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5" r:id="rId4"/>
  </p:sldMasterIdLst>
  <p:notesMasterIdLst>
    <p:notesMasterId r:id="rId17"/>
  </p:notesMasterIdLst>
  <p:sldIdLst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0058400" cy="77724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41BFB1F-23FC-9F36-30FA-DECD51CA641E}" name="Kaila Orsucci (TEKsystems, Inc.)" initials="KO(I" userId="S::v-korsucci@microsoft.com::e7aad994-0403-45c0-b7c8-0c969e213a38" providerId="AD"/>
  <p188:author id="{84FB8148-9464-6C57-92E8-788B128E693E}" name="Kirsten Ballweg" initials="KB" userId="S::kirstenb@microsoft.com::c47a99fc-9286-469c-b169-05c5a33df54a" providerId="AD"/>
  <p188:author id="{AB21A47C-7B25-CB16-8A25-0972AEFBA567}" name="Shawna Swanson" initials="SS" userId="S::shswanson@microsoft.com::586bed90-38fb-452d-bd30-6c7e2f92742d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180EB"/>
    <a:srgbClr val="F23436"/>
    <a:srgbClr val="E7DCCD"/>
    <a:srgbClr val="F1F1F1"/>
    <a:srgbClr val="DFD8CA"/>
    <a:srgbClr val="FFFFFF"/>
    <a:srgbClr val="B48F85"/>
    <a:srgbClr val="FFFBF5"/>
    <a:srgbClr val="F8F8F8"/>
    <a:srgbClr val="B1755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8E3947-6CCB-1213-DE2C-56B504437618}" v="6620" dt="2026-06-15T00:00:47.508"/>
    <p1510:client id="{896EE515-D03E-6D7F-91CF-073C52AC647C}" v="3" dt="2026-06-15T00:04:04.0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74"/>
    <p:restoredTop sz="94694"/>
  </p:normalViewPr>
  <p:slideViewPr>
    <p:cSldViewPr snapToGrid="0" snapToObjects="1">
      <p:cViewPr>
        <p:scale>
          <a:sx n="100" d="100"/>
          <a:sy n="100" d="100"/>
        </p:scale>
        <p:origin x="-154" y="-8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C3A28C-7417-428D-8D5C-278D29977189}" type="doc">
      <dgm:prSet loTypeId="urn:microsoft.com/office/officeart/2005/8/layout/cycle7" loCatId="cycle" qsTypeId="urn:microsoft.com/office/officeart/2005/8/quickstyle/simple3" qsCatId="simple" csTypeId="urn:microsoft.com/office/officeart/2005/8/colors/accent1_2" csCatId="accent1" phldr="1"/>
      <dgm:spPr/>
    </dgm:pt>
    <dgm:pt modelId="{D939C377-D7A4-433A-951E-1969328012DA}">
      <dgm:prSet phldrT="[Text]" phldr="0" custT="1"/>
      <dgm:spPr/>
      <dgm:t>
        <a:bodyPr/>
        <a:lstStyle/>
        <a:p>
          <a:pPr rtl="0"/>
          <a:r>
            <a:rPr lang="en-GB" sz="1000" dirty="0">
              <a:latin typeface="Arial"/>
              <a:cs typeface="Arial"/>
            </a:rPr>
            <a:t> Early relationships shape later </a:t>
          </a:r>
          <a:r>
            <a:rPr lang="en-GB" sz="1000">
              <a:latin typeface="Arial"/>
              <a:cs typeface="Arial"/>
            </a:rPr>
            <a:t>development</a:t>
          </a:r>
          <a:endParaRPr lang="en-GB" sz="1000" dirty="0">
            <a:latin typeface="Arial"/>
            <a:cs typeface="Arial"/>
          </a:endParaRPr>
        </a:p>
      </dgm:t>
    </dgm:pt>
    <dgm:pt modelId="{4CF8F154-5BBB-45C9-A86F-2638CF4B10EC}" type="parTrans" cxnId="{4FDAE06F-8006-4E7D-9C86-B9F1532823D3}">
      <dgm:prSet/>
      <dgm:spPr/>
    </dgm:pt>
    <dgm:pt modelId="{7EC19887-6BE9-403A-90F1-A82CF324BB86}" type="sibTrans" cxnId="{4FDAE06F-8006-4E7D-9C86-B9F1532823D3}">
      <dgm:prSet/>
      <dgm:spPr/>
      <dgm:t>
        <a:bodyPr/>
        <a:lstStyle/>
        <a:p>
          <a:endParaRPr lang="en-GB"/>
        </a:p>
      </dgm:t>
    </dgm:pt>
    <dgm:pt modelId="{3601918E-C13F-45B0-BC3A-8D3966B9E5BF}">
      <dgm:prSet phldrT="[Text]" phldr="0" custT="1"/>
      <dgm:spPr/>
      <dgm:t>
        <a:bodyPr/>
        <a:lstStyle/>
        <a:p>
          <a:pPr rtl="0"/>
          <a:r>
            <a:rPr lang="en-GB" sz="1000" dirty="0">
              <a:latin typeface="Arial"/>
              <a:cs typeface="Arial"/>
            </a:rPr>
            <a:t> </a:t>
          </a:r>
          <a:r>
            <a:rPr lang="en-GB" sz="1000">
              <a:latin typeface="Arial"/>
              <a:cs typeface="Arial"/>
            </a:rPr>
            <a:t>Attachment quality affects emotional wellbeing</a:t>
          </a:r>
          <a:endParaRPr lang="en-GB" sz="1000" dirty="0">
            <a:latin typeface="Arial"/>
            <a:cs typeface="Arial"/>
          </a:endParaRPr>
        </a:p>
      </dgm:t>
    </dgm:pt>
    <dgm:pt modelId="{86CEEEF6-3537-435E-9AD3-0060E5371F28}" type="parTrans" cxnId="{949B8286-8364-42C5-920F-416A4AA78451}">
      <dgm:prSet/>
      <dgm:spPr/>
    </dgm:pt>
    <dgm:pt modelId="{BB99FFD5-1529-4071-AB7F-67787FDB8820}" type="sibTrans" cxnId="{949B8286-8364-42C5-920F-416A4AA78451}">
      <dgm:prSet/>
      <dgm:spPr/>
      <dgm:t>
        <a:bodyPr/>
        <a:lstStyle/>
        <a:p>
          <a:endParaRPr lang="en-GB"/>
        </a:p>
      </dgm:t>
    </dgm:pt>
    <dgm:pt modelId="{1B2D7B60-5373-43B8-876A-E8B75266E1FF}">
      <dgm:prSet phldrT="[Text]" phldr="0"/>
      <dgm:spPr/>
      <dgm:t>
        <a:bodyPr/>
        <a:lstStyle/>
        <a:p>
          <a:pPr rtl="0"/>
          <a:r>
            <a:rPr lang="en-GB" sz="1000" dirty="0">
              <a:latin typeface="Arial"/>
              <a:cs typeface="Arial"/>
            </a:rPr>
            <a:t> Secure </a:t>
          </a:r>
          <a:r>
            <a:rPr lang="en-GB" sz="1000">
              <a:latin typeface="Arial"/>
              <a:cs typeface="Arial"/>
            </a:rPr>
            <a:t>attachments promote confidence and exploration</a:t>
          </a:r>
          <a:endParaRPr lang="en-GB" sz="1000" dirty="0">
            <a:latin typeface="Arial"/>
            <a:cs typeface="Arial"/>
          </a:endParaRPr>
        </a:p>
      </dgm:t>
    </dgm:pt>
    <dgm:pt modelId="{6A6B27C8-051F-4BA7-ADB9-96ABFA19D252}" type="parTrans" cxnId="{60CB988D-DD3C-4A59-B02E-9DD11092549D}">
      <dgm:prSet/>
      <dgm:spPr/>
    </dgm:pt>
    <dgm:pt modelId="{C38688EF-F714-4219-A3A2-03B49AFCA0B0}" type="sibTrans" cxnId="{60CB988D-DD3C-4A59-B02E-9DD11092549D}">
      <dgm:prSet/>
      <dgm:spPr/>
      <dgm:t>
        <a:bodyPr/>
        <a:lstStyle/>
        <a:p>
          <a:endParaRPr lang="en-GB"/>
        </a:p>
      </dgm:t>
    </dgm:pt>
    <dgm:pt modelId="{11502BCA-0B59-4117-9A2A-65311C2C3B21}">
      <dgm:prSet phldrT="[Text]" phldr="0"/>
      <dgm:spPr/>
      <dgm:t>
        <a:bodyPr/>
        <a:lstStyle/>
        <a:p>
          <a:pPr rtl="0"/>
          <a:r>
            <a:rPr lang="en-GB" sz="1000" dirty="0">
              <a:latin typeface="Arial"/>
              <a:cs typeface="Arial"/>
            </a:rPr>
            <a:t> Insecure attachments increase anxiety</a:t>
          </a:r>
        </a:p>
      </dgm:t>
    </dgm:pt>
    <dgm:pt modelId="{3D647CAC-B561-434D-9DA4-044866238342}" type="parTrans" cxnId="{410A2F4B-1291-484F-AB68-2044BC347769}">
      <dgm:prSet/>
      <dgm:spPr/>
    </dgm:pt>
    <dgm:pt modelId="{D6609E32-0FFC-4DE6-A741-B63F3A1AB377}" type="sibTrans" cxnId="{410A2F4B-1291-484F-AB68-2044BC347769}">
      <dgm:prSet/>
      <dgm:spPr/>
      <dgm:t>
        <a:bodyPr/>
        <a:lstStyle/>
        <a:p>
          <a:endParaRPr lang="en-GB"/>
        </a:p>
      </dgm:t>
    </dgm:pt>
    <dgm:pt modelId="{0597EADD-81A3-4FE4-847D-C7AEFC218B01}" type="pres">
      <dgm:prSet presAssocID="{20C3A28C-7417-428D-8D5C-278D29977189}" presName="Name0" presStyleCnt="0">
        <dgm:presLayoutVars>
          <dgm:dir/>
          <dgm:resizeHandles val="exact"/>
        </dgm:presLayoutVars>
      </dgm:prSet>
      <dgm:spPr/>
    </dgm:pt>
    <dgm:pt modelId="{4E0C8CF7-800A-481B-B2D3-EE60BB043EC8}" type="pres">
      <dgm:prSet presAssocID="{D939C377-D7A4-433A-951E-1969328012DA}" presName="node" presStyleLbl="node1" presStyleIdx="0" presStyleCnt="4">
        <dgm:presLayoutVars>
          <dgm:bulletEnabled val="1"/>
        </dgm:presLayoutVars>
      </dgm:prSet>
      <dgm:spPr/>
    </dgm:pt>
    <dgm:pt modelId="{2095E182-F03B-4C5A-AD2F-DE1C08114D9F}" type="pres">
      <dgm:prSet presAssocID="{7EC19887-6BE9-403A-90F1-A82CF324BB86}" presName="sibTrans" presStyleLbl="sibTrans2D1" presStyleIdx="0" presStyleCnt="4"/>
      <dgm:spPr/>
    </dgm:pt>
    <dgm:pt modelId="{EFD73954-435D-4A53-9447-8AB77509D5AC}" type="pres">
      <dgm:prSet presAssocID="{7EC19887-6BE9-403A-90F1-A82CF324BB86}" presName="connectorText" presStyleLbl="sibTrans2D1" presStyleIdx="0" presStyleCnt="4"/>
      <dgm:spPr/>
    </dgm:pt>
    <dgm:pt modelId="{3B95FC0A-B255-47B7-833E-60DA940731FF}" type="pres">
      <dgm:prSet presAssocID="{3601918E-C13F-45B0-BC3A-8D3966B9E5BF}" presName="node" presStyleLbl="node1" presStyleIdx="1" presStyleCnt="4">
        <dgm:presLayoutVars>
          <dgm:bulletEnabled val="1"/>
        </dgm:presLayoutVars>
      </dgm:prSet>
      <dgm:spPr/>
    </dgm:pt>
    <dgm:pt modelId="{3527024C-4FC0-4A43-AE0B-459069F7DEF7}" type="pres">
      <dgm:prSet presAssocID="{BB99FFD5-1529-4071-AB7F-67787FDB8820}" presName="sibTrans" presStyleLbl="sibTrans2D1" presStyleIdx="1" presStyleCnt="4"/>
      <dgm:spPr/>
    </dgm:pt>
    <dgm:pt modelId="{D515B706-4015-4452-8888-69C0210F8390}" type="pres">
      <dgm:prSet presAssocID="{BB99FFD5-1529-4071-AB7F-67787FDB8820}" presName="connectorText" presStyleLbl="sibTrans2D1" presStyleIdx="1" presStyleCnt="4"/>
      <dgm:spPr/>
    </dgm:pt>
    <dgm:pt modelId="{02CF8629-E792-4CF5-83A6-AE922EF0CDBC}" type="pres">
      <dgm:prSet presAssocID="{1B2D7B60-5373-43B8-876A-E8B75266E1FF}" presName="node" presStyleLbl="node1" presStyleIdx="2" presStyleCnt="4">
        <dgm:presLayoutVars>
          <dgm:bulletEnabled val="1"/>
        </dgm:presLayoutVars>
      </dgm:prSet>
      <dgm:spPr/>
    </dgm:pt>
    <dgm:pt modelId="{7EB896DA-B276-4ABB-8A47-329B4E6D55AD}" type="pres">
      <dgm:prSet presAssocID="{C38688EF-F714-4219-A3A2-03B49AFCA0B0}" presName="sibTrans" presStyleLbl="sibTrans2D1" presStyleIdx="2" presStyleCnt="4"/>
      <dgm:spPr/>
    </dgm:pt>
    <dgm:pt modelId="{B1BF083A-32BC-43AE-9F28-D8FC1F9B2225}" type="pres">
      <dgm:prSet presAssocID="{C38688EF-F714-4219-A3A2-03B49AFCA0B0}" presName="connectorText" presStyleLbl="sibTrans2D1" presStyleIdx="2" presStyleCnt="4"/>
      <dgm:spPr/>
    </dgm:pt>
    <dgm:pt modelId="{86750C4F-61A9-43EC-9E0B-4D3FF53F72A5}" type="pres">
      <dgm:prSet presAssocID="{11502BCA-0B59-4117-9A2A-65311C2C3B21}" presName="node" presStyleLbl="node1" presStyleIdx="3" presStyleCnt="4">
        <dgm:presLayoutVars>
          <dgm:bulletEnabled val="1"/>
        </dgm:presLayoutVars>
      </dgm:prSet>
      <dgm:spPr/>
    </dgm:pt>
    <dgm:pt modelId="{84824CF0-4226-4ABA-8241-E9B88A375789}" type="pres">
      <dgm:prSet presAssocID="{D6609E32-0FFC-4DE6-A741-B63F3A1AB377}" presName="sibTrans" presStyleLbl="sibTrans2D1" presStyleIdx="3" presStyleCnt="4"/>
      <dgm:spPr/>
    </dgm:pt>
    <dgm:pt modelId="{9BA7F028-E182-4C3A-AC5A-42C8C0EE117A}" type="pres">
      <dgm:prSet presAssocID="{D6609E32-0FFC-4DE6-A741-B63F3A1AB377}" presName="connectorText" presStyleLbl="sibTrans2D1" presStyleIdx="3" presStyleCnt="4"/>
      <dgm:spPr/>
    </dgm:pt>
  </dgm:ptLst>
  <dgm:cxnLst>
    <dgm:cxn modelId="{B816070D-927B-4F72-9A61-7A31EB4382EF}" type="presOf" srcId="{11502BCA-0B59-4117-9A2A-65311C2C3B21}" destId="{86750C4F-61A9-43EC-9E0B-4D3FF53F72A5}" srcOrd="0" destOrd="0" presId="urn:microsoft.com/office/officeart/2005/8/layout/cycle7"/>
    <dgm:cxn modelId="{F8FCBE29-8CD9-473F-AA4D-68F7FD4639D4}" type="presOf" srcId="{C38688EF-F714-4219-A3A2-03B49AFCA0B0}" destId="{B1BF083A-32BC-43AE-9F28-D8FC1F9B2225}" srcOrd="1" destOrd="0" presId="urn:microsoft.com/office/officeart/2005/8/layout/cycle7"/>
    <dgm:cxn modelId="{AF7BA230-D132-4138-9585-7DCBC8E46414}" type="presOf" srcId="{D6609E32-0FFC-4DE6-A741-B63F3A1AB377}" destId="{9BA7F028-E182-4C3A-AC5A-42C8C0EE117A}" srcOrd="1" destOrd="0" presId="urn:microsoft.com/office/officeart/2005/8/layout/cycle7"/>
    <dgm:cxn modelId="{B8972836-2DE6-4190-920B-E65812AF10A5}" type="presOf" srcId="{C38688EF-F714-4219-A3A2-03B49AFCA0B0}" destId="{7EB896DA-B276-4ABB-8A47-329B4E6D55AD}" srcOrd="0" destOrd="0" presId="urn:microsoft.com/office/officeart/2005/8/layout/cycle7"/>
    <dgm:cxn modelId="{E31F2742-8E3F-4CCE-8946-AF69F79ADB34}" type="presOf" srcId="{7EC19887-6BE9-403A-90F1-A82CF324BB86}" destId="{2095E182-F03B-4C5A-AD2F-DE1C08114D9F}" srcOrd="0" destOrd="0" presId="urn:microsoft.com/office/officeart/2005/8/layout/cycle7"/>
    <dgm:cxn modelId="{410A2F4B-1291-484F-AB68-2044BC347769}" srcId="{20C3A28C-7417-428D-8D5C-278D29977189}" destId="{11502BCA-0B59-4117-9A2A-65311C2C3B21}" srcOrd="3" destOrd="0" parTransId="{3D647CAC-B561-434D-9DA4-044866238342}" sibTransId="{D6609E32-0FFC-4DE6-A741-B63F3A1AB377}"/>
    <dgm:cxn modelId="{4FDAE06F-8006-4E7D-9C86-B9F1532823D3}" srcId="{20C3A28C-7417-428D-8D5C-278D29977189}" destId="{D939C377-D7A4-433A-951E-1969328012DA}" srcOrd="0" destOrd="0" parTransId="{4CF8F154-5BBB-45C9-A86F-2638CF4B10EC}" sibTransId="{7EC19887-6BE9-403A-90F1-A82CF324BB86}"/>
    <dgm:cxn modelId="{C39D4758-CC7E-4DD3-A188-9FA21785396E}" type="presOf" srcId="{D6609E32-0FFC-4DE6-A741-B63F3A1AB377}" destId="{84824CF0-4226-4ABA-8241-E9B88A375789}" srcOrd="0" destOrd="0" presId="urn:microsoft.com/office/officeart/2005/8/layout/cycle7"/>
    <dgm:cxn modelId="{4708D37E-6DF8-4014-B4ED-54C361E69AF3}" type="presOf" srcId="{D939C377-D7A4-433A-951E-1969328012DA}" destId="{4E0C8CF7-800A-481B-B2D3-EE60BB043EC8}" srcOrd="0" destOrd="0" presId="urn:microsoft.com/office/officeart/2005/8/layout/cycle7"/>
    <dgm:cxn modelId="{A0971B85-EF2D-460F-8202-A71743AACC84}" type="presOf" srcId="{20C3A28C-7417-428D-8D5C-278D29977189}" destId="{0597EADD-81A3-4FE4-847D-C7AEFC218B01}" srcOrd="0" destOrd="0" presId="urn:microsoft.com/office/officeart/2005/8/layout/cycle7"/>
    <dgm:cxn modelId="{949B8286-8364-42C5-920F-416A4AA78451}" srcId="{20C3A28C-7417-428D-8D5C-278D29977189}" destId="{3601918E-C13F-45B0-BC3A-8D3966B9E5BF}" srcOrd="1" destOrd="0" parTransId="{86CEEEF6-3537-435E-9AD3-0060E5371F28}" sibTransId="{BB99FFD5-1529-4071-AB7F-67787FDB8820}"/>
    <dgm:cxn modelId="{60CB988D-DD3C-4A59-B02E-9DD11092549D}" srcId="{20C3A28C-7417-428D-8D5C-278D29977189}" destId="{1B2D7B60-5373-43B8-876A-E8B75266E1FF}" srcOrd="2" destOrd="0" parTransId="{6A6B27C8-051F-4BA7-ADB9-96ABFA19D252}" sibTransId="{C38688EF-F714-4219-A3A2-03B49AFCA0B0}"/>
    <dgm:cxn modelId="{D34513A1-2580-4748-AF42-CF7E8F0AFB2E}" type="presOf" srcId="{7EC19887-6BE9-403A-90F1-A82CF324BB86}" destId="{EFD73954-435D-4A53-9447-8AB77509D5AC}" srcOrd="1" destOrd="0" presId="urn:microsoft.com/office/officeart/2005/8/layout/cycle7"/>
    <dgm:cxn modelId="{D130EDAB-A3A1-467B-8376-876A65B212D9}" type="presOf" srcId="{BB99FFD5-1529-4071-AB7F-67787FDB8820}" destId="{3527024C-4FC0-4A43-AE0B-459069F7DEF7}" srcOrd="0" destOrd="0" presId="urn:microsoft.com/office/officeart/2005/8/layout/cycle7"/>
    <dgm:cxn modelId="{C30B13B5-C5C0-499A-A698-E13247EFF7E7}" type="presOf" srcId="{3601918E-C13F-45B0-BC3A-8D3966B9E5BF}" destId="{3B95FC0A-B255-47B7-833E-60DA940731FF}" srcOrd="0" destOrd="0" presId="urn:microsoft.com/office/officeart/2005/8/layout/cycle7"/>
    <dgm:cxn modelId="{BB8C4FBB-AE74-4FB8-8D18-3A8699181764}" type="presOf" srcId="{BB99FFD5-1529-4071-AB7F-67787FDB8820}" destId="{D515B706-4015-4452-8888-69C0210F8390}" srcOrd="1" destOrd="0" presId="urn:microsoft.com/office/officeart/2005/8/layout/cycle7"/>
    <dgm:cxn modelId="{4B3BBFDA-A948-4E49-BB91-36186D0A5740}" type="presOf" srcId="{1B2D7B60-5373-43B8-876A-E8B75266E1FF}" destId="{02CF8629-E792-4CF5-83A6-AE922EF0CDBC}" srcOrd="0" destOrd="0" presId="urn:microsoft.com/office/officeart/2005/8/layout/cycle7"/>
    <dgm:cxn modelId="{9B826522-9BC0-49B8-A9A9-7C25750250BB}" type="presParOf" srcId="{0597EADD-81A3-4FE4-847D-C7AEFC218B01}" destId="{4E0C8CF7-800A-481B-B2D3-EE60BB043EC8}" srcOrd="0" destOrd="0" presId="urn:microsoft.com/office/officeart/2005/8/layout/cycle7"/>
    <dgm:cxn modelId="{4BF2F35E-4829-4842-B082-601C7D439893}" type="presParOf" srcId="{0597EADD-81A3-4FE4-847D-C7AEFC218B01}" destId="{2095E182-F03B-4C5A-AD2F-DE1C08114D9F}" srcOrd="1" destOrd="0" presId="urn:microsoft.com/office/officeart/2005/8/layout/cycle7"/>
    <dgm:cxn modelId="{0935622E-A232-4C19-943B-07D8DE9160C0}" type="presParOf" srcId="{2095E182-F03B-4C5A-AD2F-DE1C08114D9F}" destId="{EFD73954-435D-4A53-9447-8AB77509D5AC}" srcOrd="0" destOrd="0" presId="urn:microsoft.com/office/officeart/2005/8/layout/cycle7"/>
    <dgm:cxn modelId="{5BF4F770-3D25-4ADC-BF9C-DFB8867ACCB3}" type="presParOf" srcId="{0597EADD-81A3-4FE4-847D-C7AEFC218B01}" destId="{3B95FC0A-B255-47B7-833E-60DA940731FF}" srcOrd="2" destOrd="0" presId="urn:microsoft.com/office/officeart/2005/8/layout/cycle7"/>
    <dgm:cxn modelId="{8C75584B-6110-4FAA-9E40-E0A51984861A}" type="presParOf" srcId="{0597EADD-81A3-4FE4-847D-C7AEFC218B01}" destId="{3527024C-4FC0-4A43-AE0B-459069F7DEF7}" srcOrd="3" destOrd="0" presId="urn:microsoft.com/office/officeart/2005/8/layout/cycle7"/>
    <dgm:cxn modelId="{5EBC23FE-7B75-4F75-AF97-AB140A3F160D}" type="presParOf" srcId="{3527024C-4FC0-4A43-AE0B-459069F7DEF7}" destId="{D515B706-4015-4452-8888-69C0210F8390}" srcOrd="0" destOrd="0" presId="urn:microsoft.com/office/officeart/2005/8/layout/cycle7"/>
    <dgm:cxn modelId="{296A3453-2929-4B73-845D-1CCB88762E7F}" type="presParOf" srcId="{0597EADD-81A3-4FE4-847D-C7AEFC218B01}" destId="{02CF8629-E792-4CF5-83A6-AE922EF0CDBC}" srcOrd="4" destOrd="0" presId="urn:microsoft.com/office/officeart/2005/8/layout/cycle7"/>
    <dgm:cxn modelId="{5EB4731C-EB63-441C-AF5F-87617494BF98}" type="presParOf" srcId="{0597EADD-81A3-4FE4-847D-C7AEFC218B01}" destId="{7EB896DA-B276-4ABB-8A47-329B4E6D55AD}" srcOrd="5" destOrd="0" presId="urn:microsoft.com/office/officeart/2005/8/layout/cycle7"/>
    <dgm:cxn modelId="{7FC644AA-31C2-467A-88C2-694E895D1147}" type="presParOf" srcId="{7EB896DA-B276-4ABB-8A47-329B4E6D55AD}" destId="{B1BF083A-32BC-43AE-9F28-D8FC1F9B2225}" srcOrd="0" destOrd="0" presId="urn:microsoft.com/office/officeart/2005/8/layout/cycle7"/>
    <dgm:cxn modelId="{B1B5338B-441B-4696-A004-09A45CB8809B}" type="presParOf" srcId="{0597EADD-81A3-4FE4-847D-C7AEFC218B01}" destId="{86750C4F-61A9-43EC-9E0B-4D3FF53F72A5}" srcOrd="6" destOrd="0" presId="urn:microsoft.com/office/officeart/2005/8/layout/cycle7"/>
    <dgm:cxn modelId="{A19E354E-7567-413C-A15E-0DF86588432E}" type="presParOf" srcId="{0597EADD-81A3-4FE4-847D-C7AEFC218B01}" destId="{84824CF0-4226-4ABA-8241-E9B88A375789}" srcOrd="7" destOrd="0" presId="urn:microsoft.com/office/officeart/2005/8/layout/cycle7"/>
    <dgm:cxn modelId="{6DEC29C9-BFD7-4056-9676-8110CEFBD7AE}" type="presParOf" srcId="{84824CF0-4226-4ABA-8241-E9B88A375789}" destId="{9BA7F028-E182-4C3A-AC5A-42C8C0EE117A}" srcOrd="0" destOrd="0" presId="urn:microsoft.com/office/officeart/2005/8/layout/cycle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50B6D9-3F9D-44F2-8989-2FFC9B20B41A}" type="doc">
      <dgm:prSet loTypeId="urn:microsoft.com/office/officeart/2005/8/layout/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F5BDBDF-BDDC-4BB1-A704-27DD31E85C83}">
      <dgm:prSet phldrT="[Text]" phldr="0" custT="1"/>
      <dgm:spPr/>
      <dgm:t>
        <a:bodyPr/>
        <a:lstStyle/>
        <a:p>
          <a:pPr rtl="0"/>
          <a:r>
            <a:rPr lang="en-GB" dirty="0">
              <a:latin typeface="Posterama"/>
            </a:rPr>
            <a:t> </a:t>
          </a:r>
          <a:r>
            <a:rPr lang="en-GB" sz="1200">
              <a:latin typeface="Arial"/>
              <a:cs typeface="Arial"/>
            </a:rPr>
            <a:t>Experience</a:t>
          </a:r>
          <a:endParaRPr lang="en-GB" sz="1200" dirty="0">
            <a:latin typeface="Arial"/>
            <a:cs typeface="Arial"/>
          </a:endParaRPr>
        </a:p>
      </dgm:t>
    </dgm:pt>
    <dgm:pt modelId="{CCB41F87-FDFC-44FB-8BE3-836A40E8809B}" type="parTrans" cxnId="{37348C97-2699-4A7F-B8D4-0709DC0D1CDC}">
      <dgm:prSet/>
      <dgm:spPr/>
      <dgm:t>
        <a:bodyPr/>
        <a:lstStyle/>
        <a:p>
          <a:endParaRPr lang="en-GB"/>
        </a:p>
      </dgm:t>
    </dgm:pt>
    <dgm:pt modelId="{78266593-D3A0-4482-BD2B-D6FA0DFFB82C}" type="sibTrans" cxnId="{37348C97-2699-4A7F-B8D4-0709DC0D1CDC}">
      <dgm:prSet/>
      <dgm:spPr/>
      <dgm:t>
        <a:bodyPr/>
        <a:lstStyle/>
        <a:p>
          <a:endParaRPr lang="en-GB"/>
        </a:p>
      </dgm:t>
    </dgm:pt>
    <dgm:pt modelId="{6DEAECE4-5DC8-4FA9-B681-FA0BC2B33F66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</a:t>
          </a:r>
          <a:r>
            <a:rPr lang="en-GB" sz="1200">
              <a:latin typeface="Arial"/>
              <a:cs typeface="Arial"/>
            </a:rPr>
            <a:t>Post-natal depression</a:t>
          </a:r>
          <a:endParaRPr lang="en-GB" sz="1200" dirty="0">
            <a:latin typeface="Arial"/>
            <a:cs typeface="Arial"/>
          </a:endParaRPr>
        </a:p>
      </dgm:t>
    </dgm:pt>
    <dgm:pt modelId="{A82B3DEC-6A66-428F-8DA8-934396077210}" type="parTrans" cxnId="{DBDB30EB-35E8-4DBC-ABA2-FB6DEFC8C488}">
      <dgm:prSet/>
      <dgm:spPr/>
      <dgm:t>
        <a:bodyPr/>
        <a:lstStyle/>
        <a:p>
          <a:endParaRPr lang="en-GB"/>
        </a:p>
      </dgm:t>
    </dgm:pt>
    <dgm:pt modelId="{BAB4C961-33A0-4759-BC92-3869F74CFD60}" type="sibTrans" cxnId="{DBDB30EB-35E8-4DBC-ABA2-FB6DEFC8C488}">
      <dgm:prSet/>
      <dgm:spPr/>
      <dgm:t>
        <a:bodyPr/>
        <a:lstStyle/>
        <a:p>
          <a:endParaRPr lang="en-GB"/>
        </a:p>
      </dgm:t>
    </dgm:pt>
    <dgm:pt modelId="{8C6381AE-5F3D-40DD-B6C0-2D7FCF6A9B64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Childcare </a:t>
          </a:r>
          <a:r>
            <a:rPr lang="en-GB" sz="1200">
              <a:latin typeface="Arial"/>
              <a:cs typeface="Arial"/>
            </a:rPr>
            <a:t>disruption</a:t>
          </a:r>
          <a:endParaRPr lang="en-GB" sz="1200" dirty="0">
            <a:latin typeface="Arial"/>
            <a:cs typeface="Arial"/>
          </a:endParaRPr>
        </a:p>
      </dgm:t>
    </dgm:pt>
    <dgm:pt modelId="{3672F2EC-A90B-45A7-BE47-21DD7D483A88}" type="parTrans" cxnId="{E8BC7B8F-FBB2-4796-9BF6-C1AEC883A0BD}">
      <dgm:prSet/>
      <dgm:spPr/>
      <dgm:t>
        <a:bodyPr/>
        <a:lstStyle/>
        <a:p>
          <a:endParaRPr lang="en-GB"/>
        </a:p>
      </dgm:t>
    </dgm:pt>
    <dgm:pt modelId="{66FF47DA-4CD0-4F08-9920-F57BFA19DE66}" type="sibTrans" cxnId="{E8BC7B8F-FBB2-4796-9BF6-C1AEC883A0BD}">
      <dgm:prSet/>
      <dgm:spPr/>
      <dgm:t>
        <a:bodyPr/>
        <a:lstStyle/>
        <a:p>
          <a:endParaRPr lang="en-GB"/>
        </a:p>
      </dgm:t>
    </dgm:pt>
    <dgm:pt modelId="{EFE69878-A614-4371-9824-C4A7335C911F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Limited social support</a:t>
          </a:r>
        </a:p>
      </dgm:t>
    </dgm:pt>
    <dgm:pt modelId="{8106591F-BDB8-4C82-9571-E70C59BD4C74}" type="parTrans" cxnId="{D37CBEFC-98C5-4C5D-986A-EAE18A92913B}">
      <dgm:prSet/>
      <dgm:spPr/>
      <dgm:t>
        <a:bodyPr/>
        <a:lstStyle/>
        <a:p>
          <a:endParaRPr lang="en-GB"/>
        </a:p>
      </dgm:t>
    </dgm:pt>
    <dgm:pt modelId="{80674429-D008-471C-8940-8E8BBC5CA475}" type="sibTrans" cxnId="{D37CBEFC-98C5-4C5D-986A-EAE18A92913B}">
      <dgm:prSet/>
      <dgm:spPr/>
      <dgm:t>
        <a:bodyPr/>
        <a:lstStyle/>
        <a:p>
          <a:endParaRPr lang="en-GB"/>
        </a:p>
      </dgm:t>
    </dgm:pt>
    <dgm:pt modelId="{B5998E57-0165-496D-9089-E5FA3BDDAE26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Recent move to London</a:t>
          </a:r>
        </a:p>
      </dgm:t>
    </dgm:pt>
    <dgm:pt modelId="{F96C6E54-13B2-4B0D-A7D1-579A9FA12B43}" type="parTrans" cxnId="{F0503F3F-6A5B-4101-AEB8-FCDD8FC915F8}">
      <dgm:prSet/>
      <dgm:spPr/>
      <dgm:t>
        <a:bodyPr/>
        <a:lstStyle/>
        <a:p>
          <a:endParaRPr lang="en-GB"/>
        </a:p>
      </dgm:t>
    </dgm:pt>
    <dgm:pt modelId="{3C752A07-FC54-4E67-A5D9-D76B9B1FF37F}" type="sibTrans" cxnId="{F0503F3F-6A5B-4101-AEB8-FCDD8FC915F8}">
      <dgm:prSet/>
      <dgm:spPr/>
      <dgm:t>
        <a:bodyPr/>
        <a:lstStyle/>
        <a:p>
          <a:endParaRPr lang="en-GB"/>
        </a:p>
      </dgm:t>
    </dgm:pt>
    <dgm:pt modelId="{55793911-C00C-46FA-9D46-B50A4F7BEC98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 </a:t>
          </a:r>
          <a:r>
            <a:rPr lang="en-GB">
              <a:latin typeface="Posterama"/>
            </a:rPr>
            <a:t>Possible Impact</a:t>
          </a:r>
          <a:endParaRPr lang="en-GB"/>
        </a:p>
      </dgm:t>
    </dgm:pt>
    <dgm:pt modelId="{9828277B-D3EE-4138-A43C-B436B41E1EB8}" type="parTrans" cxnId="{66FA318D-C3A1-42A1-9E32-4029C338EE83}">
      <dgm:prSet/>
      <dgm:spPr/>
      <dgm:t>
        <a:bodyPr/>
        <a:lstStyle/>
        <a:p>
          <a:endParaRPr lang="en-GB"/>
        </a:p>
      </dgm:t>
    </dgm:pt>
    <dgm:pt modelId="{046C678E-1841-4CC4-8360-860BC99701FC}" type="sibTrans" cxnId="{66FA318D-C3A1-42A1-9E32-4029C338EE83}">
      <dgm:prSet/>
      <dgm:spPr/>
      <dgm:t>
        <a:bodyPr/>
        <a:lstStyle/>
        <a:p>
          <a:endParaRPr lang="en-GB"/>
        </a:p>
      </dgm:t>
    </dgm:pt>
    <dgm:pt modelId="{CB721BC2-5085-4809-9706-4B84D0427FEC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 Reduced emotional </a:t>
          </a:r>
          <a:r>
            <a:rPr lang="en-GB">
              <a:latin typeface="Posterama"/>
            </a:rPr>
            <a:t>availability</a:t>
          </a:r>
          <a:endParaRPr lang="en-GB" dirty="0"/>
        </a:p>
      </dgm:t>
    </dgm:pt>
    <dgm:pt modelId="{5590F5A4-7F59-498D-B5AA-47A6ACEF3BD6}" type="parTrans" cxnId="{29A601D4-2B13-4B57-8F85-C22A02CEF7D6}">
      <dgm:prSet/>
      <dgm:spPr/>
      <dgm:t>
        <a:bodyPr/>
        <a:lstStyle/>
        <a:p>
          <a:endParaRPr lang="en-GB"/>
        </a:p>
      </dgm:t>
    </dgm:pt>
    <dgm:pt modelId="{FAB1C2B1-1F9C-4A67-9DAC-B42A4E94395E}" type="sibTrans" cxnId="{29A601D4-2B13-4B57-8F85-C22A02CEF7D6}">
      <dgm:prSet/>
      <dgm:spPr/>
      <dgm:t>
        <a:bodyPr/>
        <a:lstStyle/>
        <a:p>
          <a:endParaRPr lang="en-GB"/>
        </a:p>
      </dgm:t>
    </dgm:pt>
    <dgm:pt modelId="{869E1044-5209-44B4-BCCE-1BB7569F7DA3}">
      <dgm:prSet phldrT="[Text]" phldr="0"/>
      <dgm:spPr/>
      <dgm:t>
        <a:bodyPr/>
        <a:lstStyle/>
        <a:p>
          <a:pPr rtl="0"/>
          <a:r>
            <a:rPr lang="en-GB">
              <a:latin typeface="Posterama"/>
            </a:rPr>
            <a:t>Inconsistent attachment experiences</a:t>
          </a:r>
          <a:endParaRPr lang="en-GB"/>
        </a:p>
      </dgm:t>
    </dgm:pt>
    <dgm:pt modelId="{A6C90AC7-364D-4E8B-BEE5-92E056C3C578}" type="parTrans" cxnId="{06220E5B-138C-4C09-A7C2-D1D1B4077FE8}">
      <dgm:prSet/>
      <dgm:spPr/>
      <dgm:t>
        <a:bodyPr/>
        <a:lstStyle/>
        <a:p>
          <a:endParaRPr lang="en-GB"/>
        </a:p>
      </dgm:t>
    </dgm:pt>
    <dgm:pt modelId="{6BB918E9-8893-4726-86E4-46A97B701FB7}" type="sibTrans" cxnId="{06220E5B-138C-4C09-A7C2-D1D1B4077FE8}">
      <dgm:prSet/>
      <dgm:spPr/>
      <dgm:t>
        <a:bodyPr/>
        <a:lstStyle/>
        <a:p>
          <a:endParaRPr lang="en-GB"/>
        </a:p>
      </dgm:t>
    </dgm:pt>
    <dgm:pt modelId="{CCD59252-AC10-454F-B0BD-839A861D5EB8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Fewer possible social interactions</a:t>
          </a:r>
          <a:endParaRPr lang="en-GB" dirty="0"/>
        </a:p>
      </dgm:t>
    </dgm:pt>
    <dgm:pt modelId="{6754285B-BC19-4E38-A4AE-1AF3E25CC526}" type="parTrans" cxnId="{3B3C00C0-F100-432C-8F02-18A6BF0F52B1}">
      <dgm:prSet/>
      <dgm:spPr/>
      <dgm:t>
        <a:bodyPr/>
        <a:lstStyle/>
        <a:p>
          <a:endParaRPr lang="en-GB"/>
        </a:p>
      </dgm:t>
    </dgm:pt>
    <dgm:pt modelId="{7C90B8F1-3FE7-4465-BFAD-22B8E12EF983}" type="sibTrans" cxnId="{3B3C00C0-F100-432C-8F02-18A6BF0F52B1}">
      <dgm:prSet/>
      <dgm:spPr/>
      <dgm:t>
        <a:bodyPr/>
        <a:lstStyle/>
        <a:p>
          <a:endParaRPr lang="en-GB"/>
        </a:p>
      </dgm:t>
    </dgm:pt>
    <dgm:pt modelId="{26CA5440-3EF3-4ADF-9DC1-252EE61C650D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Increased stress and insecurity</a:t>
          </a:r>
        </a:p>
      </dgm:t>
    </dgm:pt>
    <dgm:pt modelId="{F381A5C0-AA6B-41D9-A0A3-21F3E8769A07}" type="parTrans" cxnId="{0AB1E1F7-2686-4FDA-BB6F-94941CEFB823}">
      <dgm:prSet/>
      <dgm:spPr/>
    </dgm:pt>
    <dgm:pt modelId="{A7E50238-AC48-46C6-B505-441E4BA0AC84}" type="sibTrans" cxnId="{0AB1E1F7-2686-4FDA-BB6F-94941CEFB823}">
      <dgm:prSet/>
      <dgm:spPr/>
    </dgm:pt>
    <dgm:pt modelId="{C0166B8A-FCC1-40CC-8931-049695DE7CE3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 </a:t>
          </a:r>
          <a:r>
            <a:rPr lang="en-GB" dirty="0" err="1">
              <a:latin typeface="Posterama"/>
            </a:rPr>
            <a:t>Accordin</a:t>
          </a:r>
          <a:r>
            <a:rPr lang="en-GB" dirty="0">
              <a:latin typeface="Posterama"/>
            </a:rPr>
            <a:t>g to Bowlby, these experiences may contribute to </a:t>
          </a:r>
          <a:r>
            <a:rPr lang="en-GB">
              <a:latin typeface="Posterama"/>
            </a:rPr>
            <a:t>insecure</a:t>
          </a:r>
          <a:r>
            <a:rPr lang="en-GB" dirty="0">
              <a:latin typeface="Posterama"/>
            </a:rPr>
            <a:t> attachment.</a:t>
          </a:r>
        </a:p>
      </dgm:t>
    </dgm:pt>
    <dgm:pt modelId="{30803106-9022-4C5D-8C45-068A098502D2}" type="parTrans" cxnId="{5DD70A69-777F-4B22-AF00-698A31A372A0}">
      <dgm:prSet/>
      <dgm:spPr/>
    </dgm:pt>
    <dgm:pt modelId="{FAF37181-68DB-4498-B31D-F1A6C71D3481}" type="sibTrans" cxnId="{5DD70A69-777F-4B22-AF00-698A31A372A0}">
      <dgm:prSet/>
      <dgm:spPr/>
    </dgm:pt>
    <dgm:pt modelId="{5D6FB7FE-4A0D-4AA4-A056-8CEA7E735345}">
      <dgm:prSet phldrT="[Text]" phldr="0"/>
      <dgm:spPr/>
      <dgm:t>
        <a:bodyPr/>
        <a:lstStyle/>
        <a:p>
          <a:pPr rtl="0"/>
          <a:r>
            <a:rPr lang="en-GB">
              <a:latin typeface="Posterama"/>
            </a:rPr>
            <a:t>(Bowlby, 1969; Howe, 2011)</a:t>
          </a:r>
        </a:p>
      </dgm:t>
    </dgm:pt>
    <dgm:pt modelId="{D188C256-6D58-4AA3-A9E7-59D20C0EE037}" type="parTrans" cxnId="{206454E1-DE93-4F88-A581-E07B3FD30C82}">
      <dgm:prSet/>
      <dgm:spPr/>
    </dgm:pt>
    <dgm:pt modelId="{B50B6B99-D874-4B9D-BC4B-F8E462C84AC8}" type="sibTrans" cxnId="{206454E1-DE93-4F88-A581-E07B3FD30C82}">
      <dgm:prSet/>
      <dgm:spPr/>
    </dgm:pt>
    <dgm:pt modelId="{45915003-8843-4F1B-BDE2-90E40C559022}">
      <dgm:prSet phldrT="[Text]" phldr="0"/>
      <dgm:spPr/>
      <dgm:t>
        <a:bodyPr/>
        <a:lstStyle/>
        <a:p>
          <a:pPr rtl="0"/>
          <a:endParaRPr lang="en-GB">
            <a:latin typeface="Posterama"/>
          </a:endParaRPr>
        </a:p>
      </dgm:t>
    </dgm:pt>
    <dgm:pt modelId="{6C7BE32D-07AA-4E83-9E0B-4CBB791543A6}" type="parTrans" cxnId="{67A3C86A-C329-4A20-A5CE-D6C28D8A3D71}">
      <dgm:prSet/>
      <dgm:spPr/>
    </dgm:pt>
    <dgm:pt modelId="{1B18A633-5201-4400-8315-E8D0B768231A}" type="sibTrans" cxnId="{67A3C86A-C329-4A20-A5CE-D6C28D8A3D71}">
      <dgm:prSet/>
      <dgm:spPr/>
    </dgm:pt>
    <dgm:pt modelId="{5A441A03-4770-47DB-90A4-D2B7555E76E8}" type="pres">
      <dgm:prSet presAssocID="{2E50B6D9-3F9D-44F2-8989-2FFC9B20B41A}" presName="Name0" presStyleCnt="0">
        <dgm:presLayoutVars>
          <dgm:dir/>
          <dgm:animLvl val="lvl"/>
          <dgm:resizeHandles val="exact"/>
        </dgm:presLayoutVars>
      </dgm:prSet>
      <dgm:spPr/>
    </dgm:pt>
    <dgm:pt modelId="{11D01AE7-1CB3-4245-85B8-FD5297858AE6}" type="pres">
      <dgm:prSet presAssocID="{C0166B8A-FCC1-40CC-8931-049695DE7CE3}" presName="boxAndChildren" presStyleCnt="0"/>
      <dgm:spPr/>
    </dgm:pt>
    <dgm:pt modelId="{999D1FC0-2648-408E-9388-00C4F93E6AD0}" type="pres">
      <dgm:prSet presAssocID="{C0166B8A-FCC1-40CC-8931-049695DE7CE3}" presName="parentTextBox" presStyleLbl="node1" presStyleIdx="0" presStyleCnt="3"/>
      <dgm:spPr/>
    </dgm:pt>
    <dgm:pt modelId="{CA422585-2313-4352-A0DD-A6BBB90E3FAD}" type="pres">
      <dgm:prSet presAssocID="{C0166B8A-FCC1-40CC-8931-049695DE7CE3}" presName="entireBox" presStyleLbl="node1" presStyleIdx="0" presStyleCnt="3"/>
      <dgm:spPr/>
    </dgm:pt>
    <dgm:pt modelId="{F05F1305-8842-4BDA-89EC-76C95EC4222E}" type="pres">
      <dgm:prSet presAssocID="{C0166B8A-FCC1-40CC-8931-049695DE7CE3}" presName="descendantBox" presStyleCnt="0"/>
      <dgm:spPr/>
    </dgm:pt>
    <dgm:pt modelId="{CFFE42E7-7C62-49E6-88EF-35CD3332BC3D}" type="pres">
      <dgm:prSet presAssocID="{5D6FB7FE-4A0D-4AA4-A056-8CEA7E735345}" presName="childTextBox" presStyleLbl="fgAccFollowNode1" presStyleIdx="0" presStyleCnt="10">
        <dgm:presLayoutVars>
          <dgm:bulletEnabled val="1"/>
        </dgm:presLayoutVars>
      </dgm:prSet>
      <dgm:spPr/>
    </dgm:pt>
    <dgm:pt modelId="{E4D9313A-4F77-412C-A962-EF1830ABE518}" type="pres">
      <dgm:prSet presAssocID="{45915003-8843-4F1B-BDE2-90E40C559022}" presName="childTextBox" presStyleLbl="fgAccFollowNode1" presStyleIdx="1" presStyleCnt="10">
        <dgm:presLayoutVars>
          <dgm:bulletEnabled val="1"/>
        </dgm:presLayoutVars>
      </dgm:prSet>
      <dgm:spPr/>
    </dgm:pt>
    <dgm:pt modelId="{54DC28EB-15C9-4D83-88AF-05A91754E0B5}" type="pres">
      <dgm:prSet presAssocID="{046C678E-1841-4CC4-8360-860BC99701FC}" presName="sp" presStyleCnt="0"/>
      <dgm:spPr/>
    </dgm:pt>
    <dgm:pt modelId="{7E7FA408-20B1-441C-8B6F-2FF425886D4C}" type="pres">
      <dgm:prSet presAssocID="{55793911-C00C-46FA-9D46-B50A4F7BEC98}" presName="arrowAndChildren" presStyleCnt="0"/>
      <dgm:spPr/>
    </dgm:pt>
    <dgm:pt modelId="{A94BA26A-0F1B-4322-B3C8-7F7DB2DA66D0}" type="pres">
      <dgm:prSet presAssocID="{55793911-C00C-46FA-9D46-B50A4F7BEC98}" presName="parentTextArrow" presStyleLbl="node1" presStyleIdx="0" presStyleCnt="3"/>
      <dgm:spPr/>
    </dgm:pt>
    <dgm:pt modelId="{F4F41920-56B4-4BFA-ABD7-D95E85A6E4DD}" type="pres">
      <dgm:prSet presAssocID="{55793911-C00C-46FA-9D46-B50A4F7BEC98}" presName="arrow" presStyleLbl="node1" presStyleIdx="1" presStyleCnt="3"/>
      <dgm:spPr/>
    </dgm:pt>
    <dgm:pt modelId="{82B60BD5-E931-415B-BA92-0BD7DF203BF1}" type="pres">
      <dgm:prSet presAssocID="{55793911-C00C-46FA-9D46-B50A4F7BEC98}" presName="descendantArrow" presStyleCnt="0"/>
      <dgm:spPr/>
    </dgm:pt>
    <dgm:pt modelId="{62A2EF16-1F94-42C5-AD46-F9A30C40F5BF}" type="pres">
      <dgm:prSet presAssocID="{CB721BC2-5085-4809-9706-4B84D0427FEC}" presName="childTextArrow" presStyleLbl="fgAccFollowNode1" presStyleIdx="2" presStyleCnt="10">
        <dgm:presLayoutVars>
          <dgm:bulletEnabled val="1"/>
        </dgm:presLayoutVars>
      </dgm:prSet>
      <dgm:spPr/>
    </dgm:pt>
    <dgm:pt modelId="{BAB140C8-5CB5-4320-826A-4DB4F8E916CC}" type="pres">
      <dgm:prSet presAssocID="{869E1044-5209-44B4-BCCE-1BB7569F7DA3}" presName="childTextArrow" presStyleLbl="fgAccFollowNode1" presStyleIdx="3" presStyleCnt="10">
        <dgm:presLayoutVars>
          <dgm:bulletEnabled val="1"/>
        </dgm:presLayoutVars>
      </dgm:prSet>
      <dgm:spPr/>
    </dgm:pt>
    <dgm:pt modelId="{2D988140-180C-4BB2-ABD4-3F0F8E728E98}" type="pres">
      <dgm:prSet presAssocID="{CCD59252-AC10-454F-B0BD-839A861D5EB8}" presName="childTextArrow" presStyleLbl="fgAccFollowNode1" presStyleIdx="4" presStyleCnt="10">
        <dgm:presLayoutVars>
          <dgm:bulletEnabled val="1"/>
        </dgm:presLayoutVars>
      </dgm:prSet>
      <dgm:spPr/>
    </dgm:pt>
    <dgm:pt modelId="{020FDD2B-B224-44D0-BD10-6BCA3DEF6F96}" type="pres">
      <dgm:prSet presAssocID="{26CA5440-3EF3-4ADF-9DC1-252EE61C650D}" presName="childTextArrow" presStyleLbl="fgAccFollowNode1" presStyleIdx="5" presStyleCnt="10">
        <dgm:presLayoutVars>
          <dgm:bulletEnabled val="1"/>
        </dgm:presLayoutVars>
      </dgm:prSet>
      <dgm:spPr/>
    </dgm:pt>
    <dgm:pt modelId="{3B6ED92C-3CDD-40C2-B114-DFBA4601A4BA}" type="pres">
      <dgm:prSet presAssocID="{78266593-D3A0-4482-BD2B-D6FA0DFFB82C}" presName="sp" presStyleCnt="0"/>
      <dgm:spPr/>
    </dgm:pt>
    <dgm:pt modelId="{3D11F3F0-2789-4603-96AB-71CC48289A4C}" type="pres">
      <dgm:prSet presAssocID="{6F5BDBDF-BDDC-4BB1-A704-27DD31E85C83}" presName="arrowAndChildren" presStyleCnt="0"/>
      <dgm:spPr/>
    </dgm:pt>
    <dgm:pt modelId="{833121A1-0D7B-4565-8B44-BC12B8C2A480}" type="pres">
      <dgm:prSet presAssocID="{6F5BDBDF-BDDC-4BB1-A704-27DD31E85C83}" presName="parentTextArrow" presStyleLbl="node1" presStyleIdx="1" presStyleCnt="3"/>
      <dgm:spPr/>
    </dgm:pt>
    <dgm:pt modelId="{2C2B133A-30C8-4F06-8D1B-F622AA5B6C4D}" type="pres">
      <dgm:prSet presAssocID="{6F5BDBDF-BDDC-4BB1-A704-27DD31E85C83}" presName="arrow" presStyleLbl="node1" presStyleIdx="2" presStyleCnt="3"/>
      <dgm:spPr/>
    </dgm:pt>
    <dgm:pt modelId="{BF3CB640-BBD2-4AC1-8FBA-9C519C8A21F2}" type="pres">
      <dgm:prSet presAssocID="{6F5BDBDF-BDDC-4BB1-A704-27DD31E85C83}" presName="descendantArrow" presStyleCnt="0"/>
      <dgm:spPr/>
    </dgm:pt>
    <dgm:pt modelId="{ECF3CF01-E692-4E7E-9C86-E36F0A2C384B}" type="pres">
      <dgm:prSet presAssocID="{6DEAECE4-5DC8-4FA9-B681-FA0BC2B33F66}" presName="childTextArrow" presStyleLbl="fgAccFollowNode1" presStyleIdx="6" presStyleCnt="10">
        <dgm:presLayoutVars>
          <dgm:bulletEnabled val="1"/>
        </dgm:presLayoutVars>
      </dgm:prSet>
      <dgm:spPr/>
    </dgm:pt>
    <dgm:pt modelId="{A7AE9AC9-163B-48F5-84C6-2309BABA95D5}" type="pres">
      <dgm:prSet presAssocID="{8C6381AE-5F3D-40DD-B6C0-2D7FCF6A9B64}" presName="childTextArrow" presStyleLbl="fgAccFollowNode1" presStyleIdx="7" presStyleCnt="10">
        <dgm:presLayoutVars>
          <dgm:bulletEnabled val="1"/>
        </dgm:presLayoutVars>
      </dgm:prSet>
      <dgm:spPr/>
    </dgm:pt>
    <dgm:pt modelId="{46A58810-9626-4647-A70E-39C9F6F263D5}" type="pres">
      <dgm:prSet presAssocID="{EFE69878-A614-4371-9824-C4A7335C911F}" presName="childTextArrow" presStyleLbl="fgAccFollowNode1" presStyleIdx="8" presStyleCnt="10">
        <dgm:presLayoutVars>
          <dgm:bulletEnabled val="1"/>
        </dgm:presLayoutVars>
      </dgm:prSet>
      <dgm:spPr/>
    </dgm:pt>
    <dgm:pt modelId="{05E41B06-D8C8-40C6-81AA-C34C64B0F7E4}" type="pres">
      <dgm:prSet presAssocID="{B5998E57-0165-496D-9089-E5FA3BDDAE26}" presName="childTextArrow" presStyleLbl="fgAccFollowNode1" presStyleIdx="9" presStyleCnt="10">
        <dgm:presLayoutVars>
          <dgm:bulletEnabled val="1"/>
        </dgm:presLayoutVars>
      </dgm:prSet>
      <dgm:spPr/>
    </dgm:pt>
  </dgm:ptLst>
  <dgm:cxnLst>
    <dgm:cxn modelId="{9043361A-12DA-4E86-B4A2-0195E73597A4}" type="presOf" srcId="{55793911-C00C-46FA-9D46-B50A4F7BEC98}" destId="{A94BA26A-0F1B-4322-B3C8-7F7DB2DA66D0}" srcOrd="0" destOrd="0" presId="urn:microsoft.com/office/officeart/2005/8/layout/process4"/>
    <dgm:cxn modelId="{698A201C-7DA0-4415-A441-387AB75A3A21}" type="presOf" srcId="{6F5BDBDF-BDDC-4BB1-A704-27DD31E85C83}" destId="{2C2B133A-30C8-4F06-8D1B-F622AA5B6C4D}" srcOrd="1" destOrd="0" presId="urn:microsoft.com/office/officeart/2005/8/layout/process4"/>
    <dgm:cxn modelId="{FB0BCF20-7F23-4F69-A094-1122FCB8CCE9}" type="presOf" srcId="{C0166B8A-FCC1-40CC-8931-049695DE7CE3}" destId="{CA422585-2313-4352-A0DD-A6BBB90E3FAD}" srcOrd="1" destOrd="0" presId="urn:microsoft.com/office/officeart/2005/8/layout/process4"/>
    <dgm:cxn modelId="{17233122-FAC3-4479-8E6E-1D27677D10D5}" type="presOf" srcId="{26CA5440-3EF3-4ADF-9DC1-252EE61C650D}" destId="{020FDD2B-B224-44D0-BD10-6BCA3DEF6F96}" srcOrd="0" destOrd="0" presId="urn:microsoft.com/office/officeart/2005/8/layout/process4"/>
    <dgm:cxn modelId="{13A0CF32-1C21-47FC-966A-F562810E2864}" type="presOf" srcId="{6F5BDBDF-BDDC-4BB1-A704-27DD31E85C83}" destId="{833121A1-0D7B-4565-8B44-BC12B8C2A480}" srcOrd="0" destOrd="0" presId="urn:microsoft.com/office/officeart/2005/8/layout/process4"/>
    <dgm:cxn modelId="{41D5AB39-6C43-42B2-B49E-203F3EC9F0B1}" type="presOf" srcId="{CCD59252-AC10-454F-B0BD-839A861D5EB8}" destId="{2D988140-180C-4BB2-ABD4-3F0F8E728E98}" srcOrd="0" destOrd="0" presId="urn:microsoft.com/office/officeart/2005/8/layout/process4"/>
    <dgm:cxn modelId="{9E53C23C-D56F-47CF-AA01-A2488CC18780}" type="presOf" srcId="{CB721BC2-5085-4809-9706-4B84D0427FEC}" destId="{62A2EF16-1F94-42C5-AD46-F9A30C40F5BF}" srcOrd="0" destOrd="0" presId="urn:microsoft.com/office/officeart/2005/8/layout/process4"/>
    <dgm:cxn modelId="{F0503F3F-6A5B-4101-AEB8-FCDD8FC915F8}" srcId="{6F5BDBDF-BDDC-4BB1-A704-27DD31E85C83}" destId="{B5998E57-0165-496D-9089-E5FA3BDDAE26}" srcOrd="3" destOrd="0" parTransId="{F96C6E54-13B2-4B0D-A7D1-579A9FA12B43}" sibTransId="{3C752A07-FC54-4E67-A5D9-D76B9B1FF37F}"/>
    <dgm:cxn modelId="{06220E5B-138C-4C09-A7C2-D1D1B4077FE8}" srcId="{55793911-C00C-46FA-9D46-B50A4F7BEC98}" destId="{869E1044-5209-44B4-BCCE-1BB7569F7DA3}" srcOrd="1" destOrd="0" parTransId="{A6C90AC7-364D-4E8B-BEE5-92E056C3C578}" sibTransId="{6BB918E9-8893-4726-86E4-46A97B701FB7}"/>
    <dgm:cxn modelId="{5DD70A69-777F-4B22-AF00-698A31A372A0}" srcId="{2E50B6D9-3F9D-44F2-8989-2FFC9B20B41A}" destId="{C0166B8A-FCC1-40CC-8931-049695DE7CE3}" srcOrd="2" destOrd="0" parTransId="{30803106-9022-4C5D-8C45-068A098502D2}" sibTransId="{FAF37181-68DB-4498-B31D-F1A6C71D3481}"/>
    <dgm:cxn modelId="{67A3C86A-C329-4A20-A5CE-D6C28D8A3D71}" srcId="{C0166B8A-FCC1-40CC-8931-049695DE7CE3}" destId="{45915003-8843-4F1B-BDE2-90E40C559022}" srcOrd="1" destOrd="0" parTransId="{6C7BE32D-07AA-4E83-9E0B-4CBB791543A6}" sibTransId="{1B18A633-5201-4400-8315-E8D0B768231A}"/>
    <dgm:cxn modelId="{7EB7B152-F61E-4E4D-93E7-3E6C23BF1FB1}" type="presOf" srcId="{55793911-C00C-46FA-9D46-B50A4F7BEC98}" destId="{F4F41920-56B4-4BFA-ABD7-D95E85A6E4DD}" srcOrd="1" destOrd="0" presId="urn:microsoft.com/office/officeart/2005/8/layout/process4"/>
    <dgm:cxn modelId="{D222D58C-4B62-4B1F-B297-E26569A98E6E}" type="presOf" srcId="{8C6381AE-5F3D-40DD-B6C0-2D7FCF6A9B64}" destId="{A7AE9AC9-163B-48F5-84C6-2309BABA95D5}" srcOrd="0" destOrd="0" presId="urn:microsoft.com/office/officeart/2005/8/layout/process4"/>
    <dgm:cxn modelId="{66FA318D-C3A1-42A1-9E32-4029C338EE83}" srcId="{2E50B6D9-3F9D-44F2-8989-2FFC9B20B41A}" destId="{55793911-C00C-46FA-9D46-B50A4F7BEC98}" srcOrd="1" destOrd="0" parTransId="{9828277B-D3EE-4138-A43C-B436B41E1EB8}" sibTransId="{046C678E-1841-4CC4-8360-860BC99701FC}"/>
    <dgm:cxn modelId="{E8BC7B8F-FBB2-4796-9BF6-C1AEC883A0BD}" srcId="{6F5BDBDF-BDDC-4BB1-A704-27DD31E85C83}" destId="{8C6381AE-5F3D-40DD-B6C0-2D7FCF6A9B64}" srcOrd="1" destOrd="0" parTransId="{3672F2EC-A90B-45A7-BE47-21DD7D483A88}" sibTransId="{66FF47DA-4CD0-4F08-9920-F57BFA19DE66}"/>
    <dgm:cxn modelId="{37348C97-2699-4A7F-B8D4-0709DC0D1CDC}" srcId="{2E50B6D9-3F9D-44F2-8989-2FFC9B20B41A}" destId="{6F5BDBDF-BDDC-4BB1-A704-27DD31E85C83}" srcOrd="0" destOrd="0" parTransId="{CCB41F87-FDFC-44FB-8BE3-836A40E8809B}" sibTransId="{78266593-D3A0-4482-BD2B-D6FA0DFFB82C}"/>
    <dgm:cxn modelId="{23A22B9A-F703-46A4-A17B-986A2FDB1EA1}" type="presOf" srcId="{C0166B8A-FCC1-40CC-8931-049695DE7CE3}" destId="{999D1FC0-2648-408E-9388-00C4F93E6AD0}" srcOrd="0" destOrd="0" presId="urn:microsoft.com/office/officeart/2005/8/layout/process4"/>
    <dgm:cxn modelId="{19E6B4AD-8920-4A2A-B330-C94BDA4362CC}" type="presOf" srcId="{2E50B6D9-3F9D-44F2-8989-2FFC9B20B41A}" destId="{5A441A03-4770-47DB-90A4-D2B7555E76E8}" srcOrd="0" destOrd="0" presId="urn:microsoft.com/office/officeart/2005/8/layout/process4"/>
    <dgm:cxn modelId="{3B3C00C0-F100-432C-8F02-18A6BF0F52B1}" srcId="{55793911-C00C-46FA-9D46-B50A4F7BEC98}" destId="{CCD59252-AC10-454F-B0BD-839A861D5EB8}" srcOrd="2" destOrd="0" parTransId="{6754285B-BC19-4E38-A4AE-1AF3E25CC526}" sibTransId="{7C90B8F1-3FE7-4465-BFAD-22B8E12EF983}"/>
    <dgm:cxn modelId="{29A601D4-2B13-4B57-8F85-C22A02CEF7D6}" srcId="{55793911-C00C-46FA-9D46-B50A4F7BEC98}" destId="{CB721BC2-5085-4809-9706-4B84D0427FEC}" srcOrd="0" destOrd="0" parTransId="{5590F5A4-7F59-498D-B5AA-47A6ACEF3BD6}" sibTransId="{FAB1C2B1-1F9C-4A67-9DAC-B42A4E94395E}"/>
    <dgm:cxn modelId="{77A8CBDE-122D-4BD4-946F-5972DADD8C6C}" type="presOf" srcId="{45915003-8843-4F1B-BDE2-90E40C559022}" destId="{E4D9313A-4F77-412C-A962-EF1830ABE518}" srcOrd="0" destOrd="0" presId="urn:microsoft.com/office/officeart/2005/8/layout/process4"/>
    <dgm:cxn modelId="{206454E1-DE93-4F88-A581-E07B3FD30C82}" srcId="{C0166B8A-FCC1-40CC-8931-049695DE7CE3}" destId="{5D6FB7FE-4A0D-4AA4-A056-8CEA7E735345}" srcOrd="0" destOrd="0" parTransId="{D188C256-6D58-4AA3-A9E7-59D20C0EE037}" sibTransId="{B50B6B99-D874-4B9D-BC4B-F8E462C84AC8}"/>
    <dgm:cxn modelId="{33A403E5-1E0F-4325-9EFC-267CD1A32926}" type="presOf" srcId="{5D6FB7FE-4A0D-4AA4-A056-8CEA7E735345}" destId="{CFFE42E7-7C62-49E6-88EF-35CD3332BC3D}" srcOrd="0" destOrd="0" presId="urn:microsoft.com/office/officeart/2005/8/layout/process4"/>
    <dgm:cxn modelId="{DBDB30EB-35E8-4DBC-ABA2-FB6DEFC8C488}" srcId="{6F5BDBDF-BDDC-4BB1-A704-27DD31E85C83}" destId="{6DEAECE4-5DC8-4FA9-B681-FA0BC2B33F66}" srcOrd="0" destOrd="0" parTransId="{A82B3DEC-6A66-428F-8DA8-934396077210}" sibTransId="{BAB4C961-33A0-4759-BC92-3869F74CFD60}"/>
    <dgm:cxn modelId="{0DFD9DEB-418B-4459-92B1-6D50312682ED}" type="presOf" srcId="{EFE69878-A614-4371-9824-C4A7335C911F}" destId="{46A58810-9626-4647-A70E-39C9F6F263D5}" srcOrd="0" destOrd="0" presId="urn:microsoft.com/office/officeart/2005/8/layout/process4"/>
    <dgm:cxn modelId="{402CF6EB-CE37-43CA-AF5B-C4ECA2F3BF91}" type="presOf" srcId="{6DEAECE4-5DC8-4FA9-B681-FA0BC2B33F66}" destId="{ECF3CF01-E692-4E7E-9C86-E36F0A2C384B}" srcOrd="0" destOrd="0" presId="urn:microsoft.com/office/officeart/2005/8/layout/process4"/>
    <dgm:cxn modelId="{0AB1E1F7-2686-4FDA-BB6F-94941CEFB823}" srcId="{55793911-C00C-46FA-9D46-B50A4F7BEC98}" destId="{26CA5440-3EF3-4ADF-9DC1-252EE61C650D}" srcOrd="3" destOrd="0" parTransId="{F381A5C0-AA6B-41D9-A0A3-21F3E8769A07}" sibTransId="{A7E50238-AC48-46C6-B505-441E4BA0AC84}"/>
    <dgm:cxn modelId="{E02B39F8-49FE-4781-B1A6-BA6FEF3E4F71}" type="presOf" srcId="{B5998E57-0165-496D-9089-E5FA3BDDAE26}" destId="{05E41B06-D8C8-40C6-81AA-C34C64B0F7E4}" srcOrd="0" destOrd="0" presId="urn:microsoft.com/office/officeart/2005/8/layout/process4"/>
    <dgm:cxn modelId="{702FBBF9-6EF4-4677-A422-4DE178195672}" type="presOf" srcId="{869E1044-5209-44B4-BCCE-1BB7569F7DA3}" destId="{BAB140C8-5CB5-4320-826A-4DB4F8E916CC}" srcOrd="0" destOrd="0" presId="urn:microsoft.com/office/officeart/2005/8/layout/process4"/>
    <dgm:cxn modelId="{D37CBEFC-98C5-4C5D-986A-EAE18A92913B}" srcId="{6F5BDBDF-BDDC-4BB1-A704-27DD31E85C83}" destId="{EFE69878-A614-4371-9824-C4A7335C911F}" srcOrd="2" destOrd="0" parTransId="{8106591F-BDB8-4C82-9571-E70C59BD4C74}" sibTransId="{80674429-D008-471C-8940-8E8BBC5CA475}"/>
    <dgm:cxn modelId="{3EF18F12-65D1-4E64-813F-9AE16CAD5997}" type="presParOf" srcId="{5A441A03-4770-47DB-90A4-D2B7555E76E8}" destId="{11D01AE7-1CB3-4245-85B8-FD5297858AE6}" srcOrd="0" destOrd="0" presId="urn:microsoft.com/office/officeart/2005/8/layout/process4"/>
    <dgm:cxn modelId="{9C88096A-4B1A-48D6-9C1C-231EF4639A16}" type="presParOf" srcId="{11D01AE7-1CB3-4245-85B8-FD5297858AE6}" destId="{999D1FC0-2648-408E-9388-00C4F93E6AD0}" srcOrd="0" destOrd="0" presId="urn:microsoft.com/office/officeart/2005/8/layout/process4"/>
    <dgm:cxn modelId="{42F1539F-A00F-42F7-80CD-19FFB2212D00}" type="presParOf" srcId="{11D01AE7-1CB3-4245-85B8-FD5297858AE6}" destId="{CA422585-2313-4352-A0DD-A6BBB90E3FAD}" srcOrd="1" destOrd="0" presId="urn:microsoft.com/office/officeart/2005/8/layout/process4"/>
    <dgm:cxn modelId="{0E3154B9-CAC1-4A77-9279-6B75459975CD}" type="presParOf" srcId="{11D01AE7-1CB3-4245-85B8-FD5297858AE6}" destId="{F05F1305-8842-4BDA-89EC-76C95EC4222E}" srcOrd="2" destOrd="0" presId="urn:microsoft.com/office/officeart/2005/8/layout/process4"/>
    <dgm:cxn modelId="{CA43F849-0809-4819-A2F3-158F4DFBD845}" type="presParOf" srcId="{F05F1305-8842-4BDA-89EC-76C95EC4222E}" destId="{CFFE42E7-7C62-49E6-88EF-35CD3332BC3D}" srcOrd="0" destOrd="0" presId="urn:microsoft.com/office/officeart/2005/8/layout/process4"/>
    <dgm:cxn modelId="{7D6FF383-7C86-4F07-8229-C3BDA4C33C7A}" type="presParOf" srcId="{F05F1305-8842-4BDA-89EC-76C95EC4222E}" destId="{E4D9313A-4F77-412C-A962-EF1830ABE518}" srcOrd="1" destOrd="0" presId="urn:microsoft.com/office/officeart/2005/8/layout/process4"/>
    <dgm:cxn modelId="{526B0108-6E64-4DEA-9B51-EE9378464ACE}" type="presParOf" srcId="{5A441A03-4770-47DB-90A4-D2B7555E76E8}" destId="{54DC28EB-15C9-4D83-88AF-05A91754E0B5}" srcOrd="1" destOrd="0" presId="urn:microsoft.com/office/officeart/2005/8/layout/process4"/>
    <dgm:cxn modelId="{6689915C-974C-421C-AF56-6D22081B4299}" type="presParOf" srcId="{5A441A03-4770-47DB-90A4-D2B7555E76E8}" destId="{7E7FA408-20B1-441C-8B6F-2FF425886D4C}" srcOrd="2" destOrd="0" presId="urn:microsoft.com/office/officeart/2005/8/layout/process4"/>
    <dgm:cxn modelId="{993288CA-3109-4839-B93F-DDCE65EF8281}" type="presParOf" srcId="{7E7FA408-20B1-441C-8B6F-2FF425886D4C}" destId="{A94BA26A-0F1B-4322-B3C8-7F7DB2DA66D0}" srcOrd="0" destOrd="0" presId="urn:microsoft.com/office/officeart/2005/8/layout/process4"/>
    <dgm:cxn modelId="{BE6220D4-6F46-4760-9885-0067DF919845}" type="presParOf" srcId="{7E7FA408-20B1-441C-8B6F-2FF425886D4C}" destId="{F4F41920-56B4-4BFA-ABD7-D95E85A6E4DD}" srcOrd="1" destOrd="0" presId="urn:microsoft.com/office/officeart/2005/8/layout/process4"/>
    <dgm:cxn modelId="{76217F45-EEFD-4146-9ABC-4E9A229266DF}" type="presParOf" srcId="{7E7FA408-20B1-441C-8B6F-2FF425886D4C}" destId="{82B60BD5-E931-415B-BA92-0BD7DF203BF1}" srcOrd="2" destOrd="0" presId="urn:microsoft.com/office/officeart/2005/8/layout/process4"/>
    <dgm:cxn modelId="{E42FC874-2F2F-4DF2-8FD1-B42D5C937179}" type="presParOf" srcId="{82B60BD5-E931-415B-BA92-0BD7DF203BF1}" destId="{62A2EF16-1F94-42C5-AD46-F9A30C40F5BF}" srcOrd="0" destOrd="0" presId="urn:microsoft.com/office/officeart/2005/8/layout/process4"/>
    <dgm:cxn modelId="{8C45FBC2-3955-41B7-8E62-43875B879580}" type="presParOf" srcId="{82B60BD5-E931-415B-BA92-0BD7DF203BF1}" destId="{BAB140C8-5CB5-4320-826A-4DB4F8E916CC}" srcOrd="1" destOrd="0" presId="urn:microsoft.com/office/officeart/2005/8/layout/process4"/>
    <dgm:cxn modelId="{5F18E725-BBEE-4FA5-8314-01DA721CCFE7}" type="presParOf" srcId="{82B60BD5-E931-415B-BA92-0BD7DF203BF1}" destId="{2D988140-180C-4BB2-ABD4-3F0F8E728E98}" srcOrd="2" destOrd="0" presId="urn:microsoft.com/office/officeart/2005/8/layout/process4"/>
    <dgm:cxn modelId="{B3D52DB7-77E1-4BB3-B015-4F544032E708}" type="presParOf" srcId="{82B60BD5-E931-415B-BA92-0BD7DF203BF1}" destId="{020FDD2B-B224-44D0-BD10-6BCA3DEF6F96}" srcOrd="3" destOrd="0" presId="urn:microsoft.com/office/officeart/2005/8/layout/process4"/>
    <dgm:cxn modelId="{B38FEDC0-92E8-44D8-9F90-FF9474E7617C}" type="presParOf" srcId="{5A441A03-4770-47DB-90A4-D2B7555E76E8}" destId="{3B6ED92C-3CDD-40C2-B114-DFBA4601A4BA}" srcOrd="3" destOrd="0" presId="urn:microsoft.com/office/officeart/2005/8/layout/process4"/>
    <dgm:cxn modelId="{03B9256F-0C90-4881-8631-20F2E6AB7184}" type="presParOf" srcId="{5A441A03-4770-47DB-90A4-D2B7555E76E8}" destId="{3D11F3F0-2789-4603-96AB-71CC48289A4C}" srcOrd="4" destOrd="0" presId="urn:microsoft.com/office/officeart/2005/8/layout/process4"/>
    <dgm:cxn modelId="{82A3D124-1CE7-4D43-8BA3-6333B382A171}" type="presParOf" srcId="{3D11F3F0-2789-4603-96AB-71CC48289A4C}" destId="{833121A1-0D7B-4565-8B44-BC12B8C2A480}" srcOrd="0" destOrd="0" presId="urn:microsoft.com/office/officeart/2005/8/layout/process4"/>
    <dgm:cxn modelId="{C7FBEB3B-965D-4BDD-B926-FA6C77A5D9BE}" type="presParOf" srcId="{3D11F3F0-2789-4603-96AB-71CC48289A4C}" destId="{2C2B133A-30C8-4F06-8D1B-F622AA5B6C4D}" srcOrd="1" destOrd="0" presId="urn:microsoft.com/office/officeart/2005/8/layout/process4"/>
    <dgm:cxn modelId="{4B23DB51-6208-44B8-A819-132393D3C468}" type="presParOf" srcId="{3D11F3F0-2789-4603-96AB-71CC48289A4C}" destId="{BF3CB640-BBD2-4AC1-8FBA-9C519C8A21F2}" srcOrd="2" destOrd="0" presId="urn:microsoft.com/office/officeart/2005/8/layout/process4"/>
    <dgm:cxn modelId="{E6395211-5360-48F5-8771-28D59545D78F}" type="presParOf" srcId="{BF3CB640-BBD2-4AC1-8FBA-9C519C8A21F2}" destId="{ECF3CF01-E692-4E7E-9C86-E36F0A2C384B}" srcOrd="0" destOrd="0" presId="urn:microsoft.com/office/officeart/2005/8/layout/process4"/>
    <dgm:cxn modelId="{B0853201-A30C-4FF1-9141-77EABFA4C2AC}" type="presParOf" srcId="{BF3CB640-BBD2-4AC1-8FBA-9C519C8A21F2}" destId="{A7AE9AC9-163B-48F5-84C6-2309BABA95D5}" srcOrd="1" destOrd="0" presId="urn:microsoft.com/office/officeart/2005/8/layout/process4"/>
    <dgm:cxn modelId="{6B58222E-BDA2-42AA-BD92-6CDA3A516B2D}" type="presParOf" srcId="{BF3CB640-BBD2-4AC1-8FBA-9C519C8A21F2}" destId="{46A58810-9626-4647-A70E-39C9F6F263D5}" srcOrd="2" destOrd="0" presId="urn:microsoft.com/office/officeart/2005/8/layout/process4"/>
    <dgm:cxn modelId="{D6A1FDBB-0F9D-480E-95A2-18979ED9AEC3}" type="presParOf" srcId="{BF3CB640-BBD2-4AC1-8FBA-9C519C8A21F2}" destId="{05E41B06-D8C8-40C6-81AA-C34C64B0F7E4}" srcOrd="3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58C2BE8-0831-4570-A559-4913BD6B397C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802D68-3A60-4501-8155-4D766332C46C}">
      <dgm:prSet phldrT="[Text]" phldr="0" custT="1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</a:t>
          </a:r>
          <a:r>
            <a:rPr lang="en-GB" sz="1200">
              <a:latin typeface="Arial"/>
              <a:cs typeface="Arial"/>
            </a:rPr>
            <a:t>Strengths</a:t>
          </a:r>
          <a:endParaRPr lang="en-GB" sz="1200" dirty="0">
            <a:latin typeface="Arial"/>
            <a:cs typeface="Arial"/>
          </a:endParaRPr>
        </a:p>
      </dgm:t>
    </dgm:pt>
    <dgm:pt modelId="{609E00A2-51F8-4E03-A37B-53C6B9A5F633}" type="parTrans" cxnId="{88FBC1B8-9715-4040-96B2-8F6023CCE9AE}">
      <dgm:prSet/>
      <dgm:spPr/>
      <dgm:t>
        <a:bodyPr/>
        <a:lstStyle/>
        <a:p>
          <a:endParaRPr lang="en-GB"/>
        </a:p>
      </dgm:t>
    </dgm:pt>
    <dgm:pt modelId="{EBA4C958-375C-4917-9C40-48EC89E8A725}" type="sibTrans" cxnId="{88FBC1B8-9715-4040-96B2-8F6023CCE9AE}">
      <dgm:prSet/>
      <dgm:spPr/>
      <dgm:t>
        <a:bodyPr/>
        <a:lstStyle/>
        <a:p>
          <a:endParaRPr lang="en-GB"/>
        </a:p>
      </dgm:t>
    </dgm:pt>
    <dgm:pt modelId="{98FEAB3C-7AFA-4998-A34E-BA3A4603B89D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Highlights importance of early relationships</a:t>
          </a:r>
        </a:p>
      </dgm:t>
    </dgm:pt>
    <dgm:pt modelId="{88F4E469-053A-4619-B119-A40DFEC03B37}" type="parTrans" cxnId="{AA63E2B8-79F5-4B63-A61E-E8D5F47ABD23}">
      <dgm:prSet/>
      <dgm:spPr/>
      <dgm:t>
        <a:bodyPr/>
        <a:lstStyle/>
        <a:p>
          <a:endParaRPr lang="en-GB"/>
        </a:p>
      </dgm:t>
    </dgm:pt>
    <dgm:pt modelId="{7E919E86-1996-44C0-BABA-56CDD0476B18}" type="sibTrans" cxnId="{AA63E2B8-79F5-4B63-A61E-E8D5F47ABD23}">
      <dgm:prSet/>
      <dgm:spPr/>
      <dgm:t>
        <a:bodyPr/>
        <a:lstStyle/>
        <a:p>
          <a:endParaRPr lang="en-GB"/>
        </a:p>
      </dgm:t>
    </dgm:pt>
    <dgm:pt modelId="{2A5314AC-88B3-4A57-B636-68D79005B968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Supported by </a:t>
          </a:r>
          <a:r>
            <a:rPr lang="en-GB" sz="1200">
              <a:latin typeface="Arial"/>
              <a:cs typeface="Arial"/>
            </a:rPr>
            <a:t>attachment</a:t>
          </a:r>
          <a:endParaRPr lang="en-GB" sz="1200" dirty="0">
            <a:latin typeface="Arial"/>
            <a:cs typeface="Arial"/>
          </a:endParaRPr>
        </a:p>
      </dgm:t>
    </dgm:pt>
    <dgm:pt modelId="{7163FEC6-3D8C-4FEF-B0BC-0C65764A59C1}" type="parTrans" cxnId="{7FF09419-A0BD-41D7-8B0C-CE1D441C50C8}">
      <dgm:prSet/>
      <dgm:spPr/>
      <dgm:t>
        <a:bodyPr/>
        <a:lstStyle/>
        <a:p>
          <a:endParaRPr lang="en-GB"/>
        </a:p>
      </dgm:t>
    </dgm:pt>
    <dgm:pt modelId="{9FE07273-4477-4406-AB43-BD48B304BFAD}" type="sibTrans" cxnId="{7FF09419-A0BD-41D7-8B0C-CE1D441C50C8}">
      <dgm:prSet/>
      <dgm:spPr/>
      <dgm:t>
        <a:bodyPr/>
        <a:lstStyle/>
        <a:p>
          <a:endParaRPr lang="en-GB"/>
        </a:p>
      </dgm:t>
    </dgm:pt>
    <dgm:pt modelId="{E0F88BC1-B8E2-4B1D-A0B7-ED0444BF9F71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</a:t>
          </a:r>
          <a:r>
            <a:rPr lang="en-GB" sz="1200">
              <a:latin typeface="Arial"/>
              <a:cs typeface="Arial"/>
            </a:rPr>
            <a:t>Widely used in early years of practice</a:t>
          </a:r>
          <a:endParaRPr lang="en-GB" sz="1200" dirty="0">
            <a:latin typeface="Arial"/>
            <a:cs typeface="Arial"/>
          </a:endParaRPr>
        </a:p>
      </dgm:t>
    </dgm:pt>
    <dgm:pt modelId="{A2E68F93-FA47-4577-8875-0CD1765628DD}" type="parTrans" cxnId="{E42A6240-C6C4-4332-8664-C3819258B916}">
      <dgm:prSet/>
      <dgm:spPr/>
      <dgm:t>
        <a:bodyPr/>
        <a:lstStyle/>
        <a:p>
          <a:endParaRPr lang="en-GB"/>
        </a:p>
      </dgm:t>
    </dgm:pt>
    <dgm:pt modelId="{E5095805-13B2-4F15-B6CD-461940E39CAA}" type="sibTrans" cxnId="{E42A6240-C6C4-4332-8664-C3819258B916}">
      <dgm:prSet/>
      <dgm:spPr/>
      <dgm:t>
        <a:bodyPr/>
        <a:lstStyle/>
        <a:p>
          <a:endParaRPr lang="en-GB"/>
        </a:p>
      </dgm:t>
    </dgm:pt>
    <dgm:pt modelId="{2BE2420E-4C62-417A-95B4-AE254B3A2CDE}">
      <dgm:prSet phldrT="[Text]" phldr="0"/>
      <dgm:spPr/>
      <dgm:t>
        <a:bodyPr/>
        <a:lstStyle/>
        <a:p>
          <a:pPr rtl="0"/>
          <a:r>
            <a:rPr lang="en-GB" sz="1200" dirty="0">
              <a:latin typeface="Arial"/>
              <a:cs typeface="Arial"/>
            </a:rPr>
            <a:t> Pract</a:t>
          </a:r>
          <a:r>
            <a:rPr lang="en-GB" sz="1200">
              <a:latin typeface="Arial"/>
              <a:cs typeface="Arial"/>
            </a:rPr>
            <a:t>ical application for interventions</a:t>
          </a:r>
        </a:p>
      </dgm:t>
    </dgm:pt>
    <dgm:pt modelId="{FBF8D345-E6B5-4EF1-A94E-EDB7C0DD1D10}" type="parTrans" cxnId="{B277CA68-B9C4-4E17-9213-28F464E59382}">
      <dgm:prSet/>
      <dgm:spPr/>
      <dgm:t>
        <a:bodyPr/>
        <a:lstStyle/>
        <a:p>
          <a:endParaRPr lang="en-GB"/>
        </a:p>
      </dgm:t>
    </dgm:pt>
    <dgm:pt modelId="{99C8A84A-54EC-4DB6-B655-4492AAB5DD61}" type="sibTrans" cxnId="{B277CA68-B9C4-4E17-9213-28F464E59382}">
      <dgm:prSet/>
      <dgm:spPr/>
      <dgm:t>
        <a:bodyPr/>
        <a:lstStyle/>
        <a:p>
          <a:endParaRPr lang="en-GB"/>
        </a:p>
      </dgm:t>
    </dgm:pt>
    <dgm:pt modelId="{5C1DABC5-4802-4E06-81B0-D5FB4166D078}" type="pres">
      <dgm:prSet presAssocID="{658C2BE8-0831-4570-A559-4913BD6B397C}" presName="cycle" presStyleCnt="0">
        <dgm:presLayoutVars>
          <dgm:dir/>
          <dgm:resizeHandles val="exact"/>
        </dgm:presLayoutVars>
      </dgm:prSet>
      <dgm:spPr/>
    </dgm:pt>
    <dgm:pt modelId="{AF3B59F9-A530-4733-8BF4-33C67C2B033C}" type="pres">
      <dgm:prSet presAssocID="{DA802D68-3A60-4501-8155-4D766332C46C}" presName="node" presStyleLbl="node1" presStyleIdx="0" presStyleCnt="5">
        <dgm:presLayoutVars>
          <dgm:bulletEnabled val="1"/>
        </dgm:presLayoutVars>
      </dgm:prSet>
      <dgm:spPr/>
    </dgm:pt>
    <dgm:pt modelId="{42463525-B14E-4C46-9185-D7712951A819}" type="pres">
      <dgm:prSet presAssocID="{DA802D68-3A60-4501-8155-4D766332C46C}" presName="spNode" presStyleCnt="0"/>
      <dgm:spPr/>
    </dgm:pt>
    <dgm:pt modelId="{4FB7B4B7-467D-4A16-BBEE-48ED9D9418EC}" type="pres">
      <dgm:prSet presAssocID="{EBA4C958-375C-4917-9C40-48EC89E8A725}" presName="sibTrans" presStyleLbl="sibTrans1D1" presStyleIdx="0" presStyleCnt="5"/>
      <dgm:spPr/>
    </dgm:pt>
    <dgm:pt modelId="{15393A20-6C70-400A-B6BD-3188969D7D0D}" type="pres">
      <dgm:prSet presAssocID="{98FEAB3C-7AFA-4998-A34E-BA3A4603B89D}" presName="node" presStyleLbl="node1" presStyleIdx="1" presStyleCnt="5">
        <dgm:presLayoutVars>
          <dgm:bulletEnabled val="1"/>
        </dgm:presLayoutVars>
      </dgm:prSet>
      <dgm:spPr/>
    </dgm:pt>
    <dgm:pt modelId="{0D7BC2DA-60F9-42CE-86D5-4D9F948AD9FF}" type="pres">
      <dgm:prSet presAssocID="{98FEAB3C-7AFA-4998-A34E-BA3A4603B89D}" presName="spNode" presStyleCnt="0"/>
      <dgm:spPr/>
    </dgm:pt>
    <dgm:pt modelId="{E327D3A6-46BC-468C-97AD-AF110063C8E1}" type="pres">
      <dgm:prSet presAssocID="{7E919E86-1996-44C0-BABA-56CDD0476B18}" presName="sibTrans" presStyleLbl="sibTrans1D1" presStyleIdx="1" presStyleCnt="5"/>
      <dgm:spPr/>
    </dgm:pt>
    <dgm:pt modelId="{E5501D10-70AC-4931-B7C3-A9F52F5FC55D}" type="pres">
      <dgm:prSet presAssocID="{2A5314AC-88B3-4A57-B636-68D79005B968}" presName="node" presStyleLbl="node1" presStyleIdx="2" presStyleCnt="5">
        <dgm:presLayoutVars>
          <dgm:bulletEnabled val="1"/>
        </dgm:presLayoutVars>
      </dgm:prSet>
      <dgm:spPr/>
    </dgm:pt>
    <dgm:pt modelId="{172CEE40-A6B7-4AAF-B013-093598E433BE}" type="pres">
      <dgm:prSet presAssocID="{2A5314AC-88B3-4A57-B636-68D79005B968}" presName="spNode" presStyleCnt="0"/>
      <dgm:spPr/>
    </dgm:pt>
    <dgm:pt modelId="{6201E6D1-4E60-42E2-823B-24C08D83617B}" type="pres">
      <dgm:prSet presAssocID="{9FE07273-4477-4406-AB43-BD48B304BFAD}" presName="sibTrans" presStyleLbl="sibTrans1D1" presStyleIdx="2" presStyleCnt="5"/>
      <dgm:spPr/>
    </dgm:pt>
    <dgm:pt modelId="{4217AADA-61ED-492D-96C0-17E83BD86E90}" type="pres">
      <dgm:prSet presAssocID="{E0F88BC1-B8E2-4B1D-A0B7-ED0444BF9F71}" presName="node" presStyleLbl="node1" presStyleIdx="3" presStyleCnt="5">
        <dgm:presLayoutVars>
          <dgm:bulletEnabled val="1"/>
        </dgm:presLayoutVars>
      </dgm:prSet>
      <dgm:spPr/>
    </dgm:pt>
    <dgm:pt modelId="{EB0A73B5-8A4A-4CD5-BEC9-F9C4726478D3}" type="pres">
      <dgm:prSet presAssocID="{E0F88BC1-B8E2-4B1D-A0B7-ED0444BF9F71}" presName="spNode" presStyleCnt="0"/>
      <dgm:spPr/>
    </dgm:pt>
    <dgm:pt modelId="{B689E03F-C4F6-4562-AA4F-C085F39338D7}" type="pres">
      <dgm:prSet presAssocID="{E5095805-13B2-4F15-B6CD-461940E39CAA}" presName="sibTrans" presStyleLbl="sibTrans1D1" presStyleIdx="3" presStyleCnt="5"/>
      <dgm:spPr/>
    </dgm:pt>
    <dgm:pt modelId="{EBAD29D4-E5C0-4859-8F7A-041B007734F0}" type="pres">
      <dgm:prSet presAssocID="{2BE2420E-4C62-417A-95B4-AE254B3A2CDE}" presName="node" presStyleLbl="node1" presStyleIdx="4" presStyleCnt="5">
        <dgm:presLayoutVars>
          <dgm:bulletEnabled val="1"/>
        </dgm:presLayoutVars>
      </dgm:prSet>
      <dgm:spPr/>
    </dgm:pt>
    <dgm:pt modelId="{37DDAEA8-33A2-4486-A41E-2A8750DC83D8}" type="pres">
      <dgm:prSet presAssocID="{2BE2420E-4C62-417A-95B4-AE254B3A2CDE}" presName="spNode" presStyleCnt="0"/>
      <dgm:spPr/>
    </dgm:pt>
    <dgm:pt modelId="{A6FBA5E5-2ED2-4B58-8B25-EB23E7CF3D8B}" type="pres">
      <dgm:prSet presAssocID="{99C8A84A-54EC-4DB6-B655-4492AAB5DD61}" presName="sibTrans" presStyleLbl="sibTrans1D1" presStyleIdx="4" presStyleCnt="5"/>
      <dgm:spPr/>
    </dgm:pt>
  </dgm:ptLst>
  <dgm:cxnLst>
    <dgm:cxn modelId="{B9427D13-A619-4B21-8B7A-11E56FF8CFFA}" type="presOf" srcId="{E5095805-13B2-4F15-B6CD-461940E39CAA}" destId="{B689E03F-C4F6-4562-AA4F-C085F39338D7}" srcOrd="0" destOrd="0" presId="urn:microsoft.com/office/officeart/2005/8/layout/cycle6"/>
    <dgm:cxn modelId="{7FF09419-A0BD-41D7-8B0C-CE1D441C50C8}" srcId="{658C2BE8-0831-4570-A559-4913BD6B397C}" destId="{2A5314AC-88B3-4A57-B636-68D79005B968}" srcOrd="2" destOrd="0" parTransId="{7163FEC6-3D8C-4FEF-B0BC-0C65764A59C1}" sibTransId="{9FE07273-4477-4406-AB43-BD48B304BFAD}"/>
    <dgm:cxn modelId="{4B76B31D-FE69-4861-8A83-3CA8C021143D}" type="presOf" srcId="{98FEAB3C-7AFA-4998-A34E-BA3A4603B89D}" destId="{15393A20-6C70-400A-B6BD-3188969D7D0D}" srcOrd="0" destOrd="0" presId="urn:microsoft.com/office/officeart/2005/8/layout/cycle6"/>
    <dgm:cxn modelId="{2927CA20-69F7-4CF6-8466-ED14FFDAF058}" type="presOf" srcId="{658C2BE8-0831-4570-A559-4913BD6B397C}" destId="{5C1DABC5-4802-4E06-81B0-D5FB4166D078}" srcOrd="0" destOrd="0" presId="urn:microsoft.com/office/officeart/2005/8/layout/cycle6"/>
    <dgm:cxn modelId="{05870931-91F2-4C2E-8840-4627560E5EB6}" type="presOf" srcId="{EBA4C958-375C-4917-9C40-48EC89E8A725}" destId="{4FB7B4B7-467D-4A16-BBEE-48ED9D9418EC}" srcOrd="0" destOrd="0" presId="urn:microsoft.com/office/officeart/2005/8/layout/cycle6"/>
    <dgm:cxn modelId="{E42A6240-C6C4-4332-8664-C3819258B916}" srcId="{658C2BE8-0831-4570-A559-4913BD6B397C}" destId="{E0F88BC1-B8E2-4B1D-A0B7-ED0444BF9F71}" srcOrd="3" destOrd="0" parTransId="{A2E68F93-FA47-4577-8875-0CD1765628DD}" sibTransId="{E5095805-13B2-4F15-B6CD-461940E39CAA}"/>
    <dgm:cxn modelId="{7112C345-CA6B-4ED0-AB98-9B57236A00B3}" type="presOf" srcId="{7E919E86-1996-44C0-BABA-56CDD0476B18}" destId="{E327D3A6-46BC-468C-97AD-AF110063C8E1}" srcOrd="0" destOrd="0" presId="urn:microsoft.com/office/officeart/2005/8/layout/cycle6"/>
    <dgm:cxn modelId="{B277CA68-B9C4-4E17-9213-28F464E59382}" srcId="{658C2BE8-0831-4570-A559-4913BD6B397C}" destId="{2BE2420E-4C62-417A-95B4-AE254B3A2CDE}" srcOrd="4" destOrd="0" parTransId="{FBF8D345-E6B5-4EF1-A94E-EDB7C0DD1D10}" sibTransId="{99C8A84A-54EC-4DB6-B655-4492AAB5DD61}"/>
    <dgm:cxn modelId="{E422D781-78E3-471A-8CDC-2D03EF694C77}" type="presOf" srcId="{9FE07273-4477-4406-AB43-BD48B304BFAD}" destId="{6201E6D1-4E60-42E2-823B-24C08D83617B}" srcOrd="0" destOrd="0" presId="urn:microsoft.com/office/officeart/2005/8/layout/cycle6"/>
    <dgm:cxn modelId="{D9FE99B7-632C-47A9-8619-9A66C7B789E6}" type="presOf" srcId="{99C8A84A-54EC-4DB6-B655-4492AAB5DD61}" destId="{A6FBA5E5-2ED2-4B58-8B25-EB23E7CF3D8B}" srcOrd="0" destOrd="0" presId="urn:microsoft.com/office/officeart/2005/8/layout/cycle6"/>
    <dgm:cxn modelId="{88FBC1B8-9715-4040-96B2-8F6023CCE9AE}" srcId="{658C2BE8-0831-4570-A559-4913BD6B397C}" destId="{DA802D68-3A60-4501-8155-4D766332C46C}" srcOrd="0" destOrd="0" parTransId="{609E00A2-51F8-4E03-A37B-53C6B9A5F633}" sibTransId="{EBA4C958-375C-4917-9C40-48EC89E8A725}"/>
    <dgm:cxn modelId="{AA63E2B8-79F5-4B63-A61E-E8D5F47ABD23}" srcId="{658C2BE8-0831-4570-A559-4913BD6B397C}" destId="{98FEAB3C-7AFA-4998-A34E-BA3A4603B89D}" srcOrd="1" destOrd="0" parTransId="{88F4E469-053A-4619-B119-A40DFEC03B37}" sibTransId="{7E919E86-1996-44C0-BABA-56CDD0476B18}"/>
    <dgm:cxn modelId="{7B01CFD0-430C-426D-B54E-5D51BD87177A}" type="presOf" srcId="{E0F88BC1-B8E2-4B1D-A0B7-ED0444BF9F71}" destId="{4217AADA-61ED-492D-96C0-17E83BD86E90}" srcOrd="0" destOrd="0" presId="urn:microsoft.com/office/officeart/2005/8/layout/cycle6"/>
    <dgm:cxn modelId="{DFC4BED2-76E4-4A9D-9752-A0213569EE28}" type="presOf" srcId="{2A5314AC-88B3-4A57-B636-68D79005B968}" destId="{E5501D10-70AC-4931-B7C3-A9F52F5FC55D}" srcOrd="0" destOrd="0" presId="urn:microsoft.com/office/officeart/2005/8/layout/cycle6"/>
    <dgm:cxn modelId="{A2A5C0DC-25D4-493C-877D-4F8A08B937F5}" type="presOf" srcId="{2BE2420E-4C62-417A-95B4-AE254B3A2CDE}" destId="{EBAD29D4-E5C0-4859-8F7A-041B007734F0}" srcOrd="0" destOrd="0" presId="urn:microsoft.com/office/officeart/2005/8/layout/cycle6"/>
    <dgm:cxn modelId="{3EE2BDF4-0E04-49CC-9582-FBD11A9A2253}" type="presOf" srcId="{DA802D68-3A60-4501-8155-4D766332C46C}" destId="{AF3B59F9-A530-4733-8BF4-33C67C2B033C}" srcOrd="0" destOrd="0" presId="urn:microsoft.com/office/officeart/2005/8/layout/cycle6"/>
    <dgm:cxn modelId="{39FF6169-097E-4628-8D56-DFAD670CAEE9}" type="presParOf" srcId="{5C1DABC5-4802-4E06-81B0-D5FB4166D078}" destId="{AF3B59F9-A530-4733-8BF4-33C67C2B033C}" srcOrd="0" destOrd="0" presId="urn:microsoft.com/office/officeart/2005/8/layout/cycle6"/>
    <dgm:cxn modelId="{A8712197-11B6-43EF-9CC9-60E2CCABB9CD}" type="presParOf" srcId="{5C1DABC5-4802-4E06-81B0-D5FB4166D078}" destId="{42463525-B14E-4C46-9185-D7712951A819}" srcOrd="1" destOrd="0" presId="urn:microsoft.com/office/officeart/2005/8/layout/cycle6"/>
    <dgm:cxn modelId="{8905C046-639B-435E-8075-A01C02CD4EDD}" type="presParOf" srcId="{5C1DABC5-4802-4E06-81B0-D5FB4166D078}" destId="{4FB7B4B7-467D-4A16-BBEE-48ED9D9418EC}" srcOrd="2" destOrd="0" presId="urn:microsoft.com/office/officeart/2005/8/layout/cycle6"/>
    <dgm:cxn modelId="{A836F603-DF05-4DD4-B920-6E2C1F30B4EE}" type="presParOf" srcId="{5C1DABC5-4802-4E06-81B0-D5FB4166D078}" destId="{15393A20-6C70-400A-B6BD-3188969D7D0D}" srcOrd="3" destOrd="0" presId="urn:microsoft.com/office/officeart/2005/8/layout/cycle6"/>
    <dgm:cxn modelId="{FE5D36EE-9B21-4BF5-944F-EE0DBCE12AA8}" type="presParOf" srcId="{5C1DABC5-4802-4E06-81B0-D5FB4166D078}" destId="{0D7BC2DA-60F9-42CE-86D5-4D9F948AD9FF}" srcOrd="4" destOrd="0" presId="urn:microsoft.com/office/officeart/2005/8/layout/cycle6"/>
    <dgm:cxn modelId="{0BF13C58-3650-49D3-8B7A-894E5AA9C3B6}" type="presParOf" srcId="{5C1DABC5-4802-4E06-81B0-D5FB4166D078}" destId="{E327D3A6-46BC-468C-97AD-AF110063C8E1}" srcOrd="5" destOrd="0" presId="urn:microsoft.com/office/officeart/2005/8/layout/cycle6"/>
    <dgm:cxn modelId="{DB773F21-5060-4939-9BBA-3682544931D8}" type="presParOf" srcId="{5C1DABC5-4802-4E06-81B0-D5FB4166D078}" destId="{E5501D10-70AC-4931-B7C3-A9F52F5FC55D}" srcOrd="6" destOrd="0" presId="urn:microsoft.com/office/officeart/2005/8/layout/cycle6"/>
    <dgm:cxn modelId="{B0A6FF9A-9C86-4401-80B2-9CF327CA6A72}" type="presParOf" srcId="{5C1DABC5-4802-4E06-81B0-D5FB4166D078}" destId="{172CEE40-A6B7-4AAF-B013-093598E433BE}" srcOrd="7" destOrd="0" presId="urn:microsoft.com/office/officeart/2005/8/layout/cycle6"/>
    <dgm:cxn modelId="{C9E455BB-BCA1-4A92-AD21-0793EB425F4C}" type="presParOf" srcId="{5C1DABC5-4802-4E06-81B0-D5FB4166D078}" destId="{6201E6D1-4E60-42E2-823B-24C08D83617B}" srcOrd="8" destOrd="0" presId="urn:microsoft.com/office/officeart/2005/8/layout/cycle6"/>
    <dgm:cxn modelId="{0CCF8B18-7182-4173-B257-2EB3736E8369}" type="presParOf" srcId="{5C1DABC5-4802-4E06-81B0-D5FB4166D078}" destId="{4217AADA-61ED-492D-96C0-17E83BD86E90}" srcOrd="9" destOrd="0" presId="urn:microsoft.com/office/officeart/2005/8/layout/cycle6"/>
    <dgm:cxn modelId="{FCE30AB0-7373-4352-9FD9-5FAAF323962A}" type="presParOf" srcId="{5C1DABC5-4802-4E06-81B0-D5FB4166D078}" destId="{EB0A73B5-8A4A-4CD5-BEC9-F9C4726478D3}" srcOrd="10" destOrd="0" presId="urn:microsoft.com/office/officeart/2005/8/layout/cycle6"/>
    <dgm:cxn modelId="{B5543718-1474-4E13-904F-D0EFE906F90E}" type="presParOf" srcId="{5C1DABC5-4802-4E06-81B0-D5FB4166D078}" destId="{B689E03F-C4F6-4562-AA4F-C085F39338D7}" srcOrd="11" destOrd="0" presId="urn:microsoft.com/office/officeart/2005/8/layout/cycle6"/>
    <dgm:cxn modelId="{29305598-F318-47DD-86F6-C2D8F7CE34D2}" type="presParOf" srcId="{5C1DABC5-4802-4E06-81B0-D5FB4166D078}" destId="{EBAD29D4-E5C0-4859-8F7A-041B007734F0}" srcOrd="12" destOrd="0" presId="urn:microsoft.com/office/officeart/2005/8/layout/cycle6"/>
    <dgm:cxn modelId="{C21FA87E-3280-4863-80F3-07DB49D395E8}" type="presParOf" srcId="{5C1DABC5-4802-4E06-81B0-D5FB4166D078}" destId="{37DDAEA8-33A2-4486-A41E-2A8750DC83D8}" srcOrd="13" destOrd="0" presId="urn:microsoft.com/office/officeart/2005/8/layout/cycle6"/>
    <dgm:cxn modelId="{A33C07DC-AC53-4507-86E5-CBBF517E75C2}" type="presParOf" srcId="{5C1DABC5-4802-4E06-81B0-D5FB4166D078}" destId="{A6FBA5E5-2ED2-4B58-8B25-EB23E7CF3D8B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1B0871-DC14-46F5-92AB-390DE685A629}" type="doc">
      <dgm:prSet loTypeId="urn:microsoft.com/office/officeart/2005/8/layout/cycle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62CA2D0-82D8-4D78-84C3-B61B444F1508}">
      <dgm:prSet phldrT="[Text]" phldr="0"/>
      <dgm:spPr/>
      <dgm:t>
        <a:bodyPr/>
        <a:lstStyle/>
        <a:p>
          <a:r>
            <a:rPr lang="en-GB">
              <a:latin typeface="Posterama"/>
            </a:rPr>
            <a:t>Limitations</a:t>
          </a:r>
          <a:endParaRPr lang="en-GB"/>
        </a:p>
      </dgm:t>
    </dgm:pt>
    <dgm:pt modelId="{55D66529-288C-42A3-87F9-68673AB82CBD}" type="parTrans" cxnId="{DEBFCD11-1D6F-4B68-A586-41CBFF946FCB}">
      <dgm:prSet/>
      <dgm:spPr/>
      <dgm:t>
        <a:bodyPr/>
        <a:lstStyle/>
        <a:p>
          <a:endParaRPr lang="en-GB"/>
        </a:p>
      </dgm:t>
    </dgm:pt>
    <dgm:pt modelId="{683A2219-3D58-4736-A27A-4A68B4A08C6A}" type="sibTrans" cxnId="{DEBFCD11-1D6F-4B68-A586-41CBFF946FCB}">
      <dgm:prSet/>
      <dgm:spPr/>
      <dgm:t>
        <a:bodyPr/>
        <a:lstStyle/>
        <a:p>
          <a:endParaRPr lang="en-GB"/>
        </a:p>
      </dgm:t>
    </dgm:pt>
    <dgm:pt modelId="{29BA3FFC-8F0C-452E-BFBA-8E0469EEAD5F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 Overemphasises mother's role</a:t>
          </a:r>
          <a:endParaRPr lang="en-GB" dirty="0"/>
        </a:p>
      </dgm:t>
    </dgm:pt>
    <dgm:pt modelId="{1B8B7BE1-6317-4248-B142-827D296BC3C2}" type="parTrans" cxnId="{B329D416-518F-4D55-9763-DAFF5492D403}">
      <dgm:prSet/>
      <dgm:spPr/>
      <dgm:t>
        <a:bodyPr/>
        <a:lstStyle/>
        <a:p>
          <a:endParaRPr lang="en-GB"/>
        </a:p>
      </dgm:t>
    </dgm:pt>
    <dgm:pt modelId="{6F1D559B-9C27-4D48-86C3-C54BC824957E}" type="sibTrans" cxnId="{B329D416-518F-4D55-9763-DAFF5492D403}">
      <dgm:prSet/>
      <dgm:spPr/>
      <dgm:t>
        <a:bodyPr/>
        <a:lstStyle/>
        <a:p>
          <a:endParaRPr lang="en-GB"/>
        </a:p>
      </dgm:t>
    </dgm:pt>
    <dgm:pt modelId="{564FD686-3E42-4D12-9B0A-C977D6E018E4}">
      <dgm:prSet phldrT="[Text]" phldr="0"/>
      <dgm:spPr/>
      <dgm:t>
        <a:bodyPr/>
        <a:lstStyle/>
        <a:p>
          <a:pPr rtl="0"/>
          <a:r>
            <a:rPr lang="en-GB">
              <a:latin typeface="Posterama"/>
            </a:rPr>
            <a:t>Cultural differences not fully considered</a:t>
          </a:r>
          <a:endParaRPr lang="en-GB"/>
        </a:p>
      </dgm:t>
    </dgm:pt>
    <dgm:pt modelId="{055B92CE-81E2-4A7B-BAFF-522F0605DC68}" type="parTrans" cxnId="{1709E02B-165A-4087-87F9-75117968B7FA}">
      <dgm:prSet/>
      <dgm:spPr/>
      <dgm:t>
        <a:bodyPr/>
        <a:lstStyle/>
        <a:p>
          <a:endParaRPr lang="en-GB"/>
        </a:p>
      </dgm:t>
    </dgm:pt>
    <dgm:pt modelId="{D0C75780-B3E8-4629-96E6-6140C277B631}" type="sibTrans" cxnId="{1709E02B-165A-4087-87F9-75117968B7FA}">
      <dgm:prSet/>
      <dgm:spPr/>
      <dgm:t>
        <a:bodyPr/>
        <a:lstStyle/>
        <a:p>
          <a:endParaRPr lang="en-GB"/>
        </a:p>
      </dgm:t>
    </dgm:pt>
    <dgm:pt modelId="{6372561C-8D0C-475B-AE3E-422B548837E8}">
      <dgm:prSet phldrT="[Text]" phldr="0"/>
      <dgm:spPr/>
      <dgm:t>
        <a:bodyPr/>
        <a:lstStyle/>
        <a:p>
          <a:pPr rtl="0"/>
          <a:r>
            <a:rPr lang="en-GB">
              <a:latin typeface="Posterama"/>
            </a:rPr>
            <a:t>Children's resilience may be underestimated</a:t>
          </a:r>
          <a:endParaRPr lang="en-GB"/>
        </a:p>
      </dgm:t>
    </dgm:pt>
    <dgm:pt modelId="{7B9ACFBA-C87E-41C0-95F2-23AA06969B52}" type="parTrans" cxnId="{C37D4218-AFA3-4BD7-9E16-734431BF6DC3}">
      <dgm:prSet/>
      <dgm:spPr/>
      <dgm:t>
        <a:bodyPr/>
        <a:lstStyle/>
        <a:p>
          <a:endParaRPr lang="en-GB"/>
        </a:p>
      </dgm:t>
    </dgm:pt>
    <dgm:pt modelId="{71B76AC6-A08F-4FAC-B28A-B480DB22F9F4}" type="sibTrans" cxnId="{C37D4218-AFA3-4BD7-9E16-734431BF6DC3}">
      <dgm:prSet/>
      <dgm:spPr/>
      <dgm:t>
        <a:bodyPr/>
        <a:lstStyle/>
        <a:p>
          <a:endParaRPr lang="en-GB"/>
        </a:p>
      </dgm:t>
    </dgm:pt>
    <dgm:pt modelId="{791439B2-9863-4DED-8AD6-3FE93AEA6813}">
      <dgm:prSet phldrT="[Text]" phldr="0"/>
      <dgm:spPr/>
      <dgm:t>
        <a:bodyPr/>
        <a:lstStyle/>
        <a:p>
          <a:pPr rtl="0"/>
          <a:r>
            <a:rPr lang="en-GB">
              <a:latin typeface="Posterama"/>
            </a:rPr>
            <a:t>Other influences such as peers and temperament are less emphasised </a:t>
          </a:r>
          <a:endParaRPr lang="en-GB"/>
        </a:p>
      </dgm:t>
    </dgm:pt>
    <dgm:pt modelId="{F219D161-C3F1-4780-9792-47294770EAE1}" type="parTrans" cxnId="{33E1D5F9-F454-4E1E-9EB5-4F5D6FCB74F7}">
      <dgm:prSet/>
      <dgm:spPr/>
      <dgm:t>
        <a:bodyPr/>
        <a:lstStyle/>
        <a:p>
          <a:endParaRPr lang="en-GB"/>
        </a:p>
      </dgm:t>
    </dgm:pt>
    <dgm:pt modelId="{D6BAA1F6-E5AF-41C2-A3F3-97B6C69259A3}" type="sibTrans" cxnId="{33E1D5F9-F454-4E1E-9EB5-4F5D6FCB74F7}">
      <dgm:prSet/>
      <dgm:spPr/>
      <dgm:t>
        <a:bodyPr/>
        <a:lstStyle/>
        <a:p>
          <a:endParaRPr lang="en-GB"/>
        </a:p>
      </dgm:t>
    </dgm:pt>
    <dgm:pt modelId="{407F8C21-F3D2-4E0D-9835-CD1D35AAA3C1}" type="pres">
      <dgm:prSet presAssocID="{B61B0871-DC14-46F5-92AB-390DE685A629}" presName="cycle" presStyleCnt="0">
        <dgm:presLayoutVars>
          <dgm:dir/>
          <dgm:resizeHandles val="exact"/>
        </dgm:presLayoutVars>
      </dgm:prSet>
      <dgm:spPr/>
    </dgm:pt>
    <dgm:pt modelId="{1BD803DB-7A4A-4CAC-8076-7766FF444A64}" type="pres">
      <dgm:prSet presAssocID="{662CA2D0-82D8-4D78-84C3-B61B444F1508}" presName="node" presStyleLbl="node1" presStyleIdx="0" presStyleCnt="5">
        <dgm:presLayoutVars>
          <dgm:bulletEnabled val="1"/>
        </dgm:presLayoutVars>
      </dgm:prSet>
      <dgm:spPr/>
    </dgm:pt>
    <dgm:pt modelId="{3992F99E-9E10-458B-B52C-39FF24FD8656}" type="pres">
      <dgm:prSet presAssocID="{662CA2D0-82D8-4D78-84C3-B61B444F1508}" presName="spNode" presStyleCnt="0"/>
      <dgm:spPr/>
    </dgm:pt>
    <dgm:pt modelId="{67161A8C-50E8-490A-8158-50C9E608BA15}" type="pres">
      <dgm:prSet presAssocID="{683A2219-3D58-4736-A27A-4A68B4A08C6A}" presName="sibTrans" presStyleLbl="sibTrans1D1" presStyleIdx="0" presStyleCnt="5"/>
      <dgm:spPr/>
    </dgm:pt>
    <dgm:pt modelId="{3BEB302F-7BC2-4A0F-AC08-1C532C59B193}" type="pres">
      <dgm:prSet presAssocID="{29BA3FFC-8F0C-452E-BFBA-8E0469EEAD5F}" presName="node" presStyleLbl="node1" presStyleIdx="1" presStyleCnt="5">
        <dgm:presLayoutVars>
          <dgm:bulletEnabled val="1"/>
        </dgm:presLayoutVars>
      </dgm:prSet>
      <dgm:spPr/>
    </dgm:pt>
    <dgm:pt modelId="{9C5F1F88-D783-4BED-A828-4684253A341C}" type="pres">
      <dgm:prSet presAssocID="{29BA3FFC-8F0C-452E-BFBA-8E0469EEAD5F}" presName="spNode" presStyleCnt="0"/>
      <dgm:spPr/>
    </dgm:pt>
    <dgm:pt modelId="{AAB4C764-6C70-4235-9531-6CFB134DF08A}" type="pres">
      <dgm:prSet presAssocID="{6F1D559B-9C27-4D48-86C3-C54BC824957E}" presName="sibTrans" presStyleLbl="sibTrans1D1" presStyleIdx="1" presStyleCnt="5"/>
      <dgm:spPr/>
    </dgm:pt>
    <dgm:pt modelId="{517A31B0-9E96-438D-AE1D-39693F5D758E}" type="pres">
      <dgm:prSet presAssocID="{564FD686-3E42-4D12-9B0A-C977D6E018E4}" presName="node" presStyleLbl="node1" presStyleIdx="2" presStyleCnt="5">
        <dgm:presLayoutVars>
          <dgm:bulletEnabled val="1"/>
        </dgm:presLayoutVars>
      </dgm:prSet>
      <dgm:spPr/>
    </dgm:pt>
    <dgm:pt modelId="{4533CD6B-20AA-4AF3-B075-013009C8548C}" type="pres">
      <dgm:prSet presAssocID="{564FD686-3E42-4D12-9B0A-C977D6E018E4}" presName="spNode" presStyleCnt="0"/>
      <dgm:spPr/>
    </dgm:pt>
    <dgm:pt modelId="{60087B41-7E37-4A4E-8EE6-556FE1FE0633}" type="pres">
      <dgm:prSet presAssocID="{D0C75780-B3E8-4629-96E6-6140C277B631}" presName="sibTrans" presStyleLbl="sibTrans1D1" presStyleIdx="2" presStyleCnt="5"/>
      <dgm:spPr/>
    </dgm:pt>
    <dgm:pt modelId="{47DB91B2-3686-45E8-BFE2-19A6062BCF1B}" type="pres">
      <dgm:prSet presAssocID="{6372561C-8D0C-475B-AE3E-422B548837E8}" presName="node" presStyleLbl="node1" presStyleIdx="3" presStyleCnt="5">
        <dgm:presLayoutVars>
          <dgm:bulletEnabled val="1"/>
        </dgm:presLayoutVars>
      </dgm:prSet>
      <dgm:spPr/>
    </dgm:pt>
    <dgm:pt modelId="{06A78C51-9000-4506-AED3-E9BC40FCC631}" type="pres">
      <dgm:prSet presAssocID="{6372561C-8D0C-475B-AE3E-422B548837E8}" presName="spNode" presStyleCnt="0"/>
      <dgm:spPr/>
    </dgm:pt>
    <dgm:pt modelId="{EAC43604-3F08-41A6-AFBE-2D91AB60C4C4}" type="pres">
      <dgm:prSet presAssocID="{71B76AC6-A08F-4FAC-B28A-B480DB22F9F4}" presName="sibTrans" presStyleLbl="sibTrans1D1" presStyleIdx="3" presStyleCnt="5"/>
      <dgm:spPr/>
    </dgm:pt>
    <dgm:pt modelId="{E09989CE-96EE-4C31-AAC1-EAE079DCB64B}" type="pres">
      <dgm:prSet presAssocID="{791439B2-9863-4DED-8AD6-3FE93AEA6813}" presName="node" presStyleLbl="node1" presStyleIdx="4" presStyleCnt="5">
        <dgm:presLayoutVars>
          <dgm:bulletEnabled val="1"/>
        </dgm:presLayoutVars>
      </dgm:prSet>
      <dgm:spPr/>
    </dgm:pt>
    <dgm:pt modelId="{3FB92C70-68F8-4630-979B-1BCA4D7A4F59}" type="pres">
      <dgm:prSet presAssocID="{791439B2-9863-4DED-8AD6-3FE93AEA6813}" presName="spNode" presStyleCnt="0"/>
      <dgm:spPr/>
    </dgm:pt>
    <dgm:pt modelId="{84A05F36-AD87-4069-AA5F-6D3F89B8FF65}" type="pres">
      <dgm:prSet presAssocID="{D6BAA1F6-E5AF-41C2-A3F3-97B6C69259A3}" presName="sibTrans" presStyleLbl="sibTrans1D1" presStyleIdx="4" presStyleCnt="5"/>
      <dgm:spPr/>
    </dgm:pt>
  </dgm:ptLst>
  <dgm:cxnLst>
    <dgm:cxn modelId="{EEEB900B-0B03-44A7-966C-25B30221F0AC}" type="presOf" srcId="{B61B0871-DC14-46F5-92AB-390DE685A629}" destId="{407F8C21-F3D2-4E0D-9835-CD1D35AAA3C1}" srcOrd="0" destOrd="0" presId="urn:microsoft.com/office/officeart/2005/8/layout/cycle6"/>
    <dgm:cxn modelId="{DEBFCD11-1D6F-4B68-A586-41CBFF946FCB}" srcId="{B61B0871-DC14-46F5-92AB-390DE685A629}" destId="{662CA2D0-82D8-4D78-84C3-B61B444F1508}" srcOrd="0" destOrd="0" parTransId="{55D66529-288C-42A3-87F9-68673AB82CBD}" sibTransId="{683A2219-3D58-4736-A27A-4A68B4A08C6A}"/>
    <dgm:cxn modelId="{B329D416-518F-4D55-9763-DAFF5492D403}" srcId="{B61B0871-DC14-46F5-92AB-390DE685A629}" destId="{29BA3FFC-8F0C-452E-BFBA-8E0469EEAD5F}" srcOrd="1" destOrd="0" parTransId="{1B8B7BE1-6317-4248-B142-827D296BC3C2}" sibTransId="{6F1D559B-9C27-4D48-86C3-C54BC824957E}"/>
    <dgm:cxn modelId="{C37D4218-AFA3-4BD7-9E16-734431BF6DC3}" srcId="{B61B0871-DC14-46F5-92AB-390DE685A629}" destId="{6372561C-8D0C-475B-AE3E-422B548837E8}" srcOrd="3" destOrd="0" parTransId="{7B9ACFBA-C87E-41C0-95F2-23AA06969B52}" sibTransId="{71B76AC6-A08F-4FAC-B28A-B480DB22F9F4}"/>
    <dgm:cxn modelId="{2B55FE1D-CE6E-4F27-BD7F-8E0D705042AD}" type="presOf" srcId="{71B76AC6-A08F-4FAC-B28A-B480DB22F9F4}" destId="{EAC43604-3F08-41A6-AFBE-2D91AB60C4C4}" srcOrd="0" destOrd="0" presId="urn:microsoft.com/office/officeart/2005/8/layout/cycle6"/>
    <dgm:cxn modelId="{96B82224-507A-4C17-AA86-93CFF2E00C24}" type="presOf" srcId="{683A2219-3D58-4736-A27A-4A68B4A08C6A}" destId="{67161A8C-50E8-490A-8158-50C9E608BA15}" srcOrd="0" destOrd="0" presId="urn:microsoft.com/office/officeart/2005/8/layout/cycle6"/>
    <dgm:cxn modelId="{1709E02B-165A-4087-87F9-75117968B7FA}" srcId="{B61B0871-DC14-46F5-92AB-390DE685A629}" destId="{564FD686-3E42-4D12-9B0A-C977D6E018E4}" srcOrd="2" destOrd="0" parTransId="{055B92CE-81E2-4A7B-BAFF-522F0605DC68}" sibTransId="{D0C75780-B3E8-4629-96E6-6140C277B631}"/>
    <dgm:cxn modelId="{14DC7565-9F34-42E0-84E0-65689196BBF1}" type="presOf" srcId="{6372561C-8D0C-475B-AE3E-422B548837E8}" destId="{47DB91B2-3686-45E8-BFE2-19A6062BCF1B}" srcOrd="0" destOrd="0" presId="urn:microsoft.com/office/officeart/2005/8/layout/cycle6"/>
    <dgm:cxn modelId="{C1411C46-1D77-4111-BB20-CD8E8642D3FC}" type="presOf" srcId="{29BA3FFC-8F0C-452E-BFBA-8E0469EEAD5F}" destId="{3BEB302F-7BC2-4A0F-AC08-1C532C59B193}" srcOrd="0" destOrd="0" presId="urn:microsoft.com/office/officeart/2005/8/layout/cycle6"/>
    <dgm:cxn modelId="{57E56D55-2F6B-4A5F-9F6E-2CDEF5E59D40}" type="presOf" srcId="{D0C75780-B3E8-4629-96E6-6140C277B631}" destId="{60087B41-7E37-4A4E-8EE6-556FE1FE0633}" srcOrd="0" destOrd="0" presId="urn:microsoft.com/office/officeart/2005/8/layout/cycle6"/>
    <dgm:cxn modelId="{C523049A-5B91-4753-8FA0-574810CAAA3B}" type="presOf" srcId="{564FD686-3E42-4D12-9B0A-C977D6E018E4}" destId="{517A31B0-9E96-438D-AE1D-39693F5D758E}" srcOrd="0" destOrd="0" presId="urn:microsoft.com/office/officeart/2005/8/layout/cycle6"/>
    <dgm:cxn modelId="{0939CC9C-3C39-47B3-B950-C78CC874539F}" type="presOf" srcId="{D6BAA1F6-E5AF-41C2-A3F3-97B6C69259A3}" destId="{84A05F36-AD87-4069-AA5F-6D3F89B8FF65}" srcOrd="0" destOrd="0" presId="urn:microsoft.com/office/officeart/2005/8/layout/cycle6"/>
    <dgm:cxn modelId="{C0A5CF9D-C93A-42B8-B499-62F8692152C5}" type="presOf" srcId="{662CA2D0-82D8-4D78-84C3-B61B444F1508}" destId="{1BD803DB-7A4A-4CAC-8076-7766FF444A64}" srcOrd="0" destOrd="0" presId="urn:microsoft.com/office/officeart/2005/8/layout/cycle6"/>
    <dgm:cxn modelId="{680C7BA4-1AF2-46A9-A7B2-133A2CE389F3}" type="presOf" srcId="{6F1D559B-9C27-4D48-86C3-C54BC824957E}" destId="{AAB4C764-6C70-4235-9531-6CFB134DF08A}" srcOrd="0" destOrd="0" presId="urn:microsoft.com/office/officeart/2005/8/layout/cycle6"/>
    <dgm:cxn modelId="{725095E1-2F71-4B0F-ADFC-A3C6DD62C461}" type="presOf" srcId="{791439B2-9863-4DED-8AD6-3FE93AEA6813}" destId="{E09989CE-96EE-4C31-AAC1-EAE079DCB64B}" srcOrd="0" destOrd="0" presId="urn:microsoft.com/office/officeart/2005/8/layout/cycle6"/>
    <dgm:cxn modelId="{33E1D5F9-F454-4E1E-9EB5-4F5D6FCB74F7}" srcId="{B61B0871-DC14-46F5-92AB-390DE685A629}" destId="{791439B2-9863-4DED-8AD6-3FE93AEA6813}" srcOrd="4" destOrd="0" parTransId="{F219D161-C3F1-4780-9792-47294770EAE1}" sibTransId="{D6BAA1F6-E5AF-41C2-A3F3-97B6C69259A3}"/>
    <dgm:cxn modelId="{42FA8A68-F1CF-4C40-AAD6-86ED9F7E6208}" type="presParOf" srcId="{407F8C21-F3D2-4E0D-9835-CD1D35AAA3C1}" destId="{1BD803DB-7A4A-4CAC-8076-7766FF444A64}" srcOrd="0" destOrd="0" presId="urn:microsoft.com/office/officeart/2005/8/layout/cycle6"/>
    <dgm:cxn modelId="{F9AF3D49-1435-43A8-9F02-4EF4BCD184E1}" type="presParOf" srcId="{407F8C21-F3D2-4E0D-9835-CD1D35AAA3C1}" destId="{3992F99E-9E10-458B-B52C-39FF24FD8656}" srcOrd="1" destOrd="0" presId="urn:microsoft.com/office/officeart/2005/8/layout/cycle6"/>
    <dgm:cxn modelId="{3127F582-2B48-4B5B-B97F-CEF2BB179E3A}" type="presParOf" srcId="{407F8C21-F3D2-4E0D-9835-CD1D35AAA3C1}" destId="{67161A8C-50E8-490A-8158-50C9E608BA15}" srcOrd="2" destOrd="0" presId="urn:microsoft.com/office/officeart/2005/8/layout/cycle6"/>
    <dgm:cxn modelId="{A400C68A-AB64-46E0-8E0E-4D950182F8F2}" type="presParOf" srcId="{407F8C21-F3D2-4E0D-9835-CD1D35AAA3C1}" destId="{3BEB302F-7BC2-4A0F-AC08-1C532C59B193}" srcOrd="3" destOrd="0" presId="urn:microsoft.com/office/officeart/2005/8/layout/cycle6"/>
    <dgm:cxn modelId="{EFC887D3-E1FA-4F5E-BCD7-3CE76FFA6003}" type="presParOf" srcId="{407F8C21-F3D2-4E0D-9835-CD1D35AAA3C1}" destId="{9C5F1F88-D783-4BED-A828-4684253A341C}" srcOrd="4" destOrd="0" presId="urn:microsoft.com/office/officeart/2005/8/layout/cycle6"/>
    <dgm:cxn modelId="{B6E1B029-01DA-4ABB-B33C-3FD2E7DB8471}" type="presParOf" srcId="{407F8C21-F3D2-4E0D-9835-CD1D35AAA3C1}" destId="{AAB4C764-6C70-4235-9531-6CFB134DF08A}" srcOrd="5" destOrd="0" presId="urn:microsoft.com/office/officeart/2005/8/layout/cycle6"/>
    <dgm:cxn modelId="{660B31F5-7458-4B14-ABD3-4D22684C6DB7}" type="presParOf" srcId="{407F8C21-F3D2-4E0D-9835-CD1D35AAA3C1}" destId="{517A31B0-9E96-438D-AE1D-39693F5D758E}" srcOrd="6" destOrd="0" presId="urn:microsoft.com/office/officeart/2005/8/layout/cycle6"/>
    <dgm:cxn modelId="{CFD2E511-9C1C-4A32-B066-110B36508066}" type="presParOf" srcId="{407F8C21-F3D2-4E0D-9835-CD1D35AAA3C1}" destId="{4533CD6B-20AA-4AF3-B075-013009C8548C}" srcOrd="7" destOrd="0" presId="urn:microsoft.com/office/officeart/2005/8/layout/cycle6"/>
    <dgm:cxn modelId="{F6541267-6FC7-4279-9E15-1CEB32033D3C}" type="presParOf" srcId="{407F8C21-F3D2-4E0D-9835-CD1D35AAA3C1}" destId="{60087B41-7E37-4A4E-8EE6-556FE1FE0633}" srcOrd="8" destOrd="0" presId="urn:microsoft.com/office/officeart/2005/8/layout/cycle6"/>
    <dgm:cxn modelId="{FDD68FEA-ED44-4549-B7C6-F6B0D4243764}" type="presParOf" srcId="{407F8C21-F3D2-4E0D-9835-CD1D35AAA3C1}" destId="{47DB91B2-3686-45E8-BFE2-19A6062BCF1B}" srcOrd="9" destOrd="0" presId="urn:microsoft.com/office/officeart/2005/8/layout/cycle6"/>
    <dgm:cxn modelId="{D140ED51-2CB3-4E42-8085-1AD5149F9B0A}" type="presParOf" srcId="{407F8C21-F3D2-4E0D-9835-CD1D35AAA3C1}" destId="{06A78C51-9000-4506-AED3-E9BC40FCC631}" srcOrd="10" destOrd="0" presId="urn:microsoft.com/office/officeart/2005/8/layout/cycle6"/>
    <dgm:cxn modelId="{DBEBF506-4EA6-45E2-89BF-07BAC13181FA}" type="presParOf" srcId="{407F8C21-F3D2-4E0D-9835-CD1D35AAA3C1}" destId="{EAC43604-3F08-41A6-AFBE-2D91AB60C4C4}" srcOrd="11" destOrd="0" presId="urn:microsoft.com/office/officeart/2005/8/layout/cycle6"/>
    <dgm:cxn modelId="{66A20055-0DF4-44FD-804A-0FC83C399E89}" type="presParOf" srcId="{407F8C21-F3D2-4E0D-9835-CD1D35AAA3C1}" destId="{E09989CE-96EE-4C31-AAC1-EAE079DCB64B}" srcOrd="12" destOrd="0" presId="urn:microsoft.com/office/officeart/2005/8/layout/cycle6"/>
    <dgm:cxn modelId="{8BC57F96-3655-4E1E-81D5-9496EBFB1B5E}" type="presParOf" srcId="{407F8C21-F3D2-4E0D-9835-CD1D35AAA3C1}" destId="{3FB92C70-68F8-4630-979B-1BCA4D7A4F59}" srcOrd="13" destOrd="0" presId="urn:microsoft.com/office/officeart/2005/8/layout/cycle6"/>
    <dgm:cxn modelId="{55059464-F7DA-4FC4-86EA-5FA4AD2AF43D}" type="presParOf" srcId="{407F8C21-F3D2-4E0D-9835-CD1D35AAA3C1}" destId="{84A05F36-AD87-4069-AA5F-6D3F89B8FF65}" srcOrd="14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0C8CF7-800A-481B-B2D3-EE60BB043EC8}">
      <dsp:nvSpPr>
        <dsp:cNvPr id="0" name=""/>
        <dsp:cNvSpPr/>
      </dsp:nvSpPr>
      <dsp:spPr>
        <a:xfrm>
          <a:off x="1037123" y="147765"/>
          <a:ext cx="1079470" cy="5397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/>
              <a:cs typeface="Arial"/>
            </a:rPr>
            <a:t> Early relationships shape later </a:t>
          </a:r>
          <a:r>
            <a:rPr lang="en-GB" sz="1000" kern="1200">
              <a:latin typeface="Arial"/>
              <a:cs typeface="Arial"/>
            </a:rPr>
            <a:t>development</a:t>
          </a:r>
          <a:endParaRPr lang="en-GB" sz="1000" kern="1200" dirty="0">
            <a:latin typeface="Arial"/>
            <a:cs typeface="Arial"/>
          </a:endParaRPr>
        </a:p>
      </dsp:txBody>
      <dsp:txXfrm>
        <a:off x="1052931" y="163573"/>
        <a:ext cx="1047854" cy="508119"/>
      </dsp:txXfrm>
    </dsp:sp>
    <dsp:sp modelId="{2095E182-F03B-4C5A-AD2F-DE1C08114D9F}">
      <dsp:nvSpPr>
        <dsp:cNvPr id="0" name=""/>
        <dsp:cNvSpPr/>
      </dsp:nvSpPr>
      <dsp:spPr>
        <a:xfrm rot="2700000">
          <a:off x="1814102" y="841377"/>
          <a:ext cx="561909" cy="188907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1870774" y="879158"/>
        <a:ext cx="448565" cy="113345"/>
      </dsp:txXfrm>
    </dsp:sp>
    <dsp:sp modelId="{3B95FC0A-B255-47B7-833E-60DA940731FF}">
      <dsp:nvSpPr>
        <dsp:cNvPr id="0" name=""/>
        <dsp:cNvSpPr/>
      </dsp:nvSpPr>
      <dsp:spPr>
        <a:xfrm>
          <a:off x="2073521" y="1184162"/>
          <a:ext cx="1079470" cy="5397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Arial"/>
              <a:cs typeface="Arial"/>
            </a:rPr>
            <a:t> </a:t>
          </a:r>
          <a:r>
            <a:rPr lang="en-GB" sz="1000" kern="1200">
              <a:latin typeface="Arial"/>
              <a:cs typeface="Arial"/>
            </a:rPr>
            <a:t>Attachment quality affects emotional wellbeing</a:t>
          </a:r>
          <a:endParaRPr lang="en-GB" sz="1000" kern="1200" dirty="0">
            <a:latin typeface="Arial"/>
            <a:cs typeface="Arial"/>
          </a:endParaRPr>
        </a:p>
      </dsp:txBody>
      <dsp:txXfrm>
        <a:off x="2089329" y="1199970"/>
        <a:ext cx="1047854" cy="508119"/>
      </dsp:txXfrm>
    </dsp:sp>
    <dsp:sp modelId="{3527024C-4FC0-4A43-AE0B-459069F7DEF7}">
      <dsp:nvSpPr>
        <dsp:cNvPr id="0" name=""/>
        <dsp:cNvSpPr/>
      </dsp:nvSpPr>
      <dsp:spPr>
        <a:xfrm rot="8100000">
          <a:off x="1814102" y="1877775"/>
          <a:ext cx="561909" cy="188907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1870774" y="1915556"/>
        <a:ext cx="448565" cy="113345"/>
      </dsp:txXfrm>
    </dsp:sp>
    <dsp:sp modelId="{02CF8629-E792-4CF5-83A6-AE922EF0CDBC}">
      <dsp:nvSpPr>
        <dsp:cNvPr id="0" name=""/>
        <dsp:cNvSpPr/>
      </dsp:nvSpPr>
      <dsp:spPr>
        <a:xfrm>
          <a:off x="1037123" y="2220560"/>
          <a:ext cx="1079470" cy="5397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 Secure </a:t>
          </a:r>
          <a:r>
            <a:rPr lang="en-GB" sz="800" kern="1200">
              <a:latin typeface="Arial"/>
              <a:cs typeface="Arial"/>
            </a:rPr>
            <a:t>attachments promote confidence and exploration</a:t>
          </a:r>
          <a:endParaRPr lang="en-GB" sz="800" kern="1200" dirty="0">
            <a:latin typeface="Arial"/>
            <a:cs typeface="Arial"/>
          </a:endParaRPr>
        </a:p>
      </dsp:txBody>
      <dsp:txXfrm>
        <a:off x="1052931" y="2236368"/>
        <a:ext cx="1047854" cy="508119"/>
      </dsp:txXfrm>
    </dsp:sp>
    <dsp:sp modelId="{7EB896DA-B276-4ABB-8A47-329B4E6D55AD}">
      <dsp:nvSpPr>
        <dsp:cNvPr id="0" name=""/>
        <dsp:cNvSpPr/>
      </dsp:nvSpPr>
      <dsp:spPr>
        <a:xfrm rot="13500000">
          <a:off x="777704" y="1877775"/>
          <a:ext cx="561909" cy="188907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 rot="10800000">
        <a:off x="834376" y="1915556"/>
        <a:ext cx="448565" cy="113345"/>
      </dsp:txXfrm>
    </dsp:sp>
    <dsp:sp modelId="{86750C4F-61A9-43EC-9E0B-4D3FF53F72A5}">
      <dsp:nvSpPr>
        <dsp:cNvPr id="0" name=""/>
        <dsp:cNvSpPr/>
      </dsp:nvSpPr>
      <dsp:spPr>
        <a:xfrm>
          <a:off x="725" y="1184162"/>
          <a:ext cx="1079470" cy="5397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 Insecure attachments increase anxiety</a:t>
          </a:r>
        </a:p>
      </dsp:txBody>
      <dsp:txXfrm>
        <a:off x="16533" y="1199970"/>
        <a:ext cx="1047854" cy="508119"/>
      </dsp:txXfrm>
    </dsp:sp>
    <dsp:sp modelId="{84824CF0-4226-4ABA-8241-E9B88A375789}">
      <dsp:nvSpPr>
        <dsp:cNvPr id="0" name=""/>
        <dsp:cNvSpPr/>
      </dsp:nvSpPr>
      <dsp:spPr>
        <a:xfrm rot="18900000">
          <a:off x="777704" y="841377"/>
          <a:ext cx="561909" cy="188907"/>
        </a:xfrm>
        <a:prstGeom prst="left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600" kern="1200"/>
        </a:p>
      </dsp:txBody>
      <dsp:txXfrm>
        <a:off x="834376" y="879158"/>
        <a:ext cx="448565" cy="113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422585-2313-4352-A0DD-A6BBB90E3FAD}">
      <dsp:nvSpPr>
        <dsp:cNvPr id="0" name=""/>
        <dsp:cNvSpPr/>
      </dsp:nvSpPr>
      <dsp:spPr>
        <a:xfrm>
          <a:off x="0" y="2753269"/>
          <a:ext cx="4572000" cy="90368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Posterama"/>
            </a:rPr>
            <a:t> </a:t>
          </a:r>
          <a:r>
            <a:rPr lang="en-GB" sz="1000" kern="1200" dirty="0" err="1">
              <a:latin typeface="Posterama"/>
            </a:rPr>
            <a:t>Accordin</a:t>
          </a:r>
          <a:r>
            <a:rPr lang="en-GB" sz="1000" kern="1200" dirty="0">
              <a:latin typeface="Posterama"/>
            </a:rPr>
            <a:t>g to Bowlby, these experiences may contribute to </a:t>
          </a:r>
          <a:r>
            <a:rPr lang="en-GB" sz="1000" kern="1200">
              <a:latin typeface="Posterama"/>
            </a:rPr>
            <a:t>insecure</a:t>
          </a:r>
          <a:r>
            <a:rPr lang="en-GB" sz="1000" kern="1200" dirty="0">
              <a:latin typeface="Posterama"/>
            </a:rPr>
            <a:t> attachment.</a:t>
          </a:r>
        </a:p>
      </dsp:txBody>
      <dsp:txXfrm>
        <a:off x="0" y="2753269"/>
        <a:ext cx="4572000" cy="487989"/>
      </dsp:txXfrm>
    </dsp:sp>
    <dsp:sp modelId="{CFFE42E7-7C62-49E6-88EF-35CD3332BC3D}">
      <dsp:nvSpPr>
        <dsp:cNvPr id="0" name=""/>
        <dsp:cNvSpPr/>
      </dsp:nvSpPr>
      <dsp:spPr>
        <a:xfrm>
          <a:off x="0" y="3223184"/>
          <a:ext cx="2286000" cy="4156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Posterama"/>
            </a:rPr>
            <a:t>(Bowlby, 1969; Howe, 2011)</a:t>
          </a:r>
        </a:p>
      </dsp:txBody>
      <dsp:txXfrm>
        <a:off x="0" y="3223184"/>
        <a:ext cx="2286000" cy="415694"/>
      </dsp:txXfrm>
    </dsp:sp>
    <dsp:sp modelId="{E4D9313A-4F77-412C-A962-EF1830ABE518}">
      <dsp:nvSpPr>
        <dsp:cNvPr id="0" name=""/>
        <dsp:cNvSpPr/>
      </dsp:nvSpPr>
      <dsp:spPr>
        <a:xfrm>
          <a:off x="2286000" y="3223184"/>
          <a:ext cx="2286000" cy="41569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800" kern="1200">
            <a:latin typeface="Posterama"/>
          </a:endParaRPr>
        </a:p>
      </dsp:txBody>
      <dsp:txXfrm>
        <a:off x="2286000" y="3223184"/>
        <a:ext cx="2286000" cy="415694"/>
      </dsp:txXfrm>
    </dsp:sp>
    <dsp:sp modelId="{F4F41920-56B4-4BFA-ABD7-D95E85A6E4DD}">
      <dsp:nvSpPr>
        <dsp:cNvPr id="0" name=""/>
        <dsp:cNvSpPr/>
      </dsp:nvSpPr>
      <dsp:spPr>
        <a:xfrm rot="10800000">
          <a:off x="0" y="1376957"/>
          <a:ext cx="4572000" cy="13898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71120" rIns="71120" bIns="71120" numCol="1" spcCol="1270" anchor="ctr" anchorCtr="0">
          <a:noAutofit/>
        </a:bodyPr>
        <a:lstStyle/>
        <a:p>
          <a:pPr marL="0" lvl="0" indent="0" algn="ctr" defTabSz="444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>
              <a:latin typeface="Posterama"/>
            </a:rPr>
            <a:t> </a:t>
          </a:r>
          <a:r>
            <a:rPr lang="en-GB" sz="1000" kern="1200">
              <a:latin typeface="Posterama"/>
            </a:rPr>
            <a:t>Possible Impact</a:t>
          </a:r>
          <a:endParaRPr lang="en-GB" sz="1000" kern="1200"/>
        </a:p>
      </dsp:txBody>
      <dsp:txXfrm rot="-10800000">
        <a:off x="0" y="1376957"/>
        <a:ext cx="4572000" cy="487843"/>
      </dsp:txXfrm>
    </dsp:sp>
    <dsp:sp modelId="{62A2EF16-1F94-42C5-AD46-F9A30C40F5BF}">
      <dsp:nvSpPr>
        <dsp:cNvPr id="0" name=""/>
        <dsp:cNvSpPr/>
      </dsp:nvSpPr>
      <dsp:spPr>
        <a:xfrm>
          <a:off x="0" y="1864800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Posterama"/>
            </a:rPr>
            <a:t> Reduced emotional </a:t>
          </a:r>
          <a:r>
            <a:rPr lang="en-GB" sz="800" kern="1200">
              <a:latin typeface="Posterama"/>
            </a:rPr>
            <a:t>availability</a:t>
          </a:r>
          <a:endParaRPr lang="en-GB" sz="800" kern="1200" dirty="0"/>
        </a:p>
      </dsp:txBody>
      <dsp:txXfrm>
        <a:off x="0" y="1864800"/>
        <a:ext cx="1143000" cy="415570"/>
      </dsp:txXfrm>
    </dsp:sp>
    <dsp:sp modelId="{BAB140C8-5CB5-4320-826A-4DB4F8E916CC}">
      <dsp:nvSpPr>
        <dsp:cNvPr id="0" name=""/>
        <dsp:cNvSpPr/>
      </dsp:nvSpPr>
      <dsp:spPr>
        <a:xfrm>
          <a:off x="1143000" y="1864800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>
              <a:latin typeface="Posterama"/>
            </a:rPr>
            <a:t>Inconsistent attachment experiences</a:t>
          </a:r>
          <a:endParaRPr lang="en-GB" sz="800" kern="1200"/>
        </a:p>
      </dsp:txBody>
      <dsp:txXfrm>
        <a:off x="1143000" y="1864800"/>
        <a:ext cx="1143000" cy="415570"/>
      </dsp:txXfrm>
    </dsp:sp>
    <dsp:sp modelId="{2D988140-180C-4BB2-ABD4-3F0F8E728E98}">
      <dsp:nvSpPr>
        <dsp:cNvPr id="0" name=""/>
        <dsp:cNvSpPr/>
      </dsp:nvSpPr>
      <dsp:spPr>
        <a:xfrm>
          <a:off x="2286000" y="1864800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Posterama"/>
            </a:rPr>
            <a:t>Fewer possible social interactions</a:t>
          </a:r>
          <a:endParaRPr lang="en-GB" sz="800" kern="1200" dirty="0"/>
        </a:p>
      </dsp:txBody>
      <dsp:txXfrm>
        <a:off x="2286000" y="1864800"/>
        <a:ext cx="1143000" cy="415570"/>
      </dsp:txXfrm>
    </dsp:sp>
    <dsp:sp modelId="{020FDD2B-B224-44D0-BD10-6BCA3DEF6F96}">
      <dsp:nvSpPr>
        <dsp:cNvPr id="0" name=""/>
        <dsp:cNvSpPr/>
      </dsp:nvSpPr>
      <dsp:spPr>
        <a:xfrm>
          <a:off x="3429000" y="1864800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Posterama"/>
            </a:rPr>
            <a:t>Increased stress and insecurity</a:t>
          </a:r>
        </a:p>
      </dsp:txBody>
      <dsp:txXfrm>
        <a:off x="3429000" y="1864800"/>
        <a:ext cx="1143000" cy="415570"/>
      </dsp:txXfrm>
    </dsp:sp>
    <dsp:sp modelId="{2C2B133A-30C8-4F06-8D1B-F622AA5B6C4D}">
      <dsp:nvSpPr>
        <dsp:cNvPr id="0" name=""/>
        <dsp:cNvSpPr/>
      </dsp:nvSpPr>
      <dsp:spPr>
        <a:xfrm rot="10800000">
          <a:off x="0" y="646"/>
          <a:ext cx="4572000" cy="1389866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6032" tIns="256032" rIns="256032" bIns="256032" numCol="1" spcCol="1270" anchor="ctr" anchorCtr="0">
          <a:noAutofit/>
        </a:bodyPr>
        <a:lstStyle/>
        <a:p>
          <a:pPr marL="0" lvl="0" indent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kern="1200" dirty="0">
              <a:latin typeface="Posterama"/>
            </a:rPr>
            <a:t> </a:t>
          </a:r>
          <a:r>
            <a:rPr lang="en-GB" sz="1200" kern="1200">
              <a:latin typeface="Arial"/>
              <a:cs typeface="Arial"/>
            </a:rPr>
            <a:t>Experience</a:t>
          </a:r>
          <a:endParaRPr lang="en-GB" sz="1200" kern="1200" dirty="0">
            <a:latin typeface="Arial"/>
            <a:cs typeface="Arial"/>
          </a:endParaRPr>
        </a:p>
      </dsp:txBody>
      <dsp:txXfrm rot="-10800000">
        <a:off x="0" y="646"/>
        <a:ext cx="4572000" cy="487843"/>
      </dsp:txXfrm>
    </dsp:sp>
    <dsp:sp modelId="{ECF3CF01-E692-4E7E-9C86-E36F0A2C384B}">
      <dsp:nvSpPr>
        <dsp:cNvPr id="0" name=""/>
        <dsp:cNvSpPr/>
      </dsp:nvSpPr>
      <dsp:spPr>
        <a:xfrm>
          <a:off x="0" y="488489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 </a:t>
          </a:r>
          <a:r>
            <a:rPr lang="en-GB" sz="800" kern="1200">
              <a:latin typeface="Arial"/>
              <a:cs typeface="Arial"/>
            </a:rPr>
            <a:t>Post-natal depression</a:t>
          </a:r>
          <a:endParaRPr lang="en-GB" sz="800" kern="1200" dirty="0">
            <a:latin typeface="Arial"/>
            <a:cs typeface="Arial"/>
          </a:endParaRPr>
        </a:p>
      </dsp:txBody>
      <dsp:txXfrm>
        <a:off x="0" y="488489"/>
        <a:ext cx="1143000" cy="415570"/>
      </dsp:txXfrm>
    </dsp:sp>
    <dsp:sp modelId="{A7AE9AC9-163B-48F5-84C6-2309BABA95D5}">
      <dsp:nvSpPr>
        <dsp:cNvPr id="0" name=""/>
        <dsp:cNvSpPr/>
      </dsp:nvSpPr>
      <dsp:spPr>
        <a:xfrm>
          <a:off x="1143000" y="488489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Childcare </a:t>
          </a:r>
          <a:r>
            <a:rPr lang="en-GB" sz="800" kern="1200">
              <a:latin typeface="Arial"/>
              <a:cs typeface="Arial"/>
            </a:rPr>
            <a:t>disruption</a:t>
          </a:r>
          <a:endParaRPr lang="en-GB" sz="800" kern="1200" dirty="0">
            <a:latin typeface="Arial"/>
            <a:cs typeface="Arial"/>
          </a:endParaRPr>
        </a:p>
      </dsp:txBody>
      <dsp:txXfrm>
        <a:off x="1143000" y="488489"/>
        <a:ext cx="1143000" cy="415570"/>
      </dsp:txXfrm>
    </dsp:sp>
    <dsp:sp modelId="{46A58810-9626-4647-A70E-39C9F6F263D5}">
      <dsp:nvSpPr>
        <dsp:cNvPr id="0" name=""/>
        <dsp:cNvSpPr/>
      </dsp:nvSpPr>
      <dsp:spPr>
        <a:xfrm>
          <a:off x="2286000" y="488489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Limited social support</a:t>
          </a:r>
        </a:p>
      </dsp:txBody>
      <dsp:txXfrm>
        <a:off x="2286000" y="488489"/>
        <a:ext cx="1143000" cy="415570"/>
      </dsp:txXfrm>
    </dsp:sp>
    <dsp:sp modelId="{05E41B06-D8C8-40C6-81AA-C34C64B0F7E4}">
      <dsp:nvSpPr>
        <dsp:cNvPr id="0" name=""/>
        <dsp:cNvSpPr/>
      </dsp:nvSpPr>
      <dsp:spPr>
        <a:xfrm>
          <a:off x="3429000" y="488489"/>
          <a:ext cx="1143000" cy="41557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6896" tIns="10160" rIns="56896" bIns="10160" numCol="1" spcCol="1270" anchor="ctr" anchorCtr="0">
          <a:noAutofit/>
        </a:bodyPr>
        <a:lstStyle/>
        <a:p>
          <a:pPr marL="0" lvl="0" indent="0" algn="ctr" defTabSz="355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>
              <a:latin typeface="Arial"/>
              <a:cs typeface="Arial"/>
            </a:rPr>
            <a:t>Recent move to London</a:t>
          </a:r>
        </a:p>
      </dsp:txBody>
      <dsp:txXfrm>
        <a:off x="3429000" y="488489"/>
        <a:ext cx="1143000" cy="41557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3B59F9-A530-4733-8BF4-33C67C2B033C}">
      <dsp:nvSpPr>
        <dsp:cNvPr id="0" name=""/>
        <dsp:cNvSpPr/>
      </dsp:nvSpPr>
      <dsp:spPr>
        <a:xfrm>
          <a:off x="1515716" y="1771"/>
          <a:ext cx="1002598" cy="651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/>
              <a:cs typeface="Arial"/>
            </a:rPr>
            <a:t> </a:t>
          </a:r>
          <a:r>
            <a:rPr lang="en-GB" sz="1200" kern="1200">
              <a:latin typeface="Arial"/>
              <a:cs typeface="Arial"/>
            </a:rPr>
            <a:t>Strengths</a:t>
          </a:r>
          <a:endParaRPr lang="en-GB" sz="1200" kern="1200" dirty="0">
            <a:latin typeface="Arial"/>
            <a:cs typeface="Arial"/>
          </a:endParaRPr>
        </a:p>
      </dsp:txBody>
      <dsp:txXfrm>
        <a:off x="1547529" y="33584"/>
        <a:ext cx="938972" cy="588063"/>
      </dsp:txXfrm>
    </dsp:sp>
    <dsp:sp modelId="{4FB7B4B7-467D-4A16-BBEE-48ED9D9418EC}">
      <dsp:nvSpPr>
        <dsp:cNvPr id="0" name=""/>
        <dsp:cNvSpPr/>
      </dsp:nvSpPr>
      <dsp:spPr>
        <a:xfrm>
          <a:off x="714510" y="327616"/>
          <a:ext cx="2605009" cy="2605009"/>
        </a:xfrm>
        <a:custGeom>
          <a:avLst/>
          <a:gdLst/>
          <a:ahLst/>
          <a:cxnLst/>
          <a:rect l="0" t="0" r="0" b="0"/>
          <a:pathLst>
            <a:path>
              <a:moveTo>
                <a:pt x="1810697" y="103230"/>
              </a:moveTo>
              <a:arcTo wR="1302504" hR="1302504" stAng="17577889" swAng="196240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5393A20-6C70-400A-B6BD-3188969D7D0D}">
      <dsp:nvSpPr>
        <dsp:cNvPr id="0" name=""/>
        <dsp:cNvSpPr/>
      </dsp:nvSpPr>
      <dsp:spPr>
        <a:xfrm>
          <a:off x="2754471" y="901780"/>
          <a:ext cx="1002598" cy="651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 Highlights importance of early relationships</a:t>
          </a:r>
        </a:p>
      </dsp:txBody>
      <dsp:txXfrm>
        <a:off x="2786284" y="933593"/>
        <a:ext cx="938972" cy="588063"/>
      </dsp:txXfrm>
    </dsp:sp>
    <dsp:sp modelId="{E327D3A6-46BC-468C-97AD-AF110063C8E1}">
      <dsp:nvSpPr>
        <dsp:cNvPr id="0" name=""/>
        <dsp:cNvSpPr/>
      </dsp:nvSpPr>
      <dsp:spPr>
        <a:xfrm>
          <a:off x="714510" y="327616"/>
          <a:ext cx="2605009" cy="2605009"/>
        </a:xfrm>
        <a:custGeom>
          <a:avLst/>
          <a:gdLst/>
          <a:ahLst/>
          <a:cxnLst/>
          <a:rect l="0" t="0" r="0" b="0"/>
          <a:pathLst>
            <a:path>
              <a:moveTo>
                <a:pt x="2603216" y="1234181"/>
              </a:moveTo>
              <a:arcTo wR="1302504" hR="1302504" stAng="21419589" swAng="219697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5501D10-70AC-4931-B7C3-A9F52F5FC55D}">
      <dsp:nvSpPr>
        <dsp:cNvPr id="0" name=""/>
        <dsp:cNvSpPr/>
      </dsp:nvSpPr>
      <dsp:spPr>
        <a:xfrm>
          <a:off x="2281309" y="2358025"/>
          <a:ext cx="1002598" cy="651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 Supported by </a:t>
          </a:r>
          <a:r>
            <a:rPr lang="en-GB" sz="900" kern="1200">
              <a:latin typeface="Arial"/>
              <a:cs typeface="Arial"/>
            </a:rPr>
            <a:t>attachment</a:t>
          </a:r>
          <a:endParaRPr lang="en-GB" sz="900" kern="1200" dirty="0">
            <a:latin typeface="Arial"/>
            <a:cs typeface="Arial"/>
          </a:endParaRPr>
        </a:p>
      </dsp:txBody>
      <dsp:txXfrm>
        <a:off x="2313122" y="2389838"/>
        <a:ext cx="938972" cy="588063"/>
      </dsp:txXfrm>
    </dsp:sp>
    <dsp:sp modelId="{6201E6D1-4E60-42E2-823B-24C08D83617B}">
      <dsp:nvSpPr>
        <dsp:cNvPr id="0" name=""/>
        <dsp:cNvSpPr/>
      </dsp:nvSpPr>
      <dsp:spPr>
        <a:xfrm>
          <a:off x="714510" y="327616"/>
          <a:ext cx="2605009" cy="2605009"/>
        </a:xfrm>
        <a:custGeom>
          <a:avLst/>
          <a:gdLst/>
          <a:ahLst/>
          <a:cxnLst/>
          <a:rect l="0" t="0" r="0" b="0"/>
          <a:pathLst>
            <a:path>
              <a:moveTo>
                <a:pt x="1561620" y="2578975"/>
              </a:moveTo>
              <a:arcTo wR="1302504" hR="1302504" stAng="4711513" swAng="1376973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17AADA-61ED-492D-96C0-17E83BD86E90}">
      <dsp:nvSpPr>
        <dsp:cNvPr id="0" name=""/>
        <dsp:cNvSpPr/>
      </dsp:nvSpPr>
      <dsp:spPr>
        <a:xfrm>
          <a:off x="750123" y="2358025"/>
          <a:ext cx="1002598" cy="651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 </a:t>
          </a:r>
          <a:r>
            <a:rPr lang="en-GB" sz="900" kern="1200">
              <a:latin typeface="Arial"/>
              <a:cs typeface="Arial"/>
            </a:rPr>
            <a:t>Widely used in early years of practice</a:t>
          </a:r>
          <a:endParaRPr lang="en-GB" sz="900" kern="1200" dirty="0">
            <a:latin typeface="Arial"/>
            <a:cs typeface="Arial"/>
          </a:endParaRPr>
        </a:p>
      </dsp:txBody>
      <dsp:txXfrm>
        <a:off x="781936" y="2389838"/>
        <a:ext cx="938972" cy="588063"/>
      </dsp:txXfrm>
    </dsp:sp>
    <dsp:sp modelId="{B689E03F-C4F6-4562-AA4F-C085F39338D7}">
      <dsp:nvSpPr>
        <dsp:cNvPr id="0" name=""/>
        <dsp:cNvSpPr/>
      </dsp:nvSpPr>
      <dsp:spPr>
        <a:xfrm>
          <a:off x="714510" y="327616"/>
          <a:ext cx="2605009" cy="2605009"/>
        </a:xfrm>
        <a:custGeom>
          <a:avLst/>
          <a:gdLst/>
          <a:ahLst/>
          <a:cxnLst/>
          <a:rect l="0" t="0" r="0" b="0"/>
          <a:pathLst>
            <a:path>
              <a:moveTo>
                <a:pt x="217738" y="2023476"/>
              </a:moveTo>
              <a:arcTo wR="1302504" hR="1302504" stAng="8783440" swAng="2196971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BAD29D4-E5C0-4859-8F7A-041B007734F0}">
      <dsp:nvSpPr>
        <dsp:cNvPr id="0" name=""/>
        <dsp:cNvSpPr/>
      </dsp:nvSpPr>
      <dsp:spPr>
        <a:xfrm>
          <a:off x="276960" y="901780"/>
          <a:ext cx="1002598" cy="65168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Arial"/>
              <a:cs typeface="Arial"/>
            </a:rPr>
            <a:t> Pract</a:t>
          </a:r>
          <a:r>
            <a:rPr lang="en-GB" sz="900" kern="1200">
              <a:latin typeface="Arial"/>
              <a:cs typeface="Arial"/>
            </a:rPr>
            <a:t>ical application for interventions</a:t>
          </a:r>
        </a:p>
      </dsp:txBody>
      <dsp:txXfrm>
        <a:off x="308773" y="933593"/>
        <a:ext cx="938972" cy="588063"/>
      </dsp:txXfrm>
    </dsp:sp>
    <dsp:sp modelId="{A6FBA5E5-2ED2-4B58-8B25-EB23E7CF3D8B}">
      <dsp:nvSpPr>
        <dsp:cNvPr id="0" name=""/>
        <dsp:cNvSpPr/>
      </dsp:nvSpPr>
      <dsp:spPr>
        <a:xfrm>
          <a:off x="714510" y="327616"/>
          <a:ext cx="2605009" cy="2605009"/>
        </a:xfrm>
        <a:custGeom>
          <a:avLst/>
          <a:gdLst/>
          <a:ahLst/>
          <a:cxnLst/>
          <a:rect l="0" t="0" r="0" b="0"/>
          <a:pathLst>
            <a:path>
              <a:moveTo>
                <a:pt x="226871" y="567976"/>
              </a:moveTo>
              <a:arcTo wR="1302504" hR="1302504" stAng="12859703" swAng="1962408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D803DB-7A4A-4CAC-8076-7766FF444A64}">
      <dsp:nvSpPr>
        <dsp:cNvPr id="0" name=""/>
        <dsp:cNvSpPr/>
      </dsp:nvSpPr>
      <dsp:spPr>
        <a:xfrm>
          <a:off x="1611863" y="1467"/>
          <a:ext cx="1168949" cy="7598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Posterama"/>
            </a:rPr>
            <a:t>Limitations</a:t>
          </a:r>
          <a:endParaRPr lang="en-GB" sz="900" kern="1200"/>
        </a:p>
      </dsp:txBody>
      <dsp:txXfrm>
        <a:off x="1648954" y="38558"/>
        <a:ext cx="1094767" cy="685635"/>
      </dsp:txXfrm>
    </dsp:sp>
    <dsp:sp modelId="{67161A8C-50E8-490A-8158-50C9E608BA15}">
      <dsp:nvSpPr>
        <dsp:cNvPr id="0" name=""/>
        <dsp:cNvSpPr/>
      </dsp:nvSpPr>
      <dsp:spPr>
        <a:xfrm>
          <a:off x="677980" y="381376"/>
          <a:ext cx="3036715" cy="3036715"/>
        </a:xfrm>
        <a:custGeom>
          <a:avLst/>
          <a:gdLst/>
          <a:ahLst/>
          <a:cxnLst/>
          <a:rect l="0" t="0" r="0" b="0"/>
          <a:pathLst>
            <a:path>
              <a:moveTo>
                <a:pt x="2110867" y="120379"/>
              </a:moveTo>
              <a:arcTo wR="1518357" hR="1518357" stAng="17578129" swAng="196199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BEB302F-7BC2-4A0F-AC08-1C532C59B193}">
      <dsp:nvSpPr>
        <dsp:cNvPr id="0" name=""/>
        <dsp:cNvSpPr/>
      </dsp:nvSpPr>
      <dsp:spPr>
        <a:xfrm>
          <a:off x="3055907" y="1050627"/>
          <a:ext cx="1168949" cy="7598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 dirty="0">
              <a:latin typeface="Posterama"/>
            </a:rPr>
            <a:t> Overemphasises mother's role</a:t>
          </a:r>
          <a:endParaRPr lang="en-GB" sz="900" kern="1200" dirty="0"/>
        </a:p>
      </dsp:txBody>
      <dsp:txXfrm>
        <a:off x="3092998" y="1087718"/>
        <a:ext cx="1094767" cy="685635"/>
      </dsp:txXfrm>
    </dsp:sp>
    <dsp:sp modelId="{AAB4C764-6C70-4235-9531-6CFB134DF08A}">
      <dsp:nvSpPr>
        <dsp:cNvPr id="0" name=""/>
        <dsp:cNvSpPr/>
      </dsp:nvSpPr>
      <dsp:spPr>
        <a:xfrm>
          <a:off x="677980" y="381376"/>
          <a:ext cx="3036715" cy="3036715"/>
        </a:xfrm>
        <a:custGeom>
          <a:avLst/>
          <a:gdLst/>
          <a:ahLst/>
          <a:cxnLst/>
          <a:rect l="0" t="0" r="0" b="0"/>
          <a:pathLst>
            <a:path>
              <a:moveTo>
                <a:pt x="3034628" y="1438775"/>
              </a:moveTo>
              <a:arcTo wR="1518357" hR="1518357" stAng="21419733" swAng="219665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17A31B0-9E96-438D-AE1D-39693F5D758E}">
      <dsp:nvSpPr>
        <dsp:cNvPr id="0" name=""/>
        <dsp:cNvSpPr/>
      </dsp:nvSpPr>
      <dsp:spPr>
        <a:xfrm>
          <a:off x="2504332" y="2748203"/>
          <a:ext cx="1168949" cy="7598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Posterama"/>
            </a:rPr>
            <a:t>Cultural differences not fully considered</a:t>
          </a:r>
          <a:endParaRPr lang="en-GB" sz="900" kern="1200"/>
        </a:p>
      </dsp:txBody>
      <dsp:txXfrm>
        <a:off x="2541423" y="2785294"/>
        <a:ext cx="1094767" cy="685635"/>
      </dsp:txXfrm>
    </dsp:sp>
    <dsp:sp modelId="{60087B41-7E37-4A4E-8EE6-556FE1FE0633}">
      <dsp:nvSpPr>
        <dsp:cNvPr id="0" name=""/>
        <dsp:cNvSpPr/>
      </dsp:nvSpPr>
      <dsp:spPr>
        <a:xfrm>
          <a:off x="677980" y="381376"/>
          <a:ext cx="3036715" cy="3036715"/>
        </a:xfrm>
        <a:custGeom>
          <a:avLst/>
          <a:gdLst/>
          <a:ahLst/>
          <a:cxnLst/>
          <a:rect l="0" t="0" r="0" b="0"/>
          <a:pathLst>
            <a:path>
              <a:moveTo>
                <a:pt x="1820317" y="3006387"/>
              </a:moveTo>
              <a:arcTo wR="1518357" hR="1518357" stAng="4711739" swAng="1376522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7DB91B2-3686-45E8-BFE2-19A6062BCF1B}">
      <dsp:nvSpPr>
        <dsp:cNvPr id="0" name=""/>
        <dsp:cNvSpPr/>
      </dsp:nvSpPr>
      <dsp:spPr>
        <a:xfrm>
          <a:off x="719395" y="2748203"/>
          <a:ext cx="1168949" cy="7598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Posterama"/>
            </a:rPr>
            <a:t>Children's resilience may be underestimated</a:t>
          </a:r>
          <a:endParaRPr lang="en-GB" sz="900" kern="1200"/>
        </a:p>
      </dsp:txBody>
      <dsp:txXfrm>
        <a:off x="756486" y="2785294"/>
        <a:ext cx="1094767" cy="685635"/>
      </dsp:txXfrm>
    </dsp:sp>
    <dsp:sp modelId="{EAC43604-3F08-41A6-AFBE-2D91AB60C4C4}">
      <dsp:nvSpPr>
        <dsp:cNvPr id="0" name=""/>
        <dsp:cNvSpPr/>
      </dsp:nvSpPr>
      <dsp:spPr>
        <a:xfrm>
          <a:off x="677980" y="381376"/>
          <a:ext cx="3036715" cy="3036715"/>
        </a:xfrm>
        <a:custGeom>
          <a:avLst/>
          <a:gdLst/>
          <a:ahLst/>
          <a:cxnLst/>
          <a:rect l="0" t="0" r="0" b="0"/>
          <a:pathLst>
            <a:path>
              <a:moveTo>
                <a:pt x="253779" y="2358746"/>
              </a:moveTo>
              <a:arcTo wR="1518357" hR="1518357" stAng="8783613" swAng="2196654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09989CE-96EE-4C31-AAC1-EAE079DCB64B}">
      <dsp:nvSpPr>
        <dsp:cNvPr id="0" name=""/>
        <dsp:cNvSpPr/>
      </dsp:nvSpPr>
      <dsp:spPr>
        <a:xfrm>
          <a:off x="167819" y="1050627"/>
          <a:ext cx="1168949" cy="7598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kern="1200">
              <a:latin typeface="Posterama"/>
            </a:rPr>
            <a:t>Other influences such as peers and temperament are less emphasised </a:t>
          </a:r>
          <a:endParaRPr lang="en-GB" sz="900" kern="1200"/>
        </a:p>
      </dsp:txBody>
      <dsp:txXfrm>
        <a:off x="204910" y="1087718"/>
        <a:ext cx="1094767" cy="685635"/>
      </dsp:txXfrm>
    </dsp:sp>
    <dsp:sp modelId="{84A05F36-AD87-4069-AA5F-6D3F89B8FF65}">
      <dsp:nvSpPr>
        <dsp:cNvPr id="0" name=""/>
        <dsp:cNvSpPr/>
      </dsp:nvSpPr>
      <dsp:spPr>
        <a:xfrm>
          <a:off x="677980" y="381376"/>
          <a:ext cx="3036715" cy="3036715"/>
        </a:xfrm>
        <a:custGeom>
          <a:avLst/>
          <a:gdLst/>
          <a:ahLst/>
          <a:cxnLst/>
          <a:rect l="0" t="0" r="0" b="0"/>
          <a:pathLst>
            <a:path>
              <a:moveTo>
                <a:pt x="264511" y="662039"/>
              </a:moveTo>
              <a:arcTo wR="1518357" hR="1518357" stAng="12859875" swAng="1961995"/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7">
  <dgm:title val=""/>
  <dgm:desc val=""/>
  <dgm:catLst>
    <dgm:cat type="cycle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</dgm:alg>
      </dgm:if>
      <dgm:else name="Name3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onstrLst>
      <dgm:constr type="diam" refType="w"/>
      <dgm:constr type="w" for="ch" ptType="node" refType="w"/>
      <dgm:constr type="primFontSz" for="ch" ptType="node" op="equ" val="65"/>
      <dgm:constr type="w" for="ch" forName="sibTrans" refType="w" refFor="ch" refPtType="node" op="equ" fact="0.35"/>
      <dgm:constr type="connDist" for="ch" forName="sibTrans" op="equ"/>
      <dgm:constr type="primFontSz" for="des" forName="connectorText" op="equ" val="55"/>
      <dgm:constr type="primFontSz" for="des" forName="connectorText" refType="primFontSz" refFor="ch" refPtType="node" op="lte" fact="0.8"/>
      <dgm:constr type="sibSp" refType="w" refFor="ch" refPtType="node" op="equ" fact="0.65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4">
        <dgm:if name="Name5" axis="par ch" ptType="doc node" func="cnt" op="gt" val="1">
          <dgm:forEach name="sibTransForEach" axis="followSib" ptType="sibTrans" hideLastTrans="0" cnt="1">
            <dgm:layoutNode name="sibTrans">
              <dgm:choose name="Name6">
                <dgm:if name="Name7" axis="par ch" ptType="doc node" func="posEven" op="equ" val="1">
                  <dgm:alg type="conn">
                    <dgm:param type="begPts" val="radial"/>
                    <dgm:param type="endPts" val="radial"/>
                    <dgm:param type="begSty" val="arr"/>
                    <dgm:param type="endSty" val="arr"/>
                  </dgm:alg>
                </dgm:if>
                <dgm:else name="Name8">
                  <dgm:alg type="conn">
                    <dgm:param type="begPts" val="auto"/>
                    <dgm:param type="endPts" val="auto"/>
                    <dgm:param type="begSty" val="arr"/>
                    <dgm:param type="endSty" val="arr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5"/>
                <dgm:constr type="connDist"/>
                <dgm:constr type="begPad" refType="connDist" fact="0.1"/>
                <dgm:constr type="endPad" refType="connDist" fact="0.1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9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BAE0A3-FC72-C943-8915-67B78CCBD2EB}" type="datetimeFigureOut">
              <a:rPr lang="en-US" smtClean="0"/>
              <a:t>6/14/2026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885950" y="1143000"/>
            <a:ext cx="30861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8EF4D5-177F-4345-931A-46460CD21E0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64939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" name="Picture 38" descr="{image_background}">
            <a:extLst>
              <a:ext uri="{FF2B5EF4-FFF2-40B4-BE49-F238E27FC236}">
                <a16:creationId xmlns:a16="http://schemas.microsoft.com/office/drawing/2014/main" id="{5CF51A87-85CD-D05E-C812-4664FFF34401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058400" cy="777239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E0A10B1-1871-CE53-A0B4-5739245D0EFA}"/>
              </a:ext>
            </a:extLst>
          </p:cNvPr>
          <p:cNvSpPr/>
          <p:nvPr userDrawn="1"/>
        </p:nvSpPr>
        <p:spPr>
          <a:xfrm>
            <a:off x="1288036" y="981075"/>
            <a:ext cx="7496175" cy="5810250"/>
          </a:xfrm>
          <a:prstGeom prst="rect">
            <a:avLst/>
          </a:prstGeom>
          <a:solidFill>
            <a:schemeClr val="accent5"/>
          </a:solidFill>
          <a:ln w="9525">
            <a:noFill/>
          </a:ln>
          <a:effectLst>
            <a:outerShdw blurRad="75590" dist="76571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76B00A-827C-B44E-B648-B90753C70A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0103" y="2924700"/>
            <a:ext cx="5744819" cy="1329991"/>
          </a:xfrm>
        </p:spPr>
        <p:txBody>
          <a:bodyPr/>
          <a:lstStyle>
            <a:lvl1pPr algn="ctr">
              <a:defRPr cap="all" baseline="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16">
            <a:extLst>
              <a:ext uri="{FF2B5EF4-FFF2-40B4-BE49-F238E27FC236}">
                <a16:creationId xmlns:a16="http://schemas.microsoft.com/office/drawing/2014/main" id="{4E9BCF12-61AA-D692-7CC8-B9915A66D53B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2153477" y="1524000"/>
            <a:ext cx="5758070" cy="787066"/>
          </a:xfrm>
        </p:spPr>
        <p:txBody>
          <a:bodyPr anchor="b"/>
          <a:lstStyle>
            <a:lvl1pPr algn="ctr">
              <a:lnSpc>
                <a:spcPct val="103000"/>
              </a:lnSpc>
              <a:spcBef>
                <a:spcPts val="0"/>
              </a:spcBef>
              <a:defRPr sz="2400" b="1" i="0" cap="all" baseline="0">
                <a:solidFill>
                  <a:schemeClr val="accent1">
                    <a:lumMod val="75000"/>
                  </a:schemeClr>
                </a:solidFill>
                <a:latin typeface="+mj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3AF5ED66-2FD8-6C90-D0CD-96CBC7361AC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53477" y="2384436"/>
            <a:ext cx="5758069" cy="448456"/>
          </a:xfrm>
        </p:spPr>
        <p:txBody>
          <a:bodyPr anchor="ctr"/>
          <a:lstStyle>
            <a:lvl1pPr algn="ctr">
              <a:lnSpc>
                <a:spcPct val="103000"/>
              </a:lnSpc>
              <a:spcBef>
                <a:spcPts val="0"/>
              </a:spcBef>
              <a:defRPr sz="1400" b="0" i="0" cap="none" baseline="0">
                <a:solidFill>
                  <a:schemeClr val="tx1"/>
                </a:solidFill>
                <a:latin typeface="+mn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4BE0CC8B-7602-C19F-BE87-D0718441F00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153478" y="4315787"/>
            <a:ext cx="5758069" cy="753363"/>
          </a:xfrm>
        </p:spPr>
        <p:txBody>
          <a:bodyPr anchor="t"/>
          <a:lstStyle>
            <a:lvl1pPr algn="ctr">
              <a:lnSpc>
                <a:spcPct val="103000"/>
              </a:lnSpc>
              <a:spcBef>
                <a:spcPts val="0"/>
              </a:spcBef>
              <a:defRPr sz="1400" b="0" i="0" cap="none" baseline="0">
                <a:solidFill>
                  <a:schemeClr val="tx1"/>
                </a:solidFill>
                <a:latin typeface="+mn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F5ED8FD1-DF19-191C-3934-76A5E4C7D607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2153478" y="5458078"/>
            <a:ext cx="2783943" cy="383922"/>
          </a:xfrm>
        </p:spPr>
        <p:txBody>
          <a:bodyPr anchor="ctr"/>
          <a:lstStyle>
            <a:lvl1pPr algn="ctr">
              <a:lnSpc>
                <a:spcPct val="103000"/>
              </a:lnSpc>
              <a:spcBef>
                <a:spcPts val="0"/>
              </a:spcBef>
              <a:defRPr sz="2700" b="0" i="0" cap="none" baseline="0">
                <a:solidFill>
                  <a:schemeClr val="tx1"/>
                </a:solidFill>
                <a:latin typeface="Freestyle Script" panose="030804020302050B0404" pitchFamily="66" charset="77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36AA62-74CB-EF66-D008-93EB4E63881E}"/>
              </a:ext>
            </a:extLst>
          </p:cNvPr>
          <p:cNvCxnSpPr>
            <a:cxnSpLocks/>
          </p:cNvCxnSpPr>
          <p:nvPr userDrawn="1"/>
        </p:nvCxnSpPr>
        <p:spPr>
          <a:xfrm>
            <a:off x="2160104" y="5874002"/>
            <a:ext cx="2777318" cy="0"/>
          </a:xfrm>
          <a:prstGeom prst="line">
            <a:avLst/>
          </a:prstGeom>
          <a:ln w="12700" cap="rnd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1" name="Text Placeholder 16">
            <a:extLst>
              <a:ext uri="{FF2B5EF4-FFF2-40B4-BE49-F238E27FC236}">
                <a16:creationId xmlns:a16="http://schemas.microsoft.com/office/drawing/2014/main" id="{2FDB9038-7C3B-2612-9B36-FF4E76A5865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153478" y="5906005"/>
            <a:ext cx="2783944" cy="383921"/>
          </a:xfrm>
        </p:spPr>
        <p:txBody>
          <a:bodyPr anchor="ctr"/>
          <a:lstStyle>
            <a:lvl1pPr algn="ctr">
              <a:lnSpc>
                <a:spcPct val="103000"/>
              </a:lnSpc>
              <a:spcBef>
                <a:spcPts val="0"/>
              </a:spcBef>
              <a:defRPr sz="1050" b="0" i="0" cap="all" baseline="0">
                <a:solidFill>
                  <a:schemeClr val="tx1"/>
                </a:solidFill>
                <a:latin typeface="+mn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5B7BDD74-F98F-BCF6-D704-17A0901503A3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135008" y="5458078"/>
            <a:ext cx="2776539" cy="383922"/>
          </a:xfrm>
        </p:spPr>
        <p:txBody>
          <a:bodyPr anchor="ctr"/>
          <a:lstStyle>
            <a:lvl1pPr algn="ctr">
              <a:lnSpc>
                <a:spcPct val="103000"/>
              </a:lnSpc>
              <a:spcBef>
                <a:spcPts val="0"/>
              </a:spcBef>
              <a:defRPr sz="1400" b="0" i="0" cap="none" baseline="0">
                <a:solidFill>
                  <a:schemeClr val="tx1"/>
                </a:solidFill>
                <a:latin typeface="+mn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F507D0AD-0E6D-DE04-311D-30BFB051393D}"/>
              </a:ext>
            </a:extLst>
          </p:cNvPr>
          <p:cNvCxnSpPr>
            <a:cxnSpLocks/>
          </p:cNvCxnSpPr>
          <p:nvPr userDrawn="1"/>
        </p:nvCxnSpPr>
        <p:spPr>
          <a:xfrm>
            <a:off x="5132029" y="5874002"/>
            <a:ext cx="2779519" cy="0"/>
          </a:xfrm>
          <a:prstGeom prst="line">
            <a:avLst/>
          </a:prstGeom>
          <a:ln w="12700" cap="rnd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24" name="Text Placeholder 16">
            <a:extLst>
              <a:ext uri="{FF2B5EF4-FFF2-40B4-BE49-F238E27FC236}">
                <a16:creationId xmlns:a16="http://schemas.microsoft.com/office/drawing/2014/main" id="{01CF8DB3-3550-75AE-FFDA-F1DF6424F2F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135009" y="5906007"/>
            <a:ext cx="2776538" cy="383919"/>
          </a:xfrm>
        </p:spPr>
        <p:txBody>
          <a:bodyPr anchor="ctr"/>
          <a:lstStyle>
            <a:lvl1pPr algn="ctr">
              <a:lnSpc>
                <a:spcPct val="103000"/>
              </a:lnSpc>
              <a:spcBef>
                <a:spcPts val="0"/>
              </a:spcBef>
              <a:defRPr sz="1050" b="0" i="0" cap="all" baseline="0">
                <a:solidFill>
                  <a:schemeClr val="tx1"/>
                </a:solidFill>
                <a:latin typeface="+mn-lt"/>
                <a:cs typeface="Posterama" panose="020B0504020200020000" pitchFamily="34" charset="0"/>
              </a:defRPr>
            </a:lvl1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426709549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07231" y="547690"/>
            <a:ext cx="8872538" cy="1988345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7231" y="2738439"/>
            <a:ext cx="8872538" cy="4486271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08232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1028700" rtl="0" eaLnBrk="1" latinLnBrk="0" hangingPunct="1">
        <a:lnSpc>
          <a:spcPct val="85000"/>
        </a:lnSpc>
        <a:spcBef>
          <a:spcPct val="0"/>
        </a:spcBef>
        <a:buNone/>
        <a:defRPr sz="4500" b="1" i="0" kern="1200" cap="all" baseline="0">
          <a:solidFill>
            <a:schemeClr val="accent3">
              <a:lumMod val="75000"/>
            </a:schemeClr>
          </a:solidFill>
          <a:latin typeface="+mj-lt"/>
          <a:ea typeface="+mj-ea"/>
          <a:cs typeface="Posterama" panose="020B0504020200020000" pitchFamily="34" charset="0"/>
        </a:defRPr>
      </a:lvl1pPr>
    </p:titleStyle>
    <p:bodyStyle>
      <a:lvl1pPr marL="0" indent="0" algn="l" defTabSz="1028700" rtl="0" eaLnBrk="1" latinLnBrk="0" hangingPunct="1">
        <a:lnSpc>
          <a:spcPct val="103000"/>
        </a:lnSpc>
        <a:spcBef>
          <a:spcPts val="1125"/>
        </a:spcBef>
        <a:buFontTx/>
        <a:buNone/>
        <a:defRPr sz="1400" kern="1200">
          <a:solidFill>
            <a:schemeClr val="tx1"/>
          </a:solidFill>
          <a:latin typeface="+mj-lt"/>
          <a:ea typeface="+mn-ea"/>
          <a:cs typeface="+mn-cs"/>
        </a:defRPr>
      </a:lvl1pPr>
      <a:lvl2pPr marL="514350" indent="0" algn="l" defTabSz="1028700" rtl="0" eaLnBrk="1" latinLnBrk="0" hangingPunct="1">
        <a:lnSpc>
          <a:spcPct val="103000"/>
        </a:lnSpc>
        <a:spcBef>
          <a:spcPts val="563"/>
        </a:spcBef>
        <a:buFontTx/>
        <a:buNone/>
        <a:defRPr sz="1400" kern="1200">
          <a:solidFill>
            <a:schemeClr val="tx1"/>
          </a:solidFill>
          <a:latin typeface="+mj-lt"/>
          <a:ea typeface="+mn-ea"/>
          <a:cs typeface="+mn-cs"/>
        </a:defRPr>
      </a:lvl2pPr>
      <a:lvl3pPr marL="1028700" indent="0" algn="l" defTabSz="1028700" rtl="0" eaLnBrk="1" latinLnBrk="0" hangingPunct="1">
        <a:lnSpc>
          <a:spcPct val="103000"/>
        </a:lnSpc>
        <a:spcBef>
          <a:spcPts val="563"/>
        </a:spcBef>
        <a:buFontTx/>
        <a:buNone/>
        <a:defRPr sz="1400" kern="1200">
          <a:solidFill>
            <a:schemeClr val="tx1"/>
          </a:solidFill>
          <a:latin typeface="+mj-lt"/>
          <a:ea typeface="+mn-ea"/>
          <a:cs typeface="+mn-cs"/>
        </a:defRPr>
      </a:lvl3pPr>
      <a:lvl4pPr marL="1543050" indent="0" algn="l" defTabSz="1028700" rtl="0" eaLnBrk="1" latinLnBrk="0" hangingPunct="1">
        <a:lnSpc>
          <a:spcPct val="103000"/>
        </a:lnSpc>
        <a:spcBef>
          <a:spcPts val="563"/>
        </a:spcBef>
        <a:buFontTx/>
        <a:buNone/>
        <a:defRPr sz="1400" kern="1200">
          <a:solidFill>
            <a:schemeClr val="tx1"/>
          </a:solidFill>
          <a:latin typeface="+mj-lt"/>
          <a:ea typeface="+mn-ea"/>
          <a:cs typeface="+mn-cs"/>
        </a:defRPr>
      </a:lvl4pPr>
      <a:lvl5pPr marL="2057400" indent="0" algn="l" defTabSz="1028700" rtl="0" eaLnBrk="1" latinLnBrk="0" hangingPunct="1">
        <a:lnSpc>
          <a:spcPct val="103000"/>
        </a:lnSpc>
        <a:spcBef>
          <a:spcPts val="563"/>
        </a:spcBef>
        <a:buFontTx/>
        <a:buNone/>
        <a:defRPr sz="1400" kern="1200">
          <a:solidFill>
            <a:schemeClr val="tx1"/>
          </a:solidFill>
          <a:latin typeface="+mj-lt"/>
          <a:ea typeface="+mn-ea"/>
          <a:cs typeface="+mn-cs"/>
        </a:defRPr>
      </a:lvl5pPr>
      <a:lvl6pPr marL="28289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6pPr>
      <a:lvl7pPr marL="33432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7pPr>
      <a:lvl8pPr marL="385762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8pPr>
      <a:lvl9pPr marL="4371975" indent="-257175" algn="l" defTabSz="1028700" rtl="0" eaLnBrk="1" latinLnBrk="0" hangingPunct="1">
        <a:lnSpc>
          <a:spcPct val="90000"/>
        </a:lnSpc>
        <a:spcBef>
          <a:spcPts val="563"/>
        </a:spcBef>
        <a:buFont typeface="Arial" panose="020B0604020202020204" pitchFamily="34" charset="0"/>
        <a:buChar char="•"/>
        <a:defRPr sz="202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3pPr>
      <a:lvl4pPr marL="15430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5pPr>
      <a:lvl6pPr marL="25717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6pPr>
      <a:lvl7pPr marL="30861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8pPr>
      <a:lvl9pPr marL="4114800" algn="l" defTabSz="1028700" rtl="0" eaLnBrk="1" latinLnBrk="0" hangingPunct="1">
        <a:defRPr sz="2025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0" pos="3168" userDrawn="1">
          <p15:clr>
            <a:srgbClr val="A4A3A4"/>
          </p15:clr>
        </p15:guide>
        <p15:guide id="51" orient="horz" pos="2448" userDrawn="1">
          <p15:clr>
            <a:srgbClr val="A4A3A4"/>
          </p15:clr>
        </p15:guide>
        <p15:guide id="52" userDrawn="1">
          <p15:clr>
            <a:srgbClr val="F26B43"/>
          </p15:clr>
        </p15:guide>
        <p15:guide id="53" pos="283" userDrawn="1">
          <p15:clr>
            <a:srgbClr val="F26B43"/>
          </p15:clr>
        </p15:guide>
        <p15:guide id="54" pos="403" userDrawn="1">
          <p15:clr>
            <a:srgbClr val="F26B43"/>
          </p15:clr>
        </p15:guide>
        <p15:guide id="55" pos="687" userDrawn="1">
          <p15:clr>
            <a:srgbClr val="F26B43"/>
          </p15:clr>
        </p15:guide>
        <p15:guide id="56" pos="807" userDrawn="1">
          <p15:clr>
            <a:srgbClr val="F26B43"/>
          </p15:clr>
        </p15:guide>
        <p15:guide id="57" pos="1091" userDrawn="1">
          <p15:clr>
            <a:srgbClr val="F26B43"/>
          </p15:clr>
        </p15:guide>
        <p15:guide id="58" pos="1211" userDrawn="1">
          <p15:clr>
            <a:srgbClr val="F26B43"/>
          </p15:clr>
        </p15:guide>
        <p15:guide id="59" pos="1494" userDrawn="1">
          <p15:clr>
            <a:srgbClr val="F26B43"/>
          </p15:clr>
        </p15:guide>
        <p15:guide id="60" pos="1614" userDrawn="1">
          <p15:clr>
            <a:srgbClr val="F26B43"/>
          </p15:clr>
        </p15:guide>
        <p15:guide id="61" pos="1897" userDrawn="1">
          <p15:clr>
            <a:srgbClr val="F26B43"/>
          </p15:clr>
        </p15:guide>
        <p15:guide id="62" pos="2017" userDrawn="1">
          <p15:clr>
            <a:srgbClr val="F26B43"/>
          </p15:clr>
        </p15:guide>
        <p15:guide id="63" pos="2301" userDrawn="1">
          <p15:clr>
            <a:srgbClr val="F26B43"/>
          </p15:clr>
        </p15:guide>
        <p15:guide id="64" pos="2421" userDrawn="1">
          <p15:clr>
            <a:srgbClr val="F26B43"/>
          </p15:clr>
        </p15:guide>
        <p15:guide id="65" pos="2705" userDrawn="1">
          <p15:clr>
            <a:srgbClr val="F26B43"/>
          </p15:clr>
        </p15:guide>
        <p15:guide id="66" pos="2825" userDrawn="1">
          <p15:clr>
            <a:srgbClr val="F26B43"/>
          </p15:clr>
        </p15:guide>
        <p15:guide id="67" pos="3108" userDrawn="1">
          <p15:clr>
            <a:srgbClr val="F26B43"/>
          </p15:clr>
        </p15:guide>
        <p15:guide id="68" pos="3228" userDrawn="1">
          <p15:clr>
            <a:srgbClr val="F26B43"/>
          </p15:clr>
        </p15:guide>
        <p15:guide id="69" pos="3511" userDrawn="1">
          <p15:clr>
            <a:srgbClr val="F26B43"/>
          </p15:clr>
        </p15:guide>
        <p15:guide id="70" pos="3631" userDrawn="1">
          <p15:clr>
            <a:srgbClr val="F26B43"/>
          </p15:clr>
        </p15:guide>
        <p15:guide id="71" pos="3915" userDrawn="1">
          <p15:clr>
            <a:srgbClr val="F26B43"/>
          </p15:clr>
        </p15:guide>
        <p15:guide id="72" pos="4035" userDrawn="1">
          <p15:clr>
            <a:srgbClr val="F26B43"/>
          </p15:clr>
        </p15:guide>
        <p15:guide id="73" pos="4319" userDrawn="1">
          <p15:clr>
            <a:srgbClr val="F26B43"/>
          </p15:clr>
        </p15:guide>
        <p15:guide id="74" pos="4439" userDrawn="1">
          <p15:clr>
            <a:srgbClr val="F26B43"/>
          </p15:clr>
        </p15:guide>
        <p15:guide id="75" pos="4722" userDrawn="1">
          <p15:clr>
            <a:srgbClr val="F26B43"/>
          </p15:clr>
        </p15:guide>
        <p15:guide id="76" pos="4842" userDrawn="1">
          <p15:clr>
            <a:srgbClr val="F26B43"/>
          </p15:clr>
        </p15:guide>
        <p15:guide id="77" pos="5125" userDrawn="1">
          <p15:clr>
            <a:srgbClr val="F26B43"/>
          </p15:clr>
        </p15:guide>
        <p15:guide id="78" pos="5245" userDrawn="1">
          <p15:clr>
            <a:srgbClr val="F26B43"/>
          </p15:clr>
        </p15:guide>
        <p15:guide id="79" pos="5529" userDrawn="1">
          <p15:clr>
            <a:srgbClr val="F26B43"/>
          </p15:clr>
        </p15:guide>
        <p15:guide id="80" pos="5649" userDrawn="1">
          <p15:clr>
            <a:srgbClr val="F26B43"/>
          </p15:clr>
        </p15:guide>
        <p15:guide id="81" pos="5933" userDrawn="1">
          <p15:clr>
            <a:srgbClr val="F26B43"/>
          </p15:clr>
        </p15:guide>
        <p15:guide id="82" pos="6053" userDrawn="1">
          <p15:clr>
            <a:srgbClr val="F26B43"/>
          </p15:clr>
        </p15:guide>
        <p15:guide id="83" pos="6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usalconversations.com/post/identification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appingignorance.org/2013/12/20/economics-and-the-debate-on-nature-vs-nurture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actividadesinfantil.com/archives/author/maria/page/12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FF2C9A99-BB73-CD9F-B71B-9FFBBF1E4F9C}"/>
              </a:ext>
            </a:extLst>
          </p:cNvPr>
          <p:cNvSpPr txBox="1"/>
          <p:nvPr/>
        </p:nvSpPr>
        <p:spPr>
          <a:xfrm>
            <a:off x="1846733" y="2086711"/>
            <a:ext cx="6028195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>
                <a:latin typeface="Arial"/>
                <a:cs typeface="Arial"/>
              </a:rPr>
              <a:t>Name: Saleem Hussain</a:t>
            </a:r>
            <a:endParaRPr lang="en-US"/>
          </a:p>
          <a:p>
            <a:pPr algn="ctr"/>
            <a:r>
              <a:rPr lang="en-US" sz="1200">
                <a:latin typeface="Arial"/>
                <a:cs typeface="Arial"/>
              </a:rPr>
              <a:t>Student Number: 2506895</a:t>
            </a:r>
          </a:p>
          <a:p>
            <a:pPr algn="ctr"/>
            <a:r>
              <a:rPr lang="en-US" sz="1200" dirty="0">
                <a:latin typeface="Arial"/>
                <a:cs typeface="Arial"/>
              </a:rPr>
              <a:t>Module: Psycholog</a:t>
            </a:r>
            <a:r>
              <a:rPr lang="en-US" sz="1200">
                <a:latin typeface="Arial"/>
                <a:cs typeface="Arial"/>
              </a:rPr>
              <a:t>y in Health and Social Care</a:t>
            </a:r>
            <a:endParaRPr lang="en-US" sz="1200" dirty="0">
              <a:latin typeface="Arial"/>
              <a:cs typeface="Arial"/>
            </a:endParaRPr>
          </a:p>
          <a:p>
            <a:pPr algn="ctr"/>
            <a:r>
              <a:rPr lang="en-US" sz="1200">
                <a:latin typeface="Arial"/>
                <a:cs typeface="Arial"/>
              </a:rPr>
              <a:t>Module number: LCHS4010</a:t>
            </a:r>
          </a:p>
          <a:p>
            <a:pPr algn="ctr"/>
            <a:r>
              <a:rPr lang="en-US" sz="1200">
                <a:latin typeface="Arial"/>
                <a:cs typeface="Arial"/>
              </a:rPr>
              <a:t>Lecturer: Alice Clayton</a:t>
            </a:r>
          </a:p>
          <a:p>
            <a:pPr algn="ctr"/>
            <a:r>
              <a:rPr lang="en-US" sz="1200">
                <a:latin typeface="Arial"/>
                <a:cs typeface="Arial"/>
              </a:rPr>
              <a:t>Title: Lifespan Development</a:t>
            </a:r>
            <a:endParaRPr lang="en-US" sz="1200" dirty="0">
              <a:latin typeface="Arial"/>
              <a:cs typeface="Arial"/>
            </a:endParaRPr>
          </a:p>
          <a:p>
            <a:pPr algn="ctr"/>
            <a:r>
              <a:rPr lang="en-US" sz="1200">
                <a:latin typeface="Arial"/>
                <a:cs typeface="Arial"/>
              </a:rPr>
              <a:t>Date: 12 June 2026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272496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FF0A3788-B4A1-DF33-171A-F5C4BC0FF310}"/>
              </a:ext>
            </a:extLst>
          </p:cNvPr>
          <p:cNvSpPr txBox="1"/>
          <p:nvPr/>
        </p:nvSpPr>
        <p:spPr>
          <a:xfrm>
            <a:off x="1638437" y="1467097"/>
            <a:ext cx="6564459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This presentation will analyse Isaac's development using Bowlby's Attachment Theory. Isaac is a four-year-old child attending a Children's Centre in London. He presents with emotional, social and language difficulties, alongside significant family challen</a:t>
            </a:r>
            <a:r>
              <a:rPr lang="en-GB" sz="1200" dirty="0">
                <a:solidFill>
                  <a:srgbClr val="000000"/>
                </a:solidFill>
                <a:latin typeface="Arial"/>
                <a:cs typeface="Arial"/>
              </a:rPr>
              <a:t>ges</a:t>
            </a:r>
            <a:r>
              <a:rPr lang="en-GB" sz="1200" dirty="0">
                <a:latin typeface="Arial"/>
                <a:cs typeface="Arial"/>
              </a:rPr>
              <a:t>. The presentation will explain Bowlby's theory, apply it to Isaac's experiences, consider nature and nurture influences, propose evidence-based interventions and critically evaluate the usefulness of the theory in early years of practice.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0A92750E-E0FE-C551-3025-DE00008EB6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347912" y="2566987"/>
            <a:ext cx="5362575" cy="263842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FB5DC919-F1E0-7BF6-5E00-EE8DA32FC68C}"/>
              </a:ext>
            </a:extLst>
          </p:cNvPr>
          <p:cNvSpPr txBox="1"/>
          <p:nvPr/>
        </p:nvSpPr>
        <p:spPr>
          <a:xfrm>
            <a:off x="2347913" y="5205413"/>
            <a:ext cx="5362575" cy="317500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r>
              <a:rPr lang="en-US" sz="1200" dirty="0">
                <a:latin typeface="Arial"/>
                <a:cs typeface="Arial"/>
              </a:rPr>
              <a:t>The Photo by Photo 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0196495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08B0A38-D0DF-88B6-D393-5CF8DCD25B8B}"/>
              </a:ext>
            </a:extLst>
          </p:cNvPr>
          <p:cNvSpPr txBox="1"/>
          <p:nvPr/>
        </p:nvSpPr>
        <p:spPr>
          <a:xfrm>
            <a:off x="1562896" y="1365892"/>
            <a:ext cx="701333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Case Study Overview</a:t>
            </a:r>
            <a:endParaRPr lang="en-GB" sz="1600" dirty="0">
              <a:latin typeface="Arial"/>
              <a:cs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050260-9643-8E5F-4360-0DD01673992B}"/>
              </a:ext>
            </a:extLst>
          </p:cNvPr>
          <p:cNvSpPr txBox="1"/>
          <p:nvPr/>
        </p:nvSpPr>
        <p:spPr>
          <a:xfrm>
            <a:off x="1654830" y="1851834"/>
            <a:ext cx="6973930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Isaac is a four-year-old </a:t>
            </a:r>
            <a:r>
              <a:rPr lang="en-GB" sz="1200">
                <a:latin typeface="Arial"/>
                <a:cs typeface="Arial"/>
              </a:rPr>
              <a:t>attending</a:t>
            </a:r>
            <a:r>
              <a:rPr lang="en-GB" sz="1200" dirty="0">
                <a:latin typeface="Arial"/>
                <a:cs typeface="Arial"/>
              </a:rPr>
              <a:t> a Children's Centre in London.</a:t>
            </a:r>
            <a:endParaRPr lang="en-US" dirty="0"/>
          </a:p>
          <a:p>
            <a:endParaRPr lang="en-GB" dirty="0"/>
          </a:p>
          <a:p>
            <a:r>
              <a:rPr lang="en-GB" sz="1200" dirty="0">
                <a:latin typeface="Arial"/>
                <a:cs typeface="Arial"/>
              </a:rPr>
              <a:t>Observed </a:t>
            </a:r>
            <a:r>
              <a:rPr lang="en-GB" sz="1200">
                <a:latin typeface="Arial"/>
                <a:cs typeface="Arial"/>
              </a:rPr>
              <a:t>concerns:</a:t>
            </a: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Withdrawal during free play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Separation anxiety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Language delay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Difficulty joining gro</a:t>
            </a:r>
            <a:r>
              <a:rPr lang="en-GB" sz="1200">
                <a:latin typeface="Arial"/>
                <a:cs typeface="Arial"/>
              </a:rPr>
              <a:t>ups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Sleep </a:t>
            </a:r>
            <a:r>
              <a:rPr lang="en-GB" sz="1200">
                <a:latin typeface="Arial"/>
                <a:cs typeface="Arial"/>
              </a:rPr>
              <a:t>difficulties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Clingy behaviour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098EA6-2A9B-5E13-9EE6-34A5EF693DA8}"/>
              </a:ext>
            </a:extLst>
          </p:cNvPr>
          <p:cNvSpPr txBox="1"/>
          <p:nvPr/>
        </p:nvSpPr>
        <p:spPr>
          <a:xfrm>
            <a:off x="4724461" y="3613368"/>
            <a:ext cx="316519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Background</a:t>
            </a:r>
            <a:r>
              <a:rPr lang="en-GB" sz="1200" dirty="0">
                <a:latin typeface="Arial"/>
                <a:cs typeface="Arial"/>
              </a:rPr>
              <a:t> factors</a:t>
            </a: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Maternal post-natal depression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Single-parent household</a:t>
            </a: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Limited support netwo</a:t>
            </a:r>
            <a:r>
              <a:rPr lang="en-GB" sz="1200">
                <a:latin typeface="Arial"/>
                <a:cs typeface="Arial"/>
              </a:rPr>
              <a:t>rk</a:t>
            </a: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Frequent childcare </a:t>
            </a:r>
            <a:r>
              <a:rPr lang="en-GB" sz="1200">
                <a:latin typeface="Arial"/>
                <a:cs typeface="Arial"/>
              </a:rPr>
              <a:t>disruptions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(Bowlby, 1969)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3545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6E69DDB3-6F48-2AC2-946D-61D5E850602E}"/>
              </a:ext>
            </a:extLst>
          </p:cNvPr>
          <p:cNvSpPr txBox="1"/>
          <p:nvPr/>
        </p:nvSpPr>
        <p:spPr>
          <a:xfrm>
            <a:off x="1589162" y="1234556"/>
            <a:ext cx="5489835" cy="27699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Bowlby's </a:t>
            </a:r>
            <a:r>
              <a:rPr lang="en-GB" sz="1200">
                <a:latin typeface="Arial"/>
                <a:cs typeface="Arial"/>
              </a:rPr>
              <a:t>Attachment Theory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Key Concepts</a:t>
            </a: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Attachment = emotional bond between child and caregiver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Secure attachment develops through sensitive and consis</a:t>
            </a:r>
            <a:r>
              <a:rPr lang="en-GB" sz="1200">
                <a:latin typeface="Arial"/>
                <a:cs typeface="Arial"/>
              </a:rPr>
              <a:t>tent care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Internal Working Model influences future </a:t>
            </a:r>
            <a:r>
              <a:rPr lang="en-GB" sz="1200" dirty="0" err="1">
                <a:latin typeface="Arial"/>
                <a:cs typeface="Arial"/>
              </a:rPr>
              <a:t>relationshi</a:t>
            </a:r>
            <a:r>
              <a:rPr lang="en-GB" sz="1200" dirty="0">
                <a:latin typeface="Arial"/>
                <a:cs typeface="Arial"/>
              </a:rPr>
              <a:t>ps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Monotropy: primar</a:t>
            </a:r>
            <a:r>
              <a:rPr lang="en-GB" sz="1200">
                <a:latin typeface="Arial"/>
                <a:cs typeface="Arial"/>
              </a:rPr>
              <a:t>y attachment figure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Secure Base concept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(Bowlby, 1969)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442CAE-3B87-E518-9AF9-4D104C886127}"/>
              </a:ext>
            </a:extLst>
          </p:cNvPr>
          <p:cNvSpPr txBox="1"/>
          <p:nvPr/>
        </p:nvSpPr>
        <p:spPr>
          <a:xfrm>
            <a:off x="1786166" y="3532932"/>
            <a:ext cx="5726240" cy="89308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7B4516B-9C78-C390-665C-A1192349AF16}"/>
              </a:ext>
            </a:extLst>
          </p:cNvPr>
          <p:cNvSpPr txBox="1"/>
          <p:nvPr/>
        </p:nvSpPr>
        <p:spPr>
          <a:xfrm>
            <a:off x="1589162" y="4148956"/>
            <a:ext cx="5621171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Bowlby believed children are biologically programmed to seek closeness to caregivers for protection and survival. Early experiences can significantly influence emotional, social and cognitive development. (Bowlby, 1969)</a:t>
            </a:r>
          </a:p>
        </p:txBody>
      </p:sp>
    </p:spTree>
    <p:extLst>
      <p:ext uri="{BB962C8B-B14F-4D97-AF65-F5344CB8AC3E}">
        <p14:creationId xmlns:p14="http://schemas.microsoft.com/office/powerpoint/2010/main" val="18014528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1336B7A2-95B6-26EB-FCA2-41B3E7E0172B}"/>
              </a:ext>
            </a:extLst>
          </p:cNvPr>
          <p:cNvSpPr txBox="1"/>
          <p:nvPr/>
        </p:nvSpPr>
        <p:spPr>
          <a:xfrm>
            <a:off x="2048838" y="1234556"/>
            <a:ext cx="5660572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Developmental </a:t>
            </a:r>
            <a:r>
              <a:rPr lang="en-GB" sz="1400">
                <a:latin typeface="Arial"/>
                <a:cs typeface="Arial"/>
              </a:rPr>
              <a:t>Assumptions and Early Childhood Relevance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AC4491-84BF-FDC2-CF08-870680C70AFD}"/>
              </a:ext>
            </a:extLst>
          </p:cNvPr>
          <p:cNvSpPr txBox="1"/>
          <p:nvPr/>
        </p:nvSpPr>
        <p:spPr>
          <a:xfrm>
            <a:off x="1641696" y="1812433"/>
            <a:ext cx="295505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Bowlby argued</a:t>
            </a:r>
            <a:r>
              <a:rPr lang="en-GB"/>
              <a:t>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9EB5725-3A15-4BFB-F92A-3A69FF2A31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89683610"/>
              </p:ext>
            </p:extLst>
          </p:nvPr>
        </p:nvGraphicFramePr>
        <p:xfrm>
          <a:off x="1879189" y="1650042"/>
          <a:ext cx="3153717" cy="29080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75" name="TextBox 474">
            <a:extLst>
              <a:ext uri="{FF2B5EF4-FFF2-40B4-BE49-F238E27FC236}">
                <a16:creationId xmlns:a16="http://schemas.microsoft.com/office/drawing/2014/main" id="{72AD8AD0-4185-AB16-A303-62E29356465A}"/>
              </a:ext>
            </a:extLst>
          </p:cNvPr>
          <p:cNvSpPr txBox="1"/>
          <p:nvPr/>
        </p:nvSpPr>
        <p:spPr>
          <a:xfrm>
            <a:off x="5437301" y="1904369"/>
            <a:ext cx="323086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Relevance To Early Childhood</a:t>
            </a:r>
          </a:p>
          <a:p>
            <a:endParaRPr lang="en-GB" sz="1400" dirty="0">
              <a:latin typeface="Arial"/>
              <a:cs typeface="Arial"/>
            </a:endParaRP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Children aged 0-5 rely heavily on secure relat</a:t>
            </a:r>
            <a:r>
              <a:rPr lang="en-GB" sz="1200">
                <a:latin typeface="Arial"/>
                <a:cs typeface="Arial"/>
              </a:rPr>
              <a:t>ionships for:</a:t>
            </a:r>
            <a:endParaRPr lang="en-GB" sz="12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Emotional regulation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Language Development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Social Interaction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Independence</a:t>
            </a: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Early Childhood is a critical period for attachment formation and emot</a:t>
            </a:r>
            <a:r>
              <a:rPr lang="en-GB" sz="1200">
                <a:latin typeface="Arial"/>
                <a:cs typeface="Arial"/>
              </a:rPr>
              <a:t>ional development.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(Golberg, 2013)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011567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5FB25970-CF0E-5388-118A-B04C54F6FDF1}"/>
              </a:ext>
            </a:extLst>
          </p:cNvPr>
          <p:cNvSpPr txBox="1"/>
          <p:nvPr/>
        </p:nvSpPr>
        <p:spPr>
          <a:xfrm>
            <a:off x="2725399" y="1316517"/>
            <a:ext cx="3946601" cy="215444"/>
          </a:xfrm>
          <a:prstGeom prst="rect">
            <a:avLst/>
          </a:prstGeom>
          <a:noFill/>
          <a:ln>
            <a:solidFill>
              <a:srgbClr val="4472C4"/>
            </a:solidFill>
          </a:ln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Arial"/>
                <a:cs typeface="Arial"/>
              </a:rPr>
              <a:t>How Isaac's Experiences May Affect Developm</a:t>
            </a:r>
            <a:r>
              <a:rPr lang="en-GB" sz="1400">
                <a:latin typeface="Arial"/>
                <a:cs typeface="Arial"/>
              </a:rPr>
              <a:t>ent</a:t>
            </a:r>
            <a:endParaRPr lang="en-GB" sz="1400" dirty="0">
              <a:latin typeface="Arial"/>
              <a:cs typeface="Arial"/>
            </a:endParaRPr>
          </a:p>
        </p:txBody>
      </p:sp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66D21DA4-2D28-2B85-44F1-9FC57F9E66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40141613"/>
              </p:ext>
            </p:extLst>
          </p:nvPr>
        </p:nvGraphicFramePr>
        <p:xfrm>
          <a:off x="2726898" y="1682630"/>
          <a:ext cx="45720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060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0EA6E6E3-36BC-8195-6C78-3D1C750D2A66}"/>
              </a:ext>
            </a:extLst>
          </p:cNvPr>
          <p:cNvSpPr txBox="1"/>
          <p:nvPr/>
        </p:nvSpPr>
        <p:spPr>
          <a:xfrm>
            <a:off x="2048837" y="1287090"/>
            <a:ext cx="5319099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Nature and Nurture Factors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F14BA1C-C6DA-735D-3084-6C21A9B483DD}"/>
              </a:ext>
            </a:extLst>
          </p:cNvPr>
          <p:cNvSpPr txBox="1"/>
          <p:nvPr/>
        </p:nvSpPr>
        <p:spPr>
          <a:xfrm>
            <a:off x="1720498" y="2048838"/>
            <a:ext cx="2743200" cy="32008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400">
                <a:latin typeface="Arial"/>
                <a:cs typeface="Arial"/>
              </a:rPr>
              <a:t>Nature</a:t>
            </a:r>
          </a:p>
          <a:p>
            <a:endParaRPr lang="en-GB" sz="1400" dirty="0">
              <a:latin typeface="Arial"/>
              <a:cs typeface="Arial"/>
            </a:endParaRPr>
          </a:p>
          <a:p>
            <a:r>
              <a:rPr lang="en-GB" sz="1400" dirty="0">
                <a:latin typeface="Arial"/>
                <a:cs typeface="Arial"/>
              </a:rPr>
              <a:t>Biolo</a:t>
            </a:r>
            <a:r>
              <a:rPr lang="en-GB" sz="1400">
                <a:latin typeface="Arial"/>
                <a:cs typeface="Arial"/>
              </a:rPr>
              <a:t>gical Influences</a:t>
            </a: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Temperament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Brain Development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Genetic </a:t>
            </a:r>
            <a:r>
              <a:rPr lang="en-GB" sz="1200">
                <a:latin typeface="Arial"/>
                <a:cs typeface="Arial"/>
              </a:rPr>
              <a:t>predispositions</a:t>
            </a: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400">
                <a:latin typeface="Arial"/>
                <a:cs typeface="Arial"/>
              </a:rPr>
              <a:t>Nurture</a:t>
            </a:r>
            <a:endParaRPr lang="en-GB"/>
          </a:p>
          <a:p>
            <a:pPr marL="285750" indent="-285750">
              <a:buFont typeface="Wingdings"/>
              <a:buChar char="Ø"/>
            </a:pPr>
            <a:endParaRPr lang="en-GB" sz="14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Environmental influences:</a:t>
            </a:r>
          </a:p>
          <a:p>
            <a:endParaRPr lang="en-GB" sz="14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Parenting quality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Social experiences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Childcare stability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Community su</a:t>
            </a:r>
            <a:r>
              <a:rPr lang="en-GB" sz="1200">
                <a:latin typeface="Arial"/>
                <a:cs typeface="Arial"/>
              </a:rPr>
              <a:t>pport</a:t>
            </a:r>
            <a:endParaRPr lang="en-GB" sz="1200" dirty="0">
              <a:latin typeface="Arial"/>
              <a:cs typeface="Arial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64791A3C-D69E-6FD2-B10C-3444B99B2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73" r="-287" b="-539"/>
          <a:stretch>
            <a:fillRect/>
          </a:stretch>
        </p:blipFill>
        <p:spPr>
          <a:xfrm>
            <a:off x="3785826" y="2531493"/>
            <a:ext cx="4705135" cy="2697139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212EBFC0-873E-B3D3-60CC-9230448435B5}"/>
              </a:ext>
            </a:extLst>
          </p:cNvPr>
          <p:cNvSpPr txBox="1"/>
          <p:nvPr/>
        </p:nvSpPr>
        <p:spPr>
          <a:xfrm>
            <a:off x="1457325" y="6267450"/>
            <a:ext cx="7143750" cy="317500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AF31FAC-A5F7-DC3D-B50E-9685689EFCF1}"/>
              </a:ext>
            </a:extLst>
          </p:cNvPr>
          <p:cNvSpPr txBox="1"/>
          <p:nvPr/>
        </p:nvSpPr>
        <p:spPr>
          <a:xfrm>
            <a:off x="1717699" y="5353892"/>
            <a:ext cx="3477436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Developmental results from both biological and envi</a:t>
            </a:r>
            <a:r>
              <a:rPr lang="en-GB" sz="1200">
                <a:latin typeface="Arial"/>
                <a:cs typeface="Arial"/>
              </a:rPr>
              <a:t>ronmental influences.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(Berk, 2023).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7767282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8DB9873D-4561-88E5-6804-AB17338723AE}"/>
              </a:ext>
            </a:extLst>
          </p:cNvPr>
          <p:cNvSpPr txBox="1"/>
          <p:nvPr/>
        </p:nvSpPr>
        <p:spPr>
          <a:xfrm>
            <a:off x="3689568" y="1172539"/>
            <a:ext cx="4504817" cy="2154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Theory-Informed Support Plan</a:t>
            </a:r>
            <a:endParaRPr lang="en-GB" sz="14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059124-7BF0-3063-E4CB-5B3BD673B474}"/>
              </a:ext>
            </a:extLst>
          </p:cNvPr>
          <p:cNvSpPr txBox="1"/>
          <p:nvPr/>
        </p:nvSpPr>
        <p:spPr>
          <a:xfrm>
            <a:off x="1809724" y="1631016"/>
            <a:ext cx="3217726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1- Key Person A</a:t>
            </a:r>
            <a:r>
              <a:rPr lang="en-GB" sz="1400" dirty="0">
                <a:latin typeface="Arial"/>
                <a:cs typeface="Arial"/>
              </a:rPr>
              <a:t>pproach</a:t>
            </a:r>
            <a:endParaRPr lang="en-US"/>
          </a:p>
          <a:p>
            <a:pPr marL="342900" indent="-342900">
              <a:buFont typeface="Wingdings"/>
              <a:buChar char="Ø"/>
            </a:pPr>
            <a:endParaRPr lang="en-GB" sz="14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Consistent staff member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Builds trust and security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2 – </a:t>
            </a:r>
            <a:r>
              <a:rPr lang="en-GB" sz="1400" dirty="0">
                <a:latin typeface="Arial"/>
                <a:cs typeface="Arial"/>
              </a:rPr>
              <a:t>Gradual Separation Support</a:t>
            </a:r>
          </a:p>
          <a:p>
            <a:r>
              <a:rPr lang="en-GB" sz="1200" dirty="0">
                <a:latin typeface="Arial"/>
                <a:cs typeface="Arial"/>
              </a:rPr>
              <a:t>    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Predictable routines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Transitional </a:t>
            </a:r>
            <a:r>
              <a:rPr lang="en-GB" sz="1200" dirty="0">
                <a:latin typeface="Arial"/>
                <a:cs typeface="Arial"/>
              </a:rPr>
              <a:t>objects</a:t>
            </a: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3 – </a:t>
            </a:r>
            <a:r>
              <a:rPr lang="en-GB" sz="1400" dirty="0">
                <a:latin typeface="Arial"/>
                <a:cs typeface="Arial"/>
              </a:rPr>
              <a:t>Emotional Regulation Suppo</a:t>
            </a:r>
            <a:r>
              <a:rPr lang="en-GB" sz="1400">
                <a:latin typeface="Arial"/>
                <a:cs typeface="Arial"/>
              </a:rPr>
              <a:t>rt</a:t>
            </a:r>
            <a:endParaRPr lang="en-GB" sz="14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Feelings charts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Story telling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Calm spaces</a:t>
            </a:r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4 – </a:t>
            </a:r>
            <a:r>
              <a:rPr lang="en-GB" sz="1400">
                <a:latin typeface="Arial"/>
                <a:cs typeface="Arial"/>
              </a:rPr>
              <a:t>Parent Support</a:t>
            </a:r>
            <a:endParaRPr lang="en-GB" sz="1400" dirty="0">
              <a:latin typeface="Arial"/>
              <a:cs typeface="Arial"/>
            </a:endParaRPr>
          </a:p>
          <a:p>
            <a:endParaRPr lang="en-GB" sz="1200" dirty="0">
              <a:latin typeface="Arial"/>
              <a:cs typeface="Arial"/>
            </a:endParaRPr>
          </a:p>
          <a:p>
            <a:pPr marL="171450" indent="-1714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Parenting </a:t>
            </a:r>
            <a:r>
              <a:rPr lang="en-GB" sz="1200" dirty="0" err="1">
                <a:latin typeface="Arial"/>
                <a:cs typeface="Arial"/>
              </a:rPr>
              <a:t>grou</a:t>
            </a:r>
            <a:r>
              <a:rPr lang="en-GB" sz="1200" dirty="0">
                <a:latin typeface="Arial"/>
                <a:cs typeface="Arial"/>
              </a:rPr>
              <a:t>ps</a:t>
            </a:r>
          </a:p>
          <a:p>
            <a:pPr marL="171450" indent="-1714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Emotional wellbeing support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(Nice, 2022)</a:t>
            </a:r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    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      </a:t>
            </a:r>
            <a:endParaRPr lang="en-GB" sz="1200" dirty="0">
              <a:latin typeface="Arial"/>
              <a:cs typeface="Arial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CCE3AE6-60E5-DE0B-61BF-081F03A1EE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788977" y="2239389"/>
            <a:ext cx="2637482" cy="275590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771300D-A5F4-1E62-D596-C4637E1FA1D9}"/>
              </a:ext>
            </a:extLst>
          </p:cNvPr>
          <p:cNvSpPr txBox="1"/>
          <p:nvPr/>
        </p:nvSpPr>
        <p:spPr>
          <a:xfrm>
            <a:off x="4419600" y="4506913"/>
            <a:ext cx="1587500" cy="317500"/>
          </a:xfrm>
          <a:prstGeom prst="rect">
            <a:avLst/>
          </a:prstGeom>
        </p:spPr>
        <p:txBody>
          <a:bodyPr>
            <a:normAutofit fontScale="475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2029172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45EAEFBD-2E51-68E1-06F6-E75B8B41D21A}"/>
              </a:ext>
            </a:extLst>
          </p:cNvPr>
          <p:cNvSpPr txBox="1"/>
          <p:nvPr/>
        </p:nvSpPr>
        <p:spPr>
          <a:xfrm>
            <a:off x="2075105" y="1208289"/>
            <a:ext cx="5529236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latin typeface="Arial"/>
                <a:cs typeface="Arial"/>
              </a:rPr>
              <a:t>Multi-Agency Support</a:t>
            </a: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Collaborative Working</a:t>
            </a: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Professionals Involved:</a:t>
            </a:r>
          </a:p>
          <a:p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Early years Support Worker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Health visitor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Speec</a:t>
            </a:r>
            <a:r>
              <a:rPr lang="en-GB" sz="1200">
                <a:latin typeface="Arial"/>
                <a:cs typeface="Arial"/>
              </a:rPr>
              <a:t>h and Language Therapist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GP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Mental Health Services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Family Support Team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6D31956-7671-BBEA-3AED-87E8A4DF5B0D}"/>
              </a:ext>
            </a:extLst>
          </p:cNvPr>
          <p:cNvSpPr txBox="1"/>
          <p:nvPr/>
        </p:nvSpPr>
        <p:spPr>
          <a:xfrm>
            <a:off x="5985743" y="1981699"/>
            <a:ext cx="2337776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latin typeface="Arial"/>
                <a:cs typeface="Arial"/>
              </a:rPr>
              <a:t>Benefits:</a:t>
            </a:r>
          </a:p>
          <a:p>
            <a:endParaRPr lang="en-GB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Holistic assessment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Consiste</a:t>
            </a:r>
            <a:r>
              <a:rPr lang="en-GB" sz="1200">
                <a:latin typeface="Arial"/>
                <a:cs typeface="Arial"/>
              </a:rPr>
              <a:t>nt support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Improved outcomes</a:t>
            </a: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(DfE, 2024)</a:t>
            </a:r>
            <a:endParaRPr lang="en-GB" sz="1200" dirty="0">
              <a:latin typeface="Arial"/>
              <a:cs typeface="Arial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282EE1C-7FA6-BFF1-800F-3C5A534B35AA}"/>
              </a:ext>
            </a:extLst>
          </p:cNvPr>
          <p:cNvSpPr txBox="1"/>
          <p:nvPr/>
        </p:nvSpPr>
        <p:spPr>
          <a:xfrm>
            <a:off x="2298375" y="4465416"/>
            <a:ext cx="4255279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Professionals involve have play the role of the emotional, social and personal support that Isaac's mother and Isaac, the support should be part of an integrated care plan package.</a:t>
            </a:r>
          </a:p>
        </p:txBody>
      </p:sp>
    </p:spTree>
    <p:extLst>
      <p:ext uri="{BB962C8B-B14F-4D97-AF65-F5344CB8AC3E}">
        <p14:creationId xmlns:p14="http://schemas.microsoft.com/office/powerpoint/2010/main" val="41824326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CCE57547-1656-2140-35BD-E28D0112A83C}"/>
              </a:ext>
            </a:extLst>
          </p:cNvPr>
          <p:cNvSpPr txBox="1"/>
          <p:nvPr/>
        </p:nvSpPr>
        <p:spPr>
          <a:xfrm>
            <a:off x="2206441" y="1300224"/>
            <a:ext cx="5923243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latin typeface="Arial"/>
                <a:cs typeface="Arial"/>
              </a:rPr>
              <a:t>Critical </a:t>
            </a:r>
            <a:r>
              <a:rPr lang="en-GB" sz="1600">
                <a:latin typeface="Arial"/>
                <a:cs typeface="Arial"/>
              </a:rPr>
              <a:t>Evaluation of Bowlby's Theory</a:t>
            </a:r>
            <a:endParaRPr lang="en-GB" sz="1600" dirty="0">
              <a:latin typeface="Arial"/>
              <a:cs typeface="Arial"/>
            </a:endParaRP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266A4F64-18C5-5CA0-91F0-FACFA72E686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201041"/>
              </p:ext>
            </p:extLst>
          </p:nvPr>
        </p:nvGraphicFramePr>
        <p:xfrm>
          <a:off x="1276010" y="1682630"/>
          <a:ext cx="4034031" cy="3054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00" name="Diagram 1199">
            <a:extLst>
              <a:ext uri="{FF2B5EF4-FFF2-40B4-BE49-F238E27FC236}">
                <a16:creationId xmlns:a16="http://schemas.microsoft.com/office/drawing/2014/main" id="{D92ECAD5-2B6B-2142-401F-9A63B77310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6968269"/>
              </p:ext>
            </p:extLst>
          </p:nvPr>
        </p:nvGraphicFramePr>
        <p:xfrm>
          <a:off x="4520130" y="2334404"/>
          <a:ext cx="4392677" cy="35598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2686" name="TextBox 2685">
            <a:extLst>
              <a:ext uri="{FF2B5EF4-FFF2-40B4-BE49-F238E27FC236}">
                <a16:creationId xmlns:a16="http://schemas.microsoft.com/office/drawing/2014/main" id="{979F9E15-371B-18D6-689E-05ACD50AB4EE}"/>
              </a:ext>
            </a:extLst>
          </p:cNvPr>
          <p:cNvSpPr txBox="1"/>
          <p:nvPr/>
        </p:nvSpPr>
        <p:spPr>
          <a:xfrm>
            <a:off x="1932885" y="5321278"/>
            <a:ext cx="260044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200">
                <a:latin typeface="Arial"/>
                <a:cs typeface="Arial"/>
              </a:rPr>
              <a:t>(Rutter,1981;Gross,2020</a:t>
            </a:r>
            <a:r>
              <a:rPr lang="en-GB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97444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A52E144-FFC1-534E-5AFD-7007EAA76F51}"/>
              </a:ext>
            </a:extLst>
          </p:cNvPr>
          <p:cNvSpPr txBox="1"/>
          <p:nvPr/>
        </p:nvSpPr>
        <p:spPr>
          <a:xfrm>
            <a:off x="1549762" y="1195155"/>
            <a:ext cx="5957762" cy="39395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latin typeface="Arial"/>
                <a:cs typeface="Arial"/>
              </a:rPr>
              <a:t>Conclusion</a:t>
            </a: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Key findings</a:t>
            </a:r>
          </a:p>
          <a:p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Isaac's experiences can be underst</a:t>
            </a:r>
            <a:r>
              <a:rPr lang="en-GB" sz="1200">
                <a:latin typeface="Arial"/>
                <a:cs typeface="Arial"/>
              </a:rPr>
              <a:t>ood through Attachment Theory.</a:t>
            </a: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Maternal depression and disrupted care may have contributed to attac</a:t>
            </a:r>
            <a:r>
              <a:rPr lang="en-GB" sz="1200">
                <a:latin typeface="Arial"/>
                <a:cs typeface="Arial"/>
              </a:rPr>
              <a:t>hment difficulties.</a:t>
            </a: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Secure </a:t>
            </a:r>
            <a:r>
              <a:rPr lang="en-GB" sz="1200">
                <a:latin typeface="Arial"/>
                <a:cs typeface="Arial"/>
              </a:rPr>
              <a:t>relationships can support emotional, social and language development.</a:t>
            </a:r>
          </a:p>
          <a:p>
            <a:pPr marL="285750" indent="-285750">
              <a:buFont typeface="Wingdings"/>
              <a:buChar char="Ø"/>
            </a:pPr>
            <a:r>
              <a:rPr lang="en-GB" sz="1200">
                <a:latin typeface="Arial"/>
                <a:cs typeface="Arial"/>
              </a:rPr>
              <a:t>Multi-agency intervention is essential.</a:t>
            </a:r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Bowlby's theory remains valuable but should be used alongside consideration of broader social and </a:t>
            </a:r>
            <a:r>
              <a:rPr lang="en-GB" sz="1200">
                <a:latin typeface="Arial"/>
                <a:cs typeface="Arial"/>
              </a:rPr>
              <a:t>cultural influences.</a:t>
            </a: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1200" dirty="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Final Statement</a:t>
            </a:r>
          </a:p>
          <a:p>
            <a:pPr marL="285750" indent="-285750">
              <a:buFont typeface="Wingdings"/>
              <a:buChar char="Ø"/>
            </a:pPr>
            <a:endParaRPr lang="en-GB" dirty="0"/>
          </a:p>
          <a:p>
            <a:pPr marL="285750" indent="-285750">
              <a:buFont typeface="Wingdings"/>
              <a:buChar char="Ø"/>
            </a:pPr>
            <a:r>
              <a:rPr lang="en-GB" sz="1200" dirty="0">
                <a:latin typeface="Arial"/>
                <a:cs typeface="Arial"/>
              </a:rPr>
              <a:t>Developing secure attachments may improve Isaac's confidence, emotional wellbeing and participation within the Children's Centre.</a:t>
            </a:r>
          </a:p>
        </p:txBody>
      </p:sp>
    </p:spTree>
    <p:extLst>
      <p:ext uri="{BB962C8B-B14F-4D97-AF65-F5344CB8AC3E}">
        <p14:creationId xmlns:p14="http://schemas.microsoft.com/office/powerpoint/2010/main" val="16050988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19EC8966-905E-4FE4-5C54-068B9C2E3289}"/>
              </a:ext>
            </a:extLst>
          </p:cNvPr>
          <p:cNvSpPr txBox="1"/>
          <p:nvPr/>
        </p:nvSpPr>
        <p:spPr>
          <a:xfrm>
            <a:off x="1562896" y="1155755"/>
            <a:ext cx="5581770" cy="49244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1600">
                <a:latin typeface="Arial"/>
                <a:cs typeface="Arial"/>
              </a:rPr>
              <a:t>References</a:t>
            </a:r>
          </a:p>
          <a:p>
            <a:endParaRPr lang="en-GB" sz="16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Berk, L.E. (2023) Development Through the Lifespan. 8th </a:t>
            </a:r>
            <a:r>
              <a:rPr lang="en-GB" sz="1200" err="1">
                <a:latin typeface="Arial"/>
                <a:cs typeface="Arial"/>
              </a:rPr>
              <a:t>edn</a:t>
            </a:r>
            <a:r>
              <a:rPr lang="en-GB" sz="1200">
                <a:latin typeface="Arial"/>
                <a:cs typeface="Arial"/>
              </a:rPr>
              <a:t>. Harlow: Pearson.</a:t>
            </a:r>
          </a:p>
          <a:p>
            <a:r>
              <a:rPr lang="en-GB" sz="1200">
                <a:latin typeface="Arial"/>
                <a:cs typeface="Arial"/>
              </a:rPr>
              <a:t>(Accessed: 2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Bowlby, J. (1969) </a:t>
            </a:r>
            <a:r>
              <a:rPr lang="en-GB" sz="1200">
                <a:latin typeface="Arial"/>
                <a:cs typeface="Arial"/>
              </a:rPr>
              <a:t>Attachment and Loss: Volume 1.</a:t>
            </a:r>
          </a:p>
          <a:p>
            <a:r>
              <a:rPr lang="en-GB" sz="1200" dirty="0">
                <a:latin typeface="Arial"/>
                <a:cs typeface="Arial"/>
              </a:rPr>
              <a:t>Attac</a:t>
            </a:r>
            <a:r>
              <a:rPr lang="en-GB" sz="1200">
                <a:latin typeface="Arial"/>
                <a:cs typeface="Arial"/>
              </a:rPr>
              <a:t>hment. London: Hogarth Press.</a:t>
            </a:r>
          </a:p>
          <a:p>
            <a:r>
              <a:rPr lang="en-GB" sz="1200">
                <a:latin typeface="Arial"/>
                <a:cs typeface="Arial"/>
              </a:rPr>
              <a:t>(Accessed: 2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Department for Education (DfE) (2024) Early Years Foundation Stage Framework. London: </a:t>
            </a:r>
            <a:r>
              <a:rPr lang="en-GB" sz="1200">
                <a:latin typeface="Arial"/>
                <a:cs typeface="Arial"/>
              </a:rPr>
              <a:t>DfE.</a:t>
            </a:r>
          </a:p>
          <a:p>
            <a:r>
              <a:rPr lang="en-GB" sz="1200">
                <a:latin typeface="Arial"/>
                <a:cs typeface="Arial"/>
              </a:rPr>
              <a:t>(Accessed: 3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>
                <a:latin typeface="Arial"/>
                <a:cs typeface="Arial"/>
              </a:rPr>
              <a:t>Goldberg, S. (2013) Attachment and Development. London: Routledge.</a:t>
            </a:r>
          </a:p>
          <a:p>
            <a:r>
              <a:rPr lang="en-GB" sz="1200">
                <a:latin typeface="Arial"/>
                <a:cs typeface="Arial"/>
              </a:rPr>
              <a:t>(Accessed: 3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Gross, R (2020) Psychology: The Science of Mind and Behaviour. 8th </a:t>
            </a:r>
            <a:r>
              <a:rPr lang="en-GB" sz="1200" err="1">
                <a:latin typeface="Arial"/>
                <a:cs typeface="Arial"/>
              </a:rPr>
              <a:t>edn</a:t>
            </a:r>
            <a:r>
              <a:rPr lang="en-GB" sz="1200">
                <a:latin typeface="Arial"/>
                <a:cs typeface="Arial"/>
              </a:rPr>
              <a:t>. London: Hodder Education (Accessed: 3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Howe, D. (2011) Attachment Across the </a:t>
            </a:r>
            <a:r>
              <a:rPr lang="en-GB" sz="1200" dirty="0" err="1">
                <a:latin typeface="Arial"/>
                <a:cs typeface="Arial"/>
              </a:rPr>
              <a:t>Lifecourse</a:t>
            </a:r>
            <a:r>
              <a:rPr lang="en-GB" sz="1200" dirty="0">
                <a:latin typeface="Arial"/>
                <a:cs typeface="Arial"/>
              </a:rPr>
              <a:t>.</a:t>
            </a:r>
          </a:p>
          <a:p>
            <a:r>
              <a:rPr lang="en-GB" sz="1200">
                <a:latin typeface="Arial"/>
                <a:cs typeface="Arial"/>
              </a:rPr>
              <a:t>Basingstoke: Palgrave Macmillian. (Accessed: 3 June 2026)</a:t>
            </a:r>
          </a:p>
          <a:p>
            <a:r>
              <a:rPr lang="en-GB" sz="1200" dirty="0">
                <a:latin typeface="Arial"/>
                <a:cs typeface="Arial"/>
              </a:rPr>
              <a:t>National </a:t>
            </a:r>
            <a:r>
              <a:rPr lang="en-GB" sz="1200">
                <a:latin typeface="Arial"/>
                <a:cs typeface="Arial"/>
              </a:rPr>
              <a:t>Institute for Health and Care Excellence (NICE) (2022) Social and Emotional Wellbeing in Children. London: NICE. (Accessed: 10 June 2026)</a:t>
            </a:r>
          </a:p>
          <a:p>
            <a:endParaRPr lang="en-GB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Rutter, M. (1981) Maternal Deprivation Reassessed. </a:t>
            </a:r>
            <a:r>
              <a:rPr lang="en-GB" sz="1200">
                <a:latin typeface="Arial"/>
                <a:cs typeface="Arial"/>
              </a:rPr>
              <a:t>Harmondsworth: Penguin (Accessed: 11 June 2026)</a:t>
            </a:r>
            <a:endParaRPr lang="en-GB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453495794"/>
      </p:ext>
    </p:extLst>
  </p:cSld>
  <p:clrMapOvr>
    <a:masterClrMapping/>
  </p:clrMapOvr>
</p:sld>
</file>

<file path=ppt/theme/theme1.xml><?xml version="1.0" encoding="utf-8"?>
<a:theme xmlns:a="http://schemas.openxmlformats.org/drawingml/2006/main" name="Certificate">
  <a:themeElements>
    <a:clrScheme name="Custom 272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397FEB"/>
      </a:accent1>
      <a:accent2>
        <a:srgbClr val="E8C513"/>
      </a:accent2>
      <a:accent3>
        <a:srgbClr val="DD2E2E"/>
      </a:accent3>
      <a:accent4>
        <a:srgbClr val="ED7D31"/>
      </a:accent4>
      <a:accent5>
        <a:srgbClr val="FBF6EF"/>
      </a:accent5>
      <a:accent6>
        <a:srgbClr val="E7DBCD"/>
      </a:accent6>
      <a:hlink>
        <a:srgbClr val="0563C1"/>
      </a:hlink>
      <a:folHlink>
        <a:srgbClr val="954F72"/>
      </a:folHlink>
    </a:clrScheme>
    <a:fontScheme name="Custom 65">
      <a:majorFont>
        <a:latin typeface="Posterama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txDef>
      <a:spPr>
        <a:noFill/>
      </a:spPr>
      <a:bodyPr wrap="square" lIns="0" tIns="0" rIns="0" bIns="0" rtlCol="0">
        <a:noAutofit/>
      </a:bodyPr>
      <a:lstStyle>
        <a:defPPr algn="l"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P_Certificate_2_19_win32_LW_V2" id="{EEB08D97-A962-4162-B774-6AEAB8B1C5BF}" vid="{4E3CB852-0E5B-459D-91FD-2C2CDE912B9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30e9df3-be65-4c73-a93b-d1236ebd677e" xsi:nil="true"/>
    <_ip_UnifiedCompliancePolicyUIAction xmlns="http://schemas.microsoft.com/sharepoint/v3" xsi:nil="true"/>
    <_ip_UnifiedCompliancePolicyProperties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ImageTagsTaxHTField xmlns="71af3243-3dd4-4a8d-8c0d-dd76da1f02a5">
      <Terms xmlns="http://schemas.microsoft.com/office/infopath/2007/PartnerControls"/>
    </ImageTagsTaxHTField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494E66-1906-430C-A080-047BB4EDB5A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04B7354-BAA7-42EF-9AFB-B58624E1F800}">
  <ds:schemaRefs>
    <ds:schemaRef ds:uri="71af3243-3dd4-4a8d-8c0d-dd76da1f02a5"/>
    <ds:schemaRef ds:uri="http://schemas.microsoft.com/office/2006/metadata/properties"/>
    <ds:schemaRef ds:uri="http://purl.org/dc/elements/1.1/"/>
    <ds:schemaRef ds:uri="230e9df3-be65-4c73-a93b-d1236ebd677e"/>
    <ds:schemaRef ds:uri="http://schemas.microsoft.com/office/2006/documentManagement/types"/>
    <ds:schemaRef ds:uri="http://purl.org/dc/dcmitype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16c05727-aa75-4e4a-9b5f-8a80a1165891"/>
    <ds:schemaRef ds:uri="http://schemas.microsoft.com/sharepoint/v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0FB71AC-9D48-4B30-8B2B-36EC1B3DE1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26</Words>
  <Application>Microsoft Office PowerPoint</Application>
  <PresentationFormat>Custom</PresentationFormat>
  <Paragraphs>8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Certificate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1042</cp:revision>
  <dcterms:created xsi:type="dcterms:W3CDTF">2026-06-10T22:17:00Z</dcterms:created>
  <dcterms:modified xsi:type="dcterms:W3CDTF">2026-06-15T00:04:38Z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  <property fmtid="{D5CDD505-2E9C-101B-9397-08002B2CF9AE}" pid="4" name="Order">
    <vt:r8>2877300</vt:r8>
  </property>
  <property fmtid="{D5CDD505-2E9C-101B-9397-08002B2CF9AE}" pid="5" name="xd_Signature">
    <vt:bool>false</vt:bool>
  </property>
  <property fmtid="{D5CDD505-2E9C-101B-9397-08002B2CF9AE}" pid="6" name="Image">
    <vt:lpwstr>, </vt:lpwstr>
  </property>
  <property fmtid="{D5CDD505-2E9C-101B-9397-08002B2CF9AE}" pid="7" name="xd_ProgID">
    <vt:lpwstr/>
  </property>
  <property fmtid="{D5CDD505-2E9C-101B-9397-08002B2CF9AE}" pid="8" name="_ExtendedDescription">
    <vt:lpwstr/>
  </property>
  <property fmtid="{D5CDD505-2E9C-101B-9397-08002B2CF9AE}" pid="9" name="Background">
    <vt:bool>false</vt:bool>
  </property>
  <property fmtid="{D5CDD505-2E9C-101B-9397-08002B2CF9AE}" pid="10" name="TriggerFlowInfo">
    <vt:lpwstr/>
  </property>
  <property fmtid="{D5CDD505-2E9C-101B-9397-08002B2CF9AE}" pid="11" name="ComplianceAssetId">
    <vt:lpwstr/>
  </property>
  <property fmtid="{D5CDD505-2E9C-101B-9397-08002B2CF9AE}" pid="12" name="TemplateUrl">
    <vt:lpwstr/>
  </property>
</Properties>
</file>