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594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BA1C3C-B1DC-44F8-8717-8083B1B9F56C}" v="149" dt="2025-10-28T22:18:11.5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033" autoAdjust="0"/>
  </p:normalViewPr>
  <p:slideViewPr>
    <p:cSldViewPr snapToGrid="0">
      <p:cViewPr varScale="1">
        <p:scale>
          <a:sx n="74" d="100"/>
          <a:sy n="74" d="100"/>
        </p:scale>
        <p:origin x="312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yna Zhenchuk" userId="b0b2c7dcf2dc254f" providerId="LiveId" clId="{575D02B0-D795-4FD7-BCCE-0591239EA58B}"/>
    <pc:docChg chg="undo custSel modSld">
      <pc:chgData name="Glyna Zhenchuk" userId="b0b2c7dcf2dc254f" providerId="LiveId" clId="{575D02B0-D795-4FD7-BCCE-0591239EA58B}" dt="2025-10-28T22:18:11.576" v="643"/>
      <pc:docMkLst>
        <pc:docMk/>
      </pc:docMkLst>
      <pc:sldChg chg="addSp delSp modSp mod modTransition setBg chgLayout">
        <pc:chgData name="Glyna Zhenchuk" userId="b0b2c7dcf2dc254f" providerId="LiveId" clId="{575D02B0-D795-4FD7-BCCE-0591239EA58B}" dt="2025-10-28T22:18:11.576" v="643"/>
        <pc:sldMkLst>
          <pc:docMk/>
          <pc:sldMk cId="3896659310" sldId="256"/>
        </pc:sldMkLst>
        <pc:spChg chg="mod">
          <ac:chgData name="Glyna Zhenchuk" userId="b0b2c7dcf2dc254f" providerId="LiveId" clId="{575D02B0-D795-4FD7-BCCE-0591239EA58B}" dt="2025-10-28T20:34:22.281" v="518" actId="14100"/>
          <ac:spMkLst>
            <pc:docMk/>
            <pc:sldMk cId="3896659310" sldId="256"/>
            <ac:spMk id="4" creationId="{5823E8C0-D983-E86A-9D96-5E9E8341F70C}"/>
          </ac:spMkLst>
        </pc:spChg>
        <pc:spChg chg="add del">
          <ac:chgData name="Glyna Zhenchuk" userId="b0b2c7dcf2dc254f" providerId="LiveId" clId="{575D02B0-D795-4FD7-BCCE-0591239EA58B}" dt="2025-10-28T19:50:53.515" v="158" actId="11529"/>
          <ac:spMkLst>
            <pc:docMk/>
            <pc:sldMk cId="3896659310" sldId="256"/>
            <ac:spMk id="6" creationId="{1607787E-F5F2-9220-E562-7458D230AE82}"/>
          </ac:spMkLst>
        </pc:spChg>
        <pc:spChg chg="add del">
          <ac:chgData name="Glyna Zhenchuk" userId="b0b2c7dcf2dc254f" providerId="LiveId" clId="{575D02B0-D795-4FD7-BCCE-0591239EA58B}" dt="2025-10-28T20:08:43.927" v="164" actId="478"/>
          <ac:spMkLst>
            <pc:docMk/>
            <pc:sldMk cId="3896659310" sldId="256"/>
            <ac:spMk id="7" creationId="{B2D0413B-D41F-B9F0-2357-C805BA328D62}"/>
          </ac:spMkLst>
        </pc:spChg>
        <pc:spChg chg="add mod">
          <ac:chgData name="Glyna Zhenchuk" userId="b0b2c7dcf2dc254f" providerId="LiveId" clId="{575D02B0-D795-4FD7-BCCE-0591239EA58B}" dt="2025-10-28T20:44:06.605" v="622" actId="208"/>
          <ac:spMkLst>
            <pc:docMk/>
            <pc:sldMk cId="3896659310" sldId="256"/>
            <ac:spMk id="8" creationId="{D66EAA97-7BBB-5BAD-CAE1-4BF1DD42AFC3}"/>
          </ac:spMkLst>
        </pc:spChg>
        <pc:spChg chg="add mod">
          <ac:chgData name="Glyna Zhenchuk" userId="b0b2c7dcf2dc254f" providerId="LiveId" clId="{575D02B0-D795-4FD7-BCCE-0591239EA58B}" dt="2025-10-28T20:40:38.086" v="589" actId="14100"/>
          <ac:spMkLst>
            <pc:docMk/>
            <pc:sldMk cId="3896659310" sldId="256"/>
            <ac:spMk id="9" creationId="{0149630B-7070-34ED-015A-DAA672FDE6A5}"/>
          </ac:spMkLst>
        </pc:spChg>
        <pc:spChg chg="add mod">
          <ac:chgData name="Glyna Zhenchuk" userId="b0b2c7dcf2dc254f" providerId="LiveId" clId="{575D02B0-D795-4FD7-BCCE-0591239EA58B}" dt="2025-10-28T20:38:36.785" v="556" actId="14100"/>
          <ac:spMkLst>
            <pc:docMk/>
            <pc:sldMk cId="3896659310" sldId="256"/>
            <ac:spMk id="10" creationId="{C208936D-8AC9-03D6-E2F1-1375B58D00FA}"/>
          </ac:spMkLst>
        </pc:spChg>
        <pc:spChg chg="add mod">
          <ac:chgData name="Glyna Zhenchuk" userId="b0b2c7dcf2dc254f" providerId="LiveId" clId="{575D02B0-D795-4FD7-BCCE-0591239EA58B}" dt="2025-10-28T20:46:21.130" v="634" actId="13926"/>
          <ac:spMkLst>
            <pc:docMk/>
            <pc:sldMk cId="3896659310" sldId="256"/>
            <ac:spMk id="11" creationId="{B65B8CB7-F8B6-0963-2640-5CB32AC78DF8}"/>
          </ac:spMkLst>
        </pc:spChg>
        <pc:spChg chg="add mod">
          <ac:chgData name="Glyna Zhenchuk" userId="b0b2c7dcf2dc254f" providerId="LiveId" clId="{575D02B0-D795-4FD7-BCCE-0591239EA58B}" dt="2025-10-28T20:44:43.072" v="626" actId="113"/>
          <ac:spMkLst>
            <pc:docMk/>
            <pc:sldMk cId="3896659310" sldId="256"/>
            <ac:spMk id="15" creationId="{7EC32467-3DB4-E954-F066-4F5B118AF013}"/>
          </ac:spMkLst>
        </pc:spChg>
        <pc:spChg chg="add mod">
          <ac:chgData name="Glyna Zhenchuk" userId="b0b2c7dcf2dc254f" providerId="LiveId" clId="{575D02B0-D795-4FD7-BCCE-0591239EA58B}" dt="2025-10-28T20:44:46.106" v="627" actId="113"/>
          <ac:spMkLst>
            <pc:docMk/>
            <pc:sldMk cId="3896659310" sldId="256"/>
            <ac:spMk id="16" creationId="{C5D7159F-47D9-0ED2-B138-A0314F0BD511}"/>
          </ac:spMkLst>
        </pc:spChg>
        <pc:spChg chg="add mod">
          <ac:chgData name="Glyna Zhenchuk" userId="b0b2c7dcf2dc254f" providerId="LiveId" clId="{575D02B0-D795-4FD7-BCCE-0591239EA58B}" dt="2025-10-28T20:45:02.557" v="630" actId="20577"/>
          <ac:spMkLst>
            <pc:docMk/>
            <pc:sldMk cId="3896659310" sldId="256"/>
            <ac:spMk id="17" creationId="{790CF5F8-FD67-0856-B31D-CF3B2C84F270}"/>
          </ac:spMkLst>
        </pc:spChg>
        <pc:spChg chg="del mod">
          <ac:chgData name="Glyna Zhenchuk" userId="b0b2c7dcf2dc254f" providerId="LiveId" clId="{575D02B0-D795-4FD7-BCCE-0591239EA58B}" dt="2025-10-28T19:29:30.278" v="14" actId="478"/>
          <ac:spMkLst>
            <pc:docMk/>
            <pc:sldMk cId="3896659310" sldId="256"/>
            <ac:spMk id="18" creationId="{40D44CDF-9DB0-D755-5078-BCD049F1B2A8}"/>
          </ac:spMkLst>
        </pc:spChg>
        <pc:spChg chg="del mod">
          <ac:chgData name="Glyna Zhenchuk" userId="b0b2c7dcf2dc254f" providerId="LiveId" clId="{575D02B0-D795-4FD7-BCCE-0591239EA58B}" dt="2025-10-28T19:29:28.226" v="12" actId="478"/>
          <ac:spMkLst>
            <pc:docMk/>
            <pc:sldMk cId="3896659310" sldId="256"/>
            <ac:spMk id="21" creationId="{F45F9693-3D28-ECB9-1EEC-A8DBB420523C}"/>
          </ac:spMkLst>
        </pc:spChg>
        <pc:spChg chg="add mod">
          <ac:chgData name="Glyna Zhenchuk" userId="b0b2c7dcf2dc254f" providerId="LiveId" clId="{575D02B0-D795-4FD7-BCCE-0591239EA58B}" dt="2025-10-28T20:44:55.898" v="628" actId="113"/>
          <ac:spMkLst>
            <pc:docMk/>
            <pc:sldMk cId="3896659310" sldId="256"/>
            <ac:spMk id="22" creationId="{1985C65D-6480-98D1-5D72-4723F6EE44EB}"/>
          </ac:spMkLst>
        </pc:spChg>
        <pc:spChg chg="del mod">
          <ac:chgData name="Glyna Zhenchuk" userId="b0b2c7dcf2dc254f" providerId="LiveId" clId="{575D02B0-D795-4FD7-BCCE-0591239EA58B}" dt="2025-10-28T19:29:33.891" v="16" actId="478"/>
          <ac:spMkLst>
            <pc:docMk/>
            <pc:sldMk cId="3896659310" sldId="256"/>
            <ac:spMk id="23" creationId="{11F40631-35B8-DFBB-38CB-81283F08B06D}"/>
          </ac:spMkLst>
        </pc:spChg>
        <pc:spChg chg="add mod">
          <ac:chgData name="Glyna Zhenchuk" userId="b0b2c7dcf2dc254f" providerId="LiveId" clId="{575D02B0-D795-4FD7-BCCE-0591239EA58B}" dt="2025-10-28T20:45:05.539" v="631" actId="113"/>
          <ac:spMkLst>
            <pc:docMk/>
            <pc:sldMk cId="3896659310" sldId="256"/>
            <ac:spMk id="23" creationId="{38FB2A7D-3989-E41C-B38F-72369B01DDB0}"/>
          </ac:spMkLst>
        </pc:spChg>
        <pc:spChg chg="add mod">
          <ac:chgData name="Glyna Zhenchuk" userId="b0b2c7dcf2dc254f" providerId="LiveId" clId="{575D02B0-D795-4FD7-BCCE-0591239EA58B}" dt="2025-10-28T20:39:03.279" v="562" actId="1076"/>
          <ac:spMkLst>
            <pc:docMk/>
            <pc:sldMk cId="3896659310" sldId="256"/>
            <ac:spMk id="27" creationId="{A8A72288-F2CE-8A92-404B-A7B58E9EAF54}"/>
          </ac:spMkLst>
        </pc:spChg>
        <pc:spChg chg="mod">
          <ac:chgData name="Glyna Zhenchuk" userId="b0b2c7dcf2dc254f" providerId="LiveId" clId="{575D02B0-D795-4FD7-BCCE-0591239EA58B}" dt="2025-10-28T20:41:34.194" v="601" actId="1076"/>
          <ac:spMkLst>
            <pc:docMk/>
            <pc:sldMk cId="3896659310" sldId="256"/>
            <ac:spMk id="28" creationId="{9ACD9FC2-23A0-D784-713C-A7E924ECEFD1}"/>
          </ac:spMkLst>
        </pc:spChg>
        <pc:spChg chg="add mod">
          <ac:chgData name="Glyna Zhenchuk" userId="b0b2c7dcf2dc254f" providerId="LiveId" clId="{575D02B0-D795-4FD7-BCCE-0591239EA58B}" dt="2025-10-28T20:43:22.122" v="613" actId="14100"/>
          <ac:spMkLst>
            <pc:docMk/>
            <pc:sldMk cId="3896659310" sldId="256"/>
            <ac:spMk id="29" creationId="{2F995456-FE2B-6FFF-38BB-0706B6E7C5F0}"/>
          </ac:spMkLst>
        </pc:spChg>
        <pc:spChg chg="del mod">
          <ac:chgData name="Glyna Zhenchuk" userId="b0b2c7dcf2dc254f" providerId="LiveId" clId="{575D02B0-D795-4FD7-BCCE-0591239EA58B}" dt="2025-10-28T19:29:43.491" v="22" actId="478"/>
          <ac:spMkLst>
            <pc:docMk/>
            <pc:sldMk cId="3896659310" sldId="256"/>
            <ac:spMk id="29" creationId="{B8235513-74A0-CB89-7D3D-2C979D62E9BF}"/>
          </ac:spMkLst>
        </pc:spChg>
        <pc:spChg chg="add mod">
          <ac:chgData name="Glyna Zhenchuk" userId="b0b2c7dcf2dc254f" providerId="LiveId" clId="{575D02B0-D795-4FD7-BCCE-0591239EA58B}" dt="2025-10-28T20:43:55.681" v="621" actId="207"/>
          <ac:spMkLst>
            <pc:docMk/>
            <pc:sldMk cId="3896659310" sldId="256"/>
            <ac:spMk id="30" creationId="{FFEB4177-CF7A-741E-5780-6CEDE58FC492}"/>
          </ac:spMkLst>
        </pc:spChg>
        <pc:spChg chg="del mod">
          <ac:chgData name="Glyna Zhenchuk" userId="b0b2c7dcf2dc254f" providerId="LiveId" clId="{575D02B0-D795-4FD7-BCCE-0591239EA58B}" dt="2025-10-28T19:30:04.317" v="27" actId="478"/>
          <ac:spMkLst>
            <pc:docMk/>
            <pc:sldMk cId="3896659310" sldId="256"/>
            <ac:spMk id="32" creationId="{61C8D2F2-6BC9-07B4-4BBD-2C15F9878851}"/>
          </ac:spMkLst>
        </pc:spChg>
        <pc:spChg chg="mod">
          <ac:chgData name="Glyna Zhenchuk" userId="b0b2c7dcf2dc254f" providerId="LiveId" clId="{575D02B0-D795-4FD7-BCCE-0591239EA58B}" dt="2025-10-28T20:47:30.461" v="638" actId="14100"/>
          <ac:spMkLst>
            <pc:docMk/>
            <pc:sldMk cId="3896659310" sldId="256"/>
            <ac:spMk id="33" creationId="{0DDF35ED-4A04-D579-26BE-A283C0D4174A}"/>
          </ac:spMkLst>
        </pc:spChg>
        <pc:picChg chg="add del mod">
          <ac:chgData name="Glyna Zhenchuk" userId="b0b2c7dcf2dc254f" providerId="LiveId" clId="{575D02B0-D795-4FD7-BCCE-0591239EA58B}" dt="2025-10-28T19:36:24.012" v="72" actId="478"/>
          <ac:picMkLst>
            <pc:docMk/>
            <pc:sldMk cId="3896659310" sldId="256"/>
            <ac:picMk id="3" creationId="{0BEFA1A2-69F0-2C3A-4F17-B97EF8367E67}"/>
          </ac:picMkLst>
        </pc:picChg>
        <pc:picChg chg="add del mod">
          <ac:chgData name="Glyna Zhenchuk" userId="b0b2c7dcf2dc254f" providerId="LiveId" clId="{575D02B0-D795-4FD7-BCCE-0591239EA58B}" dt="2025-10-28T19:39:56.002" v="95" actId="478"/>
          <ac:picMkLst>
            <pc:docMk/>
            <pc:sldMk cId="3896659310" sldId="256"/>
            <ac:picMk id="5" creationId="{4644457A-B2F2-33BA-B895-03A0FBD42096}"/>
          </ac:picMkLst>
        </pc:picChg>
        <pc:picChg chg="add mod">
          <ac:chgData name="Glyna Zhenchuk" userId="b0b2c7dcf2dc254f" providerId="LiveId" clId="{575D02B0-D795-4FD7-BCCE-0591239EA58B}" dt="2025-10-28T20:16:03.604" v="223" actId="1076"/>
          <ac:picMkLst>
            <pc:docMk/>
            <pc:sldMk cId="3896659310" sldId="256"/>
            <ac:picMk id="13" creationId="{EDFD6DC5-5221-FA49-3CD7-C9A6DFF4D052}"/>
          </ac:picMkLst>
        </pc:picChg>
        <pc:picChg chg="mod">
          <ac:chgData name="Glyna Zhenchuk" userId="b0b2c7dcf2dc254f" providerId="LiveId" clId="{575D02B0-D795-4FD7-BCCE-0591239EA58B}" dt="2025-10-28T20:47:54.576" v="639" actId="1076"/>
          <ac:picMkLst>
            <pc:docMk/>
            <pc:sldMk cId="3896659310" sldId="256"/>
            <ac:picMk id="14" creationId="{155DB347-A2F8-3CBC-F0F7-85161EA339AC}"/>
          </ac:picMkLst>
        </pc:picChg>
        <pc:picChg chg="add del mod modCrop">
          <ac:chgData name="Glyna Zhenchuk" userId="b0b2c7dcf2dc254f" providerId="LiveId" clId="{575D02B0-D795-4FD7-BCCE-0591239EA58B}" dt="2025-10-28T20:28:21.328" v="417" actId="21"/>
          <ac:picMkLst>
            <pc:docMk/>
            <pc:sldMk cId="3896659310" sldId="256"/>
            <ac:picMk id="19" creationId="{4F0D842C-2F40-C7BC-816C-5DA3A49D66FB}"/>
          </ac:picMkLst>
        </pc:picChg>
        <pc:picChg chg="add mod">
          <ac:chgData name="Glyna Zhenchuk" userId="b0b2c7dcf2dc254f" providerId="LiveId" clId="{575D02B0-D795-4FD7-BCCE-0591239EA58B}" dt="2025-10-28T20:43:18.948" v="612" actId="1076"/>
          <ac:picMkLst>
            <pc:docMk/>
            <pc:sldMk cId="3896659310" sldId="256"/>
            <ac:picMk id="21" creationId="{3BE85239-C58D-226B-5956-ED8D6B9F136B}"/>
          </ac:picMkLst>
        </pc:picChg>
        <pc:picChg chg="add del">
          <ac:chgData name="Glyna Zhenchuk" userId="b0b2c7dcf2dc254f" providerId="LiveId" clId="{575D02B0-D795-4FD7-BCCE-0591239EA58B}" dt="2025-10-28T20:32:53.972" v="512" actId="478"/>
          <ac:picMkLst>
            <pc:docMk/>
            <pc:sldMk cId="3896659310" sldId="256"/>
            <ac:picMk id="24" creationId="{4A920B8A-A037-DFC6-D179-42787C3171F3}"/>
          </ac:picMkLst>
        </pc:picChg>
        <pc:picChg chg="add del mod">
          <ac:chgData name="Glyna Zhenchuk" userId="b0b2c7dcf2dc254f" providerId="LiveId" clId="{575D02B0-D795-4FD7-BCCE-0591239EA58B}" dt="2025-10-28T20:43:27.573" v="615" actId="14100"/>
          <ac:picMkLst>
            <pc:docMk/>
            <pc:sldMk cId="3896659310" sldId="256"/>
            <ac:picMk id="25" creationId="{17D145CA-4987-7F84-0B7B-2E9A477F41C6}"/>
          </ac:picMkLst>
        </pc:picChg>
        <pc:picChg chg="add mod">
          <ac:chgData name="Glyna Zhenchuk" userId="b0b2c7dcf2dc254f" providerId="LiveId" clId="{575D02B0-D795-4FD7-BCCE-0591239EA58B}" dt="2025-10-28T20:34:08.595" v="517" actId="1076"/>
          <ac:picMkLst>
            <pc:docMk/>
            <pc:sldMk cId="3896659310" sldId="256"/>
            <ac:picMk id="26" creationId="{78EEA3FB-E9FE-7B87-51B6-65F4706F393C}"/>
          </ac:picMkLst>
        </pc:picChg>
        <pc:picChg chg="mod">
          <ac:chgData name="Glyna Zhenchuk" userId="b0b2c7dcf2dc254f" providerId="LiveId" clId="{575D02B0-D795-4FD7-BCCE-0591239EA58B}" dt="2025-10-28T20:47:16.146" v="636" actId="1076"/>
          <ac:picMkLst>
            <pc:docMk/>
            <pc:sldMk cId="3896659310" sldId="256"/>
            <ac:picMk id="31" creationId="{0C2117E6-117B-D0E8-C9ED-AC5400534115}"/>
          </ac:picMkLst>
        </pc:picChg>
        <pc:picChg chg="mod">
          <ac:chgData name="Glyna Zhenchuk" userId="b0b2c7dcf2dc254f" providerId="LiveId" clId="{575D02B0-D795-4FD7-BCCE-0591239EA58B}" dt="2025-10-28T20:38:55.817" v="560" actId="1076"/>
          <ac:picMkLst>
            <pc:docMk/>
            <pc:sldMk cId="3896659310" sldId="256"/>
            <ac:picMk id="1026" creationId="{8EFCA7B6-EAB0-BDD9-C618-9DA2A8BE9914}"/>
          </ac:picMkLst>
        </pc:picChg>
        <pc:picChg chg="mod">
          <ac:chgData name="Glyna Zhenchuk" userId="b0b2c7dcf2dc254f" providerId="LiveId" clId="{575D02B0-D795-4FD7-BCCE-0591239EA58B}" dt="2025-10-28T20:38:48.798" v="559" actId="14100"/>
          <ac:picMkLst>
            <pc:docMk/>
            <pc:sldMk cId="3896659310" sldId="256"/>
            <ac:picMk id="1028" creationId="{2D1FC564-EE2B-C29E-4F89-D4E3DFAA11E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BB3A5-402E-C49B-63F7-75CF7369B3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BDE81C-343C-7EC5-2759-94CE80456A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2B95CC-7459-8A48-BC87-E0B160115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79D86-6301-424F-ADE2-611981B54ED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D09E17-E5A1-8B7F-5F85-DF733B79E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A0A1A7-D454-E497-1F72-5DCB1BBC7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0CE2-F1D9-4E65-89D6-39EE34AF6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149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435C9-F636-38C7-C2E4-6867E40E4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8FA2B-8470-FC58-AB18-66E756B08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B99A99-1C37-9881-67EA-917ADCA8C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79D86-6301-424F-ADE2-611981B54ED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FC76A9-E5B5-10E1-45EB-C75F2A1BD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87F49B-9BA8-F1CE-9555-630C9F053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0CE2-F1D9-4E65-89D6-39EE34AF6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0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76F38-5FF5-6635-9CA2-F6BC9AEED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C66DC4-FEFF-4AAB-B9CC-92B21F4908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9401FE-615F-5EB3-B774-E4B97D268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79D86-6301-424F-ADE2-611981B54ED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A81433-596E-08EC-BBD9-310382E6C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3F851B-44A8-BEC3-2AC4-BD9900F6E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0CE2-F1D9-4E65-89D6-39EE34AF6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926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E7BE2-3B75-393A-E85B-B95E21A58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1145D-94F4-B94E-2EB4-4DE33A2625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784B49-D7B8-FC8A-9919-A55D1F4A32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F78FA0-92E2-E086-3156-6F08A2749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79D86-6301-424F-ADE2-611981B54ED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DEF1D2-D114-8DE9-B87E-EF55A5ABA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2C1842-5D42-B9E0-5670-F6CED4AFF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0CE2-F1D9-4E65-89D6-39EE34AF6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307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A0C71-F021-79F7-D1ED-7ADAA7A48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9A91B0-887A-8068-616B-F72364A366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4B6EF3-B741-33E1-4BE6-945AC204AC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7CA260-D147-C0D4-1217-D256A648BF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654006-E5B4-3E53-3F7A-D8BB23A96B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4B6782-E11B-41D2-1586-290010EE4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79D86-6301-424F-ADE2-611981B54ED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7B4FF3-A54E-752D-F60A-F70DE2CC2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A7924F-16F5-8532-BBCA-6A4637A0D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0CE2-F1D9-4E65-89D6-39EE34AF6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815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B1254-9749-0E5D-48DF-1CF907DFE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CC6D1-A2A2-A407-7B25-8492EFB39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79D86-6301-424F-ADE2-611981B54ED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C573AB-BAA7-B7BC-C4A9-FA4E2CD61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1934C-49DC-EF45-1BA5-B0738F28D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0CE2-F1D9-4E65-89D6-39EE34AF6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571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6C9C76-DACA-2A89-BE42-4BF1F1C10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79D86-6301-424F-ADE2-611981B54ED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E1A96A-D6D9-AE1D-DB88-B9DF6806E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32F151-75AF-6DC9-878F-B9FD40DD1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0CE2-F1D9-4E65-89D6-39EE34AF6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929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D1922-9B69-D258-6E89-0041D2467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057D7-3F22-F73C-BF5A-3D2F7372A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761732-3995-6A4B-09BB-145272559D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335193-2336-DA32-A8B7-C3A0193FD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79D86-6301-424F-ADE2-611981B54ED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75903E-C642-9929-E6A1-69C3D78E6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04FFD8-B017-3759-622F-BBC037B77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0CE2-F1D9-4E65-89D6-39EE34AF6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017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01319-1DB5-CAE1-9E53-7DFF82454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236850-48A4-566E-F5D4-3113AF3534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777291-1BE9-0F4D-9A60-6128DBCA11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2869B4-D8F1-1ADA-FDDE-E34FBB1DD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79D86-6301-424F-ADE2-611981B54ED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B3D175-12EE-60BF-7D24-D28B41480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58527D-8866-4B33-B537-81C2F3ADD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0CE2-F1D9-4E65-89D6-39EE34AF6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447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27CDC-AA5E-C318-E84D-D1BC7920A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BB9DCF-D714-D0CF-37B7-72793CD2C5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BA1BC-B69F-75E6-0B68-7A63E75A7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79D86-6301-424F-ADE2-611981B54ED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D69621-5E4A-BE6D-516E-5D8AAB5F5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27BA11-79FA-2DCC-E857-A9BB76D3D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0CE2-F1D9-4E65-89D6-39EE34AF6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937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476132-07E1-6879-0D6D-0B43D85AE1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DDE5F3-7A17-4D15-34A5-6D83ADCDCC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E8C112-5C6D-ABB6-2445-1B3C3441C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79D86-6301-424F-ADE2-611981B54ED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AC4510-342F-6B18-2BCA-221CF13C8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505771-5118-D7D6-DE9B-6EA75EBC7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E0CE2-F1D9-4E65-89D6-39EE34AF6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689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BF7242-1BFA-9F82-16FF-C1028BB9F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BE7E40-1FFA-1C55-B431-A5D571552B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636C0E-84EF-6A41-8240-DE1977952D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079D86-6301-424F-ADE2-611981B54ED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BE8741-3941-72B3-B32C-D2BEFFFE09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3D2265-947C-6E6B-070C-597E694653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BE0CE2-F1D9-4E65-89D6-39EE34AF6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222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tmp"/><Relationship Id="rId5" Type="http://schemas.openxmlformats.org/officeDocument/2006/relationships/image" Target="../media/image4.tmp"/><Relationship Id="rId10" Type="http://schemas.openxmlformats.org/officeDocument/2006/relationships/image" Target="../media/image9.jpeg"/><Relationship Id="rId4" Type="http://schemas.openxmlformats.org/officeDocument/2006/relationships/image" Target="../media/image3.png"/><Relationship Id="rId9" Type="http://schemas.openxmlformats.org/officeDocument/2006/relationships/image" Target="../media/image8.tm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823E8C0-D983-E86A-9D96-5E9E8341F70C}"/>
              </a:ext>
            </a:extLst>
          </p:cNvPr>
          <p:cNvSpPr/>
          <p:nvPr/>
        </p:nvSpPr>
        <p:spPr>
          <a:xfrm>
            <a:off x="1" y="195943"/>
            <a:ext cx="1188720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How to insert </a:t>
            </a:r>
            <a:r>
              <a:rPr lang="en-US" sz="40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hyperlink </a:t>
            </a:r>
            <a:r>
              <a:rPr lang="en-US" sz="400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to</a:t>
            </a:r>
            <a:r>
              <a:rPr lang="en-US" sz="40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PowerPoint</a:t>
            </a:r>
            <a:endParaRPr lang="en-US" sz="40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55DB347-A2F8-3CBC-F0F7-85161EA339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69" t="13139" r="28713" b="33492"/>
          <a:stretch>
            <a:fillRect/>
          </a:stretch>
        </p:blipFill>
        <p:spPr>
          <a:xfrm>
            <a:off x="274154" y="1076461"/>
            <a:ext cx="2994541" cy="168693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 descr="How to Add a Hyperlink to a Powerpoint- 2 Easy Methods">
            <a:extLst>
              <a:ext uri="{FF2B5EF4-FFF2-40B4-BE49-F238E27FC236}">
                <a16:creationId xmlns:a16="http://schemas.microsoft.com/office/drawing/2014/main" id="{8EFCA7B6-EAB0-BDD9-C618-9DA2A8BE99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714" b="69192"/>
          <a:stretch>
            <a:fillRect/>
          </a:stretch>
        </p:blipFill>
        <p:spPr bwMode="auto">
          <a:xfrm>
            <a:off x="4152493" y="1046069"/>
            <a:ext cx="3112657" cy="174771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w to Insert Hyperlinks in PowerPoint Presentation - My Microsoft ...">
            <a:extLst>
              <a:ext uri="{FF2B5EF4-FFF2-40B4-BE49-F238E27FC236}">
                <a16:creationId xmlns:a16="http://schemas.microsoft.com/office/drawing/2014/main" id="{2D1FC564-EE2B-C29E-4F89-D4E3DFAA11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98" t="-1489" r="2098" b="1489"/>
          <a:stretch>
            <a:fillRect/>
          </a:stretch>
        </p:blipFill>
        <p:spPr bwMode="auto">
          <a:xfrm>
            <a:off x="8080244" y="1090780"/>
            <a:ext cx="3023286" cy="178826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7D145CA-4987-7F84-0B7B-2E9A477F41C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82" t="10840" r="21964" b="9496"/>
          <a:stretch>
            <a:fillRect/>
          </a:stretch>
        </p:blipFill>
        <p:spPr>
          <a:xfrm>
            <a:off x="3873551" y="3854306"/>
            <a:ext cx="3153325" cy="19253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8" name="Callout: Down Arrow 27">
            <a:extLst>
              <a:ext uri="{FF2B5EF4-FFF2-40B4-BE49-F238E27FC236}">
                <a16:creationId xmlns:a16="http://schemas.microsoft.com/office/drawing/2014/main" id="{9ACD9FC2-23A0-D784-713C-A7E924ECEFD1}"/>
              </a:ext>
            </a:extLst>
          </p:cNvPr>
          <p:cNvSpPr/>
          <p:nvPr/>
        </p:nvSpPr>
        <p:spPr>
          <a:xfrm>
            <a:off x="4858375" y="4488133"/>
            <a:ext cx="1512280" cy="516040"/>
          </a:xfrm>
          <a:prstGeom prst="downArrowCallout">
            <a:avLst>
              <a:gd name="adj1" fmla="val 8496"/>
              <a:gd name="adj2" fmla="val 12230"/>
              <a:gd name="adj3" fmla="val 25000"/>
              <a:gd name="adj4" fmla="val 26024"/>
            </a:avLst>
          </a:prstGeom>
          <a:solidFill>
            <a:schemeClr val="tx2">
              <a:lumMod val="10000"/>
              <a:lumOff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>
                <a:ln>
                  <a:solidFill>
                    <a:schemeClr val="accent1">
                      <a:lumMod val="75000"/>
                    </a:schemeClr>
                  </a:solidFill>
                </a:ln>
              </a:rPr>
              <a:t>In the box </a:t>
            </a:r>
            <a:r>
              <a:rPr lang="en-GB" sz="900" dirty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bg1"/>
                </a:solidFill>
              </a:rPr>
              <a:t>enter</a:t>
            </a:r>
            <a:r>
              <a:rPr lang="en-GB" sz="900" dirty="0">
                <a:ln>
                  <a:solidFill>
                    <a:schemeClr val="accent1">
                      <a:lumMod val="75000"/>
                    </a:schemeClr>
                  </a:solidFill>
                </a:ln>
              </a:rPr>
              <a:t> the URL</a:t>
            </a:r>
          </a:p>
        </p:txBody>
      </p:sp>
      <p:pic>
        <p:nvPicPr>
          <p:cNvPr id="31" name="Picture 3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C2117E6-117B-D0E8-C9ED-AC540053411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28" t="20755" r="24106" b="18403"/>
          <a:stretch>
            <a:fillRect/>
          </a:stretch>
        </p:blipFill>
        <p:spPr>
          <a:xfrm>
            <a:off x="8163698" y="3780894"/>
            <a:ext cx="3124492" cy="19305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3" name="Callout: Down Arrow 32">
            <a:extLst>
              <a:ext uri="{FF2B5EF4-FFF2-40B4-BE49-F238E27FC236}">
                <a16:creationId xmlns:a16="http://schemas.microsoft.com/office/drawing/2014/main" id="{0DDF35ED-4A04-D579-26BE-A283C0D4174A}"/>
              </a:ext>
            </a:extLst>
          </p:cNvPr>
          <p:cNvSpPr/>
          <p:nvPr/>
        </p:nvSpPr>
        <p:spPr>
          <a:xfrm>
            <a:off x="9462592" y="5025589"/>
            <a:ext cx="1681492" cy="364639"/>
          </a:xfrm>
          <a:prstGeom prst="downArrowCallout">
            <a:avLst>
              <a:gd name="adj1" fmla="val 11445"/>
              <a:gd name="adj2" fmla="val 25000"/>
              <a:gd name="adj3" fmla="val 25000"/>
              <a:gd name="adj4" fmla="val 44644"/>
            </a:avLst>
          </a:prstGeom>
          <a:solidFill>
            <a:schemeClr val="tx2">
              <a:lumMod val="25000"/>
              <a:lumOff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900" dirty="0">
                <a:solidFill>
                  <a:schemeClr val="tx1"/>
                </a:solidFill>
              </a:rPr>
              <a:t>Click </a:t>
            </a:r>
            <a:r>
              <a:rPr lang="en-GB" sz="900" b="1" dirty="0">
                <a:solidFill>
                  <a:schemeClr val="tx1"/>
                </a:solidFill>
              </a:rPr>
              <a:t>INSERT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66EAA97-7BBB-5BAD-CAE1-4BF1DD42AFC3}"/>
              </a:ext>
            </a:extLst>
          </p:cNvPr>
          <p:cNvSpPr/>
          <p:nvPr/>
        </p:nvSpPr>
        <p:spPr>
          <a:xfrm>
            <a:off x="386935" y="1004899"/>
            <a:ext cx="2865941" cy="175849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149630B-7070-34ED-015A-DAA672FDE6A5}"/>
              </a:ext>
            </a:extLst>
          </p:cNvPr>
          <p:cNvSpPr/>
          <p:nvPr/>
        </p:nvSpPr>
        <p:spPr>
          <a:xfrm>
            <a:off x="3918859" y="3905808"/>
            <a:ext cx="3108017" cy="1747714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208936D-8AC9-03D6-E2F1-1375B58D00FA}"/>
              </a:ext>
            </a:extLst>
          </p:cNvPr>
          <p:cNvSpPr/>
          <p:nvPr/>
        </p:nvSpPr>
        <p:spPr>
          <a:xfrm>
            <a:off x="8171936" y="1090780"/>
            <a:ext cx="2972148" cy="1670757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5B8CB7-F8B6-0963-2640-5CB32AC78DF8}"/>
              </a:ext>
            </a:extLst>
          </p:cNvPr>
          <p:cNvSpPr txBox="1"/>
          <p:nvPr/>
        </p:nvSpPr>
        <p:spPr>
          <a:xfrm>
            <a:off x="534761" y="2833816"/>
            <a:ext cx="22743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Step 1: </a:t>
            </a:r>
            <a:r>
              <a:rPr lang="en-GB" b="1" dirty="0">
                <a:highlight>
                  <a:srgbClr val="C0C0C0"/>
                </a:highlight>
              </a:rPr>
              <a:t>Highlight</a:t>
            </a:r>
            <a:r>
              <a:rPr lang="en-GB" b="1" dirty="0"/>
              <a:t> the word</a:t>
            </a:r>
          </a:p>
        </p:txBody>
      </p:sp>
      <p:pic>
        <p:nvPicPr>
          <p:cNvPr id="13" name="Graphic 12" descr="Link with solid fill">
            <a:extLst>
              <a:ext uri="{FF2B5EF4-FFF2-40B4-BE49-F238E27FC236}">
                <a16:creationId xmlns:a16="http://schemas.microsoft.com/office/drawing/2014/main" id="{EDFD6DC5-5221-FA49-3CD7-C9A6DFF4D0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31473" y="176380"/>
            <a:ext cx="914400" cy="9144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EC32467-3DB4-E954-F066-4F5B118AF013}"/>
              </a:ext>
            </a:extLst>
          </p:cNvPr>
          <p:cNvSpPr txBox="1"/>
          <p:nvPr/>
        </p:nvSpPr>
        <p:spPr>
          <a:xfrm>
            <a:off x="4390768" y="2907957"/>
            <a:ext cx="2636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Step 2:  </a:t>
            </a:r>
            <a:r>
              <a:rPr lang="en-GB" b="1" dirty="0"/>
              <a:t>Go to Insert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D7159F-47D9-0ED2-B138-A0314F0BD511}"/>
              </a:ext>
            </a:extLst>
          </p:cNvPr>
          <p:cNvSpPr txBox="1"/>
          <p:nvPr/>
        </p:nvSpPr>
        <p:spPr>
          <a:xfrm>
            <a:off x="8592065" y="3015049"/>
            <a:ext cx="28062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Step 3: </a:t>
            </a:r>
            <a:r>
              <a:rPr lang="en-GB" b="1" dirty="0"/>
              <a:t>Go to Link</a:t>
            </a:r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90CF5F8-FD67-0856-B31D-CF3B2C84F270}"/>
              </a:ext>
            </a:extLst>
          </p:cNvPr>
          <p:cNvSpPr txBox="1"/>
          <p:nvPr/>
        </p:nvSpPr>
        <p:spPr>
          <a:xfrm>
            <a:off x="4004835" y="6104238"/>
            <a:ext cx="31126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Step 5: </a:t>
            </a:r>
            <a:r>
              <a:rPr lang="en-GB" b="1" dirty="0"/>
              <a:t>Paste the URL in the address line</a:t>
            </a:r>
          </a:p>
        </p:txBody>
      </p:sp>
      <p:pic>
        <p:nvPicPr>
          <p:cNvPr id="21" name="Picture 2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BE85239-C58D-226B-5956-ED8D6B9F136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681" y="3854306"/>
            <a:ext cx="3042449" cy="1925396"/>
          </a:xfrm>
          <a:prstGeom prst="ellipse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985C65D-6480-98D1-5D72-4723F6EE44EB}"/>
              </a:ext>
            </a:extLst>
          </p:cNvPr>
          <p:cNvSpPr txBox="1"/>
          <p:nvPr/>
        </p:nvSpPr>
        <p:spPr>
          <a:xfrm>
            <a:off x="531474" y="6038333"/>
            <a:ext cx="2809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Step 4: </a:t>
            </a:r>
            <a:r>
              <a:rPr lang="en-GB" b="1" dirty="0"/>
              <a:t>Copy the link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8FB2A7D-3989-E41C-B38F-72369B01DDB0}"/>
              </a:ext>
            </a:extLst>
          </p:cNvPr>
          <p:cNvSpPr txBox="1"/>
          <p:nvPr/>
        </p:nvSpPr>
        <p:spPr>
          <a:xfrm>
            <a:off x="8592065" y="6038335"/>
            <a:ext cx="28914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Step 6: </a:t>
            </a:r>
            <a:r>
              <a:rPr lang="en-GB" b="1" dirty="0"/>
              <a:t>Click Insert</a:t>
            </a:r>
          </a:p>
          <a:p>
            <a:endParaRPr lang="en-GB" dirty="0"/>
          </a:p>
        </p:txBody>
      </p:sp>
      <p:pic>
        <p:nvPicPr>
          <p:cNvPr id="26" name="Picture 4" descr="PowerPoint, icon, Microsoft, logo, office, vector, app, presentation ...">
            <a:extLst>
              <a:ext uri="{FF2B5EF4-FFF2-40B4-BE49-F238E27FC236}">
                <a16:creationId xmlns:a16="http://schemas.microsoft.com/office/drawing/2014/main" id="{78EEA3FB-E9FE-7B87-51B6-65F4706F39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6018" y="94872"/>
            <a:ext cx="1393610" cy="1090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al 26">
            <a:extLst>
              <a:ext uri="{FF2B5EF4-FFF2-40B4-BE49-F238E27FC236}">
                <a16:creationId xmlns:a16="http://schemas.microsoft.com/office/drawing/2014/main" id="{A8A72288-F2CE-8A92-404B-A7B58E9EAF54}"/>
              </a:ext>
            </a:extLst>
          </p:cNvPr>
          <p:cNvSpPr/>
          <p:nvPr/>
        </p:nvSpPr>
        <p:spPr>
          <a:xfrm>
            <a:off x="4213653" y="1040116"/>
            <a:ext cx="2990335" cy="168774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2F995456-FE2B-6FFF-38BB-0706B6E7C5F0}"/>
              </a:ext>
            </a:extLst>
          </p:cNvPr>
          <p:cNvSpPr/>
          <p:nvPr/>
        </p:nvSpPr>
        <p:spPr>
          <a:xfrm>
            <a:off x="274154" y="3854306"/>
            <a:ext cx="3042449" cy="1925396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FFEB4177-CF7A-741E-5780-6CEDE58FC492}"/>
              </a:ext>
            </a:extLst>
          </p:cNvPr>
          <p:cNvSpPr/>
          <p:nvPr/>
        </p:nvSpPr>
        <p:spPr>
          <a:xfrm>
            <a:off x="8171936" y="3854306"/>
            <a:ext cx="3108017" cy="1799216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659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7"/>
    </mc:Choice>
    <mc:Fallback xmlns="">
      <p:transition spd="slow" advTm="3497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</TotalTime>
  <Words>53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Glyna Zhenchuk</dc:creator>
  <cp:lastModifiedBy>Glyna Zhenchuk</cp:lastModifiedBy>
  <cp:revision>1</cp:revision>
  <dcterms:created xsi:type="dcterms:W3CDTF">2025-10-25T21:42:48Z</dcterms:created>
  <dcterms:modified xsi:type="dcterms:W3CDTF">2025-10-28T22:18:20Z</dcterms:modified>
</cp:coreProperties>
</file>