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9"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29"/>
    <p:restoredTop sz="94646"/>
  </p:normalViewPr>
  <p:slideViewPr>
    <p:cSldViewPr snapToGrid="0">
      <p:cViewPr varScale="1">
        <p:scale>
          <a:sx n="89" d="100"/>
          <a:sy n="89" d="100"/>
        </p:scale>
        <p:origin x="69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DE498-1791-4DAA-E230-321AF6F243EA}"/>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80A2387C-E0A6-2EC4-94A0-2B08E5952A3D}"/>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A8261E98-3D4B-C4BC-5054-F14DEF21B702}"/>
              </a:ext>
            </a:extLst>
          </p:cNvPr>
          <p:cNvSpPr txBox="1">
            <a:spLocks noGrp="1"/>
          </p:cNvSpPr>
          <p:nvPr>
            <p:ph type="dt" sz="half" idx="7"/>
          </p:nvPr>
        </p:nvSpPr>
        <p:spPr/>
        <p:txBody>
          <a:bodyPr/>
          <a:lstStyle>
            <a:lvl1pPr>
              <a:defRPr/>
            </a:lvl1pPr>
          </a:lstStyle>
          <a:p>
            <a:pPr lvl="0"/>
            <a:fld id="{8353B16D-4F64-5D49-98BC-ADC6ABC2499E}" type="datetime1">
              <a:rPr lang="en-GB"/>
              <a:pPr lvl="0"/>
              <a:t>28/06/2026</a:t>
            </a:fld>
            <a:endParaRPr lang="en-GB"/>
          </a:p>
        </p:txBody>
      </p:sp>
      <p:sp>
        <p:nvSpPr>
          <p:cNvPr id="5" name="Footer Placeholder 4">
            <a:extLst>
              <a:ext uri="{FF2B5EF4-FFF2-40B4-BE49-F238E27FC236}">
                <a16:creationId xmlns:a16="http://schemas.microsoft.com/office/drawing/2014/main" id="{6D0774CE-BF8A-CE0D-62BF-D1031575E1A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4F0AC0E-544B-E19F-7E19-38FDA60A9100}"/>
              </a:ext>
            </a:extLst>
          </p:cNvPr>
          <p:cNvSpPr txBox="1">
            <a:spLocks noGrp="1"/>
          </p:cNvSpPr>
          <p:nvPr>
            <p:ph type="sldNum" sz="quarter" idx="8"/>
          </p:nvPr>
        </p:nvSpPr>
        <p:spPr/>
        <p:txBody>
          <a:bodyPr/>
          <a:lstStyle>
            <a:lvl1pPr>
              <a:defRPr/>
            </a:lvl1pPr>
          </a:lstStyle>
          <a:p>
            <a:pPr lvl="0"/>
            <a:fld id="{30103A3A-A064-5B47-B405-119FD8CDD471}" type="slidenum">
              <a:t>‹#›</a:t>
            </a:fld>
            <a:endParaRPr lang="en-GB"/>
          </a:p>
        </p:txBody>
      </p:sp>
    </p:spTree>
    <p:extLst>
      <p:ext uri="{BB962C8B-B14F-4D97-AF65-F5344CB8AC3E}">
        <p14:creationId xmlns:p14="http://schemas.microsoft.com/office/powerpoint/2010/main" val="3491222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D6017-4DDD-9263-6095-D349BB0BA298}"/>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D1844019-F425-940E-DE38-71A5E4E4B3C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EB2426A-66DF-A45C-EB26-7D42D983784C}"/>
              </a:ext>
            </a:extLst>
          </p:cNvPr>
          <p:cNvSpPr txBox="1">
            <a:spLocks noGrp="1"/>
          </p:cNvSpPr>
          <p:nvPr>
            <p:ph type="dt" sz="half" idx="7"/>
          </p:nvPr>
        </p:nvSpPr>
        <p:spPr/>
        <p:txBody>
          <a:bodyPr/>
          <a:lstStyle>
            <a:lvl1pPr>
              <a:defRPr/>
            </a:lvl1pPr>
          </a:lstStyle>
          <a:p>
            <a:pPr lvl="0"/>
            <a:fld id="{09BA764F-C7BE-3345-A3ED-CF1219E5FFDF}" type="datetime1">
              <a:rPr lang="en-GB"/>
              <a:pPr lvl="0"/>
              <a:t>28/06/2026</a:t>
            </a:fld>
            <a:endParaRPr lang="en-GB"/>
          </a:p>
        </p:txBody>
      </p:sp>
      <p:sp>
        <p:nvSpPr>
          <p:cNvPr id="5" name="Footer Placeholder 4">
            <a:extLst>
              <a:ext uri="{FF2B5EF4-FFF2-40B4-BE49-F238E27FC236}">
                <a16:creationId xmlns:a16="http://schemas.microsoft.com/office/drawing/2014/main" id="{692721E5-9252-A1EC-B5E1-02604EC17D6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55F9E1D-8010-D4F7-E884-3050664DF65A}"/>
              </a:ext>
            </a:extLst>
          </p:cNvPr>
          <p:cNvSpPr txBox="1">
            <a:spLocks noGrp="1"/>
          </p:cNvSpPr>
          <p:nvPr>
            <p:ph type="sldNum" sz="quarter" idx="8"/>
          </p:nvPr>
        </p:nvSpPr>
        <p:spPr/>
        <p:txBody>
          <a:bodyPr/>
          <a:lstStyle>
            <a:lvl1pPr>
              <a:defRPr/>
            </a:lvl1pPr>
          </a:lstStyle>
          <a:p>
            <a:pPr lvl="0"/>
            <a:fld id="{DDC72BD7-8B4D-A44E-B7A7-D648AD800F31}" type="slidenum">
              <a:t>‹#›</a:t>
            </a:fld>
            <a:endParaRPr lang="en-GB"/>
          </a:p>
        </p:txBody>
      </p:sp>
    </p:spTree>
    <p:extLst>
      <p:ext uri="{BB962C8B-B14F-4D97-AF65-F5344CB8AC3E}">
        <p14:creationId xmlns:p14="http://schemas.microsoft.com/office/powerpoint/2010/main" val="3770131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B3990-B05F-1FD8-7C54-F54DC810945E}"/>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B248F0AB-0A04-3A0D-F1CD-CCB36E2C45C3}"/>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1C95A40E-8EC0-FAD8-1187-D2346CF1D23A}"/>
              </a:ext>
            </a:extLst>
          </p:cNvPr>
          <p:cNvSpPr txBox="1">
            <a:spLocks noGrp="1"/>
          </p:cNvSpPr>
          <p:nvPr>
            <p:ph type="dt" sz="half" idx="7"/>
          </p:nvPr>
        </p:nvSpPr>
        <p:spPr/>
        <p:txBody>
          <a:bodyPr/>
          <a:lstStyle>
            <a:lvl1pPr>
              <a:defRPr/>
            </a:lvl1pPr>
          </a:lstStyle>
          <a:p>
            <a:pPr lvl="0"/>
            <a:fld id="{EB3ABC61-0AF5-4842-BB85-4873EF61CA17}" type="datetime1">
              <a:rPr lang="en-GB"/>
              <a:pPr lvl="0"/>
              <a:t>28/06/2026</a:t>
            </a:fld>
            <a:endParaRPr lang="en-GB"/>
          </a:p>
        </p:txBody>
      </p:sp>
      <p:sp>
        <p:nvSpPr>
          <p:cNvPr id="5" name="Footer Placeholder 4">
            <a:extLst>
              <a:ext uri="{FF2B5EF4-FFF2-40B4-BE49-F238E27FC236}">
                <a16:creationId xmlns:a16="http://schemas.microsoft.com/office/drawing/2014/main" id="{D3C8EF52-29F2-0098-C31B-BBD5C2F9207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034F9EA-CB1C-49D5-184C-1DBF3B0D9EF5}"/>
              </a:ext>
            </a:extLst>
          </p:cNvPr>
          <p:cNvSpPr txBox="1">
            <a:spLocks noGrp="1"/>
          </p:cNvSpPr>
          <p:nvPr>
            <p:ph type="sldNum" sz="quarter" idx="8"/>
          </p:nvPr>
        </p:nvSpPr>
        <p:spPr/>
        <p:txBody>
          <a:bodyPr/>
          <a:lstStyle>
            <a:lvl1pPr>
              <a:defRPr/>
            </a:lvl1pPr>
          </a:lstStyle>
          <a:p>
            <a:pPr lvl="0"/>
            <a:fld id="{76D10A45-79BF-CB4A-B30F-703A4AFAD47E}" type="slidenum">
              <a:t>‹#›</a:t>
            </a:fld>
            <a:endParaRPr lang="en-GB"/>
          </a:p>
        </p:txBody>
      </p:sp>
    </p:spTree>
    <p:extLst>
      <p:ext uri="{BB962C8B-B14F-4D97-AF65-F5344CB8AC3E}">
        <p14:creationId xmlns:p14="http://schemas.microsoft.com/office/powerpoint/2010/main" val="1722575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52A1C-8B0E-7258-15D7-B11E113BC560}"/>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4C4A300F-B07C-403C-F025-D1F37A01DF30}"/>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4383BAF-30AA-ED08-6E4F-9DB01CEF8F6E}"/>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3328386-3E0E-31D4-BCCE-D96F7A0787DB}"/>
              </a:ext>
            </a:extLst>
          </p:cNvPr>
          <p:cNvSpPr txBox="1">
            <a:spLocks noGrp="1"/>
          </p:cNvSpPr>
          <p:nvPr>
            <p:ph type="dt" sz="half" idx="7"/>
          </p:nvPr>
        </p:nvSpPr>
        <p:spPr/>
        <p:txBody>
          <a:bodyPr/>
          <a:lstStyle>
            <a:lvl1pPr>
              <a:defRPr/>
            </a:lvl1pPr>
          </a:lstStyle>
          <a:p>
            <a:pPr lvl="0"/>
            <a:fld id="{309A1BAA-764B-2E45-A381-2DC41F377A34}" type="datetime1">
              <a:rPr lang="en-GB"/>
              <a:pPr lvl="0"/>
              <a:t>28/06/2026</a:t>
            </a:fld>
            <a:endParaRPr lang="en-GB"/>
          </a:p>
        </p:txBody>
      </p:sp>
      <p:sp>
        <p:nvSpPr>
          <p:cNvPr id="6" name="Footer Placeholder 5">
            <a:extLst>
              <a:ext uri="{FF2B5EF4-FFF2-40B4-BE49-F238E27FC236}">
                <a16:creationId xmlns:a16="http://schemas.microsoft.com/office/drawing/2014/main" id="{7799A408-8017-6083-CD2D-7E929A398ED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4BD896A-88B2-783C-33F5-E1217E644536}"/>
              </a:ext>
            </a:extLst>
          </p:cNvPr>
          <p:cNvSpPr txBox="1">
            <a:spLocks noGrp="1"/>
          </p:cNvSpPr>
          <p:nvPr>
            <p:ph type="sldNum" sz="quarter" idx="8"/>
          </p:nvPr>
        </p:nvSpPr>
        <p:spPr/>
        <p:txBody>
          <a:bodyPr/>
          <a:lstStyle>
            <a:lvl1pPr>
              <a:defRPr/>
            </a:lvl1pPr>
          </a:lstStyle>
          <a:p>
            <a:pPr lvl="0"/>
            <a:fld id="{82F04286-3E9A-6A44-80B4-FDAA7D7DF92C}" type="slidenum">
              <a:t>‹#›</a:t>
            </a:fld>
            <a:endParaRPr lang="en-GB"/>
          </a:p>
        </p:txBody>
      </p:sp>
    </p:spTree>
    <p:extLst>
      <p:ext uri="{BB962C8B-B14F-4D97-AF65-F5344CB8AC3E}">
        <p14:creationId xmlns:p14="http://schemas.microsoft.com/office/powerpoint/2010/main" val="3163631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3A31B-2296-03A8-3A1C-9051F23E2374}"/>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29DB66F9-7634-281E-36BC-255343DA39B2}"/>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33E97700-7772-0B80-D167-A652FECAADD6}"/>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AA0A58E-255B-C7D3-6BF6-300F4FE27A4B}"/>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4C99F213-6B96-71E8-1464-7F3CEF0F62DA}"/>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1221E01-D0D0-AEF4-C3A8-CAB03AEFEDFA}"/>
              </a:ext>
            </a:extLst>
          </p:cNvPr>
          <p:cNvSpPr txBox="1">
            <a:spLocks noGrp="1"/>
          </p:cNvSpPr>
          <p:nvPr>
            <p:ph type="dt" sz="half" idx="7"/>
          </p:nvPr>
        </p:nvSpPr>
        <p:spPr/>
        <p:txBody>
          <a:bodyPr/>
          <a:lstStyle>
            <a:lvl1pPr>
              <a:defRPr/>
            </a:lvl1pPr>
          </a:lstStyle>
          <a:p>
            <a:pPr lvl="0"/>
            <a:fld id="{C447868F-85F9-AF44-AEEE-C11CC34D3142}" type="datetime1">
              <a:rPr lang="en-GB"/>
              <a:pPr lvl="0"/>
              <a:t>28/06/2026</a:t>
            </a:fld>
            <a:endParaRPr lang="en-GB"/>
          </a:p>
        </p:txBody>
      </p:sp>
      <p:sp>
        <p:nvSpPr>
          <p:cNvPr id="8" name="Footer Placeholder 7">
            <a:extLst>
              <a:ext uri="{FF2B5EF4-FFF2-40B4-BE49-F238E27FC236}">
                <a16:creationId xmlns:a16="http://schemas.microsoft.com/office/drawing/2014/main" id="{5158B243-43F2-2D70-9407-A78778D99B3E}"/>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F2D4DDC-BA37-71F2-BA13-E482D593B9A4}"/>
              </a:ext>
            </a:extLst>
          </p:cNvPr>
          <p:cNvSpPr txBox="1">
            <a:spLocks noGrp="1"/>
          </p:cNvSpPr>
          <p:nvPr>
            <p:ph type="sldNum" sz="quarter" idx="8"/>
          </p:nvPr>
        </p:nvSpPr>
        <p:spPr/>
        <p:txBody>
          <a:bodyPr/>
          <a:lstStyle>
            <a:lvl1pPr>
              <a:defRPr/>
            </a:lvl1pPr>
          </a:lstStyle>
          <a:p>
            <a:pPr lvl="0"/>
            <a:fld id="{CE3EAD75-F093-174D-A2C3-8FD978507422}" type="slidenum">
              <a:t>‹#›</a:t>
            </a:fld>
            <a:endParaRPr lang="en-GB"/>
          </a:p>
        </p:txBody>
      </p:sp>
    </p:spTree>
    <p:extLst>
      <p:ext uri="{BB962C8B-B14F-4D97-AF65-F5344CB8AC3E}">
        <p14:creationId xmlns:p14="http://schemas.microsoft.com/office/powerpoint/2010/main" val="1650750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F7141-D056-E788-8357-30EDBAEFA7F0}"/>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D2DBFC57-D7DD-9FD5-3981-0E20A9E1FCCA}"/>
              </a:ext>
            </a:extLst>
          </p:cNvPr>
          <p:cNvSpPr txBox="1">
            <a:spLocks noGrp="1"/>
          </p:cNvSpPr>
          <p:nvPr>
            <p:ph type="dt" sz="half" idx="7"/>
          </p:nvPr>
        </p:nvSpPr>
        <p:spPr/>
        <p:txBody>
          <a:bodyPr/>
          <a:lstStyle>
            <a:lvl1pPr>
              <a:defRPr/>
            </a:lvl1pPr>
          </a:lstStyle>
          <a:p>
            <a:pPr lvl="0"/>
            <a:fld id="{B3C27304-D8D6-5141-B647-99E92F38F8D0}" type="datetime1">
              <a:rPr lang="en-GB"/>
              <a:pPr lvl="0"/>
              <a:t>28/06/2026</a:t>
            </a:fld>
            <a:endParaRPr lang="en-GB"/>
          </a:p>
        </p:txBody>
      </p:sp>
      <p:sp>
        <p:nvSpPr>
          <p:cNvPr id="4" name="Footer Placeholder 3">
            <a:extLst>
              <a:ext uri="{FF2B5EF4-FFF2-40B4-BE49-F238E27FC236}">
                <a16:creationId xmlns:a16="http://schemas.microsoft.com/office/drawing/2014/main" id="{50804A8D-6C42-0E1F-4872-8B2D6D8028FA}"/>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AF415E9-AF10-F8A8-1652-7B01F309B3F1}"/>
              </a:ext>
            </a:extLst>
          </p:cNvPr>
          <p:cNvSpPr txBox="1">
            <a:spLocks noGrp="1"/>
          </p:cNvSpPr>
          <p:nvPr>
            <p:ph type="sldNum" sz="quarter" idx="8"/>
          </p:nvPr>
        </p:nvSpPr>
        <p:spPr/>
        <p:txBody>
          <a:bodyPr/>
          <a:lstStyle>
            <a:lvl1pPr>
              <a:defRPr/>
            </a:lvl1pPr>
          </a:lstStyle>
          <a:p>
            <a:pPr lvl="0"/>
            <a:fld id="{DD45687B-1951-C546-ABFA-5D195217B454}" type="slidenum">
              <a:t>‹#›</a:t>
            </a:fld>
            <a:endParaRPr lang="en-GB"/>
          </a:p>
        </p:txBody>
      </p:sp>
    </p:spTree>
    <p:extLst>
      <p:ext uri="{BB962C8B-B14F-4D97-AF65-F5344CB8AC3E}">
        <p14:creationId xmlns:p14="http://schemas.microsoft.com/office/powerpoint/2010/main" val="2893787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D7644C-A3C9-B859-E0A3-4F98DB788F0E}"/>
              </a:ext>
            </a:extLst>
          </p:cNvPr>
          <p:cNvSpPr txBox="1">
            <a:spLocks noGrp="1"/>
          </p:cNvSpPr>
          <p:nvPr>
            <p:ph type="dt" sz="half" idx="7"/>
          </p:nvPr>
        </p:nvSpPr>
        <p:spPr/>
        <p:txBody>
          <a:bodyPr/>
          <a:lstStyle>
            <a:lvl1pPr>
              <a:defRPr/>
            </a:lvl1pPr>
          </a:lstStyle>
          <a:p>
            <a:pPr lvl="0"/>
            <a:fld id="{D5B436D3-5B26-4241-9930-D0FB74DE8AB1}" type="datetime1">
              <a:rPr lang="en-GB"/>
              <a:pPr lvl="0"/>
              <a:t>28/06/2026</a:t>
            </a:fld>
            <a:endParaRPr lang="en-GB"/>
          </a:p>
        </p:txBody>
      </p:sp>
      <p:sp>
        <p:nvSpPr>
          <p:cNvPr id="3" name="Footer Placeholder 2">
            <a:extLst>
              <a:ext uri="{FF2B5EF4-FFF2-40B4-BE49-F238E27FC236}">
                <a16:creationId xmlns:a16="http://schemas.microsoft.com/office/drawing/2014/main" id="{7EB147D6-3BC0-696A-17E8-1101CD4D4E2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E884F915-52D6-63E3-FD69-521CAC33C086}"/>
              </a:ext>
            </a:extLst>
          </p:cNvPr>
          <p:cNvSpPr txBox="1">
            <a:spLocks noGrp="1"/>
          </p:cNvSpPr>
          <p:nvPr>
            <p:ph type="sldNum" sz="quarter" idx="8"/>
          </p:nvPr>
        </p:nvSpPr>
        <p:spPr/>
        <p:txBody>
          <a:bodyPr/>
          <a:lstStyle>
            <a:lvl1pPr>
              <a:defRPr/>
            </a:lvl1pPr>
          </a:lstStyle>
          <a:p>
            <a:pPr lvl="0"/>
            <a:fld id="{0CB0D9A6-C27C-6848-812C-B1D4410CB813}" type="slidenum">
              <a:t>‹#›</a:t>
            </a:fld>
            <a:endParaRPr lang="en-GB"/>
          </a:p>
        </p:txBody>
      </p:sp>
    </p:spTree>
    <p:extLst>
      <p:ext uri="{BB962C8B-B14F-4D97-AF65-F5344CB8AC3E}">
        <p14:creationId xmlns:p14="http://schemas.microsoft.com/office/powerpoint/2010/main" val="27197817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8A5D0-1A38-3C71-E5D6-508362AAE112}"/>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DEB7C87E-E89E-3F90-435C-D05C45B84997}"/>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E3AA091-4AD5-989C-DA78-7974A91BB47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6C2F83DB-6787-3660-1CC9-E1344541FE10}"/>
              </a:ext>
            </a:extLst>
          </p:cNvPr>
          <p:cNvSpPr txBox="1">
            <a:spLocks noGrp="1"/>
          </p:cNvSpPr>
          <p:nvPr>
            <p:ph type="dt" sz="half" idx="7"/>
          </p:nvPr>
        </p:nvSpPr>
        <p:spPr/>
        <p:txBody>
          <a:bodyPr/>
          <a:lstStyle>
            <a:lvl1pPr>
              <a:defRPr/>
            </a:lvl1pPr>
          </a:lstStyle>
          <a:p>
            <a:pPr lvl="0"/>
            <a:fld id="{919858D8-1F4E-FE4C-B5F9-1EDC0386DB6A}" type="datetime1">
              <a:rPr lang="en-GB"/>
              <a:pPr lvl="0"/>
              <a:t>28/06/2026</a:t>
            </a:fld>
            <a:endParaRPr lang="en-GB"/>
          </a:p>
        </p:txBody>
      </p:sp>
      <p:sp>
        <p:nvSpPr>
          <p:cNvPr id="6" name="Footer Placeholder 5">
            <a:extLst>
              <a:ext uri="{FF2B5EF4-FFF2-40B4-BE49-F238E27FC236}">
                <a16:creationId xmlns:a16="http://schemas.microsoft.com/office/drawing/2014/main" id="{6303D460-B8D5-CAF9-D5E0-141336D71FF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DEDC79B-66A2-AA3F-13AE-90FD1DC0214B}"/>
              </a:ext>
            </a:extLst>
          </p:cNvPr>
          <p:cNvSpPr txBox="1">
            <a:spLocks noGrp="1"/>
          </p:cNvSpPr>
          <p:nvPr>
            <p:ph type="sldNum" sz="quarter" idx="8"/>
          </p:nvPr>
        </p:nvSpPr>
        <p:spPr/>
        <p:txBody>
          <a:bodyPr/>
          <a:lstStyle>
            <a:lvl1pPr>
              <a:defRPr/>
            </a:lvl1pPr>
          </a:lstStyle>
          <a:p>
            <a:pPr lvl="0"/>
            <a:fld id="{1B0CEEA9-AF41-964C-9283-FCD88D82DF6D}" type="slidenum">
              <a:t>‹#›</a:t>
            </a:fld>
            <a:endParaRPr lang="en-GB"/>
          </a:p>
        </p:txBody>
      </p:sp>
    </p:spTree>
    <p:extLst>
      <p:ext uri="{BB962C8B-B14F-4D97-AF65-F5344CB8AC3E}">
        <p14:creationId xmlns:p14="http://schemas.microsoft.com/office/powerpoint/2010/main" val="2410907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C8DD6-D4CB-2745-3C14-F655A16B6F0E}"/>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B2544639-F370-8415-9018-84CD6CE3BB72}"/>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750CF207-B2E8-0A1E-3C4E-18FE90BF05C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34F9DAC8-9B64-D038-4F95-632E1A53E8FC}"/>
              </a:ext>
            </a:extLst>
          </p:cNvPr>
          <p:cNvSpPr txBox="1">
            <a:spLocks noGrp="1"/>
          </p:cNvSpPr>
          <p:nvPr>
            <p:ph type="dt" sz="half" idx="7"/>
          </p:nvPr>
        </p:nvSpPr>
        <p:spPr/>
        <p:txBody>
          <a:bodyPr/>
          <a:lstStyle>
            <a:lvl1pPr>
              <a:defRPr/>
            </a:lvl1pPr>
          </a:lstStyle>
          <a:p>
            <a:pPr lvl="0"/>
            <a:fld id="{717F0027-91B1-CD46-B071-3EFB94701FA9}" type="datetime1">
              <a:rPr lang="en-GB"/>
              <a:pPr lvl="0"/>
              <a:t>28/06/2026</a:t>
            </a:fld>
            <a:endParaRPr lang="en-GB"/>
          </a:p>
        </p:txBody>
      </p:sp>
      <p:sp>
        <p:nvSpPr>
          <p:cNvPr id="6" name="Footer Placeholder 5">
            <a:extLst>
              <a:ext uri="{FF2B5EF4-FFF2-40B4-BE49-F238E27FC236}">
                <a16:creationId xmlns:a16="http://schemas.microsoft.com/office/drawing/2014/main" id="{47EF618B-EA10-7417-92D7-7510B569CF4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432576E-258D-AD7F-1C25-2FC281859147}"/>
              </a:ext>
            </a:extLst>
          </p:cNvPr>
          <p:cNvSpPr txBox="1">
            <a:spLocks noGrp="1"/>
          </p:cNvSpPr>
          <p:nvPr>
            <p:ph type="sldNum" sz="quarter" idx="8"/>
          </p:nvPr>
        </p:nvSpPr>
        <p:spPr/>
        <p:txBody>
          <a:bodyPr/>
          <a:lstStyle>
            <a:lvl1pPr>
              <a:defRPr/>
            </a:lvl1pPr>
          </a:lstStyle>
          <a:p>
            <a:pPr lvl="0"/>
            <a:fld id="{B99BA4E8-7D08-C649-913C-520B2D3FD5AA}" type="slidenum">
              <a:t>‹#›</a:t>
            </a:fld>
            <a:endParaRPr lang="en-GB"/>
          </a:p>
        </p:txBody>
      </p:sp>
    </p:spTree>
    <p:extLst>
      <p:ext uri="{BB962C8B-B14F-4D97-AF65-F5344CB8AC3E}">
        <p14:creationId xmlns:p14="http://schemas.microsoft.com/office/powerpoint/2010/main" val="698500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80156-6928-2DDD-1378-032B3130A083}"/>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DA010DC7-9E04-A5EE-9F6E-D4BE659BF93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3503D2-9B87-A420-2259-6A6100C6DE49}"/>
              </a:ext>
            </a:extLst>
          </p:cNvPr>
          <p:cNvSpPr txBox="1">
            <a:spLocks noGrp="1"/>
          </p:cNvSpPr>
          <p:nvPr>
            <p:ph type="dt" sz="half" idx="7"/>
          </p:nvPr>
        </p:nvSpPr>
        <p:spPr/>
        <p:txBody>
          <a:bodyPr/>
          <a:lstStyle>
            <a:lvl1pPr>
              <a:defRPr/>
            </a:lvl1pPr>
          </a:lstStyle>
          <a:p>
            <a:pPr lvl="0"/>
            <a:fld id="{31CE0DA3-1145-F24E-B178-F699C5EE887E}" type="datetime1">
              <a:rPr lang="en-GB"/>
              <a:pPr lvl="0"/>
              <a:t>28/06/2026</a:t>
            </a:fld>
            <a:endParaRPr lang="en-GB"/>
          </a:p>
        </p:txBody>
      </p:sp>
      <p:sp>
        <p:nvSpPr>
          <p:cNvPr id="5" name="Footer Placeholder 4">
            <a:extLst>
              <a:ext uri="{FF2B5EF4-FFF2-40B4-BE49-F238E27FC236}">
                <a16:creationId xmlns:a16="http://schemas.microsoft.com/office/drawing/2014/main" id="{640F8F2D-2587-9836-15C1-643F0E47F61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F2D9370-1BB9-001E-B1BD-E4DEB6106D85}"/>
              </a:ext>
            </a:extLst>
          </p:cNvPr>
          <p:cNvSpPr txBox="1">
            <a:spLocks noGrp="1"/>
          </p:cNvSpPr>
          <p:nvPr>
            <p:ph type="sldNum" sz="quarter" idx="8"/>
          </p:nvPr>
        </p:nvSpPr>
        <p:spPr/>
        <p:txBody>
          <a:bodyPr/>
          <a:lstStyle>
            <a:lvl1pPr>
              <a:defRPr/>
            </a:lvl1pPr>
          </a:lstStyle>
          <a:p>
            <a:pPr lvl="0"/>
            <a:fld id="{48DEF2F1-F0D3-1A42-997A-BF0985FD12F8}" type="slidenum">
              <a:t>‹#›</a:t>
            </a:fld>
            <a:endParaRPr lang="en-GB"/>
          </a:p>
        </p:txBody>
      </p:sp>
    </p:spTree>
    <p:extLst>
      <p:ext uri="{BB962C8B-B14F-4D97-AF65-F5344CB8AC3E}">
        <p14:creationId xmlns:p14="http://schemas.microsoft.com/office/powerpoint/2010/main" val="1721443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C3122-CAC7-CC39-778D-5CCBD077A0BF}"/>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7D819CDB-C7FC-1CDB-35E1-B07E0885F7D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D2A211-DD8F-2EB0-4ABF-209339A024EB}"/>
              </a:ext>
            </a:extLst>
          </p:cNvPr>
          <p:cNvSpPr txBox="1">
            <a:spLocks noGrp="1"/>
          </p:cNvSpPr>
          <p:nvPr>
            <p:ph type="dt" sz="half" idx="7"/>
          </p:nvPr>
        </p:nvSpPr>
        <p:spPr/>
        <p:txBody>
          <a:bodyPr/>
          <a:lstStyle>
            <a:lvl1pPr>
              <a:defRPr/>
            </a:lvl1pPr>
          </a:lstStyle>
          <a:p>
            <a:pPr lvl="0"/>
            <a:fld id="{9B0D9114-4285-E244-AB02-02527A4AB42F}" type="datetime1">
              <a:rPr lang="en-GB"/>
              <a:pPr lvl="0"/>
              <a:t>28/06/2026</a:t>
            </a:fld>
            <a:endParaRPr lang="en-GB"/>
          </a:p>
        </p:txBody>
      </p:sp>
      <p:sp>
        <p:nvSpPr>
          <p:cNvPr id="5" name="Footer Placeholder 4">
            <a:extLst>
              <a:ext uri="{FF2B5EF4-FFF2-40B4-BE49-F238E27FC236}">
                <a16:creationId xmlns:a16="http://schemas.microsoft.com/office/drawing/2014/main" id="{5F0268D4-EB99-E8FA-5E10-9BA88AAA6B3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D5498C0-B7B0-5CA5-940D-2D58C9CC1B93}"/>
              </a:ext>
            </a:extLst>
          </p:cNvPr>
          <p:cNvSpPr txBox="1">
            <a:spLocks noGrp="1"/>
          </p:cNvSpPr>
          <p:nvPr>
            <p:ph type="sldNum" sz="quarter" idx="8"/>
          </p:nvPr>
        </p:nvSpPr>
        <p:spPr/>
        <p:txBody>
          <a:bodyPr/>
          <a:lstStyle>
            <a:lvl1pPr>
              <a:defRPr/>
            </a:lvl1pPr>
          </a:lstStyle>
          <a:p>
            <a:pPr lvl="0"/>
            <a:fld id="{0D38BE98-CCA9-614C-A862-934454D99209}" type="slidenum">
              <a:t>‹#›</a:t>
            </a:fld>
            <a:endParaRPr lang="en-GB"/>
          </a:p>
        </p:txBody>
      </p:sp>
    </p:spTree>
    <p:extLst>
      <p:ext uri="{BB962C8B-B14F-4D97-AF65-F5344CB8AC3E}">
        <p14:creationId xmlns:p14="http://schemas.microsoft.com/office/powerpoint/2010/main" val="115109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13CB4C-AB2C-822F-1B6D-AFD632CD009E}"/>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B0221758-2128-0A73-C326-E9CC86B79E0F}"/>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9205B5C-2EA6-708E-4943-5121ABACB24C}"/>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74E064A4-7CFA-F340-8119-DD6C8F749188}" type="datetime1">
              <a:rPr lang="en-GB"/>
              <a:pPr lvl="0"/>
              <a:t>28/06/2026</a:t>
            </a:fld>
            <a:endParaRPr lang="en-GB"/>
          </a:p>
        </p:txBody>
      </p:sp>
      <p:sp>
        <p:nvSpPr>
          <p:cNvPr id="5" name="Footer Placeholder 4">
            <a:extLst>
              <a:ext uri="{FF2B5EF4-FFF2-40B4-BE49-F238E27FC236}">
                <a16:creationId xmlns:a16="http://schemas.microsoft.com/office/drawing/2014/main" id="{ECCDA679-434D-F5C0-84A2-9A3F4246696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532E0382-BBFD-0654-D1E3-AF211C57026B}"/>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FBE0AE00-B1DE-A34C-9E63-2FD082667F1C}"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oleObject" Target="../embeddings/oleObject1.bin"/><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676D9007-D4F8-EBD0-92AC-1527293025F8}"/>
              </a:ext>
            </a:extLst>
          </p:cNvPr>
          <p:cNvSpPr txBox="1"/>
          <p:nvPr/>
        </p:nvSpPr>
        <p:spPr>
          <a:xfrm>
            <a:off x="78656" y="0"/>
            <a:ext cx="12034683" cy="675248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7000"/>
              </a:lnSpc>
              <a:spcBef>
                <a:spcPts val="1800"/>
              </a:spcBef>
              <a:spcAft>
                <a:spcPts val="400"/>
              </a:spcAft>
              <a:buNone/>
              <a:tabLst/>
              <a:defRPr sz="1800" b="0" i="0" u="none" strike="noStrike" kern="0" cap="none" spc="0" baseline="0">
                <a:solidFill>
                  <a:srgbClr val="000000"/>
                </a:solidFill>
                <a:uFillTx/>
              </a:defRPr>
            </a:pPr>
            <a:r>
              <a:rPr lang="en-GB" sz="1400" b="1" i="0" u="none" strike="noStrike" kern="1200" cap="none" spc="0" baseline="0" dirty="0">
                <a:solidFill>
                  <a:srgbClr val="0F4761"/>
                </a:solidFill>
                <a:uFillTx/>
                <a:latin typeface="Aptos Display" pitchFamily="34"/>
                <a:ea typeface="Times New Roman" pitchFamily="18"/>
                <a:cs typeface="Times New Roman" pitchFamily="18"/>
              </a:rPr>
              <a:t>DS2 assessment business digital skills.</a:t>
            </a:r>
          </a:p>
          <a:p>
            <a:pPr marL="0" marR="0" lvl="0" indent="0" algn="l"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rial" pitchFamily="34"/>
                <a:ea typeface="Aptos" pitchFamily="34"/>
                <a:cs typeface="Times New Roman" pitchFamily="18"/>
              </a:rPr>
              <a:t>Business Scenario</a:t>
            </a:r>
            <a:endParaRPr lang="en-GB" sz="1400" b="0" i="0" u="none" strike="noStrike" kern="1200" cap="none" spc="0" baseline="0" dirty="0">
              <a:solidFill>
                <a:srgbClr val="000000"/>
              </a:solidFill>
              <a:uFillTx/>
              <a:latin typeface="Aptos" pitchFamily="34"/>
              <a:ea typeface="Aptos" pitchFamily="34"/>
              <a:cs typeface="Times New Roman"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You are helping a small café called Valley Coffee Co.  </a:t>
            </a:r>
            <a:br>
              <a:rPr lang="en-GB" sz="1400" b="0" i="0" u="none" strike="noStrike" kern="1200" cap="none" spc="0" baseline="0" dirty="0">
                <a:solidFill>
                  <a:srgbClr val="000000"/>
                </a:solidFill>
                <a:uFillTx/>
                <a:latin typeface="Arial" pitchFamily="34"/>
                <a:ea typeface="Times New Roman" pitchFamily="18"/>
              </a:rPr>
            </a:br>
            <a:r>
              <a:rPr lang="en-GB" sz="1400" b="0" i="0" u="none" strike="noStrike" kern="1200" cap="none" spc="0" baseline="0" dirty="0">
                <a:solidFill>
                  <a:srgbClr val="000000"/>
                </a:solidFill>
                <a:uFillTx/>
                <a:latin typeface="Arial" pitchFamily="34"/>
                <a:ea typeface="Times New Roman" pitchFamily="18"/>
              </a:rPr>
              <a:t>The owner, Mr Habib, wants to understand which products sold the most last week. You are given one week of sales data in an email. </a:t>
            </a:r>
            <a:br>
              <a:rPr lang="en-GB" sz="1400" b="0" i="0" u="none" strike="noStrike" kern="1200" cap="none" spc="0" baseline="0" dirty="0">
                <a:solidFill>
                  <a:srgbClr val="000000"/>
                </a:solidFill>
                <a:uFillTx/>
                <a:latin typeface="Arial" pitchFamily="34"/>
                <a:ea typeface="Times New Roman" pitchFamily="18"/>
              </a:rPr>
            </a:br>
            <a:r>
              <a:rPr lang="en-GB" sz="1400" b="0" i="0" u="none" strike="noStrike" kern="1200" cap="none" spc="0" baseline="0" dirty="0">
                <a:solidFill>
                  <a:srgbClr val="000000"/>
                </a:solidFill>
                <a:uFillTx/>
                <a:latin typeface="Arial" pitchFamily="34"/>
                <a:ea typeface="Times New Roman" pitchFamily="18"/>
              </a:rPr>
              <a:t>Create a simple digital artefact to help the owner see the information clearly. </a:t>
            </a:r>
            <a:endParaRPr lang="en-GB" sz="1400" b="0" i="0" u="none" strike="noStrike" kern="1200" cap="none" spc="0" baseline="0" dirty="0">
              <a:solidFill>
                <a:srgbClr val="000000"/>
              </a:solidFill>
              <a:uFillTx/>
              <a:latin typeface="Times New Roman" pitchFamily="18"/>
              <a:ea typeface="Times New Roman"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Decision and Iteration log.</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Aptos Display"/>
              <a:buAutoNum type="arabicPeriod"/>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rial" pitchFamily="34"/>
                <a:ea typeface="Times New Roman" pitchFamily="18"/>
              </a:rPr>
              <a:t>Why I choose my tool </a:t>
            </a:r>
            <a:endParaRPr lang="en-GB" sz="1400" b="0" i="0" u="none" strike="noStrike" kern="1200" cap="none" spc="0" baseline="0" dirty="0">
              <a:solidFill>
                <a:srgbClr val="000000"/>
              </a:solidFill>
              <a:uFillTx/>
              <a:latin typeface="Times New Roman" pitchFamily="18"/>
              <a:ea typeface="Times New Roman" pitchFamily="18"/>
            </a:endParaRPr>
          </a:p>
          <a:p>
            <a:pPr marL="457200" marR="0" lvl="0" indent="0" algn="l" defTabSz="914400" rtl="0" fontAlgn="auto" hangingPunct="1">
              <a:lnSpc>
                <a:spcPct val="100000"/>
              </a:lnSpc>
              <a:spcBef>
                <a:spcPts val="0"/>
              </a:spcBef>
              <a:spcAft>
                <a:spcPts val="50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I decide to choose Excel because it was the best option for the task, especially because number and date are involved and it is easier to show and understand the sales data.</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Aptos Display"/>
              <a:buAutoNum type="arabicPeriod"/>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rial" pitchFamily="34"/>
                <a:ea typeface="Times New Roman" pitchFamily="18"/>
              </a:rPr>
              <a:t>What information I used</a:t>
            </a:r>
            <a:endParaRPr lang="en-GB" sz="1400" b="0" i="0" u="none" strike="noStrike" kern="1200" cap="none" spc="0" baseline="0" dirty="0">
              <a:solidFill>
                <a:srgbClr val="000000"/>
              </a:solidFill>
              <a:uFillTx/>
              <a:latin typeface="Times New Roman" pitchFamily="18"/>
              <a:ea typeface="Times New Roman" pitchFamily="18"/>
            </a:endParaRPr>
          </a:p>
          <a:p>
            <a:pPr marL="457200" marR="0" lvl="0" indent="0" algn="l" defTabSz="914400" rtl="0" fontAlgn="auto" hangingPunct="1">
              <a:lnSpc>
                <a:spcPct val="100000"/>
              </a:lnSpc>
              <a:spcBef>
                <a:spcPts val="0"/>
              </a:spcBef>
              <a:spcAft>
                <a:spcPts val="50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I used the name of the products and the sales numbers of each day of the week and I added the total sales numbers in red.</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Aptos Display"/>
              <a:buAutoNum type="arabicPeriod"/>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rial" pitchFamily="34"/>
                <a:ea typeface="Times New Roman" pitchFamily="18"/>
              </a:rPr>
              <a:t>How I created my artefact.</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Symbol" pitchFamily="18"/>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First I put the name of products into excel table.</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Symbol" pitchFamily="18"/>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Then I wrote the day of the week in another column.</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Symbol" pitchFamily="18"/>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After that I put the sales number matching the product and the day.</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Symbol" pitchFamily="18"/>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Finally I did my calculations and wrote the numbers.</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Aptos Display"/>
              <a:buAutoNum type="arabicPeriod"/>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rial" pitchFamily="34"/>
                <a:ea typeface="Times New Roman" pitchFamily="18"/>
              </a:rPr>
              <a:t>What Changes I made </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Symbol" pitchFamily="18"/>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The table was hard to read so I put the name in each column.</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Symbol" pitchFamily="18"/>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I have put a column with the days of the week.</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Symbol" pitchFamily="18"/>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I have put the number of the sales in another column matching the day and the product.</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Symbol" pitchFamily="18"/>
              <a:buChar char=""/>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I added the total sales and put a different colour to make it easier.</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Aptos Display"/>
              <a:buAutoNum type="arabicPeriod"/>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rial" pitchFamily="34"/>
                <a:ea typeface="Times New Roman" pitchFamily="18"/>
              </a:rPr>
              <a:t>Feedback I used </a:t>
            </a:r>
            <a:endParaRPr lang="en-GB" sz="1400" b="0" i="0" u="none" strike="noStrike" kern="1200" cap="none" spc="0" baseline="0" dirty="0">
              <a:solidFill>
                <a:srgbClr val="000000"/>
              </a:solidFill>
              <a:uFillTx/>
              <a:latin typeface="Times New Roman" pitchFamily="18"/>
              <a:ea typeface="Times New Roman" pitchFamily="18"/>
            </a:endParaRPr>
          </a:p>
          <a:p>
            <a:pPr marL="457200" marR="0" lvl="0" indent="0" algn="l" defTabSz="914400" rtl="0" fontAlgn="auto" hangingPunct="1">
              <a:lnSpc>
                <a:spcPct val="100000"/>
              </a:lnSpc>
              <a:spcBef>
                <a:spcPts val="0"/>
              </a:spcBef>
              <a:spcAft>
                <a:spcPts val="50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Times New Roman" pitchFamily="18"/>
              </a:rPr>
              <a:t>A class mate suggest me to put different colour and add more space in each column so it would be easier to read.</a:t>
            </a:r>
            <a:endParaRPr lang="en-GB" sz="1400" b="0" i="0" u="none" strike="noStrike" kern="1200" cap="none" spc="0" baseline="0" dirty="0">
              <a:solidFill>
                <a:srgbClr val="000000"/>
              </a:solidFill>
              <a:uFillTx/>
              <a:latin typeface="Times New Roman" pitchFamily="18"/>
              <a:ea typeface="Times New Roman" pitchFamily="18"/>
            </a:endParaRPr>
          </a:p>
          <a:p>
            <a:pPr marL="342900" marR="0" lvl="0" indent="-342900" algn="l" defTabSz="914400" rtl="0" fontAlgn="auto" hangingPunct="1">
              <a:lnSpc>
                <a:spcPct val="100000"/>
              </a:lnSpc>
              <a:spcBef>
                <a:spcPts val="0"/>
              </a:spcBef>
              <a:spcAft>
                <a:spcPts val="500"/>
              </a:spcAft>
              <a:buSzPct val="100000"/>
              <a:buFont typeface="Aptos Display"/>
              <a:buAutoNum type="arabicPeriod"/>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rial" pitchFamily="34"/>
                <a:ea typeface="Times New Roman" pitchFamily="18"/>
              </a:rPr>
              <a:t>Final Explanation </a:t>
            </a:r>
            <a:endParaRPr lang="en-GB" sz="1400" b="0" i="0" u="none" strike="noStrike" kern="1200" cap="none" spc="0" baseline="0" dirty="0">
              <a:solidFill>
                <a:srgbClr val="000000"/>
              </a:solidFill>
              <a:uFillTx/>
              <a:latin typeface="Times New Roman" pitchFamily="18"/>
              <a:ea typeface="Times New Roman"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itchFamily="34"/>
                <a:ea typeface="Aptos" pitchFamily="34"/>
              </a:rPr>
              <a:t>This artefact helps the café owner to know which product sell the most in a week, it also show how much the sell the product on each day</a:t>
            </a:r>
            <a:endParaRPr lang="en-GB" sz="1400" b="0" i="0" u="none" strike="noStrike" kern="1200" cap="none" spc="0" baseline="0" dirty="0">
              <a:solidFill>
                <a:srgbClr val="000000"/>
              </a:solidFill>
              <a:uFillTx/>
              <a:latin typeface="Aptos"/>
            </a:endParaRPr>
          </a:p>
        </p:txBody>
      </p:sp>
      <p:graphicFrame>
        <p:nvGraphicFramePr>
          <p:cNvPr id="3" name="Object 3">
            <a:extLst>
              <a:ext uri="{FF2B5EF4-FFF2-40B4-BE49-F238E27FC236}">
                <a16:creationId xmlns:a16="http://schemas.microsoft.com/office/drawing/2014/main" id="{9F389568-A7B3-ECFC-9332-839BEADEC964}"/>
              </a:ext>
            </a:extLst>
          </p:cNvPr>
          <p:cNvGraphicFramePr/>
          <p:nvPr/>
        </p:nvGraphicFramePr>
        <p:xfrm>
          <a:off x="5731642" y="3057835"/>
          <a:ext cx="5418140" cy="1836736"/>
        </p:xfrm>
        <a:graphic>
          <a:graphicData uri="http://schemas.openxmlformats.org/presentationml/2006/ole">
            <mc:AlternateContent xmlns:mc="http://schemas.openxmlformats.org/markup-compatibility/2006">
              <mc:Choice xmlns:v="urn:schemas-microsoft-com:vml" Requires="v">
                <p:oleObj r:id="rId2" imgW="9042400" imgH="3060700" progId="">
                  <p:embed/>
                </p:oleObj>
              </mc:Choice>
              <mc:Fallback>
                <p:oleObj r:id="rId2" imgW="9042400" imgH="3060700" progId="">
                  <p:embed/>
                  <p:pic>
                    <p:nvPicPr>
                      <p:cNvPr id="0" name=""/>
                      <p:cNvPicPr/>
                      <p:nvPr/>
                    </p:nvPicPr>
                    <p:blipFill>
                      <a:blip r:embed="rId3"/>
                      <a:stretch>
                        <a:fillRect/>
                      </a:stretch>
                    </p:blipFill>
                    <p:spPr>
                      <a:xfrm>
                        <a:off x="5731642" y="3057835"/>
                        <a:ext cx="5418140" cy="1836736"/>
                      </a:xfrm>
                      <a:prstGeom prst="rect">
                        <a:avLst/>
                      </a:prstGeom>
                      <a:noFill/>
                      <a:ln cap="flat">
                        <a:noFill/>
                      </a:ln>
                    </p:spPr>
                  </p:pic>
                </p:oleObj>
              </mc:Fallback>
            </mc:AlternateContent>
          </a:graphicData>
        </a:graphic>
      </p:graphicFrame>
      <p:sp>
        <p:nvSpPr>
          <p:cNvPr id="4" name="Rectangle 5">
            <a:extLst>
              <a:ext uri="{FF2B5EF4-FFF2-40B4-BE49-F238E27FC236}">
                <a16:creationId xmlns:a16="http://schemas.microsoft.com/office/drawing/2014/main" id="{959522F4-3357-5896-A656-F9C5C106ABCA}"/>
              </a:ext>
            </a:extLst>
          </p:cNvPr>
          <p:cNvSpPr/>
          <p:nvPr/>
        </p:nvSpPr>
        <p:spPr>
          <a:xfrm>
            <a:off x="11149782" y="3057835"/>
            <a:ext cx="963558" cy="186811"/>
          </a:xfrm>
          <a:prstGeom prst="rect">
            <a:avLst/>
          </a:prstGeom>
          <a:solidFill>
            <a:srgbClr val="FFFFFF"/>
          </a:solidFill>
          <a:ln w="19046" cap="flat">
            <a:solidFill>
              <a:srgbClr val="E9713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Total sales </a:t>
            </a:r>
          </a:p>
        </p:txBody>
      </p:sp>
      <p:sp>
        <p:nvSpPr>
          <p:cNvPr id="5" name="Rectangle 6">
            <a:extLst>
              <a:ext uri="{FF2B5EF4-FFF2-40B4-BE49-F238E27FC236}">
                <a16:creationId xmlns:a16="http://schemas.microsoft.com/office/drawing/2014/main" id="{EC9FFE12-DF86-6801-EC08-4547C7243437}"/>
              </a:ext>
            </a:extLst>
          </p:cNvPr>
          <p:cNvSpPr/>
          <p:nvPr/>
        </p:nvSpPr>
        <p:spPr>
          <a:xfrm>
            <a:off x="11164531" y="3244647"/>
            <a:ext cx="963558" cy="184352"/>
          </a:xfrm>
          <a:prstGeom prst="rect">
            <a:avLst/>
          </a:prstGeom>
          <a:solidFill>
            <a:srgbClr val="FFFFFF"/>
          </a:solidFill>
          <a:ln w="19046" cap="flat">
            <a:solidFill>
              <a:srgbClr val="E9713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ptos"/>
              </a:rPr>
              <a:t>38</a:t>
            </a:r>
          </a:p>
        </p:txBody>
      </p:sp>
      <p:sp>
        <p:nvSpPr>
          <p:cNvPr id="6" name="Rectangle 8">
            <a:extLst>
              <a:ext uri="{FF2B5EF4-FFF2-40B4-BE49-F238E27FC236}">
                <a16:creationId xmlns:a16="http://schemas.microsoft.com/office/drawing/2014/main" id="{77744DCB-BB14-E311-5E25-D9D51370BE24}"/>
              </a:ext>
            </a:extLst>
          </p:cNvPr>
          <p:cNvSpPr/>
          <p:nvPr/>
        </p:nvSpPr>
        <p:spPr>
          <a:xfrm>
            <a:off x="11149782" y="3429000"/>
            <a:ext cx="963558" cy="215076"/>
          </a:xfrm>
          <a:prstGeom prst="rect">
            <a:avLst/>
          </a:prstGeom>
          <a:solidFill>
            <a:srgbClr val="FFFFFF"/>
          </a:solidFill>
          <a:ln w="19046" cap="flat">
            <a:solidFill>
              <a:srgbClr val="E9713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ptos"/>
              </a:rPr>
              <a:t>34</a:t>
            </a:r>
          </a:p>
        </p:txBody>
      </p:sp>
      <p:sp>
        <p:nvSpPr>
          <p:cNvPr id="7" name="Rectangle 9">
            <a:extLst>
              <a:ext uri="{FF2B5EF4-FFF2-40B4-BE49-F238E27FC236}">
                <a16:creationId xmlns:a16="http://schemas.microsoft.com/office/drawing/2014/main" id="{32256A91-9408-6C9D-12D4-C25490473914}"/>
              </a:ext>
            </a:extLst>
          </p:cNvPr>
          <p:cNvSpPr/>
          <p:nvPr/>
        </p:nvSpPr>
        <p:spPr>
          <a:xfrm>
            <a:off x="11164531" y="3644076"/>
            <a:ext cx="963558" cy="184352"/>
          </a:xfrm>
          <a:prstGeom prst="rect">
            <a:avLst/>
          </a:prstGeom>
          <a:solidFill>
            <a:srgbClr val="FFFFFF"/>
          </a:solidFill>
          <a:ln w="19046" cap="flat">
            <a:solidFill>
              <a:srgbClr val="E9713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ptos"/>
              </a:rPr>
              <a:t>29</a:t>
            </a:r>
          </a:p>
        </p:txBody>
      </p:sp>
      <p:sp>
        <p:nvSpPr>
          <p:cNvPr id="8" name="Rectangle 10">
            <a:extLst>
              <a:ext uri="{FF2B5EF4-FFF2-40B4-BE49-F238E27FC236}">
                <a16:creationId xmlns:a16="http://schemas.microsoft.com/office/drawing/2014/main" id="{54B90BD1-9D0E-6DC2-F163-CBF6E4B91875}"/>
              </a:ext>
            </a:extLst>
          </p:cNvPr>
          <p:cNvSpPr/>
          <p:nvPr/>
        </p:nvSpPr>
        <p:spPr>
          <a:xfrm>
            <a:off x="11164531" y="3828437"/>
            <a:ext cx="948818" cy="184352"/>
          </a:xfrm>
          <a:prstGeom prst="rect">
            <a:avLst/>
          </a:prstGeom>
          <a:solidFill>
            <a:srgbClr val="FFFFFF"/>
          </a:solidFill>
          <a:ln w="19046" cap="flat">
            <a:solidFill>
              <a:srgbClr val="E9713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ptos"/>
              </a:rPr>
              <a:t>30</a:t>
            </a:r>
          </a:p>
        </p:txBody>
      </p:sp>
      <p:sp>
        <p:nvSpPr>
          <p:cNvPr id="9" name="Rectangle 11">
            <a:extLst>
              <a:ext uri="{FF2B5EF4-FFF2-40B4-BE49-F238E27FC236}">
                <a16:creationId xmlns:a16="http://schemas.microsoft.com/office/drawing/2014/main" id="{13F62521-BDA3-AE55-A908-C3507AB1A20F}"/>
              </a:ext>
            </a:extLst>
          </p:cNvPr>
          <p:cNvSpPr/>
          <p:nvPr/>
        </p:nvSpPr>
        <p:spPr>
          <a:xfrm>
            <a:off x="11164531" y="4012789"/>
            <a:ext cx="948818" cy="184352"/>
          </a:xfrm>
          <a:prstGeom prst="rect">
            <a:avLst/>
          </a:prstGeom>
          <a:solidFill>
            <a:srgbClr val="FFFFFF"/>
          </a:solidFill>
          <a:ln w="19046" cap="flat">
            <a:solidFill>
              <a:srgbClr val="E9713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ptos"/>
              </a:rPr>
              <a:t>21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TotalTime>
  <Words>320</Words>
  <Application>Microsoft Macintosh PowerPoint</Application>
  <PresentationFormat>Widescreen</PresentationFormat>
  <Paragraphs>28</Paragraphs>
  <Slides>1</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0</vt:i4>
      </vt:variant>
      <vt:variant>
        <vt:lpstr>Slide Titles</vt:lpstr>
      </vt:variant>
      <vt:variant>
        <vt:i4>1</vt:i4>
      </vt:variant>
    </vt:vector>
  </HeadingPairs>
  <TitlesOfParts>
    <vt:vector size="7" baseType="lpstr">
      <vt:lpstr>Aptos</vt:lpstr>
      <vt:lpstr>Aptos Display</vt:lpstr>
      <vt:lpstr>Arial</vt:lpstr>
      <vt:lpstr>Symbol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Sharan Mouhamed (2536348)</dc:creator>
  <cp:lastModifiedBy>Walid Daouda</cp:lastModifiedBy>
  <cp:revision>2</cp:revision>
  <dcterms:created xsi:type="dcterms:W3CDTF">2026-06-28T15:17:16Z</dcterms:created>
  <dcterms:modified xsi:type="dcterms:W3CDTF">2026-06-28T17:40:42Z</dcterms:modified>
</cp:coreProperties>
</file>