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8"/>
  </p:notesMasterIdLst>
  <p:handoutMasterIdLst>
    <p:handoutMasterId r:id="rId19"/>
  </p:handoutMasterIdLst>
  <p:sldIdLst>
    <p:sldId id="263" r:id="rId2"/>
    <p:sldId id="268" r:id="rId3"/>
    <p:sldId id="265" r:id="rId4"/>
    <p:sldId id="272" r:id="rId5"/>
    <p:sldId id="264" r:id="rId6"/>
    <p:sldId id="266" r:id="rId7"/>
    <p:sldId id="267" r:id="rId8"/>
    <p:sldId id="269" r:id="rId9"/>
    <p:sldId id="270" r:id="rId10"/>
    <p:sldId id="276" r:id="rId11"/>
    <p:sldId id="277" r:id="rId12"/>
    <p:sldId id="273" r:id="rId13"/>
    <p:sldId id="274" r:id="rId14"/>
    <p:sldId id="275" r:id="rId15"/>
    <p:sldId id="271" r:id="rId16"/>
    <p:sldId id="27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261" autoAdjust="0"/>
    <p:restoredTop sz="82111"/>
  </p:normalViewPr>
  <p:slideViewPr>
    <p:cSldViewPr snapToGrid="0">
      <p:cViewPr varScale="1">
        <p:scale>
          <a:sx n="94" d="100"/>
          <a:sy n="94" d="100"/>
        </p:scale>
        <p:origin x="720" y="184"/>
      </p:cViewPr>
      <p:guideLst/>
    </p:cSldViewPr>
  </p:slideViewPr>
  <p:notesTextViewPr>
    <p:cViewPr>
      <p:scale>
        <a:sx n="3" d="2"/>
        <a:sy n="3" d="2"/>
      </p:scale>
      <p:origin x="0" y="0"/>
    </p:cViewPr>
  </p:notesTextViewPr>
  <p:notesViewPr>
    <p:cSldViewPr snapToGrid="0" showGuides="1">
      <p:cViewPr varScale="1">
        <p:scale>
          <a:sx n="79" d="100"/>
          <a:sy n="79" d="100"/>
        </p:scale>
        <p:origin x="85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9DE493-19D7-4EC9-97C9-5F26233F1106}" type="doc">
      <dgm:prSet loTypeId="urn:microsoft.com/office/officeart/2005/8/layout/hProcess4" loCatId="process" qsTypeId="urn:microsoft.com/office/officeart/2005/8/quickstyle/simple2" qsCatId="simple" csTypeId="urn:microsoft.com/office/officeart/2005/8/colors/accent0_3" csCatId="mainScheme" phldr="1"/>
      <dgm:spPr/>
      <dgm:t>
        <a:bodyPr/>
        <a:lstStyle/>
        <a:p>
          <a:endParaRPr lang="en-US"/>
        </a:p>
      </dgm:t>
    </dgm:pt>
    <dgm:pt modelId="{FB986F71-3126-4196-BD30-74AEDC39A1CA}">
      <dgm:prSet phldrT="[Text]"/>
      <dgm:spPr/>
      <dgm:t>
        <a:bodyPr/>
        <a:lstStyle/>
        <a:p>
          <a:r>
            <a:rPr lang="en-US" dirty="0"/>
            <a:t>Research Philosophy</a:t>
          </a:r>
        </a:p>
      </dgm:t>
    </dgm:pt>
    <dgm:pt modelId="{9B3CE34A-9B3E-4D5F-94E0-DFBB94FF5A03}" type="parTrans" cxnId="{1423FC72-83C7-4510-8021-28EAEA493E68}">
      <dgm:prSet/>
      <dgm:spPr/>
      <dgm:t>
        <a:bodyPr/>
        <a:lstStyle/>
        <a:p>
          <a:endParaRPr lang="en-US"/>
        </a:p>
      </dgm:t>
    </dgm:pt>
    <dgm:pt modelId="{D0B150DF-3AA4-454C-8652-25880449C422}" type="sibTrans" cxnId="{1423FC72-83C7-4510-8021-28EAEA493E68}">
      <dgm:prSet/>
      <dgm:spPr/>
      <dgm:t>
        <a:bodyPr/>
        <a:lstStyle/>
        <a:p>
          <a:endParaRPr lang="en-US"/>
        </a:p>
      </dgm:t>
    </dgm:pt>
    <dgm:pt modelId="{AB2E8498-CC81-452F-A895-08F3845AA347}">
      <dgm:prSet phldrT="[Text]"/>
      <dgm:spPr/>
      <dgm:t>
        <a:bodyPr/>
        <a:lstStyle/>
        <a:p>
          <a:r>
            <a:rPr lang="en-US" b="1" dirty="0">
              <a:solidFill>
                <a:schemeClr val="accent3">
                  <a:lumMod val="75000"/>
                </a:schemeClr>
              </a:solidFill>
            </a:rPr>
            <a:t>Positivism</a:t>
          </a:r>
        </a:p>
      </dgm:t>
    </dgm:pt>
    <dgm:pt modelId="{4C65E2C8-0CBB-4D8C-AD60-6B0105C62B84}" type="parTrans" cxnId="{2D5B3E3B-3EE5-4072-933E-27DF5400591C}">
      <dgm:prSet/>
      <dgm:spPr/>
      <dgm:t>
        <a:bodyPr/>
        <a:lstStyle/>
        <a:p>
          <a:endParaRPr lang="en-US"/>
        </a:p>
      </dgm:t>
    </dgm:pt>
    <dgm:pt modelId="{9A1F3304-AA9E-4FBC-89BA-9095C80E47C9}" type="sibTrans" cxnId="{2D5B3E3B-3EE5-4072-933E-27DF5400591C}">
      <dgm:prSet/>
      <dgm:spPr/>
      <dgm:t>
        <a:bodyPr/>
        <a:lstStyle/>
        <a:p>
          <a:endParaRPr lang="en-US"/>
        </a:p>
      </dgm:t>
    </dgm:pt>
    <dgm:pt modelId="{BF381BD4-48DC-48BF-8C18-C307CDD4D490}">
      <dgm:prSet phldrT="[Text]"/>
      <dgm:spPr/>
      <dgm:t>
        <a:bodyPr/>
        <a:lstStyle/>
        <a:p>
          <a:r>
            <a:rPr lang="en-US" b="1" dirty="0">
              <a:solidFill>
                <a:schemeClr val="accent3">
                  <a:lumMod val="75000"/>
                </a:schemeClr>
              </a:solidFill>
            </a:rPr>
            <a:t>Realism</a:t>
          </a:r>
        </a:p>
      </dgm:t>
    </dgm:pt>
    <dgm:pt modelId="{5D881325-883F-44A1-A5FB-E01856D07A5B}" type="parTrans" cxnId="{5F9EDECD-FB20-4615-B5EC-47255B2B532F}">
      <dgm:prSet/>
      <dgm:spPr/>
      <dgm:t>
        <a:bodyPr/>
        <a:lstStyle/>
        <a:p>
          <a:endParaRPr lang="en-US"/>
        </a:p>
      </dgm:t>
    </dgm:pt>
    <dgm:pt modelId="{2C645F98-BC4B-4797-BC42-0872EA7B0575}" type="sibTrans" cxnId="{5F9EDECD-FB20-4615-B5EC-47255B2B532F}">
      <dgm:prSet/>
      <dgm:spPr/>
      <dgm:t>
        <a:bodyPr/>
        <a:lstStyle/>
        <a:p>
          <a:endParaRPr lang="en-US"/>
        </a:p>
      </dgm:t>
    </dgm:pt>
    <dgm:pt modelId="{F6D27D1B-CDCB-481F-B8FA-AB31B2A119DE}">
      <dgm:prSet phldrT="[Text]"/>
      <dgm:spPr/>
      <dgm:t>
        <a:bodyPr/>
        <a:lstStyle/>
        <a:p>
          <a:r>
            <a:rPr lang="en-US" dirty="0"/>
            <a:t>Research Approaches</a:t>
          </a:r>
        </a:p>
      </dgm:t>
    </dgm:pt>
    <dgm:pt modelId="{8A7BF306-8E53-4B16-9E7E-A79AE3DF6BE2}" type="parTrans" cxnId="{A63D53AC-541A-4D09-9620-8B1C8D7B91DE}">
      <dgm:prSet/>
      <dgm:spPr/>
      <dgm:t>
        <a:bodyPr/>
        <a:lstStyle/>
        <a:p>
          <a:endParaRPr lang="en-US"/>
        </a:p>
      </dgm:t>
    </dgm:pt>
    <dgm:pt modelId="{7AEB6639-3258-49E8-8B1F-B4A9C61922BE}" type="sibTrans" cxnId="{A63D53AC-541A-4D09-9620-8B1C8D7B91DE}">
      <dgm:prSet/>
      <dgm:spPr/>
      <dgm:t>
        <a:bodyPr/>
        <a:lstStyle/>
        <a:p>
          <a:endParaRPr lang="en-US"/>
        </a:p>
      </dgm:t>
    </dgm:pt>
    <dgm:pt modelId="{0B00F5A8-A0EF-4111-9D86-004317B4F49E}">
      <dgm:prSet phldrT="[Text]"/>
      <dgm:spPr/>
      <dgm:t>
        <a:bodyPr/>
        <a:lstStyle/>
        <a:p>
          <a:r>
            <a:rPr lang="en-US" dirty="0"/>
            <a:t>Inductive</a:t>
          </a:r>
        </a:p>
      </dgm:t>
    </dgm:pt>
    <dgm:pt modelId="{EC916B99-8D26-4265-B7BE-BB461C68DA5C}" type="parTrans" cxnId="{86F910E7-C9D0-48E5-A3A3-C70127E96FC1}">
      <dgm:prSet/>
      <dgm:spPr/>
      <dgm:t>
        <a:bodyPr/>
        <a:lstStyle/>
        <a:p>
          <a:endParaRPr lang="en-US"/>
        </a:p>
      </dgm:t>
    </dgm:pt>
    <dgm:pt modelId="{CE48C676-980A-4BAC-A3C8-9ABC315DAE51}" type="sibTrans" cxnId="{86F910E7-C9D0-48E5-A3A3-C70127E96FC1}">
      <dgm:prSet/>
      <dgm:spPr/>
      <dgm:t>
        <a:bodyPr/>
        <a:lstStyle/>
        <a:p>
          <a:endParaRPr lang="en-US"/>
        </a:p>
      </dgm:t>
    </dgm:pt>
    <dgm:pt modelId="{58828492-5CEF-4AFE-95CB-5D7E6A18158B}">
      <dgm:prSet phldrT="[Text]"/>
      <dgm:spPr/>
      <dgm:t>
        <a:bodyPr/>
        <a:lstStyle/>
        <a:p>
          <a:r>
            <a:rPr lang="en-US" dirty="0"/>
            <a:t>Research Strategies</a:t>
          </a:r>
        </a:p>
      </dgm:t>
    </dgm:pt>
    <dgm:pt modelId="{F664BA43-1B81-496F-A04E-CE4B4A525697}" type="parTrans" cxnId="{ECE9152A-59A8-4A3A-9D34-DB38A074F636}">
      <dgm:prSet/>
      <dgm:spPr/>
      <dgm:t>
        <a:bodyPr/>
        <a:lstStyle/>
        <a:p>
          <a:endParaRPr lang="en-US"/>
        </a:p>
      </dgm:t>
    </dgm:pt>
    <dgm:pt modelId="{2D386477-EC66-449A-8D41-5F8A212C3D8E}" type="sibTrans" cxnId="{ECE9152A-59A8-4A3A-9D34-DB38A074F636}">
      <dgm:prSet/>
      <dgm:spPr/>
      <dgm:t>
        <a:bodyPr/>
        <a:lstStyle/>
        <a:p>
          <a:endParaRPr lang="en-US"/>
        </a:p>
      </dgm:t>
    </dgm:pt>
    <dgm:pt modelId="{68838C34-4D02-49F8-ADD7-BFA90D87B7EA}">
      <dgm:prSet phldrT="[Text]"/>
      <dgm:spPr/>
      <dgm:t>
        <a:bodyPr/>
        <a:lstStyle/>
        <a:p>
          <a:r>
            <a:rPr lang="en-US" dirty="0"/>
            <a:t>Time Horizons</a:t>
          </a:r>
        </a:p>
      </dgm:t>
    </dgm:pt>
    <dgm:pt modelId="{F2AD00AD-6A23-4C89-A107-68EF5D1F0B94}" type="parTrans" cxnId="{4143D757-8617-4C89-8322-E3B29A1874AF}">
      <dgm:prSet/>
      <dgm:spPr/>
      <dgm:t>
        <a:bodyPr/>
        <a:lstStyle/>
        <a:p>
          <a:endParaRPr lang="en-US"/>
        </a:p>
      </dgm:t>
    </dgm:pt>
    <dgm:pt modelId="{FFC4FCE7-6F2F-4F91-A74A-7C4C32A81657}" type="sibTrans" cxnId="{4143D757-8617-4C89-8322-E3B29A1874AF}">
      <dgm:prSet/>
      <dgm:spPr/>
      <dgm:t>
        <a:bodyPr/>
        <a:lstStyle/>
        <a:p>
          <a:endParaRPr lang="en-US"/>
        </a:p>
      </dgm:t>
    </dgm:pt>
    <dgm:pt modelId="{65B6D8B9-E558-4264-B37F-7B4B2A8896DF}">
      <dgm:prSet phldrT="[Text]"/>
      <dgm:spPr/>
      <dgm:t>
        <a:bodyPr/>
        <a:lstStyle/>
        <a:p>
          <a:r>
            <a:rPr lang="en-US" b="1" dirty="0">
              <a:solidFill>
                <a:schemeClr val="accent3">
                  <a:lumMod val="75000"/>
                </a:schemeClr>
              </a:solidFill>
            </a:rPr>
            <a:t>Deductive</a:t>
          </a:r>
        </a:p>
      </dgm:t>
    </dgm:pt>
    <dgm:pt modelId="{04F5A724-3AA7-4E78-B992-BCB3E916993F}" type="parTrans" cxnId="{CA96E113-7151-48C8-B4D5-7AA211772CC8}">
      <dgm:prSet/>
      <dgm:spPr/>
      <dgm:t>
        <a:bodyPr/>
        <a:lstStyle/>
        <a:p>
          <a:endParaRPr lang="en-US"/>
        </a:p>
      </dgm:t>
    </dgm:pt>
    <dgm:pt modelId="{370A79FF-9957-49E1-811F-78AB198DD9E0}" type="sibTrans" cxnId="{CA96E113-7151-48C8-B4D5-7AA211772CC8}">
      <dgm:prSet/>
      <dgm:spPr/>
      <dgm:t>
        <a:bodyPr/>
        <a:lstStyle/>
        <a:p>
          <a:endParaRPr lang="en-US"/>
        </a:p>
      </dgm:t>
    </dgm:pt>
    <dgm:pt modelId="{6E7DBE00-7E5B-46F8-BBA0-CF0079A58E82}">
      <dgm:prSet phldrT="[Text]"/>
      <dgm:spPr/>
      <dgm:t>
        <a:bodyPr/>
        <a:lstStyle/>
        <a:p>
          <a:r>
            <a:rPr lang="en-US" dirty="0"/>
            <a:t>Data Collection Methods</a:t>
          </a:r>
        </a:p>
      </dgm:t>
    </dgm:pt>
    <dgm:pt modelId="{6FAC7821-43C2-4A12-9638-E9B1BDE7C8D8}" type="parTrans" cxnId="{3D080EE7-BDF0-495B-A4FB-103A296CD73B}">
      <dgm:prSet/>
      <dgm:spPr/>
      <dgm:t>
        <a:bodyPr/>
        <a:lstStyle/>
        <a:p>
          <a:endParaRPr lang="en-US"/>
        </a:p>
      </dgm:t>
    </dgm:pt>
    <dgm:pt modelId="{65147ED7-18A4-49A5-9AEE-066FB0363316}" type="sibTrans" cxnId="{3D080EE7-BDF0-495B-A4FB-103A296CD73B}">
      <dgm:prSet/>
      <dgm:spPr/>
      <dgm:t>
        <a:bodyPr/>
        <a:lstStyle/>
        <a:p>
          <a:endParaRPr lang="en-US"/>
        </a:p>
      </dgm:t>
    </dgm:pt>
    <dgm:pt modelId="{3DB41F43-B14B-474A-98D7-C5C92B90E8D8}">
      <dgm:prSet/>
      <dgm:spPr/>
      <dgm:t>
        <a:bodyPr/>
        <a:lstStyle/>
        <a:p>
          <a:r>
            <a:rPr lang="en-US" dirty="0"/>
            <a:t>Sampling</a:t>
          </a:r>
        </a:p>
      </dgm:t>
    </dgm:pt>
    <dgm:pt modelId="{7F222B9D-9094-400C-AFB1-567432C929E4}" type="parTrans" cxnId="{FBBE1EF4-A655-465B-90B7-A05F8BE701A5}">
      <dgm:prSet/>
      <dgm:spPr/>
      <dgm:t>
        <a:bodyPr/>
        <a:lstStyle/>
        <a:p>
          <a:endParaRPr lang="en-US"/>
        </a:p>
      </dgm:t>
    </dgm:pt>
    <dgm:pt modelId="{84853531-F8F5-4DED-B40A-DB3DD5568903}" type="sibTrans" cxnId="{FBBE1EF4-A655-465B-90B7-A05F8BE701A5}">
      <dgm:prSet/>
      <dgm:spPr/>
      <dgm:t>
        <a:bodyPr/>
        <a:lstStyle/>
        <a:p>
          <a:endParaRPr lang="en-US"/>
        </a:p>
      </dgm:t>
    </dgm:pt>
    <dgm:pt modelId="{BEEA6FA8-5003-4B1D-BDB2-E181E157F82B}">
      <dgm:prSet phldrT="[Text]"/>
      <dgm:spPr/>
      <dgm:t>
        <a:bodyPr/>
        <a:lstStyle/>
        <a:p>
          <a:r>
            <a:rPr lang="en-US" dirty="0"/>
            <a:t>Interpretivism</a:t>
          </a:r>
        </a:p>
      </dgm:t>
    </dgm:pt>
    <dgm:pt modelId="{89671E64-FF9C-4C2B-8249-8D564B96A8F3}" type="parTrans" cxnId="{93F69CE4-C8CE-4788-B507-928D1EFEE7F3}">
      <dgm:prSet/>
      <dgm:spPr/>
      <dgm:t>
        <a:bodyPr/>
        <a:lstStyle/>
        <a:p>
          <a:endParaRPr lang="en-US"/>
        </a:p>
      </dgm:t>
    </dgm:pt>
    <dgm:pt modelId="{03021730-A960-40A4-A50D-1094E987FC6A}" type="sibTrans" cxnId="{93F69CE4-C8CE-4788-B507-928D1EFEE7F3}">
      <dgm:prSet/>
      <dgm:spPr/>
      <dgm:t>
        <a:bodyPr/>
        <a:lstStyle/>
        <a:p>
          <a:endParaRPr lang="en-US"/>
        </a:p>
      </dgm:t>
    </dgm:pt>
    <dgm:pt modelId="{BAC93500-8CF6-48F7-B92D-736A2B1258C4}">
      <dgm:prSet custT="1"/>
      <dgm:spPr/>
      <dgm:t>
        <a:bodyPr/>
        <a:lstStyle/>
        <a:p>
          <a:r>
            <a:rPr lang="en-US" sz="1400" b="1" dirty="0">
              <a:solidFill>
                <a:schemeClr val="accent3">
                  <a:lumMod val="75000"/>
                </a:schemeClr>
              </a:solidFill>
            </a:rPr>
            <a:t>Experiment</a:t>
          </a:r>
        </a:p>
      </dgm:t>
    </dgm:pt>
    <dgm:pt modelId="{EE021614-B637-4775-AD24-858DA166D60C}" type="parTrans" cxnId="{FCCE06B6-4F6E-4D79-991B-BDA7CB934475}">
      <dgm:prSet/>
      <dgm:spPr/>
      <dgm:t>
        <a:bodyPr/>
        <a:lstStyle/>
        <a:p>
          <a:endParaRPr lang="en-US"/>
        </a:p>
      </dgm:t>
    </dgm:pt>
    <dgm:pt modelId="{B4EFDDB9-C1BC-4D43-815E-7C42DD60F34C}" type="sibTrans" cxnId="{FCCE06B6-4F6E-4D79-991B-BDA7CB934475}">
      <dgm:prSet/>
      <dgm:spPr/>
      <dgm:t>
        <a:bodyPr/>
        <a:lstStyle/>
        <a:p>
          <a:endParaRPr lang="en-US"/>
        </a:p>
      </dgm:t>
    </dgm:pt>
    <dgm:pt modelId="{9705BDA9-FD07-427C-8028-EF32A11B979C}">
      <dgm:prSet custT="1"/>
      <dgm:spPr/>
      <dgm:t>
        <a:bodyPr/>
        <a:lstStyle/>
        <a:p>
          <a:r>
            <a:rPr lang="en-US" sz="1400" dirty="0"/>
            <a:t>Survey</a:t>
          </a:r>
        </a:p>
      </dgm:t>
    </dgm:pt>
    <dgm:pt modelId="{E13D4CDB-5EB0-4D87-8D4D-DA7278FD6F1D}" type="parTrans" cxnId="{2F177899-9CB1-455E-8ACC-1EF2D3EB4167}">
      <dgm:prSet/>
      <dgm:spPr/>
      <dgm:t>
        <a:bodyPr/>
        <a:lstStyle/>
        <a:p>
          <a:endParaRPr lang="en-US"/>
        </a:p>
      </dgm:t>
    </dgm:pt>
    <dgm:pt modelId="{65E542EB-722C-4C96-831F-66A38BD5B6FB}" type="sibTrans" cxnId="{2F177899-9CB1-455E-8ACC-1EF2D3EB4167}">
      <dgm:prSet/>
      <dgm:spPr/>
      <dgm:t>
        <a:bodyPr/>
        <a:lstStyle/>
        <a:p>
          <a:endParaRPr lang="en-US"/>
        </a:p>
      </dgm:t>
    </dgm:pt>
    <dgm:pt modelId="{71F0C0D4-D907-4534-9175-06E762D3BB97}">
      <dgm:prSet custT="1"/>
      <dgm:spPr/>
      <dgm:t>
        <a:bodyPr/>
        <a:lstStyle/>
        <a:p>
          <a:r>
            <a:rPr lang="en-US" sz="1400" dirty="0"/>
            <a:t>Case Study</a:t>
          </a:r>
        </a:p>
      </dgm:t>
    </dgm:pt>
    <dgm:pt modelId="{2369C875-CEDE-4C59-8C84-F9B85203EFB4}" type="parTrans" cxnId="{027E2DE2-8F7F-4B5B-9F50-B8EB82CED07E}">
      <dgm:prSet/>
      <dgm:spPr/>
      <dgm:t>
        <a:bodyPr/>
        <a:lstStyle/>
        <a:p>
          <a:endParaRPr lang="en-US"/>
        </a:p>
      </dgm:t>
    </dgm:pt>
    <dgm:pt modelId="{1EEFB595-9775-4217-846F-1CCF2396D5FA}" type="sibTrans" cxnId="{027E2DE2-8F7F-4B5B-9F50-B8EB82CED07E}">
      <dgm:prSet/>
      <dgm:spPr/>
      <dgm:t>
        <a:bodyPr/>
        <a:lstStyle/>
        <a:p>
          <a:endParaRPr lang="en-US"/>
        </a:p>
      </dgm:t>
    </dgm:pt>
    <dgm:pt modelId="{1C02BE64-E532-4FE4-A60A-34B5D4EBFDFC}">
      <dgm:prSet custT="1"/>
      <dgm:spPr/>
      <dgm:t>
        <a:bodyPr/>
        <a:lstStyle/>
        <a:p>
          <a:r>
            <a:rPr lang="en-US" sz="1400" dirty="0"/>
            <a:t>Grounded Theory</a:t>
          </a:r>
        </a:p>
      </dgm:t>
    </dgm:pt>
    <dgm:pt modelId="{C71A2132-0CDB-4125-9674-63F780E00C82}" type="parTrans" cxnId="{387527C2-DE94-47BC-B8D9-F6B15D6E0D46}">
      <dgm:prSet/>
      <dgm:spPr/>
      <dgm:t>
        <a:bodyPr/>
        <a:lstStyle/>
        <a:p>
          <a:endParaRPr lang="en-US"/>
        </a:p>
      </dgm:t>
    </dgm:pt>
    <dgm:pt modelId="{53BDC212-E038-4DBC-9226-82546EA0F9F7}" type="sibTrans" cxnId="{387527C2-DE94-47BC-B8D9-F6B15D6E0D46}">
      <dgm:prSet/>
      <dgm:spPr/>
      <dgm:t>
        <a:bodyPr/>
        <a:lstStyle/>
        <a:p>
          <a:endParaRPr lang="en-US"/>
        </a:p>
      </dgm:t>
    </dgm:pt>
    <dgm:pt modelId="{9CE213D8-76A9-4217-8B1F-FB4B95359FB0}">
      <dgm:prSet custT="1"/>
      <dgm:spPr/>
      <dgm:t>
        <a:bodyPr/>
        <a:lstStyle/>
        <a:p>
          <a:r>
            <a:rPr lang="en-US" sz="1400" dirty="0"/>
            <a:t>Action Research</a:t>
          </a:r>
        </a:p>
      </dgm:t>
    </dgm:pt>
    <dgm:pt modelId="{72CA5479-652E-42FA-9204-45F543B19957}" type="parTrans" cxnId="{2F10F385-287C-41A6-9C6C-065C0EFDBDAF}">
      <dgm:prSet/>
      <dgm:spPr/>
      <dgm:t>
        <a:bodyPr/>
        <a:lstStyle/>
        <a:p>
          <a:endParaRPr lang="en-US"/>
        </a:p>
      </dgm:t>
    </dgm:pt>
    <dgm:pt modelId="{BDB8A9BF-228D-4E84-A961-8611F4F09645}" type="sibTrans" cxnId="{2F10F385-287C-41A6-9C6C-065C0EFDBDAF}">
      <dgm:prSet/>
      <dgm:spPr/>
      <dgm:t>
        <a:bodyPr/>
        <a:lstStyle/>
        <a:p>
          <a:endParaRPr lang="en-US"/>
        </a:p>
      </dgm:t>
    </dgm:pt>
    <dgm:pt modelId="{C841F06D-02AB-4A43-B167-F58310AA9DE1}">
      <dgm:prSet custT="1"/>
      <dgm:spPr/>
      <dgm:t>
        <a:bodyPr/>
        <a:lstStyle/>
        <a:p>
          <a:r>
            <a:rPr lang="en-US" sz="1400" dirty="0"/>
            <a:t>Ethnography</a:t>
          </a:r>
        </a:p>
      </dgm:t>
    </dgm:pt>
    <dgm:pt modelId="{4DE56E08-F995-4473-8964-54E2554E6E55}" type="parTrans" cxnId="{B4E2F071-32BF-4AF0-95BA-12AAD08707F7}">
      <dgm:prSet/>
      <dgm:spPr/>
      <dgm:t>
        <a:bodyPr/>
        <a:lstStyle/>
        <a:p>
          <a:endParaRPr lang="en-US"/>
        </a:p>
      </dgm:t>
    </dgm:pt>
    <dgm:pt modelId="{27CD22ED-050F-4A3F-82E6-DDA1C8B3CF79}" type="sibTrans" cxnId="{B4E2F071-32BF-4AF0-95BA-12AAD08707F7}">
      <dgm:prSet/>
      <dgm:spPr/>
      <dgm:t>
        <a:bodyPr/>
        <a:lstStyle/>
        <a:p>
          <a:endParaRPr lang="en-US"/>
        </a:p>
      </dgm:t>
    </dgm:pt>
    <dgm:pt modelId="{E48B310A-90B7-4BE2-9E5C-D13C8188BA34}">
      <dgm:prSet/>
      <dgm:spPr/>
      <dgm:t>
        <a:bodyPr/>
        <a:lstStyle/>
        <a:p>
          <a:r>
            <a:rPr lang="en-US" b="1" dirty="0">
              <a:solidFill>
                <a:schemeClr val="accent3">
                  <a:lumMod val="75000"/>
                </a:schemeClr>
              </a:solidFill>
            </a:rPr>
            <a:t>Cross Sectional</a:t>
          </a:r>
        </a:p>
      </dgm:t>
    </dgm:pt>
    <dgm:pt modelId="{3584121B-9DE6-42A2-A4B4-CA3E00719270}" type="parTrans" cxnId="{9273D1DC-53EA-48D5-B97F-B1A9B0095A58}">
      <dgm:prSet/>
      <dgm:spPr/>
      <dgm:t>
        <a:bodyPr/>
        <a:lstStyle/>
        <a:p>
          <a:endParaRPr lang="en-US"/>
        </a:p>
      </dgm:t>
    </dgm:pt>
    <dgm:pt modelId="{BF5D1F86-0459-458B-9334-BF0AC6578553}" type="sibTrans" cxnId="{9273D1DC-53EA-48D5-B97F-B1A9B0095A58}">
      <dgm:prSet/>
      <dgm:spPr/>
      <dgm:t>
        <a:bodyPr/>
        <a:lstStyle/>
        <a:p>
          <a:endParaRPr lang="en-US"/>
        </a:p>
      </dgm:t>
    </dgm:pt>
    <dgm:pt modelId="{2A2974E2-5189-4A90-822D-E40095E05499}">
      <dgm:prSet/>
      <dgm:spPr/>
      <dgm:t>
        <a:bodyPr/>
        <a:lstStyle/>
        <a:p>
          <a:r>
            <a:rPr lang="en-US" dirty="0"/>
            <a:t>Longitudinal</a:t>
          </a:r>
        </a:p>
      </dgm:t>
    </dgm:pt>
    <dgm:pt modelId="{7621DD73-D152-4ACF-A3E9-90060389A659}" type="parTrans" cxnId="{674F2CCA-2CBE-4BD2-BDBD-8D1CE4FEBB2B}">
      <dgm:prSet/>
      <dgm:spPr/>
      <dgm:t>
        <a:bodyPr/>
        <a:lstStyle/>
        <a:p>
          <a:endParaRPr lang="en-US"/>
        </a:p>
      </dgm:t>
    </dgm:pt>
    <dgm:pt modelId="{7730B9F1-FE0C-44DB-8C28-715FDCD07125}" type="sibTrans" cxnId="{674F2CCA-2CBE-4BD2-BDBD-8D1CE4FEBB2B}">
      <dgm:prSet/>
      <dgm:spPr/>
      <dgm:t>
        <a:bodyPr/>
        <a:lstStyle/>
        <a:p>
          <a:endParaRPr lang="en-US"/>
        </a:p>
      </dgm:t>
    </dgm:pt>
    <dgm:pt modelId="{163FE2F7-A1BC-400B-A3EB-141A316FA8E6}">
      <dgm:prSet/>
      <dgm:spPr/>
      <dgm:t>
        <a:bodyPr/>
        <a:lstStyle/>
        <a:p>
          <a:r>
            <a:rPr lang="en-US" b="1" dirty="0">
              <a:solidFill>
                <a:schemeClr val="accent3">
                  <a:lumMod val="75000"/>
                </a:schemeClr>
              </a:solidFill>
            </a:rPr>
            <a:t>Secondary Data</a:t>
          </a:r>
        </a:p>
      </dgm:t>
    </dgm:pt>
    <dgm:pt modelId="{6CC24142-083D-4A64-BE2B-70ECA72D8D5C}" type="parTrans" cxnId="{E238648C-1D3D-43B9-992D-096BC3A5AF3C}">
      <dgm:prSet/>
      <dgm:spPr/>
      <dgm:t>
        <a:bodyPr/>
        <a:lstStyle/>
        <a:p>
          <a:endParaRPr lang="en-US"/>
        </a:p>
      </dgm:t>
    </dgm:pt>
    <dgm:pt modelId="{A357F6AE-1746-4185-9F41-808A88C739E3}" type="sibTrans" cxnId="{E238648C-1D3D-43B9-992D-096BC3A5AF3C}">
      <dgm:prSet/>
      <dgm:spPr/>
      <dgm:t>
        <a:bodyPr/>
        <a:lstStyle/>
        <a:p>
          <a:endParaRPr lang="en-US"/>
        </a:p>
      </dgm:t>
    </dgm:pt>
    <dgm:pt modelId="{4CE6F368-96D7-4AC8-91D4-D88476CCF962}">
      <dgm:prSet/>
      <dgm:spPr/>
      <dgm:t>
        <a:bodyPr/>
        <a:lstStyle/>
        <a:p>
          <a:r>
            <a:rPr lang="en-US" b="1" dirty="0">
              <a:solidFill>
                <a:schemeClr val="accent3">
                  <a:lumMod val="75000"/>
                </a:schemeClr>
              </a:solidFill>
            </a:rPr>
            <a:t>Observations</a:t>
          </a:r>
        </a:p>
      </dgm:t>
    </dgm:pt>
    <dgm:pt modelId="{F8ED9C28-0C36-4A2B-83C3-1133BFC327F7}" type="parTrans" cxnId="{53813173-83E9-454A-9316-6711BC6E9854}">
      <dgm:prSet/>
      <dgm:spPr/>
      <dgm:t>
        <a:bodyPr/>
        <a:lstStyle/>
        <a:p>
          <a:endParaRPr lang="en-US"/>
        </a:p>
      </dgm:t>
    </dgm:pt>
    <dgm:pt modelId="{B0022C9E-5641-4096-B513-85E03B3146BD}" type="sibTrans" cxnId="{53813173-83E9-454A-9316-6711BC6E9854}">
      <dgm:prSet/>
      <dgm:spPr/>
      <dgm:t>
        <a:bodyPr/>
        <a:lstStyle/>
        <a:p>
          <a:endParaRPr lang="en-US"/>
        </a:p>
      </dgm:t>
    </dgm:pt>
    <dgm:pt modelId="{2FE3BB4D-3088-4329-B942-81AFA58910F0}">
      <dgm:prSet/>
      <dgm:spPr/>
      <dgm:t>
        <a:bodyPr/>
        <a:lstStyle/>
        <a:p>
          <a:r>
            <a:rPr lang="en-US" dirty="0"/>
            <a:t>Interviews</a:t>
          </a:r>
        </a:p>
      </dgm:t>
    </dgm:pt>
    <dgm:pt modelId="{359823BC-50EF-4438-907A-318AB554F869}" type="parTrans" cxnId="{C6637889-8380-4EA4-9D97-FF016C0C3A5C}">
      <dgm:prSet/>
      <dgm:spPr/>
      <dgm:t>
        <a:bodyPr/>
        <a:lstStyle/>
        <a:p>
          <a:endParaRPr lang="en-US"/>
        </a:p>
      </dgm:t>
    </dgm:pt>
    <dgm:pt modelId="{896C6788-2F85-440E-BEF1-CECD91265AF3}" type="sibTrans" cxnId="{C6637889-8380-4EA4-9D97-FF016C0C3A5C}">
      <dgm:prSet/>
      <dgm:spPr/>
      <dgm:t>
        <a:bodyPr/>
        <a:lstStyle/>
        <a:p>
          <a:endParaRPr lang="en-US"/>
        </a:p>
      </dgm:t>
    </dgm:pt>
    <dgm:pt modelId="{F3BEF9FB-BBFD-42F2-BF9F-5A92CF21F987}">
      <dgm:prSet/>
      <dgm:spPr/>
      <dgm:t>
        <a:bodyPr/>
        <a:lstStyle/>
        <a:p>
          <a:r>
            <a:rPr lang="en-US" dirty="0"/>
            <a:t>Questionnaires</a:t>
          </a:r>
        </a:p>
      </dgm:t>
    </dgm:pt>
    <dgm:pt modelId="{51E43135-CB76-4D07-9689-4BC3F3598CCE}" type="parTrans" cxnId="{7CB0BFED-EC70-4DFA-97FB-DE14812D795B}">
      <dgm:prSet/>
      <dgm:spPr/>
      <dgm:t>
        <a:bodyPr/>
        <a:lstStyle/>
        <a:p>
          <a:endParaRPr lang="en-US"/>
        </a:p>
      </dgm:t>
    </dgm:pt>
    <dgm:pt modelId="{8DFAA37F-9BF4-4F28-8090-054F18828BC8}" type="sibTrans" cxnId="{7CB0BFED-EC70-4DFA-97FB-DE14812D795B}">
      <dgm:prSet/>
      <dgm:spPr/>
      <dgm:t>
        <a:bodyPr/>
        <a:lstStyle/>
        <a:p>
          <a:endParaRPr lang="en-US"/>
        </a:p>
      </dgm:t>
    </dgm:pt>
    <dgm:pt modelId="{3960CFF8-4383-4382-8D6D-F2A00F508E8D}" type="pres">
      <dgm:prSet presAssocID="{0E9DE493-19D7-4EC9-97C9-5F26233F1106}" presName="Name0" presStyleCnt="0">
        <dgm:presLayoutVars>
          <dgm:dir/>
          <dgm:animLvl val="lvl"/>
          <dgm:resizeHandles val="exact"/>
        </dgm:presLayoutVars>
      </dgm:prSet>
      <dgm:spPr/>
    </dgm:pt>
    <dgm:pt modelId="{366CFF54-5C8F-47F9-BFD8-D9AF3EADDA3E}" type="pres">
      <dgm:prSet presAssocID="{0E9DE493-19D7-4EC9-97C9-5F26233F1106}" presName="tSp" presStyleCnt="0"/>
      <dgm:spPr/>
    </dgm:pt>
    <dgm:pt modelId="{13688FBD-4079-41FE-A6A2-B5B0F293E6BF}" type="pres">
      <dgm:prSet presAssocID="{0E9DE493-19D7-4EC9-97C9-5F26233F1106}" presName="bSp" presStyleCnt="0"/>
      <dgm:spPr/>
    </dgm:pt>
    <dgm:pt modelId="{224851B6-C14D-49DE-883B-A13003DA4601}" type="pres">
      <dgm:prSet presAssocID="{0E9DE493-19D7-4EC9-97C9-5F26233F1106}" presName="process" presStyleCnt="0"/>
      <dgm:spPr/>
    </dgm:pt>
    <dgm:pt modelId="{1439717B-283C-48FF-AF62-1990F52B6512}" type="pres">
      <dgm:prSet presAssocID="{FB986F71-3126-4196-BD30-74AEDC39A1CA}" presName="composite1" presStyleCnt="0"/>
      <dgm:spPr/>
    </dgm:pt>
    <dgm:pt modelId="{BCCE6711-D1D8-4B2C-917E-41AB5A6114A8}" type="pres">
      <dgm:prSet presAssocID="{FB986F71-3126-4196-BD30-74AEDC39A1CA}" presName="dummyNode1" presStyleLbl="node1" presStyleIdx="0" presStyleCnt="5"/>
      <dgm:spPr/>
    </dgm:pt>
    <dgm:pt modelId="{96015622-8A46-45CF-A72A-2856B699B374}" type="pres">
      <dgm:prSet presAssocID="{FB986F71-3126-4196-BD30-74AEDC39A1CA}" presName="childNode1" presStyleLbl="bgAcc1" presStyleIdx="0" presStyleCnt="5">
        <dgm:presLayoutVars>
          <dgm:bulletEnabled val="1"/>
        </dgm:presLayoutVars>
      </dgm:prSet>
      <dgm:spPr/>
    </dgm:pt>
    <dgm:pt modelId="{BFE859F2-A9E8-4F95-9161-8EC68F2D30C4}" type="pres">
      <dgm:prSet presAssocID="{FB986F71-3126-4196-BD30-74AEDC39A1CA}" presName="childNode1tx" presStyleLbl="bgAcc1" presStyleIdx="0" presStyleCnt="5">
        <dgm:presLayoutVars>
          <dgm:bulletEnabled val="1"/>
        </dgm:presLayoutVars>
      </dgm:prSet>
      <dgm:spPr/>
    </dgm:pt>
    <dgm:pt modelId="{E18C6CF4-EDEB-4539-A36D-E0355B626199}" type="pres">
      <dgm:prSet presAssocID="{FB986F71-3126-4196-BD30-74AEDC39A1CA}" presName="parentNode1" presStyleLbl="node1" presStyleIdx="0" presStyleCnt="5" custLinFactNeighborX="972" custLinFactNeighborY="-38176">
        <dgm:presLayoutVars>
          <dgm:chMax val="1"/>
          <dgm:bulletEnabled val="1"/>
        </dgm:presLayoutVars>
      </dgm:prSet>
      <dgm:spPr/>
    </dgm:pt>
    <dgm:pt modelId="{D9FCD5E9-9E94-4534-BAB4-3DB8EB44E7D0}" type="pres">
      <dgm:prSet presAssocID="{FB986F71-3126-4196-BD30-74AEDC39A1CA}" presName="connSite1" presStyleCnt="0"/>
      <dgm:spPr/>
    </dgm:pt>
    <dgm:pt modelId="{6A63D16E-EEE6-4267-97EA-5AD7D2BC4E84}" type="pres">
      <dgm:prSet presAssocID="{D0B150DF-3AA4-454C-8652-25880449C422}" presName="Name9" presStyleLbl="sibTrans2D1" presStyleIdx="0" presStyleCnt="4"/>
      <dgm:spPr/>
    </dgm:pt>
    <dgm:pt modelId="{59BAED1E-A4FE-4FA3-8716-57917AF47F38}" type="pres">
      <dgm:prSet presAssocID="{F6D27D1B-CDCB-481F-B8FA-AB31B2A119DE}" presName="composite2" presStyleCnt="0"/>
      <dgm:spPr/>
    </dgm:pt>
    <dgm:pt modelId="{5C833856-7FAF-4B27-932C-67C7D08339F2}" type="pres">
      <dgm:prSet presAssocID="{F6D27D1B-CDCB-481F-B8FA-AB31B2A119DE}" presName="dummyNode2" presStyleLbl="node1" presStyleIdx="0" presStyleCnt="5"/>
      <dgm:spPr/>
    </dgm:pt>
    <dgm:pt modelId="{E83793B4-2C5C-4D90-82FA-E5EE4745664D}" type="pres">
      <dgm:prSet presAssocID="{F6D27D1B-CDCB-481F-B8FA-AB31B2A119DE}" presName="childNode2" presStyleLbl="bgAcc1" presStyleIdx="1" presStyleCnt="5">
        <dgm:presLayoutVars>
          <dgm:bulletEnabled val="1"/>
        </dgm:presLayoutVars>
      </dgm:prSet>
      <dgm:spPr/>
    </dgm:pt>
    <dgm:pt modelId="{67FFE978-6FBE-4424-80BE-B9E4B4DD0695}" type="pres">
      <dgm:prSet presAssocID="{F6D27D1B-CDCB-481F-B8FA-AB31B2A119DE}" presName="childNode2tx" presStyleLbl="bgAcc1" presStyleIdx="1" presStyleCnt="5">
        <dgm:presLayoutVars>
          <dgm:bulletEnabled val="1"/>
        </dgm:presLayoutVars>
      </dgm:prSet>
      <dgm:spPr/>
    </dgm:pt>
    <dgm:pt modelId="{029D1FDE-4DD7-4FA5-8C70-0C747477B66C}" type="pres">
      <dgm:prSet presAssocID="{F6D27D1B-CDCB-481F-B8FA-AB31B2A119DE}" presName="parentNode2" presStyleLbl="node1" presStyleIdx="1" presStyleCnt="5">
        <dgm:presLayoutVars>
          <dgm:chMax val="0"/>
          <dgm:bulletEnabled val="1"/>
        </dgm:presLayoutVars>
      </dgm:prSet>
      <dgm:spPr/>
    </dgm:pt>
    <dgm:pt modelId="{C2556EF6-41FF-46C6-8829-911BFA533FFE}" type="pres">
      <dgm:prSet presAssocID="{F6D27D1B-CDCB-481F-B8FA-AB31B2A119DE}" presName="connSite2" presStyleCnt="0"/>
      <dgm:spPr/>
    </dgm:pt>
    <dgm:pt modelId="{DC2A0ADB-DCE3-4BF4-9952-0394865777AC}" type="pres">
      <dgm:prSet presAssocID="{7AEB6639-3258-49E8-8B1F-B4A9C61922BE}" presName="Name18" presStyleLbl="sibTrans2D1" presStyleIdx="1" presStyleCnt="4" custScaleX="95946" custScaleY="94373"/>
      <dgm:spPr/>
    </dgm:pt>
    <dgm:pt modelId="{A874A3A3-A340-4ABC-99B5-7529D4415335}" type="pres">
      <dgm:prSet presAssocID="{58828492-5CEF-4AFE-95CB-5D7E6A18158B}" presName="composite1" presStyleCnt="0"/>
      <dgm:spPr/>
    </dgm:pt>
    <dgm:pt modelId="{14032C0B-60AE-432B-A713-F993D1C4BA8F}" type="pres">
      <dgm:prSet presAssocID="{58828492-5CEF-4AFE-95CB-5D7E6A18158B}" presName="dummyNode1" presStyleLbl="node1" presStyleIdx="1" presStyleCnt="5"/>
      <dgm:spPr/>
    </dgm:pt>
    <dgm:pt modelId="{69C28D3B-E083-42DF-9EA0-916CA12125A9}" type="pres">
      <dgm:prSet presAssocID="{58828492-5CEF-4AFE-95CB-5D7E6A18158B}" presName="childNode1" presStyleLbl="bgAcc1" presStyleIdx="2" presStyleCnt="5" custScaleX="124914" custScaleY="129454" custLinFactNeighborX="-5434" custLinFactNeighborY="-3991">
        <dgm:presLayoutVars>
          <dgm:bulletEnabled val="1"/>
        </dgm:presLayoutVars>
      </dgm:prSet>
      <dgm:spPr/>
    </dgm:pt>
    <dgm:pt modelId="{843715D2-C2C2-41EB-BDA3-21230FBA46DB}" type="pres">
      <dgm:prSet presAssocID="{58828492-5CEF-4AFE-95CB-5D7E6A18158B}" presName="childNode1tx" presStyleLbl="bgAcc1" presStyleIdx="2" presStyleCnt="5">
        <dgm:presLayoutVars>
          <dgm:bulletEnabled val="1"/>
        </dgm:presLayoutVars>
      </dgm:prSet>
      <dgm:spPr/>
    </dgm:pt>
    <dgm:pt modelId="{047F5837-10E2-4FFC-A492-DB8A19EF48CA}" type="pres">
      <dgm:prSet presAssocID="{58828492-5CEF-4AFE-95CB-5D7E6A18158B}" presName="parentNode1" presStyleLbl="node1" presStyleIdx="2" presStyleCnt="5" custLinFactNeighborX="66206" custLinFactNeighborY="95091">
        <dgm:presLayoutVars>
          <dgm:chMax val="1"/>
          <dgm:bulletEnabled val="1"/>
        </dgm:presLayoutVars>
      </dgm:prSet>
      <dgm:spPr/>
    </dgm:pt>
    <dgm:pt modelId="{7D6A154D-27BB-4CCE-9250-BCDD2CD5C383}" type="pres">
      <dgm:prSet presAssocID="{58828492-5CEF-4AFE-95CB-5D7E6A18158B}" presName="connSite1" presStyleCnt="0"/>
      <dgm:spPr/>
    </dgm:pt>
    <dgm:pt modelId="{ACE52991-0616-4439-854C-28D9DD9BA701}" type="pres">
      <dgm:prSet presAssocID="{2D386477-EC66-449A-8D41-5F8A212C3D8E}" presName="Name9" presStyleLbl="sibTrans2D1" presStyleIdx="2" presStyleCnt="4" custScaleX="155517" custLinFactNeighborX="66988" custLinFactNeighborY="-28205"/>
      <dgm:spPr/>
    </dgm:pt>
    <dgm:pt modelId="{B43D3714-2525-4F66-8F7F-0D8D661CA6A6}" type="pres">
      <dgm:prSet presAssocID="{68838C34-4D02-49F8-ADD7-BFA90D87B7EA}" presName="composite2" presStyleCnt="0"/>
      <dgm:spPr/>
    </dgm:pt>
    <dgm:pt modelId="{8A22D76C-ABC6-4577-8038-2F0C7CFF2CF1}" type="pres">
      <dgm:prSet presAssocID="{68838C34-4D02-49F8-ADD7-BFA90D87B7EA}" presName="dummyNode2" presStyleLbl="node1" presStyleIdx="2" presStyleCnt="5"/>
      <dgm:spPr/>
    </dgm:pt>
    <dgm:pt modelId="{D062B859-EFF3-4D96-AA91-3212B675FB92}" type="pres">
      <dgm:prSet presAssocID="{68838C34-4D02-49F8-ADD7-BFA90D87B7EA}" presName="childNode2" presStyleLbl="bgAcc1" presStyleIdx="3" presStyleCnt="5">
        <dgm:presLayoutVars>
          <dgm:bulletEnabled val="1"/>
        </dgm:presLayoutVars>
      </dgm:prSet>
      <dgm:spPr/>
    </dgm:pt>
    <dgm:pt modelId="{FF3442FB-5386-495F-B1D5-934A274B8AD7}" type="pres">
      <dgm:prSet presAssocID="{68838C34-4D02-49F8-ADD7-BFA90D87B7EA}" presName="childNode2tx" presStyleLbl="bgAcc1" presStyleIdx="3" presStyleCnt="5">
        <dgm:presLayoutVars>
          <dgm:bulletEnabled val="1"/>
        </dgm:presLayoutVars>
      </dgm:prSet>
      <dgm:spPr/>
    </dgm:pt>
    <dgm:pt modelId="{7276C0A3-F7A8-4AEF-AC80-B03436EBF3EB}" type="pres">
      <dgm:prSet presAssocID="{68838C34-4D02-49F8-ADD7-BFA90D87B7EA}" presName="parentNode2" presStyleLbl="node1" presStyleIdx="3" presStyleCnt="5">
        <dgm:presLayoutVars>
          <dgm:chMax val="0"/>
          <dgm:bulletEnabled val="1"/>
        </dgm:presLayoutVars>
      </dgm:prSet>
      <dgm:spPr/>
    </dgm:pt>
    <dgm:pt modelId="{7A61BAAC-2D97-4EB7-8762-11D8FE20F687}" type="pres">
      <dgm:prSet presAssocID="{68838C34-4D02-49F8-ADD7-BFA90D87B7EA}" presName="connSite2" presStyleCnt="0"/>
      <dgm:spPr/>
    </dgm:pt>
    <dgm:pt modelId="{78BDF7FB-A1C8-4972-8AC6-CDB35FDB6355}" type="pres">
      <dgm:prSet presAssocID="{FFC4FCE7-6F2F-4F91-A74A-7C4C32A81657}" presName="Name18" presStyleLbl="sibTrans2D1" presStyleIdx="3" presStyleCnt="4"/>
      <dgm:spPr/>
    </dgm:pt>
    <dgm:pt modelId="{9C80A144-071E-43CD-873D-7787E09FEF29}" type="pres">
      <dgm:prSet presAssocID="{6E7DBE00-7E5B-46F8-BBA0-CF0079A58E82}" presName="composite1" presStyleCnt="0"/>
      <dgm:spPr/>
    </dgm:pt>
    <dgm:pt modelId="{725EE8FF-0ABF-43BB-AE5F-990EC2CA2FF7}" type="pres">
      <dgm:prSet presAssocID="{6E7DBE00-7E5B-46F8-BBA0-CF0079A58E82}" presName="dummyNode1" presStyleLbl="node1" presStyleIdx="3" presStyleCnt="5"/>
      <dgm:spPr/>
    </dgm:pt>
    <dgm:pt modelId="{4AD4B88B-2E1C-4676-A2B5-A83180FF72B9}" type="pres">
      <dgm:prSet presAssocID="{6E7DBE00-7E5B-46F8-BBA0-CF0079A58E82}" presName="childNode1" presStyleLbl="bgAcc1" presStyleIdx="4" presStyleCnt="5">
        <dgm:presLayoutVars>
          <dgm:bulletEnabled val="1"/>
        </dgm:presLayoutVars>
      </dgm:prSet>
      <dgm:spPr/>
    </dgm:pt>
    <dgm:pt modelId="{A5203794-4D40-4574-98B1-33DFC2397143}" type="pres">
      <dgm:prSet presAssocID="{6E7DBE00-7E5B-46F8-BBA0-CF0079A58E82}" presName="childNode1tx" presStyleLbl="bgAcc1" presStyleIdx="4" presStyleCnt="5">
        <dgm:presLayoutVars>
          <dgm:bulletEnabled val="1"/>
        </dgm:presLayoutVars>
      </dgm:prSet>
      <dgm:spPr/>
    </dgm:pt>
    <dgm:pt modelId="{EEAA3433-7C74-473A-BA87-4F35BEA7285E}" type="pres">
      <dgm:prSet presAssocID="{6E7DBE00-7E5B-46F8-BBA0-CF0079A58E82}" presName="parentNode1" presStyleLbl="node1" presStyleIdx="4" presStyleCnt="5">
        <dgm:presLayoutVars>
          <dgm:chMax val="1"/>
          <dgm:bulletEnabled val="1"/>
        </dgm:presLayoutVars>
      </dgm:prSet>
      <dgm:spPr/>
    </dgm:pt>
    <dgm:pt modelId="{CBBA97CF-E2FC-4B7D-A1DE-A975561BB7DB}" type="pres">
      <dgm:prSet presAssocID="{6E7DBE00-7E5B-46F8-BBA0-CF0079A58E82}" presName="connSite1" presStyleCnt="0"/>
      <dgm:spPr/>
    </dgm:pt>
  </dgm:ptLst>
  <dgm:cxnLst>
    <dgm:cxn modelId="{52A3BE06-E669-4D7F-BB57-721B7F949C63}" type="presOf" srcId="{BEEA6FA8-5003-4B1D-BDB2-E181E157F82B}" destId="{96015622-8A46-45CF-A72A-2856B699B374}" srcOrd="0" destOrd="2" presId="urn:microsoft.com/office/officeart/2005/8/layout/hProcess4"/>
    <dgm:cxn modelId="{07A6C60A-BBB3-48F1-95B2-6F88CB61A662}" type="presOf" srcId="{FFC4FCE7-6F2F-4F91-A74A-7C4C32A81657}" destId="{78BDF7FB-A1C8-4972-8AC6-CDB35FDB6355}" srcOrd="0" destOrd="0" presId="urn:microsoft.com/office/officeart/2005/8/layout/hProcess4"/>
    <dgm:cxn modelId="{5EF0480B-8905-4188-815A-09CD04A4984F}" type="presOf" srcId="{9705BDA9-FD07-427C-8028-EF32A11B979C}" destId="{69C28D3B-E083-42DF-9EA0-916CA12125A9}" srcOrd="0" destOrd="1" presId="urn:microsoft.com/office/officeart/2005/8/layout/hProcess4"/>
    <dgm:cxn modelId="{C129CC0B-C766-4009-9695-492671763009}" type="presOf" srcId="{3DB41F43-B14B-474A-98D7-C5C92B90E8D8}" destId="{4AD4B88B-2E1C-4676-A2B5-A83180FF72B9}" srcOrd="0" destOrd="0" presId="urn:microsoft.com/office/officeart/2005/8/layout/hProcess4"/>
    <dgm:cxn modelId="{63E90E0D-242C-4239-A06D-5495E11AADBC}" type="presOf" srcId="{2A2974E2-5189-4A90-822D-E40095E05499}" destId="{D062B859-EFF3-4D96-AA91-3212B675FB92}" srcOrd="0" destOrd="1" presId="urn:microsoft.com/office/officeart/2005/8/layout/hProcess4"/>
    <dgm:cxn modelId="{CA96E113-7151-48C8-B4D5-7AA211772CC8}" srcId="{F6D27D1B-CDCB-481F-B8FA-AB31B2A119DE}" destId="{65B6D8B9-E558-4264-B37F-7B4B2A8896DF}" srcOrd="1" destOrd="0" parTransId="{04F5A724-3AA7-4E78-B992-BCB3E916993F}" sibTransId="{370A79FF-9957-49E1-811F-78AB198DD9E0}"/>
    <dgm:cxn modelId="{1FE4D618-724E-4829-BED3-DAA3C651B769}" type="presOf" srcId="{0B00F5A8-A0EF-4111-9D86-004317B4F49E}" destId="{E83793B4-2C5C-4D90-82FA-E5EE4745664D}" srcOrd="0" destOrd="0" presId="urn:microsoft.com/office/officeart/2005/8/layout/hProcess4"/>
    <dgm:cxn modelId="{A08CE81F-A93E-429F-943D-3B3662A0C042}" type="presOf" srcId="{F6D27D1B-CDCB-481F-B8FA-AB31B2A119DE}" destId="{029D1FDE-4DD7-4FA5-8C70-0C747477B66C}" srcOrd="0" destOrd="0" presId="urn:microsoft.com/office/officeart/2005/8/layout/hProcess4"/>
    <dgm:cxn modelId="{E2D2DD23-1D7D-4B8D-85A3-4FD924A23F4A}" type="presOf" srcId="{BAC93500-8CF6-48F7-B92D-736A2B1258C4}" destId="{69C28D3B-E083-42DF-9EA0-916CA12125A9}" srcOrd="0" destOrd="0" presId="urn:microsoft.com/office/officeart/2005/8/layout/hProcess4"/>
    <dgm:cxn modelId="{61D21627-9075-4860-A7C4-B0BD9020913F}" type="presOf" srcId="{4CE6F368-96D7-4AC8-91D4-D88476CCF962}" destId="{4AD4B88B-2E1C-4676-A2B5-A83180FF72B9}" srcOrd="0" destOrd="2" presId="urn:microsoft.com/office/officeart/2005/8/layout/hProcess4"/>
    <dgm:cxn modelId="{0B3D0828-7A0E-4328-AD9A-53CF07E14A74}" type="presOf" srcId="{2FE3BB4D-3088-4329-B942-81AFA58910F0}" destId="{4AD4B88B-2E1C-4676-A2B5-A83180FF72B9}" srcOrd="0" destOrd="3" presId="urn:microsoft.com/office/officeart/2005/8/layout/hProcess4"/>
    <dgm:cxn modelId="{A509D528-C4F6-4B5C-9A87-18439C21307F}" type="presOf" srcId="{9CE213D8-76A9-4217-8B1F-FB4B95359FB0}" destId="{843715D2-C2C2-41EB-BDA3-21230FBA46DB}" srcOrd="1" destOrd="4" presId="urn:microsoft.com/office/officeart/2005/8/layout/hProcess4"/>
    <dgm:cxn modelId="{ECE9152A-59A8-4A3A-9D34-DB38A074F636}" srcId="{0E9DE493-19D7-4EC9-97C9-5F26233F1106}" destId="{58828492-5CEF-4AFE-95CB-5D7E6A18158B}" srcOrd="2" destOrd="0" parTransId="{F664BA43-1B81-496F-A04E-CE4B4A525697}" sibTransId="{2D386477-EC66-449A-8D41-5F8A212C3D8E}"/>
    <dgm:cxn modelId="{ECC3BE2C-1FC3-4B0A-9E5B-99E985A18855}" type="presOf" srcId="{68838C34-4D02-49F8-ADD7-BFA90D87B7EA}" destId="{7276C0A3-F7A8-4AEF-AC80-B03436EBF3EB}" srcOrd="0" destOrd="0" presId="urn:microsoft.com/office/officeart/2005/8/layout/hProcess4"/>
    <dgm:cxn modelId="{2D5B3E3B-3EE5-4072-933E-27DF5400591C}" srcId="{FB986F71-3126-4196-BD30-74AEDC39A1CA}" destId="{AB2E8498-CC81-452F-A895-08F3845AA347}" srcOrd="0" destOrd="0" parTransId="{4C65E2C8-0CBB-4D8C-AD60-6B0105C62B84}" sibTransId="{9A1F3304-AA9E-4FBC-89BA-9095C80E47C9}"/>
    <dgm:cxn modelId="{E33DA73B-C4A7-472D-88E9-D1B7FEC0C1F5}" type="presOf" srcId="{BF381BD4-48DC-48BF-8C18-C307CDD4D490}" destId="{BFE859F2-A9E8-4F95-9161-8EC68F2D30C4}" srcOrd="1" destOrd="1" presId="urn:microsoft.com/office/officeart/2005/8/layout/hProcess4"/>
    <dgm:cxn modelId="{1F9CBD41-A7A9-4DDF-B0EF-E71D72679A84}" type="presOf" srcId="{9705BDA9-FD07-427C-8028-EF32A11B979C}" destId="{843715D2-C2C2-41EB-BDA3-21230FBA46DB}" srcOrd="1" destOrd="1" presId="urn:microsoft.com/office/officeart/2005/8/layout/hProcess4"/>
    <dgm:cxn modelId="{241A4F42-3815-4A3A-A31B-C5E11FFB5E6D}" type="presOf" srcId="{FB986F71-3126-4196-BD30-74AEDC39A1CA}" destId="{E18C6CF4-EDEB-4539-A36D-E0355B626199}" srcOrd="0" destOrd="0" presId="urn:microsoft.com/office/officeart/2005/8/layout/hProcess4"/>
    <dgm:cxn modelId="{033E7342-C9F7-4F1E-AA02-3211B8DB4B8C}" type="presOf" srcId="{163FE2F7-A1BC-400B-A3EB-141A316FA8E6}" destId="{A5203794-4D40-4574-98B1-33DFC2397143}" srcOrd="1" destOrd="1" presId="urn:microsoft.com/office/officeart/2005/8/layout/hProcess4"/>
    <dgm:cxn modelId="{402F9D43-6A91-4B87-83A0-426BC9CD76A6}" type="presOf" srcId="{0B00F5A8-A0EF-4111-9D86-004317B4F49E}" destId="{67FFE978-6FBE-4424-80BE-B9E4B4DD0695}" srcOrd="1" destOrd="0" presId="urn:microsoft.com/office/officeart/2005/8/layout/hProcess4"/>
    <dgm:cxn modelId="{77DE194B-3C94-46EE-AED0-5C6C11CACA06}" type="presOf" srcId="{9CE213D8-76A9-4217-8B1F-FB4B95359FB0}" destId="{69C28D3B-E083-42DF-9EA0-916CA12125A9}" srcOrd="0" destOrd="4" presId="urn:microsoft.com/office/officeart/2005/8/layout/hProcess4"/>
    <dgm:cxn modelId="{4143D757-8617-4C89-8322-E3B29A1874AF}" srcId="{0E9DE493-19D7-4EC9-97C9-5F26233F1106}" destId="{68838C34-4D02-49F8-ADD7-BFA90D87B7EA}" srcOrd="3" destOrd="0" parTransId="{F2AD00AD-6A23-4C89-A107-68EF5D1F0B94}" sibTransId="{FFC4FCE7-6F2F-4F91-A74A-7C4C32A81657}"/>
    <dgm:cxn modelId="{4F1A2C5D-3F3C-46A9-A437-E1A4D7B43861}" type="presOf" srcId="{C841F06D-02AB-4A43-B167-F58310AA9DE1}" destId="{69C28D3B-E083-42DF-9EA0-916CA12125A9}" srcOrd="0" destOrd="5" presId="urn:microsoft.com/office/officeart/2005/8/layout/hProcess4"/>
    <dgm:cxn modelId="{E7439365-629E-404D-9A2E-454BA16B04B3}" type="presOf" srcId="{E48B310A-90B7-4BE2-9E5C-D13C8188BA34}" destId="{FF3442FB-5386-495F-B1D5-934A274B8AD7}" srcOrd="1" destOrd="0" presId="urn:microsoft.com/office/officeart/2005/8/layout/hProcess4"/>
    <dgm:cxn modelId="{DFE5AE6E-CB06-4665-98F8-73ED11031BEE}" type="presOf" srcId="{2A2974E2-5189-4A90-822D-E40095E05499}" destId="{FF3442FB-5386-495F-B1D5-934A274B8AD7}" srcOrd="1" destOrd="1" presId="urn:microsoft.com/office/officeart/2005/8/layout/hProcess4"/>
    <dgm:cxn modelId="{B4E2F071-32BF-4AF0-95BA-12AAD08707F7}" srcId="{58828492-5CEF-4AFE-95CB-5D7E6A18158B}" destId="{C841F06D-02AB-4A43-B167-F58310AA9DE1}" srcOrd="5" destOrd="0" parTransId="{4DE56E08-F995-4473-8964-54E2554E6E55}" sibTransId="{27CD22ED-050F-4A3F-82E6-DDA1C8B3CF79}"/>
    <dgm:cxn modelId="{1423FC72-83C7-4510-8021-28EAEA493E68}" srcId="{0E9DE493-19D7-4EC9-97C9-5F26233F1106}" destId="{FB986F71-3126-4196-BD30-74AEDC39A1CA}" srcOrd="0" destOrd="0" parTransId="{9B3CE34A-9B3E-4D5F-94E0-DFBB94FF5A03}" sibTransId="{D0B150DF-3AA4-454C-8652-25880449C422}"/>
    <dgm:cxn modelId="{53813173-83E9-454A-9316-6711BC6E9854}" srcId="{6E7DBE00-7E5B-46F8-BBA0-CF0079A58E82}" destId="{4CE6F368-96D7-4AC8-91D4-D88476CCF962}" srcOrd="2" destOrd="0" parTransId="{F8ED9C28-0C36-4A2B-83C3-1133BFC327F7}" sibTransId="{B0022C9E-5641-4096-B513-85E03B3146BD}"/>
    <dgm:cxn modelId="{4B8AA27E-9095-4E1C-81B0-A0A0404EDFEC}" type="presOf" srcId="{2D386477-EC66-449A-8D41-5F8A212C3D8E}" destId="{ACE52991-0616-4439-854C-28D9DD9BA701}" srcOrd="0" destOrd="0" presId="urn:microsoft.com/office/officeart/2005/8/layout/hProcess4"/>
    <dgm:cxn modelId="{2F10F385-287C-41A6-9C6C-065C0EFDBDAF}" srcId="{58828492-5CEF-4AFE-95CB-5D7E6A18158B}" destId="{9CE213D8-76A9-4217-8B1F-FB4B95359FB0}" srcOrd="4" destOrd="0" parTransId="{72CA5479-652E-42FA-9204-45F543B19957}" sibTransId="{BDB8A9BF-228D-4E84-A961-8611F4F09645}"/>
    <dgm:cxn modelId="{BA154A89-5CE9-4766-9120-206195DB1CF9}" type="presOf" srcId="{F3BEF9FB-BBFD-42F2-BF9F-5A92CF21F987}" destId="{A5203794-4D40-4574-98B1-33DFC2397143}" srcOrd="1" destOrd="4" presId="urn:microsoft.com/office/officeart/2005/8/layout/hProcess4"/>
    <dgm:cxn modelId="{C6637889-8380-4EA4-9D97-FF016C0C3A5C}" srcId="{6E7DBE00-7E5B-46F8-BBA0-CF0079A58E82}" destId="{2FE3BB4D-3088-4329-B942-81AFA58910F0}" srcOrd="3" destOrd="0" parTransId="{359823BC-50EF-4438-907A-318AB554F869}" sibTransId="{896C6788-2F85-440E-BEF1-CECD91265AF3}"/>
    <dgm:cxn modelId="{550EC38B-566A-4081-A7BE-0E49BE02764D}" type="presOf" srcId="{AB2E8498-CC81-452F-A895-08F3845AA347}" destId="{BFE859F2-A9E8-4F95-9161-8EC68F2D30C4}" srcOrd="1" destOrd="0" presId="urn:microsoft.com/office/officeart/2005/8/layout/hProcess4"/>
    <dgm:cxn modelId="{E238648C-1D3D-43B9-992D-096BC3A5AF3C}" srcId="{6E7DBE00-7E5B-46F8-BBA0-CF0079A58E82}" destId="{163FE2F7-A1BC-400B-A3EB-141A316FA8E6}" srcOrd="1" destOrd="0" parTransId="{6CC24142-083D-4A64-BE2B-70ECA72D8D5C}" sibTransId="{A357F6AE-1746-4185-9F41-808A88C739E3}"/>
    <dgm:cxn modelId="{DD233591-89D2-441C-A61F-C093DADA2F90}" type="presOf" srcId="{2FE3BB4D-3088-4329-B942-81AFA58910F0}" destId="{A5203794-4D40-4574-98B1-33DFC2397143}" srcOrd="1" destOrd="3" presId="urn:microsoft.com/office/officeart/2005/8/layout/hProcess4"/>
    <dgm:cxn modelId="{CBDED191-7C60-436C-AEDC-CCD78E826BB6}" type="presOf" srcId="{7AEB6639-3258-49E8-8B1F-B4A9C61922BE}" destId="{DC2A0ADB-DCE3-4BF4-9952-0394865777AC}" srcOrd="0" destOrd="0" presId="urn:microsoft.com/office/officeart/2005/8/layout/hProcess4"/>
    <dgm:cxn modelId="{9477E292-CF5A-4677-BB29-0EE0B061EBB8}" type="presOf" srcId="{6E7DBE00-7E5B-46F8-BBA0-CF0079A58E82}" destId="{EEAA3433-7C74-473A-BA87-4F35BEA7285E}" srcOrd="0" destOrd="0" presId="urn:microsoft.com/office/officeart/2005/8/layout/hProcess4"/>
    <dgm:cxn modelId="{9CDF1797-67FE-486A-9428-3905D16DA266}" type="presOf" srcId="{3DB41F43-B14B-474A-98D7-C5C92B90E8D8}" destId="{A5203794-4D40-4574-98B1-33DFC2397143}" srcOrd="1" destOrd="0" presId="urn:microsoft.com/office/officeart/2005/8/layout/hProcess4"/>
    <dgm:cxn modelId="{2F177899-9CB1-455E-8ACC-1EF2D3EB4167}" srcId="{58828492-5CEF-4AFE-95CB-5D7E6A18158B}" destId="{9705BDA9-FD07-427C-8028-EF32A11B979C}" srcOrd="1" destOrd="0" parTransId="{E13D4CDB-5EB0-4D87-8D4D-DA7278FD6F1D}" sibTransId="{65E542EB-722C-4C96-831F-66A38BD5B6FB}"/>
    <dgm:cxn modelId="{00534C9C-51C6-4007-8A98-38F10ED2524F}" type="presOf" srcId="{4CE6F368-96D7-4AC8-91D4-D88476CCF962}" destId="{A5203794-4D40-4574-98B1-33DFC2397143}" srcOrd="1" destOrd="2" presId="urn:microsoft.com/office/officeart/2005/8/layout/hProcess4"/>
    <dgm:cxn modelId="{A63D53AC-541A-4D09-9620-8B1C8D7B91DE}" srcId="{0E9DE493-19D7-4EC9-97C9-5F26233F1106}" destId="{F6D27D1B-CDCB-481F-B8FA-AB31B2A119DE}" srcOrd="1" destOrd="0" parTransId="{8A7BF306-8E53-4B16-9E7E-A79AE3DF6BE2}" sibTransId="{7AEB6639-3258-49E8-8B1F-B4A9C61922BE}"/>
    <dgm:cxn modelId="{9F1EC9AF-5436-47B0-8789-8DC839BD681D}" type="presOf" srcId="{C841F06D-02AB-4A43-B167-F58310AA9DE1}" destId="{843715D2-C2C2-41EB-BDA3-21230FBA46DB}" srcOrd="1" destOrd="5" presId="urn:microsoft.com/office/officeart/2005/8/layout/hProcess4"/>
    <dgm:cxn modelId="{881A6FB5-3E2B-41F9-B87A-F526D61F8EE2}" type="presOf" srcId="{E48B310A-90B7-4BE2-9E5C-D13C8188BA34}" destId="{D062B859-EFF3-4D96-AA91-3212B675FB92}" srcOrd="0" destOrd="0" presId="urn:microsoft.com/office/officeart/2005/8/layout/hProcess4"/>
    <dgm:cxn modelId="{FCCE06B6-4F6E-4D79-991B-BDA7CB934475}" srcId="{58828492-5CEF-4AFE-95CB-5D7E6A18158B}" destId="{BAC93500-8CF6-48F7-B92D-736A2B1258C4}" srcOrd="0" destOrd="0" parTransId="{EE021614-B637-4775-AD24-858DA166D60C}" sibTransId="{B4EFDDB9-C1BC-4D43-815E-7C42DD60F34C}"/>
    <dgm:cxn modelId="{D1AB2EB9-4CC6-4AA8-A673-2F3D850FB31A}" type="presOf" srcId="{1C02BE64-E532-4FE4-A60A-34B5D4EBFDFC}" destId="{69C28D3B-E083-42DF-9EA0-916CA12125A9}" srcOrd="0" destOrd="3" presId="urn:microsoft.com/office/officeart/2005/8/layout/hProcess4"/>
    <dgm:cxn modelId="{7887B9BD-7964-4196-8C04-6EE79D6BEB63}" type="presOf" srcId="{71F0C0D4-D907-4534-9175-06E762D3BB97}" destId="{69C28D3B-E083-42DF-9EA0-916CA12125A9}" srcOrd="0" destOrd="2" presId="urn:microsoft.com/office/officeart/2005/8/layout/hProcess4"/>
    <dgm:cxn modelId="{4E74EABF-20DE-46D5-9BE9-0F84CEAF66AB}" type="presOf" srcId="{D0B150DF-3AA4-454C-8652-25880449C422}" destId="{6A63D16E-EEE6-4267-97EA-5AD7D2BC4E84}" srcOrd="0" destOrd="0" presId="urn:microsoft.com/office/officeart/2005/8/layout/hProcess4"/>
    <dgm:cxn modelId="{387527C2-DE94-47BC-B8D9-F6B15D6E0D46}" srcId="{58828492-5CEF-4AFE-95CB-5D7E6A18158B}" destId="{1C02BE64-E532-4FE4-A60A-34B5D4EBFDFC}" srcOrd="3" destOrd="0" parTransId="{C71A2132-0CDB-4125-9674-63F780E00C82}" sibTransId="{53BDC212-E038-4DBC-9226-82546EA0F9F7}"/>
    <dgm:cxn modelId="{95276BC3-D2A9-422F-9390-BED3FD8C7BB0}" type="presOf" srcId="{0E9DE493-19D7-4EC9-97C9-5F26233F1106}" destId="{3960CFF8-4383-4382-8D6D-F2A00F508E8D}" srcOrd="0" destOrd="0" presId="urn:microsoft.com/office/officeart/2005/8/layout/hProcess4"/>
    <dgm:cxn modelId="{41D2A9C3-5D02-4042-B8BD-213B415BCF53}" type="presOf" srcId="{F3BEF9FB-BBFD-42F2-BF9F-5A92CF21F987}" destId="{4AD4B88B-2E1C-4676-A2B5-A83180FF72B9}" srcOrd="0" destOrd="4" presId="urn:microsoft.com/office/officeart/2005/8/layout/hProcess4"/>
    <dgm:cxn modelId="{7EBBAEC4-0282-4F3E-860C-A6A26E3998F2}" type="presOf" srcId="{65B6D8B9-E558-4264-B37F-7B4B2A8896DF}" destId="{E83793B4-2C5C-4D90-82FA-E5EE4745664D}" srcOrd="0" destOrd="1" presId="urn:microsoft.com/office/officeart/2005/8/layout/hProcess4"/>
    <dgm:cxn modelId="{5675A1C9-264B-4570-8781-557A20430B0D}" type="presOf" srcId="{BAC93500-8CF6-48F7-B92D-736A2B1258C4}" destId="{843715D2-C2C2-41EB-BDA3-21230FBA46DB}" srcOrd="1" destOrd="0" presId="urn:microsoft.com/office/officeart/2005/8/layout/hProcess4"/>
    <dgm:cxn modelId="{674F2CCA-2CBE-4BD2-BDBD-8D1CE4FEBB2B}" srcId="{68838C34-4D02-49F8-ADD7-BFA90D87B7EA}" destId="{2A2974E2-5189-4A90-822D-E40095E05499}" srcOrd="1" destOrd="0" parTransId="{7621DD73-D152-4ACF-A3E9-90060389A659}" sibTransId="{7730B9F1-FE0C-44DB-8C28-715FDCD07125}"/>
    <dgm:cxn modelId="{5F9EDECD-FB20-4615-B5EC-47255B2B532F}" srcId="{FB986F71-3126-4196-BD30-74AEDC39A1CA}" destId="{BF381BD4-48DC-48BF-8C18-C307CDD4D490}" srcOrd="1" destOrd="0" parTransId="{5D881325-883F-44A1-A5FB-E01856D07A5B}" sibTransId="{2C645F98-BC4B-4797-BC42-0872EA7B0575}"/>
    <dgm:cxn modelId="{785C94DA-9BD4-4C35-A3EC-72E885F30DC4}" type="presOf" srcId="{1C02BE64-E532-4FE4-A60A-34B5D4EBFDFC}" destId="{843715D2-C2C2-41EB-BDA3-21230FBA46DB}" srcOrd="1" destOrd="3" presId="urn:microsoft.com/office/officeart/2005/8/layout/hProcess4"/>
    <dgm:cxn modelId="{9273D1DC-53EA-48D5-B97F-B1A9B0095A58}" srcId="{68838C34-4D02-49F8-ADD7-BFA90D87B7EA}" destId="{E48B310A-90B7-4BE2-9E5C-D13C8188BA34}" srcOrd="0" destOrd="0" parTransId="{3584121B-9DE6-42A2-A4B4-CA3E00719270}" sibTransId="{BF5D1F86-0459-458B-9334-BF0AC6578553}"/>
    <dgm:cxn modelId="{2147FBDC-32D6-462A-8DFA-BE464BA3E479}" type="presOf" srcId="{58828492-5CEF-4AFE-95CB-5D7E6A18158B}" destId="{047F5837-10E2-4FFC-A492-DB8A19EF48CA}" srcOrd="0" destOrd="0" presId="urn:microsoft.com/office/officeart/2005/8/layout/hProcess4"/>
    <dgm:cxn modelId="{027E2DE2-8F7F-4B5B-9F50-B8EB82CED07E}" srcId="{58828492-5CEF-4AFE-95CB-5D7E6A18158B}" destId="{71F0C0D4-D907-4534-9175-06E762D3BB97}" srcOrd="2" destOrd="0" parTransId="{2369C875-CEDE-4C59-8C84-F9B85203EFB4}" sibTransId="{1EEFB595-9775-4217-846F-1CCF2396D5FA}"/>
    <dgm:cxn modelId="{93F69CE4-C8CE-4788-B507-928D1EFEE7F3}" srcId="{FB986F71-3126-4196-BD30-74AEDC39A1CA}" destId="{BEEA6FA8-5003-4B1D-BDB2-E181E157F82B}" srcOrd="2" destOrd="0" parTransId="{89671E64-FF9C-4C2B-8249-8D564B96A8F3}" sibTransId="{03021730-A960-40A4-A50D-1094E987FC6A}"/>
    <dgm:cxn modelId="{3D080EE7-BDF0-495B-A4FB-103A296CD73B}" srcId="{0E9DE493-19D7-4EC9-97C9-5F26233F1106}" destId="{6E7DBE00-7E5B-46F8-BBA0-CF0079A58E82}" srcOrd="4" destOrd="0" parTransId="{6FAC7821-43C2-4A12-9638-E9B1BDE7C8D8}" sibTransId="{65147ED7-18A4-49A5-9AEE-066FB0363316}"/>
    <dgm:cxn modelId="{86F910E7-C9D0-48E5-A3A3-C70127E96FC1}" srcId="{F6D27D1B-CDCB-481F-B8FA-AB31B2A119DE}" destId="{0B00F5A8-A0EF-4111-9D86-004317B4F49E}" srcOrd="0" destOrd="0" parTransId="{EC916B99-8D26-4265-B7BE-BB461C68DA5C}" sibTransId="{CE48C676-980A-4BAC-A3C8-9ABC315DAE51}"/>
    <dgm:cxn modelId="{12167EE9-354A-402F-A6EE-C4AE1ECBB626}" type="presOf" srcId="{71F0C0D4-D907-4534-9175-06E762D3BB97}" destId="{843715D2-C2C2-41EB-BDA3-21230FBA46DB}" srcOrd="1" destOrd="2" presId="urn:microsoft.com/office/officeart/2005/8/layout/hProcess4"/>
    <dgm:cxn modelId="{7CB0BFED-EC70-4DFA-97FB-DE14812D795B}" srcId="{6E7DBE00-7E5B-46F8-BBA0-CF0079A58E82}" destId="{F3BEF9FB-BBFD-42F2-BF9F-5A92CF21F987}" srcOrd="4" destOrd="0" parTransId="{51E43135-CB76-4D07-9689-4BC3F3598CCE}" sibTransId="{8DFAA37F-9BF4-4F28-8090-054F18828BC8}"/>
    <dgm:cxn modelId="{835CA1EF-8C73-4A92-AB14-7F18CFCB3BBE}" type="presOf" srcId="{65B6D8B9-E558-4264-B37F-7B4B2A8896DF}" destId="{67FFE978-6FBE-4424-80BE-B9E4B4DD0695}" srcOrd="1" destOrd="1" presId="urn:microsoft.com/office/officeart/2005/8/layout/hProcess4"/>
    <dgm:cxn modelId="{FCC960F1-FFDB-446D-9C7D-06DB34FE036C}" type="presOf" srcId="{BF381BD4-48DC-48BF-8C18-C307CDD4D490}" destId="{96015622-8A46-45CF-A72A-2856B699B374}" srcOrd="0" destOrd="1" presId="urn:microsoft.com/office/officeart/2005/8/layout/hProcess4"/>
    <dgm:cxn modelId="{FBBE1EF4-A655-465B-90B7-A05F8BE701A5}" srcId="{6E7DBE00-7E5B-46F8-BBA0-CF0079A58E82}" destId="{3DB41F43-B14B-474A-98D7-C5C92B90E8D8}" srcOrd="0" destOrd="0" parTransId="{7F222B9D-9094-400C-AFB1-567432C929E4}" sibTransId="{84853531-F8F5-4DED-B40A-DB3DD5568903}"/>
    <dgm:cxn modelId="{8A1E54F4-74B6-4EEE-9CD9-33EB637381A1}" type="presOf" srcId="{163FE2F7-A1BC-400B-A3EB-141A316FA8E6}" destId="{4AD4B88B-2E1C-4676-A2B5-A83180FF72B9}" srcOrd="0" destOrd="1" presId="urn:microsoft.com/office/officeart/2005/8/layout/hProcess4"/>
    <dgm:cxn modelId="{732F9AFA-01BF-4C18-A659-D951BF9FC05D}" type="presOf" srcId="{AB2E8498-CC81-452F-A895-08F3845AA347}" destId="{96015622-8A46-45CF-A72A-2856B699B374}" srcOrd="0" destOrd="0" presId="urn:microsoft.com/office/officeart/2005/8/layout/hProcess4"/>
    <dgm:cxn modelId="{7C7EE7FE-7366-4B67-A311-DFF1F81839E8}" type="presOf" srcId="{BEEA6FA8-5003-4B1D-BDB2-E181E157F82B}" destId="{BFE859F2-A9E8-4F95-9161-8EC68F2D30C4}" srcOrd="1" destOrd="2" presId="urn:microsoft.com/office/officeart/2005/8/layout/hProcess4"/>
    <dgm:cxn modelId="{89F19664-F574-44B4-924E-3D107B743F23}" type="presParOf" srcId="{3960CFF8-4383-4382-8D6D-F2A00F508E8D}" destId="{366CFF54-5C8F-47F9-BFD8-D9AF3EADDA3E}" srcOrd="0" destOrd="0" presId="urn:microsoft.com/office/officeart/2005/8/layout/hProcess4"/>
    <dgm:cxn modelId="{75C41B37-1CBE-4C45-8C4B-850855BD27C4}" type="presParOf" srcId="{3960CFF8-4383-4382-8D6D-F2A00F508E8D}" destId="{13688FBD-4079-41FE-A6A2-B5B0F293E6BF}" srcOrd="1" destOrd="0" presId="urn:microsoft.com/office/officeart/2005/8/layout/hProcess4"/>
    <dgm:cxn modelId="{3AA8FE4E-D0FB-4F4F-9F35-7B6B4E7D5E8D}" type="presParOf" srcId="{3960CFF8-4383-4382-8D6D-F2A00F508E8D}" destId="{224851B6-C14D-49DE-883B-A13003DA4601}" srcOrd="2" destOrd="0" presId="urn:microsoft.com/office/officeart/2005/8/layout/hProcess4"/>
    <dgm:cxn modelId="{A4DAABAE-FB49-4E79-80B0-1264A8E539FF}" type="presParOf" srcId="{224851B6-C14D-49DE-883B-A13003DA4601}" destId="{1439717B-283C-48FF-AF62-1990F52B6512}" srcOrd="0" destOrd="0" presId="urn:microsoft.com/office/officeart/2005/8/layout/hProcess4"/>
    <dgm:cxn modelId="{6FFC75D9-47EB-48FF-90CD-91F117AC22B7}" type="presParOf" srcId="{1439717B-283C-48FF-AF62-1990F52B6512}" destId="{BCCE6711-D1D8-4B2C-917E-41AB5A6114A8}" srcOrd="0" destOrd="0" presId="urn:microsoft.com/office/officeart/2005/8/layout/hProcess4"/>
    <dgm:cxn modelId="{FEE85E3F-72E5-4071-8EA1-3623F81173A1}" type="presParOf" srcId="{1439717B-283C-48FF-AF62-1990F52B6512}" destId="{96015622-8A46-45CF-A72A-2856B699B374}" srcOrd="1" destOrd="0" presId="urn:microsoft.com/office/officeart/2005/8/layout/hProcess4"/>
    <dgm:cxn modelId="{AC4982ED-AD83-45D0-AD2F-455F7901AF9F}" type="presParOf" srcId="{1439717B-283C-48FF-AF62-1990F52B6512}" destId="{BFE859F2-A9E8-4F95-9161-8EC68F2D30C4}" srcOrd="2" destOrd="0" presId="urn:microsoft.com/office/officeart/2005/8/layout/hProcess4"/>
    <dgm:cxn modelId="{565E0706-6737-49AB-A631-19EA6E16791C}" type="presParOf" srcId="{1439717B-283C-48FF-AF62-1990F52B6512}" destId="{E18C6CF4-EDEB-4539-A36D-E0355B626199}" srcOrd="3" destOrd="0" presId="urn:microsoft.com/office/officeart/2005/8/layout/hProcess4"/>
    <dgm:cxn modelId="{0F8395D2-489A-4650-9E19-52FEC57A410B}" type="presParOf" srcId="{1439717B-283C-48FF-AF62-1990F52B6512}" destId="{D9FCD5E9-9E94-4534-BAB4-3DB8EB44E7D0}" srcOrd="4" destOrd="0" presId="urn:microsoft.com/office/officeart/2005/8/layout/hProcess4"/>
    <dgm:cxn modelId="{9204B803-0CC8-4F9E-AC95-C709626A9F47}" type="presParOf" srcId="{224851B6-C14D-49DE-883B-A13003DA4601}" destId="{6A63D16E-EEE6-4267-97EA-5AD7D2BC4E84}" srcOrd="1" destOrd="0" presId="urn:microsoft.com/office/officeart/2005/8/layout/hProcess4"/>
    <dgm:cxn modelId="{DF63E90D-523A-4A3D-8E96-876C4878E690}" type="presParOf" srcId="{224851B6-C14D-49DE-883B-A13003DA4601}" destId="{59BAED1E-A4FE-4FA3-8716-57917AF47F38}" srcOrd="2" destOrd="0" presId="urn:microsoft.com/office/officeart/2005/8/layout/hProcess4"/>
    <dgm:cxn modelId="{ABC2BBAC-ABC6-4828-A656-FF0E45449B5D}" type="presParOf" srcId="{59BAED1E-A4FE-4FA3-8716-57917AF47F38}" destId="{5C833856-7FAF-4B27-932C-67C7D08339F2}" srcOrd="0" destOrd="0" presId="urn:microsoft.com/office/officeart/2005/8/layout/hProcess4"/>
    <dgm:cxn modelId="{57A8C77F-8539-4ED5-8B3E-AA69AEF39063}" type="presParOf" srcId="{59BAED1E-A4FE-4FA3-8716-57917AF47F38}" destId="{E83793B4-2C5C-4D90-82FA-E5EE4745664D}" srcOrd="1" destOrd="0" presId="urn:microsoft.com/office/officeart/2005/8/layout/hProcess4"/>
    <dgm:cxn modelId="{13C487BA-883D-4A71-9789-EB655F6279D7}" type="presParOf" srcId="{59BAED1E-A4FE-4FA3-8716-57917AF47F38}" destId="{67FFE978-6FBE-4424-80BE-B9E4B4DD0695}" srcOrd="2" destOrd="0" presId="urn:microsoft.com/office/officeart/2005/8/layout/hProcess4"/>
    <dgm:cxn modelId="{9DE711C0-DAD0-490A-8F9F-84EFF58B67F2}" type="presParOf" srcId="{59BAED1E-A4FE-4FA3-8716-57917AF47F38}" destId="{029D1FDE-4DD7-4FA5-8C70-0C747477B66C}" srcOrd="3" destOrd="0" presId="urn:microsoft.com/office/officeart/2005/8/layout/hProcess4"/>
    <dgm:cxn modelId="{7E60F800-B699-4C90-AE8B-FFA3C1DBAC2A}" type="presParOf" srcId="{59BAED1E-A4FE-4FA3-8716-57917AF47F38}" destId="{C2556EF6-41FF-46C6-8829-911BFA533FFE}" srcOrd="4" destOrd="0" presId="urn:microsoft.com/office/officeart/2005/8/layout/hProcess4"/>
    <dgm:cxn modelId="{73655AFE-D0B7-42D8-95F3-1E021E35141D}" type="presParOf" srcId="{224851B6-C14D-49DE-883B-A13003DA4601}" destId="{DC2A0ADB-DCE3-4BF4-9952-0394865777AC}" srcOrd="3" destOrd="0" presId="urn:microsoft.com/office/officeart/2005/8/layout/hProcess4"/>
    <dgm:cxn modelId="{92E9BE75-8B60-4ED1-8319-3817AABA0B5B}" type="presParOf" srcId="{224851B6-C14D-49DE-883B-A13003DA4601}" destId="{A874A3A3-A340-4ABC-99B5-7529D4415335}" srcOrd="4" destOrd="0" presId="urn:microsoft.com/office/officeart/2005/8/layout/hProcess4"/>
    <dgm:cxn modelId="{1ADBCBE4-7180-4C21-A1F1-518BA7B146CE}" type="presParOf" srcId="{A874A3A3-A340-4ABC-99B5-7529D4415335}" destId="{14032C0B-60AE-432B-A713-F993D1C4BA8F}" srcOrd="0" destOrd="0" presId="urn:microsoft.com/office/officeart/2005/8/layout/hProcess4"/>
    <dgm:cxn modelId="{0D57FD9D-3741-497F-A89E-D55CBB93C843}" type="presParOf" srcId="{A874A3A3-A340-4ABC-99B5-7529D4415335}" destId="{69C28D3B-E083-42DF-9EA0-916CA12125A9}" srcOrd="1" destOrd="0" presId="urn:microsoft.com/office/officeart/2005/8/layout/hProcess4"/>
    <dgm:cxn modelId="{D740F910-E2D7-417E-971D-AAD58D5447B2}" type="presParOf" srcId="{A874A3A3-A340-4ABC-99B5-7529D4415335}" destId="{843715D2-C2C2-41EB-BDA3-21230FBA46DB}" srcOrd="2" destOrd="0" presId="urn:microsoft.com/office/officeart/2005/8/layout/hProcess4"/>
    <dgm:cxn modelId="{5AD4390A-1294-4F3A-B0B6-2964E83B6EC4}" type="presParOf" srcId="{A874A3A3-A340-4ABC-99B5-7529D4415335}" destId="{047F5837-10E2-4FFC-A492-DB8A19EF48CA}" srcOrd="3" destOrd="0" presId="urn:microsoft.com/office/officeart/2005/8/layout/hProcess4"/>
    <dgm:cxn modelId="{21D2A77F-7348-41A4-AEE0-A7748F3A9730}" type="presParOf" srcId="{A874A3A3-A340-4ABC-99B5-7529D4415335}" destId="{7D6A154D-27BB-4CCE-9250-BCDD2CD5C383}" srcOrd="4" destOrd="0" presId="urn:microsoft.com/office/officeart/2005/8/layout/hProcess4"/>
    <dgm:cxn modelId="{C2C9E038-0DF8-44FE-A851-B0ABD9F7B7F5}" type="presParOf" srcId="{224851B6-C14D-49DE-883B-A13003DA4601}" destId="{ACE52991-0616-4439-854C-28D9DD9BA701}" srcOrd="5" destOrd="0" presId="urn:microsoft.com/office/officeart/2005/8/layout/hProcess4"/>
    <dgm:cxn modelId="{6CF00932-6AFD-475A-9346-C9DBFF73CD20}" type="presParOf" srcId="{224851B6-C14D-49DE-883B-A13003DA4601}" destId="{B43D3714-2525-4F66-8F7F-0D8D661CA6A6}" srcOrd="6" destOrd="0" presId="urn:microsoft.com/office/officeart/2005/8/layout/hProcess4"/>
    <dgm:cxn modelId="{66E5F9A3-2952-4803-84BB-534F43632E9A}" type="presParOf" srcId="{B43D3714-2525-4F66-8F7F-0D8D661CA6A6}" destId="{8A22D76C-ABC6-4577-8038-2F0C7CFF2CF1}" srcOrd="0" destOrd="0" presId="urn:microsoft.com/office/officeart/2005/8/layout/hProcess4"/>
    <dgm:cxn modelId="{921EACA7-601B-4F22-A755-1D10D7856604}" type="presParOf" srcId="{B43D3714-2525-4F66-8F7F-0D8D661CA6A6}" destId="{D062B859-EFF3-4D96-AA91-3212B675FB92}" srcOrd="1" destOrd="0" presId="urn:microsoft.com/office/officeart/2005/8/layout/hProcess4"/>
    <dgm:cxn modelId="{A66EF389-7C59-4273-A319-F0739AD50716}" type="presParOf" srcId="{B43D3714-2525-4F66-8F7F-0D8D661CA6A6}" destId="{FF3442FB-5386-495F-B1D5-934A274B8AD7}" srcOrd="2" destOrd="0" presId="urn:microsoft.com/office/officeart/2005/8/layout/hProcess4"/>
    <dgm:cxn modelId="{B1401C71-CA50-4656-8E6E-FE2721B1D2D6}" type="presParOf" srcId="{B43D3714-2525-4F66-8F7F-0D8D661CA6A6}" destId="{7276C0A3-F7A8-4AEF-AC80-B03436EBF3EB}" srcOrd="3" destOrd="0" presId="urn:microsoft.com/office/officeart/2005/8/layout/hProcess4"/>
    <dgm:cxn modelId="{54BB354E-34CD-485C-B277-1D186E1749EA}" type="presParOf" srcId="{B43D3714-2525-4F66-8F7F-0D8D661CA6A6}" destId="{7A61BAAC-2D97-4EB7-8762-11D8FE20F687}" srcOrd="4" destOrd="0" presId="urn:microsoft.com/office/officeart/2005/8/layout/hProcess4"/>
    <dgm:cxn modelId="{E01D64F2-8D88-4CB2-9BFD-A93EA2CB7854}" type="presParOf" srcId="{224851B6-C14D-49DE-883B-A13003DA4601}" destId="{78BDF7FB-A1C8-4972-8AC6-CDB35FDB6355}" srcOrd="7" destOrd="0" presId="urn:microsoft.com/office/officeart/2005/8/layout/hProcess4"/>
    <dgm:cxn modelId="{A81E570E-0819-4D8B-9FC9-9EFC391B22DD}" type="presParOf" srcId="{224851B6-C14D-49DE-883B-A13003DA4601}" destId="{9C80A144-071E-43CD-873D-7787E09FEF29}" srcOrd="8" destOrd="0" presId="urn:microsoft.com/office/officeart/2005/8/layout/hProcess4"/>
    <dgm:cxn modelId="{9116FD14-F632-438F-9F46-51510CF3E256}" type="presParOf" srcId="{9C80A144-071E-43CD-873D-7787E09FEF29}" destId="{725EE8FF-0ABF-43BB-AE5F-990EC2CA2FF7}" srcOrd="0" destOrd="0" presId="urn:microsoft.com/office/officeart/2005/8/layout/hProcess4"/>
    <dgm:cxn modelId="{DAF08502-1D90-4617-9B0D-8791B4E47A47}" type="presParOf" srcId="{9C80A144-071E-43CD-873D-7787E09FEF29}" destId="{4AD4B88B-2E1C-4676-A2B5-A83180FF72B9}" srcOrd="1" destOrd="0" presId="urn:microsoft.com/office/officeart/2005/8/layout/hProcess4"/>
    <dgm:cxn modelId="{2AF6463E-4EFC-47EF-BD5F-76A661977F5A}" type="presParOf" srcId="{9C80A144-071E-43CD-873D-7787E09FEF29}" destId="{A5203794-4D40-4574-98B1-33DFC2397143}" srcOrd="2" destOrd="0" presId="urn:microsoft.com/office/officeart/2005/8/layout/hProcess4"/>
    <dgm:cxn modelId="{28FA2885-F876-4B75-A466-62B2FA3FD92B}" type="presParOf" srcId="{9C80A144-071E-43CD-873D-7787E09FEF29}" destId="{EEAA3433-7C74-473A-BA87-4F35BEA7285E}" srcOrd="3" destOrd="0" presId="urn:microsoft.com/office/officeart/2005/8/layout/hProcess4"/>
    <dgm:cxn modelId="{25E724F4-BE8D-4657-8242-BDB145FB5BA5}" type="presParOf" srcId="{9C80A144-071E-43CD-873D-7787E09FEF29}" destId="{CBBA97CF-E2FC-4B7D-A1DE-A975561BB7DB}"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442EA2-39BA-4C9A-AD59-755D4917D532}" type="doc">
      <dgm:prSet loTypeId="urn:microsoft.com/office/officeart/2008/layout/VerticalCurvedList" loCatId="list" qsTypeId="urn:microsoft.com/office/officeart/2005/8/quickstyle/3d3" qsCatId="3D" csTypeId="urn:microsoft.com/office/officeart/2005/8/colors/accent1_2" csCatId="accent1" phldr="1"/>
      <dgm:spPr/>
      <dgm:t>
        <a:bodyPr/>
        <a:lstStyle/>
        <a:p>
          <a:endParaRPr lang="en-US"/>
        </a:p>
      </dgm:t>
    </dgm:pt>
    <dgm:pt modelId="{4DF9FE7B-F642-4898-A360-D4E3814E1A3D}">
      <dgm:prSet phldrT="[Text]" custT="1"/>
      <dgm:spPr/>
      <dgm:t>
        <a:bodyPr/>
        <a:lstStyle/>
        <a:p>
          <a:r>
            <a:rPr lang="en-US" sz="1800" dirty="0"/>
            <a:t>Risk</a:t>
          </a:r>
        </a:p>
      </dgm:t>
      <dgm:extLst>
        <a:ext uri="{E40237B7-FDA0-4F09-8148-C483321AD2D9}">
          <dgm14:cNvPr xmlns:dgm14="http://schemas.microsoft.com/office/drawing/2010/diagram" id="0" name="" title="Group A and its tasks"/>
        </a:ext>
      </dgm:extLst>
    </dgm:pt>
    <dgm:pt modelId="{1C10F06D-860A-4604-A7AD-02E614FE3976}" type="parTrans" cxnId="{EBD8BE8D-6018-43E2-B081-034BB5656EB6}">
      <dgm:prSet/>
      <dgm:spPr/>
      <dgm:t>
        <a:bodyPr/>
        <a:lstStyle/>
        <a:p>
          <a:endParaRPr lang="en-US" sz="2400"/>
        </a:p>
      </dgm:t>
    </dgm:pt>
    <dgm:pt modelId="{43C18EFF-81FC-4D70-8C6B-E95FF3730413}" type="sibTrans" cxnId="{EBD8BE8D-6018-43E2-B081-034BB5656EB6}">
      <dgm:prSet/>
      <dgm:spPr/>
      <dgm:t>
        <a:bodyPr/>
        <a:lstStyle/>
        <a:p>
          <a:endParaRPr lang="en-US" sz="2400" dirty="0"/>
        </a:p>
      </dgm:t>
    </dgm:pt>
    <dgm:pt modelId="{EFF2750D-B4B3-474C-8B62-8B638DC31F7E}">
      <dgm:prSet phldrT="[Text]" custT="1"/>
      <dgm:spPr/>
      <dgm:t>
        <a:bodyPr/>
        <a:lstStyle/>
        <a:p>
          <a:r>
            <a:rPr lang="en-US" sz="1400" dirty="0"/>
            <a:t>Loss of data</a:t>
          </a:r>
        </a:p>
      </dgm:t>
    </dgm:pt>
    <dgm:pt modelId="{AEBC78E6-CDDC-4C8F-A157-3C51E907FACD}" type="parTrans" cxnId="{A058DDA2-48CA-4E5B-B389-F71A59C262B0}">
      <dgm:prSet/>
      <dgm:spPr/>
      <dgm:t>
        <a:bodyPr/>
        <a:lstStyle/>
        <a:p>
          <a:endParaRPr lang="en-US" sz="2400"/>
        </a:p>
      </dgm:t>
    </dgm:pt>
    <dgm:pt modelId="{75C067D7-FCD2-4969-8F27-4BBDA88E75ED}" type="sibTrans" cxnId="{A058DDA2-48CA-4E5B-B389-F71A59C262B0}">
      <dgm:prSet/>
      <dgm:spPr/>
      <dgm:t>
        <a:bodyPr/>
        <a:lstStyle/>
        <a:p>
          <a:endParaRPr lang="en-US" sz="2400"/>
        </a:p>
      </dgm:t>
      <dgm:extLst>
        <a:ext uri="{E40237B7-FDA0-4F09-8148-C483321AD2D9}">
          <dgm14:cNvPr xmlns:dgm14="http://schemas.microsoft.com/office/drawing/2010/diagram" id="0" name="" title="Curved line"/>
        </a:ext>
      </dgm:extLst>
    </dgm:pt>
    <dgm:pt modelId="{3929B1E1-4BC4-4C73-ABE8-27CEF96A3652}">
      <dgm:prSet phldrT="[Text]" custT="1"/>
      <dgm:spPr/>
      <dgm:t>
        <a:bodyPr/>
        <a:lstStyle/>
        <a:p>
          <a:r>
            <a:rPr lang="en-US" sz="1800" dirty="0"/>
            <a:t>Cost</a:t>
          </a:r>
        </a:p>
      </dgm:t>
      <dgm:extLst>
        <a:ext uri="{E40237B7-FDA0-4F09-8148-C483321AD2D9}">
          <dgm14:cNvPr xmlns:dgm14="http://schemas.microsoft.com/office/drawing/2010/diagram" id="0" name="" title="Group B and its tasks"/>
        </a:ext>
      </dgm:extLst>
    </dgm:pt>
    <dgm:pt modelId="{F356CC76-9117-4B79-A270-BBBAFD3E9C79}" type="parTrans" cxnId="{1339090C-9A95-4C05-841C-FA3AF987601B}">
      <dgm:prSet/>
      <dgm:spPr/>
      <dgm:t>
        <a:bodyPr/>
        <a:lstStyle/>
        <a:p>
          <a:endParaRPr lang="en-US" sz="2400"/>
        </a:p>
      </dgm:t>
    </dgm:pt>
    <dgm:pt modelId="{19BA0C22-38BB-4E9F-89D5-0FF5FF9F12CE}" type="sibTrans" cxnId="{1339090C-9A95-4C05-841C-FA3AF987601B}">
      <dgm:prSet/>
      <dgm:spPr/>
      <dgm:t>
        <a:bodyPr/>
        <a:lstStyle/>
        <a:p>
          <a:endParaRPr lang="en-US" sz="2400" dirty="0"/>
        </a:p>
      </dgm:t>
    </dgm:pt>
    <dgm:pt modelId="{99E0600D-9954-43F4-8926-13B8777FAAA1}">
      <dgm:prSet phldrT="[Text]" custT="1"/>
      <dgm:spPr/>
      <dgm:t>
        <a:bodyPr/>
        <a:lstStyle/>
        <a:p>
          <a:r>
            <a:rPr lang="en-US" sz="1400" dirty="0"/>
            <a:t>Additional Staff Hours</a:t>
          </a:r>
        </a:p>
      </dgm:t>
    </dgm:pt>
    <dgm:pt modelId="{BE23F476-2C5C-42ED-BF2B-CD5FC7ADDDF6}" type="parTrans" cxnId="{09FCCB9D-A30A-4326-970E-26252D39327F}">
      <dgm:prSet/>
      <dgm:spPr/>
      <dgm:t>
        <a:bodyPr/>
        <a:lstStyle/>
        <a:p>
          <a:endParaRPr lang="en-US" sz="2400"/>
        </a:p>
      </dgm:t>
    </dgm:pt>
    <dgm:pt modelId="{C44937DC-4907-4769-AA8B-1B3E7391D7B0}" type="sibTrans" cxnId="{09FCCB9D-A30A-4326-970E-26252D39327F}">
      <dgm:prSet/>
      <dgm:spPr/>
      <dgm:t>
        <a:bodyPr/>
        <a:lstStyle/>
        <a:p>
          <a:endParaRPr lang="en-US" sz="2400"/>
        </a:p>
      </dgm:t>
    </dgm:pt>
    <dgm:pt modelId="{0791135C-9DAB-47F6-BE9C-A3E56A2DDA50}">
      <dgm:prSet phldrT="[Text]" custT="1"/>
      <dgm:spPr/>
      <dgm:t>
        <a:bodyPr/>
        <a:lstStyle/>
        <a:p>
          <a:r>
            <a:rPr lang="en-US" sz="1400" dirty="0"/>
            <a:t>External resources and security consultants</a:t>
          </a:r>
        </a:p>
      </dgm:t>
    </dgm:pt>
    <dgm:pt modelId="{D6057E63-9793-4991-97C1-30FC405E95A5}" type="parTrans" cxnId="{B3B26E9A-58E5-497B-BD59-F5567958C609}">
      <dgm:prSet/>
      <dgm:spPr/>
      <dgm:t>
        <a:bodyPr/>
        <a:lstStyle/>
        <a:p>
          <a:endParaRPr lang="en-US" sz="2400"/>
        </a:p>
      </dgm:t>
    </dgm:pt>
    <dgm:pt modelId="{B670C2A7-83CB-4F4C-BC19-A3A7C066A822}" type="sibTrans" cxnId="{B3B26E9A-58E5-497B-BD59-F5567958C609}">
      <dgm:prSet/>
      <dgm:spPr/>
      <dgm:t>
        <a:bodyPr/>
        <a:lstStyle/>
        <a:p>
          <a:endParaRPr lang="en-US" sz="2400"/>
        </a:p>
      </dgm:t>
    </dgm:pt>
    <dgm:pt modelId="{60CDF8D0-D4FC-4467-A51E-79C5A58B0B2C}">
      <dgm:prSet phldrT="[Text]" custT="1"/>
      <dgm:spPr/>
      <dgm:t>
        <a:bodyPr/>
        <a:lstStyle/>
        <a:p>
          <a:r>
            <a:rPr lang="en-US" sz="1800" dirty="0"/>
            <a:t>Affects of previous attacks</a:t>
          </a:r>
        </a:p>
      </dgm:t>
      <dgm:extLst>
        <a:ext uri="{E40237B7-FDA0-4F09-8148-C483321AD2D9}">
          <dgm14:cNvPr xmlns:dgm14="http://schemas.microsoft.com/office/drawing/2010/diagram" id="0" name="" title="Group C and its tasks"/>
        </a:ext>
      </dgm:extLst>
    </dgm:pt>
    <dgm:pt modelId="{E12A269F-AB82-486A-9077-80F2BBBE48C2}" type="parTrans" cxnId="{2BA65DEC-E719-4ED3-8135-48349D42DD04}">
      <dgm:prSet/>
      <dgm:spPr/>
      <dgm:t>
        <a:bodyPr/>
        <a:lstStyle/>
        <a:p>
          <a:endParaRPr lang="en-US" sz="2400"/>
        </a:p>
      </dgm:t>
    </dgm:pt>
    <dgm:pt modelId="{3F7FD59D-A716-4310-A89A-AB6F740D9FFF}" type="sibTrans" cxnId="{2BA65DEC-E719-4ED3-8135-48349D42DD04}">
      <dgm:prSet/>
      <dgm:spPr/>
      <dgm:t>
        <a:bodyPr/>
        <a:lstStyle/>
        <a:p>
          <a:endParaRPr lang="en-US" sz="2400" dirty="0"/>
        </a:p>
      </dgm:t>
    </dgm:pt>
    <dgm:pt modelId="{50629C12-7464-4473-ADEF-1A284F8A9957}">
      <dgm:prSet phldrT="[Text]" custT="1"/>
      <dgm:spPr/>
      <dgm:t>
        <a:bodyPr/>
        <a:lstStyle/>
        <a:p>
          <a:r>
            <a:rPr lang="en-US" sz="1400" dirty="0"/>
            <a:t>Network interruption adding the complexity of staff and students not able to perform any task </a:t>
          </a:r>
        </a:p>
      </dgm:t>
    </dgm:pt>
    <dgm:pt modelId="{9D1CB46C-0CFA-4B27-9224-267431FBD094}" type="parTrans" cxnId="{1D32FCC9-657C-4348-9C0D-52115D559FEB}">
      <dgm:prSet/>
      <dgm:spPr/>
      <dgm:t>
        <a:bodyPr/>
        <a:lstStyle/>
        <a:p>
          <a:endParaRPr lang="en-US" sz="2400"/>
        </a:p>
      </dgm:t>
    </dgm:pt>
    <dgm:pt modelId="{4576BCC5-0598-4332-A2E7-87AC3ADD4EB8}" type="sibTrans" cxnId="{1D32FCC9-657C-4348-9C0D-52115D559FEB}">
      <dgm:prSet/>
      <dgm:spPr/>
      <dgm:t>
        <a:bodyPr/>
        <a:lstStyle/>
        <a:p>
          <a:endParaRPr lang="en-US" sz="2400"/>
        </a:p>
      </dgm:t>
    </dgm:pt>
    <dgm:pt modelId="{8707E856-BBBD-4172-8EE1-035BBBAE65C3}">
      <dgm:prSet phldrT="[Text]" custT="1"/>
      <dgm:spPr/>
      <dgm:t>
        <a:bodyPr/>
        <a:lstStyle/>
        <a:p>
          <a:r>
            <a:rPr lang="en-US" sz="1400" dirty="0"/>
            <a:t>Students and Staff had lost data</a:t>
          </a:r>
        </a:p>
      </dgm:t>
    </dgm:pt>
    <dgm:pt modelId="{ECC6C10F-0662-41BE-B42C-9610485A89CB}" type="parTrans" cxnId="{3381298C-44BD-474A-8EA7-B8F0EFDB6793}">
      <dgm:prSet/>
      <dgm:spPr/>
      <dgm:t>
        <a:bodyPr/>
        <a:lstStyle/>
        <a:p>
          <a:endParaRPr lang="en-US" sz="2400"/>
        </a:p>
      </dgm:t>
    </dgm:pt>
    <dgm:pt modelId="{A0ED7D15-6EBF-45EA-99BA-E91890BB9979}" type="sibTrans" cxnId="{3381298C-44BD-474A-8EA7-B8F0EFDB6793}">
      <dgm:prSet/>
      <dgm:spPr/>
      <dgm:t>
        <a:bodyPr/>
        <a:lstStyle/>
        <a:p>
          <a:endParaRPr lang="en-US" sz="2400"/>
        </a:p>
      </dgm:t>
    </dgm:pt>
    <dgm:pt modelId="{789CD6DB-3A68-4A41-90BD-4F0CBB3617D1}">
      <dgm:prSet phldrT="[Text]" custT="1"/>
      <dgm:spPr/>
      <dgm:t>
        <a:bodyPr/>
        <a:lstStyle/>
        <a:p>
          <a:r>
            <a:rPr lang="en-US" sz="1400" dirty="0"/>
            <a:t>Compromised confidential data</a:t>
          </a:r>
        </a:p>
      </dgm:t>
    </dgm:pt>
    <dgm:pt modelId="{1A702531-A59F-4EE2-8246-E2EB0955D8B1}" type="sibTrans" cxnId="{62C10234-45D3-426A-8820-4C0D1D8CBA21}">
      <dgm:prSet/>
      <dgm:spPr/>
      <dgm:t>
        <a:bodyPr/>
        <a:lstStyle/>
        <a:p>
          <a:endParaRPr lang="en-US" sz="2400"/>
        </a:p>
      </dgm:t>
    </dgm:pt>
    <dgm:pt modelId="{C0BEB5FF-8DFB-40B9-A228-C0C6097DDDC4}" type="parTrans" cxnId="{62C10234-45D3-426A-8820-4C0D1D8CBA21}">
      <dgm:prSet/>
      <dgm:spPr/>
      <dgm:t>
        <a:bodyPr/>
        <a:lstStyle/>
        <a:p>
          <a:endParaRPr lang="en-US" sz="2400"/>
        </a:p>
      </dgm:t>
    </dgm:pt>
    <dgm:pt modelId="{05CF0ED9-6AF7-A64E-AA04-A0B1BE41D347}">
      <dgm:prSet phldrT="[Text]" custT="1"/>
      <dgm:spPr/>
      <dgm:t>
        <a:bodyPr/>
        <a:lstStyle/>
        <a:p>
          <a:r>
            <a:rPr lang="en-US" sz="1400" dirty="0"/>
            <a:t>Recovery failure</a:t>
          </a:r>
        </a:p>
      </dgm:t>
    </dgm:pt>
    <dgm:pt modelId="{2CF5267D-2EF6-A04D-84B1-B9BFE5F7EF82}" type="sibTrans" cxnId="{C833729C-C96B-5544-9B3E-72F21CB50EA6}">
      <dgm:prSet/>
      <dgm:spPr/>
      <dgm:t>
        <a:bodyPr/>
        <a:lstStyle/>
        <a:p>
          <a:endParaRPr lang="en-US"/>
        </a:p>
      </dgm:t>
    </dgm:pt>
    <dgm:pt modelId="{F46B5229-9630-9A41-9512-7BE7B7D97CC2}" type="parTrans" cxnId="{C833729C-C96B-5544-9B3E-72F21CB50EA6}">
      <dgm:prSet/>
      <dgm:spPr/>
      <dgm:t>
        <a:bodyPr/>
        <a:lstStyle/>
        <a:p>
          <a:endParaRPr lang="en-US"/>
        </a:p>
      </dgm:t>
    </dgm:pt>
    <dgm:pt modelId="{A846E5C8-1D98-4EAD-8EC4-36E7547C17C3}" type="pres">
      <dgm:prSet presAssocID="{3F442EA2-39BA-4C9A-AD59-755D4917D532}" presName="Name0" presStyleCnt="0">
        <dgm:presLayoutVars>
          <dgm:chMax val="7"/>
          <dgm:chPref val="7"/>
          <dgm:dir/>
        </dgm:presLayoutVars>
      </dgm:prSet>
      <dgm:spPr/>
    </dgm:pt>
    <dgm:pt modelId="{5BDD579F-4038-4CF7-8EC9-994CDEFC9480}" type="pres">
      <dgm:prSet presAssocID="{3F442EA2-39BA-4C9A-AD59-755D4917D532}" presName="Name1" presStyleCnt="0"/>
      <dgm:spPr/>
    </dgm:pt>
    <dgm:pt modelId="{805830B2-66E4-445D-81A8-B846A9699638}" type="pres">
      <dgm:prSet presAssocID="{3F442EA2-39BA-4C9A-AD59-755D4917D532}" presName="cycle" presStyleCnt="0"/>
      <dgm:spPr/>
    </dgm:pt>
    <dgm:pt modelId="{CE3AD522-9535-4F4C-95CD-B87FB94F993E}" type="pres">
      <dgm:prSet presAssocID="{3F442EA2-39BA-4C9A-AD59-755D4917D532}" presName="srcNode" presStyleLbl="node1" presStyleIdx="0" presStyleCnt="3"/>
      <dgm:spPr/>
    </dgm:pt>
    <dgm:pt modelId="{D8455D4B-ABD7-4D7E-92EE-68F5248F13AB}" type="pres">
      <dgm:prSet presAssocID="{3F442EA2-39BA-4C9A-AD59-755D4917D532}" presName="conn" presStyleLbl="parChTrans1D2" presStyleIdx="0" presStyleCnt="1"/>
      <dgm:spPr/>
    </dgm:pt>
    <dgm:pt modelId="{8252FB90-F706-4A1D-B0A3-B9CCFD3F1696}" type="pres">
      <dgm:prSet presAssocID="{3F442EA2-39BA-4C9A-AD59-755D4917D532}" presName="extraNode" presStyleLbl="node1" presStyleIdx="0" presStyleCnt="3"/>
      <dgm:spPr/>
    </dgm:pt>
    <dgm:pt modelId="{B87FFC44-79C1-448B-91D9-D5F8B90ABE87}" type="pres">
      <dgm:prSet presAssocID="{3F442EA2-39BA-4C9A-AD59-755D4917D532}" presName="dstNode" presStyleLbl="node1" presStyleIdx="0" presStyleCnt="3"/>
      <dgm:spPr/>
    </dgm:pt>
    <dgm:pt modelId="{6709A181-35DC-46B6-A889-14D4E8AF2C83}" type="pres">
      <dgm:prSet presAssocID="{4DF9FE7B-F642-4898-A360-D4E3814E1A3D}" presName="text_1" presStyleLbl="node1" presStyleIdx="0" presStyleCnt="3" custScaleY="128174">
        <dgm:presLayoutVars>
          <dgm:bulletEnabled val="1"/>
        </dgm:presLayoutVars>
      </dgm:prSet>
      <dgm:spPr/>
    </dgm:pt>
    <dgm:pt modelId="{A9ABF886-1C1D-4E81-8515-70A27E2615D3}" type="pres">
      <dgm:prSet presAssocID="{4DF9FE7B-F642-4898-A360-D4E3814E1A3D}" presName="accent_1" presStyleCnt="0"/>
      <dgm:spPr/>
    </dgm:pt>
    <dgm:pt modelId="{EF0A324C-3B40-4CB9-82A1-762C904108F5}" type="pres">
      <dgm:prSet presAssocID="{4DF9FE7B-F642-4898-A360-D4E3814E1A3D}" presName="accentRepeatNode" presStyleLbl="solidFgAcc1" presStyleIdx="0" presStyleCnt="3"/>
      <dgm:spPr/>
      <dgm:extLst>
        <a:ext uri="{E40237B7-FDA0-4F09-8148-C483321AD2D9}">
          <dgm14:cNvPr xmlns:dgm14="http://schemas.microsoft.com/office/drawing/2010/diagram" id="0" name="" title="Circle for Group A"/>
        </a:ext>
      </dgm:extLst>
    </dgm:pt>
    <dgm:pt modelId="{F8289C79-4DEF-418D-8141-E53818C26B06}" type="pres">
      <dgm:prSet presAssocID="{3929B1E1-4BC4-4C73-ABE8-27CEF96A3652}" presName="text_2" presStyleLbl="node1" presStyleIdx="1" presStyleCnt="3" custScaleY="131579">
        <dgm:presLayoutVars>
          <dgm:bulletEnabled val="1"/>
        </dgm:presLayoutVars>
      </dgm:prSet>
      <dgm:spPr/>
    </dgm:pt>
    <dgm:pt modelId="{2CB9DA42-661B-48BE-A2AC-4426B99AF13A}" type="pres">
      <dgm:prSet presAssocID="{3929B1E1-4BC4-4C73-ABE8-27CEF96A3652}" presName="accent_2" presStyleCnt="0"/>
      <dgm:spPr/>
    </dgm:pt>
    <dgm:pt modelId="{68773B19-9C2D-4A0D-B7C3-3C6E9B7D728B}" type="pres">
      <dgm:prSet presAssocID="{3929B1E1-4BC4-4C73-ABE8-27CEF96A3652}" presName="accentRepeatNode" presStyleLbl="solidFgAcc1" presStyleIdx="1" presStyleCnt="3"/>
      <dgm:spPr/>
      <dgm:extLst>
        <a:ext uri="{E40237B7-FDA0-4F09-8148-C483321AD2D9}">
          <dgm14:cNvPr xmlns:dgm14="http://schemas.microsoft.com/office/drawing/2010/diagram" id="0" name="" title="Circle for Group B"/>
        </a:ext>
      </dgm:extLst>
    </dgm:pt>
    <dgm:pt modelId="{D31517C7-F7E3-4921-A122-02A68292D5C1}" type="pres">
      <dgm:prSet presAssocID="{60CDF8D0-D4FC-4467-A51E-79C5A58B0B2C}" presName="text_3" presStyleLbl="node1" presStyleIdx="2" presStyleCnt="3" custScaleY="134985">
        <dgm:presLayoutVars>
          <dgm:bulletEnabled val="1"/>
        </dgm:presLayoutVars>
      </dgm:prSet>
      <dgm:spPr/>
    </dgm:pt>
    <dgm:pt modelId="{2F317D29-FDE1-4B7A-8B26-F42E0ECA796E}" type="pres">
      <dgm:prSet presAssocID="{60CDF8D0-D4FC-4467-A51E-79C5A58B0B2C}" presName="accent_3" presStyleCnt="0"/>
      <dgm:spPr/>
    </dgm:pt>
    <dgm:pt modelId="{59AD99D9-FEA2-4AC1-9D10-3A8088510406}" type="pres">
      <dgm:prSet presAssocID="{60CDF8D0-D4FC-4467-A51E-79C5A58B0B2C}" presName="accentRepeatNode" presStyleLbl="solidFgAcc1" presStyleIdx="2" presStyleCnt="3"/>
      <dgm:spPr/>
      <dgm:extLst>
        <a:ext uri="{E40237B7-FDA0-4F09-8148-C483321AD2D9}">
          <dgm14:cNvPr xmlns:dgm14="http://schemas.microsoft.com/office/drawing/2010/diagram" id="0" name="" title="Circle for Group C"/>
        </a:ext>
      </dgm:extLst>
    </dgm:pt>
  </dgm:ptLst>
  <dgm:cxnLst>
    <dgm:cxn modelId="{5B774904-BDB7-4951-A052-F23850BA635A}" type="presOf" srcId="{789CD6DB-3A68-4A41-90BD-4F0CBB3617D1}" destId="{6709A181-35DC-46B6-A889-14D4E8AF2C83}" srcOrd="0" destOrd="2" presId="urn:microsoft.com/office/officeart/2008/layout/VerticalCurvedList"/>
    <dgm:cxn modelId="{1339090C-9A95-4C05-841C-FA3AF987601B}" srcId="{3F442EA2-39BA-4C9A-AD59-755D4917D532}" destId="{3929B1E1-4BC4-4C73-ABE8-27CEF96A3652}" srcOrd="1" destOrd="0" parTransId="{F356CC76-9117-4B79-A270-BBBAFD3E9C79}" sibTransId="{19BA0C22-38BB-4E9F-89D5-0FF5FF9F12CE}"/>
    <dgm:cxn modelId="{0BA33C23-7852-4613-BCE5-3D6F92EA0531}" type="presOf" srcId="{EFF2750D-B4B3-474C-8B62-8B638DC31F7E}" destId="{6709A181-35DC-46B6-A889-14D4E8AF2C83}" srcOrd="0" destOrd="1" presId="urn:microsoft.com/office/officeart/2008/layout/VerticalCurvedList"/>
    <dgm:cxn modelId="{0D07A524-6A0C-4DE2-89E4-1168B0911FC7}" type="presOf" srcId="{0791135C-9DAB-47F6-BE9C-A3E56A2DDA50}" destId="{F8289C79-4DEF-418D-8141-E53818C26B06}" srcOrd="0" destOrd="2" presId="urn:microsoft.com/office/officeart/2008/layout/VerticalCurvedList"/>
    <dgm:cxn modelId="{2E8F032D-AF5B-44D0-9F3D-A4D8AF74A0E1}" type="presOf" srcId="{3F442EA2-39BA-4C9A-AD59-755D4917D532}" destId="{A846E5C8-1D98-4EAD-8EC4-36E7547C17C3}" srcOrd="0" destOrd="0" presId="urn:microsoft.com/office/officeart/2008/layout/VerticalCurvedList"/>
    <dgm:cxn modelId="{62C10234-45D3-426A-8820-4C0D1D8CBA21}" srcId="{4DF9FE7B-F642-4898-A360-D4E3814E1A3D}" destId="{789CD6DB-3A68-4A41-90BD-4F0CBB3617D1}" srcOrd="1" destOrd="0" parTransId="{C0BEB5FF-8DFB-40B9-A228-C0C6097DDDC4}" sibTransId="{1A702531-A59F-4EE2-8246-E2EB0955D8B1}"/>
    <dgm:cxn modelId="{1BE06136-A151-C549-AB58-2020E4D057B2}" type="presOf" srcId="{05CF0ED9-6AF7-A64E-AA04-A0B1BE41D347}" destId="{6709A181-35DC-46B6-A889-14D4E8AF2C83}" srcOrd="0" destOrd="3" presId="urn:microsoft.com/office/officeart/2008/layout/VerticalCurvedList"/>
    <dgm:cxn modelId="{8A6F387D-EA5A-4D82-B10D-586D9B08ABB6}" type="presOf" srcId="{3929B1E1-4BC4-4C73-ABE8-27CEF96A3652}" destId="{F8289C79-4DEF-418D-8141-E53818C26B06}" srcOrd="0" destOrd="0" presId="urn:microsoft.com/office/officeart/2008/layout/VerticalCurvedList"/>
    <dgm:cxn modelId="{3477D386-87A5-4042-825B-8D9465ECBA52}" type="presOf" srcId="{50629C12-7464-4473-ADEF-1A284F8A9957}" destId="{D31517C7-F7E3-4921-A122-02A68292D5C1}" srcOrd="0" destOrd="1" presId="urn:microsoft.com/office/officeart/2008/layout/VerticalCurvedList"/>
    <dgm:cxn modelId="{37E60287-0530-4390-99DD-470B32F09032}" type="presOf" srcId="{75C067D7-FCD2-4969-8F27-4BBDA88E75ED}" destId="{D8455D4B-ABD7-4D7E-92EE-68F5248F13AB}" srcOrd="0" destOrd="0" presId="urn:microsoft.com/office/officeart/2008/layout/VerticalCurvedList"/>
    <dgm:cxn modelId="{3381298C-44BD-474A-8EA7-B8F0EFDB6793}" srcId="{60CDF8D0-D4FC-4467-A51E-79C5A58B0B2C}" destId="{8707E856-BBBD-4172-8EE1-035BBBAE65C3}" srcOrd="1" destOrd="0" parTransId="{ECC6C10F-0662-41BE-B42C-9610485A89CB}" sibTransId="{A0ED7D15-6EBF-45EA-99BA-E91890BB9979}"/>
    <dgm:cxn modelId="{EBD8BE8D-6018-43E2-B081-034BB5656EB6}" srcId="{3F442EA2-39BA-4C9A-AD59-755D4917D532}" destId="{4DF9FE7B-F642-4898-A360-D4E3814E1A3D}" srcOrd="0" destOrd="0" parTransId="{1C10F06D-860A-4604-A7AD-02E614FE3976}" sibTransId="{43C18EFF-81FC-4D70-8C6B-E95FF3730413}"/>
    <dgm:cxn modelId="{B3B26E9A-58E5-497B-BD59-F5567958C609}" srcId="{3929B1E1-4BC4-4C73-ABE8-27CEF96A3652}" destId="{0791135C-9DAB-47F6-BE9C-A3E56A2DDA50}" srcOrd="1" destOrd="0" parTransId="{D6057E63-9793-4991-97C1-30FC405E95A5}" sibTransId="{B670C2A7-83CB-4F4C-BC19-A3A7C066A822}"/>
    <dgm:cxn modelId="{C833729C-C96B-5544-9B3E-72F21CB50EA6}" srcId="{4DF9FE7B-F642-4898-A360-D4E3814E1A3D}" destId="{05CF0ED9-6AF7-A64E-AA04-A0B1BE41D347}" srcOrd="2" destOrd="0" parTransId="{F46B5229-9630-9A41-9512-7BE7B7D97CC2}" sibTransId="{2CF5267D-2EF6-A04D-84B1-B9BFE5F7EF82}"/>
    <dgm:cxn modelId="{09FCCB9D-A30A-4326-970E-26252D39327F}" srcId="{3929B1E1-4BC4-4C73-ABE8-27CEF96A3652}" destId="{99E0600D-9954-43F4-8926-13B8777FAAA1}" srcOrd="0" destOrd="0" parTransId="{BE23F476-2C5C-42ED-BF2B-CD5FC7ADDDF6}" sibTransId="{C44937DC-4907-4769-AA8B-1B3E7391D7B0}"/>
    <dgm:cxn modelId="{A058DDA2-48CA-4E5B-B389-F71A59C262B0}" srcId="{4DF9FE7B-F642-4898-A360-D4E3814E1A3D}" destId="{EFF2750D-B4B3-474C-8B62-8B638DC31F7E}" srcOrd="0" destOrd="0" parTransId="{AEBC78E6-CDDC-4C8F-A157-3C51E907FACD}" sibTransId="{75C067D7-FCD2-4969-8F27-4BBDA88E75ED}"/>
    <dgm:cxn modelId="{305958AF-0850-46C4-894B-30DA0A700712}" type="presOf" srcId="{99E0600D-9954-43F4-8926-13B8777FAAA1}" destId="{F8289C79-4DEF-418D-8141-E53818C26B06}" srcOrd="0" destOrd="1" presId="urn:microsoft.com/office/officeart/2008/layout/VerticalCurvedList"/>
    <dgm:cxn modelId="{822368B3-6264-4171-94E4-0FA72766C925}" type="presOf" srcId="{8707E856-BBBD-4172-8EE1-035BBBAE65C3}" destId="{D31517C7-F7E3-4921-A122-02A68292D5C1}" srcOrd="0" destOrd="2" presId="urn:microsoft.com/office/officeart/2008/layout/VerticalCurvedList"/>
    <dgm:cxn modelId="{1D32FCC9-657C-4348-9C0D-52115D559FEB}" srcId="{60CDF8D0-D4FC-4467-A51E-79C5A58B0B2C}" destId="{50629C12-7464-4473-ADEF-1A284F8A9957}" srcOrd="0" destOrd="0" parTransId="{9D1CB46C-0CFA-4B27-9224-267431FBD094}" sibTransId="{4576BCC5-0598-4332-A2E7-87AC3ADD4EB8}"/>
    <dgm:cxn modelId="{63A580CF-BAEC-4C33-93FF-588C1D089C99}" type="presOf" srcId="{60CDF8D0-D4FC-4467-A51E-79C5A58B0B2C}" destId="{D31517C7-F7E3-4921-A122-02A68292D5C1}" srcOrd="0" destOrd="0" presId="urn:microsoft.com/office/officeart/2008/layout/VerticalCurvedList"/>
    <dgm:cxn modelId="{4E1017DA-DD7F-4323-A1E1-01E00B30F56F}" type="presOf" srcId="{4DF9FE7B-F642-4898-A360-D4E3814E1A3D}" destId="{6709A181-35DC-46B6-A889-14D4E8AF2C83}" srcOrd="0" destOrd="0" presId="urn:microsoft.com/office/officeart/2008/layout/VerticalCurvedList"/>
    <dgm:cxn modelId="{2BA65DEC-E719-4ED3-8135-48349D42DD04}" srcId="{3F442EA2-39BA-4C9A-AD59-755D4917D532}" destId="{60CDF8D0-D4FC-4467-A51E-79C5A58B0B2C}" srcOrd="2" destOrd="0" parTransId="{E12A269F-AB82-486A-9077-80F2BBBE48C2}" sibTransId="{3F7FD59D-A716-4310-A89A-AB6F740D9FFF}"/>
    <dgm:cxn modelId="{EFF3386C-4D39-4928-9254-9CFA79EE141B}" type="presParOf" srcId="{A846E5C8-1D98-4EAD-8EC4-36E7547C17C3}" destId="{5BDD579F-4038-4CF7-8EC9-994CDEFC9480}" srcOrd="0" destOrd="0" presId="urn:microsoft.com/office/officeart/2008/layout/VerticalCurvedList"/>
    <dgm:cxn modelId="{A9BDDBDB-532D-4BB1-A6B8-01594C755D47}" type="presParOf" srcId="{5BDD579F-4038-4CF7-8EC9-994CDEFC9480}" destId="{805830B2-66E4-445D-81A8-B846A9699638}" srcOrd="0" destOrd="0" presId="urn:microsoft.com/office/officeart/2008/layout/VerticalCurvedList"/>
    <dgm:cxn modelId="{8B9DAC2F-7BE3-4BE4-986E-93958CA98E60}" type="presParOf" srcId="{805830B2-66E4-445D-81A8-B846A9699638}" destId="{CE3AD522-9535-4F4C-95CD-B87FB94F993E}" srcOrd="0" destOrd="0" presId="urn:microsoft.com/office/officeart/2008/layout/VerticalCurvedList"/>
    <dgm:cxn modelId="{9E65E71F-68F3-4C4E-A2A4-2317C401966C}" type="presParOf" srcId="{805830B2-66E4-445D-81A8-B846A9699638}" destId="{D8455D4B-ABD7-4D7E-92EE-68F5248F13AB}" srcOrd="1" destOrd="0" presId="urn:microsoft.com/office/officeart/2008/layout/VerticalCurvedList"/>
    <dgm:cxn modelId="{A52EAC8B-09D8-428C-98D7-BE14A9B24E23}" type="presParOf" srcId="{805830B2-66E4-445D-81A8-B846A9699638}" destId="{8252FB90-F706-4A1D-B0A3-B9CCFD3F1696}" srcOrd="2" destOrd="0" presId="urn:microsoft.com/office/officeart/2008/layout/VerticalCurvedList"/>
    <dgm:cxn modelId="{B9E4A5DB-4623-4AA7-BD8D-465ED1B53998}" type="presParOf" srcId="{805830B2-66E4-445D-81A8-B846A9699638}" destId="{B87FFC44-79C1-448B-91D9-D5F8B90ABE87}" srcOrd="3" destOrd="0" presId="urn:microsoft.com/office/officeart/2008/layout/VerticalCurvedList"/>
    <dgm:cxn modelId="{C3FF5F35-63D7-41A7-9E79-1DAF09BB52A0}" type="presParOf" srcId="{5BDD579F-4038-4CF7-8EC9-994CDEFC9480}" destId="{6709A181-35DC-46B6-A889-14D4E8AF2C83}" srcOrd="1" destOrd="0" presId="urn:microsoft.com/office/officeart/2008/layout/VerticalCurvedList"/>
    <dgm:cxn modelId="{FC30E69A-3F6B-4223-8C58-C974273CA402}" type="presParOf" srcId="{5BDD579F-4038-4CF7-8EC9-994CDEFC9480}" destId="{A9ABF886-1C1D-4E81-8515-70A27E2615D3}" srcOrd="2" destOrd="0" presId="urn:microsoft.com/office/officeart/2008/layout/VerticalCurvedList"/>
    <dgm:cxn modelId="{3500380E-FC8D-4311-B965-B1C232A1A451}" type="presParOf" srcId="{A9ABF886-1C1D-4E81-8515-70A27E2615D3}" destId="{EF0A324C-3B40-4CB9-82A1-762C904108F5}" srcOrd="0" destOrd="0" presId="urn:microsoft.com/office/officeart/2008/layout/VerticalCurvedList"/>
    <dgm:cxn modelId="{9E5668D7-E78D-47CC-8074-E06906D43E31}" type="presParOf" srcId="{5BDD579F-4038-4CF7-8EC9-994CDEFC9480}" destId="{F8289C79-4DEF-418D-8141-E53818C26B06}" srcOrd="3" destOrd="0" presId="urn:microsoft.com/office/officeart/2008/layout/VerticalCurvedList"/>
    <dgm:cxn modelId="{205FFEE1-5FB9-4743-AF6E-34FCD77FBF1F}" type="presParOf" srcId="{5BDD579F-4038-4CF7-8EC9-994CDEFC9480}" destId="{2CB9DA42-661B-48BE-A2AC-4426B99AF13A}" srcOrd="4" destOrd="0" presId="urn:microsoft.com/office/officeart/2008/layout/VerticalCurvedList"/>
    <dgm:cxn modelId="{C9CC867A-2CBA-485E-80A1-9D769A49E219}" type="presParOf" srcId="{2CB9DA42-661B-48BE-A2AC-4426B99AF13A}" destId="{68773B19-9C2D-4A0D-B7C3-3C6E9B7D728B}" srcOrd="0" destOrd="0" presId="urn:microsoft.com/office/officeart/2008/layout/VerticalCurvedList"/>
    <dgm:cxn modelId="{DD60A1FF-5D58-49C3-A291-BFA3B92DB03E}" type="presParOf" srcId="{5BDD579F-4038-4CF7-8EC9-994CDEFC9480}" destId="{D31517C7-F7E3-4921-A122-02A68292D5C1}" srcOrd="5" destOrd="0" presId="urn:microsoft.com/office/officeart/2008/layout/VerticalCurvedList"/>
    <dgm:cxn modelId="{E25C9E1B-0B5E-4C2E-9F50-1603B78849B1}" type="presParOf" srcId="{5BDD579F-4038-4CF7-8EC9-994CDEFC9480}" destId="{2F317D29-FDE1-4B7A-8B26-F42E0ECA796E}" srcOrd="6" destOrd="0" presId="urn:microsoft.com/office/officeart/2008/layout/VerticalCurvedList"/>
    <dgm:cxn modelId="{7696E100-BE2B-490A-B8DE-4DC7E4A1FD5B}" type="presParOf" srcId="{2F317D29-FDE1-4B7A-8B26-F42E0ECA796E}" destId="{59AD99D9-FEA2-4AC1-9D10-3A808851040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015622-8A46-45CF-A72A-2856B699B374}">
      <dsp:nvSpPr>
        <dsp:cNvPr id="0" name=""/>
        <dsp:cNvSpPr/>
      </dsp:nvSpPr>
      <dsp:spPr>
        <a:xfrm>
          <a:off x="830" y="1496027"/>
          <a:ext cx="1551384" cy="1279567"/>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a:lnSpc>
              <a:spcPct val="90000"/>
            </a:lnSpc>
            <a:spcBef>
              <a:spcPct val="0"/>
            </a:spcBef>
            <a:spcAft>
              <a:spcPct val="15000"/>
            </a:spcAft>
            <a:buChar char="•"/>
          </a:pPr>
          <a:r>
            <a:rPr lang="en-US" sz="1100" b="1" kern="1200" dirty="0">
              <a:solidFill>
                <a:schemeClr val="accent3">
                  <a:lumMod val="75000"/>
                </a:schemeClr>
              </a:solidFill>
            </a:rPr>
            <a:t>Positivism</a:t>
          </a:r>
        </a:p>
        <a:p>
          <a:pPr marL="57150" lvl="1" indent="-57150" algn="l" defTabSz="488950">
            <a:lnSpc>
              <a:spcPct val="90000"/>
            </a:lnSpc>
            <a:spcBef>
              <a:spcPct val="0"/>
            </a:spcBef>
            <a:spcAft>
              <a:spcPct val="15000"/>
            </a:spcAft>
            <a:buChar char="•"/>
          </a:pPr>
          <a:r>
            <a:rPr lang="en-US" sz="1100" b="1" kern="1200" dirty="0">
              <a:solidFill>
                <a:schemeClr val="accent3">
                  <a:lumMod val="75000"/>
                </a:schemeClr>
              </a:solidFill>
            </a:rPr>
            <a:t>Realism</a:t>
          </a:r>
        </a:p>
        <a:p>
          <a:pPr marL="57150" lvl="1" indent="-57150" algn="l" defTabSz="488950">
            <a:lnSpc>
              <a:spcPct val="90000"/>
            </a:lnSpc>
            <a:spcBef>
              <a:spcPct val="0"/>
            </a:spcBef>
            <a:spcAft>
              <a:spcPct val="15000"/>
            </a:spcAft>
            <a:buChar char="•"/>
          </a:pPr>
          <a:r>
            <a:rPr lang="en-US" sz="1100" kern="1200" dirty="0"/>
            <a:t>Interpretivism</a:t>
          </a:r>
        </a:p>
      </dsp:txBody>
      <dsp:txXfrm>
        <a:off x="30276" y="1525473"/>
        <a:ext cx="1492492" cy="946482"/>
      </dsp:txXfrm>
    </dsp:sp>
    <dsp:sp modelId="{6A63D16E-EEE6-4267-97EA-5AD7D2BC4E84}">
      <dsp:nvSpPr>
        <dsp:cNvPr id="0" name=""/>
        <dsp:cNvSpPr/>
      </dsp:nvSpPr>
      <dsp:spPr>
        <a:xfrm>
          <a:off x="922389" y="1643762"/>
          <a:ext cx="1794410" cy="1794410"/>
        </a:xfrm>
        <a:prstGeom prst="leftCircularArrow">
          <a:avLst>
            <a:gd name="adj1" fmla="val 3601"/>
            <a:gd name="adj2" fmla="val 447816"/>
            <a:gd name="adj3" fmla="val 2725376"/>
            <a:gd name="adj4" fmla="val 9526538"/>
            <a:gd name="adj5" fmla="val 4201"/>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18C6CF4-EDEB-4539-A36D-E0355B626199}">
      <dsp:nvSpPr>
        <dsp:cNvPr id="0" name=""/>
        <dsp:cNvSpPr/>
      </dsp:nvSpPr>
      <dsp:spPr>
        <a:xfrm>
          <a:off x="358986" y="2292049"/>
          <a:ext cx="1379008" cy="54838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US" sz="1300" kern="1200" dirty="0"/>
            <a:t>Research Philosophy</a:t>
          </a:r>
        </a:p>
      </dsp:txBody>
      <dsp:txXfrm>
        <a:off x="375048" y="2308111"/>
        <a:ext cx="1346884" cy="516262"/>
      </dsp:txXfrm>
    </dsp:sp>
    <dsp:sp modelId="{E83793B4-2C5C-4D90-82FA-E5EE4745664D}">
      <dsp:nvSpPr>
        <dsp:cNvPr id="0" name=""/>
        <dsp:cNvSpPr/>
      </dsp:nvSpPr>
      <dsp:spPr>
        <a:xfrm>
          <a:off x="2032249" y="1496027"/>
          <a:ext cx="1551384" cy="1279567"/>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a:lnSpc>
              <a:spcPct val="90000"/>
            </a:lnSpc>
            <a:spcBef>
              <a:spcPct val="0"/>
            </a:spcBef>
            <a:spcAft>
              <a:spcPct val="15000"/>
            </a:spcAft>
            <a:buChar char="•"/>
          </a:pPr>
          <a:r>
            <a:rPr lang="en-US" sz="1100" kern="1200" dirty="0"/>
            <a:t>Inductive</a:t>
          </a:r>
        </a:p>
        <a:p>
          <a:pPr marL="57150" lvl="1" indent="-57150" algn="l" defTabSz="488950">
            <a:lnSpc>
              <a:spcPct val="90000"/>
            </a:lnSpc>
            <a:spcBef>
              <a:spcPct val="0"/>
            </a:spcBef>
            <a:spcAft>
              <a:spcPct val="15000"/>
            </a:spcAft>
            <a:buChar char="•"/>
          </a:pPr>
          <a:r>
            <a:rPr lang="en-US" sz="1100" b="1" kern="1200" dirty="0">
              <a:solidFill>
                <a:schemeClr val="accent3">
                  <a:lumMod val="75000"/>
                </a:schemeClr>
              </a:solidFill>
            </a:rPr>
            <a:t>Deductive</a:t>
          </a:r>
        </a:p>
      </dsp:txBody>
      <dsp:txXfrm>
        <a:off x="2061695" y="1799666"/>
        <a:ext cx="1492492" cy="946482"/>
      </dsp:txXfrm>
    </dsp:sp>
    <dsp:sp modelId="{DC2A0ADB-DCE3-4BF4-9952-0394865777AC}">
      <dsp:nvSpPr>
        <dsp:cNvPr id="0" name=""/>
        <dsp:cNvSpPr/>
      </dsp:nvSpPr>
      <dsp:spPr>
        <a:xfrm>
          <a:off x="2924987" y="684681"/>
          <a:ext cx="2030852" cy="1997557"/>
        </a:xfrm>
        <a:prstGeom prst="circularArrow">
          <a:avLst>
            <a:gd name="adj1" fmla="val 3052"/>
            <a:gd name="adj2" fmla="val 374731"/>
            <a:gd name="adj3" fmla="val 19344914"/>
            <a:gd name="adj4" fmla="val 12470666"/>
            <a:gd name="adj5" fmla="val 3561"/>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029D1FDE-4DD7-4FA5-8C70-0C747477B66C}">
      <dsp:nvSpPr>
        <dsp:cNvPr id="0" name=""/>
        <dsp:cNvSpPr/>
      </dsp:nvSpPr>
      <dsp:spPr>
        <a:xfrm>
          <a:off x="2377001" y="1221834"/>
          <a:ext cx="1379008" cy="54838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US" sz="1300" kern="1200" dirty="0"/>
            <a:t>Research Approaches</a:t>
          </a:r>
        </a:p>
      </dsp:txBody>
      <dsp:txXfrm>
        <a:off x="2393063" y="1237896"/>
        <a:ext cx="1346884" cy="516262"/>
      </dsp:txXfrm>
    </dsp:sp>
    <dsp:sp modelId="{69C28D3B-E083-42DF-9EA0-916CA12125A9}">
      <dsp:nvSpPr>
        <dsp:cNvPr id="0" name=""/>
        <dsp:cNvSpPr/>
      </dsp:nvSpPr>
      <dsp:spPr>
        <a:xfrm>
          <a:off x="3979365" y="1257863"/>
          <a:ext cx="1937896" cy="1656451"/>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114300" lvl="1" indent="-114300" algn="l" defTabSz="622300">
            <a:lnSpc>
              <a:spcPct val="90000"/>
            </a:lnSpc>
            <a:spcBef>
              <a:spcPct val="0"/>
            </a:spcBef>
            <a:spcAft>
              <a:spcPct val="15000"/>
            </a:spcAft>
            <a:buChar char="•"/>
          </a:pPr>
          <a:r>
            <a:rPr lang="en-US" sz="1400" b="1" kern="1200" dirty="0">
              <a:solidFill>
                <a:schemeClr val="accent3">
                  <a:lumMod val="75000"/>
                </a:schemeClr>
              </a:solidFill>
            </a:rPr>
            <a:t>Experiment</a:t>
          </a:r>
        </a:p>
        <a:p>
          <a:pPr marL="114300" lvl="1" indent="-114300" algn="l" defTabSz="622300">
            <a:lnSpc>
              <a:spcPct val="90000"/>
            </a:lnSpc>
            <a:spcBef>
              <a:spcPct val="0"/>
            </a:spcBef>
            <a:spcAft>
              <a:spcPct val="15000"/>
            </a:spcAft>
            <a:buChar char="•"/>
          </a:pPr>
          <a:r>
            <a:rPr lang="en-US" sz="1400" kern="1200" dirty="0"/>
            <a:t>Survey</a:t>
          </a:r>
        </a:p>
        <a:p>
          <a:pPr marL="114300" lvl="1" indent="-114300" algn="l" defTabSz="622300">
            <a:lnSpc>
              <a:spcPct val="90000"/>
            </a:lnSpc>
            <a:spcBef>
              <a:spcPct val="0"/>
            </a:spcBef>
            <a:spcAft>
              <a:spcPct val="15000"/>
            </a:spcAft>
            <a:buChar char="•"/>
          </a:pPr>
          <a:r>
            <a:rPr lang="en-US" sz="1400" kern="1200" dirty="0"/>
            <a:t>Case Study</a:t>
          </a:r>
        </a:p>
        <a:p>
          <a:pPr marL="114300" lvl="1" indent="-114300" algn="l" defTabSz="622300">
            <a:lnSpc>
              <a:spcPct val="90000"/>
            </a:lnSpc>
            <a:spcBef>
              <a:spcPct val="0"/>
            </a:spcBef>
            <a:spcAft>
              <a:spcPct val="15000"/>
            </a:spcAft>
            <a:buChar char="•"/>
          </a:pPr>
          <a:r>
            <a:rPr lang="en-US" sz="1400" kern="1200" dirty="0"/>
            <a:t>Grounded Theory</a:t>
          </a:r>
        </a:p>
        <a:p>
          <a:pPr marL="114300" lvl="1" indent="-114300" algn="l" defTabSz="622300">
            <a:lnSpc>
              <a:spcPct val="90000"/>
            </a:lnSpc>
            <a:spcBef>
              <a:spcPct val="0"/>
            </a:spcBef>
            <a:spcAft>
              <a:spcPct val="15000"/>
            </a:spcAft>
            <a:buChar char="•"/>
          </a:pPr>
          <a:r>
            <a:rPr lang="en-US" sz="1400" kern="1200" dirty="0"/>
            <a:t>Action Research</a:t>
          </a:r>
        </a:p>
        <a:p>
          <a:pPr marL="114300" lvl="1" indent="-114300" algn="l" defTabSz="622300">
            <a:lnSpc>
              <a:spcPct val="90000"/>
            </a:lnSpc>
            <a:spcBef>
              <a:spcPct val="0"/>
            </a:spcBef>
            <a:spcAft>
              <a:spcPct val="15000"/>
            </a:spcAft>
            <a:buChar char="•"/>
          </a:pPr>
          <a:r>
            <a:rPr lang="en-US" sz="1400" kern="1200" dirty="0"/>
            <a:t>Ethnography</a:t>
          </a:r>
        </a:p>
      </dsp:txBody>
      <dsp:txXfrm>
        <a:off x="4017485" y="1295983"/>
        <a:ext cx="1861656" cy="1225257"/>
      </dsp:txXfrm>
    </dsp:sp>
    <dsp:sp modelId="{ACE52991-0616-4439-854C-28D9DD9BA701}">
      <dsp:nvSpPr>
        <dsp:cNvPr id="0" name=""/>
        <dsp:cNvSpPr/>
      </dsp:nvSpPr>
      <dsp:spPr>
        <a:xfrm>
          <a:off x="6219438" y="2368115"/>
          <a:ext cx="1567872" cy="1008167"/>
        </a:xfrm>
        <a:prstGeom prst="leftCircularArrow">
          <a:avLst>
            <a:gd name="adj1" fmla="val 6408"/>
            <a:gd name="adj2" fmla="val 854965"/>
            <a:gd name="adj3" fmla="val 684"/>
            <a:gd name="adj4" fmla="val 6394697"/>
            <a:gd name="adj5" fmla="val 7477"/>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047F5837-10E2-4FFC-A492-DB8A19EF48CA}">
      <dsp:nvSpPr>
        <dsp:cNvPr id="0" name=""/>
        <dsp:cNvSpPr/>
      </dsp:nvSpPr>
      <dsp:spPr>
        <a:xfrm>
          <a:off x="5514662" y="3024213"/>
          <a:ext cx="1379008" cy="54838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US" sz="1300" kern="1200" dirty="0"/>
            <a:t>Research Strategies</a:t>
          </a:r>
        </a:p>
      </dsp:txBody>
      <dsp:txXfrm>
        <a:off x="5530724" y="3040275"/>
        <a:ext cx="1346884" cy="516262"/>
      </dsp:txXfrm>
    </dsp:sp>
    <dsp:sp modelId="{D062B859-EFF3-4D96-AA91-3212B675FB92}">
      <dsp:nvSpPr>
        <dsp:cNvPr id="0" name=""/>
        <dsp:cNvSpPr/>
      </dsp:nvSpPr>
      <dsp:spPr>
        <a:xfrm>
          <a:off x="6309222" y="1496027"/>
          <a:ext cx="1551384" cy="1279567"/>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a:lnSpc>
              <a:spcPct val="90000"/>
            </a:lnSpc>
            <a:spcBef>
              <a:spcPct val="0"/>
            </a:spcBef>
            <a:spcAft>
              <a:spcPct val="15000"/>
            </a:spcAft>
            <a:buChar char="•"/>
          </a:pPr>
          <a:r>
            <a:rPr lang="en-US" sz="1100" b="1" kern="1200" dirty="0">
              <a:solidFill>
                <a:schemeClr val="accent3">
                  <a:lumMod val="75000"/>
                </a:schemeClr>
              </a:solidFill>
            </a:rPr>
            <a:t>Cross Sectional</a:t>
          </a:r>
        </a:p>
        <a:p>
          <a:pPr marL="57150" lvl="1" indent="-57150" algn="l" defTabSz="488950">
            <a:lnSpc>
              <a:spcPct val="90000"/>
            </a:lnSpc>
            <a:spcBef>
              <a:spcPct val="0"/>
            </a:spcBef>
            <a:spcAft>
              <a:spcPct val="15000"/>
            </a:spcAft>
            <a:buChar char="•"/>
          </a:pPr>
          <a:r>
            <a:rPr lang="en-US" sz="1100" kern="1200" dirty="0"/>
            <a:t>Longitudinal</a:t>
          </a:r>
        </a:p>
      </dsp:txBody>
      <dsp:txXfrm>
        <a:off x="6338668" y="1799666"/>
        <a:ext cx="1492492" cy="946482"/>
      </dsp:txXfrm>
    </dsp:sp>
    <dsp:sp modelId="{78BDF7FB-A1C8-4972-8AC6-CDB35FDB6355}">
      <dsp:nvSpPr>
        <dsp:cNvPr id="0" name=""/>
        <dsp:cNvSpPr/>
      </dsp:nvSpPr>
      <dsp:spPr>
        <a:xfrm>
          <a:off x="7152803" y="683506"/>
          <a:ext cx="1990446" cy="1990446"/>
        </a:xfrm>
        <a:prstGeom prst="circularArrow">
          <a:avLst>
            <a:gd name="adj1" fmla="val 3246"/>
            <a:gd name="adj2" fmla="val 400318"/>
            <a:gd name="adj3" fmla="val 19424171"/>
            <a:gd name="adj4" fmla="val 12575511"/>
            <a:gd name="adj5" fmla="val 3787"/>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7276C0A3-F7A8-4AEF-AC80-B03436EBF3EB}">
      <dsp:nvSpPr>
        <dsp:cNvPr id="0" name=""/>
        <dsp:cNvSpPr/>
      </dsp:nvSpPr>
      <dsp:spPr>
        <a:xfrm>
          <a:off x="6653974" y="1221834"/>
          <a:ext cx="1379008" cy="54838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US" sz="1300" kern="1200" dirty="0"/>
            <a:t>Time Horizons</a:t>
          </a:r>
        </a:p>
      </dsp:txBody>
      <dsp:txXfrm>
        <a:off x="6670036" y="1237896"/>
        <a:ext cx="1346884" cy="516262"/>
      </dsp:txXfrm>
    </dsp:sp>
    <dsp:sp modelId="{4AD4B88B-2E1C-4676-A2B5-A83180FF72B9}">
      <dsp:nvSpPr>
        <dsp:cNvPr id="0" name=""/>
        <dsp:cNvSpPr/>
      </dsp:nvSpPr>
      <dsp:spPr>
        <a:xfrm>
          <a:off x="8340640" y="1496027"/>
          <a:ext cx="1551384" cy="1279567"/>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a:lnSpc>
              <a:spcPct val="90000"/>
            </a:lnSpc>
            <a:spcBef>
              <a:spcPct val="0"/>
            </a:spcBef>
            <a:spcAft>
              <a:spcPct val="15000"/>
            </a:spcAft>
            <a:buChar char="•"/>
          </a:pPr>
          <a:r>
            <a:rPr lang="en-US" sz="1100" kern="1200" dirty="0"/>
            <a:t>Sampling</a:t>
          </a:r>
        </a:p>
        <a:p>
          <a:pPr marL="57150" lvl="1" indent="-57150" algn="l" defTabSz="488950">
            <a:lnSpc>
              <a:spcPct val="90000"/>
            </a:lnSpc>
            <a:spcBef>
              <a:spcPct val="0"/>
            </a:spcBef>
            <a:spcAft>
              <a:spcPct val="15000"/>
            </a:spcAft>
            <a:buChar char="•"/>
          </a:pPr>
          <a:r>
            <a:rPr lang="en-US" sz="1100" b="1" kern="1200" dirty="0">
              <a:solidFill>
                <a:schemeClr val="accent3">
                  <a:lumMod val="75000"/>
                </a:schemeClr>
              </a:solidFill>
            </a:rPr>
            <a:t>Secondary Data</a:t>
          </a:r>
        </a:p>
        <a:p>
          <a:pPr marL="57150" lvl="1" indent="-57150" algn="l" defTabSz="488950">
            <a:lnSpc>
              <a:spcPct val="90000"/>
            </a:lnSpc>
            <a:spcBef>
              <a:spcPct val="0"/>
            </a:spcBef>
            <a:spcAft>
              <a:spcPct val="15000"/>
            </a:spcAft>
            <a:buChar char="•"/>
          </a:pPr>
          <a:r>
            <a:rPr lang="en-US" sz="1100" b="1" kern="1200" dirty="0">
              <a:solidFill>
                <a:schemeClr val="accent3">
                  <a:lumMod val="75000"/>
                </a:schemeClr>
              </a:solidFill>
            </a:rPr>
            <a:t>Observations</a:t>
          </a:r>
        </a:p>
        <a:p>
          <a:pPr marL="57150" lvl="1" indent="-57150" algn="l" defTabSz="488950">
            <a:lnSpc>
              <a:spcPct val="90000"/>
            </a:lnSpc>
            <a:spcBef>
              <a:spcPct val="0"/>
            </a:spcBef>
            <a:spcAft>
              <a:spcPct val="15000"/>
            </a:spcAft>
            <a:buChar char="•"/>
          </a:pPr>
          <a:r>
            <a:rPr lang="en-US" sz="1100" kern="1200" dirty="0"/>
            <a:t>Interviews</a:t>
          </a:r>
        </a:p>
        <a:p>
          <a:pPr marL="57150" lvl="1" indent="-57150" algn="l" defTabSz="488950">
            <a:lnSpc>
              <a:spcPct val="90000"/>
            </a:lnSpc>
            <a:spcBef>
              <a:spcPct val="0"/>
            </a:spcBef>
            <a:spcAft>
              <a:spcPct val="15000"/>
            </a:spcAft>
            <a:buChar char="•"/>
          </a:pPr>
          <a:r>
            <a:rPr lang="en-US" sz="1100" kern="1200" dirty="0"/>
            <a:t>Questionnaires</a:t>
          </a:r>
        </a:p>
      </dsp:txBody>
      <dsp:txXfrm>
        <a:off x="8370086" y="1525473"/>
        <a:ext cx="1492492" cy="946482"/>
      </dsp:txXfrm>
    </dsp:sp>
    <dsp:sp modelId="{EEAA3433-7C74-473A-BA87-4F35BEA7285E}">
      <dsp:nvSpPr>
        <dsp:cNvPr id="0" name=""/>
        <dsp:cNvSpPr/>
      </dsp:nvSpPr>
      <dsp:spPr>
        <a:xfrm>
          <a:off x="8685392" y="2501401"/>
          <a:ext cx="1379008" cy="54838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US" sz="1300" kern="1200" dirty="0"/>
            <a:t>Data Collection Methods</a:t>
          </a:r>
        </a:p>
      </dsp:txBody>
      <dsp:txXfrm>
        <a:off x="8701454" y="2517463"/>
        <a:ext cx="1346884" cy="5162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55D4B-ABD7-4D7E-92EE-68F5248F13AB}">
      <dsp:nvSpPr>
        <dsp:cNvPr id="0" name=""/>
        <dsp:cNvSpPr/>
      </dsp:nvSpPr>
      <dsp:spPr>
        <a:xfrm>
          <a:off x="-6182549" y="-946148"/>
          <a:ext cx="7361763" cy="7361763"/>
        </a:xfrm>
        <a:prstGeom prst="blockArc">
          <a:avLst>
            <a:gd name="adj1" fmla="val 18900000"/>
            <a:gd name="adj2" fmla="val 2700000"/>
            <a:gd name="adj3" fmla="val 293"/>
          </a:avLst>
        </a:pr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709A181-35DC-46B6-A889-14D4E8AF2C83}">
      <dsp:nvSpPr>
        <dsp:cNvPr id="0" name=""/>
        <dsp:cNvSpPr/>
      </dsp:nvSpPr>
      <dsp:spPr>
        <a:xfrm>
          <a:off x="759162" y="392849"/>
          <a:ext cx="4042730" cy="140208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68278" tIns="45720" rIns="45720" bIns="45720" numCol="1" spcCol="1270" anchor="t" anchorCtr="0">
          <a:noAutofit/>
        </a:bodyPr>
        <a:lstStyle/>
        <a:p>
          <a:pPr marL="0" lvl="0" indent="0" algn="l" defTabSz="800100">
            <a:lnSpc>
              <a:spcPct val="90000"/>
            </a:lnSpc>
            <a:spcBef>
              <a:spcPct val="0"/>
            </a:spcBef>
            <a:spcAft>
              <a:spcPct val="35000"/>
            </a:spcAft>
            <a:buNone/>
          </a:pPr>
          <a:r>
            <a:rPr lang="en-US" sz="1800" kern="1200" dirty="0"/>
            <a:t>Risk</a:t>
          </a:r>
        </a:p>
        <a:p>
          <a:pPr marL="114300" lvl="1" indent="-114300" algn="l" defTabSz="622300">
            <a:lnSpc>
              <a:spcPct val="90000"/>
            </a:lnSpc>
            <a:spcBef>
              <a:spcPct val="0"/>
            </a:spcBef>
            <a:spcAft>
              <a:spcPct val="15000"/>
            </a:spcAft>
            <a:buChar char="•"/>
          </a:pPr>
          <a:r>
            <a:rPr lang="en-US" sz="1400" kern="1200" dirty="0"/>
            <a:t>Loss of data</a:t>
          </a:r>
        </a:p>
        <a:p>
          <a:pPr marL="114300" lvl="1" indent="-114300" algn="l" defTabSz="622300">
            <a:lnSpc>
              <a:spcPct val="90000"/>
            </a:lnSpc>
            <a:spcBef>
              <a:spcPct val="0"/>
            </a:spcBef>
            <a:spcAft>
              <a:spcPct val="15000"/>
            </a:spcAft>
            <a:buChar char="•"/>
          </a:pPr>
          <a:r>
            <a:rPr lang="en-US" sz="1400" kern="1200" dirty="0"/>
            <a:t>Compromised confidential data</a:t>
          </a:r>
        </a:p>
        <a:p>
          <a:pPr marL="114300" lvl="1" indent="-114300" algn="l" defTabSz="622300">
            <a:lnSpc>
              <a:spcPct val="90000"/>
            </a:lnSpc>
            <a:spcBef>
              <a:spcPct val="0"/>
            </a:spcBef>
            <a:spcAft>
              <a:spcPct val="15000"/>
            </a:spcAft>
            <a:buChar char="•"/>
          </a:pPr>
          <a:r>
            <a:rPr lang="en-US" sz="1400" kern="1200" dirty="0"/>
            <a:t>Recovery failure</a:t>
          </a:r>
        </a:p>
      </dsp:txBody>
      <dsp:txXfrm>
        <a:off x="759162" y="392849"/>
        <a:ext cx="4042730" cy="1402086"/>
      </dsp:txXfrm>
    </dsp:sp>
    <dsp:sp modelId="{EF0A324C-3B40-4CB9-82A1-762C904108F5}">
      <dsp:nvSpPr>
        <dsp:cNvPr id="0" name=""/>
        <dsp:cNvSpPr/>
      </dsp:nvSpPr>
      <dsp:spPr>
        <a:xfrm>
          <a:off x="75478" y="410210"/>
          <a:ext cx="1367366" cy="136736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F8289C79-4DEF-418D-8141-E53818C26B06}">
      <dsp:nvSpPr>
        <dsp:cNvPr id="0" name=""/>
        <dsp:cNvSpPr/>
      </dsp:nvSpPr>
      <dsp:spPr>
        <a:xfrm>
          <a:off x="1156792" y="2015066"/>
          <a:ext cx="3645100" cy="1439333"/>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68278" tIns="45720" rIns="45720" bIns="45720" numCol="1" spcCol="1270" anchor="t" anchorCtr="0">
          <a:noAutofit/>
        </a:bodyPr>
        <a:lstStyle/>
        <a:p>
          <a:pPr marL="0" lvl="0" indent="0" algn="l" defTabSz="800100">
            <a:lnSpc>
              <a:spcPct val="90000"/>
            </a:lnSpc>
            <a:spcBef>
              <a:spcPct val="0"/>
            </a:spcBef>
            <a:spcAft>
              <a:spcPct val="35000"/>
            </a:spcAft>
            <a:buNone/>
          </a:pPr>
          <a:r>
            <a:rPr lang="en-US" sz="1800" kern="1200" dirty="0"/>
            <a:t>Cost</a:t>
          </a:r>
        </a:p>
        <a:p>
          <a:pPr marL="114300" lvl="1" indent="-114300" algn="l" defTabSz="622300">
            <a:lnSpc>
              <a:spcPct val="90000"/>
            </a:lnSpc>
            <a:spcBef>
              <a:spcPct val="0"/>
            </a:spcBef>
            <a:spcAft>
              <a:spcPct val="15000"/>
            </a:spcAft>
            <a:buChar char="•"/>
          </a:pPr>
          <a:r>
            <a:rPr lang="en-US" sz="1400" kern="1200" dirty="0"/>
            <a:t>Additional Staff Hours</a:t>
          </a:r>
        </a:p>
        <a:p>
          <a:pPr marL="114300" lvl="1" indent="-114300" algn="l" defTabSz="622300">
            <a:lnSpc>
              <a:spcPct val="90000"/>
            </a:lnSpc>
            <a:spcBef>
              <a:spcPct val="0"/>
            </a:spcBef>
            <a:spcAft>
              <a:spcPct val="15000"/>
            </a:spcAft>
            <a:buChar char="•"/>
          </a:pPr>
          <a:r>
            <a:rPr lang="en-US" sz="1400" kern="1200" dirty="0"/>
            <a:t>External resources and security consultants</a:t>
          </a:r>
        </a:p>
      </dsp:txBody>
      <dsp:txXfrm>
        <a:off x="1156792" y="2015066"/>
        <a:ext cx="3645100" cy="1439333"/>
      </dsp:txXfrm>
    </dsp:sp>
    <dsp:sp modelId="{68773B19-9C2D-4A0D-B7C3-3C6E9B7D728B}">
      <dsp:nvSpPr>
        <dsp:cNvPr id="0" name=""/>
        <dsp:cNvSpPr/>
      </dsp:nvSpPr>
      <dsp:spPr>
        <a:xfrm>
          <a:off x="473108" y="2051050"/>
          <a:ext cx="1367366" cy="136736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D31517C7-F7E3-4921-A122-02A68292D5C1}">
      <dsp:nvSpPr>
        <dsp:cNvPr id="0" name=""/>
        <dsp:cNvSpPr/>
      </dsp:nvSpPr>
      <dsp:spPr>
        <a:xfrm>
          <a:off x="759162" y="3637277"/>
          <a:ext cx="4042730" cy="1476592"/>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68278" tIns="45720" rIns="45720" bIns="45720" numCol="1" spcCol="1270" anchor="t" anchorCtr="0">
          <a:noAutofit/>
        </a:bodyPr>
        <a:lstStyle/>
        <a:p>
          <a:pPr marL="0" lvl="0" indent="0" algn="l" defTabSz="800100">
            <a:lnSpc>
              <a:spcPct val="90000"/>
            </a:lnSpc>
            <a:spcBef>
              <a:spcPct val="0"/>
            </a:spcBef>
            <a:spcAft>
              <a:spcPct val="35000"/>
            </a:spcAft>
            <a:buNone/>
          </a:pPr>
          <a:r>
            <a:rPr lang="en-US" sz="1800" kern="1200" dirty="0"/>
            <a:t>Affects of previous attacks</a:t>
          </a:r>
        </a:p>
        <a:p>
          <a:pPr marL="114300" lvl="1" indent="-114300" algn="l" defTabSz="622300">
            <a:lnSpc>
              <a:spcPct val="90000"/>
            </a:lnSpc>
            <a:spcBef>
              <a:spcPct val="0"/>
            </a:spcBef>
            <a:spcAft>
              <a:spcPct val="15000"/>
            </a:spcAft>
            <a:buChar char="•"/>
          </a:pPr>
          <a:r>
            <a:rPr lang="en-US" sz="1400" kern="1200" dirty="0"/>
            <a:t>Network interruption adding the complexity of staff and students not able to perform any task </a:t>
          </a:r>
        </a:p>
        <a:p>
          <a:pPr marL="114300" lvl="1" indent="-114300" algn="l" defTabSz="622300">
            <a:lnSpc>
              <a:spcPct val="90000"/>
            </a:lnSpc>
            <a:spcBef>
              <a:spcPct val="0"/>
            </a:spcBef>
            <a:spcAft>
              <a:spcPct val="15000"/>
            </a:spcAft>
            <a:buChar char="•"/>
          </a:pPr>
          <a:r>
            <a:rPr lang="en-US" sz="1400" kern="1200" dirty="0"/>
            <a:t>Students and Staff had lost data</a:t>
          </a:r>
        </a:p>
      </dsp:txBody>
      <dsp:txXfrm>
        <a:off x="759162" y="3637277"/>
        <a:ext cx="4042730" cy="1476592"/>
      </dsp:txXfrm>
    </dsp:sp>
    <dsp:sp modelId="{59AD99D9-FEA2-4AC1-9D10-3A8088510406}">
      <dsp:nvSpPr>
        <dsp:cNvPr id="0" name=""/>
        <dsp:cNvSpPr/>
      </dsp:nvSpPr>
      <dsp:spPr>
        <a:xfrm>
          <a:off x="75478" y="3691890"/>
          <a:ext cx="1367366" cy="136736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FE60FF6-4F02-41AF-9D79-9820270FCBD6}" type="datetimeFigureOut">
              <a:rPr lang="en-US" smtClean="0"/>
              <a:t>5/8/19</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157CFDA-6ECB-4984-BC1D-18C52F424572}" type="slidenum">
              <a:rPr lang="en-US" smtClean="0"/>
              <a:t>‹#›</a:t>
            </a:fld>
            <a:endParaRPr lang="en-US" dirty="0"/>
          </a:p>
        </p:txBody>
      </p:sp>
    </p:spTree>
    <p:extLst>
      <p:ext uri="{BB962C8B-B14F-4D97-AF65-F5344CB8AC3E}">
        <p14:creationId xmlns:p14="http://schemas.microsoft.com/office/powerpoint/2010/main" val="1205525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3609C5-75BB-4414-9338-7A1C0CAD17B5}" type="datetimeFigureOut">
              <a:rPr lang="en-US" smtClean="0"/>
              <a:t>5/8/19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7BF0A6-9DE7-4D4F-86C7-D6F614E29483}" type="slidenum">
              <a:rPr lang="en-US" smtClean="0"/>
              <a:t>‹#›</a:t>
            </a:fld>
            <a:endParaRPr lang="en-US" dirty="0"/>
          </a:p>
        </p:txBody>
      </p:sp>
    </p:spTree>
    <p:extLst>
      <p:ext uri="{BB962C8B-B14F-4D97-AF65-F5344CB8AC3E}">
        <p14:creationId xmlns:p14="http://schemas.microsoft.com/office/powerpoint/2010/main" val="1869590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97BF0A6-9DE7-4D4F-86C7-D6F614E29483}" type="slidenum">
              <a:rPr lang="en-US" smtClean="0"/>
              <a:t>1</a:t>
            </a:fld>
            <a:endParaRPr lang="en-US" dirty="0"/>
          </a:p>
        </p:txBody>
      </p:sp>
    </p:spTree>
    <p:extLst>
      <p:ext uri="{BB962C8B-B14F-4D97-AF65-F5344CB8AC3E}">
        <p14:creationId xmlns:p14="http://schemas.microsoft.com/office/powerpoint/2010/main" val="2577267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importance of penetration testing , </a:t>
            </a:r>
            <a:r>
              <a:rPr lang="en-US" dirty="0" err="1"/>
              <a:t>regugler</a:t>
            </a:r>
            <a:r>
              <a:rPr lang="en-US" dirty="0"/>
              <a:t> testing, extensive knowledge of protocols, ideas of other </a:t>
            </a:r>
            <a:r>
              <a:rPr lang="en-US" dirty="0" err="1"/>
              <a:t>proffesionals</a:t>
            </a:r>
            <a:r>
              <a:rPr lang="en-US" dirty="0"/>
              <a:t> should be examined</a:t>
            </a:r>
          </a:p>
          <a:p>
            <a:endParaRPr lang="en-US" dirty="0"/>
          </a:p>
          <a:p>
            <a:r>
              <a:rPr lang="en-US" dirty="0"/>
              <a:t>2- prep, attack &amp; post attack phase (planning, attacking, analyzing for further improvements and errors)- passive and active </a:t>
            </a:r>
            <a:r>
              <a:rPr lang="en-GB" sz="1200" kern="1200" dirty="0">
                <a:solidFill>
                  <a:schemeClr val="tx1"/>
                </a:solidFill>
                <a:effectLst/>
                <a:latin typeface="+mn-lt"/>
                <a:ea typeface="+mn-ea"/>
                <a:cs typeface="+mn-cs"/>
              </a:rPr>
              <a:t>reconnaissance (not touching the network to gather info and touching to exploit)</a:t>
            </a:r>
            <a:endParaRPr lang="en-US" dirty="0"/>
          </a:p>
          <a:p>
            <a:endParaRPr lang="en-US" dirty="0"/>
          </a:p>
          <a:p>
            <a:r>
              <a:rPr lang="en-US" dirty="0"/>
              <a:t>3- new day new attack so newer security solutions required, management of higher security goals, Black white gray hacking, ethical rights to be approved</a:t>
            </a:r>
          </a:p>
        </p:txBody>
      </p:sp>
      <p:sp>
        <p:nvSpPr>
          <p:cNvPr id="4" name="Slide Number Placeholder 3"/>
          <p:cNvSpPr>
            <a:spLocks noGrp="1"/>
          </p:cNvSpPr>
          <p:nvPr>
            <p:ph type="sldNum" sz="quarter" idx="5"/>
          </p:nvPr>
        </p:nvSpPr>
        <p:spPr/>
        <p:txBody>
          <a:bodyPr/>
          <a:lstStyle/>
          <a:p>
            <a:fld id="{097BF0A6-9DE7-4D4F-86C7-D6F614E29483}" type="slidenum">
              <a:rPr lang="en-US" smtClean="0"/>
              <a:t>3</a:t>
            </a:fld>
            <a:endParaRPr lang="en-US" dirty="0"/>
          </a:p>
        </p:txBody>
      </p:sp>
    </p:spTree>
    <p:extLst>
      <p:ext uri="{BB962C8B-B14F-4D97-AF65-F5344CB8AC3E}">
        <p14:creationId xmlns:p14="http://schemas.microsoft.com/office/powerpoint/2010/main" val="3953634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Positivism</a:t>
            </a:r>
            <a:r>
              <a:rPr lang="en-GB" baseline="0" dirty="0"/>
              <a:t> - creates hypothesis to be answered.</a:t>
            </a:r>
          </a:p>
          <a:p>
            <a:endParaRPr lang="en-GB" baseline="0" dirty="0"/>
          </a:p>
          <a:p>
            <a:r>
              <a:rPr lang="en-GB" baseline="0" dirty="0"/>
              <a:t>Realism-  used when outcome is not enough to determine if the outcome was successful or not.</a:t>
            </a:r>
          </a:p>
          <a:p>
            <a:endParaRPr lang="en-GB" baseline="0" dirty="0"/>
          </a:p>
          <a:p>
            <a:r>
              <a:rPr lang="en-GB" baseline="0" dirty="0"/>
              <a:t>Deductive – sets a question for the author to answer </a:t>
            </a:r>
          </a:p>
          <a:p>
            <a:endParaRPr lang="en-GB" baseline="0" dirty="0"/>
          </a:p>
          <a:p>
            <a:r>
              <a:rPr lang="en-GB" baseline="0" dirty="0"/>
              <a:t>Experiment- Simulation / live deployment </a:t>
            </a:r>
          </a:p>
          <a:p>
            <a:endParaRPr lang="en-GB" baseline="0" dirty="0"/>
          </a:p>
          <a:p>
            <a:r>
              <a:rPr lang="en-GB" baseline="0" dirty="0"/>
              <a:t>Cross sectional – short term research    +  can monitor behaviour of the project to evaluate outcome</a:t>
            </a:r>
          </a:p>
          <a:p>
            <a:endParaRPr lang="en-GB" baseline="0" dirty="0"/>
          </a:p>
          <a:p>
            <a:r>
              <a:rPr lang="en-GB" baseline="0" dirty="0"/>
              <a:t>Secondary data – research same as lit review</a:t>
            </a:r>
          </a:p>
          <a:p>
            <a:endParaRPr lang="en-GB" baseline="0" dirty="0"/>
          </a:p>
          <a:p>
            <a:r>
              <a:rPr lang="en-GB" baseline="0" dirty="0"/>
              <a:t>Observations- monitoring of the network </a:t>
            </a:r>
            <a:endParaRPr lang="en-GB" dirty="0"/>
          </a:p>
          <a:p>
            <a:endParaRPr lang="en-US" dirty="0"/>
          </a:p>
        </p:txBody>
      </p:sp>
      <p:sp>
        <p:nvSpPr>
          <p:cNvPr id="4" name="Slide Number Placeholder 3"/>
          <p:cNvSpPr>
            <a:spLocks noGrp="1"/>
          </p:cNvSpPr>
          <p:nvPr>
            <p:ph type="sldNum" sz="quarter" idx="5"/>
          </p:nvPr>
        </p:nvSpPr>
        <p:spPr/>
        <p:txBody>
          <a:bodyPr/>
          <a:lstStyle/>
          <a:p>
            <a:fld id="{097BF0A6-9DE7-4D4F-86C7-D6F614E29483}" type="slidenum">
              <a:rPr lang="en-US" smtClean="0"/>
              <a:t>4</a:t>
            </a:fld>
            <a:endParaRPr lang="en-US" dirty="0"/>
          </a:p>
        </p:txBody>
      </p:sp>
    </p:spTree>
    <p:extLst>
      <p:ext uri="{BB962C8B-B14F-4D97-AF65-F5344CB8AC3E}">
        <p14:creationId xmlns:p14="http://schemas.microsoft.com/office/powerpoint/2010/main" val="3031073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97BF0A6-9DE7-4D4F-86C7-D6F614E29483}" type="slidenum">
              <a:rPr lang="en-US" smtClean="0"/>
              <a:t>5</a:t>
            </a:fld>
            <a:endParaRPr lang="en-US" dirty="0"/>
          </a:p>
        </p:txBody>
      </p:sp>
    </p:spTree>
    <p:extLst>
      <p:ext uri="{BB962C8B-B14F-4D97-AF65-F5344CB8AC3E}">
        <p14:creationId xmlns:p14="http://schemas.microsoft.com/office/powerpoint/2010/main" val="840817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Taking control of attack to shut down</a:t>
            </a:r>
          </a:p>
          <a:p>
            <a:r>
              <a:rPr lang="en-US" dirty="0"/>
              <a:t>External resources, consultants and experts</a:t>
            </a:r>
          </a:p>
          <a:p>
            <a:r>
              <a:rPr lang="en-US" dirty="0"/>
              <a:t>Compromising confidential data</a:t>
            </a:r>
          </a:p>
        </p:txBody>
      </p:sp>
      <p:sp>
        <p:nvSpPr>
          <p:cNvPr id="4" name="Slide Number Placeholder 3"/>
          <p:cNvSpPr>
            <a:spLocks noGrp="1"/>
          </p:cNvSpPr>
          <p:nvPr>
            <p:ph type="sldNum" sz="quarter" idx="5"/>
          </p:nvPr>
        </p:nvSpPr>
        <p:spPr/>
        <p:txBody>
          <a:bodyPr/>
          <a:lstStyle/>
          <a:p>
            <a:fld id="{097BF0A6-9DE7-4D4F-86C7-D6F614E29483}" type="slidenum">
              <a:rPr lang="en-US" smtClean="0"/>
              <a:t>7</a:t>
            </a:fld>
            <a:endParaRPr lang="en-US" dirty="0"/>
          </a:p>
        </p:txBody>
      </p:sp>
    </p:spTree>
    <p:extLst>
      <p:ext uri="{BB962C8B-B14F-4D97-AF65-F5344CB8AC3E}">
        <p14:creationId xmlns:p14="http://schemas.microsoft.com/office/powerpoint/2010/main" val="1818924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Primary and secondary back-ups</a:t>
            </a:r>
          </a:p>
          <a:p>
            <a:r>
              <a:rPr lang="en-US" dirty="0"/>
              <a:t>Planning</a:t>
            </a:r>
          </a:p>
          <a:p>
            <a:r>
              <a:rPr lang="en-US" dirty="0"/>
              <a:t>Cloning system images</a:t>
            </a:r>
          </a:p>
          <a:p>
            <a:r>
              <a:rPr lang="en-US" dirty="0"/>
              <a:t>Multiple disaster recovery failure </a:t>
            </a:r>
            <a:r>
              <a:rPr lang="en-US" dirty="0" err="1"/>
              <a:t>tecniques</a:t>
            </a:r>
            <a:endParaRPr lang="en-US" dirty="0"/>
          </a:p>
        </p:txBody>
      </p:sp>
      <p:sp>
        <p:nvSpPr>
          <p:cNvPr id="4" name="Slide Number Placeholder 3"/>
          <p:cNvSpPr>
            <a:spLocks noGrp="1"/>
          </p:cNvSpPr>
          <p:nvPr>
            <p:ph type="sldNum" sz="quarter" idx="5"/>
          </p:nvPr>
        </p:nvSpPr>
        <p:spPr/>
        <p:txBody>
          <a:bodyPr/>
          <a:lstStyle/>
          <a:p>
            <a:fld id="{097BF0A6-9DE7-4D4F-86C7-D6F614E29483}" type="slidenum">
              <a:rPr lang="en-US" smtClean="0"/>
              <a:t>10</a:t>
            </a:fld>
            <a:endParaRPr lang="en-US" dirty="0"/>
          </a:p>
        </p:txBody>
      </p:sp>
    </p:spTree>
    <p:extLst>
      <p:ext uri="{BB962C8B-B14F-4D97-AF65-F5344CB8AC3E}">
        <p14:creationId xmlns:p14="http://schemas.microsoft.com/office/powerpoint/2010/main" val="37541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97BF0A6-9DE7-4D4F-86C7-D6F614E29483}" type="slidenum">
              <a:rPr lang="en-US" smtClean="0"/>
              <a:t>11</a:t>
            </a:fld>
            <a:endParaRPr lang="en-US" dirty="0"/>
          </a:p>
        </p:txBody>
      </p:sp>
    </p:spTree>
    <p:extLst>
      <p:ext uri="{BB962C8B-B14F-4D97-AF65-F5344CB8AC3E}">
        <p14:creationId xmlns:p14="http://schemas.microsoft.com/office/powerpoint/2010/main" val="1520419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Different types of approaches for pen testing</a:t>
            </a:r>
          </a:p>
          <a:p>
            <a:r>
              <a:rPr lang="en-US" dirty="0"/>
              <a:t>All can be used to gather information</a:t>
            </a:r>
          </a:p>
          <a:p>
            <a:r>
              <a:rPr lang="en-US" dirty="0"/>
              <a:t>Every component justifies different approach of pen testing</a:t>
            </a:r>
          </a:p>
        </p:txBody>
      </p:sp>
      <p:sp>
        <p:nvSpPr>
          <p:cNvPr id="4" name="Slide Number Placeholder 3"/>
          <p:cNvSpPr>
            <a:spLocks noGrp="1"/>
          </p:cNvSpPr>
          <p:nvPr>
            <p:ph type="sldNum" sz="quarter" idx="5"/>
          </p:nvPr>
        </p:nvSpPr>
        <p:spPr/>
        <p:txBody>
          <a:bodyPr/>
          <a:lstStyle/>
          <a:p>
            <a:fld id="{097BF0A6-9DE7-4D4F-86C7-D6F614E29483}" type="slidenum">
              <a:rPr lang="en-US" smtClean="0"/>
              <a:t>12</a:t>
            </a:fld>
            <a:endParaRPr lang="en-US" dirty="0"/>
          </a:p>
        </p:txBody>
      </p:sp>
    </p:spTree>
    <p:extLst>
      <p:ext uri="{BB962C8B-B14F-4D97-AF65-F5344CB8AC3E}">
        <p14:creationId xmlns:p14="http://schemas.microsoft.com/office/powerpoint/2010/main" val="4239405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 will work towards</a:t>
            </a:r>
          </a:p>
          <a:p>
            <a:r>
              <a:rPr lang="en-US" dirty="0"/>
              <a:t>Timing </a:t>
            </a:r>
          </a:p>
          <a:p>
            <a:r>
              <a:rPr lang="en-US" dirty="0"/>
              <a:t>Leaving appropriate </a:t>
            </a:r>
            <a:r>
              <a:rPr lang="en-US"/>
              <a:t>free timing</a:t>
            </a:r>
            <a:endParaRPr lang="en-US" dirty="0"/>
          </a:p>
        </p:txBody>
      </p:sp>
      <p:sp>
        <p:nvSpPr>
          <p:cNvPr id="4" name="Slide Number Placeholder 3"/>
          <p:cNvSpPr>
            <a:spLocks noGrp="1"/>
          </p:cNvSpPr>
          <p:nvPr>
            <p:ph type="sldNum" sz="quarter" idx="5"/>
          </p:nvPr>
        </p:nvSpPr>
        <p:spPr/>
        <p:txBody>
          <a:bodyPr/>
          <a:lstStyle/>
          <a:p>
            <a:fld id="{097BF0A6-9DE7-4D4F-86C7-D6F614E29483}" type="slidenum">
              <a:rPr lang="en-US" smtClean="0"/>
              <a:t>13</a:t>
            </a:fld>
            <a:endParaRPr lang="en-US" dirty="0"/>
          </a:p>
        </p:txBody>
      </p:sp>
    </p:spTree>
    <p:extLst>
      <p:ext uri="{BB962C8B-B14F-4D97-AF65-F5344CB8AC3E}">
        <p14:creationId xmlns:p14="http://schemas.microsoft.com/office/powerpoint/2010/main" val="11949017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userDrawn="1"/>
        </p:nvSpPr>
        <p:spPr>
          <a:xfrm>
            <a:off x="0" y="0"/>
            <a:ext cx="12188952" cy="6858000"/>
          </a:xfrm>
          <a:prstGeom prst="rect">
            <a:avLst/>
          </a:prstGeom>
          <a:gradFill flip="none" rotWithShape="1">
            <a:gsLst>
              <a:gs pos="0">
                <a:schemeClr val="bg1"/>
              </a:gs>
              <a:gs pos="56000">
                <a:schemeClr val="bg2">
                  <a:lumMod val="40000"/>
                  <a:lumOff val="60000"/>
                </a:schemeClr>
              </a:gs>
              <a:gs pos="100000">
                <a:schemeClr val="bg2">
                  <a:lumMod val="20000"/>
                  <a:lumOff val="80000"/>
                </a:schemeClr>
              </a:gs>
            </a:gsLst>
            <a:lin ang="0" scaled="1"/>
            <a:tileRect/>
          </a:gradFill>
          <a:ln>
            <a:no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dirty="0"/>
          </a:p>
        </p:txBody>
      </p:sp>
      <p:sp>
        <p:nvSpPr>
          <p:cNvPr id="14" name="Title 13"/>
          <p:cNvSpPr>
            <a:spLocks noGrp="1"/>
          </p:cNvSpPr>
          <p:nvPr>
            <p:ph type="ctrTitle"/>
          </p:nvPr>
        </p:nvSpPr>
        <p:spPr>
          <a:xfrm>
            <a:off x="6012180" y="359898"/>
            <a:ext cx="5773420" cy="1472184"/>
          </a:xfrm>
        </p:spPr>
        <p:txBody>
          <a:bodyPr anchor="b"/>
          <a:lstStyle>
            <a:lvl1pPr algn="l">
              <a:defRPr/>
            </a:lvl1pPr>
            <a:extLst/>
          </a:lstStyle>
          <a:p>
            <a:r>
              <a:rPr kumimoji="0" lang="en-US"/>
              <a:t>Click to edit Master title style</a:t>
            </a:r>
            <a:endParaRPr kumimoji="0" lang="en-US" dirty="0"/>
          </a:p>
        </p:txBody>
      </p:sp>
      <p:pic>
        <p:nvPicPr>
          <p:cNvPr id="2" name="Picture 1" descr="Close up of a light bulb"/>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6096"/>
            <a:ext cx="5864352" cy="6851904"/>
          </a:xfrm>
          <a:prstGeom prst="rect">
            <a:avLst/>
          </a:prstGeom>
        </p:spPr>
      </p:pic>
      <p:sp>
        <p:nvSpPr>
          <p:cNvPr id="22" name="Subtitle 21"/>
          <p:cNvSpPr>
            <a:spLocks noGrp="1"/>
          </p:cNvSpPr>
          <p:nvPr>
            <p:ph type="subTitle" idx="1"/>
          </p:nvPr>
        </p:nvSpPr>
        <p:spPr>
          <a:xfrm>
            <a:off x="6012180" y="1850064"/>
            <a:ext cx="57734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7F03E7ED-526C-43D7-BA41-7DEE51FD568E}" type="datetime1">
              <a:rPr lang="en-US" smtClean="0"/>
              <a:t>5/8/19</a:t>
            </a:fld>
            <a:endParaRPr lang="en-US" dirty="0"/>
          </a:p>
        </p:txBody>
      </p:sp>
      <p:sp>
        <p:nvSpPr>
          <p:cNvPr id="20" name="Footer Placeholder 19"/>
          <p:cNvSpPr>
            <a:spLocks noGrp="1"/>
          </p:cNvSpPr>
          <p:nvPr>
            <p:ph type="ftr" sz="quarter" idx="11"/>
          </p:nvPr>
        </p:nvSpPr>
        <p:spPr/>
        <p:txBody>
          <a:bodyPr/>
          <a:lstStyle/>
          <a:p>
            <a:r>
              <a:rPr lang="en-US" dirty="0"/>
              <a:t>Add a footer</a:t>
            </a:r>
          </a:p>
        </p:txBody>
      </p:sp>
      <p:sp>
        <p:nvSpPr>
          <p:cNvPr id="10" name="Slide Number Placeholder 9"/>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96291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4" name="Date Placeholder 3"/>
          <p:cNvSpPr>
            <a:spLocks noGrp="1"/>
          </p:cNvSpPr>
          <p:nvPr>
            <p:ph type="dt" sz="half" idx="10"/>
          </p:nvPr>
        </p:nvSpPr>
        <p:spPr/>
        <p:txBody>
          <a:bodyPr/>
          <a:lstStyle/>
          <a:p>
            <a:fld id="{65965177-F084-49E7-ADEE-00812B3D582B}" type="datetime1">
              <a:rPr lang="en-US" smtClean="0"/>
              <a:t>5/8/19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508111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1" name="Rectangle 10"/>
          <p:cNvSpPr/>
          <p:nvPr userDrawn="1"/>
        </p:nvSpPr>
        <p:spPr>
          <a:xfrm>
            <a:off x="1422400" y="-54"/>
            <a:ext cx="10765453"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 name="Title 1"/>
          <p:cNvSpPr>
            <a:spLocks noGrp="1"/>
          </p:cNvSpPr>
          <p:nvPr>
            <p:ph type="title"/>
          </p:nvPr>
        </p:nvSpPr>
        <p:spPr>
          <a:xfrm>
            <a:off x="1805940" y="2600325"/>
            <a:ext cx="10166316" cy="2286000"/>
          </a:xfrm>
        </p:spPr>
        <p:txBody>
          <a:bodyPr anchor="t"/>
          <a:lstStyle>
            <a:lvl1pPr algn="l">
              <a:lnSpc>
                <a:spcPts val="4500"/>
              </a:lnSpc>
              <a:buNone/>
              <a:defRPr sz="4000" b="1" cap="all"/>
            </a:lvl1pPr>
            <a:extLst/>
          </a:lstStyle>
          <a:p>
            <a:r>
              <a:rPr kumimoji="0" lang="en-US"/>
              <a:t>Click to edit Master title style</a:t>
            </a:r>
          </a:p>
        </p:txBody>
      </p:sp>
      <p:pic>
        <p:nvPicPr>
          <p:cNvPr id="14" name="Picture 13" descr="Close up of light filament of a half bulb"/>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445079" cy="6858000"/>
          </a:xfrm>
          <a:prstGeom prst="rect">
            <a:avLst/>
          </a:prstGeom>
        </p:spPr>
      </p:pic>
      <p:sp>
        <p:nvSpPr>
          <p:cNvPr id="3" name="Text Placeholder 2"/>
          <p:cNvSpPr>
            <a:spLocks noGrp="1"/>
          </p:cNvSpPr>
          <p:nvPr>
            <p:ph type="body" idx="1"/>
          </p:nvPr>
        </p:nvSpPr>
        <p:spPr>
          <a:xfrm>
            <a:off x="1805940" y="1066800"/>
            <a:ext cx="10166316"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Edit Master text styles</a:t>
            </a:r>
          </a:p>
        </p:txBody>
      </p:sp>
      <p:sp>
        <p:nvSpPr>
          <p:cNvPr id="7" name="Date Placeholder 6"/>
          <p:cNvSpPr>
            <a:spLocks noGrp="1"/>
          </p:cNvSpPr>
          <p:nvPr>
            <p:ph type="dt" sz="half" idx="10"/>
          </p:nvPr>
        </p:nvSpPr>
        <p:spPr/>
        <p:txBody>
          <a:bodyPr/>
          <a:lstStyle/>
          <a:p>
            <a:fld id="{D67C39ED-27B9-4997-BF90-3A238D0607E9}" type="datetime1">
              <a:rPr lang="en-US" smtClean="0"/>
              <a:t>5/8/19</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13" name="Slide Number Placeholder 12"/>
          <p:cNvSpPr>
            <a:spLocks noGrp="1"/>
          </p:cNvSpPr>
          <p:nvPr>
            <p:ph type="sldNum" sz="quarter" idx="12"/>
          </p:nvPr>
        </p:nvSpPr>
        <p:spPr/>
        <p:txBody>
          <a:bodyPr/>
          <a:lstStyle/>
          <a:p>
            <a:fld id="{401CF334-2D5C-4859-84A6-CA7E6E43FAEB}" type="slidenum">
              <a:rPr lang="en-US" smtClean="0"/>
              <a:pPr/>
              <a:t>‹#›</a:t>
            </a:fld>
            <a:endParaRPr lang="en-US" dirty="0"/>
          </a:p>
        </p:txBody>
      </p:sp>
    </p:spTree>
    <p:extLst>
      <p:ext uri="{BB962C8B-B14F-4D97-AF65-F5344CB8AC3E}">
        <p14:creationId xmlns:p14="http://schemas.microsoft.com/office/powerpoint/2010/main" val="2375703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p:spPr>
        <p:txBody>
          <a:bodyPr/>
          <a:lstStyle/>
          <a:p>
            <a:r>
              <a:rPr kumimoji="0" lang="en-US"/>
              <a:t>Click to edit Master title style</a:t>
            </a:r>
          </a:p>
        </p:txBody>
      </p:sp>
      <p:sp>
        <p:nvSpPr>
          <p:cNvPr id="3" name="Content Placeholder 2"/>
          <p:cNvSpPr>
            <a:spLocks noGrp="1"/>
          </p:cNvSpPr>
          <p:nvPr>
            <p:ph sz="half" idx="1"/>
          </p:nvPr>
        </p:nvSpPr>
        <p:spPr>
          <a:xfrm>
            <a:off x="1914144" y="1524000"/>
            <a:ext cx="48768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7034784" y="1524000"/>
            <a:ext cx="48768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3AC4FCC-F745-44A0-B2E4-C91714F31EB6}" type="datetime1">
              <a:rPr lang="en-US" smtClean="0"/>
              <a:t>5/8/19</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563167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609600" y="328278"/>
            <a:ext cx="536448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Edit Master text styles</a:t>
            </a:r>
          </a:p>
        </p:txBody>
      </p:sp>
      <p:sp>
        <p:nvSpPr>
          <p:cNvPr id="5" name="Content Placeholder 4"/>
          <p:cNvSpPr>
            <a:spLocks noGrp="1"/>
          </p:cNvSpPr>
          <p:nvPr>
            <p:ph sz="quarter" idx="2"/>
          </p:nvPr>
        </p:nvSpPr>
        <p:spPr>
          <a:xfrm>
            <a:off x="609600" y="969336"/>
            <a:ext cx="536448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217920" y="328278"/>
            <a:ext cx="536448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Edit Master text styles</a:t>
            </a:r>
          </a:p>
        </p:txBody>
      </p:sp>
      <p:sp>
        <p:nvSpPr>
          <p:cNvPr id="6" name="Content Placeholder 5"/>
          <p:cNvSpPr>
            <a:spLocks noGrp="1"/>
          </p:cNvSpPr>
          <p:nvPr>
            <p:ph sz="quarter" idx="4"/>
          </p:nvPr>
        </p:nvSpPr>
        <p:spPr>
          <a:xfrm>
            <a:off x="6217920" y="969336"/>
            <a:ext cx="536448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79D0EA4-DCC4-4D4C-953F-F31E92EE505C}" type="datetime1">
              <a:rPr lang="en-US" smtClean="0"/>
              <a:t>5/8/19</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788508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F2542F08-6BA5-45A1-80AB-C11AC921B6C6}" type="datetime1">
              <a:rPr lang="en-US" smtClean="0"/>
              <a:t>5/8/19</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76259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CD82A9-7CD7-4D15-868B-D8AF30864858}" type="datetime1">
              <a:rPr lang="en-US" smtClean="0"/>
              <a:t>5/8/19</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62534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108712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4" name="Content Placeholder 3"/>
          <p:cNvSpPr>
            <a:spLocks noGrp="1"/>
          </p:cNvSpPr>
          <p:nvPr>
            <p:ph sz="half" idx="1"/>
          </p:nvPr>
        </p:nvSpPr>
        <p:spPr>
          <a:xfrm>
            <a:off x="609600" y="2133601"/>
            <a:ext cx="108712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609600" y="1406964"/>
            <a:ext cx="108712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Edit Master text styles</a:t>
            </a:r>
          </a:p>
        </p:txBody>
      </p:sp>
      <p:sp>
        <p:nvSpPr>
          <p:cNvPr id="5" name="Date Placeholder 4"/>
          <p:cNvSpPr>
            <a:spLocks noGrp="1"/>
          </p:cNvSpPr>
          <p:nvPr>
            <p:ph type="dt" sz="half" idx="10"/>
          </p:nvPr>
        </p:nvSpPr>
        <p:spPr/>
        <p:txBody>
          <a:bodyPr/>
          <a:lstStyle/>
          <a:p>
            <a:fld id="{37B6BC6A-4AB7-47F1-904A-90BC8DD816B4}" type="datetime1">
              <a:rPr lang="en-US" smtClean="0"/>
              <a:t>5/8/19</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503237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p:spPr>
        <p:txBody>
          <a:bodyPr anchor="b">
            <a:noAutofit/>
          </a:bodyPr>
          <a:lstStyle>
            <a:lvl1pPr algn="l">
              <a:buNone/>
              <a:defRPr sz="2100" b="1">
                <a:effectLst/>
              </a:defRPr>
            </a:lvl1pPr>
            <a:extLst/>
          </a:lstStyle>
          <a:p>
            <a:r>
              <a:rPr kumimoji="0" lang="en-US"/>
              <a:t>Click to edit Master title style</a:t>
            </a:r>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dirty="0">
              <a:solidFill>
                <a:schemeClr val="tx1"/>
              </a:solidFill>
              <a:latin typeface="+mn-lt"/>
              <a:ea typeface="+mn-ea"/>
              <a:cs typeface="+mn-cs"/>
            </a:endParaRPr>
          </a:p>
        </p:txBody>
      </p:sp>
      <p:sp>
        <p:nvSpPr>
          <p:cNvPr id="3" name="Picture Placeholder 2" descr="An empty placeholder to add an image. Click on the placeholder and select the image that you wish to add"/>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10" name="Flowchart: Process 9"/>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p:spPr>
        <p:txBody>
          <a:bodyPr anchor="ctr"/>
          <a:lstStyle>
            <a:lvl1pPr marL="0" indent="0" algn="l">
              <a:lnSpc>
                <a:spcPts val="1600"/>
              </a:lnSpc>
              <a:spcBef>
                <a:spcPts val="0"/>
              </a:spcBef>
              <a:buNone/>
              <a:defRPr sz="1400">
                <a:solidFill>
                  <a:schemeClr val="tx1">
                    <a:lumMod val="75000"/>
                    <a:lumOff val="25000"/>
                  </a:schemeClr>
                </a:solidFill>
              </a:defRPr>
            </a:lvl1pPr>
            <a:lvl2pPr>
              <a:defRPr sz="1200"/>
            </a:lvl2pPr>
            <a:lvl3pPr>
              <a:defRPr sz="1000"/>
            </a:lvl3pPr>
            <a:lvl4pPr>
              <a:defRPr sz="900"/>
            </a:lvl4pPr>
            <a:lvl5pPr>
              <a:defRPr sz="900"/>
            </a:lvl5pPr>
            <a:extLst/>
          </a:lstStyle>
          <a:p>
            <a:pPr lvl="0" eaLnBrk="1" latinLnBrk="0" hangingPunct="1"/>
            <a:r>
              <a:rPr kumimoji="0" lang="en-US"/>
              <a:t>Edit Master text styles</a:t>
            </a:r>
          </a:p>
        </p:txBody>
      </p:sp>
      <p:sp>
        <p:nvSpPr>
          <p:cNvPr id="5" name="Date Placeholder 4"/>
          <p:cNvSpPr>
            <a:spLocks noGrp="1"/>
          </p:cNvSpPr>
          <p:nvPr>
            <p:ph type="dt" sz="half" idx="10"/>
          </p:nvPr>
        </p:nvSpPr>
        <p:spPr/>
        <p:txBody>
          <a:bodyPr/>
          <a:lstStyle/>
          <a:p>
            <a:fld id="{4D80BC9A-EBF0-4E12-A1D3-DD221366B0A1}" type="datetime1">
              <a:rPr lang="en-US" smtClean="0"/>
              <a:t>5/8/19</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509225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5BF403F-04F5-4D09-800D-7870715B9ED9}" type="datetime1">
              <a:rPr lang="en-US" smtClean="0"/>
              <a:t>5/8/19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608474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24000" y="274641"/>
            <a:ext cx="7416800" cy="5851525"/>
          </a:xfrm>
        </p:spPr>
        <p:txBody>
          <a:bodyPr vert="eaVer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677687C-0397-4298-B160-26D34EC67BB0}" type="datetime1">
              <a:rPr lang="en-US" smtClean="0"/>
              <a:t>5/8/19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029404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solidFill>
          <a:schemeClr val="bg2">
            <a:lumMod val="40000"/>
            <a:lumOff val="60000"/>
          </a:schemeClr>
        </a:solidFill>
        <a:effectLst/>
      </p:bgPr>
    </p:bg>
    <p:spTree>
      <p:nvGrpSpPr>
        <p:cNvPr id="1" name=""/>
        <p:cNvGrpSpPr/>
        <p:nvPr/>
      </p:nvGrpSpPr>
      <p:grpSpPr>
        <a:xfrm>
          <a:off x="0" y="0"/>
          <a:ext cx="0" cy="0"/>
          <a:chOff x="0" y="0"/>
          <a:chExt cx="0" cy="0"/>
        </a:xfrm>
      </p:grpSpPr>
      <p:grpSp>
        <p:nvGrpSpPr>
          <p:cNvPr id="4" name="Group 3" descr="Close up of a light bulb"/>
          <p:cNvGrpSpPr/>
          <p:nvPr userDrawn="1"/>
        </p:nvGrpSpPr>
        <p:grpSpPr>
          <a:xfrm>
            <a:off x="0" y="0"/>
            <a:ext cx="12188952" cy="6858000"/>
            <a:chOff x="0" y="0"/>
            <a:chExt cx="12188952" cy="6858000"/>
          </a:xfrm>
        </p:grpSpPr>
        <p:sp>
          <p:nvSpPr>
            <p:cNvPr id="2" name="Rectangle 1"/>
            <p:cNvSpPr/>
            <p:nvPr userDrawn="1"/>
          </p:nvSpPr>
          <p:spPr>
            <a:xfrm>
              <a:off x="0" y="0"/>
              <a:ext cx="12188952" cy="6858000"/>
            </a:xfrm>
            <a:prstGeom prst="rect">
              <a:avLst/>
            </a:prstGeom>
            <a:solidFill>
              <a:schemeClr val="bg2">
                <a:lumMod val="40000"/>
                <a:lumOff val="60000"/>
              </a:schemeClr>
            </a:solidFill>
            <a:ln>
              <a:no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dirty="0"/>
            </a:p>
          </p:txBody>
        </p:sp>
        <p:pic>
          <p:nvPicPr>
            <p:cNvPr id="3" name="Picture 2"/>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1445079" cy="6858000"/>
            </a:xfrm>
            <a:prstGeom prst="rect">
              <a:avLst/>
            </a:prstGeom>
          </p:spPr>
        </p:pic>
      </p:grpSp>
      <p:sp>
        <p:nvSpPr>
          <p:cNvPr id="5"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a:t>Click to edit Master title style</a:t>
            </a:r>
            <a:endParaRPr kumimoji="0" lang="en-US" dirty="0"/>
          </a:p>
        </p:txBody>
      </p:sp>
      <p:sp>
        <p:nvSpPr>
          <p:cNvPr id="9"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a:t>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4"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200">
                <a:solidFill>
                  <a:schemeClr val="tx1"/>
                </a:solidFill>
              </a:defRPr>
            </a:lvl1pPr>
            <a:extLst/>
          </a:lstStyle>
          <a:p>
            <a:fld id="{7157590A-740B-4548-A79B-F8E5167210D0}" type="datetime1">
              <a:rPr lang="en-US" smtClean="0"/>
              <a:t>5/8/19</a:t>
            </a:fld>
            <a:endParaRPr lang="en-US" dirty="0"/>
          </a:p>
        </p:txBody>
      </p:sp>
      <p:sp>
        <p:nvSpPr>
          <p:cNvPr id="10"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200">
                <a:solidFill>
                  <a:schemeClr val="tx1"/>
                </a:solidFill>
                <a:effectLst/>
              </a:defRPr>
            </a:lvl1pPr>
            <a:extLst/>
          </a:lstStyle>
          <a:p>
            <a:r>
              <a:rPr lang="en-US" dirty="0"/>
              <a:t>Add a footer</a:t>
            </a:r>
          </a:p>
        </p:txBody>
      </p:sp>
      <p:sp>
        <p:nvSpPr>
          <p:cNvPr id="22"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200">
                <a:solidFill>
                  <a:schemeClr val="tx1"/>
                </a:solidFill>
                <a:effectLst/>
              </a:defRPr>
            </a:lvl1pPr>
            <a:extLst/>
          </a:lstStyle>
          <a:p>
            <a:fld id="{401CF334-2D5C-4859-84A6-CA7E6E43FAEB}" type="slidenum">
              <a:rPr lang="en-US" smtClean="0"/>
              <a:pPr/>
              <a:t>‹#›</a:t>
            </a:fld>
            <a:endParaRPr lang="en-US" dirty="0"/>
          </a:p>
        </p:txBody>
      </p:sp>
    </p:spTree>
    <p:extLst>
      <p:ext uri="{BB962C8B-B14F-4D97-AF65-F5344CB8AC3E}">
        <p14:creationId xmlns:p14="http://schemas.microsoft.com/office/powerpoint/2010/main" val="138479847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300" b="0" kern="1200">
          <a:solidFill>
            <a:schemeClr val="accent1"/>
          </a:solidFill>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Penetration Testing</a:t>
            </a:r>
          </a:p>
        </p:txBody>
      </p:sp>
      <p:sp>
        <p:nvSpPr>
          <p:cNvPr id="3" name="Subtitle 2"/>
          <p:cNvSpPr>
            <a:spLocks noGrp="1"/>
          </p:cNvSpPr>
          <p:nvPr>
            <p:ph type="subTitle" idx="1"/>
          </p:nvPr>
        </p:nvSpPr>
        <p:spPr/>
        <p:txBody>
          <a:bodyPr/>
          <a:lstStyle/>
          <a:p>
            <a:r>
              <a:rPr lang="en-US" dirty="0"/>
              <a:t>Of home and industrial network</a:t>
            </a:r>
          </a:p>
        </p:txBody>
      </p:sp>
      <p:sp>
        <p:nvSpPr>
          <p:cNvPr id="4" name="TextBox 3"/>
          <p:cNvSpPr txBox="1"/>
          <p:nvPr/>
        </p:nvSpPr>
        <p:spPr>
          <a:xfrm>
            <a:off x="10679527" y="5854469"/>
            <a:ext cx="1412566" cy="923330"/>
          </a:xfrm>
          <a:prstGeom prst="rect">
            <a:avLst/>
          </a:prstGeom>
          <a:noFill/>
          <a:ln>
            <a:solidFill>
              <a:schemeClr val="bg2"/>
            </a:solidFill>
          </a:ln>
        </p:spPr>
        <p:txBody>
          <a:bodyPr wrap="none" rtlCol="0" anchor="ctr" anchorCtr="1">
            <a:spAutoFit/>
          </a:bodyPr>
          <a:lstStyle/>
          <a:p>
            <a:r>
              <a:rPr lang="en-GB" dirty="0"/>
              <a:t>Irfan Onur</a:t>
            </a:r>
          </a:p>
          <a:p>
            <a:r>
              <a:rPr lang="en-GB" dirty="0"/>
              <a:t>P147861</a:t>
            </a:r>
          </a:p>
          <a:p>
            <a:r>
              <a:rPr lang="en-GB" dirty="0"/>
              <a:t>21/02/2019</a:t>
            </a:r>
          </a:p>
        </p:txBody>
      </p:sp>
    </p:spTree>
    <p:extLst>
      <p:ext uri="{BB962C8B-B14F-4D97-AF65-F5344CB8AC3E}">
        <p14:creationId xmlns:p14="http://schemas.microsoft.com/office/powerpoint/2010/main" val="2790583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 and Objectives</a:t>
            </a:r>
          </a:p>
        </p:txBody>
      </p:sp>
      <p:sp>
        <p:nvSpPr>
          <p:cNvPr id="3" name="Content Placeholder 2"/>
          <p:cNvSpPr>
            <a:spLocks noGrp="1"/>
          </p:cNvSpPr>
          <p:nvPr>
            <p:ph idx="1"/>
          </p:nvPr>
        </p:nvSpPr>
        <p:spPr/>
        <p:txBody>
          <a:bodyPr>
            <a:normAutofit fontScale="62500" lnSpcReduction="20000"/>
          </a:bodyPr>
          <a:lstStyle/>
          <a:p>
            <a:pPr marL="82296" indent="0">
              <a:buNone/>
            </a:pPr>
            <a:r>
              <a:rPr lang="en-GB" dirty="0"/>
              <a:t>Aim:</a:t>
            </a:r>
          </a:p>
          <a:p>
            <a:pPr marL="82296" indent="0">
              <a:buNone/>
            </a:pPr>
            <a:endParaRPr lang="en-GB" dirty="0"/>
          </a:p>
          <a:p>
            <a:pPr marL="82296" indent="0" algn="just">
              <a:buNone/>
            </a:pPr>
            <a:r>
              <a:rPr lang="en-GB" sz="2400" dirty="0"/>
              <a:t>black box penetration testing to exploit potential vulnerabilities of a network and propose solutions to any vulnerabilities that may be found within the network.</a:t>
            </a:r>
          </a:p>
          <a:p>
            <a:pPr marL="82296" indent="0">
              <a:buNone/>
            </a:pPr>
            <a:endParaRPr lang="en-GB" dirty="0"/>
          </a:p>
          <a:p>
            <a:pPr marL="82296" indent="0">
              <a:buNone/>
            </a:pPr>
            <a:r>
              <a:rPr lang="en-GB" dirty="0"/>
              <a:t>Objectives</a:t>
            </a:r>
          </a:p>
          <a:p>
            <a:pPr marL="82296" indent="0">
              <a:buNone/>
            </a:pPr>
            <a:endParaRPr lang="en-GB" dirty="0"/>
          </a:p>
          <a:p>
            <a:pPr>
              <a:lnSpc>
                <a:spcPct val="170000"/>
              </a:lnSpc>
              <a:buFont typeface="Courier New" panose="02070309020205020404" pitchFamily="49" charset="0"/>
              <a:buChar char="o"/>
            </a:pPr>
            <a:r>
              <a:rPr lang="en-GB" sz="2400" dirty="0"/>
              <a:t>Vulnerability assessment to discover potential security threats</a:t>
            </a:r>
          </a:p>
          <a:p>
            <a:pPr>
              <a:lnSpc>
                <a:spcPct val="170000"/>
              </a:lnSpc>
              <a:buFont typeface="Courier New" panose="02070309020205020404" pitchFamily="49" charset="0"/>
              <a:buChar char="o"/>
            </a:pPr>
            <a:r>
              <a:rPr lang="en-GB" sz="2400" dirty="0"/>
              <a:t>Produce security solution's</a:t>
            </a:r>
          </a:p>
          <a:p>
            <a:pPr>
              <a:lnSpc>
                <a:spcPct val="170000"/>
              </a:lnSpc>
              <a:buFont typeface="Courier New" panose="02070309020205020404" pitchFamily="49" charset="0"/>
              <a:buChar char="o"/>
            </a:pPr>
            <a:r>
              <a:rPr lang="en-GB" sz="2400" dirty="0"/>
              <a:t>Ensure provided network for university members (Staff/Students) is at maximised security to ensure safety for users</a:t>
            </a:r>
          </a:p>
          <a:p>
            <a:pPr>
              <a:lnSpc>
                <a:spcPct val="170000"/>
              </a:lnSpc>
              <a:buFont typeface="Courier New" panose="02070309020205020404" pitchFamily="49" charset="0"/>
              <a:buChar char="o"/>
            </a:pPr>
            <a:r>
              <a:rPr lang="en-GB" sz="2400" dirty="0"/>
              <a:t>Produce a potential system to ensure privileged students with administration rights is not capable of accessing confidential information</a:t>
            </a:r>
          </a:p>
          <a:p>
            <a:endParaRPr lang="en-GB" sz="2400" dirty="0"/>
          </a:p>
        </p:txBody>
      </p:sp>
    </p:spTree>
    <p:extLst>
      <p:ext uri="{BB962C8B-B14F-4D97-AF65-F5344CB8AC3E}">
        <p14:creationId xmlns:p14="http://schemas.microsoft.com/office/powerpoint/2010/main" val="4008919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title="Title and Content Layout with Chart"/>
          <p:cNvSpPr>
            <a:spLocks noGrp="1"/>
          </p:cNvSpPr>
          <p:nvPr>
            <p:ph type="title"/>
          </p:nvPr>
        </p:nvSpPr>
        <p:spPr/>
        <p:txBody>
          <a:bodyPr>
            <a:normAutofit/>
          </a:bodyPr>
          <a:lstStyle/>
          <a:p>
            <a:r>
              <a:rPr lang="en-US" dirty="0"/>
              <a:t>Literature review</a:t>
            </a:r>
          </a:p>
        </p:txBody>
      </p:sp>
      <p:sp>
        <p:nvSpPr>
          <p:cNvPr id="7" name="TextBox 6"/>
          <p:cNvSpPr txBox="1"/>
          <p:nvPr/>
        </p:nvSpPr>
        <p:spPr>
          <a:xfrm>
            <a:off x="1679956" y="1625820"/>
            <a:ext cx="9910362" cy="4124206"/>
          </a:xfrm>
          <a:prstGeom prst="rect">
            <a:avLst/>
          </a:prstGeom>
          <a:noFill/>
          <a:ln>
            <a:noFill/>
          </a:ln>
        </p:spPr>
        <p:txBody>
          <a:bodyPr wrap="square" rtlCol="0" anchor="ctr" anchorCtr="1">
            <a:spAutoFit/>
          </a:bodyPr>
          <a:lstStyle/>
          <a:p>
            <a:pPr algn="just"/>
            <a:r>
              <a:rPr lang="en-GB" sz="2200" dirty="0"/>
              <a:t>The author of the project numerous research within current similar fields to extend their knowledge and understanding and to ensure the success of the proposed aim and objective, key papers researched are:</a:t>
            </a:r>
          </a:p>
          <a:p>
            <a:endParaRPr lang="en-GB" sz="2200" dirty="0"/>
          </a:p>
          <a:p>
            <a:pPr marL="342900" indent="-342900">
              <a:lnSpc>
                <a:spcPct val="200000"/>
              </a:lnSpc>
              <a:buFont typeface="Courier New" panose="02070309020205020404" pitchFamily="49" charset="0"/>
              <a:buChar char="o"/>
            </a:pPr>
            <a:r>
              <a:rPr lang="en-GB" dirty="0"/>
              <a:t>Development of penetration testing model for increasing network security</a:t>
            </a:r>
          </a:p>
          <a:p>
            <a:pPr marL="342900" indent="-342900">
              <a:lnSpc>
                <a:spcPct val="200000"/>
              </a:lnSpc>
              <a:buFont typeface="Courier New" panose="02070309020205020404" pitchFamily="49" charset="0"/>
              <a:buChar char="o"/>
            </a:pPr>
            <a:r>
              <a:rPr lang="en-GB" dirty="0"/>
              <a:t>A research of behaviour-based penetration testing model of the network</a:t>
            </a:r>
          </a:p>
          <a:p>
            <a:pPr marL="342900" indent="-342900">
              <a:lnSpc>
                <a:spcPct val="200000"/>
              </a:lnSpc>
              <a:buFont typeface="Courier New" panose="02070309020205020404" pitchFamily="49" charset="0"/>
              <a:buChar char="o"/>
            </a:pPr>
            <a:r>
              <a:rPr lang="en-GB" dirty="0"/>
              <a:t>A testing of penetration testing process and tools</a:t>
            </a:r>
          </a:p>
          <a:p>
            <a:endParaRPr lang="en-GB" sz="2200" dirty="0"/>
          </a:p>
          <a:p>
            <a:endParaRPr lang="en-GB" sz="2200" dirty="0"/>
          </a:p>
        </p:txBody>
      </p:sp>
    </p:spTree>
    <p:extLst>
      <p:ext uri="{BB962C8B-B14F-4D97-AF65-F5344CB8AC3E}">
        <p14:creationId xmlns:p14="http://schemas.microsoft.com/office/powerpoint/2010/main" val="306576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879EA-326A-EE49-8EA2-616A113DF837}"/>
              </a:ext>
            </a:extLst>
          </p:cNvPr>
          <p:cNvSpPr>
            <a:spLocks noGrp="1"/>
          </p:cNvSpPr>
          <p:nvPr>
            <p:ph type="title"/>
          </p:nvPr>
        </p:nvSpPr>
        <p:spPr/>
        <p:txBody>
          <a:bodyPr/>
          <a:lstStyle/>
          <a:p>
            <a:r>
              <a:rPr lang="en-US" dirty="0"/>
              <a:t>Research methodology</a:t>
            </a:r>
          </a:p>
        </p:txBody>
      </p:sp>
      <p:sp>
        <p:nvSpPr>
          <p:cNvPr id="3" name="Content Placeholder 2">
            <a:extLst>
              <a:ext uri="{FF2B5EF4-FFF2-40B4-BE49-F238E27FC236}">
                <a16:creationId xmlns:a16="http://schemas.microsoft.com/office/drawing/2014/main" id="{C2D693A9-D6F1-F648-B0E7-0675966B86FD}"/>
              </a:ext>
            </a:extLst>
          </p:cNvPr>
          <p:cNvSpPr>
            <a:spLocks noGrp="1"/>
          </p:cNvSpPr>
          <p:nvPr>
            <p:ph sz="half" idx="1"/>
          </p:nvPr>
        </p:nvSpPr>
        <p:spPr>
          <a:xfrm>
            <a:off x="1914143" y="1524000"/>
            <a:ext cx="9806801" cy="4663440"/>
          </a:xfrm>
        </p:spPr>
        <p:txBody>
          <a:bodyPr/>
          <a:lstStyle/>
          <a:p>
            <a:pPr marL="82296" indent="0" algn="just">
              <a:buNone/>
            </a:pPr>
            <a:r>
              <a:rPr lang="en-US" dirty="0"/>
              <a:t>Conducted with key grounds of the “research onion” is utilized to help aid the overall outcome of the project</a:t>
            </a:r>
          </a:p>
        </p:txBody>
      </p:sp>
      <p:graphicFrame>
        <p:nvGraphicFramePr>
          <p:cNvPr id="5" name="Content Placeholder 2" descr="Alternating Flow diagram showing 3 groups arranged from left to right with a title and bullet points in each group and a curved arrow showing the flow from one group to the next.">
            <a:extLst>
              <a:ext uri="{FF2B5EF4-FFF2-40B4-BE49-F238E27FC236}">
                <a16:creationId xmlns:a16="http://schemas.microsoft.com/office/drawing/2014/main" id="{7CC10012-1278-7942-9CD7-233075D6CAAA}"/>
              </a:ext>
            </a:extLst>
          </p:cNvPr>
          <p:cNvGraphicFramePr>
            <a:graphicFrameLocks noGrp="1"/>
          </p:cNvGraphicFramePr>
          <p:nvPr>
            <p:ph sz="half" idx="2"/>
            <p:extLst>
              <p:ext uri="{D42A27DB-BD31-4B8C-83A1-F6EECF244321}">
                <p14:modId xmlns:p14="http://schemas.microsoft.com/office/powerpoint/2010/main" val="2025588289"/>
              </p:ext>
            </p:extLst>
          </p:nvPr>
        </p:nvGraphicFramePr>
        <p:xfrm>
          <a:off x="1784927" y="2586378"/>
          <a:ext cx="10065232" cy="4271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2007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Possible exploit techniques</a:t>
            </a:r>
          </a:p>
        </p:txBody>
      </p:sp>
      <p:sp>
        <p:nvSpPr>
          <p:cNvPr id="14" name="Content Placeholder 13"/>
          <p:cNvSpPr>
            <a:spLocks noGrp="1"/>
          </p:cNvSpPr>
          <p:nvPr>
            <p:ph idx="1"/>
          </p:nvPr>
        </p:nvSpPr>
        <p:spPr>
          <a:xfrm>
            <a:off x="1914144" y="1447800"/>
            <a:ext cx="9997440" cy="5226132"/>
          </a:xfrm>
        </p:spPr>
        <p:txBody>
          <a:bodyPr>
            <a:normAutofit fontScale="92500" lnSpcReduction="20000"/>
          </a:bodyPr>
          <a:lstStyle/>
          <a:p>
            <a:pPr marL="82296" lvl="0" indent="0" algn="just">
              <a:buNone/>
            </a:pPr>
            <a:r>
              <a:rPr lang="en-US" sz="2800" dirty="0"/>
              <a:t>Possible tools that can be used within Kali Linux operating platform</a:t>
            </a:r>
          </a:p>
          <a:p>
            <a:pPr marL="82296" lvl="0" indent="0">
              <a:buNone/>
            </a:pPr>
            <a:endParaRPr lang="en-US" sz="2800" dirty="0"/>
          </a:p>
          <a:p>
            <a:pPr>
              <a:lnSpc>
                <a:spcPct val="150000"/>
              </a:lnSpc>
              <a:buFont typeface="Courier New" panose="02070309020205020404" pitchFamily="49" charset="0"/>
              <a:buChar char="o"/>
            </a:pPr>
            <a:r>
              <a:rPr lang="en-US" sz="2400" dirty="0"/>
              <a:t>Sniffing and spoofing attacks (Port Scanning, Wireshark network monitoring)</a:t>
            </a:r>
          </a:p>
          <a:p>
            <a:pPr>
              <a:lnSpc>
                <a:spcPct val="150000"/>
              </a:lnSpc>
              <a:buFont typeface="Courier New" panose="02070309020205020404" pitchFamily="49" charset="0"/>
              <a:buChar char="o"/>
            </a:pPr>
            <a:r>
              <a:rPr lang="en-GB" sz="2400" dirty="0"/>
              <a:t>To ensure security threats and solutions that could be implemented to users personal devices not registered as the university device (third-party certificate or application)</a:t>
            </a:r>
          </a:p>
          <a:p>
            <a:pPr>
              <a:lnSpc>
                <a:spcPct val="150000"/>
              </a:lnSpc>
              <a:buFont typeface="Courier New" panose="02070309020205020404" pitchFamily="49" charset="0"/>
              <a:buChar char="o"/>
            </a:pPr>
            <a:r>
              <a:rPr lang="en-GB" sz="2400" dirty="0"/>
              <a:t>Social Engineering attacks (Maltego, Backdoor)</a:t>
            </a:r>
          </a:p>
          <a:p>
            <a:pPr>
              <a:lnSpc>
                <a:spcPct val="150000"/>
              </a:lnSpc>
              <a:buFont typeface="Courier New" panose="02070309020205020404" pitchFamily="49" charset="0"/>
              <a:buChar char="o"/>
            </a:pPr>
            <a:r>
              <a:rPr lang="en-GB" sz="2400" dirty="0"/>
              <a:t>Database assessment (</a:t>
            </a:r>
            <a:r>
              <a:rPr lang="en-GB" sz="2400" dirty="0" err="1"/>
              <a:t>sqlmap</a:t>
            </a:r>
            <a:r>
              <a:rPr lang="en-GB" sz="2400" dirty="0"/>
              <a:t>, </a:t>
            </a:r>
            <a:r>
              <a:rPr lang="en-GB" sz="2400" dirty="0" err="1"/>
              <a:t>sqldict</a:t>
            </a:r>
            <a:r>
              <a:rPr lang="en-GB" sz="2400" dirty="0"/>
              <a:t>, </a:t>
            </a:r>
            <a:r>
              <a:rPr lang="en-GB" sz="2400" dirty="0" err="1"/>
              <a:t>sqlsus</a:t>
            </a:r>
            <a:r>
              <a:rPr lang="en-GB" sz="2400" dirty="0"/>
              <a:t>, </a:t>
            </a:r>
            <a:r>
              <a:rPr lang="en-GB" sz="2400" dirty="0" err="1"/>
              <a:t>oscanner</a:t>
            </a:r>
            <a:r>
              <a:rPr lang="en-GB" sz="2400" dirty="0"/>
              <a:t>)</a:t>
            </a:r>
          </a:p>
          <a:p>
            <a:pPr>
              <a:lnSpc>
                <a:spcPct val="150000"/>
              </a:lnSpc>
              <a:buFont typeface="Courier New" panose="02070309020205020404" pitchFamily="49" charset="0"/>
              <a:buChar char="o"/>
            </a:pPr>
            <a:r>
              <a:rPr lang="en-GB" sz="2400" dirty="0"/>
              <a:t>Reverse engineering (</a:t>
            </a:r>
            <a:r>
              <a:rPr lang="en-GB" sz="2400" dirty="0" err="1"/>
              <a:t>jad</a:t>
            </a:r>
            <a:r>
              <a:rPr lang="en-GB" sz="2400" dirty="0"/>
              <a:t>, </a:t>
            </a:r>
            <a:r>
              <a:rPr lang="en-GB" sz="2400" dirty="0" err="1"/>
              <a:t>flasm</a:t>
            </a:r>
            <a:r>
              <a:rPr lang="en-GB" sz="2400" dirty="0"/>
              <a:t>, clang++, </a:t>
            </a:r>
            <a:r>
              <a:rPr lang="en-GB" sz="2400" dirty="0" err="1"/>
              <a:t>olydbg</a:t>
            </a:r>
            <a:r>
              <a:rPr lang="en-GB" sz="2400" dirty="0"/>
              <a:t>)</a:t>
            </a:r>
          </a:p>
          <a:p>
            <a:endParaRPr lang="en-GB" sz="2400" dirty="0"/>
          </a:p>
          <a:p>
            <a:endParaRPr lang="en-GB" sz="2400" dirty="0"/>
          </a:p>
          <a:p>
            <a:endParaRPr lang="en-US" dirty="0"/>
          </a:p>
        </p:txBody>
      </p:sp>
    </p:spTree>
    <p:extLst>
      <p:ext uri="{BB962C8B-B14F-4D97-AF65-F5344CB8AC3E}">
        <p14:creationId xmlns:p14="http://schemas.microsoft.com/office/powerpoint/2010/main" val="881956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Previous attacks</a:t>
            </a:r>
          </a:p>
        </p:txBody>
      </p:sp>
      <p:sp>
        <p:nvSpPr>
          <p:cNvPr id="11" name="Content Placeholder 10"/>
          <p:cNvSpPr>
            <a:spLocks noGrp="1"/>
          </p:cNvSpPr>
          <p:nvPr>
            <p:ph sz="half" idx="2"/>
          </p:nvPr>
        </p:nvSpPr>
        <p:spPr>
          <a:xfrm>
            <a:off x="1914143" y="1417319"/>
            <a:ext cx="9431189" cy="4864947"/>
          </a:xfrm>
        </p:spPr>
        <p:txBody>
          <a:bodyPr>
            <a:normAutofit fontScale="92500"/>
          </a:bodyPr>
          <a:lstStyle/>
          <a:p>
            <a:pPr marL="82296" indent="0" algn="just">
              <a:buNone/>
            </a:pPr>
            <a:r>
              <a:rPr lang="en-US" dirty="0"/>
              <a:t>The university had been attacked by students previously with approved ethics and non-approved ethics</a:t>
            </a:r>
          </a:p>
          <a:p>
            <a:pPr marL="82296" indent="0">
              <a:buNone/>
            </a:pPr>
            <a:endParaRPr lang="en-US" dirty="0"/>
          </a:p>
          <a:p>
            <a:pPr>
              <a:lnSpc>
                <a:spcPct val="150000"/>
              </a:lnSpc>
              <a:buFont typeface="Courier New" panose="02070309020205020404" pitchFamily="49" charset="0"/>
              <a:buChar char="o"/>
            </a:pPr>
            <a:r>
              <a:rPr lang="en-US" dirty="0"/>
              <a:t>Academic year 2015-2016, Network port attack (infinite network loop)</a:t>
            </a:r>
          </a:p>
          <a:p>
            <a:pPr>
              <a:lnSpc>
                <a:spcPct val="150000"/>
              </a:lnSpc>
              <a:buFont typeface="Courier New" panose="02070309020205020404" pitchFamily="49" charset="0"/>
              <a:buChar char="o"/>
            </a:pPr>
            <a:r>
              <a:rPr lang="en-US" dirty="0"/>
              <a:t>Academic year 2016-2017, Virus/malware Based attack</a:t>
            </a:r>
          </a:p>
          <a:p>
            <a:pPr>
              <a:lnSpc>
                <a:spcPct val="150000"/>
              </a:lnSpc>
              <a:buFont typeface="Courier New" panose="02070309020205020404" pitchFamily="49" charset="0"/>
              <a:buChar char="o"/>
            </a:pPr>
            <a:r>
              <a:rPr lang="en-US" dirty="0"/>
              <a:t>Academic year 2017-2018, </a:t>
            </a:r>
            <a:r>
              <a:rPr lang="en-US" dirty="0" err="1"/>
              <a:t>DDoS</a:t>
            </a:r>
            <a:r>
              <a:rPr lang="en-US" dirty="0"/>
              <a:t> based attack</a:t>
            </a:r>
          </a:p>
          <a:p>
            <a:pPr>
              <a:lnSpc>
                <a:spcPct val="150000"/>
              </a:lnSpc>
              <a:buFont typeface="Courier New" panose="02070309020205020404" pitchFamily="49" charset="0"/>
              <a:buChar char="o"/>
            </a:pPr>
            <a:r>
              <a:rPr lang="en-US" dirty="0"/>
              <a:t>Academic year 2018-2019, Network Logon cracker</a:t>
            </a:r>
          </a:p>
          <a:p>
            <a:pPr marL="82296" indent="0">
              <a:buNone/>
            </a:pPr>
            <a:endParaRPr lang="en-US" dirty="0"/>
          </a:p>
        </p:txBody>
      </p:sp>
    </p:spTree>
    <p:extLst>
      <p:ext uri="{BB962C8B-B14F-4D97-AF65-F5344CB8AC3E}">
        <p14:creationId xmlns:p14="http://schemas.microsoft.com/office/powerpoint/2010/main" val="865835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Cost and Risk analysis of previous attacks</a:t>
            </a:r>
          </a:p>
        </p:txBody>
      </p:sp>
      <p:graphicFrame>
        <p:nvGraphicFramePr>
          <p:cNvPr id="9" name="Content Placeholder 8" descr="Vertical Curved List diagram showing 3 groups arranged one below the other with bullet points under each group"/>
          <p:cNvGraphicFramePr>
            <a:graphicFrameLocks noGrp="1"/>
          </p:cNvGraphicFramePr>
          <p:nvPr>
            <p:ph sz="half" idx="2"/>
            <p:extLst>
              <p:ext uri="{D42A27DB-BD31-4B8C-83A1-F6EECF244321}">
                <p14:modId xmlns:p14="http://schemas.microsoft.com/office/powerpoint/2010/main" val="2127243675"/>
              </p:ext>
            </p:extLst>
          </p:nvPr>
        </p:nvGraphicFramePr>
        <p:xfrm>
          <a:off x="7034212" y="1269999"/>
          <a:ext cx="4877371" cy="5469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Content Placeholder 9"/>
          <p:cNvSpPr>
            <a:spLocks noGrp="1"/>
          </p:cNvSpPr>
          <p:nvPr>
            <p:ph sz="half" idx="1"/>
          </p:nvPr>
        </p:nvSpPr>
        <p:spPr/>
        <p:txBody>
          <a:bodyPr>
            <a:normAutofit fontScale="77500" lnSpcReduction="20000"/>
          </a:bodyPr>
          <a:lstStyle/>
          <a:p>
            <a:pPr algn="just">
              <a:buFont typeface="Courier New" panose="02070309020205020404" pitchFamily="49" charset="0"/>
              <a:buChar char="o"/>
            </a:pPr>
            <a:r>
              <a:rPr lang="en-US" dirty="0"/>
              <a:t>Additional paid staff hours when previous attacks were in process to obtain control and safety of the network</a:t>
            </a:r>
          </a:p>
          <a:p>
            <a:pPr>
              <a:buFont typeface="Courier New" panose="02070309020205020404" pitchFamily="49" charset="0"/>
              <a:buChar char="o"/>
            </a:pPr>
            <a:endParaRPr lang="en-US" dirty="0"/>
          </a:p>
          <a:p>
            <a:pPr algn="just">
              <a:buFont typeface="Courier New" panose="02070309020205020404" pitchFamily="49" charset="0"/>
              <a:buChar char="o"/>
            </a:pPr>
            <a:r>
              <a:rPr lang="en-US" dirty="0"/>
              <a:t>Additional resources and security consultants to ensure maximized security</a:t>
            </a:r>
          </a:p>
          <a:p>
            <a:pPr>
              <a:buFont typeface="Courier New" panose="02070309020205020404" pitchFamily="49" charset="0"/>
              <a:buChar char="o"/>
            </a:pPr>
            <a:endParaRPr lang="en-US" dirty="0"/>
          </a:p>
          <a:p>
            <a:pPr algn="just">
              <a:buFont typeface="Courier New" panose="02070309020205020404" pitchFamily="49" charset="0"/>
              <a:buChar char="o"/>
            </a:pPr>
            <a:r>
              <a:rPr lang="en-US" dirty="0"/>
              <a:t>When any educational institution is attacked this may compromise confidential information such as personal details, Financial details and etc.</a:t>
            </a:r>
          </a:p>
        </p:txBody>
      </p:sp>
    </p:spTree>
    <p:extLst>
      <p:ext uri="{BB962C8B-B14F-4D97-AF65-F5344CB8AC3E}">
        <p14:creationId xmlns:p14="http://schemas.microsoft.com/office/powerpoint/2010/main" val="679128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Advantages of Implementing up to date security solution's</a:t>
            </a:r>
          </a:p>
        </p:txBody>
      </p:sp>
      <p:sp>
        <p:nvSpPr>
          <p:cNvPr id="3" name="Content Placeholder 2"/>
          <p:cNvSpPr>
            <a:spLocks noGrp="1"/>
          </p:cNvSpPr>
          <p:nvPr>
            <p:ph sz="half" idx="1"/>
          </p:nvPr>
        </p:nvSpPr>
        <p:spPr>
          <a:xfrm>
            <a:off x="1914143" y="1524000"/>
            <a:ext cx="9854523" cy="4663440"/>
          </a:xfrm>
        </p:spPr>
        <p:txBody>
          <a:bodyPr/>
          <a:lstStyle/>
          <a:p>
            <a:pPr marL="82296" indent="0" algn="just">
              <a:buNone/>
            </a:pPr>
            <a:r>
              <a:rPr lang="en-GB" dirty="0"/>
              <a:t>Solution's that have immediate affect with up-to-date security updates and newer security features:</a:t>
            </a:r>
          </a:p>
          <a:p>
            <a:pPr marL="82296" indent="0">
              <a:buNone/>
            </a:pPr>
            <a:endParaRPr lang="en-GB" dirty="0"/>
          </a:p>
          <a:p>
            <a:pPr>
              <a:buFont typeface="Courier New" panose="02070309020205020404" pitchFamily="49" charset="0"/>
              <a:buChar char="o"/>
            </a:pPr>
            <a:r>
              <a:rPr lang="en-GB" dirty="0"/>
              <a:t>No interruption to operational network implying efficient network</a:t>
            </a:r>
          </a:p>
          <a:p>
            <a:pPr>
              <a:buFont typeface="Courier New" panose="02070309020205020404" pitchFamily="49" charset="0"/>
              <a:buChar char="o"/>
            </a:pPr>
            <a:r>
              <a:rPr lang="en-GB" dirty="0"/>
              <a:t>fewer risk</a:t>
            </a:r>
          </a:p>
          <a:p>
            <a:pPr>
              <a:buFont typeface="Courier New" panose="02070309020205020404" pitchFamily="49" charset="0"/>
              <a:buChar char="o"/>
            </a:pPr>
            <a:r>
              <a:rPr lang="en-GB" dirty="0"/>
              <a:t>Lower cost</a:t>
            </a:r>
          </a:p>
          <a:p>
            <a:pPr>
              <a:buFont typeface="Courier New" panose="02070309020205020404" pitchFamily="49" charset="0"/>
              <a:buChar char="o"/>
            </a:pPr>
            <a:r>
              <a:rPr lang="en-GB" dirty="0"/>
              <a:t>Advanced security</a:t>
            </a:r>
          </a:p>
          <a:p>
            <a:pPr>
              <a:buFont typeface="Courier New" panose="02070309020205020404" pitchFamily="49" charset="0"/>
              <a:buChar char="o"/>
            </a:pPr>
            <a:r>
              <a:rPr lang="en-GB" dirty="0"/>
              <a:t>Ensuring no loss of data</a:t>
            </a:r>
          </a:p>
          <a:p>
            <a:endParaRPr lang="en-GB" dirty="0"/>
          </a:p>
          <a:p>
            <a:endParaRPr lang="en-GB" dirty="0"/>
          </a:p>
        </p:txBody>
      </p:sp>
    </p:spTree>
    <p:extLst>
      <p:ext uri="{BB962C8B-B14F-4D97-AF65-F5344CB8AC3E}">
        <p14:creationId xmlns:p14="http://schemas.microsoft.com/office/powerpoint/2010/main" val="998225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consideration</a:t>
            </a:r>
          </a:p>
        </p:txBody>
      </p:sp>
      <p:sp>
        <p:nvSpPr>
          <p:cNvPr id="3" name="Content Placeholder 2"/>
          <p:cNvSpPr>
            <a:spLocks noGrp="1"/>
          </p:cNvSpPr>
          <p:nvPr>
            <p:ph sz="half" idx="1"/>
          </p:nvPr>
        </p:nvSpPr>
        <p:spPr>
          <a:xfrm>
            <a:off x="1914143" y="1524000"/>
            <a:ext cx="9837589" cy="4663440"/>
          </a:xfrm>
        </p:spPr>
        <p:txBody>
          <a:bodyPr/>
          <a:lstStyle/>
          <a:p>
            <a:pPr marL="82296" indent="0" algn="just">
              <a:buNone/>
            </a:pPr>
            <a:r>
              <a:rPr lang="en-GB" dirty="0"/>
              <a:t>The author (Irfan Onur) is required to obtain legal ethical rights by the University of Wales Trinity Saint David before starting any type of vulnerability assessment or penetration testing.</a:t>
            </a:r>
          </a:p>
          <a:p>
            <a:pPr marL="82296" indent="0">
              <a:buNone/>
            </a:pPr>
            <a:endParaRPr lang="en-GB" dirty="0"/>
          </a:p>
          <a:p>
            <a:pPr marL="82296" indent="0">
              <a:buNone/>
            </a:pPr>
            <a:r>
              <a:rPr lang="en-GB" dirty="0"/>
              <a:t>Data protection act 1998</a:t>
            </a:r>
          </a:p>
        </p:txBody>
      </p:sp>
    </p:spTree>
    <p:extLst>
      <p:ext uri="{BB962C8B-B14F-4D97-AF65-F5344CB8AC3E}">
        <p14:creationId xmlns:p14="http://schemas.microsoft.com/office/powerpoint/2010/main" val="2285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EC2B5-CA94-8840-BE9D-427C4DD8BF61}"/>
              </a:ext>
            </a:extLst>
          </p:cNvPr>
          <p:cNvSpPr>
            <a:spLocks noGrp="1"/>
          </p:cNvSpPr>
          <p:nvPr>
            <p:ph type="title"/>
          </p:nvPr>
        </p:nvSpPr>
        <p:spPr/>
        <p:txBody>
          <a:bodyPr/>
          <a:lstStyle/>
          <a:p>
            <a:r>
              <a:rPr lang="en-US" dirty="0"/>
              <a:t>Potential risk recovery</a:t>
            </a:r>
          </a:p>
        </p:txBody>
      </p:sp>
      <p:sp>
        <p:nvSpPr>
          <p:cNvPr id="3" name="Content Placeholder 2">
            <a:extLst>
              <a:ext uri="{FF2B5EF4-FFF2-40B4-BE49-F238E27FC236}">
                <a16:creationId xmlns:a16="http://schemas.microsoft.com/office/drawing/2014/main" id="{FF0B4B57-164B-9446-BEE0-FC497781420C}"/>
              </a:ext>
            </a:extLst>
          </p:cNvPr>
          <p:cNvSpPr>
            <a:spLocks noGrp="1"/>
          </p:cNvSpPr>
          <p:nvPr>
            <p:ph sz="half" idx="1"/>
          </p:nvPr>
        </p:nvSpPr>
        <p:spPr>
          <a:xfrm>
            <a:off x="1914143" y="1524000"/>
            <a:ext cx="9783052" cy="4663440"/>
          </a:xfrm>
        </p:spPr>
        <p:txBody>
          <a:bodyPr/>
          <a:lstStyle/>
          <a:p>
            <a:pPr marL="82296" indent="0" algn="just">
              <a:buNone/>
            </a:pPr>
            <a:r>
              <a:rPr lang="en-US" dirty="0"/>
              <a:t>Several factors is to considered with operational network penetration testing:</a:t>
            </a:r>
          </a:p>
          <a:p>
            <a:pPr marL="82296" indent="0">
              <a:buNone/>
            </a:pPr>
            <a:endParaRPr lang="en-US" dirty="0"/>
          </a:p>
          <a:p>
            <a:pPr>
              <a:buFont typeface="Courier New" panose="02070309020205020404" pitchFamily="49" charset="0"/>
              <a:buChar char="o"/>
            </a:pPr>
            <a:r>
              <a:rPr lang="en-US" dirty="0"/>
              <a:t>Network failure</a:t>
            </a:r>
          </a:p>
          <a:p>
            <a:pPr>
              <a:buFont typeface="Courier New" panose="02070309020205020404" pitchFamily="49" charset="0"/>
              <a:buChar char="o"/>
            </a:pPr>
            <a:r>
              <a:rPr lang="en-US" dirty="0"/>
              <a:t>Loss of data</a:t>
            </a:r>
          </a:p>
          <a:p>
            <a:pPr>
              <a:buFont typeface="Courier New" panose="02070309020205020404" pitchFamily="49" charset="0"/>
              <a:buChar char="o"/>
            </a:pPr>
            <a:r>
              <a:rPr lang="en-US" dirty="0"/>
              <a:t>Server failure</a:t>
            </a:r>
          </a:p>
          <a:p>
            <a:pPr>
              <a:buFont typeface="Courier New" panose="02070309020205020404" pitchFamily="49" charset="0"/>
              <a:buChar char="o"/>
            </a:pPr>
            <a:r>
              <a:rPr lang="en-US" dirty="0"/>
              <a:t>Disaster recovery failure</a:t>
            </a:r>
          </a:p>
        </p:txBody>
      </p:sp>
    </p:spTree>
    <p:extLst>
      <p:ext uri="{BB962C8B-B14F-4D97-AF65-F5344CB8AC3E}">
        <p14:creationId xmlns:p14="http://schemas.microsoft.com/office/powerpoint/2010/main" val="811764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5E953-C36D-734E-9F25-D9B050F6EE66}"/>
              </a:ext>
            </a:extLst>
          </p:cNvPr>
          <p:cNvSpPr>
            <a:spLocks noGrp="1"/>
          </p:cNvSpPr>
          <p:nvPr>
            <p:ph type="title"/>
          </p:nvPr>
        </p:nvSpPr>
        <p:spPr/>
        <p:txBody>
          <a:bodyPr/>
          <a:lstStyle/>
          <a:p>
            <a:r>
              <a:rPr lang="en-US" dirty="0"/>
              <a:t>Cybersecurity</a:t>
            </a:r>
          </a:p>
        </p:txBody>
      </p:sp>
      <p:sp>
        <p:nvSpPr>
          <p:cNvPr id="3" name="Content Placeholder 2">
            <a:extLst>
              <a:ext uri="{FF2B5EF4-FFF2-40B4-BE49-F238E27FC236}">
                <a16:creationId xmlns:a16="http://schemas.microsoft.com/office/drawing/2014/main" id="{7D38CCA8-BFB9-A241-A2B1-1E702152BDE9}"/>
              </a:ext>
            </a:extLst>
          </p:cNvPr>
          <p:cNvSpPr>
            <a:spLocks noGrp="1"/>
          </p:cNvSpPr>
          <p:nvPr>
            <p:ph sz="half" idx="1"/>
          </p:nvPr>
        </p:nvSpPr>
        <p:spPr/>
        <p:txBody>
          <a:bodyPr>
            <a:normAutofit fontScale="47500" lnSpcReduction="20000"/>
          </a:bodyPr>
          <a:lstStyle/>
          <a:p>
            <a:pPr marL="457200" indent="-457200" algn="just">
              <a:lnSpc>
                <a:spcPct val="170000"/>
              </a:lnSpc>
              <a:spcBef>
                <a:spcPts val="1260"/>
              </a:spcBef>
              <a:buFont typeface="Courier New" panose="02070309020205020404" pitchFamily="49" charset="0"/>
              <a:buChar char="o"/>
            </a:pPr>
            <a:r>
              <a:rPr lang="en-US" dirty="0">
                <a:cs typeface="Courier New" panose="02070309020205020404" pitchFamily="49" charset="0"/>
              </a:rPr>
              <a:t>74% of companies have over 1,000 stale sensitive files</a:t>
            </a:r>
          </a:p>
          <a:p>
            <a:pPr marL="457200" indent="-457200" algn="just">
              <a:lnSpc>
                <a:spcPct val="170000"/>
              </a:lnSpc>
              <a:spcBef>
                <a:spcPts val="1260"/>
              </a:spcBef>
              <a:buFont typeface="Courier New" panose="02070309020205020404" pitchFamily="49" charset="0"/>
              <a:buChar char="o"/>
            </a:pPr>
            <a:r>
              <a:rPr lang="en-US" dirty="0">
                <a:cs typeface="Courier New" panose="02070309020205020404" pitchFamily="49" charset="0"/>
              </a:rPr>
              <a:t>21%  of all files are not protected in any way within companies</a:t>
            </a:r>
          </a:p>
          <a:p>
            <a:pPr marL="457200" indent="-457200" algn="just">
              <a:lnSpc>
                <a:spcPct val="170000"/>
              </a:lnSpc>
              <a:spcBef>
                <a:spcPts val="1260"/>
              </a:spcBef>
              <a:buFont typeface="Courier New" panose="02070309020205020404" pitchFamily="49" charset="0"/>
              <a:buChar char="o"/>
            </a:pPr>
            <a:r>
              <a:rPr lang="en-US" dirty="0">
                <a:cs typeface="Courier New" panose="02070309020205020404" pitchFamily="49" charset="0"/>
              </a:rPr>
              <a:t>71% of attacks being with spear-phishing emails</a:t>
            </a:r>
          </a:p>
          <a:p>
            <a:pPr marL="457200" indent="-457200">
              <a:lnSpc>
                <a:spcPct val="170000"/>
              </a:lnSpc>
              <a:spcBef>
                <a:spcPts val="1260"/>
              </a:spcBef>
              <a:buFont typeface="Courier New" panose="02070309020205020404" pitchFamily="49" charset="0"/>
              <a:buChar char="o"/>
            </a:pPr>
            <a:r>
              <a:rPr lang="en-US" dirty="0">
                <a:cs typeface="Courier New" panose="02070309020205020404" pitchFamily="49" charset="0"/>
              </a:rPr>
              <a:t>2016 – 3 billion Yahoo accounts compromised</a:t>
            </a:r>
          </a:p>
          <a:p>
            <a:pPr marL="457200" indent="-457200">
              <a:lnSpc>
                <a:spcPct val="170000"/>
              </a:lnSpc>
              <a:spcBef>
                <a:spcPts val="1260"/>
              </a:spcBef>
              <a:buFont typeface="Courier New" panose="02070309020205020404" pitchFamily="49" charset="0"/>
              <a:buChar char="o"/>
            </a:pPr>
            <a:r>
              <a:rPr lang="en-US" dirty="0">
                <a:cs typeface="Courier New" panose="02070309020205020404" pitchFamily="49" charset="0"/>
              </a:rPr>
              <a:t>2016- 57 million Uber accounts compromised</a:t>
            </a:r>
          </a:p>
          <a:p>
            <a:pPr marL="457200" indent="-457200">
              <a:lnSpc>
                <a:spcPct val="170000"/>
              </a:lnSpc>
              <a:spcBef>
                <a:spcPts val="1260"/>
              </a:spcBef>
              <a:buFont typeface="Courier New" panose="02070309020205020404" pitchFamily="49" charset="0"/>
              <a:buChar char="o"/>
            </a:pPr>
            <a:r>
              <a:rPr lang="en-US" dirty="0">
                <a:cs typeface="Courier New" panose="02070309020205020404" pitchFamily="49" charset="0"/>
              </a:rPr>
              <a:t>2017 – 412 million </a:t>
            </a:r>
            <a:r>
              <a:rPr lang="en-US" dirty="0" err="1">
                <a:cs typeface="Courier New" panose="02070309020205020404" pitchFamily="49" charset="0"/>
              </a:rPr>
              <a:t>Friendfinders</a:t>
            </a:r>
            <a:r>
              <a:rPr lang="en-US" dirty="0">
                <a:cs typeface="Courier New" panose="02070309020205020404" pitchFamily="49" charset="0"/>
              </a:rPr>
              <a:t> users compromised</a:t>
            </a:r>
          </a:p>
          <a:p>
            <a:pPr marL="457200" indent="-457200">
              <a:lnSpc>
                <a:spcPct val="170000"/>
              </a:lnSpc>
              <a:spcBef>
                <a:spcPts val="1260"/>
              </a:spcBef>
              <a:buFont typeface="Courier New" panose="02070309020205020404" pitchFamily="49" charset="0"/>
              <a:buChar char="o"/>
            </a:pPr>
            <a:r>
              <a:rPr lang="en-US" dirty="0">
                <a:cs typeface="Courier New" panose="02070309020205020404" pitchFamily="49" charset="0"/>
              </a:rPr>
              <a:t>2017 – 5.4 billion virus attacks</a:t>
            </a:r>
            <a:endParaRPr lang="en-US" dirty="0"/>
          </a:p>
        </p:txBody>
      </p:sp>
      <p:sp>
        <p:nvSpPr>
          <p:cNvPr id="4" name="Content Placeholder 3">
            <a:extLst>
              <a:ext uri="{FF2B5EF4-FFF2-40B4-BE49-F238E27FC236}">
                <a16:creationId xmlns:a16="http://schemas.microsoft.com/office/drawing/2014/main" id="{9160C20D-BF5B-BE44-A392-F63CB88837CC}"/>
              </a:ext>
            </a:extLst>
          </p:cNvPr>
          <p:cNvSpPr>
            <a:spLocks noGrp="1"/>
          </p:cNvSpPr>
          <p:nvPr>
            <p:ph sz="half" idx="2"/>
          </p:nvPr>
        </p:nvSpPr>
        <p:spPr/>
        <p:txBody>
          <a:bodyPr>
            <a:normAutofit fontScale="47500" lnSpcReduction="20000"/>
          </a:bodyPr>
          <a:lstStyle/>
          <a:p>
            <a:pPr marL="539486" indent="-457200">
              <a:lnSpc>
                <a:spcPct val="170000"/>
              </a:lnSpc>
              <a:spcBef>
                <a:spcPts val="1260"/>
              </a:spcBef>
              <a:buFont typeface="Courier New" panose="02070309020205020404" pitchFamily="49" charset="0"/>
              <a:buChar char="o"/>
            </a:pPr>
            <a:r>
              <a:rPr lang="en-US" dirty="0">
                <a:cs typeface="Courier New" panose="02070309020205020404" pitchFamily="49" charset="0"/>
              </a:rPr>
              <a:t>2017 - average cost of security intrusion $11.7 million</a:t>
            </a:r>
          </a:p>
          <a:p>
            <a:pPr marL="539486" indent="-457200">
              <a:lnSpc>
                <a:spcPct val="170000"/>
              </a:lnSpc>
              <a:spcBef>
                <a:spcPts val="1260"/>
              </a:spcBef>
              <a:buFont typeface="Courier New" panose="02070309020205020404" pitchFamily="49" charset="0"/>
              <a:buChar char="o"/>
            </a:pPr>
            <a:r>
              <a:rPr lang="en-US" dirty="0">
                <a:cs typeface="Courier New" panose="02070309020205020404" pitchFamily="49" charset="0"/>
              </a:rPr>
              <a:t>Malware attack cost on a company $2.4 million</a:t>
            </a:r>
          </a:p>
          <a:p>
            <a:pPr marL="539486" indent="-457200">
              <a:lnSpc>
                <a:spcPct val="170000"/>
              </a:lnSpc>
              <a:spcBef>
                <a:spcPts val="1260"/>
              </a:spcBef>
              <a:buFont typeface="Courier New" panose="02070309020205020404" pitchFamily="49" charset="0"/>
              <a:buChar char="o"/>
            </a:pPr>
            <a:r>
              <a:rPr lang="en-US" dirty="0">
                <a:cs typeface="Courier New" panose="02070309020205020404" pitchFamily="49" charset="0"/>
              </a:rPr>
              <a:t>2016 to 2017 22.7% increase of attacks</a:t>
            </a:r>
          </a:p>
          <a:p>
            <a:pPr marL="539486" indent="-457200">
              <a:lnSpc>
                <a:spcPct val="170000"/>
              </a:lnSpc>
              <a:spcBef>
                <a:spcPts val="1260"/>
              </a:spcBef>
              <a:buFont typeface="Courier New" panose="02070309020205020404" pitchFamily="49" charset="0"/>
              <a:buChar char="o"/>
            </a:pPr>
            <a:r>
              <a:rPr lang="en-US" dirty="0">
                <a:cs typeface="Courier New" panose="02070309020205020404" pitchFamily="49" charset="0"/>
              </a:rPr>
              <a:t>Damage related to cybercrime is projected to hit $6 trillion annually by 2021</a:t>
            </a:r>
            <a:endParaRPr lang="ru-RU" dirty="0">
              <a:cs typeface="Courier New" panose="02070309020205020404" pitchFamily="49" charset="0"/>
            </a:endParaRPr>
          </a:p>
          <a:p>
            <a:pPr algn="just">
              <a:lnSpc>
                <a:spcPct val="170000"/>
              </a:lnSpc>
              <a:buFont typeface="Courier New" panose="02070309020205020404" pitchFamily="49" charset="0"/>
              <a:buChar char="o"/>
            </a:pPr>
            <a:r>
              <a:rPr lang="en-US" dirty="0">
                <a:cs typeface="Courier New" panose="02070309020205020404" pitchFamily="49" charset="0"/>
              </a:rPr>
              <a:t>500 billion IoT devices expected to be connected to the internet by 2030 worldwide suggests Cisco, </a:t>
            </a:r>
          </a:p>
          <a:p>
            <a:pPr algn="just">
              <a:lnSpc>
                <a:spcPct val="170000"/>
              </a:lnSpc>
              <a:buFont typeface="Courier New" panose="02070309020205020404" pitchFamily="49" charset="0"/>
              <a:buChar char="o"/>
            </a:pPr>
            <a:r>
              <a:rPr lang="en-US" dirty="0">
                <a:cs typeface="Courier New" panose="02070309020205020404" pitchFamily="49" charset="0"/>
              </a:rPr>
              <a:t>IoT attacks were up by 600% in 2017</a:t>
            </a:r>
            <a:endParaRPr lang="ru-RU" dirty="0">
              <a:cs typeface="Courier New" panose="02070309020205020404" pitchFamily="49" charset="0"/>
            </a:endParaRPr>
          </a:p>
          <a:p>
            <a:pPr>
              <a:lnSpc>
                <a:spcPct val="170000"/>
              </a:lnSpc>
              <a:buFont typeface="Courier New" panose="02070309020205020404" pitchFamily="49" charset="0"/>
              <a:buChar char="o"/>
            </a:pPr>
            <a:endParaRPr lang="en-US" dirty="0"/>
          </a:p>
        </p:txBody>
      </p:sp>
    </p:spTree>
    <p:extLst>
      <p:ext uri="{BB962C8B-B14F-4D97-AF65-F5344CB8AC3E}">
        <p14:creationId xmlns:p14="http://schemas.microsoft.com/office/powerpoint/2010/main" val="568860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6B637-C429-5248-AEE4-72F05F2529B6}"/>
              </a:ext>
            </a:extLst>
          </p:cNvPr>
          <p:cNvSpPr>
            <a:spLocks noGrp="1"/>
          </p:cNvSpPr>
          <p:nvPr>
            <p:ph type="title"/>
          </p:nvPr>
        </p:nvSpPr>
        <p:spPr/>
        <p:txBody>
          <a:bodyPr/>
          <a:lstStyle/>
          <a:p>
            <a:r>
              <a:rPr lang="en-US" dirty="0"/>
              <a:t>Types of Penetration Testing</a:t>
            </a:r>
          </a:p>
        </p:txBody>
      </p:sp>
      <p:sp>
        <p:nvSpPr>
          <p:cNvPr id="3" name="Content Placeholder 2">
            <a:extLst>
              <a:ext uri="{FF2B5EF4-FFF2-40B4-BE49-F238E27FC236}">
                <a16:creationId xmlns:a16="http://schemas.microsoft.com/office/drawing/2014/main" id="{31DC2D8E-68F1-7244-87B6-7762A813A084}"/>
              </a:ext>
            </a:extLst>
          </p:cNvPr>
          <p:cNvSpPr>
            <a:spLocks noGrp="1"/>
          </p:cNvSpPr>
          <p:nvPr>
            <p:ph sz="half" idx="1"/>
          </p:nvPr>
        </p:nvSpPr>
        <p:spPr>
          <a:xfrm>
            <a:off x="2329779" y="1595252"/>
            <a:ext cx="7455487" cy="4663440"/>
          </a:xfrm>
        </p:spPr>
        <p:txBody>
          <a:bodyPr>
            <a:normAutofit fontScale="47500" lnSpcReduction="20000"/>
          </a:bodyPr>
          <a:lstStyle/>
          <a:p>
            <a:pPr lvl="0">
              <a:lnSpc>
                <a:spcPct val="170000"/>
              </a:lnSpc>
            </a:pPr>
            <a:r>
              <a:rPr lang="en-GB" dirty="0"/>
              <a:t>Information gathering</a:t>
            </a:r>
          </a:p>
          <a:p>
            <a:pPr lvl="0">
              <a:lnSpc>
                <a:spcPct val="170000"/>
              </a:lnSpc>
            </a:pPr>
            <a:r>
              <a:rPr lang="en-GB" dirty="0"/>
              <a:t>Vulnerability analysis </a:t>
            </a:r>
          </a:p>
          <a:p>
            <a:pPr lvl="0">
              <a:lnSpc>
                <a:spcPct val="170000"/>
              </a:lnSpc>
            </a:pPr>
            <a:r>
              <a:rPr lang="en-GB" dirty="0"/>
              <a:t>External penetration testing</a:t>
            </a:r>
          </a:p>
          <a:p>
            <a:pPr lvl="0">
              <a:lnSpc>
                <a:spcPct val="170000"/>
              </a:lnSpc>
            </a:pPr>
            <a:r>
              <a:rPr lang="en-GB" dirty="0"/>
              <a:t>Internal network penetration testing</a:t>
            </a:r>
          </a:p>
          <a:p>
            <a:pPr lvl="0">
              <a:lnSpc>
                <a:spcPct val="170000"/>
              </a:lnSpc>
            </a:pPr>
            <a:r>
              <a:rPr lang="en-GB" dirty="0"/>
              <a:t>Wireless network penetration testing</a:t>
            </a:r>
          </a:p>
          <a:p>
            <a:pPr lvl="0">
              <a:lnSpc>
                <a:spcPct val="170000"/>
              </a:lnSpc>
            </a:pPr>
            <a:r>
              <a:rPr lang="en-GB" dirty="0"/>
              <a:t>IDS (Intrusion Detection System) penetration testing</a:t>
            </a:r>
          </a:p>
          <a:p>
            <a:pPr lvl="0">
              <a:lnSpc>
                <a:spcPct val="170000"/>
              </a:lnSpc>
            </a:pPr>
            <a:r>
              <a:rPr lang="en-GB" dirty="0"/>
              <a:t>Firewall penetration testing</a:t>
            </a:r>
          </a:p>
          <a:p>
            <a:pPr lvl="0">
              <a:lnSpc>
                <a:spcPct val="170000"/>
              </a:lnSpc>
            </a:pPr>
            <a:r>
              <a:rPr lang="en-GB" dirty="0"/>
              <a:t>Router penetration testing</a:t>
            </a:r>
          </a:p>
          <a:p>
            <a:pPr lvl="0">
              <a:lnSpc>
                <a:spcPct val="170000"/>
              </a:lnSpc>
            </a:pPr>
            <a:r>
              <a:rPr lang="en-GB" dirty="0"/>
              <a:t>Denial of Service (</a:t>
            </a:r>
            <a:r>
              <a:rPr lang="en-GB" dirty="0" err="1"/>
              <a:t>DoS</a:t>
            </a:r>
            <a:r>
              <a:rPr lang="en-GB" dirty="0"/>
              <a:t>) &amp; Distributed Denial of Service (DDoS) penetration testing</a:t>
            </a:r>
          </a:p>
          <a:p>
            <a:pPr lvl="0">
              <a:lnSpc>
                <a:spcPct val="170000"/>
              </a:lnSpc>
            </a:pPr>
            <a:r>
              <a:rPr lang="en-GB" dirty="0"/>
              <a:t>Application penetration testing</a:t>
            </a:r>
          </a:p>
          <a:p>
            <a:pPr lvl="0">
              <a:lnSpc>
                <a:spcPct val="170000"/>
              </a:lnSpc>
            </a:pPr>
            <a:r>
              <a:rPr lang="en-GB" dirty="0"/>
              <a:t>Database penetration testing </a:t>
            </a:r>
          </a:p>
          <a:p>
            <a:pPr lvl="0">
              <a:lnSpc>
                <a:spcPct val="170000"/>
              </a:lnSpc>
            </a:pPr>
            <a:r>
              <a:rPr lang="en-GB" dirty="0"/>
              <a:t>VPN (Virtual Private Network) penetration testing</a:t>
            </a:r>
          </a:p>
          <a:p>
            <a:pPr marL="82296" indent="0">
              <a:lnSpc>
                <a:spcPct val="170000"/>
              </a:lnSpc>
              <a:buNone/>
            </a:pPr>
            <a:endParaRPr lang="en-US" dirty="0"/>
          </a:p>
        </p:txBody>
      </p:sp>
    </p:spTree>
    <p:extLst>
      <p:ext uri="{BB962C8B-B14F-4D97-AF65-F5344CB8AC3E}">
        <p14:creationId xmlns:p14="http://schemas.microsoft.com/office/powerpoint/2010/main" val="325392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4D4DA-A4A5-F64E-AB2F-ED32268692D1}"/>
              </a:ext>
            </a:extLst>
          </p:cNvPr>
          <p:cNvSpPr>
            <a:spLocks noGrp="1"/>
          </p:cNvSpPr>
          <p:nvPr>
            <p:ph type="title"/>
          </p:nvPr>
        </p:nvSpPr>
        <p:spPr/>
        <p:txBody>
          <a:bodyPr/>
          <a:lstStyle/>
          <a:p>
            <a:r>
              <a:rPr lang="en-US" dirty="0"/>
              <a:t>Gant Chart</a:t>
            </a:r>
          </a:p>
        </p:txBody>
      </p:sp>
      <p:pic>
        <p:nvPicPr>
          <p:cNvPr id="6" name="Picture 5">
            <a:extLst>
              <a:ext uri="{FF2B5EF4-FFF2-40B4-BE49-F238E27FC236}">
                <a16:creationId xmlns:a16="http://schemas.microsoft.com/office/drawing/2014/main" id="{1BE6F243-32ED-6D49-B2D8-0E90EE0336F7}"/>
              </a:ext>
            </a:extLst>
          </p:cNvPr>
          <p:cNvPicPr>
            <a:picLocks noChangeAspect="1"/>
          </p:cNvPicPr>
          <p:nvPr/>
        </p:nvPicPr>
        <p:blipFill>
          <a:blip r:embed="rId3"/>
          <a:stretch>
            <a:fillRect/>
          </a:stretch>
        </p:blipFill>
        <p:spPr>
          <a:xfrm>
            <a:off x="3344636" y="1417320"/>
            <a:ext cx="6286500" cy="5207000"/>
          </a:xfrm>
          <a:prstGeom prst="rect">
            <a:avLst/>
          </a:prstGeom>
        </p:spPr>
      </p:pic>
    </p:spTree>
    <p:extLst>
      <p:ext uri="{BB962C8B-B14F-4D97-AF65-F5344CB8AC3E}">
        <p14:creationId xmlns:p14="http://schemas.microsoft.com/office/powerpoint/2010/main" val="1998803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49EEC-9E1E-744C-BA5D-E1BE5C88D31F}"/>
              </a:ext>
            </a:extLst>
          </p:cNvPr>
          <p:cNvSpPr>
            <a:spLocks noGrp="1"/>
          </p:cNvSpPr>
          <p:nvPr>
            <p:ph type="title"/>
          </p:nvPr>
        </p:nvSpPr>
        <p:spPr/>
        <p:txBody>
          <a:bodyPr/>
          <a:lstStyle/>
          <a:p>
            <a:r>
              <a:rPr lang="en-US" dirty="0"/>
              <a:t>Reference's</a:t>
            </a:r>
          </a:p>
        </p:txBody>
      </p:sp>
      <p:sp>
        <p:nvSpPr>
          <p:cNvPr id="3" name="TextBox 2">
            <a:extLst>
              <a:ext uri="{FF2B5EF4-FFF2-40B4-BE49-F238E27FC236}">
                <a16:creationId xmlns:a16="http://schemas.microsoft.com/office/drawing/2014/main" id="{F3FE97FE-26BF-0D44-8C7C-A95C1C685365}"/>
              </a:ext>
            </a:extLst>
          </p:cNvPr>
          <p:cNvSpPr txBox="1"/>
          <p:nvPr/>
        </p:nvSpPr>
        <p:spPr>
          <a:xfrm>
            <a:off x="1914144" y="2508411"/>
            <a:ext cx="9997440" cy="3139321"/>
          </a:xfrm>
          <a:prstGeom prst="rect">
            <a:avLst/>
          </a:prstGeom>
          <a:noFill/>
          <a:ln>
            <a:solidFill>
              <a:schemeClr val="bg2"/>
            </a:solidFill>
          </a:ln>
        </p:spPr>
        <p:txBody>
          <a:bodyPr wrap="square" rtlCol="0" anchor="ctr" anchorCtr="1">
            <a:spAutoFit/>
          </a:bodyPr>
          <a:lstStyle/>
          <a:p>
            <a:r>
              <a:rPr lang="en-GB" dirty="0"/>
              <a:t>[1]	R. </a:t>
            </a:r>
            <a:r>
              <a:rPr lang="en-GB" dirty="0" err="1"/>
              <a:t>Budiarto</a:t>
            </a:r>
            <a:r>
              <a:rPr lang="en-GB" dirty="0"/>
              <a:t>, S. </a:t>
            </a:r>
            <a:r>
              <a:rPr lang="en-GB" dirty="0" err="1"/>
              <a:t>Ramadass</a:t>
            </a:r>
            <a:r>
              <a:rPr lang="en-GB" dirty="0"/>
              <a:t>, A. </a:t>
            </a:r>
            <a:r>
              <a:rPr lang="en-GB" dirty="0" err="1"/>
              <a:t>Samsudin</a:t>
            </a:r>
            <a:r>
              <a:rPr lang="en-GB" dirty="0"/>
              <a:t>, and S. Noor, “Development of penetration testing model for increasing network security,” in </a:t>
            </a:r>
            <a:r>
              <a:rPr lang="en-GB" i="1" dirty="0"/>
              <a:t>Proceedings. 2004 International Conference on Information and Communication Technologies: From Theory to Applications, 2004.</a:t>
            </a:r>
            <a:r>
              <a:rPr lang="en-GB" dirty="0"/>
              <a:t>, pp. 563–564.</a:t>
            </a:r>
          </a:p>
          <a:p>
            <a:r>
              <a:rPr lang="en-GB" dirty="0"/>
              <a:t>[2]	W. </a:t>
            </a:r>
            <a:r>
              <a:rPr lang="en-GB" dirty="0" err="1"/>
              <a:t>LanFang</a:t>
            </a:r>
            <a:r>
              <a:rPr lang="en-GB" dirty="0"/>
              <a:t> and K. </a:t>
            </a:r>
            <a:r>
              <a:rPr lang="en-GB" dirty="0" err="1"/>
              <a:t>HaiZhou</a:t>
            </a:r>
            <a:r>
              <a:rPr lang="en-GB" dirty="0"/>
              <a:t>, “A Research of </a:t>
            </a:r>
            <a:r>
              <a:rPr lang="en-GB" dirty="0" err="1"/>
              <a:t>Behavior</a:t>
            </a:r>
            <a:r>
              <a:rPr lang="en-GB" dirty="0"/>
              <a:t>-Based Penetration Testing Model of the Network,” in </a:t>
            </a:r>
            <a:r>
              <a:rPr lang="en-GB" i="1" dirty="0"/>
              <a:t>2012 International Conference on Industrial Control and Electronics Engineering</a:t>
            </a:r>
            <a:r>
              <a:rPr lang="en-GB" dirty="0"/>
              <a:t>, 2012, pp. 1680–1683.</a:t>
            </a:r>
          </a:p>
          <a:p>
            <a:r>
              <a:rPr lang="en-GB" dirty="0"/>
              <a:t>[3]	H. M. Z. Al </a:t>
            </a:r>
            <a:r>
              <a:rPr lang="en-GB" dirty="0" err="1"/>
              <a:t>Shebli</a:t>
            </a:r>
            <a:r>
              <a:rPr lang="en-GB" dirty="0"/>
              <a:t> and B. D. </a:t>
            </a:r>
            <a:r>
              <a:rPr lang="en-GB" dirty="0" err="1"/>
              <a:t>Beheshti</a:t>
            </a:r>
            <a:r>
              <a:rPr lang="en-GB" dirty="0"/>
              <a:t>, “A study on penetration testing process and tools,” in </a:t>
            </a:r>
            <a:r>
              <a:rPr lang="en-GB" i="1" dirty="0"/>
              <a:t>2018 IEEE Long Island Systems, Applications and Technology Conference (LISAT)</a:t>
            </a:r>
            <a:r>
              <a:rPr lang="en-GB" dirty="0"/>
              <a:t>, 2018, pp. 1–7.</a:t>
            </a:r>
          </a:p>
          <a:p>
            <a:r>
              <a:rPr lang="en-GB" dirty="0"/>
              <a:t>[4]	“Cisco.” .</a:t>
            </a:r>
            <a:endParaRPr lang="en-GB" dirty="0">
              <a:effectLst/>
            </a:endParaRPr>
          </a:p>
        </p:txBody>
      </p:sp>
    </p:spTree>
    <p:extLst>
      <p:ext uri="{BB962C8B-B14F-4D97-AF65-F5344CB8AC3E}">
        <p14:creationId xmlns:p14="http://schemas.microsoft.com/office/powerpoint/2010/main" val="4024642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8678" y="2678853"/>
            <a:ext cx="9997440" cy="1143000"/>
          </a:xfrm>
        </p:spPr>
        <p:txBody>
          <a:bodyPr/>
          <a:lstStyle/>
          <a:p>
            <a:pPr algn="ctr"/>
            <a:r>
              <a:rPr lang="en-GB" dirty="0"/>
              <a:t>The End</a:t>
            </a:r>
          </a:p>
        </p:txBody>
      </p:sp>
      <p:sp>
        <p:nvSpPr>
          <p:cNvPr id="3" name="Title 1">
            <a:extLst>
              <a:ext uri="{FF2B5EF4-FFF2-40B4-BE49-F238E27FC236}">
                <a16:creationId xmlns:a16="http://schemas.microsoft.com/office/drawing/2014/main" id="{C9D9F77E-4856-CD47-990E-F74B62F62A96}"/>
              </a:ext>
            </a:extLst>
          </p:cNvPr>
          <p:cNvSpPr txBox="1">
            <a:spLocks/>
          </p:cNvSpPr>
          <p:nvPr/>
        </p:nvSpPr>
        <p:spPr>
          <a:xfrm>
            <a:off x="1778678" y="3250353"/>
            <a:ext cx="9997440" cy="1143000"/>
          </a:xfrm>
          <a:prstGeom prst="rect">
            <a:avLst/>
          </a:prstGeom>
        </p:spPr>
        <p:txBody>
          <a:bodyPr anchor="ctr">
            <a:normAutofit/>
          </a:bodyPr>
          <a:lstStyle>
            <a:lvl1pPr algn="l" rtl="0" eaLnBrk="1" latinLnBrk="0" hangingPunct="1">
              <a:spcBef>
                <a:spcPct val="0"/>
              </a:spcBef>
              <a:buNone/>
              <a:defRPr kumimoji="0" sz="4300" b="0" kern="1200">
                <a:solidFill>
                  <a:schemeClr val="accent1"/>
                </a:solidFill>
                <a:effectLst/>
                <a:latin typeface="+mj-lt"/>
                <a:ea typeface="+mj-ea"/>
                <a:cs typeface="+mj-cs"/>
              </a:defRPr>
            </a:lvl1pPr>
            <a:extLst/>
          </a:lstStyle>
          <a:p>
            <a:pPr algn="ctr"/>
            <a:r>
              <a:rPr lang="en-GB" dirty="0"/>
              <a:t>Questions?</a:t>
            </a:r>
          </a:p>
        </p:txBody>
      </p:sp>
    </p:spTree>
    <p:extLst>
      <p:ext uri="{BB962C8B-B14F-4D97-AF65-F5344CB8AC3E}">
        <p14:creationId xmlns:p14="http://schemas.microsoft.com/office/powerpoint/2010/main" val="884860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222E4B-F859-1B47-A9BB-A4B5E959BAE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48261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dea design templat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spDef>
      <a:spPr/>
      <a:bodyPr rtlCol="0" anchor="ctr"/>
      <a:lstStyle>
        <a:defPPr algn="ctr">
          <a:defRPr dirty="0"/>
        </a:defPPr>
      </a:lstStyle>
      <a:style>
        <a:lnRef idx="1">
          <a:schemeClr val="accent2"/>
        </a:lnRef>
        <a:fillRef idx="3">
          <a:schemeClr val="accent2"/>
        </a:fillRef>
        <a:effectRef idx="2">
          <a:schemeClr val="accent2"/>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Idea design slides.potx" id="{DF01E6A4-6AA1-422C-B26D-6A4BADE1B013}" vid="{6A88D988-B038-48EA-B513-AE1D8F325C3E}"/>
    </a:ext>
  </a:extLst>
</a:theme>
</file>

<file path=ppt/theme/theme2.xml><?xml version="1.0" encoding="utf-8"?>
<a:theme xmlns:a="http://schemas.openxmlformats.org/drawingml/2006/main" name="Office Them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Idea design slides</Template>
  <TotalTime>361</TotalTime>
  <Words>966</Words>
  <Application>Microsoft Macintosh PowerPoint</Application>
  <PresentationFormat>Widescreen</PresentationFormat>
  <Paragraphs>173</Paragraphs>
  <Slides>16</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Century Gothic</vt:lpstr>
      <vt:lpstr>Courier New</vt:lpstr>
      <vt:lpstr>Verdana</vt:lpstr>
      <vt:lpstr>Wingdings 2</vt:lpstr>
      <vt:lpstr>Idea design template</vt:lpstr>
      <vt:lpstr>Penetration Testing</vt:lpstr>
      <vt:lpstr>Aim and Objectives</vt:lpstr>
      <vt:lpstr>Literature review</vt:lpstr>
      <vt:lpstr>Research methodology</vt:lpstr>
      <vt:lpstr>Possible exploit techniques</vt:lpstr>
      <vt:lpstr>Previous attacks</vt:lpstr>
      <vt:lpstr>Cost and Risk analysis of previous attacks</vt:lpstr>
      <vt:lpstr>Advantages of Implementing up to date security solution's</vt:lpstr>
      <vt:lpstr>Ethical consideration</vt:lpstr>
      <vt:lpstr>Potential risk recovery</vt:lpstr>
      <vt:lpstr>Cybersecurity</vt:lpstr>
      <vt:lpstr>Types of Penetration Testing</vt:lpstr>
      <vt:lpstr>Gant Chart</vt:lpstr>
      <vt:lpstr>Reference's</vt:lpstr>
      <vt:lpstr>The End</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Security</dc:title>
  <dc:creator>Irfan Onur</dc:creator>
  <cp:lastModifiedBy>Irfan Onur (P147861)</cp:lastModifiedBy>
  <cp:revision>29</cp:revision>
  <dcterms:created xsi:type="dcterms:W3CDTF">2019-02-21T03:49:30Z</dcterms:created>
  <dcterms:modified xsi:type="dcterms:W3CDTF">2019-05-08T22:45:23Z</dcterms:modified>
</cp:coreProperties>
</file>