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9" r:id="rId4"/>
    <p:sldId id="260" r:id="rId5"/>
    <p:sldId id="294" r:id="rId6"/>
    <p:sldId id="258" r:id="rId7"/>
    <p:sldId id="261" r:id="rId8"/>
    <p:sldId id="262" r:id="rId9"/>
    <p:sldId id="275" r:id="rId10"/>
    <p:sldId id="276" r:id="rId11"/>
    <p:sldId id="279" r:id="rId12"/>
    <p:sldId id="277" r:id="rId13"/>
    <p:sldId id="280" r:id="rId14"/>
    <p:sldId id="278" r:id="rId15"/>
    <p:sldId id="284" r:id="rId16"/>
    <p:sldId id="285" r:id="rId17"/>
    <p:sldId id="286" r:id="rId18"/>
    <p:sldId id="287" r:id="rId19"/>
    <p:sldId id="288" r:id="rId20"/>
    <p:sldId id="289" r:id="rId21"/>
    <p:sldId id="290" r:id="rId22"/>
    <p:sldId id="291" r:id="rId23"/>
    <p:sldId id="293" r:id="rId24"/>
    <p:sldId id="263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FFFFCC"/>
    <a:srgbClr val="FFF3F3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9A47FE-D011-07C5-E124-E79270B2A249}" v="31" dt="2026-03-02T14:14:33.9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delSld modSld sldOrd">
      <pc:chgData name="Simona Ferraraccio" userId="c9694aeb-2f50-401b-8abf-67f8a7106701" providerId="ADAL" clId="{728671C3-614E-440E-8F04-5DA1EFA065FD}" dt="2026-03-02T13:29:23.891" v="33544" actId="20577"/>
      <pc:docMkLst>
        <pc:docMk/>
      </pc:docMkLst>
      <pc:sldChg chg="modSp mod">
        <pc:chgData name="Simona Ferraraccio" userId="c9694aeb-2f50-401b-8abf-67f8a7106701" providerId="ADAL" clId="{728671C3-614E-440E-8F04-5DA1EFA065FD}" dt="2026-02-26T14:12:11.254" v="21247" actId="14100"/>
        <pc:sldMkLst>
          <pc:docMk/>
          <pc:sldMk cId="2865830260" sldId="257"/>
        </pc:sldMkLst>
        <pc:spChg chg="mod">
          <ac:chgData name="Simona Ferraraccio" userId="c9694aeb-2f50-401b-8abf-67f8a7106701" providerId="ADAL" clId="{728671C3-614E-440E-8F04-5DA1EFA065FD}" dt="2026-02-26T14:12:06.670" v="21246" actId="1076"/>
          <ac:spMkLst>
            <pc:docMk/>
            <pc:sldMk cId="2865830260" sldId="257"/>
            <ac:spMk id="2" creationId="{8619C7BB-6426-B49A-3319-C7FE376EC294}"/>
          </ac:spMkLst>
        </pc:spChg>
        <pc:spChg chg="mod">
          <ac:chgData name="Simona Ferraraccio" userId="c9694aeb-2f50-401b-8abf-67f8a7106701" providerId="ADAL" clId="{728671C3-614E-440E-8F04-5DA1EFA065FD}" dt="2026-02-26T14:12:11.254" v="21247" actId="14100"/>
          <ac:spMkLst>
            <pc:docMk/>
            <pc:sldMk cId="2865830260" sldId="257"/>
            <ac:spMk id="11" creationId="{54B5E01E-9D08-D097-69C5-26C3E65A8CF2}"/>
          </ac:spMkLst>
        </pc:spChg>
        <pc:cxnChg chg="mod">
          <ac:chgData name="Simona Ferraraccio" userId="c9694aeb-2f50-401b-8abf-67f8a7106701" providerId="ADAL" clId="{728671C3-614E-440E-8F04-5DA1EFA065FD}" dt="2026-02-26T13:55:05.745" v="21245" actId="1076"/>
          <ac:cxnSpMkLst>
            <pc:docMk/>
            <pc:sldMk cId="2865830260" sldId="257"/>
            <ac:cxnSpMk id="10" creationId="{DA17D3E4-8B7C-E9F2-D62E-75D1E84879B4}"/>
          </ac:cxnSpMkLst>
        </pc:cxnChg>
      </pc:sldChg>
      <pc:sldChg chg="modSp mod">
        <pc:chgData name="Simona Ferraraccio" userId="c9694aeb-2f50-401b-8abf-67f8a7106701" providerId="ADAL" clId="{728671C3-614E-440E-8F04-5DA1EFA065FD}" dt="2026-03-02T13:27:49.715" v="33519" actId="1076"/>
        <pc:sldMkLst>
          <pc:docMk/>
          <pc:sldMk cId="3158238092" sldId="258"/>
        </pc:sldMkLst>
        <pc:spChg chg="mod">
          <ac:chgData name="Simona Ferraraccio" userId="c9694aeb-2f50-401b-8abf-67f8a7106701" providerId="ADAL" clId="{728671C3-614E-440E-8F04-5DA1EFA065FD}" dt="2026-03-02T13:27:46.158" v="33518" actId="20577"/>
          <ac:spMkLst>
            <pc:docMk/>
            <pc:sldMk cId="3158238092" sldId="258"/>
            <ac:spMk id="2" creationId="{B534E804-A8E9-04D9-8DD0-F35550888E65}"/>
          </ac:spMkLst>
        </pc:spChg>
        <pc:spChg chg="mod">
          <ac:chgData name="Simona Ferraraccio" userId="c9694aeb-2f50-401b-8abf-67f8a7106701" providerId="ADAL" clId="{728671C3-614E-440E-8F04-5DA1EFA065FD}" dt="2026-03-02T13:27:49.715" v="33519" actId="1076"/>
          <ac:spMkLst>
            <pc:docMk/>
            <pc:sldMk cId="3158238092" sldId="258"/>
            <ac:spMk id="3" creationId="{DD68855A-BFBF-6E7E-948C-028234648697}"/>
          </ac:spMkLst>
        </pc:spChg>
        <pc:picChg chg="mod">
          <ac:chgData name="Simona Ferraraccio" userId="c9694aeb-2f50-401b-8abf-67f8a7106701" providerId="ADAL" clId="{728671C3-614E-440E-8F04-5DA1EFA065FD}" dt="2026-02-18T21:02:25.894" v="16046" actId="1076"/>
          <ac:picMkLst>
            <pc:docMk/>
            <pc:sldMk cId="3158238092" sldId="258"/>
            <ac:picMk id="7" creationId="{B167B61E-64F1-6600-ECB3-F7D0905F8A0E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26T14:13:40.094" v="21256" actId="1076"/>
        <pc:sldMkLst>
          <pc:docMk/>
          <pc:sldMk cId="1183990039" sldId="259"/>
        </pc:sldMkLst>
        <pc:spChg chg="mod ord">
          <ac:chgData name="Simona Ferraraccio" userId="c9694aeb-2f50-401b-8abf-67f8a7106701" providerId="ADAL" clId="{728671C3-614E-440E-8F04-5DA1EFA065FD}" dt="2026-02-26T14:13:40.094" v="21256" actId="1076"/>
          <ac:spMkLst>
            <pc:docMk/>
            <pc:sldMk cId="1183990039" sldId="259"/>
            <ac:spMk id="5" creationId="{51619443-1902-7860-1A53-533D7BEC6D6B}"/>
          </ac:spMkLst>
        </pc:spChg>
        <pc:spChg chg="add mod">
          <ac:chgData name="Simona Ferraraccio" userId="c9694aeb-2f50-401b-8abf-67f8a7106701" providerId="ADAL" clId="{728671C3-614E-440E-8F04-5DA1EFA065FD}" dt="2026-02-26T13:53:54.143" v="21219" actId="13926"/>
          <ac:spMkLst>
            <pc:docMk/>
            <pc:sldMk cId="1183990039" sldId="259"/>
            <ac:spMk id="7" creationId="{15633C59-2F6A-34E5-ACA4-CC8F28D02A65}"/>
          </ac:spMkLst>
        </pc:spChg>
        <pc:spChg chg="add mod ord">
          <ac:chgData name="Simona Ferraraccio" userId="c9694aeb-2f50-401b-8abf-67f8a7106701" providerId="ADAL" clId="{728671C3-614E-440E-8F04-5DA1EFA065FD}" dt="2026-02-26T13:53:38.866" v="21201" actId="1076"/>
          <ac:spMkLst>
            <pc:docMk/>
            <pc:sldMk cId="1183990039" sldId="259"/>
            <ac:spMk id="12" creationId="{034C8CD6-5FCE-6E3B-CCA1-D893786CBEDB}"/>
          </ac:spMkLst>
        </pc:spChg>
        <pc:picChg chg="add mod modCrop">
          <ac:chgData name="Simona Ferraraccio" userId="c9694aeb-2f50-401b-8abf-67f8a7106701" providerId="ADAL" clId="{728671C3-614E-440E-8F04-5DA1EFA065FD}" dt="2026-02-26T13:47:04.530" v="20784" actId="1038"/>
          <ac:picMkLst>
            <pc:docMk/>
            <pc:sldMk cId="1183990039" sldId="259"/>
            <ac:picMk id="9" creationId="{32D6C2D6-6E9D-B885-BE44-42AAF56BE999}"/>
          </ac:picMkLst>
        </pc:picChg>
        <pc:picChg chg="add mod ord modCrop">
          <ac:chgData name="Simona Ferraraccio" userId="c9694aeb-2f50-401b-8abf-67f8a7106701" providerId="ADAL" clId="{728671C3-614E-440E-8F04-5DA1EFA065FD}" dt="2026-02-26T13:47:04.530" v="20784" actId="1038"/>
          <ac:picMkLst>
            <pc:docMk/>
            <pc:sldMk cId="1183990039" sldId="259"/>
            <ac:picMk id="11" creationId="{91EEF7CB-7BC0-2AB7-6200-EC6F87C7EC85}"/>
          </ac:picMkLst>
        </pc:picChg>
        <pc:cxnChg chg="add mod">
          <ac:chgData name="Simona Ferraraccio" userId="c9694aeb-2f50-401b-8abf-67f8a7106701" providerId="ADAL" clId="{728671C3-614E-440E-8F04-5DA1EFA065FD}" dt="2026-02-26T14:13:37.522" v="21255" actId="1035"/>
          <ac:cxnSpMkLst>
            <pc:docMk/>
            <pc:sldMk cId="1183990039" sldId="259"/>
            <ac:cxnSpMk id="14" creationId="{D27F8854-C6A5-E1A2-5D77-120C3916A01B}"/>
          </ac:cxnSpMkLst>
        </pc:cxnChg>
      </pc:sldChg>
      <pc:sldChg chg="addSp delSp modSp new mod modAnim">
        <pc:chgData name="Simona Ferraraccio" userId="c9694aeb-2f50-401b-8abf-67f8a7106701" providerId="ADAL" clId="{728671C3-614E-440E-8F04-5DA1EFA065FD}" dt="2026-02-26T14:24:40.686" v="21417" actId="1076"/>
        <pc:sldMkLst>
          <pc:docMk/>
          <pc:sldMk cId="3789870377" sldId="260"/>
        </pc:sldMkLst>
        <pc:spChg chg="add mod">
          <ac:chgData name="Simona Ferraraccio" userId="c9694aeb-2f50-401b-8abf-67f8a7106701" providerId="ADAL" clId="{728671C3-614E-440E-8F04-5DA1EFA065FD}" dt="2026-02-26T14:20:18.163" v="21333" actId="1076"/>
          <ac:spMkLst>
            <pc:docMk/>
            <pc:sldMk cId="3789870377" sldId="260"/>
            <ac:spMk id="7" creationId="{5F7D288C-A2CB-7C51-41BF-1FA71795008D}"/>
          </ac:spMkLst>
        </pc:spChg>
        <pc:spChg chg="add mod">
          <ac:chgData name="Simona Ferraraccio" userId="c9694aeb-2f50-401b-8abf-67f8a7106701" providerId="ADAL" clId="{728671C3-614E-440E-8F04-5DA1EFA065FD}" dt="2026-02-26T14:24:26.773" v="21415" actId="14100"/>
          <ac:spMkLst>
            <pc:docMk/>
            <pc:sldMk cId="3789870377" sldId="260"/>
            <ac:spMk id="8" creationId="{3FAB6F04-C675-8704-FC51-BCB6FE5EC219}"/>
          </ac:spMkLst>
        </pc:spChg>
        <pc:spChg chg="add mod">
          <ac:chgData name="Simona Ferraraccio" userId="c9694aeb-2f50-401b-8abf-67f8a7106701" providerId="ADAL" clId="{728671C3-614E-440E-8F04-5DA1EFA065FD}" dt="2026-02-26T14:24:35.475" v="21416" actId="1076"/>
          <ac:spMkLst>
            <pc:docMk/>
            <pc:sldMk cId="3789870377" sldId="260"/>
            <ac:spMk id="12" creationId="{A005951D-9E5E-8879-8699-BA5E00ACE2AD}"/>
          </ac:spMkLst>
        </pc:spChg>
        <pc:spChg chg="add mod">
          <ac:chgData name="Simona Ferraraccio" userId="c9694aeb-2f50-401b-8abf-67f8a7106701" providerId="ADAL" clId="{728671C3-614E-440E-8F04-5DA1EFA065FD}" dt="2026-02-26T14:18:54.497" v="21314" actId="208"/>
          <ac:spMkLst>
            <pc:docMk/>
            <pc:sldMk cId="3789870377" sldId="260"/>
            <ac:spMk id="13" creationId="{8E5D89C7-8251-F57B-8A40-2A206FE88343}"/>
          </ac:spMkLst>
        </pc:spChg>
        <pc:spChg chg="add mod">
          <ac:chgData name="Simona Ferraraccio" userId="c9694aeb-2f50-401b-8abf-67f8a7106701" providerId="ADAL" clId="{728671C3-614E-440E-8F04-5DA1EFA065FD}" dt="2026-02-26T14:19:40.531" v="21327" actId="688"/>
          <ac:spMkLst>
            <pc:docMk/>
            <pc:sldMk cId="3789870377" sldId="260"/>
            <ac:spMk id="14" creationId="{6545A814-AF77-9F06-0160-BCBA934C7466}"/>
          </ac:spMkLst>
        </pc:spChg>
        <pc:spChg chg="add mod">
          <ac:chgData name="Simona Ferraraccio" userId="c9694aeb-2f50-401b-8abf-67f8a7106701" providerId="ADAL" clId="{728671C3-614E-440E-8F04-5DA1EFA065FD}" dt="2026-02-26T14:24:40.686" v="21417" actId="1076"/>
          <ac:spMkLst>
            <pc:docMk/>
            <pc:sldMk cId="3789870377" sldId="260"/>
            <ac:spMk id="16" creationId="{36F5C17C-190E-B7D5-5392-882521062412}"/>
          </ac:spMkLst>
        </pc:spChg>
        <pc:spChg chg="add mod">
          <ac:chgData name="Simona Ferraraccio" userId="c9694aeb-2f50-401b-8abf-67f8a7106701" providerId="ADAL" clId="{728671C3-614E-440E-8F04-5DA1EFA065FD}" dt="2026-02-26T14:23:20.500" v="21391" actId="1076"/>
          <ac:spMkLst>
            <pc:docMk/>
            <pc:sldMk cId="3789870377" sldId="260"/>
            <ac:spMk id="17" creationId="{9F396232-D497-03B8-AF69-D3B21F3A2FC3}"/>
          </ac:spMkLst>
        </pc:spChg>
        <pc:spChg chg="add mod">
          <ac:chgData name="Simona Ferraraccio" userId="c9694aeb-2f50-401b-8abf-67f8a7106701" providerId="ADAL" clId="{728671C3-614E-440E-8F04-5DA1EFA065FD}" dt="2026-02-26T14:23:20.500" v="21391" actId="1076"/>
          <ac:spMkLst>
            <pc:docMk/>
            <pc:sldMk cId="3789870377" sldId="260"/>
            <ac:spMk id="18" creationId="{A7DA5BF5-921F-6B6E-4637-091EBF2B9306}"/>
          </ac:spMkLst>
        </pc:spChg>
        <pc:spChg chg="add mod">
          <ac:chgData name="Simona Ferraraccio" userId="c9694aeb-2f50-401b-8abf-67f8a7106701" providerId="ADAL" clId="{728671C3-614E-440E-8F04-5DA1EFA065FD}" dt="2026-02-26T14:23:20.500" v="21391" actId="1076"/>
          <ac:spMkLst>
            <pc:docMk/>
            <pc:sldMk cId="3789870377" sldId="260"/>
            <ac:spMk id="19" creationId="{55242CA6-7B23-5B87-8737-EB9164D434BA}"/>
          </ac:spMkLst>
        </pc:spChg>
        <pc:spChg chg="add mod">
          <ac:chgData name="Simona Ferraraccio" userId="c9694aeb-2f50-401b-8abf-67f8a7106701" providerId="ADAL" clId="{728671C3-614E-440E-8F04-5DA1EFA065FD}" dt="2026-02-26T14:23:20.500" v="21391" actId="1076"/>
          <ac:spMkLst>
            <pc:docMk/>
            <pc:sldMk cId="3789870377" sldId="260"/>
            <ac:spMk id="20" creationId="{04FBAE36-99DF-604F-C011-093A882F4F83}"/>
          </ac:spMkLst>
        </pc:spChg>
        <pc:spChg chg="add mod">
          <ac:chgData name="Simona Ferraraccio" userId="c9694aeb-2f50-401b-8abf-67f8a7106701" providerId="ADAL" clId="{728671C3-614E-440E-8F04-5DA1EFA065FD}" dt="2026-02-26T14:23:20.500" v="21391" actId="1076"/>
          <ac:spMkLst>
            <pc:docMk/>
            <pc:sldMk cId="3789870377" sldId="260"/>
            <ac:spMk id="21" creationId="{A58A0B78-E5B6-7808-1FAC-E4C227054BE0}"/>
          </ac:spMkLst>
        </pc:spChg>
        <pc:spChg chg="add mod">
          <ac:chgData name="Simona Ferraraccio" userId="c9694aeb-2f50-401b-8abf-67f8a7106701" providerId="ADAL" clId="{728671C3-614E-440E-8F04-5DA1EFA065FD}" dt="2026-02-26T14:23:20.500" v="21391" actId="1076"/>
          <ac:spMkLst>
            <pc:docMk/>
            <pc:sldMk cId="3789870377" sldId="260"/>
            <ac:spMk id="22" creationId="{DA6DBDCC-98CD-2000-E010-5F8C014060D4}"/>
          </ac:spMkLst>
        </pc:spChg>
        <pc:spChg chg="add mod">
          <ac:chgData name="Simona Ferraraccio" userId="c9694aeb-2f50-401b-8abf-67f8a7106701" providerId="ADAL" clId="{728671C3-614E-440E-8F04-5DA1EFA065FD}" dt="2026-02-26T14:23:38.888" v="21412" actId="20577"/>
          <ac:spMkLst>
            <pc:docMk/>
            <pc:sldMk cId="3789870377" sldId="260"/>
            <ac:spMk id="23" creationId="{6A14A44F-7031-D188-82B0-5E0DF31170FB}"/>
          </ac:spMkLst>
        </pc:spChg>
        <pc:graphicFrameChg chg="add mod modGraphic">
          <ac:chgData name="Simona Ferraraccio" userId="c9694aeb-2f50-401b-8abf-67f8a7106701" providerId="ADAL" clId="{728671C3-614E-440E-8F04-5DA1EFA065FD}" dt="2026-02-26T14:18:59.749" v="21319" actId="1036"/>
          <ac:graphicFrameMkLst>
            <pc:docMk/>
            <pc:sldMk cId="3789870377" sldId="260"/>
            <ac:graphicFrameMk id="11" creationId="{516F3CE8-CF60-4564-6820-C66653DBED58}"/>
          </ac:graphicFrameMkLst>
        </pc:graphicFrameChg>
      </pc:sldChg>
      <pc:sldChg chg="addSp delSp modSp new mod">
        <pc:chgData name="Simona Ferraraccio" userId="c9694aeb-2f50-401b-8abf-67f8a7106701" providerId="ADAL" clId="{728671C3-614E-440E-8F04-5DA1EFA065FD}" dt="2026-02-26T14:28:18.320" v="21444" actId="1076"/>
        <pc:sldMkLst>
          <pc:docMk/>
          <pc:sldMk cId="3552072290" sldId="261"/>
        </pc:sldMkLst>
        <pc:spChg chg="mod">
          <ac:chgData name="Simona Ferraraccio" userId="c9694aeb-2f50-401b-8abf-67f8a7106701" providerId="ADAL" clId="{728671C3-614E-440E-8F04-5DA1EFA065FD}" dt="2026-02-26T14:28:18.320" v="21444" actId="1076"/>
          <ac:spMkLst>
            <pc:docMk/>
            <pc:sldMk cId="3552072290" sldId="261"/>
            <ac:spMk id="2" creationId="{57A01B6E-2EB7-8528-AF1C-2FBCEBF4080A}"/>
          </ac:spMkLst>
        </pc:spChg>
        <pc:spChg chg="add mod">
          <ac:chgData name="Simona Ferraraccio" userId="c9694aeb-2f50-401b-8abf-67f8a7106701" providerId="ADAL" clId="{728671C3-614E-440E-8F04-5DA1EFA065FD}" dt="2026-02-26T14:28:08.810" v="21443"/>
          <ac:spMkLst>
            <pc:docMk/>
            <pc:sldMk cId="3552072290" sldId="261"/>
            <ac:spMk id="8" creationId="{0A1C95B2-E0EA-B809-ACB0-0B7DBD0914AB}"/>
          </ac:spMkLst>
        </pc:spChg>
        <pc:picChg chg="add mod">
          <ac:chgData name="Simona Ferraraccio" userId="c9694aeb-2f50-401b-8abf-67f8a7106701" providerId="ADAL" clId="{728671C3-614E-440E-8F04-5DA1EFA065FD}" dt="2026-02-26T14:28:08.810" v="21443"/>
          <ac:picMkLst>
            <pc:docMk/>
            <pc:sldMk cId="3552072290" sldId="261"/>
            <ac:picMk id="7" creationId="{1EEEEA55-579A-9FB8-402B-29657C62C897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6-02-26T14:47:13.385" v="21757" actId="27636"/>
        <pc:sldMkLst>
          <pc:docMk/>
          <pc:sldMk cId="2215942512" sldId="262"/>
        </pc:sldMkLst>
        <pc:spChg chg="mod">
          <ac:chgData name="Simona Ferraraccio" userId="c9694aeb-2f50-401b-8abf-67f8a7106701" providerId="ADAL" clId="{728671C3-614E-440E-8F04-5DA1EFA065FD}" dt="2026-02-26T14:42:52.733" v="21640" actId="26606"/>
          <ac:spMkLst>
            <pc:docMk/>
            <pc:sldMk cId="2215942512" sldId="262"/>
            <ac:spMk id="2" creationId="{C51E6941-E2D7-BB6E-EB8E-CE74FB1FC6DA}"/>
          </ac:spMkLst>
        </pc:spChg>
        <pc:spChg chg="mod">
          <ac:chgData name="Simona Ferraraccio" userId="c9694aeb-2f50-401b-8abf-67f8a7106701" providerId="ADAL" clId="{728671C3-614E-440E-8F04-5DA1EFA065FD}" dt="2026-02-26T14:47:13.385" v="21757" actId="27636"/>
          <ac:spMkLst>
            <pc:docMk/>
            <pc:sldMk cId="2215942512" sldId="262"/>
            <ac:spMk id="3" creationId="{CAEC1613-505D-DF77-3B92-C83660A8C391}"/>
          </ac:spMkLst>
        </pc:spChg>
        <pc:spChg chg="mod">
          <ac:chgData name="Simona Ferraraccio" userId="c9694aeb-2f50-401b-8abf-67f8a7106701" providerId="ADAL" clId="{728671C3-614E-440E-8F04-5DA1EFA065FD}" dt="2026-02-26T14:42:52.733" v="21640" actId="26606"/>
          <ac:spMkLst>
            <pc:docMk/>
            <pc:sldMk cId="2215942512" sldId="262"/>
            <ac:spMk id="4" creationId="{113F2662-36DB-5B4A-7071-5BBE861447FC}"/>
          </ac:spMkLst>
        </pc:spChg>
        <pc:spChg chg="mod">
          <ac:chgData name="Simona Ferraraccio" userId="c9694aeb-2f50-401b-8abf-67f8a7106701" providerId="ADAL" clId="{728671C3-614E-440E-8F04-5DA1EFA065FD}" dt="2026-02-26T14:42:52.733" v="21640" actId="26606"/>
          <ac:spMkLst>
            <pc:docMk/>
            <pc:sldMk cId="2215942512" sldId="262"/>
            <ac:spMk id="5" creationId="{57286891-9919-8207-DCE4-9EEE3BDCEDA1}"/>
          </ac:spMkLst>
        </pc:spChg>
        <pc:spChg chg="mod">
          <ac:chgData name="Simona Ferraraccio" userId="c9694aeb-2f50-401b-8abf-67f8a7106701" providerId="ADAL" clId="{728671C3-614E-440E-8F04-5DA1EFA065FD}" dt="2026-02-26T14:42:52.733" v="21640" actId="26606"/>
          <ac:spMkLst>
            <pc:docMk/>
            <pc:sldMk cId="2215942512" sldId="262"/>
            <ac:spMk id="6" creationId="{01544C9F-3482-5859-D8D9-46C35FDC3964}"/>
          </ac:spMkLst>
        </pc:spChg>
        <pc:spChg chg="add">
          <ac:chgData name="Simona Ferraraccio" userId="c9694aeb-2f50-401b-8abf-67f8a7106701" providerId="ADAL" clId="{728671C3-614E-440E-8F04-5DA1EFA065FD}" dt="2026-02-26T14:42:52.733" v="21640" actId="26606"/>
          <ac:spMkLst>
            <pc:docMk/>
            <pc:sldMk cId="2215942512" sldId="262"/>
            <ac:spMk id="13" creationId="{F13C74B1-5B17-4795-BED0-7140497B445A}"/>
          </ac:spMkLst>
        </pc:spChg>
        <pc:spChg chg="add">
          <ac:chgData name="Simona Ferraraccio" userId="c9694aeb-2f50-401b-8abf-67f8a7106701" providerId="ADAL" clId="{728671C3-614E-440E-8F04-5DA1EFA065FD}" dt="2026-02-26T14:42:52.733" v="21640" actId="26606"/>
          <ac:spMkLst>
            <pc:docMk/>
            <pc:sldMk cId="2215942512" sldId="262"/>
            <ac:spMk id="15" creationId="{D4974D33-8DC5-464E-8C6D-BE58F0669C17}"/>
          </ac:spMkLst>
        </pc:spChg>
        <pc:picChg chg="add mod ord">
          <ac:chgData name="Simona Ferraraccio" userId="c9694aeb-2f50-401b-8abf-67f8a7106701" providerId="ADAL" clId="{728671C3-614E-440E-8F04-5DA1EFA065FD}" dt="2026-02-26T14:42:52.733" v="21640" actId="26606"/>
          <ac:picMkLst>
            <pc:docMk/>
            <pc:sldMk cId="2215942512" sldId="262"/>
            <ac:picMk id="8" creationId="{2E164762-B5A4-BF8B-D7BA-744F6BED414B}"/>
          </ac:picMkLst>
        </pc:picChg>
      </pc:sldChg>
      <pc:sldChg chg="modSp new mod">
        <pc:chgData name="Simona Ferraraccio" userId="c9694aeb-2f50-401b-8abf-67f8a7106701" providerId="ADAL" clId="{728671C3-614E-440E-8F04-5DA1EFA065FD}" dt="2026-02-27T17:09:38.578" v="32131" actId="255"/>
        <pc:sldMkLst>
          <pc:docMk/>
          <pc:sldMk cId="396522903" sldId="263"/>
        </pc:sldMkLst>
        <pc:spChg chg="mod">
          <ac:chgData name="Simona Ferraraccio" userId="c9694aeb-2f50-401b-8abf-67f8a7106701" providerId="ADAL" clId="{728671C3-614E-440E-8F04-5DA1EFA065FD}" dt="2026-02-26T14:38:42.285" v="21636" actId="113"/>
          <ac:spMkLst>
            <pc:docMk/>
            <pc:sldMk cId="396522903" sldId="263"/>
            <ac:spMk id="2" creationId="{5B49C9AA-5859-BA4B-2E99-9FFDEBB72368}"/>
          </ac:spMkLst>
        </pc:spChg>
        <pc:spChg chg="mod">
          <ac:chgData name="Simona Ferraraccio" userId="c9694aeb-2f50-401b-8abf-67f8a7106701" providerId="ADAL" clId="{728671C3-614E-440E-8F04-5DA1EFA065FD}" dt="2026-02-27T17:09:38.578" v="32131" actId="255"/>
          <ac:spMkLst>
            <pc:docMk/>
            <pc:sldMk cId="396522903" sldId="263"/>
            <ac:spMk id="3" creationId="{FBA1BD7D-F09B-B3A9-C033-94D0D1AC808F}"/>
          </ac:spMkLst>
        </pc:spChg>
      </pc:sldChg>
      <pc:sldChg chg="addSp delSp modSp new mod ord modAnim">
        <pc:chgData name="Simona Ferraraccio" userId="c9694aeb-2f50-401b-8abf-67f8a7106701" providerId="ADAL" clId="{728671C3-614E-440E-8F04-5DA1EFA065FD}" dt="2026-02-27T16:47:16.219" v="29729" actId="1076"/>
        <pc:sldMkLst>
          <pc:docMk/>
          <pc:sldMk cId="1094438736" sldId="275"/>
        </pc:sldMkLst>
        <pc:spChg chg="mod">
          <ac:chgData name="Simona Ferraraccio" userId="c9694aeb-2f50-401b-8abf-67f8a7106701" providerId="ADAL" clId="{728671C3-614E-440E-8F04-5DA1EFA065FD}" dt="2026-02-27T16:47:16.219" v="29729" actId="1076"/>
          <ac:spMkLst>
            <pc:docMk/>
            <pc:sldMk cId="1094438736" sldId="275"/>
            <ac:spMk id="2" creationId="{70E1BEF5-DF9C-D8F8-0283-75908714F690}"/>
          </ac:spMkLst>
        </pc:spChg>
        <pc:spChg chg="add mod">
          <ac:chgData name="Simona Ferraraccio" userId="c9694aeb-2f50-401b-8abf-67f8a7106701" providerId="ADAL" clId="{728671C3-614E-440E-8F04-5DA1EFA065FD}" dt="2026-02-27T16:47:11.520" v="29728" actId="1076"/>
          <ac:spMkLst>
            <pc:docMk/>
            <pc:sldMk cId="1094438736" sldId="275"/>
            <ac:spMk id="7" creationId="{8A3D5D1F-EF0B-5C94-75C7-3DF480A4C360}"/>
          </ac:spMkLst>
        </pc:spChg>
        <pc:spChg chg="add mod">
          <ac:chgData name="Simona Ferraraccio" userId="c9694aeb-2f50-401b-8abf-67f8a7106701" providerId="ADAL" clId="{728671C3-614E-440E-8F04-5DA1EFA065FD}" dt="2026-02-27T16:47:11.520" v="29728" actId="1076"/>
          <ac:spMkLst>
            <pc:docMk/>
            <pc:sldMk cId="1094438736" sldId="275"/>
            <ac:spMk id="10" creationId="{EF532125-D1B1-D9E0-26F8-8E9E1E519D11}"/>
          </ac:spMkLst>
        </pc:spChg>
        <pc:picChg chg="add mod">
          <ac:chgData name="Simona Ferraraccio" userId="c9694aeb-2f50-401b-8abf-67f8a7106701" providerId="ADAL" clId="{728671C3-614E-440E-8F04-5DA1EFA065FD}" dt="2026-02-27T16:47:11.520" v="29728" actId="1076"/>
          <ac:picMkLst>
            <pc:docMk/>
            <pc:sldMk cId="1094438736" sldId="275"/>
            <ac:picMk id="2050" creationId="{B7288589-38A6-C937-27EA-F9564D85893F}"/>
          </ac:picMkLst>
        </pc:picChg>
        <pc:cxnChg chg="add mod">
          <ac:chgData name="Simona Ferraraccio" userId="c9694aeb-2f50-401b-8abf-67f8a7106701" providerId="ADAL" clId="{728671C3-614E-440E-8F04-5DA1EFA065FD}" dt="2026-02-27T16:47:11.520" v="29728" actId="1076"/>
          <ac:cxnSpMkLst>
            <pc:docMk/>
            <pc:sldMk cId="1094438736" sldId="275"/>
            <ac:cxnSpMk id="9" creationId="{4A63A081-9121-FBD4-696D-F1EBF043BB4C}"/>
          </ac:cxnSpMkLst>
        </pc:cxnChg>
      </pc:sldChg>
      <pc:sldChg chg="addSp modSp new mod">
        <pc:chgData name="Simona Ferraraccio" userId="c9694aeb-2f50-401b-8abf-67f8a7106701" providerId="ADAL" clId="{728671C3-614E-440E-8F04-5DA1EFA065FD}" dt="2026-03-02T12:41:11.954" v="33211" actId="20577"/>
        <pc:sldMkLst>
          <pc:docMk/>
          <pc:sldMk cId="3006531807" sldId="276"/>
        </pc:sldMkLst>
        <pc:spChg chg="mod">
          <ac:chgData name="Simona Ferraraccio" userId="c9694aeb-2f50-401b-8abf-67f8a7106701" providerId="ADAL" clId="{728671C3-614E-440E-8F04-5DA1EFA065FD}" dt="2026-02-27T16:39:09.165" v="28689" actId="1076"/>
          <ac:spMkLst>
            <pc:docMk/>
            <pc:sldMk cId="3006531807" sldId="276"/>
            <ac:spMk id="2" creationId="{48CDE066-ACFA-2E5C-4788-7C4B25D50363}"/>
          </ac:spMkLst>
        </pc:spChg>
        <pc:spChg chg="mod">
          <ac:chgData name="Simona Ferraraccio" userId="c9694aeb-2f50-401b-8abf-67f8a7106701" providerId="ADAL" clId="{728671C3-614E-440E-8F04-5DA1EFA065FD}" dt="2026-02-27T16:43:40.380" v="29329" actId="208"/>
          <ac:spMkLst>
            <pc:docMk/>
            <pc:sldMk cId="3006531807" sldId="276"/>
            <ac:spMk id="3" creationId="{EEF65EA8-8BC5-38EE-2063-1A7021C42E63}"/>
          </ac:spMkLst>
        </pc:spChg>
        <pc:spChg chg="add mod">
          <ac:chgData name="Simona Ferraraccio" userId="c9694aeb-2f50-401b-8abf-67f8a7106701" providerId="ADAL" clId="{728671C3-614E-440E-8F04-5DA1EFA065FD}" dt="2026-03-02T12:41:11.954" v="33211" actId="20577"/>
          <ac:spMkLst>
            <pc:docMk/>
            <pc:sldMk cId="3006531807" sldId="276"/>
            <ac:spMk id="7" creationId="{A417BDFA-6998-C453-8C2B-1BD54F0DEB66}"/>
          </ac:spMkLst>
        </pc:spChg>
      </pc:sldChg>
      <pc:sldChg chg="addSp delSp modSp new mod">
        <pc:chgData name="Simona Ferraraccio" userId="c9694aeb-2f50-401b-8abf-67f8a7106701" providerId="ADAL" clId="{728671C3-614E-440E-8F04-5DA1EFA065FD}" dt="2026-02-27T16:46:38.681" v="29721" actId="114"/>
        <pc:sldMkLst>
          <pc:docMk/>
          <pc:sldMk cId="3770992177" sldId="277"/>
        </pc:sldMkLst>
        <pc:spChg chg="mod">
          <ac:chgData name="Simona Ferraraccio" userId="c9694aeb-2f50-401b-8abf-67f8a7106701" providerId="ADAL" clId="{728671C3-614E-440E-8F04-5DA1EFA065FD}" dt="2026-02-27T16:43:58.887" v="29349" actId="1076"/>
          <ac:spMkLst>
            <pc:docMk/>
            <pc:sldMk cId="3770992177" sldId="277"/>
            <ac:spMk id="2" creationId="{C8235B8C-5B60-5658-4D6C-CD7DA1FA5964}"/>
          </ac:spMkLst>
        </pc:spChg>
        <pc:spChg chg="add mod">
          <ac:chgData name="Simona Ferraraccio" userId="c9694aeb-2f50-401b-8abf-67f8a7106701" providerId="ADAL" clId="{728671C3-614E-440E-8F04-5DA1EFA065FD}" dt="2026-02-27T16:45:13.625" v="29567" actId="20577"/>
          <ac:spMkLst>
            <pc:docMk/>
            <pc:sldMk cId="3770992177" sldId="277"/>
            <ac:spMk id="7" creationId="{68940D34-2632-6454-645A-130281A46F44}"/>
          </ac:spMkLst>
        </pc:spChg>
        <pc:spChg chg="add mod">
          <ac:chgData name="Simona Ferraraccio" userId="c9694aeb-2f50-401b-8abf-67f8a7106701" providerId="ADAL" clId="{728671C3-614E-440E-8F04-5DA1EFA065FD}" dt="2026-02-27T16:46:38.681" v="29721" actId="114"/>
          <ac:spMkLst>
            <pc:docMk/>
            <pc:sldMk cId="3770992177" sldId="277"/>
            <ac:spMk id="8" creationId="{ADD3EF7D-0023-8894-999D-52B34492E266}"/>
          </ac:spMkLst>
        </pc:spChg>
      </pc:sldChg>
      <pc:sldChg chg="addSp delSp modSp new mod">
        <pc:chgData name="Simona Ferraraccio" userId="c9694aeb-2f50-401b-8abf-67f8a7106701" providerId="ADAL" clId="{728671C3-614E-440E-8F04-5DA1EFA065FD}" dt="2026-02-27T17:10:23.586" v="32132" actId="1076"/>
        <pc:sldMkLst>
          <pc:docMk/>
          <pc:sldMk cId="2215399472" sldId="278"/>
        </pc:sldMkLst>
        <pc:spChg chg="mod">
          <ac:chgData name="Simona Ferraraccio" userId="c9694aeb-2f50-401b-8abf-67f8a7106701" providerId="ADAL" clId="{728671C3-614E-440E-8F04-5DA1EFA065FD}" dt="2026-02-27T17:10:23.586" v="32132" actId="1076"/>
          <ac:spMkLst>
            <pc:docMk/>
            <pc:sldMk cId="2215399472" sldId="278"/>
            <ac:spMk id="2" creationId="{36FD27C1-2C21-9164-9FD7-081956B61BEE}"/>
          </ac:spMkLst>
        </pc:spChg>
        <pc:graphicFrameChg chg="add mod modGraphic">
          <ac:chgData name="Simona Ferraraccio" userId="c9694aeb-2f50-401b-8abf-67f8a7106701" providerId="ADAL" clId="{728671C3-614E-440E-8F04-5DA1EFA065FD}" dt="2026-02-27T17:10:23.586" v="32132" actId="1076"/>
          <ac:graphicFrameMkLst>
            <pc:docMk/>
            <pc:sldMk cId="2215399472" sldId="278"/>
            <ac:graphicFrameMk id="7" creationId="{10D053D0-F2E6-FB43-8100-163B129F0B92}"/>
          </ac:graphicFrameMkLst>
        </pc:graphicFrameChg>
      </pc:sldChg>
      <pc:sldChg chg="addSp delSp modSp new mod ord">
        <pc:chgData name="Simona Ferraraccio" userId="c9694aeb-2f50-401b-8abf-67f8a7106701" providerId="ADAL" clId="{728671C3-614E-440E-8F04-5DA1EFA065FD}" dt="2026-03-02T12:41:33.724" v="33212" actId="1076"/>
        <pc:sldMkLst>
          <pc:docMk/>
          <pc:sldMk cId="2537139080" sldId="279"/>
        </pc:sldMkLst>
        <pc:spChg chg="mod">
          <ac:chgData name="Simona Ferraraccio" userId="c9694aeb-2f50-401b-8abf-67f8a7106701" providerId="ADAL" clId="{728671C3-614E-440E-8F04-5DA1EFA065FD}" dt="2026-03-02T12:41:33.724" v="33212" actId="1076"/>
          <ac:spMkLst>
            <pc:docMk/>
            <pc:sldMk cId="2537139080" sldId="279"/>
            <ac:spMk id="2" creationId="{12273021-96A9-C94D-0E13-0509540ED77A}"/>
          </ac:spMkLst>
        </pc:spChg>
        <pc:spChg chg="add mod">
          <ac:chgData name="Simona Ferraraccio" userId="c9694aeb-2f50-401b-8abf-67f8a7106701" providerId="ADAL" clId="{728671C3-614E-440E-8F04-5DA1EFA065FD}" dt="2026-02-27T16:59:13.621" v="30745" actId="20577"/>
          <ac:spMkLst>
            <pc:docMk/>
            <pc:sldMk cId="2537139080" sldId="279"/>
            <ac:spMk id="7" creationId="{B19FB30A-6DDF-4AC6-6B07-F13ACF65E0B3}"/>
          </ac:spMkLst>
        </pc:spChg>
        <pc:spChg chg="add mod">
          <ac:chgData name="Simona Ferraraccio" userId="c9694aeb-2f50-401b-8abf-67f8a7106701" providerId="ADAL" clId="{728671C3-614E-440E-8F04-5DA1EFA065FD}" dt="2026-02-27T17:00:59.335" v="31089" actId="20577"/>
          <ac:spMkLst>
            <pc:docMk/>
            <pc:sldMk cId="2537139080" sldId="279"/>
            <ac:spMk id="8" creationId="{C153CFAA-88CE-4665-F275-40592D7036ED}"/>
          </ac:spMkLst>
        </pc:spChg>
      </pc:sldChg>
      <pc:sldChg chg="modSp add mod">
        <pc:chgData name="Simona Ferraraccio" userId="c9694aeb-2f50-401b-8abf-67f8a7106701" providerId="ADAL" clId="{728671C3-614E-440E-8F04-5DA1EFA065FD}" dt="2026-03-02T12:43:53.221" v="33213" actId="1076"/>
        <pc:sldMkLst>
          <pc:docMk/>
          <pc:sldMk cId="3373866212" sldId="280"/>
        </pc:sldMkLst>
        <pc:spChg chg="mod">
          <ac:chgData name="Simona Ferraraccio" userId="c9694aeb-2f50-401b-8abf-67f8a7106701" providerId="ADAL" clId="{728671C3-614E-440E-8F04-5DA1EFA065FD}" dt="2026-03-02T12:43:53.221" v="33213" actId="1076"/>
          <ac:spMkLst>
            <pc:docMk/>
            <pc:sldMk cId="3373866212" sldId="280"/>
            <ac:spMk id="2" creationId="{D8BCB034-6DB3-5F30-00B6-D499B2908D6F}"/>
          </ac:spMkLst>
        </pc:spChg>
        <pc:spChg chg="mod">
          <ac:chgData name="Simona Ferraraccio" userId="c9694aeb-2f50-401b-8abf-67f8a7106701" providerId="ADAL" clId="{728671C3-614E-440E-8F04-5DA1EFA065FD}" dt="2026-02-27T17:03:34.345" v="31664" actId="20577"/>
          <ac:spMkLst>
            <pc:docMk/>
            <pc:sldMk cId="3373866212" sldId="280"/>
            <ac:spMk id="7" creationId="{C2A15B53-85C0-B42A-E754-A7848D279DC9}"/>
          </ac:spMkLst>
        </pc:spChg>
        <pc:spChg chg="mod">
          <ac:chgData name="Simona Ferraraccio" userId="c9694aeb-2f50-401b-8abf-67f8a7106701" providerId="ADAL" clId="{728671C3-614E-440E-8F04-5DA1EFA065FD}" dt="2026-02-27T17:06:48.853" v="32058" actId="20577"/>
          <ac:spMkLst>
            <pc:docMk/>
            <pc:sldMk cId="3373866212" sldId="280"/>
            <ac:spMk id="8" creationId="{AFA62661-614D-AD33-A39C-6E0D77674227}"/>
          </ac:spMkLst>
        </pc:spChg>
      </pc:sldChg>
      <pc:sldChg chg="addSp delSp modSp new add del mod setBg">
        <pc:chgData name="Simona Ferraraccio" userId="c9694aeb-2f50-401b-8abf-67f8a7106701" providerId="ADAL" clId="{728671C3-614E-440E-8F04-5DA1EFA065FD}" dt="2026-02-27T17:11:08.329" v="32133"/>
        <pc:sldMkLst>
          <pc:docMk/>
          <pc:sldMk cId="3103526693" sldId="284"/>
        </pc:sldMkLst>
      </pc:sldChg>
      <pc:sldChg chg="addSp delSp modSp new mod">
        <pc:chgData name="Simona Ferraraccio" userId="c9694aeb-2f50-401b-8abf-67f8a7106701" providerId="ADAL" clId="{728671C3-614E-440E-8F04-5DA1EFA065FD}" dt="2026-02-27T17:15:45.054" v="32157" actId="1076"/>
        <pc:sldMkLst>
          <pc:docMk/>
          <pc:sldMk cId="2676618399" sldId="285"/>
        </pc:sldMkLst>
        <pc:picChg chg="add mod">
          <ac:chgData name="Simona Ferraraccio" userId="c9694aeb-2f50-401b-8abf-67f8a7106701" providerId="ADAL" clId="{728671C3-614E-440E-8F04-5DA1EFA065FD}" dt="2026-02-27T17:15:45.054" v="32157" actId="1076"/>
          <ac:picMkLst>
            <pc:docMk/>
            <pc:sldMk cId="2676618399" sldId="285"/>
            <ac:picMk id="8" creationId="{85993186-A4A0-94EC-F5BA-16CC03B042F2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6-02-27T17:17:32.568" v="32337" actId="14100"/>
        <pc:sldMkLst>
          <pc:docMk/>
          <pc:sldMk cId="2140512129" sldId="286"/>
        </pc:sldMkLst>
        <pc:spChg chg="mod">
          <ac:chgData name="Simona Ferraraccio" userId="c9694aeb-2f50-401b-8abf-67f8a7106701" providerId="ADAL" clId="{728671C3-614E-440E-8F04-5DA1EFA065FD}" dt="2026-02-27T17:17:25.152" v="32335" actId="26606"/>
          <ac:spMkLst>
            <pc:docMk/>
            <pc:sldMk cId="2140512129" sldId="286"/>
            <ac:spMk id="2" creationId="{BA6F4DB7-5445-F671-2D82-781E0161350E}"/>
          </ac:spMkLst>
        </pc:spChg>
        <pc:spChg chg="mod">
          <ac:chgData name="Simona Ferraraccio" userId="c9694aeb-2f50-401b-8abf-67f8a7106701" providerId="ADAL" clId="{728671C3-614E-440E-8F04-5DA1EFA065FD}" dt="2026-02-27T17:17:32.568" v="32337" actId="14100"/>
          <ac:spMkLst>
            <pc:docMk/>
            <pc:sldMk cId="2140512129" sldId="286"/>
            <ac:spMk id="3" creationId="{01C731BD-CAF4-4BA8-CA11-ACF85FC29759}"/>
          </ac:spMkLst>
        </pc:spChg>
        <pc:spChg chg="mod">
          <ac:chgData name="Simona Ferraraccio" userId="c9694aeb-2f50-401b-8abf-67f8a7106701" providerId="ADAL" clId="{728671C3-614E-440E-8F04-5DA1EFA065FD}" dt="2026-02-27T17:17:25.152" v="32335" actId="26606"/>
          <ac:spMkLst>
            <pc:docMk/>
            <pc:sldMk cId="2140512129" sldId="286"/>
            <ac:spMk id="4" creationId="{02E89D26-096C-A779-8AFD-491A88C4512E}"/>
          </ac:spMkLst>
        </pc:spChg>
        <pc:spChg chg="mod">
          <ac:chgData name="Simona Ferraraccio" userId="c9694aeb-2f50-401b-8abf-67f8a7106701" providerId="ADAL" clId="{728671C3-614E-440E-8F04-5DA1EFA065FD}" dt="2026-02-27T17:17:25.152" v="32335" actId="26606"/>
          <ac:spMkLst>
            <pc:docMk/>
            <pc:sldMk cId="2140512129" sldId="286"/>
            <ac:spMk id="5" creationId="{82854FE2-7378-7ED4-5082-9890E8174624}"/>
          </ac:spMkLst>
        </pc:spChg>
        <pc:spChg chg="mod">
          <ac:chgData name="Simona Ferraraccio" userId="c9694aeb-2f50-401b-8abf-67f8a7106701" providerId="ADAL" clId="{728671C3-614E-440E-8F04-5DA1EFA065FD}" dt="2026-02-27T17:17:25.152" v="32335" actId="26606"/>
          <ac:spMkLst>
            <pc:docMk/>
            <pc:sldMk cId="2140512129" sldId="286"/>
            <ac:spMk id="6" creationId="{68318431-A2D8-9813-6EDE-0CF4F3B39DBF}"/>
          </ac:spMkLst>
        </pc:spChg>
        <pc:spChg chg="add">
          <ac:chgData name="Simona Ferraraccio" userId="c9694aeb-2f50-401b-8abf-67f8a7106701" providerId="ADAL" clId="{728671C3-614E-440E-8F04-5DA1EFA065FD}" dt="2026-02-27T17:17:25.152" v="32335" actId="26606"/>
          <ac:spMkLst>
            <pc:docMk/>
            <pc:sldMk cId="2140512129" sldId="286"/>
            <ac:spMk id="11" creationId="{18873D23-2DCF-4B31-A009-95721C06E8E1}"/>
          </ac:spMkLst>
        </pc:spChg>
        <pc:spChg chg="add">
          <ac:chgData name="Simona Ferraraccio" userId="c9694aeb-2f50-401b-8abf-67f8a7106701" providerId="ADAL" clId="{728671C3-614E-440E-8F04-5DA1EFA065FD}" dt="2026-02-27T17:17:25.152" v="32335" actId="26606"/>
          <ac:spMkLst>
            <pc:docMk/>
            <pc:sldMk cId="2140512129" sldId="286"/>
            <ac:spMk id="13" creationId="{C13EF075-D4EF-4929-ADBC-91B27DA19955}"/>
          </ac:spMkLst>
        </pc:spChg>
        <pc:grpChg chg="add">
          <ac:chgData name="Simona Ferraraccio" userId="c9694aeb-2f50-401b-8abf-67f8a7106701" providerId="ADAL" clId="{728671C3-614E-440E-8F04-5DA1EFA065FD}" dt="2026-02-27T17:17:25.152" v="32335" actId="26606"/>
          <ac:grpSpMkLst>
            <pc:docMk/>
            <pc:sldMk cId="2140512129" sldId="286"/>
            <ac:grpSpMk id="15" creationId="{DAA26DFA-AAB2-4973-9C17-16D587C7B198}"/>
          </ac:grpSpMkLst>
        </pc:grpChg>
      </pc:sldChg>
      <pc:sldChg chg="addSp delSp modSp new mod">
        <pc:chgData name="Simona Ferraraccio" userId="c9694aeb-2f50-401b-8abf-67f8a7106701" providerId="ADAL" clId="{728671C3-614E-440E-8F04-5DA1EFA065FD}" dt="2026-02-27T17:31:19.362" v="32830" actId="1076"/>
        <pc:sldMkLst>
          <pc:docMk/>
          <pc:sldMk cId="2494359352" sldId="287"/>
        </pc:sldMkLst>
        <pc:spChg chg="mod">
          <ac:chgData name="Simona Ferraraccio" userId="c9694aeb-2f50-401b-8abf-67f8a7106701" providerId="ADAL" clId="{728671C3-614E-440E-8F04-5DA1EFA065FD}" dt="2026-02-27T17:18:15.191" v="32361" actId="20577"/>
          <ac:spMkLst>
            <pc:docMk/>
            <pc:sldMk cId="2494359352" sldId="287"/>
            <ac:spMk id="2" creationId="{EA935796-2ABA-F4F3-153A-26EBEA6C5946}"/>
          </ac:spMkLst>
        </pc:spChg>
        <pc:spChg chg="add mod">
          <ac:chgData name="Simona Ferraraccio" userId="c9694aeb-2f50-401b-8abf-67f8a7106701" providerId="ADAL" clId="{728671C3-614E-440E-8F04-5DA1EFA065FD}" dt="2026-02-27T17:31:19.362" v="32830" actId="1076"/>
          <ac:spMkLst>
            <pc:docMk/>
            <pc:sldMk cId="2494359352" sldId="287"/>
            <ac:spMk id="7" creationId="{B38DFFB5-A18B-ABA8-A4E8-6484CAB01DA6}"/>
          </ac:spMkLst>
        </pc:spChg>
        <pc:spChg chg="add mod">
          <ac:chgData name="Simona Ferraraccio" userId="c9694aeb-2f50-401b-8abf-67f8a7106701" providerId="ADAL" clId="{728671C3-614E-440E-8F04-5DA1EFA065FD}" dt="2026-02-27T17:23:04.548" v="32672" actId="1076"/>
          <ac:spMkLst>
            <pc:docMk/>
            <pc:sldMk cId="2494359352" sldId="287"/>
            <ac:spMk id="10" creationId="{6E1916A3-9C4D-A966-9F8B-E25F632A0E4C}"/>
          </ac:spMkLst>
        </pc:spChg>
        <pc:spChg chg="add mod">
          <ac:chgData name="Simona Ferraraccio" userId="c9694aeb-2f50-401b-8abf-67f8a7106701" providerId="ADAL" clId="{728671C3-614E-440E-8F04-5DA1EFA065FD}" dt="2026-02-27T17:23:01.114" v="32671" actId="1076"/>
          <ac:spMkLst>
            <pc:docMk/>
            <pc:sldMk cId="2494359352" sldId="287"/>
            <ac:spMk id="11" creationId="{BAB16440-0A00-8DDB-3DA4-8362879B58A1}"/>
          </ac:spMkLst>
        </pc:spChg>
        <pc:picChg chg="add mod">
          <ac:chgData name="Simona Ferraraccio" userId="c9694aeb-2f50-401b-8abf-67f8a7106701" providerId="ADAL" clId="{728671C3-614E-440E-8F04-5DA1EFA065FD}" dt="2026-02-27T17:20:07.840" v="32402" actId="14100"/>
          <ac:picMkLst>
            <pc:docMk/>
            <pc:sldMk cId="2494359352" sldId="287"/>
            <ac:picMk id="9" creationId="{DAC8C3BD-5188-C9EA-6D4B-BCF412BBEE53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27T17:26:21.772" v="32723" actId="1076"/>
        <pc:sldMkLst>
          <pc:docMk/>
          <pc:sldMk cId="3510775123" sldId="288"/>
        </pc:sldMkLst>
        <pc:spChg chg="mod">
          <ac:chgData name="Simona Ferraraccio" userId="c9694aeb-2f50-401b-8abf-67f8a7106701" providerId="ADAL" clId="{728671C3-614E-440E-8F04-5DA1EFA065FD}" dt="2026-02-27T17:23:17.491" v="32690" actId="1076"/>
          <ac:spMkLst>
            <pc:docMk/>
            <pc:sldMk cId="3510775123" sldId="288"/>
            <ac:spMk id="2" creationId="{5BD570C4-A989-F315-4CA4-9F1DF6EB09D6}"/>
          </ac:spMkLst>
        </pc:spChg>
        <pc:spChg chg="add mod">
          <ac:chgData name="Simona Ferraraccio" userId="c9694aeb-2f50-401b-8abf-67f8a7106701" providerId="ADAL" clId="{728671C3-614E-440E-8F04-5DA1EFA065FD}" dt="2026-02-27T17:23:44.371" v="32697" actId="1076"/>
          <ac:spMkLst>
            <pc:docMk/>
            <pc:sldMk cId="3510775123" sldId="288"/>
            <ac:spMk id="7" creationId="{116D4E43-2D22-0C7E-40C6-826B2F81C604}"/>
          </ac:spMkLst>
        </pc:spChg>
        <pc:spChg chg="add mod">
          <ac:chgData name="Simona Ferraraccio" userId="c9694aeb-2f50-401b-8abf-67f8a7106701" providerId="ADAL" clId="{728671C3-614E-440E-8F04-5DA1EFA065FD}" dt="2026-02-27T17:25:57.892" v="32719" actId="1076"/>
          <ac:spMkLst>
            <pc:docMk/>
            <pc:sldMk cId="3510775123" sldId="288"/>
            <ac:spMk id="10" creationId="{05507B1E-407D-5161-6606-A50C7A8D91F0}"/>
          </ac:spMkLst>
        </pc:spChg>
        <pc:spChg chg="add mod">
          <ac:chgData name="Simona Ferraraccio" userId="c9694aeb-2f50-401b-8abf-67f8a7106701" providerId="ADAL" clId="{728671C3-614E-440E-8F04-5DA1EFA065FD}" dt="2026-02-27T17:26:18.666" v="32722" actId="114"/>
          <ac:spMkLst>
            <pc:docMk/>
            <pc:sldMk cId="3510775123" sldId="288"/>
            <ac:spMk id="11" creationId="{F5A22DB9-B883-390F-6CC1-4FCE610BA3B2}"/>
          </ac:spMkLst>
        </pc:spChg>
        <pc:picChg chg="add mod modCrop">
          <ac:chgData name="Simona Ferraraccio" userId="c9694aeb-2f50-401b-8abf-67f8a7106701" providerId="ADAL" clId="{728671C3-614E-440E-8F04-5DA1EFA065FD}" dt="2026-02-27T17:26:21.772" v="32723" actId="1076"/>
          <ac:picMkLst>
            <pc:docMk/>
            <pc:sldMk cId="3510775123" sldId="288"/>
            <ac:picMk id="9" creationId="{59B4ECCA-59A5-A62D-6451-8E5405C3A0BB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27T17:30:38.993" v="32806" actId="1076"/>
        <pc:sldMkLst>
          <pc:docMk/>
          <pc:sldMk cId="3684875223" sldId="289"/>
        </pc:sldMkLst>
        <pc:spChg chg="mod">
          <ac:chgData name="Simona Ferraraccio" userId="c9694aeb-2f50-401b-8abf-67f8a7106701" providerId="ADAL" clId="{728671C3-614E-440E-8F04-5DA1EFA065FD}" dt="2026-02-27T17:26:33.351" v="32739" actId="113"/>
          <ac:spMkLst>
            <pc:docMk/>
            <pc:sldMk cId="3684875223" sldId="289"/>
            <ac:spMk id="2" creationId="{FD575BAA-C2FF-4A1B-C8DD-EE810AA5E622}"/>
          </ac:spMkLst>
        </pc:spChg>
        <pc:spChg chg="add mod">
          <ac:chgData name="Simona Ferraraccio" userId="c9694aeb-2f50-401b-8abf-67f8a7106701" providerId="ADAL" clId="{728671C3-614E-440E-8F04-5DA1EFA065FD}" dt="2026-02-27T17:28:27.213" v="32770" actId="1076"/>
          <ac:spMkLst>
            <pc:docMk/>
            <pc:sldMk cId="3684875223" sldId="289"/>
            <ac:spMk id="7" creationId="{5528B94C-9468-8D05-DE5A-C54ACB6C9CBC}"/>
          </ac:spMkLst>
        </pc:spChg>
        <pc:spChg chg="add mod">
          <ac:chgData name="Simona Ferraraccio" userId="c9694aeb-2f50-401b-8abf-67f8a7106701" providerId="ADAL" clId="{728671C3-614E-440E-8F04-5DA1EFA065FD}" dt="2026-02-27T17:30:38.993" v="32806" actId="1076"/>
          <ac:spMkLst>
            <pc:docMk/>
            <pc:sldMk cId="3684875223" sldId="289"/>
            <ac:spMk id="10" creationId="{301960AC-7CCD-4E63-C233-8106128E1D10}"/>
          </ac:spMkLst>
        </pc:spChg>
        <pc:spChg chg="add mod">
          <ac:chgData name="Simona Ferraraccio" userId="c9694aeb-2f50-401b-8abf-67f8a7106701" providerId="ADAL" clId="{728671C3-614E-440E-8F04-5DA1EFA065FD}" dt="2026-02-27T17:30:11.741" v="32800" actId="1076"/>
          <ac:spMkLst>
            <pc:docMk/>
            <pc:sldMk cId="3684875223" sldId="289"/>
            <ac:spMk id="11" creationId="{719C5F5E-FB44-1FC7-5E56-9D318049BFFD}"/>
          </ac:spMkLst>
        </pc:spChg>
        <pc:picChg chg="add mod">
          <ac:chgData name="Simona Ferraraccio" userId="c9694aeb-2f50-401b-8abf-67f8a7106701" providerId="ADAL" clId="{728671C3-614E-440E-8F04-5DA1EFA065FD}" dt="2026-02-27T17:28:20.922" v="32769" actId="1076"/>
          <ac:picMkLst>
            <pc:docMk/>
            <pc:sldMk cId="3684875223" sldId="289"/>
            <ac:picMk id="9" creationId="{95EBE54D-C353-F02A-254A-E8843F4EB42B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27T17:37:17.016" v="32922"/>
        <pc:sldMkLst>
          <pc:docMk/>
          <pc:sldMk cId="116204895" sldId="290"/>
        </pc:sldMkLst>
        <pc:spChg chg="mod">
          <ac:chgData name="Simona Ferraraccio" userId="c9694aeb-2f50-401b-8abf-67f8a7106701" providerId="ADAL" clId="{728671C3-614E-440E-8F04-5DA1EFA065FD}" dt="2026-02-27T17:30:53.117" v="32825" actId="1076"/>
          <ac:spMkLst>
            <pc:docMk/>
            <pc:sldMk cId="116204895" sldId="290"/>
            <ac:spMk id="2" creationId="{99D071C0-E21F-8466-E02D-A434645EA146}"/>
          </ac:spMkLst>
        </pc:spChg>
        <pc:spChg chg="add mod">
          <ac:chgData name="Simona Ferraraccio" userId="c9694aeb-2f50-401b-8abf-67f8a7106701" providerId="ADAL" clId="{728671C3-614E-440E-8F04-5DA1EFA065FD}" dt="2026-02-27T17:31:33.206" v="32834" actId="2711"/>
          <ac:spMkLst>
            <pc:docMk/>
            <pc:sldMk cId="116204895" sldId="290"/>
            <ac:spMk id="8" creationId="{7EB73190-B9BC-A900-B4A6-6CE51970B79E}"/>
          </ac:spMkLst>
        </pc:spChg>
        <pc:spChg chg="add mod">
          <ac:chgData name="Simona Ferraraccio" userId="c9694aeb-2f50-401b-8abf-67f8a7106701" providerId="ADAL" clId="{728671C3-614E-440E-8F04-5DA1EFA065FD}" dt="2026-02-27T17:32:58.885" v="32857" actId="1076"/>
          <ac:spMkLst>
            <pc:docMk/>
            <pc:sldMk cId="116204895" sldId="290"/>
            <ac:spMk id="11" creationId="{E2395F35-59AE-2E08-404B-94F2DF06CE67}"/>
          </ac:spMkLst>
        </pc:spChg>
        <pc:spChg chg="add mod">
          <ac:chgData name="Simona Ferraraccio" userId="c9694aeb-2f50-401b-8abf-67f8a7106701" providerId="ADAL" clId="{728671C3-614E-440E-8F04-5DA1EFA065FD}" dt="2026-02-27T17:37:17.016" v="32922"/>
          <ac:spMkLst>
            <pc:docMk/>
            <pc:sldMk cId="116204895" sldId="290"/>
            <ac:spMk id="12" creationId="{F9258E84-5701-F9BA-6705-96E09D89BBB5}"/>
          </ac:spMkLst>
        </pc:spChg>
        <pc:picChg chg="add mod">
          <ac:chgData name="Simona Ferraraccio" userId="c9694aeb-2f50-401b-8abf-67f8a7106701" providerId="ADAL" clId="{728671C3-614E-440E-8F04-5DA1EFA065FD}" dt="2026-02-27T17:32:16.290" v="32843" actId="1076"/>
          <ac:picMkLst>
            <pc:docMk/>
            <pc:sldMk cId="116204895" sldId="290"/>
            <ac:picMk id="10" creationId="{9CEBA488-EF2A-4231-EA04-89CFAE712BDA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27T17:36:37.107" v="32921" actId="114"/>
        <pc:sldMkLst>
          <pc:docMk/>
          <pc:sldMk cId="1135594315" sldId="291"/>
        </pc:sldMkLst>
        <pc:spChg chg="mod">
          <ac:chgData name="Simona Ferraraccio" userId="c9694aeb-2f50-401b-8abf-67f8a7106701" providerId="ADAL" clId="{728671C3-614E-440E-8F04-5DA1EFA065FD}" dt="2026-02-27T17:33:56.928" v="32898" actId="113"/>
          <ac:spMkLst>
            <pc:docMk/>
            <pc:sldMk cId="1135594315" sldId="291"/>
            <ac:spMk id="2" creationId="{6F9B160E-ABC6-E634-E2C7-9E270BF09AB8}"/>
          </ac:spMkLst>
        </pc:spChg>
        <pc:spChg chg="add mod">
          <ac:chgData name="Simona Ferraraccio" userId="c9694aeb-2f50-401b-8abf-67f8a7106701" providerId="ADAL" clId="{728671C3-614E-440E-8F04-5DA1EFA065FD}" dt="2026-02-27T17:34:50.881" v="32904" actId="403"/>
          <ac:spMkLst>
            <pc:docMk/>
            <pc:sldMk cId="1135594315" sldId="291"/>
            <ac:spMk id="8" creationId="{67BF581D-06CA-465B-AAF2-99A5C464F435}"/>
          </ac:spMkLst>
        </pc:spChg>
        <pc:spChg chg="add mod">
          <ac:chgData name="Simona Ferraraccio" userId="c9694aeb-2f50-401b-8abf-67f8a7106701" providerId="ADAL" clId="{728671C3-614E-440E-8F04-5DA1EFA065FD}" dt="2026-02-27T17:36:01.592" v="32916" actId="1076"/>
          <ac:spMkLst>
            <pc:docMk/>
            <pc:sldMk cId="1135594315" sldId="291"/>
            <ac:spMk id="11" creationId="{FC475A73-6CAA-58B3-73CB-8FC805F7D899}"/>
          </ac:spMkLst>
        </pc:spChg>
        <pc:spChg chg="add mod">
          <ac:chgData name="Simona Ferraraccio" userId="c9694aeb-2f50-401b-8abf-67f8a7106701" providerId="ADAL" clId="{728671C3-614E-440E-8F04-5DA1EFA065FD}" dt="2026-02-27T17:36:37.107" v="32921" actId="114"/>
          <ac:spMkLst>
            <pc:docMk/>
            <pc:sldMk cId="1135594315" sldId="291"/>
            <ac:spMk id="12" creationId="{73F64216-DAFE-4A61-6C2D-90254428D52A}"/>
          </ac:spMkLst>
        </pc:spChg>
        <pc:picChg chg="add mod">
          <ac:chgData name="Simona Ferraraccio" userId="c9694aeb-2f50-401b-8abf-67f8a7106701" providerId="ADAL" clId="{728671C3-614E-440E-8F04-5DA1EFA065FD}" dt="2026-02-27T17:35:25.008" v="32908" actId="1076"/>
          <ac:picMkLst>
            <pc:docMk/>
            <pc:sldMk cId="1135594315" sldId="291"/>
            <ac:picMk id="10" creationId="{32E3FDBB-E1BC-6ADE-4806-F6AC17DC22B8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03-02T13:29:23.891" v="33544" actId="20577"/>
        <pc:sldMkLst>
          <pc:docMk/>
          <pc:sldMk cId="2019834273" sldId="293"/>
        </pc:sldMkLst>
        <pc:spChg chg="mod">
          <ac:chgData name="Simona Ferraraccio" userId="c9694aeb-2f50-401b-8abf-67f8a7106701" providerId="ADAL" clId="{728671C3-614E-440E-8F04-5DA1EFA065FD}" dt="2026-02-27T17:48:33.748" v="33202" actId="26606"/>
          <ac:spMkLst>
            <pc:docMk/>
            <pc:sldMk cId="2019834273" sldId="293"/>
            <ac:spMk id="2" creationId="{5A6B062E-6AFD-5AB0-E8F7-88AA0C077EDD}"/>
          </ac:spMkLst>
        </pc:spChg>
        <pc:spChg chg="mod">
          <ac:chgData name="Simona Ferraraccio" userId="c9694aeb-2f50-401b-8abf-67f8a7106701" providerId="ADAL" clId="{728671C3-614E-440E-8F04-5DA1EFA065FD}" dt="2026-03-02T13:29:23.891" v="33544" actId="20577"/>
          <ac:spMkLst>
            <pc:docMk/>
            <pc:sldMk cId="2019834273" sldId="293"/>
            <ac:spMk id="3" creationId="{FC51C205-5BA1-7B4B-1924-2F097A818F13}"/>
          </ac:spMkLst>
        </pc:spChg>
        <pc:spChg chg="mod">
          <ac:chgData name="Simona Ferraraccio" userId="c9694aeb-2f50-401b-8abf-67f8a7106701" providerId="ADAL" clId="{728671C3-614E-440E-8F04-5DA1EFA065FD}" dt="2026-02-27T17:48:33.748" v="33202" actId="26606"/>
          <ac:spMkLst>
            <pc:docMk/>
            <pc:sldMk cId="2019834273" sldId="293"/>
            <ac:spMk id="4" creationId="{B95EA13F-CF4C-C90E-F6A2-7CF8CC0E4AC6}"/>
          </ac:spMkLst>
        </pc:spChg>
        <pc:spChg chg="mod">
          <ac:chgData name="Simona Ferraraccio" userId="c9694aeb-2f50-401b-8abf-67f8a7106701" providerId="ADAL" clId="{728671C3-614E-440E-8F04-5DA1EFA065FD}" dt="2026-02-27T17:48:33.748" v="33202" actId="26606"/>
          <ac:spMkLst>
            <pc:docMk/>
            <pc:sldMk cId="2019834273" sldId="293"/>
            <ac:spMk id="5" creationId="{D434AE79-2FAE-A454-CE81-F3B3F279C70D}"/>
          </ac:spMkLst>
        </pc:spChg>
        <pc:spChg chg="mod">
          <ac:chgData name="Simona Ferraraccio" userId="c9694aeb-2f50-401b-8abf-67f8a7106701" providerId="ADAL" clId="{728671C3-614E-440E-8F04-5DA1EFA065FD}" dt="2026-02-27T17:48:33.748" v="33202" actId="26606"/>
          <ac:spMkLst>
            <pc:docMk/>
            <pc:sldMk cId="2019834273" sldId="293"/>
            <ac:spMk id="6" creationId="{524D53FD-8F7F-17C0-2BC1-0BC0D7E6056B}"/>
          </ac:spMkLst>
        </pc:spChg>
        <pc:spChg chg="add">
          <ac:chgData name="Simona Ferraraccio" userId="c9694aeb-2f50-401b-8abf-67f8a7106701" providerId="ADAL" clId="{728671C3-614E-440E-8F04-5DA1EFA065FD}" dt="2026-02-27T17:48:33.748" v="33202" actId="26606"/>
          <ac:spMkLst>
            <pc:docMk/>
            <pc:sldMk cId="2019834273" sldId="293"/>
            <ac:spMk id="36" creationId="{2B97F24A-32CE-4C1C-A50D-3016B394DCFB}"/>
          </ac:spMkLst>
        </pc:spChg>
        <pc:spChg chg="add">
          <ac:chgData name="Simona Ferraraccio" userId="c9694aeb-2f50-401b-8abf-67f8a7106701" providerId="ADAL" clId="{728671C3-614E-440E-8F04-5DA1EFA065FD}" dt="2026-02-27T17:48:33.748" v="33202" actId="26606"/>
          <ac:spMkLst>
            <pc:docMk/>
            <pc:sldMk cId="2019834273" sldId="293"/>
            <ac:spMk id="37" creationId="{6357EC4F-235E-4222-A36F-C7878ACE37F2}"/>
          </ac:spMkLst>
        </pc:spChg>
        <pc:picChg chg="add mod ord">
          <ac:chgData name="Simona Ferraraccio" userId="c9694aeb-2f50-401b-8abf-67f8a7106701" providerId="ADAL" clId="{728671C3-614E-440E-8F04-5DA1EFA065FD}" dt="2026-02-27T17:48:33.748" v="33202" actId="26606"/>
          <ac:picMkLst>
            <pc:docMk/>
            <pc:sldMk cId="2019834273" sldId="293"/>
            <ac:picMk id="7" creationId="{EA820833-8FF6-B98C-164A-786A7D35C636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6-03-02T12:46:49.057" v="33517" actId="14100"/>
        <pc:sldMkLst>
          <pc:docMk/>
          <pc:sldMk cId="3450987204" sldId="294"/>
        </pc:sldMkLst>
        <pc:spChg chg="mod">
          <ac:chgData name="Simona Ferraraccio" userId="c9694aeb-2f50-401b-8abf-67f8a7106701" providerId="ADAL" clId="{728671C3-614E-440E-8F04-5DA1EFA065FD}" dt="2026-03-02T12:46:43.407" v="33515" actId="26606"/>
          <ac:spMkLst>
            <pc:docMk/>
            <pc:sldMk cId="3450987204" sldId="294"/>
            <ac:spMk id="2" creationId="{389E915F-1E64-C250-726C-C16132394AB6}"/>
          </ac:spMkLst>
        </pc:spChg>
        <pc:spChg chg="mod">
          <ac:chgData name="Simona Ferraraccio" userId="c9694aeb-2f50-401b-8abf-67f8a7106701" providerId="ADAL" clId="{728671C3-614E-440E-8F04-5DA1EFA065FD}" dt="2026-03-02T12:46:49.057" v="33517" actId="14100"/>
          <ac:spMkLst>
            <pc:docMk/>
            <pc:sldMk cId="3450987204" sldId="294"/>
            <ac:spMk id="3" creationId="{5D2EB64C-66D2-FD88-41AB-4D197458DBF6}"/>
          </ac:spMkLst>
        </pc:spChg>
        <pc:spChg chg="mod">
          <ac:chgData name="Simona Ferraraccio" userId="c9694aeb-2f50-401b-8abf-67f8a7106701" providerId="ADAL" clId="{728671C3-614E-440E-8F04-5DA1EFA065FD}" dt="2026-03-02T12:46:43.407" v="33515" actId="26606"/>
          <ac:spMkLst>
            <pc:docMk/>
            <pc:sldMk cId="3450987204" sldId="294"/>
            <ac:spMk id="4" creationId="{6FB584BC-1A01-9E3F-27FC-5EA6D7930BE8}"/>
          </ac:spMkLst>
        </pc:spChg>
        <pc:spChg chg="mod">
          <ac:chgData name="Simona Ferraraccio" userId="c9694aeb-2f50-401b-8abf-67f8a7106701" providerId="ADAL" clId="{728671C3-614E-440E-8F04-5DA1EFA065FD}" dt="2026-03-02T12:46:43.407" v="33515" actId="26606"/>
          <ac:spMkLst>
            <pc:docMk/>
            <pc:sldMk cId="3450987204" sldId="294"/>
            <ac:spMk id="5" creationId="{58F72426-C65E-7C14-EC66-B6FD0C43AD16}"/>
          </ac:spMkLst>
        </pc:spChg>
        <pc:spChg chg="mod">
          <ac:chgData name="Simona Ferraraccio" userId="c9694aeb-2f50-401b-8abf-67f8a7106701" providerId="ADAL" clId="{728671C3-614E-440E-8F04-5DA1EFA065FD}" dt="2026-03-02T12:46:43.407" v="33515" actId="26606"/>
          <ac:spMkLst>
            <pc:docMk/>
            <pc:sldMk cId="3450987204" sldId="294"/>
            <ac:spMk id="6" creationId="{F0AE5558-28E3-327D-750A-A884AF3EF00C}"/>
          </ac:spMkLst>
        </pc:spChg>
        <pc:spChg chg="add">
          <ac:chgData name="Simona Ferraraccio" userId="c9694aeb-2f50-401b-8abf-67f8a7106701" providerId="ADAL" clId="{728671C3-614E-440E-8F04-5DA1EFA065FD}" dt="2026-03-02T12:46:43.407" v="33515" actId="26606"/>
          <ac:spMkLst>
            <pc:docMk/>
            <pc:sldMk cId="3450987204" sldId="294"/>
            <ac:spMk id="12" creationId="{C0763A76-9F1C-4FC5-82B7-DD475DA461B2}"/>
          </ac:spMkLst>
        </pc:spChg>
        <pc:spChg chg="add">
          <ac:chgData name="Simona Ferraraccio" userId="c9694aeb-2f50-401b-8abf-67f8a7106701" providerId="ADAL" clId="{728671C3-614E-440E-8F04-5DA1EFA065FD}" dt="2026-03-02T12:46:43.407" v="33515" actId="26606"/>
          <ac:spMkLst>
            <pc:docMk/>
            <pc:sldMk cId="3450987204" sldId="294"/>
            <ac:spMk id="14" creationId="{E81BF4F6-F2CF-4984-9D14-D6966D92F99F}"/>
          </ac:spMkLst>
        </pc:spChg>
        <pc:picChg chg="add">
          <ac:chgData name="Simona Ferraraccio" userId="c9694aeb-2f50-401b-8abf-67f8a7106701" providerId="ADAL" clId="{728671C3-614E-440E-8F04-5DA1EFA065FD}" dt="2026-03-02T12:46:43.407" v="33515" actId="26606"/>
          <ac:picMkLst>
            <pc:docMk/>
            <pc:sldMk cId="3450987204" sldId="294"/>
            <ac:picMk id="8" creationId="{F8831C8D-591D-44F5-66AC-2E6802FBD014}"/>
          </ac:picMkLst>
        </pc:picChg>
      </pc:sldChg>
    </pc:docChg>
  </pc:docChgLst>
  <pc:docChgLst>
    <pc:chgData name="Simona Ferraraccio" userId="S::s.ferraraccio@uwtsd.ac.uk::c9694aeb-2f50-401b-8abf-67f8a7106701" providerId="AD" clId="Web-{4BE13537-63D1-C57F-1EB1-0AA1699B16C7}"/>
    <pc:docChg chg="modSld">
      <pc:chgData name="Simona Ferraraccio" userId="S::s.ferraraccio@uwtsd.ac.uk::c9694aeb-2f50-401b-8abf-67f8a7106701" providerId="AD" clId="Web-{4BE13537-63D1-C57F-1EB1-0AA1699B16C7}" dt="2026-02-23T16:31:05.561" v="17" actId="20577"/>
      <pc:docMkLst>
        <pc:docMk/>
      </pc:docMkLst>
      <pc:sldChg chg="modSp">
        <pc:chgData name="Simona Ferraraccio" userId="S::s.ferraraccio@uwtsd.ac.uk::c9694aeb-2f50-401b-8abf-67f8a7106701" providerId="AD" clId="Web-{4BE13537-63D1-C57F-1EB1-0AA1699B16C7}" dt="2026-02-23T14:12:58.627" v="0" actId="14100"/>
        <pc:sldMkLst>
          <pc:docMk/>
          <pc:sldMk cId="2865830260" sldId="257"/>
        </pc:sldMkLst>
        <pc:picChg chg="mod">
          <ac:chgData name="Simona Ferraraccio" userId="S::s.ferraraccio@uwtsd.ac.uk::c9694aeb-2f50-401b-8abf-67f8a7106701" providerId="AD" clId="Web-{4BE13537-63D1-C57F-1EB1-0AA1699B16C7}" dt="2026-02-23T14:12:58.627" v="0" actId="14100"/>
          <ac:picMkLst>
            <pc:docMk/>
            <pc:sldMk cId="2865830260" sldId="257"/>
            <ac:picMk id="8" creationId="{3A76058B-E7D2-9C3D-4F4A-348B7F278740}"/>
          </ac:picMkLst>
        </pc:picChg>
      </pc:sldChg>
    </pc:docChg>
  </pc:docChgLst>
  <pc:docChgLst>
    <pc:chgData name="Simona Ferraraccio" userId="S::s.ferraraccio@uwtsd.ac.uk::c9694aeb-2f50-401b-8abf-67f8a7106701" providerId="AD" clId="Web-{A79A47FE-D011-07C5-E124-E79270B2A249}"/>
    <pc:docChg chg="modSld">
      <pc:chgData name="Simona Ferraraccio" userId="S::s.ferraraccio@uwtsd.ac.uk::c9694aeb-2f50-401b-8abf-67f8a7106701" providerId="AD" clId="Web-{A79A47FE-D011-07C5-E124-E79270B2A249}" dt="2026-03-02T14:14:25.171" v="15" actId="20577"/>
      <pc:docMkLst>
        <pc:docMk/>
      </pc:docMkLst>
      <pc:sldChg chg="modSp">
        <pc:chgData name="Simona Ferraraccio" userId="S::s.ferraraccio@uwtsd.ac.uk::c9694aeb-2f50-401b-8abf-67f8a7106701" providerId="AD" clId="Web-{A79A47FE-D011-07C5-E124-E79270B2A249}" dt="2026-03-02T14:14:25.171" v="15" actId="20577"/>
        <pc:sldMkLst>
          <pc:docMk/>
          <pc:sldMk cId="2865830260" sldId="257"/>
        </pc:sldMkLst>
        <pc:spChg chg="mod">
          <ac:chgData name="Simona Ferraraccio" userId="S::s.ferraraccio@uwtsd.ac.uk::c9694aeb-2f50-401b-8abf-67f8a7106701" providerId="AD" clId="Web-{A79A47FE-D011-07C5-E124-E79270B2A249}" dt="2026-03-02T14:14:25.171" v="15" actId="20577"/>
          <ac:spMkLst>
            <pc:docMk/>
            <pc:sldMk cId="2865830260" sldId="257"/>
            <ac:spMk id="11" creationId="{54B5E01E-9D08-D097-69C5-26C3E65A8CF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E123F5-26FB-43CB-A454-799DC24C5D7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B7CB7-A4EA-410D-8E0D-A51DE7397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447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5A95A-9144-31F2-22A0-326374A438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DB27A-2C1A-0E2B-6A72-7FF84F8521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DFBA4-9D37-68A8-EE9A-3CDB84057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2F1286-9CEB-7238-FB00-DBA347C25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C3E7A9-83EB-BA23-DE05-63BB507BF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39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4A6E8-F389-886F-6C8D-B3E8C2990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F6AB4-8365-868D-3C19-BBC536546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C4527-CB52-262D-B06C-8E0503DFF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F2F9D4-6CC2-78D5-6634-07E57D36B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1EBEF-1026-8DFD-5166-3BF34A27D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220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156B7-BCB2-1DD7-1171-0B136B264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3F4A2-9261-F715-C1B1-7749A7E0BF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02C97-0532-D506-82A6-B4FA7C3FC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092FF-212C-B93C-2BD2-6F638F955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291460-82B2-1F7A-69BE-372C192DD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451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E6A2E-DB95-9C83-242C-714D1472A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DDE0C-D026-7D65-284A-A99AE4A48A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FD9579-EEAB-4067-34BC-14226B6DFB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495AF2-A09A-29B7-0E45-62DD752E5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BFC819-A5B6-A7E4-EF28-FF3EE1452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BE24EF-87E1-33B0-55B7-46FD2E155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396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590D6-5024-9543-CA00-CF65CD282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EDDEC3-B88B-5DF8-937F-6D56AB3F8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7DC11E-370E-58C4-D605-8756FB7602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E07E82-4BF8-5976-E278-793BF3737E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CBC070-9DED-93EC-98C6-919331F5CC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C1816A-0BAE-506B-AD9E-8F866FA97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6F45EC-B126-1ACD-E104-8BAED9803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692B97-B3EE-F668-5432-9017DEED9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146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70F63-D053-D777-A9CB-4CA6B1BD4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D468F0-47D4-B525-08E2-D7F3A30F9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A39154-07AB-F1B1-6D3B-D331180D1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A4C929-15BD-9749-9959-DA956A6C3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216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8B3AE1-A265-2E9F-FED6-04B6B20DD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A24754-A542-E6E5-6784-96E5630EA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449984-210A-D2FB-97CA-2DA7B77FF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144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EBD1D-3F30-18FD-2714-71422615E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A44EF-6095-0E1D-5763-86B0AD3E1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FFEB54-7C21-4A78-964E-7532BCF66C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343086-7B3F-4E8D-F7FD-7CD5D4495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3B9A5D-4430-F96D-D739-68A58D9CD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54CAF-B95A-6D04-41D6-27A1FAC3A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40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D7EA7-B6BF-DD48-910B-119B1F285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70E125-833C-F2E6-1807-7573DF5743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A661B0-4410-5C83-9455-14CC2EEA08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A6B880-C71A-93B2-2241-B22F1FB3F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3ECCD-168C-02EF-E7F8-871589466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A11B55-A70F-F795-FD4F-33A138921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219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E9CF8-D6FB-156A-198D-81D219C31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A36454-15BA-2538-F045-8FC2D0531C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495164-5DE3-D528-8C8E-E47315BC8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BE954-A0D1-0501-F0F7-07862879F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D0395-1E13-147C-A4D2-B6E415334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34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07C4A5-E1F8-D0FD-E8E7-F6BEAF6B4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D9924C-2555-35D8-5481-AA4C9BEBFC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0C84B4-36B4-2926-CE2F-7FC7E6EB2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CCCDFB-0D6D-7B35-6303-E1AAD11E0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480F07-C4FD-5B39-9C1E-D8E1B6CE3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858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74FE14-44B5-CB9F-D24F-860400698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917BA3-2AB4-87D2-7BFE-D0F1A3B901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C33B9-DD89-E691-3D21-C6EEA9F42E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1EE5CD-BBFE-5725-0232-01447BD9B4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3EB605-75CE-7FD2-9FE7-871B3D9345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2C8876-FA58-4909-A2F5-A882CF52C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045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animalia-life.club/qa/pictures/literature-wallpaper-desktop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free-vector/break-time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slideshow/testing-your-knowledge-about-craap/149509506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fity.club/lists/suggestions/Cartoon-Time-Clock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amy.com/doing-what-is-important-vector-cartoon-stick-figure-illustration-image567275401.html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png/26159043-hand-drawn-pile-of-books-sticker-of-a-cartoon-stack-of-books-generative-ai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arget-dart-aim-success-goal-1414775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storage.googleapis.com/drbaydukpqbrme/purpose-of-cartoon.html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guides.mdc.edu/c.php?g=633995&amp;p=4497812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pecial:BookSources/978-1-5095-1677-3" TargetMode="External"/><Relationship Id="rId2" Type="http://schemas.openxmlformats.org/officeDocument/2006/relationships/hyperlink" Target="https://en.wikipedia.org/wiki/ISBN_(identifier)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guides.exeter.ac.uk/c.php?g=670055&amp;p=4756572" TargetMode="External"/><Relationship Id="rId4" Type="http://schemas.openxmlformats.org/officeDocument/2006/relationships/hyperlink" Target="https://www.nlm.nih.gov/oet/ed/stats/03-70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DC623-42B4-AC7D-7240-D093538673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124" y="4777739"/>
            <a:ext cx="3932946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/>
              <a:t>Preparing for research</a:t>
            </a:r>
          </a:p>
        </p:txBody>
      </p:sp>
      <p:pic>
        <p:nvPicPr>
          <p:cNvPr id="1026" name="Picture 2" descr="Linear illustration slide for the presentation research. PowerPoint  Templates">
            <a:extLst>
              <a:ext uri="{FF2B5EF4-FFF2-40B4-BE49-F238E27FC236}">
                <a16:creationId xmlns:a16="http://schemas.microsoft.com/office/drawing/2014/main" id="{4437F96A-EED0-BED7-EF71-82A8558058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55" b="20922"/>
          <a:stretch>
            <a:fillRect/>
          </a:stretch>
        </p:blipFill>
        <p:spPr bwMode="auto"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sX0" fmla="*/ 0 w 1371600"/>
              <a:gd name="csY0" fmla="*/ 0 h 18288"/>
              <a:gd name="csX1" fmla="*/ 685800 w 1371600"/>
              <a:gd name="csY1" fmla="*/ 0 h 18288"/>
              <a:gd name="csX2" fmla="*/ 1371600 w 1371600"/>
              <a:gd name="csY2" fmla="*/ 0 h 18288"/>
              <a:gd name="csX3" fmla="*/ 1371600 w 1371600"/>
              <a:gd name="csY3" fmla="*/ 18288 h 18288"/>
              <a:gd name="csX4" fmla="*/ 713232 w 1371600"/>
              <a:gd name="csY4" fmla="*/ 18288 h 18288"/>
              <a:gd name="csX5" fmla="*/ 0 w 1371600"/>
              <a:gd name="csY5" fmla="*/ 18288 h 18288"/>
              <a:gd name="csX6" fmla="*/ 0 w 1371600"/>
              <a:gd name="csY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FB5CD1-82A7-484D-8E92-D0F83B8A3D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4" y="4777739"/>
            <a:ext cx="6897626" cy="1399223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1800"/>
              <a:t>BMHP4027</a:t>
            </a:r>
          </a:p>
          <a:p>
            <a:r>
              <a:rPr lang="en-US" sz="1800"/>
              <a:t>Dr Simona Ferraraccio</a:t>
            </a:r>
          </a:p>
          <a:p>
            <a:r>
              <a:rPr lang="en-US" sz="1800"/>
              <a:t>IM13</a:t>
            </a:r>
          </a:p>
          <a:p>
            <a:r>
              <a:rPr lang="en-US" sz="1800"/>
              <a:t>Week 5 – 23.02.2026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19E0C-47A7-B34F-CA3B-76492895D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301F1-E4E5-3B03-8283-75CFDF472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5A68C-BB37-733A-2F19-6899B8769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802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9C7BB-6426-B49A-3319-C7FE376EC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545" y="200083"/>
            <a:ext cx="6090208" cy="990738"/>
          </a:xfrm>
        </p:spPr>
        <p:txBody>
          <a:bodyPr>
            <a:normAutofit fontScale="90000"/>
          </a:bodyPr>
          <a:lstStyle/>
          <a:p>
            <a:r>
              <a:rPr lang="en-GB" b="1"/>
              <a:t>Assignment 1 – </a:t>
            </a:r>
            <a:r>
              <a:rPr lang="en-GB" b="1">
                <a:highlight>
                  <a:srgbClr val="FFFF00"/>
                </a:highlight>
              </a:rPr>
              <a:t>27</a:t>
            </a:r>
            <a:r>
              <a:rPr lang="en-GB" b="1" baseline="30000">
                <a:highlight>
                  <a:srgbClr val="FFFF00"/>
                </a:highlight>
              </a:rPr>
              <a:t>th</a:t>
            </a:r>
            <a:r>
              <a:rPr lang="en-GB" b="1">
                <a:highlight>
                  <a:srgbClr val="FFFF00"/>
                </a:highlight>
              </a:rPr>
              <a:t> March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0FBB9-C038-C933-47DE-5D047DD73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520B3-2CBF-35B7-70DC-3EA6B653A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6EE5E5-B88A-1294-370A-24F3081D3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2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76058B-E7D2-9C3D-4F4A-348B7F2787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00" t="22858" r="78413" b="40140"/>
          <a:stretch>
            <a:fillRect/>
          </a:stretch>
        </p:blipFill>
        <p:spPr>
          <a:xfrm>
            <a:off x="4838338" y="1362932"/>
            <a:ext cx="7113408" cy="4090135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A17D3E4-8B7C-E9F2-D62E-75D1E84879B4}"/>
              </a:ext>
            </a:extLst>
          </p:cNvPr>
          <p:cNvCxnSpPr>
            <a:cxnSpLocks/>
          </p:cNvCxnSpPr>
          <p:nvPr/>
        </p:nvCxnSpPr>
        <p:spPr>
          <a:xfrm>
            <a:off x="4756988" y="1362932"/>
            <a:ext cx="0" cy="5155883"/>
          </a:xfrm>
          <a:prstGeom prst="line">
            <a:avLst/>
          </a:prstGeom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4B5E01E-9D08-D097-69C5-26C3E65A8CF2}"/>
              </a:ext>
            </a:extLst>
          </p:cNvPr>
          <p:cNvSpPr txBox="1"/>
          <p:nvPr/>
        </p:nvSpPr>
        <p:spPr>
          <a:xfrm>
            <a:off x="165545" y="2462500"/>
            <a:ext cx="4591442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/>
              <a:t>Health and social care topic choice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Research questions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Search strategy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/>
              <a:t>Keywords (x3)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/>
              <a:t>Boolean operators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/>
              <a:t>Database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/>
              <a:t>Peer-reviewed articles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Evaluation statement</a:t>
            </a:r>
          </a:p>
          <a:p>
            <a:pPr marL="342900" indent="-342900">
              <a:buFont typeface="+mj-lt"/>
              <a:buAutoNum type="arabicPeriod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83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A5CB9-726F-3CD2-04BE-D92FDB461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6387A-1137-8FDE-B748-8D0CA4975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3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5633C59-2F6A-34E5-ACA4-CC8F28D02A65}"/>
              </a:ext>
            </a:extLst>
          </p:cNvPr>
          <p:cNvSpPr txBox="1">
            <a:spLocks/>
          </p:cNvSpPr>
          <p:nvPr/>
        </p:nvSpPr>
        <p:spPr>
          <a:xfrm>
            <a:off x="240254" y="136525"/>
            <a:ext cx="5855746" cy="9907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Assignment 2 – </a:t>
            </a:r>
            <a:r>
              <a:rPr lang="en-GB" b="1">
                <a:highlight>
                  <a:srgbClr val="FFFF00"/>
                </a:highlight>
              </a:rPr>
              <a:t>8</a:t>
            </a:r>
            <a:r>
              <a:rPr lang="en-GB" b="1" baseline="30000">
                <a:highlight>
                  <a:srgbClr val="FFFF00"/>
                </a:highlight>
              </a:rPr>
              <a:t>th</a:t>
            </a:r>
            <a:r>
              <a:rPr lang="en-GB" b="1">
                <a:highlight>
                  <a:srgbClr val="FFFF00"/>
                </a:highlight>
              </a:rPr>
              <a:t> May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1EEF7CB-7BC0-2AB7-6200-EC6F87C7EC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75" t="33060" r="78646" b="50909"/>
          <a:stretch>
            <a:fillRect/>
          </a:stretch>
        </p:blipFill>
        <p:spPr>
          <a:xfrm>
            <a:off x="6161865" y="5403357"/>
            <a:ext cx="5969000" cy="13276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2D6C2D6-6E9D-B885-BE44-42AAF56BE9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75" t="21092" r="78333" b="11630"/>
          <a:stretch>
            <a:fillRect/>
          </a:stretch>
        </p:blipFill>
        <p:spPr>
          <a:xfrm>
            <a:off x="6159213" y="22225"/>
            <a:ext cx="5969000" cy="545415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34C8CD6-5FCE-6E3B-CCA1-D893786CBEDB}"/>
              </a:ext>
            </a:extLst>
          </p:cNvPr>
          <p:cNvSpPr txBox="1"/>
          <p:nvPr/>
        </p:nvSpPr>
        <p:spPr>
          <a:xfrm>
            <a:off x="0" y="1433482"/>
            <a:ext cx="6156561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>
                <a:highlight>
                  <a:srgbClr val="FFFF00"/>
                </a:highlight>
              </a:rPr>
              <a:t>Core objective: </a:t>
            </a:r>
            <a:r>
              <a:rPr lang="en-US" altLang="en-US" sz="1400"/>
              <a:t>write a report that explores how </a:t>
            </a:r>
            <a:r>
              <a:rPr lang="en-US" altLang="en-US" sz="1400" b="1"/>
              <a:t>peer-reviewed literature</a:t>
            </a:r>
            <a:r>
              <a:rPr lang="en-US" altLang="en-US" sz="1400"/>
              <a:t> can answer a specific research question. You must find </a:t>
            </a:r>
            <a:r>
              <a:rPr lang="en-US" altLang="en-US" sz="1400" b="1"/>
              <a:t>two specific research articles</a:t>
            </a:r>
            <a:r>
              <a:rPr lang="en-US" altLang="en-US" sz="1400"/>
              <a:t> on your chosen topic and </a:t>
            </a:r>
            <a:r>
              <a:rPr lang="en-US" altLang="en-US" sz="1400" err="1"/>
              <a:t>analyse</a:t>
            </a:r>
            <a:r>
              <a:rPr lang="en-US" altLang="en-US" sz="1400"/>
              <a:t> them in detail.</a:t>
            </a:r>
          </a:p>
          <a:p>
            <a:endParaRPr lang="en-GB" sz="1400" b="1"/>
          </a:p>
          <a:p>
            <a:r>
              <a:rPr lang="en-GB" sz="1400" b="1"/>
              <a:t>Key “Must-Do” Tasks:</a:t>
            </a:r>
          </a:p>
          <a:p>
            <a:endParaRPr lang="en-GB" sz="1400" b="1"/>
          </a:p>
          <a:p>
            <a:pPr marL="342900" indent="-342900">
              <a:buAutoNum type="arabicPeriod"/>
            </a:pPr>
            <a:r>
              <a:rPr lang="en-GB" sz="1400" b="1"/>
              <a:t>The search strategy: </a:t>
            </a:r>
            <a:r>
              <a:rPr lang="en-GB" sz="1400"/>
              <a:t>you must document how you searched for your articles.</a:t>
            </a:r>
          </a:p>
          <a:p>
            <a:pPr marL="342900" indent="-342900">
              <a:buAutoNum type="arabicPeriod"/>
            </a:pPr>
            <a:r>
              <a:rPr lang="en-GB" sz="1400" b="1"/>
              <a:t>The CRAAP test: </a:t>
            </a:r>
            <a:r>
              <a:rPr lang="en-GB" sz="1400"/>
              <a:t>you must apply this specific evaluation tool to your two articles to prove they are credible </a:t>
            </a:r>
          </a:p>
          <a:p>
            <a:pPr marL="342900" indent="-342900">
              <a:buAutoNum type="arabicPeriod"/>
            </a:pPr>
            <a:r>
              <a:rPr lang="en-GB" sz="1400" b="1"/>
              <a:t>Evidence-based practice (EBP): </a:t>
            </a:r>
            <a:r>
              <a:rPr lang="en-GB" sz="1400"/>
              <a:t>you must explain what EBP is and how the findings from your chosen articles could actually help service users in the real world.</a:t>
            </a:r>
          </a:p>
          <a:p>
            <a:endParaRPr lang="en-GB" sz="1400" b="1"/>
          </a:p>
          <a:p>
            <a:r>
              <a:rPr lang="en-GB" sz="1400" b="1"/>
              <a:t>Important “rules” for success: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b="1"/>
              <a:t>Word count: </a:t>
            </a:r>
            <a:r>
              <a:rPr lang="en-GB" sz="1400"/>
              <a:t>The target is 2,700 words, with a strict range of </a:t>
            </a:r>
            <a:r>
              <a:rPr lang="en-GB" sz="1400" b="1">
                <a:highlight>
                  <a:srgbClr val="FFFF00"/>
                </a:highlight>
              </a:rPr>
              <a:t>2,430 to 2,970 words</a:t>
            </a:r>
            <a:r>
              <a:rPr lang="en-GB" sz="1400">
                <a:highlight>
                  <a:srgbClr val="FFFF00"/>
                </a:highlight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b="1"/>
              <a:t>Academic tone: </a:t>
            </a:r>
            <a:r>
              <a:rPr lang="en-GB" sz="1400"/>
              <a:t>The entire report must be written in the </a:t>
            </a:r>
            <a:r>
              <a:rPr lang="en-GB" sz="1400" b="1"/>
              <a:t>third person</a:t>
            </a:r>
            <a:r>
              <a:rPr lang="en-GB" sz="1400"/>
              <a:t> with professional grammar and punctuation.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b="1"/>
              <a:t>AI policy: </a:t>
            </a:r>
            <a:r>
              <a:rPr lang="en-GB" sz="1400"/>
              <a:t>The use of Generative AI is </a:t>
            </a:r>
            <a:r>
              <a:rPr lang="en-GB" sz="1400" b="1"/>
              <a:t>strictly prohibited</a:t>
            </a:r>
            <a:r>
              <a:rPr lang="en-GB" sz="1400"/>
              <a:t> for all parts of this assessment, including research, structuring, and writing.</a:t>
            </a:r>
            <a:endParaRPr lang="en-GB" sz="1400" b="1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7F8854-C6A5-E1A2-5D77-120C3916A01B}"/>
              </a:ext>
            </a:extLst>
          </p:cNvPr>
          <p:cNvCxnSpPr/>
          <p:nvPr/>
        </p:nvCxnSpPr>
        <p:spPr>
          <a:xfrm>
            <a:off x="6170727" y="56141"/>
            <a:ext cx="0" cy="6433809"/>
          </a:xfrm>
          <a:prstGeom prst="line">
            <a:avLst/>
          </a:prstGeom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619443-1902-7860-1A53-533D7BEC6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31044"/>
            <a:ext cx="4114800" cy="365125"/>
          </a:xfrm>
        </p:spPr>
        <p:txBody>
          <a:bodyPr/>
          <a:lstStyle/>
          <a:p>
            <a:r>
              <a:rPr lang="en-GB"/>
              <a:t>BMHP4027</a:t>
            </a:r>
          </a:p>
        </p:txBody>
      </p:sp>
    </p:spTree>
    <p:extLst>
      <p:ext uri="{BB962C8B-B14F-4D97-AF65-F5344CB8AC3E}">
        <p14:creationId xmlns:p14="http://schemas.microsoft.com/office/powerpoint/2010/main" val="1183990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214100-9D0E-E60B-2A4B-64C5534FE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8BEC5-7805-F59E-1178-55E7521A4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33BBF4-52D4-823D-9ECC-85481F40A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4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F7D288C-A2CB-7C51-41BF-1FA71795008D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1548872" cy="826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000" b="1"/>
              <a:t>Summary: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FAB6F04-C675-8704-FC51-BCB6FE5EC219}"/>
              </a:ext>
            </a:extLst>
          </p:cNvPr>
          <p:cNvSpPr txBox="1">
            <a:spLocks/>
          </p:cNvSpPr>
          <p:nvPr/>
        </p:nvSpPr>
        <p:spPr>
          <a:xfrm>
            <a:off x="0" y="1472142"/>
            <a:ext cx="11954968" cy="33316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/>
              <a:t>When refining your own question for the assignment, try to identify these four elements to move away from “solving everything at once”: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16F3CE8-CF60-4564-6820-C66653DBED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8455509"/>
              </p:ext>
            </p:extLst>
          </p:nvPr>
        </p:nvGraphicFramePr>
        <p:xfrm>
          <a:off x="5008265" y="2478317"/>
          <a:ext cx="7039708" cy="333756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59489">
                  <a:extLst>
                    <a:ext uri="{9D8B030D-6E8A-4147-A177-3AD203B41FA5}">
                      <a16:colId xmlns:a16="http://schemas.microsoft.com/office/drawing/2014/main" val="3811889712"/>
                    </a:ext>
                  </a:extLst>
                </a:gridCol>
                <a:gridCol w="1165609">
                  <a:extLst>
                    <a:ext uri="{9D8B030D-6E8A-4147-A177-3AD203B41FA5}">
                      <a16:colId xmlns:a16="http://schemas.microsoft.com/office/drawing/2014/main" val="2543267036"/>
                    </a:ext>
                  </a:extLst>
                </a:gridCol>
                <a:gridCol w="5114610">
                  <a:extLst>
                    <a:ext uri="{9D8B030D-6E8A-4147-A177-3AD203B41FA5}">
                      <a16:colId xmlns:a16="http://schemas.microsoft.com/office/drawing/2014/main" val="24359867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Letter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The question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0045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Feasible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Can I find enough evidence and finish this within the deadline?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9041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Interesting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Does this topic actually matter to me and the healthcare sector?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5693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Novel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Does it offer a fresh angle rather than just “common sense”?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7402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Ethical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Is the question respectful and professional toward all groups?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65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Relevant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Does it link directly to Health and Social Care practice?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5450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Manageable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Is the scope small enough to handle in a short assignment?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58976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Appropriate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Can it be answered with evidence rather than just opinion?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10511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Potential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Does the answer lead to recommendations for better care?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1945862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A005951D-9E5E-8879-8699-BA5E00ACE2AD}"/>
              </a:ext>
            </a:extLst>
          </p:cNvPr>
          <p:cNvSpPr txBox="1"/>
          <p:nvPr/>
        </p:nvSpPr>
        <p:spPr>
          <a:xfrm>
            <a:off x="45603" y="1953455"/>
            <a:ext cx="477123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/>
          </a:p>
          <a:p>
            <a:pPr marL="457200" indent="-457200">
              <a:buFont typeface="+mj-lt"/>
              <a:buAutoNum type="arabicPeriod"/>
            </a:pPr>
            <a:r>
              <a:rPr lang="en-GB" sz="1400" b="1"/>
              <a:t>Who? </a:t>
            </a:r>
            <a:r>
              <a:rPr lang="en-GB" sz="1400"/>
              <a:t>Specific patient group or population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400" b="1"/>
              <a:t>What? </a:t>
            </a:r>
            <a:r>
              <a:rPr lang="en-GB" sz="1400"/>
              <a:t>The specific intervention or factor you are looking at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400" b="1"/>
              <a:t>Where?</a:t>
            </a:r>
            <a:r>
              <a:rPr lang="en-GB" sz="1400"/>
              <a:t> The specific setting (like hospital, community care, school)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400" b="1"/>
              <a:t>Result?</a:t>
            </a:r>
            <a:r>
              <a:rPr lang="en-GB" sz="1400"/>
              <a:t> The specific outcome you are measuring</a:t>
            </a:r>
          </a:p>
          <a:p>
            <a:endParaRPr lang="en-GB" sz="14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5D89C7-8251-F57B-8A40-2A206FE88343}"/>
              </a:ext>
            </a:extLst>
          </p:cNvPr>
          <p:cNvSpPr txBox="1"/>
          <p:nvPr/>
        </p:nvSpPr>
        <p:spPr>
          <a:xfrm>
            <a:off x="5008265" y="2058745"/>
            <a:ext cx="1292341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GB" b="1"/>
              <a:t>FINERMAP</a:t>
            </a:r>
          </a:p>
        </p:txBody>
      </p:sp>
      <p:sp>
        <p:nvSpPr>
          <p:cNvPr id="14" name="Arrow: Curved Down 13">
            <a:extLst>
              <a:ext uri="{FF2B5EF4-FFF2-40B4-BE49-F238E27FC236}">
                <a16:creationId xmlns:a16="http://schemas.microsoft.com/office/drawing/2014/main" id="{6545A814-AF77-9F06-0160-BCBA934C7466}"/>
              </a:ext>
            </a:extLst>
          </p:cNvPr>
          <p:cNvSpPr/>
          <p:nvPr/>
        </p:nvSpPr>
        <p:spPr>
          <a:xfrm rot="1859348">
            <a:off x="6378132" y="2078099"/>
            <a:ext cx="552660" cy="297826"/>
          </a:xfrm>
          <a:prstGeom prst="curvedDown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F5C17C-190E-B7D5-5392-882521062412}"/>
              </a:ext>
            </a:extLst>
          </p:cNvPr>
          <p:cNvSpPr txBox="1"/>
          <p:nvPr/>
        </p:nvSpPr>
        <p:spPr>
          <a:xfrm>
            <a:off x="45603" y="888005"/>
            <a:ext cx="62400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/>
              <a:t>Research questions: the “Narrowing” process</a:t>
            </a:r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396232-D497-03B8-AF69-D3B21F3A2FC3}"/>
              </a:ext>
            </a:extLst>
          </p:cNvPr>
          <p:cNvSpPr txBox="1"/>
          <p:nvPr/>
        </p:nvSpPr>
        <p:spPr>
          <a:xfrm>
            <a:off x="114777" y="4617121"/>
            <a:ext cx="65755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b="1"/>
              <a:t>AND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DA5BF5-921F-6B6E-4637-091EBF2B9306}"/>
              </a:ext>
            </a:extLst>
          </p:cNvPr>
          <p:cNvSpPr txBox="1"/>
          <p:nvPr/>
        </p:nvSpPr>
        <p:spPr>
          <a:xfrm>
            <a:off x="178866" y="5277891"/>
            <a:ext cx="500458" cy="369332"/>
          </a:xfrm>
          <a:prstGeom prst="rect">
            <a:avLst/>
          </a:prstGeom>
          <a:solidFill>
            <a:srgbClr val="FFFFCC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en-GB" b="1"/>
              <a:t>OR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5242CA6-7B23-5B87-8737-EB9164D434BA}"/>
              </a:ext>
            </a:extLst>
          </p:cNvPr>
          <p:cNvSpPr txBox="1"/>
          <p:nvPr/>
        </p:nvSpPr>
        <p:spPr>
          <a:xfrm>
            <a:off x="114777" y="5938661"/>
            <a:ext cx="632994" cy="369332"/>
          </a:xfrm>
          <a:prstGeom prst="rect">
            <a:avLst/>
          </a:prstGeom>
          <a:solidFill>
            <a:srgbClr val="FF5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GB" b="1"/>
              <a:t>NOT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FBAE36-99DF-604F-C011-093A882F4F83}"/>
              </a:ext>
            </a:extLst>
          </p:cNvPr>
          <p:cNvSpPr txBox="1"/>
          <p:nvPr/>
        </p:nvSpPr>
        <p:spPr>
          <a:xfrm>
            <a:off x="757522" y="4552245"/>
            <a:ext cx="42363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Is used to find articles that mention </a:t>
            </a:r>
            <a:r>
              <a:rPr lang="en-GB" sz="1400" b="1"/>
              <a:t>both</a:t>
            </a:r>
            <a:r>
              <a:rPr lang="en-GB" sz="1400"/>
              <a:t> of the searched topics.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8A0B78-E5B6-7808-1FAC-E4C227054BE0}"/>
              </a:ext>
            </a:extLst>
          </p:cNvPr>
          <p:cNvSpPr txBox="1"/>
          <p:nvPr/>
        </p:nvSpPr>
        <p:spPr>
          <a:xfrm>
            <a:off x="772329" y="5233427"/>
            <a:ext cx="42707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Is used to find articles that mention </a:t>
            </a:r>
            <a:r>
              <a:rPr lang="en-GB" sz="1400" b="1"/>
              <a:t>either</a:t>
            </a:r>
            <a:r>
              <a:rPr lang="en-GB" sz="1400"/>
              <a:t> of the searched topics.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A6DBDCC-98CD-2000-E010-5F8C014060D4}"/>
              </a:ext>
            </a:extLst>
          </p:cNvPr>
          <p:cNvSpPr txBox="1"/>
          <p:nvPr/>
        </p:nvSpPr>
        <p:spPr>
          <a:xfrm>
            <a:off x="772329" y="5969438"/>
            <a:ext cx="39306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Is used to exclude a search terms or concepts.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A14A44F-7031-D188-82B0-5E0DF31170FB}"/>
              </a:ext>
            </a:extLst>
          </p:cNvPr>
          <p:cNvSpPr txBox="1"/>
          <p:nvPr/>
        </p:nvSpPr>
        <p:spPr>
          <a:xfrm>
            <a:off x="114777" y="3984142"/>
            <a:ext cx="4588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Boolean operators:</a:t>
            </a:r>
          </a:p>
        </p:txBody>
      </p:sp>
    </p:spTree>
    <p:extLst>
      <p:ext uri="{BB962C8B-B14F-4D97-AF65-F5344CB8AC3E}">
        <p14:creationId xmlns:p14="http://schemas.microsoft.com/office/powerpoint/2010/main" val="378987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7" grpId="0" animBg="1"/>
      <p:bldP spid="18" grpId="0" animBg="1"/>
      <p:bldP spid="19" grpId="0" animBg="1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9E915F-1E64-C250-726C-C16132394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Work in pairs: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EB64C-66D2-FD88-41AB-4D197458DB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795" y="2636195"/>
            <a:ext cx="5897378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Randomly you’ll receive a question from one of your classmate</a:t>
            </a:r>
          </a:p>
          <a:p>
            <a:r>
              <a:rPr lang="en-GB" sz="2000"/>
              <a:t>Read the question and analyse it answering the questions </a:t>
            </a:r>
          </a:p>
          <a:p>
            <a:endParaRPr lang="en-GB" sz="2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B584BC-1A01-9E3F-27FC-5EA6D7930B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802" y="6356350"/>
            <a:ext cx="281959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Dr Simona Ferraraccio</a:t>
            </a:r>
          </a:p>
        </p:txBody>
      </p:sp>
      <p:pic>
        <p:nvPicPr>
          <p:cNvPr id="8" name="Picture 7" descr="Wood human figure">
            <a:extLst>
              <a:ext uri="{FF2B5EF4-FFF2-40B4-BE49-F238E27FC236}">
                <a16:creationId xmlns:a16="http://schemas.microsoft.com/office/drawing/2014/main" id="{F8831C8D-591D-44F5-66AC-2E6802FBD0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59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72426-C65E-7C14-EC66-B6FD0C43A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8073" y="6356350"/>
            <a:ext cx="3303431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rgbClr val="FFFFFF"/>
                </a:solidFill>
              </a:rPr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E5558-28E3-327D-750A-A884AF3EF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2520" y="6356350"/>
            <a:ext cx="3200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52C8876-FA58-4909-A2F5-A882CF52CC7E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987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Linear illustration slide for the presentation research. PowerPoint  Templates">
            <a:extLst>
              <a:ext uri="{FF2B5EF4-FFF2-40B4-BE49-F238E27FC236}">
                <a16:creationId xmlns:a16="http://schemas.microsoft.com/office/drawing/2014/main" id="{B167B61E-64F1-6600-ECB3-F7D0905F8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55" b="20922"/>
          <a:stretch>
            <a:fillRect/>
          </a:stretch>
        </p:blipFill>
        <p:spPr bwMode="auto">
          <a:xfrm>
            <a:off x="-252228" y="1240171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34E804-A8E9-04D9-8DD0-F35550888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248" y="121690"/>
            <a:ext cx="10515600" cy="1325563"/>
          </a:xfrm>
        </p:spPr>
        <p:txBody>
          <a:bodyPr/>
          <a:lstStyle/>
          <a:p>
            <a:br>
              <a:rPr lang="en-GB" b="1"/>
            </a:br>
            <a:r>
              <a:rPr lang="en-GB" b="1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8855A-BFBF-6E7E-948C-028234648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70137"/>
            <a:ext cx="10515600" cy="4351338"/>
          </a:xfrm>
        </p:spPr>
        <p:txBody>
          <a:bodyPr/>
          <a:lstStyle/>
          <a:p>
            <a:r>
              <a:rPr lang="en-GB"/>
              <a:t>Type of literature</a:t>
            </a:r>
          </a:p>
          <a:p>
            <a:pPr lvl="1"/>
            <a:r>
              <a:rPr lang="en-GB"/>
              <a:t>Primary and secondary studies</a:t>
            </a:r>
          </a:p>
          <a:p>
            <a:r>
              <a:rPr lang="en-GB"/>
              <a:t>CRAAP test </a:t>
            </a:r>
          </a:p>
          <a:p>
            <a:pPr lvl="1"/>
            <a:r>
              <a:rPr lang="en-GB"/>
              <a:t>Practising the CRAAP test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0C302-C80E-B6F4-51D6-408E686DA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E04CAC-3559-1A89-447C-2014DFB4E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F9947-F804-4560-7BAE-0386334DD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238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01B6E-2EB7-8528-AF1C-2FBCEBF40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19200" y="2752502"/>
            <a:ext cx="10515600" cy="1325563"/>
          </a:xfrm>
        </p:spPr>
        <p:txBody>
          <a:bodyPr/>
          <a:lstStyle/>
          <a:p>
            <a:pPr algn="ctr"/>
            <a:r>
              <a:rPr lang="en-GB" b="1"/>
              <a:t>What is literature?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56EA4-35F7-D1C7-6416-CDA746DE3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30C0BA-5068-9B99-6526-53FC91CBE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CEC5C-B1D4-C399-173B-92426AFA5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7</a:t>
            </a:fld>
            <a:endParaRPr lang="en-GB"/>
          </a:p>
        </p:txBody>
      </p:sp>
      <p:pic>
        <p:nvPicPr>
          <p:cNvPr id="7" name="Picture 6" descr="A person leaning on a red question mark&#10;&#10;AI-generated content may be incorrect.">
            <a:extLst>
              <a:ext uri="{FF2B5EF4-FFF2-40B4-BE49-F238E27FC236}">
                <a16:creationId xmlns:a16="http://schemas.microsoft.com/office/drawing/2014/main" id="{1EEEEA55-579A-9FB8-402B-29657C62C8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86400" y="640080"/>
            <a:ext cx="5550408" cy="55504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A1C95B2-E0EA-B809-ACB0-0B7DBD0914AB}"/>
              </a:ext>
            </a:extLst>
          </p:cNvPr>
          <p:cNvSpPr txBox="1"/>
          <p:nvPr/>
        </p:nvSpPr>
        <p:spPr>
          <a:xfrm>
            <a:off x="8582290" y="5990433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freepngimg.com/png/72547-thinking-photography-question-mark-man-stoc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072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1E6941-E2D7-BB6E-EB8E-CE74FB1FC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/>
              <a:t>Literature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C1613-505D-DF77-3B92-C83660A8C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61" y="3326004"/>
            <a:ext cx="5205216" cy="24536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/>
              <a:t>Definition:</a:t>
            </a:r>
            <a:r>
              <a:rPr lang="en-GB" sz="1800"/>
              <a:t> Any collection of written and digital work. Method of recording, preserving, and transmitting knowledge and entertainment.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 b="1"/>
              <a:t>Purpose: </a:t>
            </a:r>
            <a:r>
              <a:rPr lang="en-GB" sz="1800"/>
              <a:t>to provide facts and concepts that inform and support a scholarly argument.  </a:t>
            </a:r>
          </a:p>
          <a:p>
            <a:pPr marL="0" indent="0">
              <a:buNone/>
            </a:pPr>
            <a:r>
              <a:rPr lang="en-GB" sz="180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F2662-36DB-5B4A-7071-5BBE861447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E164762-B5A4-BF8B-D7BA-744F6BED41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747" r="2308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286891-9919-8207-DCE4-9EEE3BDCE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356350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rgbClr val="FFFFFF"/>
                </a:solidFill>
              </a:rPr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44C9F-3482-5859-D8D9-46C35FDC3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0"/>
            <a:ext cx="914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52C8876-FA58-4909-A2F5-A882CF52CC7E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5942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B7288589-38A6-C937-27EA-F9564D8589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1" r="5302" b="5712"/>
          <a:stretch>
            <a:fillRect/>
          </a:stretch>
        </p:blipFill>
        <p:spPr bwMode="auto">
          <a:xfrm>
            <a:off x="2420816" y="1343818"/>
            <a:ext cx="7526215" cy="474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E1BEF5-DF9C-D8F8-0283-75908714F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123" y="107548"/>
            <a:ext cx="10515600" cy="1325563"/>
          </a:xfrm>
        </p:spPr>
        <p:txBody>
          <a:bodyPr/>
          <a:lstStyle/>
          <a:p>
            <a:r>
              <a:rPr lang="en-GB" b="1"/>
              <a:t>Hierarchy of literature – Types of literature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9BDEFB-A14A-B5D4-8981-3A3389F5C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39757-1D7B-3C6C-C2E1-931B56CCC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D7004-7801-A8A2-F0D6-6118D691B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9</a:t>
            </a:fld>
            <a:endParaRPr lang="en-GB"/>
          </a:p>
        </p:txBody>
      </p:sp>
      <p:sp>
        <p:nvSpPr>
          <p:cNvPr id="7" name="Left Bracket 6">
            <a:extLst>
              <a:ext uri="{FF2B5EF4-FFF2-40B4-BE49-F238E27FC236}">
                <a16:creationId xmlns:a16="http://schemas.microsoft.com/office/drawing/2014/main" id="{8A3D5D1F-EF0B-5C94-75C7-3DF480A4C360}"/>
              </a:ext>
            </a:extLst>
          </p:cNvPr>
          <p:cNvSpPr/>
          <p:nvPr/>
        </p:nvSpPr>
        <p:spPr>
          <a:xfrm>
            <a:off x="4709328" y="1771236"/>
            <a:ext cx="281354" cy="1182522"/>
          </a:xfrm>
          <a:prstGeom prst="leftBracket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A63A081-9121-FBD4-696D-F1EBF043BB4C}"/>
              </a:ext>
            </a:extLst>
          </p:cNvPr>
          <p:cNvCxnSpPr>
            <a:cxnSpLocks/>
            <a:stCxn id="7" idx="1"/>
          </p:cNvCxnSpPr>
          <p:nvPr/>
        </p:nvCxnSpPr>
        <p:spPr>
          <a:xfrm flipH="1">
            <a:off x="3523623" y="2362497"/>
            <a:ext cx="1185705" cy="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F532125-D1B1-D9E0-26F8-8E9E1E519D11}"/>
              </a:ext>
            </a:extLst>
          </p:cNvPr>
          <p:cNvSpPr txBox="1"/>
          <p:nvPr/>
        </p:nvSpPr>
        <p:spPr>
          <a:xfrm>
            <a:off x="838200" y="2177831"/>
            <a:ext cx="28260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“Best available evidence”</a:t>
            </a:r>
          </a:p>
        </p:txBody>
      </p:sp>
    </p:spTree>
    <p:extLst>
      <p:ext uri="{BB962C8B-B14F-4D97-AF65-F5344CB8AC3E}">
        <p14:creationId xmlns:p14="http://schemas.microsoft.com/office/powerpoint/2010/main" val="1094438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DE066-ACFA-2E5C-4788-7C4B25D50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-GB" b="1"/>
              <a:t>Primary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65EA8-8BC5-38EE-2063-1A7021C42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1100" y="1444303"/>
            <a:ext cx="10172700" cy="625658"/>
          </a:xfrm>
          <a:solidFill>
            <a:srgbClr val="FFFFCC"/>
          </a:solidFill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/>
              <a:t>Original piece of research where the authors have collected “new” or “raw” data directly from a source. They are the first people to publish these specific findings.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ED9201-DDF2-EE6D-0A40-A47E1874A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DF63F-DFCC-6706-210F-1FA9A9215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03752-90AD-63FA-59D2-9675C4B9C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17BDFA-6998-C453-8C2B-1BD54F0DEB66}"/>
              </a:ext>
            </a:extLst>
          </p:cNvPr>
          <p:cNvSpPr txBox="1"/>
          <p:nvPr/>
        </p:nvSpPr>
        <p:spPr>
          <a:xfrm>
            <a:off x="190919" y="2873829"/>
            <a:ext cx="1183695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How they work: </a:t>
            </a:r>
            <a:r>
              <a:rPr lang="en-GB"/>
              <a:t>the researcher go out into the “field” (for example a hospital, a care home, or a laboratory) and conduct an investigation using a specific Methodology.</a:t>
            </a:r>
          </a:p>
          <a:p>
            <a:endParaRPr lang="en-GB" b="1"/>
          </a:p>
          <a:p>
            <a:r>
              <a:rPr lang="en-GB" b="1"/>
              <a:t>Example of primary studies:</a:t>
            </a:r>
          </a:p>
          <a:p>
            <a:endParaRPr lang="en-GB" b="1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i="1" u="sng"/>
              <a:t>Randomised Controlled Trials (RCTs): </a:t>
            </a:r>
            <a:r>
              <a:rPr lang="en-GB" i="1"/>
              <a:t>testing a treatment on two groups to see which is better.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i="1" u="sng"/>
              <a:t>Cohort studies: </a:t>
            </a:r>
            <a:r>
              <a:rPr lang="en-GB" i="1"/>
              <a:t>following a group of people over time (like following smokers for 20 years to see if they develop lung disease)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i="1" u="sng"/>
              <a:t>Case-Control studies: </a:t>
            </a:r>
            <a:r>
              <a:rPr lang="en-GB" i="1"/>
              <a:t>comparing people who have a condition with those who don’t have a condition to understand “why”.</a:t>
            </a:r>
          </a:p>
        </p:txBody>
      </p:sp>
    </p:spTree>
    <p:extLst>
      <p:ext uri="{BB962C8B-B14F-4D97-AF65-F5344CB8AC3E}">
        <p14:creationId xmlns:p14="http://schemas.microsoft.com/office/powerpoint/2010/main" val="3006531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73021-96A9-C94D-0E13-0509540ED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861" y="244544"/>
            <a:ext cx="10515600" cy="1325563"/>
          </a:xfrm>
        </p:spPr>
        <p:txBody>
          <a:bodyPr/>
          <a:lstStyle/>
          <a:p>
            <a:pPr algn="ctr"/>
            <a:r>
              <a:rPr lang="en-GB" b="1"/>
              <a:t>Primary studies</a:t>
            </a:r>
            <a:br>
              <a:rPr lang="en-GB" b="1"/>
            </a:br>
            <a:r>
              <a:rPr lang="en-GB" b="1"/>
              <a:t> </a:t>
            </a:r>
            <a:r>
              <a:rPr lang="en-GB" b="1">
                <a:solidFill>
                  <a:schemeClr val="accent6">
                    <a:lumMod val="75000"/>
                  </a:schemeClr>
                </a:solidFill>
              </a:rPr>
              <a:t>Strengths</a:t>
            </a:r>
            <a:r>
              <a:rPr lang="en-GB" b="1"/>
              <a:t>           and          </a:t>
            </a:r>
            <a:r>
              <a:rPr lang="en-GB" b="1">
                <a:solidFill>
                  <a:srgbClr val="C00000"/>
                </a:solidFill>
              </a:rPr>
              <a:t>Weaknesses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18492-0C33-1BC1-47F6-B605BC5E3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6540D-F32F-8783-E911-E13811686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1F6438-4DB6-7F65-2DAD-BEC818626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11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9FB30A-6DDF-4AC6-6B07-F13ACF65E0B3}"/>
              </a:ext>
            </a:extLst>
          </p:cNvPr>
          <p:cNvSpPr/>
          <p:nvPr/>
        </p:nvSpPr>
        <p:spPr>
          <a:xfrm>
            <a:off x="180870" y="1858945"/>
            <a:ext cx="5774453" cy="43308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>
                <a:solidFill>
                  <a:schemeClr val="tx1"/>
                </a:solidFill>
              </a:rPr>
              <a:t>Originality: </a:t>
            </a:r>
            <a:r>
              <a:rPr lang="en-GB">
                <a:solidFill>
                  <a:schemeClr val="tx1"/>
                </a:solidFill>
              </a:rPr>
              <a:t>provides brand new data that hasn’t been seen before.</a:t>
            </a:r>
          </a:p>
          <a:p>
            <a:endParaRPr lang="en-GB" b="1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Specific focus: </a:t>
            </a:r>
            <a:r>
              <a:rPr lang="en-GB">
                <a:solidFill>
                  <a:schemeClr val="tx1"/>
                </a:solidFill>
              </a:rPr>
              <a:t>the researcher can tailor the study to a very specific group</a:t>
            </a:r>
          </a:p>
          <a:p>
            <a:endParaRPr lang="en-GB" b="1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Control: </a:t>
            </a:r>
            <a:r>
              <a:rPr lang="en-GB">
                <a:solidFill>
                  <a:schemeClr val="tx1"/>
                </a:solidFill>
              </a:rPr>
              <a:t>in designs like RCTs, researchers can control variables to prove that Treatment A actually caused Results B.</a:t>
            </a:r>
          </a:p>
          <a:p>
            <a:endParaRPr lang="en-GB" b="1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High details: </a:t>
            </a:r>
            <a:r>
              <a:rPr lang="en-GB">
                <a:solidFill>
                  <a:schemeClr val="tx1"/>
                </a:solidFill>
              </a:rPr>
              <a:t>provides deep, specific insights (especially qualitative primary research like interviews)</a:t>
            </a:r>
            <a:endParaRPr lang="en-GB" b="1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53CFAA-88CE-4665-F275-40592D7036ED}"/>
              </a:ext>
            </a:extLst>
          </p:cNvPr>
          <p:cNvSpPr/>
          <p:nvPr/>
        </p:nvSpPr>
        <p:spPr>
          <a:xfrm>
            <a:off x="6135356" y="1858945"/>
            <a:ext cx="5774453" cy="4330840"/>
          </a:xfrm>
          <a:prstGeom prst="rect">
            <a:avLst/>
          </a:prstGeom>
          <a:solidFill>
            <a:srgbClr val="FFCCCC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>
                <a:solidFill>
                  <a:schemeClr val="tx1"/>
                </a:solidFill>
              </a:rPr>
              <a:t>Small sample sizes: </a:t>
            </a:r>
            <a:r>
              <a:rPr lang="en-GB">
                <a:solidFill>
                  <a:schemeClr val="tx1"/>
                </a:solidFill>
              </a:rPr>
              <a:t>often only looks at a small group, so the results might not apply to everyone (low generalisability). </a:t>
            </a:r>
          </a:p>
          <a:p>
            <a:endParaRPr lang="en-GB" b="1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Time and cost: </a:t>
            </a:r>
            <a:r>
              <a:rPr lang="en-GB">
                <a:solidFill>
                  <a:schemeClr val="tx1"/>
                </a:solidFill>
              </a:rPr>
              <a:t>primary research is expensive and can take years to complete. </a:t>
            </a:r>
          </a:p>
          <a:p>
            <a:endParaRPr lang="en-GB" b="1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Risk of bias: </a:t>
            </a:r>
            <a:r>
              <a:rPr lang="en-GB">
                <a:solidFill>
                  <a:schemeClr val="tx1"/>
                </a:solidFill>
              </a:rPr>
              <a:t>if the researcher is too close to the participants, they might unconsciously influence the results. </a:t>
            </a:r>
            <a:endParaRPr lang="en-GB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1390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35B8C-5B60-5658-4D6C-CD7DA1FA5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816" y="136525"/>
            <a:ext cx="10515600" cy="1325563"/>
          </a:xfrm>
        </p:spPr>
        <p:txBody>
          <a:bodyPr/>
          <a:lstStyle/>
          <a:p>
            <a:r>
              <a:rPr lang="en-GB" b="1"/>
              <a:t>Secondary studies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3CB0B1-95AC-DF88-51C8-E08D6C20D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09FD3-1F5A-FB56-257A-E1868D90F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B5927-302A-4DED-19F0-C9E6ED420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12</a:t>
            </a:fld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8940D34-2632-6454-645A-130281A46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650" y="1462088"/>
            <a:ext cx="10172700" cy="625658"/>
          </a:xfrm>
          <a:solidFill>
            <a:srgbClr val="FFFFCC"/>
          </a:solidFill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/>
              <a:t>A secondary study does not collect new data. Instead, it “re-cycles” or analyses information that has already been published in primary studies. The authors are looking at the “big picture”.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D3EF7D-0023-8894-999D-52B34492E266}"/>
              </a:ext>
            </a:extLst>
          </p:cNvPr>
          <p:cNvSpPr txBox="1"/>
          <p:nvPr/>
        </p:nvSpPr>
        <p:spPr>
          <a:xfrm>
            <a:off x="190919" y="2873829"/>
            <a:ext cx="1183695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How they work: </a:t>
            </a:r>
            <a:r>
              <a:rPr lang="en-GB"/>
              <a:t>the researcher search databases for many primary studies on one topic. Then they summarises, compare, and critique them to see what the “overall” evidence says.</a:t>
            </a:r>
          </a:p>
          <a:p>
            <a:endParaRPr lang="en-GB" b="1"/>
          </a:p>
          <a:p>
            <a:r>
              <a:rPr lang="en-GB" b="1"/>
              <a:t>Example of primary studies:</a:t>
            </a:r>
          </a:p>
          <a:p>
            <a:endParaRPr lang="en-GB" b="1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i="1" u="sng"/>
              <a:t>Systematic reviews:</a:t>
            </a:r>
            <a:r>
              <a:rPr lang="en-GB" i="1"/>
              <a:t> synthetise the results from all available studies on a particular topic through comprehensive literature searches and through analyses.</a:t>
            </a:r>
          </a:p>
          <a:p>
            <a:pPr lvl="1"/>
            <a:r>
              <a:rPr lang="en-GB" i="1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i="1" u="sng"/>
              <a:t>Met-analyses</a:t>
            </a:r>
            <a:r>
              <a:rPr lang="en-GB" b="1" i="1"/>
              <a:t>:</a:t>
            </a:r>
            <a:r>
              <a:rPr lang="en-GB" i="1"/>
              <a:t> combine and analyse the data from multiple studies, providing a more reliable summary of evidence than individual studies.</a:t>
            </a:r>
          </a:p>
          <a:p>
            <a:endParaRPr lang="en-GB" b="1"/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7709921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1ED8A8-B0B0-E3B2-59A4-8C7D61DE01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CB034-6DB3-5F30-00B6-D499B2908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973" y="274690"/>
            <a:ext cx="10515600" cy="1325563"/>
          </a:xfrm>
        </p:spPr>
        <p:txBody>
          <a:bodyPr/>
          <a:lstStyle/>
          <a:p>
            <a:pPr algn="ctr"/>
            <a:r>
              <a:rPr lang="en-GB" b="1"/>
              <a:t>Secondary studies</a:t>
            </a:r>
            <a:br>
              <a:rPr lang="en-GB" b="1"/>
            </a:br>
            <a:r>
              <a:rPr lang="en-GB" b="1"/>
              <a:t> </a:t>
            </a:r>
            <a:r>
              <a:rPr lang="en-GB" b="1">
                <a:solidFill>
                  <a:schemeClr val="accent6">
                    <a:lumMod val="75000"/>
                  </a:schemeClr>
                </a:solidFill>
              </a:rPr>
              <a:t>Strengths</a:t>
            </a:r>
            <a:r>
              <a:rPr lang="en-GB" b="1"/>
              <a:t>           and          </a:t>
            </a:r>
            <a:r>
              <a:rPr lang="en-GB" b="1">
                <a:solidFill>
                  <a:srgbClr val="C00000"/>
                </a:solidFill>
              </a:rPr>
              <a:t>Weaknesses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CDAF01-8F4B-B4CA-BE1E-F9A957C93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B52B5-007E-1FA9-9BF1-DD32B9CAA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59A5E5-2FCE-01B0-924A-3B4B8D619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13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2A15B53-85C0-B42A-E754-A7848D279DC9}"/>
              </a:ext>
            </a:extLst>
          </p:cNvPr>
          <p:cNvSpPr/>
          <p:nvPr/>
        </p:nvSpPr>
        <p:spPr>
          <a:xfrm>
            <a:off x="180870" y="1858945"/>
            <a:ext cx="5774453" cy="43308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>
                <a:solidFill>
                  <a:schemeClr val="tx1"/>
                </a:solidFill>
              </a:rPr>
              <a:t>Power in numbers: </a:t>
            </a:r>
            <a:r>
              <a:rPr lang="en-GB">
                <a:solidFill>
                  <a:schemeClr val="tx1"/>
                </a:solidFill>
              </a:rPr>
              <a:t>by combining many small studies, the results become much more reliable and “statistically significant”.</a:t>
            </a:r>
          </a:p>
          <a:p>
            <a:endParaRPr lang="en-GB" b="1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Overcome contradictions: </a:t>
            </a:r>
            <a:r>
              <a:rPr lang="en-GB">
                <a:solidFill>
                  <a:schemeClr val="tx1"/>
                </a:solidFill>
              </a:rPr>
              <a:t>if one primary study says “caffeine is good” and another says “caffeine is bad”, a secondary study looks at both to find overall truth.</a:t>
            </a:r>
          </a:p>
          <a:p>
            <a:endParaRPr lang="en-GB" b="1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Cost-effective: </a:t>
            </a:r>
            <a:r>
              <a:rPr lang="en-GB">
                <a:solidFill>
                  <a:schemeClr val="tx1"/>
                </a:solidFill>
              </a:rPr>
              <a:t>it is much cheaper to sit in a library and review papers that to run a clinical trial</a:t>
            </a:r>
          </a:p>
          <a:p>
            <a:endParaRPr lang="en-GB" b="1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High generalisability: </a:t>
            </a:r>
            <a:r>
              <a:rPr lang="en-GB">
                <a:solidFill>
                  <a:schemeClr val="tx1"/>
                </a:solidFill>
              </a:rPr>
              <a:t>because it looks at many different populations, the findings are usually applicable to a wider range of people. </a:t>
            </a:r>
            <a:endParaRPr lang="en-GB" b="1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FA62661-614D-AD33-A39C-6E0D77674227}"/>
              </a:ext>
            </a:extLst>
          </p:cNvPr>
          <p:cNvSpPr/>
          <p:nvPr/>
        </p:nvSpPr>
        <p:spPr>
          <a:xfrm>
            <a:off x="6135356" y="1858945"/>
            <a:ext cx="5774453" cy="4330840"/>
          </a:xfrm>
          <a:prstGeom prst="rect">
            <a:avLst/>
          </a:prstGeom>
          <a:solidFill>
            <a:srgbClr val="FFCCCC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>
                <a:solidFill>
                  <a:schemeClr val="tx1"/>
                </a:solidFill>
              </a:rPr>
              <a:t>Quality inheritance: </a:t>
            </a:r>
            <a:r>
              <a:rPr lang="en-GB">
                <a:solidFill>
                  <a:schemeClr val="tx1"/>
                </a:solidFill>
              </a:rPr>
              <a:t>if the primary studies being reviewed were poor quality, the secondary study’s conclusions will also be poor. </a:t>
            </a:r>
            <a:endParaRPr lang="en-GB" b="1">
              <a:solidFill>
                <a:schemeClr val="tx1"/>
              </a:solidFill>
            </a:endParaRPr>
          </a:p>
          <a:p>
            <a:endParaRPr lang="en-GB" b="1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Publication bias: </a:t>
            </a:r>
            <a:r>
              <a:rPr lang="en-GB">
                <a:solidFill>
                  <a:schemeClr val="tx1"/>
                </a:solidFill>
              </a:rPr>
              <a:t>secondary studies often find “successful” primary studies because journals rarely publish “failed” experiments. </a:t>
            </a:r>
          </a:p>
          <a:p>
            <a:endParaRPr lang="en-GB" b="1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Lack of new data: </a:t>
            </a:r>
            <a:r>
              <a:rPr lang="en-GB">
                <a:solidFill>
                  <a:schemeClr val="tx1"/>
                </a:solidFill>
              </a:rPr>
              <a:t>it cannot tell us anything that hasn’t already been discovered in primary research. </a:t>
            </a:r>
          </a:p>
          <a:p>
            <a:endParaRPr lang="en-GB" b="1">
              <a:solidFill>
                <a:schemeClr val="tx1"/>
              </a:solidFill>
            </a:endParaRPr>
          </a:p>
          <a:p>
            <a:endParaRPr lang="en-GB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8662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D27C1-2C21-9164-9FD7-081956B61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28027"/>
            <a:ext cx="12192000" cy="1006677"/>
          </a:xfrm>
        </p:spPr>
        <p:txBody>
          <a:bodyPr>
            <a:normAutofit/>
          </a:bodyPr>
          <a:lstStyle/>
          <a:p>
            <a:pPr algn="ctr"/>
            <a:r>
              <a:rPr lang="en-GB" sz="4000" b="1"/>
              <a:t>Differences between primary and secondary studies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31339C-FD8C-0331-A45E-6EB02AAC8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FC4F76-0D14-D70E-4B2E-106F82E2B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5E17FC-B49A-A2A9-5CE6-CF7387206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14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D053D0-F2E6-FB43-8100-163B129F0B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365939"/>
              </p:ext>
            </p:extLst>
          </p:nvPr>
        </p:nvGraphicFramePr>
        <p:xfrm>
          <a:off x="303126" y="3070665"/>
          <a:ext cx="11585748" cy="21234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48413">
                  <a:extLst>
                    <a:ext uri="{9D8B030D-6E8A-4147-A177-3AD203B41FA5}">
                      <a16:colId xmlns:a16="http://schemas.microsoft.com/office/drawing/2014/main" val="533055051"/>
                    </a:ext>
                  </a:extLst>
                </a:gridCol>
                <a:gridCol w="5687367">
                  <a:extLst>
                    <a:ext uri="{9D8B030D-6E8A-4147-A177-3AD203B41FA5}">
                      <a16:colId xmlns:a16="http://schemas.microsoft.com/office/drawing/2014/main" val="2562247249"/>
                    </a:ext>
                  </a:extLst>
                </a:gridCol>
                <a:gridCol w="4149968">
                  <a:extLst>
                    <a:ext uri="{9D8B030D-6E8A-4147-A177-3AD203B41FA5}">
                      <a16:colId xmlns:a16="http://schemas.microsoft.com/office/drawing/2014/main" val="31245762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Primary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Secondary Study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89511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Data 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Brand new data (interview, tests)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Existing data (other people’s papers)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74671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Specific (for example “These 20 patients in Swansea”)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Broad (for example “All patients in the UK”)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80941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Methods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Tells you how they collected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Tells how they searched for papers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36262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Best for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Answering a specific clinical/social 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Getting an overview of a whole topic.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9077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5399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group of people and a clock&#10;&#10;AI-generated content may be incorrect.">
            <a:extLst>
              <a:ext uri="{FF2B5EF4-FFF2-40B4-BE49-F238E27FC236}">
                <a16:creationId xmlns:a16="http://schemas.microsoft.com/office/drawing/2014/main" id="{6D5E82C0-4D18-E412-1D9A-12B8113028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81252" y="136525"/>
            <a:ext cx="8629496" cy="617292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801D71-BC52-1E0B-9599-0DCDD17AA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72D147-048D-EBB1-A26F-C34964371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A1A62-E060-5E15-BBA1-AD8B28694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5266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5993186-A4A0-94EC-F5BA-16CC03B042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15263" y="571085"/>
            <a:ext cx="10161473" cy="5715829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1CDF17-9AF8-EE05-5B1C-F6512999D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D6C5B5-2D4B-9DB2-5753-ADEA52E15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7B4B2-DE98-8B0A-F29E-7978F68D3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6183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6F4DB7-5445-F671-2D82-781E01613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CRAAP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731BD-CAF4-4BA8-CA11-ACF85FC29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965" y="804672"/>
            <a:ext cx="668215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Evaluation tool used to determine the credibility and quality of information sources, ensuring they are suitable for academic or research purposes.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This provides you with a method and list of questions to evaluate the nature and value of the information that you find.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89D26-096C-A779-8AFD-491A88C451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4672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54FE2-7378-7ED4-5082-9890E8174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318431-A2D8-9813-6EDE-0CF4F3B39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52C8876-FA58-4909-A2F5-A882CF52CC7E}" type="slidenum">
              <a:rPr lang="en-GB" smtClean="0"/>
              <a:pPr>
                <a:spcAft>
                  <a:spcPts val="600"/>
                </a:spcAft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5121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35796-2ABA-F4F3-153A-26EBEA6C5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73" y="22662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C – Currency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5F165-1C4C-6C63-A1A2-01123285A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66CC2-18E0-C32E-AC50-957734323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FCE4C8-28BC-827C-483F-76C4AAA73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8DFFB5-A18B-ABA8-A4E8-6484CAB01DA6}"/>
              </a:ext>
            </a:extLst>
          </p:cNvPr>
          <p:cNvSpPr txBox="1"/>
          <p:nvPr/>
        </p:nvSpPr>
        <p:spPr>
          <a:xfrm>
            <a:off x="2496179" y="454610"/>
            <a:ext cx="7656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The timeliness of the information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AC8C3BD-5188-C9EA-6D4B-BCF412BBE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60527" y="0"/>
            <a:ext cx="3031473" cy="201971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E1916A3-9C4D-A966-9F8B-E25F632A0E4C}"/>
              </a:ext>
            </a:extLst>
          </p:cNvPr>
          <p:cNvSpPr txBox="1"/>
          <p:nvPr/>
        </p:nvSpPr>
        <p:spPr>
          <a:xfrm>
            <a:off x="552659" y="2019719"/>
            <a:ext cx="1051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Questions: </a:t>
            </a:r>
            <a:endParaRPr lang="en-GB"/>
          </a:p>
          <a:p>
            <a:r>
              <a:rPr lang="en-GB" b="1"/>
              <a:t>	</a:t>
            </a:r>
            <a:r>
              <a:rPr lang="en-GB"/>
              <a:t>When was the information published or posted?</a:t>
            </a:r>
            <a:br>
              <a:rPr lang="en-GB"/>
            </a:br>
            <a:r>
              <a:rPr lang="en-GB"/>
              <a:t>	Has the information been revised or updated?</a:t>
            </a:r>
            <a:br>
              <a:rPr lang="en-GB"/>
            </a:br>
            <a:r>
              <a:rPr lang="en-GB"/>
              <a:t>	Does your topic require current information, or will older sources work as well?</a:t>
            </a:r>
            <a:endParaRPr lang="en-GB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B16440-0A00-8DDB-3DA4-8362879B58A1}"/>
              </a:ext>
            </a:extLst>
          </p:cNvPr>
          <p:cNvSpPr txBox="1"/>
          <p:nvPr/>
        </p:nvSpPr>
        <p:spPr>
          <a:xfrm>
            <a:off x="552659" y="3863640"/>
            <a:ext cx="1101299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Why it matters in Health &amp; Social Care: </a:t>
            </a:r>
            <a:r>
              <a:rPr lang="en-GB"/>
              <a:t>A study on "Diabetes Treatment" from 1998 is dangerous because medicine has moved on.</a:t>
            </a:r>
          </a:p>
          <a:p>
            <a:endParaRPr lang="en-GB"/>
          </a:p>
          <a:p>
            <a:r>
              <a:rPr lang="en-GB" i="1"/>
              <a:t>For your assignment, you should aim to find and analyse sources within 5-10 years/ if you use an older source, you must justify why (like “seminal” or landmark study).</a:t>
            </a:r>
          </a:p>
        </p:txBody>
      </p:sp>
    </p:spTree>
    <p:extLst>
      <p:ext uri="{BB962C8B-B14F-4D97-AF65-F5344CB8AC3E}">
        <p14:creationId xmlns:p14="http://schemas.microsoft.com/office/powerpoint/2010/main" val="24943593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570C4-A989-F315-4CA4-9F1DF6EB0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32" y="136525"/>
            <a:ext cx="10515600" cy="1325563"/>
          </a:xfrm>
        </p:spPr>
        <p:txBody>
          <a:bodyPr/>
          <a:lstStyle/>
          <a:p>
            <a:r>
              <a:rPr lang="en-GB" b="1"/>
              <a:t>R – Relevance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9B4ECCA-59A5-A62D-6451-8E5405C3A0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497"/>
          <a:stretch>
            <a:fillRect/>
          </a:stretch>
        </p:blipFill>
        <p:spPr>
          <a:xfrm>
            <a:off x="8153400" y="4744131"/>
            <a:ext cx="3962400" cy="1545396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22C1C-33F8-5E0B-2C07-81AD8BB10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A38874-6A69-3E1D-8352-33D1B3395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749B6-2A04-34B4-2EFF-7D59359A3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6D4E43-2D22-0C7E-40C6-826B2F81C604}"/>
              </a:ext>
            </a:extLst>
          </p:cNvPr>
          <p:cNvSpPr txBox="1"/>
          <p:nvPr/>
        </p:nvSpPr>
        <p:spPr>
          <a:xfrm>
            <a:off x="3134248" y="568473"/>
            <a:ext cx="7656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The importance of the information for your needs</a:t>
            </a:r>
            <a:endParaRPr lang="en-GB" sz="36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507B1E-407D-5161-6606-A50C7A8D91F0}"/>
              </a:ext>
            </a:extLst>
          </p:cNvPr>
          <p:cNvSpPr txBox="1"/>
          <p:nvPr/>
        </p:nvSpPr>
        <p:spPr>
          <a:xfrm>
            <a:off x="482321" y="1517032"/>
            <a:ext cx="1051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Questions: </a:t>
            </a:r>
            <a:endParaRPr lang="en-GB"/>
          </a:p>
          <a:p>
            <a:r>
              <a:rPr lang="en-GB" b="1"/>
              <a:t>	</a:t>
            </a:r>
            <a:r>
              <a:rPr lang="en-GB"/>
              <a:t>Does the information relate to your specific research question? </a:t>
            </a:r>
          </a:p>
          <a:p>
            <a:r>
              <a:rPr lang="en-GB"/>
              <a:t>	Who is the intended audience?</a:t>
            </a:r>
          </a:p>
          <a:p>
            <a:r>
              <a:rPr lang="en-GB"/>
              <a:t>	Is the information at an appropriate level (i.e. not too elementary or advanced for your needs)?</a:t>
            </a:r>
            <a:br>
              <a:rPr lang="en-GB"/>
            </a:br>
            <a:r>
              <a:rPr lang="en-GB"/>
              <a:t>	Have you looked at a variety of sources before determining this is one you will use?</a:t>
            </a:r>
            <a:endParaRPr lang="en-GB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A22DB9-B883-390F-6CC1-4FCE610BA3B2}"/>
              </a:ext>
            </a:extLst>
          </p:cNvPr>
          <p:cNvSpPr txBox="1"/>
          <p:nvPr/>
        </p:nvSpPr>
        <p:spPr>
          <a:xfrm>
            <a:off x="461387" y="3346750"/>
            <a:ext cx="110129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Why it matters: </a:t>
            </a:r>
            <a:r>
              <a:rPr lang="en-GB"/>
              <a:t>An article might be "Peer-Reviewed" but focus on "Children in America." If your question is about "Elderly in Wales," the article has low relevance.</a:t>
            </a:r>
          </a:p>
          <a:p>
            <a:endParaRPr lang="en-GB" i="1"/>
          </a:p>
          <a:p>
            <a:r>
              <a:rPr lang="en-GB" i="1"/>
              <a:t>For your assignment, you must explain how the article’s findings directly help answer their specific inquiry.</a:t>
            </a:r>
          </a:p>
        </p:txBody>
      </p:sp>
    </p:spTree>
    <p:extLst>
      <p:ext uri="{BB962C8B-B14F-4D97-AF65-F5344CB8AC3E}">
        <p14:creationId xmlns:p14="http://schemas.microsoft.com/office/powerpoint/2010/main" val="35107751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75BAA-C2FF-4A1B-C8DD-EE810AA5E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b="1"/>
              <a:t>A - Authority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5EBE54D-C353-F02A-254A-E8843F4EB4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59608" y="0"/>
            <a:ext cx="3911984" cy="3911984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3406E6-9251-F0D5-B749-5A4F37BCC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7CB996-BA29-B62F-6407-F3619702F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FC3924-B1C8-2AE6-9D16-AF6FBF5B8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20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28B94C-9468-8D05-DE5A-C54ACB6C9CBC}"/>
              </a:ext>
            </a:extLst>
          </p:cNvPr>
          <p:cNvSpPr txBox="1"/>
          <p:nvPr/>
        </p:nvSpPr>
        <p:spPr>
          <a:xfrm>
            <a:off x="2267578" y="431948"/>
            <a:ext cx="7656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The source of the information</a:t>
            </a:r>
            <a:endParaRPr lang="en-GB" sz="36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1960AC-7CCD-4E63-C233-8106128E1D10}"/>
              </a:ext>
            </a:extLst>
          </p:cNvPr>
          <p:cNvSpPr txBox="1"/>
          <p:nvPr/>
        </p:nvSpPr>
        <p:spPr>
          <a:xfrm>
            <a:off x="340805" y="2056362"/>
            <a:ext cx="1051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Questions: </a:t>
            </a:r>
            <a:endParaRPr lang="en-GB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/>
              <a:t>	</a:t>
            </a:r>
            <a:r>
              <a:rPr lang="en-US" altLang="en-US"/>
              <a:t>Who is the author/publisher/source?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/>
              <a:t>	What are their credentials?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/>
              <a:t>	What are the author's credentials or organizational affiliations?</a:t>
            </a:r>
            <a:br>
              <a:rPr lang="en-GB"/>
            </a:br>
            <a:r>
              <a:rPr lang="en-GB"/>
              <a:t>	Is the author qualified to write on the topic?</a:t>
            </a:r>
            <a:endParaRPr lang="en-US" alt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9C5F5E-FB44-1FC7-5E56-9D318049BFFD}"/>
              </a:ext>
            </a:extLst>
          </p:cNvPr>
          <p:cNvSpPr txBox="1"/>
          <p:nvPr/>
        </p:nvSpPr>
        <p:spPr>
          <a:xfrm>
            <a:off x="340805" y="4158283"/>
            <a:ext cx="1101299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Why it matters: </a:t>
            </a:r>
            <a:r>
              <a:rPr lang="en-GB"/>
              <a:t>Is the author a Professor of Nursing at a University, or a blogger with an opinion? Is the journal well-known (e.g., </a:t>
            </a:r>
            <a:r>
              <a:rPr lang="en-GB" i="1"/>
              <a:t>The British Medical Journal</a:t>
            </a:r>
            <a:r>
              <a:rPr lang="en-GB"/>
              <a:t>)?</a:t>
            </a:r>
          </a:p>
          <a:p>
            <a:endParaRPr lang="en-GB" i="1"/>
          </a:p>
          <a:p>
            <a:r>
              <a:rPr lang="en-GB" i="1"/>
              <a:t>For your assignment, you need to look at the "Author Affiliations" (usually a small footnote on the first page of the PDF) to find the university or hospital name.</a:t>
            </a:r>
          </a:p>
        </p:txBody>
      </p:sp>
    </p:spTree>
    <p:extLst>
      <p:ext uri="{BB962C8B-B14F-4D97-AF65-F5344CB8AC3E}">
        <p14:creationId xmlns:p14="http://schemas.microsoft.com/office/powerpoint/2010/main" val="36848752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071C0-E21F-8466-E02D-A434645EA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37" y="214400"/>
            <a:ext cx="10515600" cy="1325563"/>
          </a:xfrm>
        </p:spPr>
        <p:txBody>
          <a:bodyPr/>
          <a:lstStyle/>
          <a:p>
            <a:r>
              <a:rPr lang="en-GB" b="1"/>
              <a:t>A - Accuracy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A40A4-A22E-06D0-ADAE-3259D1CCE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28D37-1E6C-4750-9FD7-0C0EAEA87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80A20-8915-A266-84FC-A85E1B256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21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B73190-B9BC-A900-B4A6-6CE51970B79E}"/>
              </a:ext>
            </a:extLst>
          </p:cNvPr>
          <p:cNvSpPr txBox="1"/>
          <p:nvPr/>
        </p:nvSpPr>
        <p:spPr>
          <a:xfrm>
            <a:off x="3580981" y="692515"/>
            <a:ext cx="91448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i="0">
                <a:solidFill>
                  <a:srgbClr val="333333"/>
                </a:solidFill>
                <a:effectLst/>
              </a:rPr>
              <a:t>The reliability, truthfulness, and correctness of the content</a:t>
            </a:r>
            <a:endParaRPr lang="en-GB" sz="24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CEBA488-EF2A-4231-EA04-89CFAE712B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9070" y="2143230"/>
            <a:ext cx="2571540" cy="25715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395F35-59AE-2E08-404B-94F2DF06CE67}"/>
              </a:ext>
            </a:extLst>
          </p:cNvPr>
          <p:cNvSpPr txBox="1"/>
          <p:nvPr/>
        </p:nvSpPr>
        <p:spPr>
          <a:xfrm>
            <a:off x="2458857" y="1766588"/>
            <a:ext cx="99725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Questions: </a:t>
            </a:r>
            <a:endParaRPr lang="en-GB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/>
              <a:t>	</a:t>
            </a:r>
            <a:r>
              <a:rPr lang="en-GB"/>
              <a:t>Where does the information come from?</a:t>
            </a:r>
            <a:br>
              <a:rPr lang="en-GB"/>
            </a:br>
            <a:r>
              <a:rPr lang="en-GB"/>
              <a:t>	Is the information supported by evidence?</a:t>
            </a:r>
            <a:br>
              <a:rPr lang="en-GB"/>
            </a:br>
            <a:r>
              <a:rPr lang="en-GB"/>
              <a:t>	Has the information been reviewed or refereed?</a:t>
            </a:r>
            <a:br>
              <a:rPr lang="en-GB"/>
            </a:br>
            <a:r>
              <a:rPr lang="en-GB"/>
              <a:t>	Can you verify any of the information in another source or from personal knowledge?</a:t>
            </a:r>
            <a:br>
              <a:rPr lang="en-GB"/>
            </a:br>
            <a:r>
              <a:rPr lang="en-GB"/>
              <a:t>	Does the language or tone seem unbiased and free of emotion?</a:t>
            </a:r>
            <a:br>
              <a:rPr lang="en-GB"/>
            </a:br>
            <a:r>
              <a:rPr lang="en-GB"/>
              <a:t>	Are there spelling, grammar or typographical errors?</a:t>
            </a:r>
            <a:endParaRPr lang="en-US" alt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258E84-5701-F9BA-6705-96E09D89BBB5}"/>
              </a:ext>
            </a:extLst>
          </p:cNvPr>
          <p:cNvSpPr txBox="1"/>
          <p:nvPr/>
        </p:nvSpPr>
        <p:spPr>
          <a:xfrm>
            <a:off x="2458857" y="4700829"/>
            <a:ext cx="95640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Why it matters: </a:t>
            </a:r>
            <a:r>
              <a:rPr lang="en-GB"/>
              <a:t>Accuracy means the findings are supported by a rigorous methodology</a:t>
            </a:r>
            <a:endParaRPr lang="en-GB" b="1"/>
          </a:p>
          <a:p>
            <a:endParaRPr lang="en-GB" i="1"/>
          </a:p>
          <a:p>
            <a:r>
              <a:rPr lang="en-GB" i="1"/>
              <a:t>For your assignment, you should also mention that the article has a long </a:t>
            </a:r>
            <a:r>
              <a:rPr lang="en-GB" b="1" i="1"/>
              <a:t>reference list</a:t>
            </a:r>
            <a:r>
              <a:rPr lang="en-GB" i="1"/>
              <a:t> and a </a:t>
            </a:r>
            <a:r>
              <a:rPr lang="en-GB" b="1" i="1"/>
              <a:t>DOI number</a:t>
            </a:r>
            <a:r>
              <a:rPr lang="en-GB" i="1"/>
              <a:t>, which indicates accuracy and transparency.</a:t>
            </a:r>
          </a:p>
        </p:txBody>
      </p:sp>
    </p:spTree>
    <p:extLst>
      <p:ext uri="{BB962C8B-B14F-4D97-AF65-F5344CB8AC3E}">
        <p14:creationId xmlns:p14="http://schemas.microsoft.com/office/powerpoint/2010/main" val="1162048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B160E-ABC6-E634-E2C7-9E270BF09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0" y="320675"/>
            <a:ext cx="10515600" cy="1325563"/>
          </a:xfrm>
        </p:spPr>
        <p:txBody>
          <a:bodyPr/>
          <a:lstStyle/>
          <a:p>
            <a:r>
              <a:rPr lang="en-GB" b="1"/>
              <a:t>P - Purpose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4139E-8D9D-2044-46E2-89F0D3779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E042A0-970D-ECD3-274E-374345EDD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37691-374D-E15D-0B37-B7770767B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22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BF581D-06CA-465B-AAF2-99A5C464F435}"/>
              </a:ext>
            </a:extLst>
          </p:cNvPr>
          <p:cNvSpPr txBox="1"/>
          <p:nvPr/>
        </p:nvSpPr>
        <p:spPr>
          <a:xfrm>
            <a:off x="3817536" y="798790"/>
            <a:ext cx="61646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i="0">
                <a:solidFill>
                  <a:srgbClr val="333333"/>
                </a:solidFill>
                <a:effectLst/>
              </a:rPr>
              <a:t>The reason the information exists</a:t>
            </a:r>
            <a:endParaRPr lang="en-GB" sz="24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2E3FDBB-E1BC-6ADE-4806-F6AC17DC22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376033" y="0"/>
            <a:ext cx="1815967" cy="331595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C475A73-6CAA-58B3-73CB-8FC805F7D899}"/>
              </a:ext>
            </a:extLst>
          </p:cNvPr>
          <p:cNvSpPr txBox="1"/>
          <p:nvPr/>
        </p:nvSpPr>
        <p:spPr>
          <a:xfrm>
            <a:off x="403462" y="2275451"/>
            <a:ext cx="99725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Questions: </a:t>
            </a:r>
            <a:endParaRPr lang="en-GB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/>
              <a:t>	</a:t>
            </a:r>
            <a:r>
              <a:rPr lang="en-GB"/>
              <a:t>What is the purpose of the information? Is it to inform, teach, sell, entertain or persuade?</a:t>
            </a:r>
            <a:br>
              <a:rPr lang="en-GB"/>
            </a:br>
            <a:r>
              <a:rPr lang="en-GB"/>
              <a:t>	Do the authors/sponsors make their intentions or purpose clear?</a:t>
            </a:r>
            <a:br>
              <a:rPr lang="en-GB"/>
            </a:br>
            <a:r>
              <a:rPr lang="en-GB"/>
              <a:t>	Is the information fact, opinion or propaganda?</a:t>
            </a:r>
            <a:br>
              <a:rPr lang="en-GB"/>
            </a:br>
            <a:r>
              <a:rPr lang="en-GB"/>
              <a:t>	Does the point of view appear objective and impartial?</a:t>
            </a:r>
            <a:br>
              <a:rPr lang="en-GB"/>
            </a:br>
            <a:r>
              <a:rPr lang="en-GB"/>
              <a:t>	Are there political, ideological, cultural, religious, institutional or personal biases?</a:t>
            </a:r>
            <a:endParaRPr lang="en-US" alt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3F64216-DAFE-4A61-6C2D-90254428D52A}"/>
              </a:ext>
            </a:extLst>
          </p:cNvPr>
          <p:cNvSpPr txBox="1"/>
          <p:nvPr/>
        </p:nvSpPr>
        <p:spPr>
          <a:xfrm>
            <a:off x="403462" y="4411554"/>
            <a:ext cx="112325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Why it matters: </a:t>
            </a:r>
            <a:r>
              <a:rPr lang="en-GB"/>
              <a:t>A report on "The benefits of a new drug" written by the company that sells the drug has a "Conflict of Interest."</a:t>
            </a:r>
            <a:endParaRPr lang="en-GB" b="1"/>
          </a:p>
          <a:p>
            <a:endParaRPr lang="en-GB" i="1"/>
          </a:p>
          <a:p>
            <a:r>
              <a:rPr lang="en-GB" i="1"/>
              <a:t>For your assignment, you should look for articles that have an </a:t>
            </a:r>
            <a:r>
              <a:rPr lang="en-GB" b="1" i="1"/>
              <a:t>objective</a:t>
            </a:r>
            <a:r>
              <a:rPr lang="en-GB" i="1"/>
              <a:t> purpose (to discover truth through research) rather than a commercial or political one.</a:t>
            </a:r>
          </a:p>
        </p:txBody>
      </p:sp>
    </p:spTree>
    <p:extLst>
      <p:ext uri="{BB962C8B-B14F-4D97-AF65-F5344CB8AC3E}">
        <p14:creationId xmlns:p14="http://schemas.microsoft.com/office/powerpoint/2010/main" val="11355943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6B062E-6AFD-5AB0-E8F7-88AA0C077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kern="1200">
                <a:latin typeface="+mj-lt"/>
                <a:ea typeface="+mj-ea"/>
                <a:cs typeface="+mj-cs"/>
              </a:rPr>
              <a:t>Individual activity</a:t>
            </a:r>
          </a:p>
        </p:txBody>
      </p:sp>
      <p:sp>
        <p:nvSpPr>
          <p:cNvPr id="37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1C205-5BA1-7B4B-1924-2F097A818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919" y="2945638"/>
            <a:ext cx="4654296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kern="1200">
                <a:latin typeface="+mn-lt"/>
                <a:ea typeface="+mn-ea"/>
                <a:cs typeface="+mn-cs"/>
              </a:rPr>
              <a:t>Perform a search about the Research Question from activity 1:</a:t>
            </a:r>
          </a:p>
          <a:p>
            <a:pPr marL="0" indent="0">
              <a:buNone/>
            </a:pPr>
            <a:endParaRPr lang="en-US" sz="1800"/>
          </a:p>
          <a:p>
            <a:pPr marL="457200" indent="-457200">
              <a:buFont typeface="+mj-lt"/>
              <a:buAutoNum type="arabicPeriod"/>
            </a:pPr>
            <a:r>
              <a:rPr lang="en-US" sz="1800" kern="1200">
                <a:latin typeface="+mn-lt"/>
                <a:ea typeface="+mn-ea"/>
                <a:cs typeface="+mn-cs"/>
              </a:rPr>
              <a:t>Choose the key words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800"/>
              <a:t>Search combined with Boolean operators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800" kern="1200">
                <a:latin typeface="+mn-lt"/>
                <a:ea typeface="+mn-ea"/>
                <a:cs typeface="+mn-cs"/>
              </a:rPr>
              <a:t>Select 1 article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800"/>
              <a:t>Perform CRAAP test</a:t>
            </a:r>
            <a:endParaRPr lang="en-US" sz="1800" kern="120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 sz="1800" kern="1200">
              <a:latin typeface="+mn-lt"/>
              <a:ea typeface="+mn-ea"/>
              <a:cs typeface="+mn-cs"/>
            </a:endParaRPr>
          </a:p>
        </p:txBody>
      </p:sp>
      <p:pic>
        <p:nvPicPr>
          <p:cNvPr id="7" name="Content Placeholder 7">
            <a:extLst>
              <a:ext uri="{FF2B5EF4-FFF2-40B4-BE49-F238E27FC236}">
                <a16:creationId xmlns:a16="http://schemas.microsoft.com/office/drawing/2014/main" id="{EA820833-8FF6-B98C-164A-786A7D35C6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487329"/>
            <a:ext cx="6903720" cy="388334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5EA13F-CF4C-C90E-F6A2-7CF8CC0E4A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4AE79-2FAE-A454-CE81-F3B3F279C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latin typeface="+mn-lt"/>
                <a:ea typeface="+mn-ea"/>
                <a:cs typeface="+mn-cs"/>
              </a:rPr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D53FD-8F7F-17C0-2BC1-0BC0D7E60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fld id="{952C8876-FA58-4909-A2F5-A882CF52CC7E}" type="slidenum">
              <a:rPr lang="en-US" smtClean="0"/>
              <a:pPr>
                <a:spcAft>
                  <a:spcPts val="600"/>
                </a:spcAft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8342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9C9AA-5859-BA4B-2E99-9FFDEBB72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19" y="136525"/>
            <a:ext cx="10515600" cy="1325563"/>
          </a:xfrm>
        </p:spPr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1BD7D-F09B-B3A9-C033-94D0D1AC8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719" y="1544271"/>
            <a:ext cx="11862916" cy="4351338"/>
          </a:xfrm>
        </p:spPr>
        <p:txBody>
          <a:bodyPr>
            <a:normAutofit/>
          </a:bodyPr>
          <a:lstStyle/>
          <a:p>
            <a:r>
              <a:rPr lang="en-GB" sz="1400"/>
              <a:t>Rettberg, Scott (2019). </a:t>
            </a:r>
            <a:r>
              <a:rPr lang="en-GB" sz="1400" i="1"/>
              <a:t>Electronic literature</a:t>
            </a:r>
            <a:r>
              <a:rPr lang="en-GB" sz="1400"/>
              <a:t>. Cambridge, UK Medford, MA: Polity press. </a:t>
            </a:r>
            <a:r>
              <a:rPr lang="en-GB" sz="1400">
                <a:hlinkClick r:id="rId2" tooltip="ISBN (identifier)"/>
              </a:rPr>
              <a:t>ISBN</a:t>
            </a:r>
            <a:r>
              <a:rPr lang="en-GB" sz="1400"/>
              <a:t> </a:t>
            </a:r>
            <a:r>
              <a:rPr lang="en-GB" sz="1400">
                <a:hlinkClick r:id="rId3" tooltip="Special:BookSources/978-1-5095-1677-3"/>
              </a:rPr>
              <a:t>978-1-5095-1677-3</a:t>
            </a:r>
            <a:r>
              <a:rPr lang="en-GB" sz="1400"/>
              <a:t>.</a:t>
            </a:r>
          </a:p>
          <a:p>
            <a:r>
              <a:rPr lang="en-GB" sz="1400">
                <a:hlinkClick r:id="rId4"/>
              </a:rPr>
              <a:t>Finding and Using Health Statistics</a:t>
            </a:r>
            <a:endParaRPr lang="en-GB" sz="1400"/>
          </a:p>
          <a:p>
            <a:r>
              <a:rPr lang="en-GB" sz="1400"/>
              <a:t>Third International Conference on Grey Literature in 1997 (ICGL Luxembourg definition, 1997 - Expanded in New York, 2004).</a:t>
            </a:r>
          </a:p>
          <a:p>
            <a:r>
              <a:rPr lang="en-GB" sz="1400" err="1"/>
              <a:t>Bosdriesz</a:t>
            </a:r>
            <a:r>
              <a:rPr lang="en-GB" sz="1400"/>
              <a:t> JR, Stel VS, van Diepen M, Meuleman Y, Dekker FW, Zoccali C, Jager KJ. Evidence-based medicine-When observational studies are better than randomized controlled trials. Nephrology (Carlton). 2020 Oct;25(10):737-743. </a:t>
            </a:r>
            <a:r>
              <a:rPr lang="en-GB" sz="1400" err="1"/>
              <a:t>doi</a:t>
            </a:r>
            <a:r>
              <a:rPr lang="en-GB" sz="1400"/>
              <a:t>: 10.1111/nep.13742.</a:t>
            </a:r>
          </a:p>
          <a:p>
            <a:r>
              <a:rPr lang="en-GB" sz="1400"/>
              <a:t>Song JW, Chung KC. Observational studies: cohort and case-control studies. Plast </a:t>
            </a:r>
            <a:r>
              <a:rPr lang="en-GB" sz="1400" err="1"/>
              <a:t>Reconstr</a:t>
            </a:r>
            <a:r>
              <a:rPr lang="en-GB" sz="1400"/>
              <a:t> Surg. 2010 Dec;126(6):2234-2242. </a:t>
            </a:r>
            <a:r>
              <a:rPr lang="en-GB" sz="1400" err="1"/>
              <a:t>doi</a:t>
            </a:r>
            <a:r>
              <a:rPr lang="en-GB" sz="1400"/>
              <a:t>: 10.1097/PRS.0b013e3181f44abc.</a:t>
            </a:r>
          </a:p>
          <a:p>
            <a:r>
              <a:rPr lang="en-GB" sz="1400"/>
              <a:t>"</a:t>
            </a:r>
            <a:r>
              <a:rPr lang="en-GB" sz="1400" err="1"/>
              <a:t>Libguides</a:t>
            </a:r>
            <a:r>
              <a:rPr lang="en-GB" sz="1400"/>
              <a:t>: Grey Literature: What Is Grey Literature?" </a:t>
            </a:r>
            <a:r>
              <a:rPr lang="en-GB" sz="1400" i="1"/>
              <a:t>University of Exeter Library</a:t>
            </a:r>
            <a:r>
              <a:rPr lang="en-GB" sz="1400"/>
              <a:t>, </a:t>
            </a:r>
            <a:r>
              <a:rPr lang="en-GB" sz="1400">
                <a:hlinkClick r:id="rId5" tooltip="https://libguides.exeter.ac.uk/c.php?g=670055&amp;p=4756572"/>
              </a:rPr>
              <a:t>https://libguides.exeter.ac.uk/c.php?g=670055&amp;p=4756572</a:t>
            </a:r>
            <a:r>
              <a:rPr lang="en-GB" sz="1400"/>
              <a:t>.</a:t>
            </a:r>
          </a:p>
          <a:p>
            <a:endParaRPr lang="en-GB" sz="1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793D2-D802-4B67-2773-DCDF139D2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61F5EE-8828-BD0E-CCFF-B4918F0D9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BMHP4027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05F441-BB97-8E03-F95B-AB619FE05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C8876-FA58-4909-A2F5-A882CF52CC7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22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2181</Words>
  <Application>Microsoft Office PowerPoint</Application>
  <PresentationFormat>Widescreen</PresentationFormat>
  <Paragraphs>276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Aptos</vt:lpstr>
      <vt:lpstr>Aptos Display</vt:lpstr>
      <vt:lpstr>Arial</vt:lpstr>
      <vt:lpstr>Office Theme</vt:lpstr>
      <vt:lpstr>Preparing for research</vt:lpstr>
      <vt:lpstr>Assignment 1 – 27th March</vt:lpstr>
      <vt:lpstr>PowerPoint Presentation</vt:lpstr>
      <vt:lpstr>PowerPoint Presentation</vt:lpstr>
      <vt:lpstr>Work in pairs:</vt:lpstr>
      <vt:lpstr> Contents</vt:lpstr>
      <vt:lpstr>What is literature?</vt:lpstr>
      <vt:lpstr>Literature</vt:lpstr>
      <vt:lpstr>Hierarchy of literature – Types of literature</vt:lpstr>
      <vt:lpstr>Primary studies</vt:lpstr>
      <vt:lpstr>Primary studies  Strengths           and          Weaknesses</vt:lpstr>
      <vt:lpstr>Secondary studies</vt:lpstr>
      <vt:lpstr>Secondary studies  Strengths           and          Weaknesses</vt:lpstr>
      <vt:lpstr>Differences between primary and secondary studies</vt:lpstr>
      <vt:lpstr>PowerPoint Presentation</vt:lpstr>
      <vt:lpstr>PowerPoint Presentation</vt:lpstr>
      <vt:lpstr>CRAAP test</vt:lpstr>
      <vt:lpstr>C – Currency </vt:lpstr>
      <vt:lpstr>R – Relevance </vt:lpstr>
      <vt:lpstr>A - Authority</vt:lpstr>
      <vt:lpstr>A - Accuracy</vt:lpstr>
      <vt:lpstr>P - Purpose</vt:lpstr>
      <vt:lpstr>Individual activity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2026-02-18T12:57:17Z</dcterms:created>
  <dcterms:modified xsi:type="dcterms:W3CDTF">2026-03-02T14:14:59Z</dcterms:modified>
</cp:coreProperties>
</file>