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62" r:id="rId5"/>
    <p:sldId id="263" r:id="rId6"/>
    <p:sldId id="265" r:id="rId7"/>
    <p:sldId id="259" r:id="rId8"/>
    <p:sldId id="266"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1705FF6-1DA1-0847-A40E-D5B17F4E1430}" v="89" dt="2022-06-29T21:30:39.4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1"/>
    <p:restoredTop sz="94694"/>
  </p:normalViewPr>
  <p:slideViewPr>
    <p:cSldViewPr snapToGrid="0" snapToObjects="1">
      <p:cViewPr varScale="1">
        <p:scale>
          <a:sx n="114" d="100"/>
          <a:sy n="114" d="100"/>
        </p:scale>
        <p:origin x="438"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lestina Mustata" userId="2826a4a7-713e-4fa5-bba6-0dfdb661c1b3" providerId="ADAL" clId="{51705FF6-1DA1-0847-A40E-D5B17F4E1430}"/>
    <pc:docChg chg="undo custSel mod addSld delSld modSld sldOrd">
      <pc:chgData name="Celestina Mustata" userId="2826a4a7-713e-4fa5-bba6-0dfdb661c1b3" providerId="ADAL" clId="{51705FF6-1DA1-0847-A40E-D5B17F4E1430}" dt="2022-06-29T21:30:47.603" v="3649" actId="20577"/>
      <pc:docMkLst>
        <pc:docMk/>
      </pc:docMkLst>
      <pc:sldChg chg="addSp delSp modSp add mod ord setBg setClrOvrMap">
        <pc:chgData name="Celestina Mustata" userId="2826a4a7-713e-4fa5-bba6-0dfdb661c1b3" providerId="ADAL" clId="{51705FF6-1DA1-0847-A40E-D5B17F4E1430}" dt="2022-06-29T21:26:39.831" v="3574"/>
        <pc:sldMkLst>
          <pc:docMk/>
          <pc:sldMk cId="3156359781" sldId="257"/>
        </pc:sldMkLst>
        <pc:spChg chg="mod">
          <ac:chgData name="Celestina Mustata" userId="2826a4a7-713e-4fa5-bba6-0dfdb661c1b3" providerId="ADAL" clId="{51705FF6-1DA1-0847-A40E-D5B17F4E1430}" dt="2022-06-28T17:21:44.460" v="3321" actId="1076"/>
          <ac:spMkLst>
            <pc:docMk/>
            <pc:sldMk cId="3156359781" sldId="257"/>
            <ac:spMk id="2" creationId="{A27C069C-94EF-B046-844B-647F3EBE2E0B}"/>
          </ac:spMkLst>
        </pc:spChg>
        <pc:spChg chg="del">
          <ac:chgData name="Celestina Mustata" userId="2826a4a7-713e-4fa5-bba6-0dfdb661c1b3" providerId="ADAL" clId="{51705FF6-1DA1-0847-A40E-D5B17F4E1430}" dt="2022-06-21T15:36:55.652" v="227"/>
          <ac:spMkLst>
            <pc:docMk/>
            <pc:sldMk cId="3156359781" sldId="257"/>
            <ac:spMk id="3" creationId="{7A00EF16-D156-5D41-9DA4-01B7BAD48248}"/>
          </ac:spMkLst>
        </pc:spChg>
        <pc:spChg chg="add del">
          <ac:chgData name="Celestina Mustata" userId="2826a4a7-713e-4fa5-bba6-0dfdb661c1b3" providerId="ADAL" clId="{51705FF6-1DA1-0847-A40E-D5B17F4E1430}" dt="2022-06-21T15:37:31.766" v="235" actId="26606"/>
          <ac:spMkLst>
            <pc:docMk/>
            <pc:sldMk cId="3156359781" sldId="257"/>
            <ac:spMk id="8" creationId="{F5925DD6-90C2-FC5F-157F-2CF1C8E2AFC3}"/>
          </ac:spMkLst>
        </pc:spChg>
        <pc:spChg chg="add del">
          <ac:chgData name="Celestina Mustata" userId="2826a4a7-713e-4fa5-bba6-0dfdb661c1b3" providerId="ADAL" clId="{51705FF6-1DA1-0847-A40E-D5B17F4E1430}" dt="2022-06-21T15:37:31.766" v="235" actId="26606"/>
          <ac:spMkLst>
            <pc:docMk/>
            <pc:sldMk cId="3156359781" sldId="257"/>
            <ac:spMk id="11" creationId="{3CBA50DB-DBC7-4B6E-B3C1-8FF1EA519791}"/>
          </ac:spMkLst>
        </pc:spChg>
        <pc:spChg chg="add del">
          <ac:chgData name="Celestina Mustata" userId="2826a4a7-713e-4fa5-bba6-0dfdb661c1b3" providerId="ADAL" clId="{51705FF6-1DA1-0847-A40E-D5B17F4E1430}" dt="2022-06-21T15:37:31.766" v="235" actId="26606"/>
          <ac:spMkLst>
            <pc:docMk/>
            <pc:sldMk cId="3156359781" sldId="257"/>
            <ac:spMk id="56" creationId="{A1351C6B-7343-451F-AB4A-1CE294A4E927}"/>
          </ac:spMkLst>
        </pc:spChg>
        <pc:spChg chg="add del">
          <ac:chgData name="Celestina Mustata" userId="2826a4a7-713e-4fa5-bba6-0dfdb661c1b3" providerId="ADAL" clId="{51705FF6-1DA1-0847-A40E-D5B17F4E1430}" dt="2022-06-21T15:37:40.387" v="237" actId="26606"/>
          <ac:spMkLst>
            <pc:docMk/>
            <pc:sldMk cId="3156359781" sldId="257"/>
            <ac:spMk id="58" creationId="{2F1C2830-6AFF-B779-8936-8E8B75C09045}"/>
          </ac:spMkLst>
        </pc:spChg>
        <pc:spChg chg="add del">
          <ac:chgData name="Celestina Mustata" userId="2826a4a7-713e-4fa5-bba6-0dfdb661c1b3" providerId="ADAL" clId="{51705FF6-1DA1-0847-A40E-D5B17F4E1430}" dt="2022-06-21T15:37:45.868" v="239" actId="26606"/>
          <ac:spMkLst>
            <pc:docMk/>
            <pc:sldMk cId="3156359781" sldId="257"/>
            <ac:spMk id="60" creationId="{9E778C2D-E057-E1F0-F5D8-782614BE174C}"/>
          </ac:spMkLst>
        </pc:spChg>
        <pc:spChg chg="add del">
          <ac:chgData name="Celestina Mustata" userId="2826a4a7-713e-4fa5-bba6-0dfdb661c1b3" providerId="ADAL" clId="{51705FF6-1DA1-0847-A40E-D5B17F4E1430}" dt="2022-06-21T15:37:47.392" v="241" actId="26606"/>
          <ac:spMkLst>
            <pc:docMk/>
            <pc:sldMk cId="3156359781" sldId="257"/>
            <ac:spMk id="62" creationId="{9775AF3B-5284-4B97-9BB7-55C6FB3699C2}"/>
          </ac:spMkLst>
        </pc:spChg>
        <pc:spChg chg="add del">
          <ac:chgData name="Celestina Mustata" userId="2826a4a7-713e-4fa5-bba6-0dfdb661c1b3" providerId="ADAL" clId="{51705FF6-1DA1-0847-A40E-D5B17F4E1430}" dt="2022-06-21T15:37:47.392" v="241" actId="26606"/>
          <ac:spMkLst>
            <pc:docMk/>
            <pc:sldMk cId="3156359781" sldId="257"/>
            <ac:spMk id="65" creationId="{66D4F5BA-1D71-49B2-8A7F-6B4EB94D7265}"/>
          </ac:spMkLst>
        </pc:spChg>
        <pc:spChg chg="add del">
          <ac:chgData name="Celestina Mustata" userId="2826a4a7-713e-4fa5-bba6-0dfdb661c1b3" providerId="ADAL" clId="{51705FF6-1DA1-0847-A40E-D5B17F4E1430}" dt="2022-06-21T15:37:47.392" v="241" actId="26606"/>
          <ac:spMkLst>
            <pc:docMk/>
            <pc:sldMk cId="3156359781" sldId="257"/>
            <ac:spMk id="66" creationId="{B3A90733-0997-229A-407D-DE2A596F8A9F}"/>
          </ac:spMkLst>
        </pc:spChg>
        <pc:spChg chg="add del">
          <ac:chgData name="Celestina Mustata" userId="2826a4a7-713e-4fa5-bba6-0dfdb661c1b3" providerId="ADAL" clId="{51705FF6-1DA1-0847-A40E-D5B17F4E1430}" dt="2022-06-21T15:37:48.684" v="243" actId="26606"/>
          <ac:spMkLst>
            <pc:docMk/>
            <pc:sldMk cId="3156359781" sldId="257"/>
            <ac:spMk id="68" creationId="{3CBA50DB-DBC7-4B6E-B3C1-8FF1EA519791}"/>
          </ac:spMkLst>
        </pc:spChg>
        <pc:spChg chg="add del">
          <ac:chgData name="Celestina Mustata" userId="2826a4a7-713e-4fa5-bba6-0dfdb661c1b3" providerId="ADAL" clId="{51705FF6-1DA1-0847-A40E-D5B17F4E1430}" dt="2022-06-21T15:37:48.684" v="243" actId="26606"/>
          <ac:spMkLst>
            <pc:docMk/>
            <pc:sldMk cId="3156359781" sldId="257"/>
            <ac:spMk id="71" creationId="{A1351C6B-7343-451F-AB4A-1CE294A4E927}"/>
          </ac:spMkLst>
        </pc:spChg>
        <pc:spChg chg="add del">
          <ac:chgData name="Celestina Mustata" userId="2826a4a7-713e-4fa5-bba6-0dfdb661c1b3" providerId="ADAL" clId="{51705FF6-1DA1-0847-A40E-D5B17F4E1430}" dt="2022-06-21T15:37:48.684" v="243" actId="26606"/>
          <ac:spMkLst>
            <pc:docMk/>
            <pc:sldMk cId="3156359781" sldId="257"/>
            <ac:spMk id="72" creationId="{F5925DD6-90C2-FC5F-157F-2CF1C8E2AFC3}"/>
          </ac:spMkLst>
        </pc:spChg>
        <pc:spChg chg="add del">
          <ac:chgData name="Celestina Mustata" userId="2826a4a7-713e-4fa5-bba6-0dfdb661c1b3" providerId="ADAL" clId="{51705FF6-1DA1-0847-A40E-D5B17F4E1430}" dt="2022-06-21T15:37:50.915" v="245" actId="26606"/>
          <ac:spMkLst>
            <pc:docMk/>
            <pc:sldMk cId="3156359781" sldId="257"/>
            <ac:spMk id="74" creationId="{2F1C2830-6AFF-B779-8936-8E8B75C09045}"/>
          </ac:spMkLst>
        </pc:spChg>
        <pc:spChg chg="add del">
          <ac:chgData name="Celestina Mustata" userId="2826a4a7-713e-4fa5-bba6-0dfdb661c1b3" providerId="ADAL" clId="{51705FF6-1DA1-0847-A40E-D5B17F4E1430}" dt="2022-06-21T15:37:52.393" v="247" actId="26606"/>
          <ac:spMkLst>
            <pc:docMk/>
            <pc:sldMk cId="3156359781" sldId="257"/>
            <ac:spMk id="76" creationId="{9775AF3B-5284-4B97-9BB7-55C6FB3699C2}"/>
          </ac:spMkLst>
        </pc:spChg>
        <pc:spChg chg="add del">
          <ac:chgData name="Celestina Mustata" userId="2826a4a7-713e-4fa5-bba6-0dfdb661c1b3" providerId="ADAL" clId="{51705FF6-1DA1-0847-A40E-D5B17F4E1430}" dt="2022-06-21T15:37:52.393" v="247" actId="26606"/>
          <ac:spMkLst>
            <pc:docMk/>
            <pc:sldMk cId="3156359781" sldId="257"/>
            <ac:spMk id="79" creationId="{66D4F5BA-1D71-49B2-8A7F-6B4EB94D7265}"/>
          </ac:spMkLst>
        </pc:spChg>
        <pc:spChg chg="add del">
          <ac:chgData name="Celestina Mustata" userId="2826a4a7-713e-4fa5-bba6-0dfdb661c1b3" providerId="ADAL" clId="{51705FF6-1DA1-0847-A40E-D5B17F4E1430}" dt="2022-06-21T15:37:52.393" v="247" actId="26606"/>
          <ac:spMkLst>
            <pc:docMk/>
            <pc:sldMk cId="3156359781" sldId="257"/>
            <ac:spMk id="80" creationId="{B3A90733-0997-229A-407D-DE2A596F8A9F}"/>
          </ac:spMkLst>
        </pc:spChg>
        <pc:spChg chg="add del">
          <ac:chgData name="Celestina Mustata" userId="2826a4a7-713e-4fa5-bba6-0dfdb661c1b3" providerId="ADAL" clId="{51705FF6-1DA1-0847-A40E-D5B17F4E1430}" dt="2022-06-21T15:40:38.317" v="249"/>
          <ac:spMkLst>
            <pc:docMk/>
            <pc:sldMk cId="3156359781" sldId="257"/>
            <ac:spMk id="82" creationId="{9E778C2D-E057-E1F0-F5D8-782614BE174C}"/>
          </ac:spMkLst>
        </pc:spChg>
        <pc:grpChg chg="add del">
          <ac:chgData name="Celestina Mustata" userId="2826a4a7-713e-4fa5-bba6-0dfdb661c1b3" providerId="ADAL" clId="{51705FF6-1DA1-0847-A40E-D5B17F4E1430}" dt="2022-06-21T15:37:31.766" v="235" actId="26606"/>
          <ac:grpSpMkLst>
            <pc:docMk/>
            <pc:sldMk cId="3156359781" sldId="257"/>
            <ac:grpSpMk id="13" creationId="{1DED8FB6-AF8D-4D98-913D-E6486FEC1021}"/>
          </ac:grpSpMkLst>
        </pc:grpChg>
        <pc:grpChg chg="add del">
          <ac:chgData name="Celestina Mustata" userId="2826a4a7-713e-4fa5-bba6-0dfdb661c1b3" providerId="ADAL" clId="{51705FF6-1DA1-0847-A40E-D5B17F4E1430}" dt="2022-06-21T15:37:47.392" v="241" actId="26606"/>
          <ac:grpSpMkLst>
            <pc:docMk/>
            <pc:sldMk cId="3156359781" sldId="257"/>
            <ac:grpSpMk id="63" creationId="{A0F1F7ED-DA39-478F-85DA-317DE08941E8}"/>
          </ac:grpSpMkLst>
        </pc:grpChg>
        <pc:grpChg chg="add del">
          <ac:chgData name="Celestina Mustata" userId="2826a4a7-713e-4fa5-bba6-0dfdb661c1b3" providerId="ADAL" clId="{51705FF6-1DA1-0847-A40E-D5B17F4E1430}" dt="2022-06-21T15:37:48.684" v="243" actId="26606"/>
          <ac:grpSpMkLst>
            <pc:docMk/>
            <pc:sldMk cId="3156359781" sldId="257"/>
            <ac:grpSpMk id="69" creationId="{1DED8FB6-AF8D-4D98-913D-E6486FEC1021}"/>
          </ac:grpSpMkLst>
        </pc:grpChg>
        <pc:grpChg chg="add del">
          <ac:chgData name="Celestina Mustata" userId="2826a4a7-713e-4fa5-bba6-0dfdb661c1b3" providerId="ADAL" clId="{51705FF6-1DA1-0847-A40E-D5B17F4E1430}" dt="2022-06-21T15:37:52.393" v="247" actId="26606"/>
          <ac:grpSpMkLst>
            <pc:docMk/>
            <pc:sldMk cId="3156359781" sldId="257"/>
            <ac:grpSpMk id="77" creationId="{A0F1F7ED-DA39-478F-85DA-317DE08941E8}"/>
          </ac:grpSpMkLst>
        </pc:grpChg>
        <pc:picChg chg="add mod">
          <ac:chgData name="Celestina Mustata" userId="2826a4a7-713e-4fa5-bba6-0dfdb661c1b3" providerId="ADAL" clId="{51705FF6-1DA1-0847-A40E-D5B17F4E1430}" dt="2022-06-21T15:37:52.419" v="248" actId="26606"/>
          <ac:picMkLst>
            <pc:docMk/>
            <pc:sldMk cId="3156359781" sldId="257"/>
            <ac:picMk id="4" creationId="{88F10CBE-20BF-6544-B07A-CBA22F697F97}"/>
          </ac:picMkLst>
        </pc:picChg>
        <pc:picChg chg="add mod">
          <ac:chgData name="Celestina Mustata" userId="2826a4a7-713e-4fa5-bba6-0dfdb661c1b3" providerId="ADAL" clId="{51705FF6-1DA1-0847-A40E-D5B17F4E1430}" dt="2022-06-21T15:40:53.896" v="251" actId="14100"/>
          <ac:picMkLst>
            <pc:docMk/>
            <pc:sldMk cId="3156359781" sldId="257"/>
            <ac:picMk id="5" creationId="{F7449420-E4FF-F14A-97A6-3301CDAC1691}"/>
          </ac:picMkLst>
        </pc:picChg>
        <pc:picChg chg="add del">
          <ac:chgData name="Celestina Mustata" userId="2826a4a7-713e-4fa5-bba6-0dfdb661c1b3" providerId="ADAL" clId="{51705FF6-1DA1-0847-A40E-D5B17F4E1430}" dt="2022-06-21T15:37:31.766" v="235" actId="26606"/>
          <ac:picMkLst>
            <pc:docMk/>
            <pc:sldMk cId="3156359781" sldId="257"/>
            <ac:picMk id="54" creationId="{5B3DE270-418F-47A7-B311-C4D876041DC6}"/>
          </ac:picMkLst>
        </pc:picChg>
        <pc:picChg chg="add del">
          <ac:chgData name="Celestina Mustata" userId="2826a4a7-713e-4fa5-bba6-0dfdb661c1b3" providerId="ADAL" clId="{51705FF6-1DA1-0847-A40E-D5B17F4E1430}" dt="2022-06-21T15:37:47.392" v="241" actId="26606"/>
          <ac:picMkLst>
            <pc:docMk/>
            <pc:sldMk cId="3156359781" sldId="257"/>
            <ac:picMk id="64" creationId="{1B17CCE2-CEEF-40CA-8C4D-0DC2DCA78A23}"/>
          </ac:picMkLst>
        </pc:picChg>
        <pc:picChg chg="add del">
          <ac:chgData name="Celestina Mustata" userId="2826a4a7-713e-4fa5-bba6-0dfdb661c1b3" providerId="ADAL" clId="{51705FF6-1DA1-0847-A40E-D5B17F4E1430}" dt="2022-06-21T15:37:48.684" v="243" actId="26606"/>
          <ac:picMkLst>
            <pc:docMk/>
            <pc:sldMk cId="3156359781" sldId="257"/>
            <ac:picMk id="70" creationId="{5B3DE270-418F-47A7-B311-C4D876041DC6}"/>
          </ac:picMkLst>
        </pc:picChg>
        <pc:picChg chg="add del">
          <ac:chgData name="Celestina Mustata" userId="2826a4a7-713e-4fa5-bba6-0dfdb661c1b3" providerId="ADAL" clId="{51705FF6-1DA1-0847-A40E-D5B17F4E1430}" dt="2022-06-21T15:37:52.393" v="247" actId="26606"/>
          <ac:picMkLst>
            <pc:docMk/>
            <pc:sldMk cId="3156359781" sldId="257"/>
            <ac:picMk id="78" creationId="{1B17CCE2-CEEF-40CA-8C4D-0DC2DCA78A23}"/>
          </ac:picMkLst>
        </pc:picChg>
      </pc:sldChg>
      <pc:sldChg chg="addSp delSp modSp add mod setBg setClrOvrMap">
        <pc:chgData name="Celestina Mustata" userId="2826a4a7-713e-4fa5-bba6-0dfdb661c1b3" providerId="ADAL" clId="{51705FF6-1DA1-0847-A40E-D5B17F4E1430}" dt="2022-06-29T21:28:04.612" v="3577" actId="20577"/>
        <pc:sldMkLst>
          <pc:docMk/>
          <pc:sldMk cId="1849237837" sldId="258"/>
        </pc:sldMkLst>
        <pc:spChg chg="mod">
          <ac:chgData name="Celestina Mustata" userId="2826a4a7-713e-4fa5-bba6-0dfdb661c1b3" providerId="ADAL" clId="{51705FF6-1DA1-0847-A40E-D5B17F4E1430}" dt="2022-06-27T17:02:07.224" v="2849" actId="26606"/>
          <ac:spMkLst>
            <pc:docMk/>
            <pc:sldMk cId="1849237837" sldId="258"/>
            <ac:spMk id="2" creationId="{E1990C7F-28A7-3740-A7BE-5A49B8A00563}"/>
          </ac:spMkLst>
        </pc:spChg>
        <pc:spChg chg="add del mod">
          <ac:chgData name="Celestina Mustata" userId="2826a4a7-713e-4fa5-bba6-0dfdb661c1b3" providerId="ADAL" clId="{51705FF6-1DA1-0847-A40E-D5B17F4E1430}" dt="2022-06-21T16:35:46.226" v="984" actId="26606"/>
          <ac:spMkLst>
            <pc:docMk/>
            <pc:sldMk cId="1849237837" sldId="258"/>
            <ac:spMk id="3" creationId="{773E54F0-BB23-BB44-B567-B9C38D256511}"/>
          </ac:spMkLst>
        </pc:spChg>
        <pc:spChg chg="add del">
          <ac:chgData name="Celestina Mustata" userId="2826a4a7-713e-4fa5-bba6-0dfdb661c1b3" providerId="ADAL" clId="{51705FF6-1DA1-0847-A40E-D5B17F4E1430}" dt="2022-06-21T16:35:30.139" v="977" actId="26606"/>
          <ac:spMkLst>
            <pc:docMk/>
            <pc:sldMk cId="1849237837" sldId="258"/>
            <ac:spMk id="8" creationId="{E9B448F0-DA06-4165-AB5F-4330A20E06D0}"/>
          </ac:spMkLst>
        </pc:spChg>
        <pc:spChg chg="add del">
          <ac:chgData name="Celestina Mustata" userId="2826a4a7-713e-4fa5-bba6-0dfdb661c1b3" providerId="ADAL" clId="{51705FF6-1DA1-0847-A40E-D5B17F4E1430}" dt="2022-06-21T16:35:46.146" v="983" actId="26606"/>
          <ac:spMkLst>
            <pc:docMk/>
            <pc:sldMk cId="1849237837" sldId="258"/>
            <ac:spMk id="39" creationId="{7D1C411D-0818-4640-8657-2AF78250C802}"/>
          </ac:spMkLst>
        </pc:spChg>
        <pc:spChg chg="add del">
          <ac:chgData name="Celestina Mustata" userId="2826a4a7-713e-4fa5-bba6-0dfdb661c1b3" providerId="ADAL" clId="{51705FF6-1DA1-0847-A40E-D5B17F4E1430}" dt="2022-06-21T16:35:42.939" v="981" actId="26606"/>
          <ac:spMkLst>
            <pc:docMk/>
            <pc:sldMk cId="1849237837" sldId="258"/>
            <ac:spMk id="71" creationId="{C6270675-9512-4978-8583-36659256EE23}"/>
          </ac:spMkLst>
        </pc:spChg>
        <pc:spChg chg="add del">
          <ac:chgData name="Celestina Mustata" userId="2826a4a7-713e-4fa5-bba6-0dfdb661c1b3" providerId="ADAL" clId="{51705FF6-1DA1-0847-A40E-D5B17F4E1430}" dt="2022-06-21T16:35:46.146" v="983" actId="26606"/>
          <ac:spMkLst>
            <pc:docMk/>
            <pc:sldMk cId="1849237837" sldId="258"/>
            <ac:spMk id="74" creationId="{6BFC9644-673A-459F-B3C5-9310A4E50E3B}"/>
          </ac:spMkLst>
        </pc:spChg>
        <pc:spChg chg="add del">
          <ac:chgData name="Celestina Mustata" userId="2826a4a7-713e-4fa5-bba6-0dfdb661c1b3" providerId="ADAL" clId="{51705FF6-1DA1-0847-A40E-D5B17F4E1430}" dt="2022-06-21T16:35:46.146" v="983" actId="26606"/>
          <ac:spMkLst>
            <pc:docMk/>
            <pc:sldMk cId="1849237837" sldId="258"/>
            <ac:spMk id="78" creationId="{773E54F0-BB23-BB44-B567-B9C38D256511}"/>
          </ac:spMkLst>
        </pc:spChg>
        <pc:spChg chg="add mod">
          <ac:chgData name="Celestina Mustata" userId="2826a4a7-713e-4fa5-bba6-0dfdb661c1b3" providerId="ADAL" clId="{51705FF6-1DA1-0847-A40E-D5B17F4E1430}" dt="2022-06-29T21:28:04.612" v="3577" actId="20577"/>
          <ac:spMkLst>
            <pc:docMk/>
            <pc:sldMk cId="1849237837" sldId="258"/>
            <ac:spMk id="86" creationId="{773E54F0-BB23-BB44-B567-B9C38D256511}"/>
          </ac:spMkLst>
        </pc:spChg>
        <pc:spChg chg="add">
          <ac:chgData name="Celestina Mustata" userId="2826a4a7-713e-4fa5-bba6-0dfdb661c1b3" providerId="ADAL" clId="{51705FF6-1DA1-0847-A40E-D5B17F4E1430}" dt="2022-06-27T17:02:07.224" v="2849" actId="26606"/>
          <ac:spMkLst>
            <pc:docMk/>
            <pc:sldMk cId="1849237837" sldId="258"/>
            <ac:spMk id="91" creationId="{C2E4E997-8672-4FFD-B8EC-9932A8E4714B}"/>
          </ac:spMkLst>
        </pc:spChg>
        <pc:grpChg chg="add del">
          <ac:chgData name="Celestina Mustata" userId="2826a4a7-713e-4fa5-bba6-0dfdb661c1b3" providerId="ADAL" clId="{51705FF6-1DA1-0847-A40E-D5B17F4E1430}" dt="2022-06-21T16:35:39.085" v="979" actId="26606"/>
          <ac:grpSpMkLst>
            <pc:docMk/>
            <pc:sldMk cId="1849237837" sldId="258"/>
            <ac:grpSpMk id="9" creationId="{9AE4726C-1831-4FE3-9A11-227F0DC2F0BC}"/>
          </ac:grpSpMkLst>
        </pc:grpChg>
        <pc:grpChg chg="add del">
          <ac:chgData name="Celestina Mustata" userId="2826a4a7-713e-4fa5-bba6-0dfdb661c1b3" providerId="ADAL" clId="{51705FF6-1DA1-0847-A40E-D5B17F4E1430}" dt="2022-06-21T16:35:30.139" v="977" actId="26606"/>
          <ac:grpSpMkLst>
            <pc:docMk/>
            <pc:sldMk cId="1849237837" sldId="258"/>
            <ac:grpSpMk id="12" creationId="{2576BCDF-119F-4EB5-83D7-ED823C93EBBD}"/>
          </ac:grpSpMkLst>
        </pc:grpChg>
        <pc:grpChg chg="add del">
          <ac:chgData name="Celestina Mustata" userId="2826a4a7-713e-4fa5-bba6-0dfdb661c1b3" providerId="ADAL" clId="{51705FF6-1DA1-0847-A40E-D5B17F4E1430}" dt="2022-06-21T16:35:39.085" v="979" actId="26606"/>
          <ac:grpSpMkLst>
            <pc:docMk/>
            <pc:sldMk cId="1849237837" sldId="258"/>
            <ac:grpSpMk id="13" creationId="{E916825F-759B-4F1A-BA80-AF7137691EC5}"/>
          </ac:grpSpMkLst>
        </pc:grpChg>
        <pc:grpChg chg="add del">
          <ac:chgData name="Celestina Mustata" userId="2826a4a7-713e-4fa5-bba6-0dfdb661c1b3" providerId="ADAL" clId="{51705FF6-1DA1-0847-A40E-D5B17F4E1430}" dt="2022-06-21T16:35:30.139" v="977" actId="26606"/>
          <ac:grpSpMkLst>
            <pc:docMk/>
            <pc:sldMk cId="1849237837" sldId="258"/>
            <ac:grpSpMk id="41" creationId="{8DB4BB99-C854-45F9-BED1-63D15E3A2411}"/>
          </ac:grpSpMkLst>
        </pc:grpChg>
        <pc:grpChg chg="add del">
          <ac:chgData name="Celestina Mustata" userId="2826a4a7-713e-4fa5-bba6-0dfdb661c1b3" providerId="ADAL" clId="{51705FF6-1DA1-0847-A40E-D5B17F4E1430}" dt="2022-06-21T16:35:46.146" v="983" actId="26606"/>
          <ac:grpSpMkLst>
            <pc:docMk/>
            <pc:sldMk cId="1849237837" sldId="258"/>
            <ac:grpSpMk id="75" creationId="{4ADB9295-9645-4BF2-ADFD-75800B7FAD06}"/>
          </ac:grpSpMkLst>
        </pc:grpChg>
        <pc:grpChg chg="add del">
          <ac:chgData name="Celestina Mustata" userId="2826a4a7-713e-4fa5-bba6-0dfdb661c1b3" providerId="ADAL" clId="{51705FF6-1DA1-0847-A40E-D5B17F4E1430}" dt="2022-06-27T17:02:07.224" v="2849" actId="26606"/>
          <ac:grpSpMkLst>
            <pc:docMk/>
            <pc:sldMk cId="1849237837" sldId="258"/>
            <ac:grpSpMk id="80" creationId="{9AE4726C-1831-4FE3-9A11-227F0DC2F0BC}"/>
          </ac:grpSpMkLst>
        </pc:grpChg>
        <pc:grpChg chg="add del">
          <ac:chgData name="Celestina Mustata" userId="2826a4a7-713e-4fa5-bba6-0dfdb661c1b3" providerId="ADAL" clId="{51705FF6-1DA1-0847-A40E-D5B17F4E1430}" dt="2022-06-27T17:02:07.224" v="2849" actId="26606"/>
          <ac:grpSpMkLst>
            <pc:docMk/>
            <pc:sldMk cId="1849237837" sldId="258"/>
            <ac:grpSpMk id="83" creationId="{E916825F-759B-4F1A-BA80-AF7137691EC5}"/>
          </ac:grpSpMkLst>
        </pc:grpChg>
        <pc:grpChg chg="add">
          <ac:chgData name="Celestina Mustata" userId="2826a4a7-713e-4fa5-bba6-0dfdb661c1b3" providerId="ADAL" clId="{51705FF6-1DA1-0847-A40E-D5B17F4E1430}" dt="2022-06-27T17:02:07.224" v="2849" actId="26606"/>
          <ac:grpSpMkLst>
            <pc:docMk/>
            <pc:sldMk cId="1849237837" sldId="258"/>
            <ac:grpSpMk id="95" creationId="{453E4DEE-E996-40F8-8635-0FF43D7348F9}"/>
          </ac:grpSpMkLst>
        </pc:grpChg>
        <pc:graphicFrameChg chg="add del">
          <ac:chgData name="Celestina Mustata" userId="2826a4a7-713e-4fa5-bba6-0dfdb661c1b3" providerId="ADAL" clId="{51705FF6-1DA1-0847-A40E-D5B17F4E1430}" dt="2022-06-21T16:35:42.939" v="981" actId="26606"/>
          <ac:graphicFrameMkLst>
            <pc:docMk/>
            <pc:sldMk cId="1849237837" sldId="258"/>
            <ac:graphicFrameMk id="72" creationId="{107473B1-C3BD-776F-5012-F375EBCD82DF}"/>
          </ac:graphicFrameMkLst>
        </pc:graphicFrameChg>
        <pc:picChg chg="add del">
          <ac:chgData name="Celestina Mustata" userId="2826a4a7-713e-4fa5-bba6-0dfdb661c1b3" providerId="ADAL" clId="{51705FF6-1DA1-0847-A40E-D5B17F4E1430}" dt="2022-06-21T16:35:39.085" v="979" actId="26606"/>
          <ac:picMkLst>
            <pc:docMk/>
            <pc:sldMk cId="1849237837" sldId="258"/>
            <ac:picMk id="5" creationId="{E8403E8F-EE47-750D-5907-B804E1007CE9}"/>
          </ac:picMkLst>
        </pc:picChg>
        <pc:picChg chg="add del">
          <ac:chgData name="Celestina Mustata" userId="2826a4a7-713e-4fa5-bba6-0dfdb661c1b3" providerId="ADAL" clId="{51705FF6-1DA1-0847-A40E-D5B17F4E1430}" dt="2022-06-21T16:35:30.139" v="977" actId="26606"/>
          <ac:picMkLst>
            <pc:docMk/>
            <pc:sldMk cId="1849237837" sldId="258"/>
            <ac:picMk id="10" creationId="{92D83638-A467-411A-9C31-FE9A111CD885}"/>
          </ac:picMkLst>
        </pc:picChg>
        <pc:picChg chg="add mod ord">
          <ac:chgData name="Celestina Mustata" userId="2826a4a7-713e-4fa5-bba6-0dfdb661c1b3" providerId="ADAL" clId="{51705FF6-1DA1-0847-A40E-D5B17F4E1430}" dt="2022-06-27T17:02:07.224" v="2849" actId="26606"/>
          <ac:picMkLst>
            <pc:docMk/>
            <pc:sldMk cId="1849237837" sldId="258"/>
            <ac:picMk id="82" creationId="{E8403E8F-EE47-750D-5907-B804E1007CE9}"/>
          </ac:picMkLst>
        </pc:picChg>
        <pc:picChg chg="add">
          <ac:chgData name="Celestina Mustata" userId="2826a4a7-713e-4fa5-bba6-0dfdb661c1b3" providerId="ADAL" clId="{51705FF6-1DA1-0847-A40E-D5B17F4E1430}" dt="2022-06-27T17:02:07.224" v="2849" actId="26606"/>
          <ac:picMkLst>
            <pc:docMk/>
            <pc:sldMk cId="1849237837" sldId="258"/>
            <ac:picMk id="93" creationId="{FE6BA9E6-1D9E-4D30-B528-D49FA1342E4E}"/>
          </ac:picMkLst>
        </pc:picChg>
      </pc:sldChg>
      <pc:sldChg chg="addSp delSp modSp add del">
        <pc:chgData name="Celestina Mustata" userId="2826a4a7-713e-4fa5-bba6-0dfdb661c1b3" providerId="ADAL" clId="{51705FF6-1DA1-0847-A40E-D5B17F4E1430}" dt="2022-06-29T21:30:47.603" v="3649" actId="20577"/>
        <pc:sldMkLst>
          <pc:docMk/>
          <pc:sldMk cId="929955445" sldId="259"/>
        </pc:sldMkLst>
        <pc:spChg chg="mod">
          <ac:chgData name="Celestina Mustata" userId="2826a4a7-713e-4fa5-bba6-0dfdb661c1b3" providerId="ADAL" clId="{51705FF6-1DA1-0847-A40E-D5B17F4E1430}" dt="2022-06-29T21:30:44.610" v="3648" actId="313"/>
          <ac:spMkLst>
            <pc:docMk/>
            <pc:sldMk cId="929955445" sldId="259"/>
            <ac:spMk id="2" creationId="{77370449-1CAC-8347-91B0-4F7376299E14}"/>
          </ac:spMkLst>
        </pc:spChg>
        <pc:spChg chg="mod">
          <ac:chgData name="Celestina Mustata" userId="2826a4a7-713e-4fa5-bba6-0dfdb661c1b3" providerId="ADAL" clId="{51705FF6-1DA1-0847-A40E-D5B17F4E1430}" dt="2022-06-29T21:30:47.603" v="3649" actId="20577"/>
          <ac:spMkLst>
            <pc:docMk/>
            <pc:sldMk cId="929955445" sldId="259"/>
            <ac:spMk id="3" creationId="{26676F6D-5971-A146-9E56-12D304591CE4}"/>
          </ac:spMkLst>
        </pc:spChg>
        <pc:spChg chg="add del mod">
          <ac:chgData name="Celestina Mustata" userId="2826a4a7-713e-4fa5-bba6-0dfdb661c1b3" providerId="ADAL" clId="{51705FF6-1DA1-0847-A40E-D5B17F4E1430}" dt="2022-06-21T23:21:18.086" v="2155"/>
          <ac:spMkLst>
            <pc:docMk/>
            <pc:sldMk cId="929955445" sldId="259"/>
            <ac:spMk id="4" creationId="{A4B9EA74-6605-BA4D-91D3-554F731284F4}"/>
          </ac:spMkLst>
        </pc:spChg>
      </pc:sldChg>
      <pc:sldChg chg="addSp modSp add del mod setBg setClrOvrMap">
        <pc:chgData name="Celestina Mustata" userId="2826a4a7-713e-4fa5-bba6-0dfdb661c1b3" providerId="ADAL" clId="{51705FF6-1DA1-0847-A40E-D5B17F4E1430}" dt="2022-06-21T16:35:54.977" v="985" actId="2696"/>
        <pc:sldMkLst>
          <pc:docMk/>
          <pc:sldMk cId="3041812511" sldId="260"/>
        </pc:sldMkLst>
        <pc:spChg chg="mod">
          <ac:chgData name="Celestina Mustata" userId="2826a4a7-713e-4fa5-bba6-0dfdb661c1b3" providerId="ADAL" clId="{51705FF6-1DA1-0847-A40E-D5B17F4E1430}" dt="2022-06-21T16:35:20.969" v="975" actId="26606"/>
          <ac:spMkLst>
            <pc:docMk/>
            <pc:sldMk cId="3041812511" sldId="260"/>
            <ac:spMk id="2" creationId="{D769D570-421D-CF49-B11B-F044C67595A4}"/>
          </ac:spMkLst>
        </pc:spChg>
        <pc:spChg chg="mod">
          <ac:chgData name="Celestina Mustata" userId="2826a4a7-713e-4fa5-bba6-0dfdb661c1b3" providerId="ADAL" clId="{51705FF6-1DA1-0847-A40E-D5B17F4E1430}" dt="2022-06-21T16:35:20.969" v="975" actId="26606"/>
          <ac:spMkLst>
            <pc:docMk/>
            <pc:sldMk cId="3041812511" sldId="260"/>
            <ac:spMk id="3" creationId="{ED600728-45CD-C445-9E64-6067FED042AC}"/>
          </ac:spMkLst>
        </pc:spChg>
        <pc:spChg chg="add">
          <ac:chgData name="Celestina Mustata" userId="2826a4a7-713e-4fa5-bba6-0dfdb661c1b3" providerId="ADAL" clId="{51705FF6-1DA1-0847-A40E-D5B17F4E1430}" dt="2022-06-21T16:35:20.969" v="975" actId="26606"/>
          <ac:spMkLst>
            <pc:docMk/>
            <pc:sldMk cId="3041812511" sldId="260"/>
            <ac:spMk id="8" creationId="{E9B448F0-DA06-4165-AB5F-4330A20E06D0}"/>
          </ac:spMkLst>
        </pc:spChg>
        <pc:grpChg chg="add">
          <ac:chgData name="Celestina Mustata" userId="2826a4a7-713e-4fa5-bba6-0dfdb661c1b3" providerId="ADAL" clId="{51705FF6-1DA1-0847-A40E-D5B17F4E1430}" dt="2022-06-21T16:35:20.969" v="975" actId="26606"/>
          <ac:grpSpMkLst>
            <pc:docMk/>
            <pc:sldMk cId="3041812511" sldId="260"/>
            <ac:grpSpMk id="12" creationId="{2576BCDF-119F-4EB5-83D7-ED823C93EBBD}"/>
          </ac:grpSpMkLst>
        </pc:grpChg>
        <pc:grpChg chg="add">
          <ac:chgData name="Celestina Mustata" userId="2826a4a7-713e-4fa5-bba6-0dfdb661c1b3" providerId="ADAL" clId="{51705FF6-1DA1-0847-A40E-D5B17F4E1430}" dt="2022-06-21T16:35:20.969" v="975" actId="26606"/>
          <ac:grpSpMkLst>
            <pc:docMk/>
            <pc:sldMk cId="3041812511" sldId="260"/>
            <ac:grpSpMk id="41" creationId="{8DB4BB99-C854-45F9-BED1-63D15E3A2411}"/>
          </ac:grpSpMkLst>
        </pc:grpChg>
        <pc:picChg chg="add">
          <ac:chgData name="Celestina Mustata" userId="2826a4a7-713e-4fa5-bba6-0dfdb661c1b3" providerId="ADAL" clId="{51705FF6-1DA1-0847-A40E-D5B17F4E1430}" dt="2022-06-21T16:35:20.969" v="975" actId="26606"/>
          <ac:picMkLst>
            <pc:docMk/>
            <pc:sldMk cId="3041812511" sldId="260"/>
            <ac:picMk id="10" creationId="{92D83638-A467-411A-9C31-FE9A111CD885}"/>
          </ac:picMkLst>
        </pc:picChg>
      </pc:sldChg>
      <pc:sldChg chg="addSp delSp modSp add del mod setBg setClrOvrMap">
        <pc:chgData name="Celestina Mustata" userId="2826a4a7-713e-4fa5-bba6-0dfdb661c1b3" providerId="ADAL" clId="{51705FF6-1DA1-0847-A40E-D5B17F4E1430}" dt="2022-06-21T16:49:20.480" v="1104" actId="2696"/>
        <pc:sldMkLst>
          <pc:docMk/>
          <pc:sldMk cId="1788495047" sldId="261"/>
        </pc:sldMkLst>
        <pc:spChg chg="mod">
          <ac:chgData name="Celestina Mustata" userId="2826a4a7-713e-4fa5-bba6-0dfdb661c1b3" providerId="ADAL" clId="{51705FF6-1DA1-0847-A40E-D5B17F4E1430}" dt="2022-06-21T16:47:58.110" v="1086" actId="14100"/>
          <ac:spMkLst>
            <pc:docMk/>
            <pc:sldMk cId="1788495047" sldId="261"/>
            <ac:spMk id="2" creationId="{D9BA3503-A15B-A64C-A939-466CAEF19C43}"/>
          </ac:spMkLst>
        </pc:spChg>
        <pc:spChg chg="del mod">
          <ac:chgData name="Celestina Mustata" userId="2826a4a7-713e-4fa5-bba6-0dfdb661c1b3" providerId="ADAL" clId="{51705FF6-1DA1-0847-A40E-D5B17F4E1430}" dt="2022-06-21T16:26:31.853" v="952"/>
          <ac:spMkLst>
            <pc:docMk/>
            <pc:sldMk cId="1788495047" sldId="261"/>
            <ac:spMk id="3" creationId="{E07225D5-1E24-4D49-8D94-72EFD243267D}"/>
          </ac:spMkLst>
        </pc:spChg>
        <pc:spChg chg="del mod">
          <ac:chgData name="Celestina Mustata" userId="2826a4a7-713e-4fa5-bba6-0dfdb661c1b3" providerId="ADAL" clId="{51705FF6-1DA1-0847-A40E-D5B17F4E1430}" dt="2022-06-21T16:28:03.420" v="974" actId="478"/>
          <ac:spMkLst>
            <pc:docMk/>
            <pc:sldMk cId="1788495047" sldId="261"/>
            <ac:spMk id="4" creationId="{8FD0A868-9298-1B47-B5E6-DC74CC9B9982}"/>
          </ac:spMkLst>
        </pc:spChg>
        <pc:spChg chg="add del mod">
          <ac:chgData name="Celestina Mustata" userId="2826a4a7-713e-4fa5-bba6-0dfdb661c1b3" providerId="ADAL" clId="{51705FF6-1DA1-0847-A40E-D5B17F4E1430}" dt="2022-06-21T16:27:15.439" v="960"/>
          <ac:spMkLst>
            <pc:docMk/>
            <pc:sldMk cId="1788495047" sldId="261"/>
            <ac:spMk id="7" creationId="{3D6B1917-D84D-FC43-AB8A-7648771A3760}"/>
          </ac:spMkLst>
        </pc:spChg>
        <pc:spChg chg="add del mod">
          <ac:chgData name="Celestina Mustata" userId="2826a4a7-713e-4fa5-bba6-0dfdb661c1b3" providerId="ADAL" clId="{51705FF6-1DA1-0847-A40E-D5B17F4E1430}" dt="2022-06-21T16:48:44.138" v="1097" actId="478"/>
          <ac:spMkLst>
            <pc:docMk/>
            <pc:sldMk cId="1788495047" sldId="261"/>
            <ac:spMk id="9" creationId="{DD859374-1EC7-564A-8D66-051DFCF1AE5E}"/>
          </ac:spMkLst>
        </pc:spChg>
        <pc:spChg chg="add del mod">
          <ac:chgData name="Celestina Mustata" userId="2826a4a7-713e-4fa5-bba6-0dfdb661c1b3" providerId="ADAL" clId="{51705FF6-1DA1-0847-A40E-D5B17F4E1430}" dt="2022-06-21T16:49:01.730" v="1101"/>
          <ac:spMkLst>
            <pc:docMk/>
            <pc:sldMk cId="1788495047" sldId="261"/>
            <ac:spMk id="10" creationId="{E11AE70D-74C8-8D42-9400-2A061AC14AC2}"/>
          </ac:spMkLst>
        </pc:spChg>
        <pc:spChg chg="add del">
          <ac:chgData name="Celestina Mustata" userId="2826a4a7-713e-4fa5-bba6-0dfdb661c1b3" providerId="ADAL" clId="{51705FF6-1DA1-0847-A40E-D5B17F4E1430}" dt="2022-06-21T16:37:34.080" v="1046" actId="26606"/>
          <ac:spMkLst>
            <pc:docMk/>
            <pc:sldMk cId="1788495047" sldId="261"/>
            <ac:spMk id="12" creationId="{8185EE66-760B-F78F-382B-AC5AFE3ACBF6}"/>
          </ac:spMkLst>
        </pc:spChg>
        <pc:spChg chg="add del">
          <ac:chgData name="Celestina Mustata" userId="2826a4a7-713e-4fa5-bba6-0dfdb661c1b3" providerId="ADAL" clId="{51705FF6-1DA1-0847-A40E-D5B17F4E1430}" dt="2022-06-21T16:37:34.080" v="1046" actId="26606"/>
          <ac:spMkLst>
            <pc:docMk/>
            <pc:sldMk cId="1788495047" sldId="261"/>
            <ac:spMk id="58" creationId="{6697F791-5FFA-4164-899F-EB52EA72B024}"/>
          </ac:spMkLst>
        </pc:spChg>
        <pc:spChg chg="add del">
          <ac:chgData name="Celestina Mustata" userId="2826a4a7-713e-4fa5-bba6-0dfdb661c1b3" providerId="ADAL" clId="{51705FF6-1DA1-0847-A40E-D5B17F4E1430}" dt="2022-06-21T16:37:34.080" v="1046" actId="26606"/>
          <ac:spMkLst>
            <pc:docMk/>
            <pc:sldMk cId="1788495047" sldId="261"/>
            <ac:spMk id="62" creationId="{B773AB25-A422-41AA-9737-5E04C1966DE1}"/>
          </ac:spMkLst>
        </pc:spChg>
        <pc:spChg chg="add">
          <ac:chgData name="Celestina Mustata" userId="2826a4a7-713e-4fa5-bba6-0dfdb661c1b3" providerId="ADAL" clId="{51705FF6-1DA1-0847-A40E-D5B17F4E1430}" dt="2022-06-21T16:37:34.152" v="1047" actId="26606"/>
          <ac:spMkLst>
            <pc:docMk/>
            <pc:sldMk cId="1788495047" sldId="261"/>
            <ac:spMk id="97" creationId="{C2E4E997-8672-4FFD-B8EC-9932A8E4714B}"/>
          </ac:spMkLst>
        </pc:spChg>
        <pc:spChg chg="add mod">
          <ac:chgData name="Celestina Mustata" userId="2826a4a7-713e-4fa5-bba6-0dfdb661c1b3" providerId="ADAL" clId="{51705FF6-1DA1-0847-A40E-D5B17F4E1430}" dt="2022-06-21T16:48:33.593" v="1094" actId="14100"/>
          <ac:spMkLst>
            <pc:docMk/>
            <pc:sldMk cId="1788495047" sldId="261"/>
            <ac:spMk id="99" creationId="{FE01F8D1-02B8-1A3D-671F-327BD86442EF}"/>
          </ac:spMkLst>
        </pc:spChg>
        <pc:grpChg chg="add del">
          <ac:chgData name="Celestina Mustata" userId="2826a4a7-713e-4fa5-bba6-0dfdb661c1b3" providerId="ADAL" clId="{51705FF6-1DA1-0847-A40E-D5B17F4E1430}" dt="2022-06-21T16:37:34.080" v="1046" actId="26606"/>
          <ac:grpSpMkLst>
            <pc:docMk/>
            <pc:sldMk cId="1788495047" sldId="261"/>
            <ac:grpSpMk id="17" creationId="{EB95AFDF-FA7D-4311-9C65-6D507D92F474}"/>
          </ac:grpSpMkLst>
        </pc:grpChg>
        <pc:grpChg chg="add del">
          <ac:chgData name="Celestina Mustata" userId="2826a4a7-713e-4fa5-bba6-0dfdb661c1b3" providerId="ADAL" clId="{51705FF6-1DA1-0847-A40E-D5B17F4E1430}" dt="2022-06-21T16:37:34.080" v="1046" actId="26606"/>
          <ac:grpSpMkLst>
            <pc:docMk/>
            <pc:sldMk cId="1788495047" sldId="261"/>
            <ac:grpSpMk id="66" creationId="{6AD0D387-1584-4477-B5F8-52B50D4F2205}"/>
          </ac:grpSpMkLst>
        </pc:grpChg>
        <pc:grpChg chg="add">
          <ac:chgData name="Celestina Mustata" userId="2826a4a7-713e-4fa5-bba6-0dfdb661c1b3" providerId="ADAL" clId="{51705FF6-1DA1-0847-A40E-D5B17F4E1430}" dt="2022-06-21T16:37:34.152" v="1047" actId="26606"/>
          <ac:grpSpMkLst>
            <pc:docMk/>
            <pc:sldMk cId="1788495047" sldId="261"/>
            <ac:grpSpMk id="96" creationId="{EB95AFDF-FA7D-4311-9C65-6D507D92F474}"/>
          </ac:grpSpMkLst>
        </pc:grpChg>
        <pc:grpChg chg="add">
          <ac:chgData name="Celestina Mustata" userId="2826a4a7-713e-4fa5-bba6-0dfdb661c1b3" providerId="ADAL" clId="{51705FF6-1DA1-0847-A40E-D5B17F4E1430}" dt="2022-06-21T16:37:34.152" v="1047" actId="26606"/>
          <ac:grpSpMkLst>
            <pc:docMk/>
            <pc:sldMk cId="1788495047" sldId="261"/>
            <ac:grpSpMk id="100" creationId="{453E4DEE-E996-40F8-8635-0FF43D7348F9}"/>
          </ac:grpSpMkLst>
        </pc:grpChg>
        <pc:picChg chg="add del mod">
          <ac:chgData name="Celestina Mustata" userId="2826a4a7-713e-4fa5-bba6-0dfdb661c1b3" providerId="ADAL" clId="{51705FF6-1DA1-0847-A40E-D5B17F4E1430}" dt="2022-06-21T16:26:41.997" v="956" actId="478"/>
          <ac:picMkLst>
            <pc:docMk/>
            <pc:sldMk cId="1788495047" sldId="261"/>
            <ac:picMk id="5" creationId="{40761ED0-E80D-BF48-A4D5-8CB1E21C9C7B}"/>
          </ac:picMkLst>
        </pc:picChg>
        <pc:picChg chg="add mod">
          <ac:chgData name="Celestina Mustata" userId="2826a4a7-713e-4fa5-bba6-0dfdb661c1b3" providerId="ADAL" clId="{51705FF6-1DA1-0847-A40E-D5B17F4E1430}" dt="2022-06-21T16:37:47.034" v="1050" actId="14100"/>
          <ac:picMkLst>
            <pc:docMk/>
            <pc:sldMk cId="1788495047" sldId="261"/>
            <ac:picMk id="8" creationId="{12B4247E-D5EF-5B4C-B768-9E9B54CDF48F}"/>
          </ac:picMkLst>
        </pc:picChg>
        <pc:picChg chg="add del">
          <ac:chgData name="Celestina Mustata" userId="2826a4a7-713e-4fa5-bba6-0dfdb661c1b3" providerId="ADAL" clId="{51705FF6-1DA1-0847-A40E-D5B17F4E1430}" dt="2022-06-21T16:37:34.080" v="1046" actId="26606"/>
          <ac:picMkLst>
            <pc:docMk/>
            <pc:sldMk cId="1788495047" sldId="261"/>
            <ac:picMk id="15" creationId="{5FF7B57D-FF7B-48B3-9F60-9BCEEECF9E76}"/>
          </ac:picMkLst>
        </pc:picChg>
        <pc:picChg chg="add del">
          <ac:chgData name="Celestina Mustata" userId="2826a4a7-713e-4fa5-bba6-0dfdb661c1b3" providerId="ADAL" clId="{51705FF6-1DA1-0847-A40E-D5B17F4E1430}" dt="2022-06-21T16:37:34.080" v="1046" actId="26606"/>
          <ac:picMkLst>
            <pc:docMk/>
            <pc:sldMk cId="1788495047" sldId="261"/>
            <ac:picMk id="60" creationId="{4E28A1A9-FB81-4816-AAEA-C3B430946951}"/>
          </ac:picMkLst>
        </pc:picChg>
        <pc:picChg chg="add del">
          <ac:chgData name="Celestina Mustata" userId="2826a4a7-713e-4fa5-bba6-0dfdb661c1b3" providerId="ADAL" clId="{51705FF6-1DA1-0847-A40E-D5B17F4E1430}" dt="2022-06-21T16:37:34.080" v="1046" actId="26606"/>
          <ac:picMkLst>
            <pc:docMk/>
            <pc:sldMk cId="1788495047" sldId="261"/>
            <ac:picMk id="64" creationId="{AF0552B8-DE8C-40DF-B29F-1728E6A10619}"/>
          </ac:picMkLst>
        </pc:picChg>
        <pc:picChg chg="add">
          <ac:chgData name="Celestina Mustata" userId="2826a4a7-713e-4fa5-bba6-0dfdb661c1b3" providerId="ADAL" clId="{51705FF6-1DA1-0847-A40E-D5B17F4E1430}" dt="2022-06-21T16:37:34.152" v="1047" actId="26606"/>
          <ac:picMkLst>
            <pc:docMk/>
            <pc:sldMk cId="1788495047" sldId="261"/>
            <ac:picMk id="95" creationId="{5FF7B57D-FF7B-48B3-9F60-9BCEEECF9E76}"/>
          </ac:picMkLst>
        </pc:picChg>
        <pc:picChg chg="add">
          <ac:chgData name="Celestina Mustata" userId="2826a4a7-713e-4fa5-bba6-0dfdb661c1b3" providerId="ADAL" clId="{51705FF6-1DA1-0847-A40E-D5B17F4E1430}" dt="2022-06-21T16:37:34.152" v="1047" actId="26606"/>
          <ac:picMkLst>
            <pc:docMk/>
            <pc:sldMk cId="1788495047" sldId="261"/>
            <ac:picMk id="98" creationId="{FE6BA9E6-1D9E-4D30-B528-D49FA1342E4E}"/>
          </ac:picMkLst>
        </pc:picChg>
      </pc:sldChg>
      <pc:sldChg chg="addSp delSp modSp add del setBg delDesignElem">
        <pc:chgData name="Celestina Mustata" userId="2826a4a7-713e-4fa5-bba6-0dfdb661c1b3" providerId="ADAL" clId="{51705FF6-1DA1-0847-A40E-D5B17F4E1430}" dt="2022-06-21T16:50:10.408" v="1173" actId="2696"/>
        <pc:sldMkLst>
          <pc:docMk/>
          <pc:sldMk cId="3981573465" sldId="261"/>
        </pc:sldMkLst>
        <pc:spChg chg="del mod">
          <ac:chgData name="Celestina Mustata" userId="2826a4a7-713e-4fa5-bba6-0dfdb661c1b3" providerId="ADAL" clId="{51705FF6-1DA1-0847-A40E-D5B17F4E1430}" dt="2022-06-21T16:50:04.501" v="1170" actId="478"/>
          <ac:spMkLst>
            <pc:docMk/>
            <pc:sldMk cId="3981573465" sldId="261"/>
            <ac:spMk id="2" creationId="{D9BA3503-A15B-A64C-A939-466CAEF19C43}"/>
          </ac:spMkLst>
        </pc:spChg>
        <pc:spChg chg="add del mod">
          <ac:chgData name="Celestina Mustata" userId="2826a4a7-713e-4fa5-bba6-0dfdb661c1b3" providerId="ADAL" clId="{51705FF6-1DA1-0847-A40E-D5B17F4E1430}" dt="2022-06-21T16:50:04.718" v="1172"/>
          <ac:spMkLst>
            <pc:docMk/>
            <pc:sldMk cId="3981573465" sldId="261"/>
            <ac:spMk id="3" creationId="{63D58C89-7D55-5146-8B8C-52C9091A2A52}"/>
          </ac:spMkLst>
        </pc:spChg>
        <pc:spChg chg="del">
          <ac:chgData name="Celestina Mustata" userId="2826a4a7-713e-4fa5-bba6-0dfdb661c1b3" providerId="ADAL" clId="{51705FF6-1DA1-0847-A40E-D5B17F4E1430}" dt="2022-06-21T16:49:33.658" v="1107"/>
          <ac:spMkLst>
            <pc:docMk/>
            <pc:sldMk cId="3981573465" sldId="261"/>
            <ac:spMk id="97" creationId="{C2E4E997-8672-4FFD-B8EC-9932A8E4714B}"/>
          </ac:spMkLst>
        </pc:spChg>
        <pc:grpChg chg="del">
          <ac:chgData name="Celestina Mustata" userId="2826a4a7-713e-4fa5-bba6-0dfdb661c1b3" providerId="ADAL" clId="{51705FF6-1DA1-0847-A40E-D5B17F4E1430}" dt="2022-06-21T16:49:33.658" v="1107"/>
          <ac:grpSpMkLst>
            <pc:docMk/>
            <pc:sldMk cId="3981573465" sldId="261"/>
            <ac:grpSpMk id="96" creationId="{EB95AFDF-FA7D-4311-9C65-6D507D92F474}"/>
          </ac:grpSpMkLst>
        </pc:grpChg>
        <pc:grpChg chg="del">
          <ac:chgData name="Celestina Mustata" userId="2826a4a7-713e-4fa5-bba6-0dfdb661c1b3" providerId="ADAL" clId="{51705FF6-1DA1-0847-A40E-D5B17F4E1430}" dt="2022-06-21T16:49:33.658" v="1107"/>
          <ac:grpSpMkLst>
            <pc:docMk/>
            <pc:sldMk cId="3981573465" sldId="261"/>
            <ac:grpSpMk id="100" creationId="{453E4DEE-E996-40F8-8635-0FF43D7348F9}"/>
          </ac:grpSpMkLst>
        </pc:grpChg>
        <pc:picChg chg="del">
          <ac:chgData name="Celestina Mustata" userId="2826a4a7-713e-4fa5-bba6-0dfdb661c1b3" providerId="ADAL" clId="{51705FF6-1DA1-0847-A40E-D5B17F4E1430}" dt="2022-06-21T16:49:33.658" v="1107"/>
          <ac:picMkLst>
            <pc:docMk/>
            <pc:sldMk cId="3981573465" sldId="261"/>
            <ac:picMk id="95" creationId="{5FF7B57D-FF7B-48B3-9F60-9BCEEECF9E76}"/>
          </ac:picMkLst>
        </pc:picChg>
        <pc:picChg chg="del">
          <ac:chgData name="Celestina Mustata" userId="2826a4a7-713e-4fa5-bba6-0dfdb661c1b3" providerId="ADAL" clId="{51705FF6-1DA1-0847-A40E-D5B17F4E1430}" dt="2022-06-21T16:49:33.658" v="1107"/>
          <ac:picMkLst>
            <pc:docMk/>
            <pc:sldMk cId="3981573465" sldId="261"/>
            <ac:picMk id="98" creationId="{FE6BA9E6-1D9E-4D30-B528-D49FA1342E4E}"/>
          </ac:picMkLst>
        </pc:picChg>
      </pc:sldChg>
      <pc:sldChg chg="addSp delSp modSp add mod setBg setClrOvrMap">
        <pc:chgData name="Celestina Mustata" userId="2826a4a7-713e-4fa5-bba6-0dfdb661c1b3" providerId="ADAL" clId="{51705FF6-1DA1-0847-A40E-D5B17F4E1430}" dt="2022-06-28T18:00:23.432" v="3388" actId="5793"/>
        <pc:sldMkLst>
          <pc:docMk/>
          <pc:sldMk cId="1252676455" sldId="262"/>
        </pc:sldMkLst>
        <pc:spChg chg="mod">
          <ac:chgData name="Celestina Mustata" userId="2826a4a7-713e-4fa5-bba6-0dfdb661c1b3" providerId="ADAL" clId="{51705FF6-1DA1-0847-A40E-D5B17F4E1430}" dt="2022-06-27T18:33:35.078" v="3313" actId="26606"/>
          <ac:spMkLst>
            <pc:docMk/>
            <pc:sldMk cId="1252676455" sldId="262"/>
            <ac:spMk id="2" creationId="{C446C7C1-B5AA-0140-B23E-9DAD72E883F6}"/>
          </ac:spMkLst>
        </pc:spChg>
        <pc:spChg chg="del">
          <ac:chgData name="Celestina Mustata" userId="2826a4a7-713e-4fa5-bba6-0dfdb661c1b3" providerId="ADAL" clId="{51705FF6-1DA1-0847-A40E-D5B17F4E1430}" dt="2022-06-21T16:55:15.086" v="1266"/>
          <ac:spMkLst>
            <pc:docMk/>
            <pc:sldMk cId="1252676455" sldId="262"/>
            <ac:spMk id="3" creationId="{3D35F7D4-F2ED-334A-8B9C-E260F2FEC702}"/>
          </ac:spMkLst>
        </pc:spChg>
        <pc:spChg chg="mod ord">
          <ac:chgData name="Celestina Mustata" userId="2826a4a7-713e-4fa5-bba6-0dfdb661c1b3" providerId="ADAL" clId="{51705FF6-1DA1-0847-A40E-D5B17F4E1430}" dt="2022-06-28T18:00:23.432" v="3388" actId="5793"/>
          <ac:spMkLst>
            <pc:docMk/>
            <pc:sldMk cId="1252676455" sldId="262"/>
            <ac:spMk id="4" creationId="{171BF62B-0E2F-7A49-AB6D-72AD84A88540}"/>
          </ac:spMkLst>
        </pc:spChg>
        <pc:spChg chg="add del">
          <ac:chgData name="Celestina Mustata" userId="2826a4a7-713e-4fa5-bba6-0dfdb661c1b3" providerId="ADAL" clId="{51705FF6-1DA1-0847-A40E-D5B17F4E1430}" dt="2022-06-27T18:33:25.862" v="3302" actId="26606"/>
          <ac:spMkLst>
            <pc:docMk/>
            <pc:sldMk cId="1252676455" sldId="262"/>
            <ac:spMk id="663" creationId="{6697F791-5FFA-4164-899F-EB52EA72B024}"/>
          </ac:spMkLst>
        </pc:spChg>
        <pc:spChg chg="add del">
          <ac:chgData name="Celestina Mustata" userId="2826a4a7-713e-4fa5-bba6-0dfdb661c1b3" providerId="ADAL" clId="{51705FF6-1DA1-0847-A40E-D5B17F4E1430}" dt="2022-06-27T18:33:25.862" v="3302" actId="26606"/>
          <ac:spMkLst>
            <pc:docMk/>
            <pc:sldMk cId="1252676455" sldId="262"/>
            <ac:spMk id="664" creationId="{B773AB25-A422-41AA-9737-5E04C1966DE1}"/>
          </ac:spMkLst>
        </pc:spChg>
        <pc:spChg chg="add del">
          <ac:chgData name="Celestina Mustata" userId="2826a4a7-713e-4fa5-bba6-0dfdb661c1b3" providerId="ADAL" clId="{51705FF6-1DA1-0847-A40E-D5B17F4E1430}" dt="2022-06-27T18:33:33.297" v="3310" actId="26606"/>
          <ac:spMkLst>
            <pc:docMk/>
            <pc:sldMk cId="1252676455" sldId="262"/>
            <ac:spMk id="694" creationId="{6697F791-5FFA-4164-899F-EB52EA72B024}"/>
          </ac:spMkLst>
        </pc:spChg>
        <pc:spChg chg="add del">
          <ac:chgData name="Celestina Mustata" userId="2826a4a7-713e-4fa5-bba6-0dfdb661c1b3" providerId="ADAL" clId="{51705FF6-1DA1-0847-A40E-D5B17F4E1430}" dt="2022-06-27T18:33:33.297" v="3310" actId="26606"/>
          <ac:spMkLst>
            <pc:docMk/>
            <pc:sldMk cId="1252676455" sldId="262"/>
            <ac:spMk id="696" creationId="{B773AB25-A422-41AA-9737-5E04C1966DE1}"/>
          </ac:spMkLst>
        </pc:spChg>
        <pc:grpChg chg="del">
          <ac:chgData name="Celestina Mustata" userId="2826a4a7-713e-4fa5-bba6-0dfdb661c1b3" providerId="ADAL" clId="{51705FF6-1DA1-0847-A40E-D5B17F4E1430}" dt="2022-06-27T17:02:20.139" v="2850" actId="26606"/>
          <ac:grpSpMkLst>
            <pc:docMk/>
            <pc:sldMk cId="1252676455" sldId="262"/>
            <ac:grpSpMk id="332" creationId="{A838DBA2-246D-4087-AE0A-6EA2B4B65AF3}"/>
          </ac:grpSpMkLst>
        </pc:grpChg>
        <pc:grpChg chg="del">
          <ac:chgData name="Celestina Mustata" userId="2826a4a7-713e-4fa5-bba6-0dfdb661c1b3" providerId="ADAL" clId="{51705FF6-1DA1-0847-A40E-D5B17F4E1430}" dt="2022-06-27T17:02:20.139" v="2850" actId="26606"/>
          <ac:grpSpMkLst>
            <pc:docMk/>
            <pc:sldMk cId="1252676455" sldId="262"/>
            <ac:grpSpMk id="333" creationId="{74872A0B-8668-4500-9509-EAA581B26C24}"/>
          </ac:grpSpMkLst>
        </pc:grpChg>
        <pc:grpChg chg="del">
          <ac:chgData name="Celestina Mustata" userId="2826a4a7-713e-4fa5-bba6-0dfdb661c1b3" providerId="ADAL" clId="{51705FF6-1DA1-0847-A40E-D5B17F4E1430}" dt="2022-06-27T17:02:20.139" v="2850" actId="26606"/>
          <ac:grpSpMkLst>
            <pc:docMk/>
            <pc:sldMk cId="1252676455" sldId="262"/>
            <ac:grpSpMk id="335" creationId="{240590EE-5428-41AA-95B2-96FCC1CE67A7}"/>
          </ac:grpSpMkLst>
        </pc:grpChg>
        <pc:grpChg chg="add del">
          <ac:chgData name="Celestina Mustata" userId="2826a4a7-713e-4fa5-bba6-0dfdb661c1b3" providerId="ADAL" clId="{51705FF6-1DA1-0847-A40E-D5B17F4E1430}" dt="2022-06-27T18:08:30.873" v="3090" actId="26606"/>
          <ac:grpSpMkLst>
            <pc:docMk/>
            <pc:sldMk cId="1252676455" sldId="262"/>
            <ac:grpSpMk id="342" creationId="{A838DBA2-246D-4087-AE0A-6EA2B4B65AF3}"/>
          </ac:grpSpMkLst>
        </pc:grpChg>
        <pc:grpChg chg="add del">
          <ac:chgData name="Celestina Mustata" userId="2826a4a7-713e-4fa5-bba6-0dfdb661c1b3" providerId="ADAL" clId="{51705FF6-1DA1-0847-A40E-D5B17F4E1430}" dt="2022-06-27T18:08:30.873" v="3090" actId="26606"/>
          <ac:grpSpMkLst>
            <pc:docMk/>
            <pc:sldMk cId="1252676455" sldId="262"/>
            <ac:grpSpMk id="383" creationId="{9AE4726C-1831-4FE3-9A11-227F0DC2F0BC}"/>
          </ac:grpSpMkLst>
        </pc:grpChg>
        <pc:grpChg chg="add del">
          <ac:chgData name="Celestina Mustata" userId="2826a4a7-713e-4fa5-bba6-0dfdb661c1b3" providerId="ADAL" clId="{51705FF6-1DA1-0847-A40E-D5B17F4E1430}" dt="2022-06-27T18:08:30.873" v="3090" actId="26606"/>
          <ac:grpSpMkLst>
            <pc:docMk/>
            <pc:sldMk cId="1252676455" sldId="262"/>
            <ac:grpSpMk id="387" creationId="{E916825F-759B-4F1A-BA80-AF7137691EC5}"/>
          </ac:grpSpMkLst>
        </pc:grpChg>
        <pc:grpChg chg="add del">
          <ac:chgData name="Celestina Mustata" userId="2826a4a7-713e-4fa5-bba6-0dfdb661c1b3" providerId="ADAL" clId="{51705FF6-1DA1-0847-A40E-D5B17F4E1430}" dt="2022-06-27T18:08:26.472" v="3087" actId="26606"/>
          <ac:grpSpMkLst>
            <pc:docMk/>
            <pc:sldMk cId="1252676455" sldId="262"/>
            <ac:grpSpMk id="448" creationId="{A838DBA2-246D-4087-AE0A-6EA2B4B65AF3}"/>
          </ac:grpSpMkLst>
        </pc:grpChg>
        <pc:grpChg chg="add del">
          <ac:chgData name="Celestina Mustata" userId="2826a4a7-713e-4fa5-bba6-0dfdb661c1b3" providerId="ADAL" clId="{51705FF6-1DA1-0847-A40E-D5B17F4E1430}" dt="2022-06-27T18:08:30.815" v="3089" actId="26606"/>
          <ac:grpSpMkLst>
            <pc:docMk/>
            <pc:sldMk cId="1252676455" sldId="262"/>
            <ac:grpSpMk id="490" creationId="{A838DBA2-246D-4087-AE0A-6EA2B4B65AF3}"/>
          </ac:grpSpMkLst>
        </pc:grpChg>
        <pc:grpChg chg="add del">
          <ac:chgData name="Celestina Mustata" userId="2826a4a7-713e-4fa5-bba6-0dfdb661c1b3" providerId="ADAL" clId="{51705FF6-1DA1-0847-A40E-D5B17F4E1430}" dt="2022-06-27T18:33:35.078" v="3313" actId="26606"/>
          <ac:grpSpMkLst>
            <pc:docMk/>
            <pc:sldMk cId="1252676455" sldId="262"/>
            <ac:grpSpMk id="493" creationId="{E916825F-759B-4F1A-BA80-AF7137691EC5}"/>
          </ac:grpSpMkLst>
        </pc:grpChg>
        <pc:grpChg chg="add del">
          <ac:chgData name="Celestina Mustata" userId="2826a4a7-713e-4fa5-bba6-0dfdb661c1b3" providerId="ADAL" clId="{51705FF6-1DA1-0847-A40E-D5B17F4E1430}" dt="2022-06-27T18:33:35.078" v="3313" actId="26606"/>
          <ac:grpSpMkLst>
            <pc:docMk/>
            <pc:sldMk cId="1252676455" sldId="262"/>
            <ac:grpSpMk id="548" creationId="{A838DBA2-246D-4087-AE0A-6EA2B4B65AF3}"/>
          </ac:grpSpMkLst>
        </pc:grpChg>
        <pc:grpChg chg="add del">
          <ac:chgData name="Celestina Mustata" userId="2826a4a7-713e-4fa5-bba6-0dfdb661c1b3" providerId="ADAL" clId="{51705FF6-1DA1-0847-A40E-D5B17F4E1430}" dt="2022-06-27T18:33:35.078" v="3313" actId="26606"/>
          <ac:grpSpMkLst>
            <pc:docMk/>
            <pc:sldMk cId="1252676455" sldId="262"/>
            <ac:grpSpMk id="549" creationId="{9AE4726C-1831-4FE3-9A11-227F0DC2F0BC}"/>
          </ac:grpSpMkLst>
        </pc:grpChg>
        <pc:grpChg chg="add del">
          <ac:chgData name="Celestina Mustata" userId="2826a4a7-713e-4fa5-bba6-0dfdb661c1b3" providerId="ADAL" clId="{51705FF6-1DA1-0847-A40E-D5B17F4E1430}" dt="2022-06-27T18:33:23.664" v="3298" actId="26606"/>
          <ac:grpSpMkLst>
            <pc:docMk/>
            <pc:sldMk cId="1252676455" sldId="262"/>
            <ac:grpSpMk id="557" creationId="{A838DBA2-246D-4087-AE0A-6EA2B4B65AF3}"/>
          </ac:grpSpMkLst>
        </pc:grpChg>
        <pc:grpChg chg="add del">
          <ac:chgData name="Celestina Mustata" userId="2826a4a7-713e-4fa5-bba6-0dfdb661c1b3" providerId="ADAL" clId="{51705FF6-1DA1-0847-A40E-D5B17F4E1430}" dt="2022-06-27T18:33:23.664" v="3298" actId="26606"/>
          <ac:grpSpMkLst>
            <pc:docMk/>
            <pc:sldMk cId="1252676455" sldId="262"/>
            <ac:grpSpMk id="598" creationId="{74872A0B-8668-4500-9509-EAA581B26C24}"/>
          </ac:grpSpMkLst>
        </pc:grpChg>
        <pc:grpChg chg="add del">
          <ac:chgData name="Celestina Mustata" userId="2826a4a7-713e-4fa5-bba6-0dfdb661c1b3" providerId="ADAL" clId="{51705FF6-1DA1-0847-A40E-D5B17F4E1430}" dt="2022-06-27T18:33:23.664" v="3298" actId="26606"/>
          <ac:grpSpMkLst>
            <pc:docMk/>
            <pc:sldMk cId="1252676455" sldId="262"/>
            <ac:grpSpMk id="602" creationId="{240590EE-5428-41AA-95B2-96FCC1CE67A7}"/>
          </ac:grpSpMkLst>
        </pc:grpChg>
        <pc:grpChg chg="add del">
          <ac:chgData name="Celestina Mustata" userId="2826a4a7-713e-4fa5-bba6-0dfdb661c1b3" providerId="ADAL" clId="{51705FF6-1DA1-0847-A40E-D5B17F4E1430}" dt="2022-06-27T18:33:25.862" v="3302" actId="26606"/>
          <ac:grpSpMkLst>
            <pc:docMk/>
            <pc:sldMk cId="1252676455" sldId="262"/>
            <ac:grpSpMk id="606" creationId="{6AD0D387-1584-4477-B5F8-52B50D4F2205}"/>
          </ac:grpSpMkLst>
        </pc:grpChg>
        <pc:grpChg chg="add del">
          <ac:chgData name="Celestina Mustata" userId="2826a4a7-713e-4fa5-bba6-0dfdb661c1b3" providerId="ADAL" clId="{51705FF6-1DA1-0847-A40E-D5B17F4E1430}" dt="2022-06-27T18:33:24.626" v="3300" actId="26606"/>
          <ac:grpSpMkLst>
            <pc:docMk/>
            <pc:sldMk cId="1252676455" sldId="262"/>
            <ac:grpSpMk id="659" creationId="{A838DBA2-246D-4087-AE0A-6EA2B4B65AF3}"/>
          </ac:grpSpMkLst>
        </pc:grpChg>
        <pc:grpChg chg="add del">
          <ac:chgData name="Celestina Mustata" userId="2826a4a7-713e-4fa5-bba6-0dfdb661c1b3" providerId="ADAL" clId="{51705FF6-1DA1-0847-A40E-D5B17F4E1430}" dt="2022-06-27T18:33:25.862" v="3302" actId="26606"/>
          <ac:grpSpMkLst>
            <pc:docMk/>
            <pc:sldMk cId="1252676455" sldId="262"/>
            <ac:grpSpMk id="662" creationId="{EB95AFDF-FA7D-4311-9C65-6D507D92F474}"/>
          </ac:grpSpMkLst>
        </pc:grpChg>
        <pc:grpChg chg="add del">
          <ac:chgData name="Celestina Mustata" userId="2826a4a7-713e-4fa5-bba6-0dfdb661c1b3" providerId="ADAL" clId="{51705FF6-1DA1-0847-A40E-D5B17F4E1430}" dt="2022-06-27T18:33:27.432" v="3304" actId="26606"/>
          <ac:grpSpMkLst>
            <pc:docMk/>
            <pc:sldMk cId="1252676455" sldId="262"/>
            <ac:grpSpMk id="667" creationId="{A838DBA2-246D-4087-AE0A-6EA2B4B65AF3}"/>
          </ac:grpSpMkLst>
        </pc:grpChg>
        <pc:grpChg chg="add del">
          <ac:chgData name="Celestina Mustata" userId="2826a4a7-713e-4fa5-bba6-0dfdb661c1b3" providerId="ADAL" clId="{51705FF6-1DA1-0847-A40E-D5B17F4E1430}" dt="2022-06-27T18:33:27.432" v="3304" actId="26606"/>
          <ac:grpSpMkLst>
            <pc:docMk/>
            <pc:sldMk cId="1252676455" sldId="262"/>
            <ac:grpSpMk id="668" creationId="{70A29ECD-D68F-4AC9-9FA0-BEF7663BC1F5}"/>
          </ac:grpSpMkLst>
        </pc:grpChg>
        <pc:grpChg chg="add del">
          <ac:chgData name="Celestina Mustata" userId="2826a4a7-713e-4fa5-bba6-0dfdb661c1b3" providerId="ADAL" clId="{51705FF6-1DA1-0847-A40E-D5B17F4E1430}" dt="2022-06-27T18:33:27.432" v="3304" actId="26606"/>
          <ac:grpSpMkLst>
            <pc:docMk/>
            <pc:sldMk cId="1252676455" sldId="262"/>
            <ac:grpSpMk id="670" creationId="{9B1032AD-1AE2-4F16-A732-9C0A6A744C85}"/>
          </ac:grpSpMkLst>
        </pc:grpChg>
        <pc:grpChg chg="add del">
          <ac:chgData name="Celestina Mustata" userId="2826a4a7-713e-4fa5-bba6-0dfdb661c1b3" providerId="ADAL" clId="{51705FF6-1DA1-0847-A40E-D5B17F4E1430}" dt="2022-06-27T18:33:28.612" v="3306" actId="26606"/>
          <ac:grpSpMkLst>
            <pc:docMk/>
            <pc:sldMk cId="1252676455" sldId="262"/>
            <ac:grpSpMk id="675" creationId="{A838DBA2-246D-4087-AE0A-6EA2B4B65AF3}"/>
          </ac:grpSpMkLst>
        </pc:grpChg>
        <pc:grpChg chg="add del">
          <ac:chgData name="Celestina Mustata" userId="2826a4a7-713e-4fa5-bba6-0dfdb661c1b3" providerId="ADAL" clId="{51705FF6-1DA1-0847-A40E-D5B17F4E1430}" dt="2022-06-27T18:33:28.612" v="3306" actId="26606"/>
          <ac:grpSpMkLst>
            <pc:docMk/>
            <pc:sldMk cId="1252676455" sldId="262"/>
            <ac:grpSpMk id="676" creationId="{9AE4726C-1831-4FE3-9A11-227F0DC2F0BC}"/>
          </ac:grpSpMkLst>
        </pc:grpChg>
        <pc:grpChg chg="add del">
          <ac:chgData name="Celestina Mustata" userId="2826a4a7-713e-4fa5-bba6-0dfdb661c1b3" providerId="ADAL" clId="{51705FF6-1DA1-0847-A40E-D5B17F4E1430}" dt="2022-06-27T18:33:28.612" v="3306" actId="26606"/>
          <ac:grpSpMkLst>
            <pc:docMk/>
            <pc:sldMk cId="1252676455" sldId="262"/>
            <ac:grpSpMk id="679" creationId="{E916825F-759B-4F1A-BA80-AF7137691EC5}"/>
          </ac:grpSpMkLst>
        </pc:grpChg>
        <pc:grpChg chg="add del">
          <ac:chgData name="Celestina Mustata" userId="2826a4a7-713e-4fa5-bba6-0dfdb661c1b3" providerId="ADAL" clId="{51705FF6-1DA1-0847-A40E-D5B17F4E1430}" dt="2022-06-27T18:33:31.645" v="3308" actId="26606"/>
          <ac:grpSpMkLst>
            <pc:docMk/>
            <pc:sldMk cId="1252676455" sldId="262"/>
            <ac:grpSpMk id="685" creationId="{A838DBA2-246D-4087-AE0A-6EA2B4B65AF3}"/>
          </ac:grpSpMkLst>
        </pc:grpChg>
        <pc:grpChg chg="add del">
          <ac:chgData name="Celestina Mustata" userId="2826a4a7-713e-4fa5-bba6-0dfdb661c1b3" providerId="ADAL" clId="{51705FF6-1DA1-0847-A40E-D5B17F4E1430}" dt="2022-06-27T18:33:31.645" v="3308" actId="26606"/>
          <ac:grpSpMkLst>
            <pc:docMk/>
            <pc:sldMk cId="1252676455" sldId="262"/>
            <ac:grpSpMk id="686" creationId="{8E1DDAD8-1D10-4640-A034-BE90015E37B6}"/>
          </ac:grpSpMkLst>
        </pc:grpChg>
        <pc:grpChg chg="add del">
          <ac:chgData name="Celestina Mustata" userId="2826a4a7-713e-4fa5-bba6-0dfdb661c1b3" providerId="ADAL" clId="{51705FF6-1DA1-0847-A40E-D5B17F4E1430}" dt="2022-06-27T18:33:31.645" v="3308" actId="26606"/>
          <ac:grpSpMkLst>
            <pc:docMk/>
            <pc:sldMk cId="1252676455" sldId="262"/>
            <ac:grpSpMk id="688" creationId="{FD642FB6-2808-4BC5-AE0B-7302C24B78A5}"/>
          </ac:grpSpMkLst>
        </pc:grpChg>
        <pc:grpChg chg="add del">
          <ac:chgData name="Celestina Mustata" userId="2826a4a7-713e-4fa5-bba6-0dfdb661c1b3" providerId="ADAL" clId="{51705FF6-1DA1-0847-A40E-D5B17F4E1430}" dt="2022-06-27T18:33:33.297" v="3310" actId="26606"/>
          <ac:grpSpMkLst>
            <pc:docMk/>
            <pc:sldMk cId="1252676455" sldId="262"/>
            <ac:grpSpMk id="693" creationId="{EB95AFDF-FA7D-4311-9C65-6D507D92F474}"/>
          </ac:grpSpMkLst>
        </pc:grpChg>
        <pc:grpChg chg="add del">
          <ac:chgData name="Celestina Mustata" userId="2826a4a7-713e-4fa5-bba6-0dfdb661c1b3" providerId="ADAL" clId="{51705FF6-1DA1-0847-A40E-D5B17F4E1430}" dt="2022-06-27T18:33:33.297" v="3310" actId="26606"/>
          <ac:grpSpMkLst>
            <pc:docMk/>
            <pc:sldMk cId="1252676455" sldId="262"/>
            <ac:grpSpMk id="698" creationId="{6AD0D387-1584-4477-B5F8-52B50D4F2205}"/>
          </ac:grpSpMkLst>
        </pc:grpChg>
        <pc:grpChg chg="add del">
          <ac:chgData name="Celestina Mustata" userId="2826a4a7-713e-4fa5-bba6-0dfdb661c1b3" providerId="ADAL" clId="{51705FF6-1DA1-0847-A40E-D5B17F4E1430}" dt="2022-06-27T18:33:35.015" v="3312" actId="26606"/>
          <ac:grpSpMkLst>
            <pc:docMk/>
            <pc:sldMk cId="1252676455" sldId="262"/>
            <ac:grpSpMk id="701" creationId="{A838DBA2-246D-4087-AE0A-6EA2B4B65AF3}"/>
          </ac:grpSpMkLst>
        </pc:grpChg>
        <pc:grpChg chg="add">
          <ac:chgData name="Celestina Mustata" userId="2826a4a7-713e-4fa5-bba6-0dfdb661c1b3" providerId="ADAL" clId="{51705FF6-1DA1-0847-A40E-D5B17F4E1430}" dt="2022-06-27T18:33:35.078" v="3313" actId="26606"/>
          <ac:grpSpMkLst>
            <pc:docMk/>
            <pc:sldMk cId="1252676455" sldId="262"/>
            <ac:grpSpMk id="704" creationId="{A838DBA2-246D-4087-AE0A-6EA2B4B65AF3}"/>
          </ac:grpSpMkLst>
        </pc:grpChg>
        <pc:grpChg chg="add">
          <ac:chgData name="Celestina Mustata" userId="2826a4a7-713e-4fa5-bba6-0dfdb661c1b3" providerId="ADAL" clId="{51705FF6-1DA1-0847-A40E-D5B17F4E1430}" dt="2022-06-27T18:33:35.078" v="3313" actId="26606"/>
          <ac:grpSpMkLst>
            <pc:docMk/>
            <pc:sldMk cId="1252676455" sldId="262"/>
            <ac:grpSpMk id="705" creationId="{74872A0B-8668-4500-9509-EAA581B26C24}"/>
          </ac:grpSpMkLst>
        </pc:grpChg>
        <pc:grpChg chg="add">
          <ac:chgData name="Celestina Mustata" userId="2826a4a7-713e-4fa5-bba6-0dfdb661c1b3" providerId="ADAL" clId="{51705FF6-1DA1-0847-A40E-D5B17F4E1430}" dt="2022-06-27T18:33:35.078" v="3313" actId="26606"/>
          <ac:grpSpMkLst>
            <pc:docMk/>
            <pc:sldMk cId="1252676455" sldId="262"/>
            <ac:grpSpMk id="707" creationId="{240590EE-5428-41AA-95B2-96FCC1CE67A7}"/>
          </ac:grpSpMkLst>
        </pc:grpChg>
        <pc:picChg chg="add mod ord">
          <ac:chgData name="Celestina Mustata" userId="2826a4a7-713e-4fa5-bba6-0dfdb661c1b3" providerId="ADAL" clId="{51705FF6-1DA1-0847-A40E-D5B17F4E1430}" dt="2022-06-27T18:33:35.078" v="3313" actId="26606"/>
          <ac:picMkLst>
            <pc:docMk/>
            <pc:sldMk cId="1252676455" sldId="262"/>
            <ac:picMk id="3" creationId="{856950BD-AEB4-7343-A885-FBDECF07EA2C}"/>
          </ac:picMkLst>
        </pc:picChg>
        <pc:picChg chg="add mod">
          <ac:chgData name="Celestina Mustata" userId="2826a4a7-713e-4fa5-bba6-0dfdb661c1b3" providerId="ADAL" clId="{51705FF6-1DA1-0847-A40E-D5B17F4E1430}" dt="2022-06-21T16:55:39.170" v="1270" actId="14100"/>
          <ac:picMkLst>
            <pc:docMk/>
            <pc:sldMk cId="1252676455" sldId="262"/>
            <ac:picMk id="5" creationId="{F8CA39E5-CCC3-444B-BA58-CF77AD9B1D11}"/>
          </ac:picMkLst>
        </pc:picChg>
        <pc:picChg chg="del mod ord">
          <ac:chgData name="Celestina Mustata" userId="2826a4a7-713e-4fa5-bba6-0dfdb661c1b3" providerId="ADAL" clId="{51705FF6-1DA1-0847-A40E-D5B17F4E1430}" dt="2022-06-27T18:33:01.933" v="3294" actId="478"/>
          <ac:picMkLst>
            <pc:docMk/>
            <pc:sldMk cId="1252676455" sldId="262"/>
            <ac:picMk id="14" creationId="{514A05C0-EF12-C963-E7A6-7F8DE181584E}"/>
          </ac:picMkLst>
        </pc:picChg>
        <pc:picChg chg="del">
          <ac:chgData name="Celestina Mustata" userId="2826a4a7-713e-4fa5-bba6-0dfdb661c1b3" providerId="ADAL" clId="{51705FF6-1DA1-0847-A40E-D5B17F4E1430}" dt="2022-06-27T17:02:20.139" v="2850" actId="26606"/>
          <ac:picMkLst>
            <pc:docMk/>
            <pc:sldMk cId="1252676455" sldId="262"/>
            <ac:picMk id="331" creationId="{59FACE42-44B0-4185-8ED4-9043A78C8600}"/>
          </ac:picMkLst>
        </pc:picChg>
        <pc:picChg chg="add del">
          <ac:chgData name="Celestina Mustata" userId="2826a4a7-713e-4fa5-bba6-0dfdb661c1b3" providerId="ADAL" clId="{51705FF6-1DA1-0847-A40E-D5B17F4E1430}" dt="2022-06-27T18:08:30.873" v="3090" actId="26606"/>
          <ac:picMkLst>
            <pc:docMk/>
            <pc:sldMk cId="1252676455" sldId="262"/>
            <ac:picMk id="340" creationId="{59FACE42-44B0-4185-8ED4-9043A78C8600}"/>
          </ac:picMkLst>
        </pc:picChg>
        <pc:picChg chg="add del">
          <ac:chgData name="Celestina Mustata" userId="2826a4a7-713e-4fa5-bba6-0dfdb661c1b3" providerId="ADAL" clId="{51705FF6-1DA1-0847-A40E-D5B17F4E1430}" dt="2022-06-27T18:08:26.472" v="3087" actId="26606"/>
          <ac:picMkLst>
            <pc:docMk/>
            <pc:sldMk cId="1252676455" sldId="262"/>
            <ac:picMk id="446" creationId="{59FACE42-44B0-4185-8ED4-9043A78C8600}"/>
          </ac:picMkLst>
        </pc:picChg>
        <pc:picChg chg="add del">
          <ac:chgData name="Celestina Mustata" userId="2826a4a7-713e-4fa5-bba6-0dfdb661c1b3" providerId="ADAL" clId="{51705FF6-1DA1-0847-A40E-D5B17F4E1430}" dt="2022-06-27T18:08:30.815" v="3089" actId="26606"/>
          <ac:picMkLst>
            <pc:docMk/>
            <pc:sldMk cId="1252676455" sldId="262"/>
            <ac:picMk id="489" creationId="{59FACE42-44B0-4185-8ED4-9043A78C8600}"/>
          </ac:picMkLst>
        </pc:picChg>
        <pc:picChg chg="add del">
          <ac:chgData name="Celestina Mustata" userId="2826a4a7-713e-4fa5-bba6-0dfdb661c1b3" providerId="ADAL" clId="{51705FF6-1DA1-0847-A40E-D5B17F4E1430}" dt="2022-06-27T18:33:35.078" v="3313" actId="26606"/>
          <ac:picMkLst>
            <pc:docMk/>
            <pc:sldMk cId="1252676455" sldId="262"/>
            <ac:picMk id="492" creationId="{59FACE42-44B0-4185-8ED4-9043A78C8600}"/>
          </ac:picMkLst>
        </pc:picChg>
        <pc:picChg chg="add del">
          <ac:chgData name="Celestina Mustata" userId="2826a4a7-713e-4fa5-bba6-0dfdb661c1b3" providerId="ADAL" clId="{51705FF6-1DA1-0847-A40E-D5B17F4E1430}" dt="2022-06-27T18:33:23.664" v="3298" actId="26606"/>
          <ac:picMkLst>
            <pc:docMk/>
            <pc:sldMk cId="1252676455" sldId="262"/>
            <ac:picMk id="555" creationId="{59FACE42-44B0-4185-8ED4-9043A78C8600}"/>
          </ac:picMkLst>
        </pc:picChg>
        <pc:picChg chg="add del">
          <ac:chgData name="Celestina Mustata" userId="2826a4a7-713e-4fa5-bba6-0dfdb661c1b3" providerId="ADAL" clId="{51705FF6-1DA1-0847-A40E-D5B17F4E1430}" dt="2022-06-27T18:33:25.862" v="3302" actId="26606"/>
          <ac:picMkLst>
            <pc:docMk/>
            <pc:sldMk cId="1252676455" sldId="262"/>
            <ac:picMk id="600" creationId="{4E28A1A9-FB81-4816-AAEA-C3B430946951}"/>
          </ac:picMkLst>
        </pc:picChg>
        <pc:picChg chg="add del">
          <ac:chgData name="Celestina Mustata" userId="2826a4a7-713e-4fa5-bba6-0dfdb661c1b3" providerId="ADAL" clId="{51705FF6-1DA1-0847-A40E-D5B17F4E1430}" dt="2022-06-27T18:33:25.862" v="3302" actId="26606"/>
          <ac:picMkLst>
            <pc:docMk/>
            <pc:sldMk cId="1252676455" sldId="262"/>
            <ac:picMk id="604" creationId="{AF0552B8-DE8C-40DF-B29F-1728E6A10619}"/>
          </ac:picMkLst>
        </pc:picChg>
        <pc:picChg chg="add del">
          <ac:chgData name="Celestina Mustata" userId="2826a4a7-713e-4fa5-bba6-0dfdb661c1b3" providerId="ADAL" clId="{51705FF6-1DA1-0847-A40E-D5B17F4E1430}" dt="2022-06-27T18:33:24.626" v="3300" actId="26606"/>
          <ac:picMkLst>
            <pc:docMk/>
            <pc:sldMk cId="1252676455" sldId="262"/>
            <ac:picMk id="658" creationId="{59FACE42-44B0-4185-8ED4-9043A78C8600}"/>
          </ac:picMkLst>
        </pc:picChg>
        <pc:picChg chg="add del">
          <ac:chgData name="Celestina Mustata" userId="2826a4a7-713e-4fa5-bba6-0dfdb661c1b3" providerId="ADAL" clId="{51705FF6-1DA1-0847-A40E-D5B17F4E1430}" dt="2022-06-27T18:33:25.862" v="3302" actId="26606"/>
          <ac:picMkLst>
            <pc:docMk/>
            <pc:sldMk cId="1252676455" sldId="262"/>
            <ac:picMk id="661" creationId="{5FF7B57D-FF7B-48B3-9F60-9BCEEECF9E76}"/>
          </ac:picMkLst>
        </pc:picChg>
        <pc:picChg chg="add del">
          <ac:chgData name="Celestina Mustata" userId="2826a4a7-713e-4fa5-bba6-0dfdb661c1b3" providerId="ADAL" clId="{51705FF6-1DA1-0847-A40E-D5B17F4E1430}" dt="2022-06-27T18:33:27.432" v="3304" actId="26606"/>
          <ac:picMkLst>
            <pc:docMk/>
            <pc:sldMk cId="1252676455" sldId="262"/>
            <ac:picMk id="666" creationId="{59FACE42-44B0-4185-8ED4-9043A78C8600}"/>
          </ac:picMkLst>
        </pc:picChg>
        <pc:picChg chg="add del">
          <ac:chgData name="Celestina Mustata" userId="2826a4a7-713e-4fa5-bba6-0dfdb661c1b3" providerId="ADAL" clId="{51705FF6-1DA1-0847-A40E-D5B17F4E1430}" dt="2022-06-27T18:33:28.612" v="3306" actId="26606"/>
          <ac:picMkLst>
            <pc:docMk/>
            <pc:sldMk cId="1252676455" sldId="262"/>
            <ac:picMk id="674" creationId="{59FACE42-44B0-4185-8ED4-9043A78C8600}"/>
          </ac:picMkLst>
        </pc:picChg>
        <pc:picChg chg="add del">
          <ac:chgData name="Celestina Mustata" userId="2826a4a7-713e-4fa5-bba6-0dfdb661c1b3" providerId="ADAL" clId="{51705FF6-1DA1-0847-A40E-D5B17F4E1430}" dt="2022-06-27T18:33:31.645" v="3308" actId="26606"/>
          <ac:picMkLst>
            <pc:docMk/>
            <pc:sldMk cId="1252676455" sldId="262"/>
            <ac:picMk id="684" creationId="{59FACE42-44B0-4185-8ED4-9043A78C8600}"/>
          </ac:picMkLst>
        </pc:picChg>
        <pc:picChg chg="add del">
          <ac:chgData name="Celestina Mustata" userId="2826a4a7-713e-4fa5-bba6-0dfdb661c1b3" providerId="ADAL" clId="{51705FF6-1DA1-0847-A40E-D5B17F4E1430}" dt="2022-06-27T18:33:33.297" v="3310" actId="26606"/>
          <ac:picMkLst>
            <pc:docMk/>
            <pc:sldMk cId="1252676455" sldId="262"/>
            <ac:picMk id="692" creationId="{5FF7B57D-FF7B-48B3-9F60-9BCEEECF9E76}"/>
          </ac:picMkLst>
        </pc:picChg>
        <pc:picChg chg="add del">
          <ac:chgData name="Celestina Mustata" userId="2826a4a7-713e-4fa5-bba6-0dfdb661c1b3" providerId="ADAL" clId="{51705FF6-1DA1-0847-A40E-D5B17F4E1430}" dt="2022-06-27T18:33:33.297" v="3310" actId="26606"/>
          <ac:picMkLst>
            <pc:docMk/>
            <pc:sldMk cId="1252676455" sldId="262"/>
            <ac:picMk id="695" creationId="{4E28A1A9-FB81-4816-AAEA-C3B430946951}"/>
          </ac:picMkLst>
        </pc:picChg>
        <pc:picChg chg="add del">
          <ac:chgData name="Celestina Mustata" userId="2826a4a7-713e-4fa5-bba6-0dfdb661c1b3" providerId="ADAL" clId="{51705FF6-1DA1-0847-A40E-D5B17F4E1430}" dt="2022-06-27T18:33:33.297" v="3310" actId="26606"/>
          <ac:picMkLst>
            <pc:docMk/>
            <pc:sldMk cId="1252676455" sldId="262"/>
            <ac:picMk id="697" creationId="{AF0552B8-DE8C-40DF-B29F-1728E6A10619}"/>
          </ac:picMkLst>
        </pc:picChg>
        <pc:picChg chg="add del">
          <ac:chgData name="Celestina Mustata" userId="2826a4a7-713e-4fa5-bba6-0dfdb661c1b3" providerId="ADAL" clId="{51705FF6-1DA1-0847-A40E-D5B17F4E1430}" dt="2022-06-27T18:33:35.015" v="3312" actId="26606"/>
          <ac:picMkLst>
            <pc:docMk/>
            <pc:sldMk cId="1252676455" sldId="262"/>
            <ac:picMk id="700" creationId="{59FACE42-44B0-4185-8ED4-9043A78C8600}"/>
          </ac:picMkLst>
        </pc:picChg>
        <pc:picChg chg="add">
          <ac:chgData name="Celestina Mustata" userId="2826a4a7-713e-4fa5-bba6-0dfdb661c1b3" providerId="ADAL" clId="{51705FF6-1DA1-0847-A40E-D5B17F4E1430}" dt="2022-06-27T18:33:35.078" v="3313" actId="26606"/>
          <ac:picMkLst>
            <pc:docMk/>
            <pc:sldMk cId="1252676455" sldId="262"/>
            <ac:picMk id="703" creationId="{59FACE42-44B0-4185-8ED4-9043A78C8600}"/>
          </ac:picMkLst>
        </pc:picChg>
      </pc:sldChg>
      <pc:sldChg chg="delSp add del setBg delDesignElem">
        <pc:chgData name="Celestina Mustata" userId="2826a4a7-713e-4fa5-bba6-0dfdb661c1b3" providerId="ADAL" clId="{51705FF6-1DA1-0847-A40E-D5B17F4E1430}" dt="2022-06-21T16:49:28.585" v="1105" actId="2696"/>
        <pc:sldMkLst>
          <pc:docMk/>
          <pc:sldMk cId="590034790" sldId="263"/>
        </pc:sldMkLst>
        <pc:spChg chg="del">
          <ac:chgData name="Celestina Mustata" userId="2826a4a7-713e-4fa5-bba6-0dfdb661c1b3" providerId="ADAL" clId="{51705FF6-1DA1-0847-A40E-D5B17F4E1430}" dt="2022-06-21T16:49:16.551" v="1103"/>
          <ac:spMkLst>
            <pc:docMk/>
            <pc:sldMk cId="590034790" sldId="263"/>
            <ac:spMk id="97" creationId="{C2E4E997-8672-4FFD-B8EC-9932A8E4714B}"/>
          </ac:spMkLst>
        </pc:spChg>
        <pc:grpChg chg="del">
          <ac:chgData name="Celestina Mustata" userId="2826a4a7-713e-4fa5-bba6-0dfdb661c1b3" providerId="ADAL" clId="{51705FF6-1DA1-0847-A40E-D5B17F4E1430}" dt="2022-06-21T16:49:16.551" v="1103"/>
          <ac:grpSpMkLst>
            <pc:docMk/>
            <pc:sldMk cId="590034790" sldId="263"/>
            <ac:grpSpMk id="96" creationId="{EB95AFDF-FA7D-4311-9C65-6D507D92F474}"/>
          </ac:grpSpMkLst>
        </pc:grpChg>
        <pc:grpChg chg="del">
          <ac:chgData name="Celestina Mustata" userId="2826a4a7-713e-4fa5-bba6-0dfdb661c1b3" providerId="ADAL" clId="{51705FF6-1DA1-0847-A40E-D5B17F4E1430}" dt="2022-06-21T16:49:16.551" v="1103"/>
          <ac:grpSpMkLst>
            <pc:docMk/>
            <pc:sldMk cId="590034790" sldId="263"/>
            <ac:grpSpMk id="100" creationId="{453E4DEE-E996-40F8-8635-0FF43D7348F9}"/>
          </ac:grpSpMkLst>
        </pc:grpChg>
        <pc:picChg chg="del">
          <ac:chgData name="Celestina Mustata" userId="2826a4a7-713e-4fa5-bba6-0dfdb661c1b3" providerId="ADAL" clId="{51705FF6-1DA1-0847-A40E-D5B17F4E1430}" dt="2022-06-21T16:49:16.551" v="1103"/>
          <ac:picMkLst>
            <pc:docMk/>
            <pc:sldMk cId="590034790" sldId="263"/>
            <ac:picMk id="95" creationId="{5FF7B57D-FF7B-48B3-9F60-9BCEEECF9E76}"/>
          </ac:picMkLst>
        </pc:picChg>
        <pc:picChg chg="del">
          <ac:chgData name="Celestina Mustata" userId="2826a4a7-713e-4fa5-bba6-0dfdb661c1b3" providerId="ADAL" clId="{51705FF6-1DA1-0847-A40E-D5B17F4E1430}" dt="2022-06-21T16:49:16.551" v="1103"/>
          <ac:picMkLst>
            <pc:docMk/>
            <pc:sldMk cId="590034790" sldId="263"/>
            <ac:picMk id="98" creationId="{FE6BA9E6-1D9E-4D30-B528-D49FA1342E4E}"/>
          </ac:picMkLst>
        </pc:picChg>
      </pc:sldChg>
      <pc:sldChg chg="addSp delSp modSp add mod ord setBg setClrOvrMap">
        <pc:chgData name="Celestina Mustata" userId="2826a4a7-713e-4fa5-bba6-0dfdb661c1b3" providerId="ADAL" clId="{51705FF6-1DA1-0847-A40E-D5B17F4E1430}" dt="2022-06-29T21:25:09.991" v="3573"/>
        <pc:sldMkLst>
          <pc:docMk/>
          <pc:sldMk cId="2046747769" sldId="263"/>
        </pc:sldMkLst>
        <pc:spChg chg="mod">
          <ac:chgData name="Celestina Mustata" userId="2826a4a7-713e-4fa5-bba6-0dfdb661c1b3" providerId="ADAL" clId="{51705FF6-1DA1-0847-A40E-D5B17F4E1430}" dt="2022-06-28T17:59:21.848" v="3387" actId="14100"/>
          <ac:spMkLst>
            <pc:docMk/>
            <pc:sldMk cId="2046747769" sldId="263"/>
            <ac:spMk id="2" creationId="{D36A36C1-248D-9147-B0E4-3567775EDB15}"/>
          </ac:spMkLst>
        </pc:spChg>
        <pc:spChg chg="del">
          <ac:chgData name="Celestina Mustata" userId="2826a4a7-713e-4fa5-bba6-0dfdb661c1b3" providerId="ADAL" clId="{51705FF6-1DA1-0847-A40E-D5B17F4E1430}" dt="2022-06-21T17:22:32.302" v="1364" actId="26606"/>
          <ac:spMkLst>
            <pc:docMk/>
            <pc:sldMk cId="2046747769" sldId="263"/>
            <ac:spMk id="3" creationId="{5DBFED22-D338-ED45-BDD2-001FC17BE4C8}"/>
          </ac:spMkLst>
        </pc:spChg>
        <pc:spChg chg="del mod ord">
          <ac:chgData name="Celestina Mustata" userId="2826a4a7-713e-4fa5-bba6-0dfdb661c1b3" providerId="ADAL" clId="{51705FF6-1DA1-0847-A40E-D5B17F4E1430}" dt="2022-06-27T17:01:38.236" v="2846" actId="478"/>
          <ac:spMkLst>
            <pc:docMk/>
            <pc:sldMk cId="2046747769" sldId="263"/>
            <ac:spMk id="4" creationId="{F2E979BD-C453-5F42-87AD-2933921CD1C6}"/>
          </ac:spMkLst>
        </pc:spChg>
        <pc:spChg chg="add del mod">
          <ac:chgData name="Celestina Mustata" userId="2826a4a7-713e-4fa5-bba6-0dfdb661c1b3" providerId="ADAL" clId="{51705FF6-1DA1-0847-A40E-D5B17F4E1430}" dt="2022-06-23T18:18:37.721" v="2201"/>
          <ac:spMkLst>
            <pc:docMk/>
            <pc:sldMk cId="2046747769" sldId="263"/>
            <ac:spMk id="6" creationId="{AD1E42CD-F892-3A42-9998-F0AEB213BAF2}"/>
          </ac:spMkLst>
        </pc:spChg>
        <pc:spChg chg="add mod ord">
          <ac:chgData name="Celestina Mustata" userId="2826a4a7-713e-4fa5-bba6-0dfdb661c1b3" providerId="ADAL" clId="{51705FF6-1DA1-0847-A40E-D5B17F4E1430}" dt="2022-06-27T18:33:52.632" v="3316" actId="27636"/>
          <ac:spMkLst>
            <pc:docMk/>
            <pc:sldMk cId="2046747769" sldId="263"/>
            <ac:spMk id="7" creationId="{838C2CBD-0F3C-FD4D-9B1D-ACAA040C5020}"/>
          </ac:spMkLst>
        </pc:spChg>
        <pc:spChg chg="add del">
          <ac:chgData name="Celestina Mustata" userId="2826a4a7-713e-4fa5-bba6-0dfdb661c1b3" providerId="ADAL" clId="{51705FF6-1DA1-0847-A40E-D5B17F4E1430}" dt="2022-06-23T18:43:11.032" v="2673" actId="26606"/>
          <ac:spMkLst>
            <pc:docMk/>
            <pc:sldMk cId="2046747769" sldId="263"/>
            <ac:spMk id="145" creationId="{C2E4E997-8672-4FFD-B8EC-9932A8E4714B}"/>
          </ac:spMkLst>
        </pc:spChg>
        <pc:spChg chg="add del">
          <ac:chgData name="Celestina Mustata" userId="2826a4a7-713e-4fa5-bba6-0dfdb661c1b3" providerId="ADAL" clId="{51705FF6-1DA1-0847-A40E-D5B17F4E1430}" dt="2022-06-27T17:21:53.687" v="3003" actId="26606"/>
          <ac:spMkLst>
            <pc:docMk/>
            <pc:sldMk cId="2046747769" sldId="263"/>
            <ac:spMk id="390" creationId="{C2E4E997-8672-4FFD-B8EC-9932A8E4714B}"/>
          </ac:spMkLst>
        </pc:spChg>
        <pc:spChg chg="add del">
          <ac:chgData name="Celestina Mustata" userId="2826a4a7-713e-4fa5-bba6-0dfdb661c1b3" providerId="ADAL" clId="{51705FF6-1DA1-0847-A40E-D5B17F4E1430}" dt="2022-06-27T17:21:57.750" v="3007" actId="26606"/>
          <ac:spMkLst>
            <pc:docMk/>
            <pc:sldMk cId="2046747769" sldId="263"/>
            <ac:spMk id="458" creationId="{6697F791-5FFA-4164-899F-EB52EA72B024}"/>
          </ac:spMkLst>
        </pc:spChg>
        <pc:spChg chg="add del">
          <ac:chgData name="Celestina Mustata" userId="2826a4a7-713e-4fa5-bba6-0dfdb661c1b3" providerId="ADAL" clId="{51705FF6-1DA1-0847-A40E-D5B17F4E1430}" dt="2022-06-27T17:21:57.750" v="3007" actId="26606"/>
          <ac:spMkLst>
            <pc:docMk/>
            <pc:sldMk cId="2046747769" sldId="263"/>
            <ac:spMk id="460" creationId="{B773AB25-A422-41AA-9737-5E04C1966DE1}"/>
          </ac:spMkLst>
        </pc:spChg>
        <pc:spChg chg="add del">
          <ac:chgData name="Celestina Mustata" userId="2826a4a7-713e-4fa5-bba6-0dfdb661c1b3" providerId="ADAL" clId="{51705FF6-1DA1-0847-A40E-D5B17F4E1430}" dt="2022-06-27T17:22:02.097" v="3011" actId="26606"/>
          <ac:spMkLst>
            <pc:docMk/>
            <pc:sldMk cId="2046747769" sldId="263"/>
            <ac:spMk id="473" creationId="{6697F791-5FFA-4164-899F-EB52EA72B024}"/>
          </ac:spMkLst>
        </pc:spChg>
        <pc:spChg chg="add del">
          <ac:chgData name="Celestina Mustata" userId="2826a4a7-713e-4fa5-bba6-0dfdb661c1b3" providerId="ADAL" clId="{51705FF6-1DA1-0847-A40E-D5B17F4E1430}" dt="2022-06-27T17:22:02.097" v="3011" actId="26606"/>
          <ac:spMkLst>
            <pc:docMk/>
            <pc:sldMk cId="2046747769" sldId="263"/>
            <ac:spMk id="475" creationId="{B773AB25-A422-41AA-9737-5E04C1966DE1}"/>
          </ac:spMkLst>
        </pc:spChg>
        <pc:spChg chg="add del">
          <ac:chgData name="Celestina Mustata" userId="2826a4a7-713e-4fa5-bba6-0dfdb661c1b3" providerId="ADAL" clId="{51705FF6-1DA1-0847-A40E-D5B17F4E1430}" dt="2022-06-27T17:22:06.497" v="3019" actId="26606"/>
          <ac:spMkLst>
            <pc:docMk/>
            <pc:sldMk cId="2046747769" sldId="263"/>
            <ac:spMk id="503" creationId="{C2E4E997-8672-4FFD-B8EC-9932A8E4714B}"/>
          </ac:spMkLst>
        </pc:spChg>
        <pc:spChg chg="add del">
          <ac:chgData name="Celestina Mustata" userId="2826a4a7-713e-4fa5-bba6-0dfdb661c1b3" providerId="ADAL" clId="{51705FF6-1DA1-0847-A40E-D5B17F4E1430}" dt="2022-06-27T18:08:05.899" v="3085" actId="26606"/>
          <ac:spMkLst>
            <pc:docMk/>
            <pc:sldMk cId="2046747769" sldId="263"/>
            <ac:spMk id="517" creationId="{C2E4E997-8672-4FFD-B8EC-9932A8E4714B}"/>
          </ac:spMkLst>
        </pc:spChg>
        <pc:spChg chg="add del">
          <ac:chgData name="Celestina Mustata" userId="2826a4a7-713e-4fa5-bba6-0dfdb661c1b3" providerId="ADAL" clId="{51705FF6-1DA1-0847-A40E-D5B17F4E1430}" dt="2022-06-27T17:34:12.572" v="3032" actId="26606"/>
          <ac:spMkLst>
            <pc:docMk/>
            <pc:sldMk cId="2046747769" sldId="263"/>
            <ac:spMk id="559" creationId="{C2E4E997-8672-4FFD-B8EC-9932A8E4714B}"/>
          </ac:spMkLst>
        </pc:spChg>
        <pc:spChg chg="add del">
          <ac:chgData name="Celestina Mustata" userId="2826a4a7-713e-4fa5-bba6-0dfdb661c1b3" providerId="ADAL" clId="{51705FF6-1DA1-0847-A40E-D5B17F4E1430}" dt="2022-06-27T18:08:04.517" v="3082" actId="26606"/>
          <ac:spMkLst>
            <pc:docMk/>
            <pc:sldMk cId="2046747769" sldId="263"/>
            <ac:spMk id="640" creationId="{046B922C-5BA7-4973-B12F-71A509E4BF13}"/>
          </ac:spMkLst>
        </pc:spChg>
        <pc:spChg chg="add del">
          <ac:chgData name="Celestina Mustata" userId="2826a4a7-713e-4fa5-bba6-0dfdb661c1b3" providerId="ADAL" clId="{51705FF6-1DA1-0847-A40E-D5B17F4E1430}" dt="2022-06-27T18:08:04.517" v="3082" actId="26606"/>
          <ac:spMkLst>
            <pc:docMk/>
            <pc:sldMk cId="2046747769" sldId="263"/>
            <ac:spMk id="685" creationId="{F2B1468C-8227-4785-8776-7BDBDDF08F85}"/>
          </ac:spMkLst>
        </pc:spChg>
        <pc:spChg chg="add del">
          <ac:chgData name="Celestina Mustata" userId="2826a4a7-713e-4fa5-bba6-0dfdb661c1b3" providerId="ADAL" clId="{51705FF6-1DA1-0847-A40E-D5B17F4E1430}" dt="2022-06-27T18:08:05.866" v="3084" actId="26606"/>
          <ac:spMkLst>
            <pc:docMk/>
            <pc:sldMk cId="2046747769" sldId="263"/>
            <ac:spMk id="689" creationId="{9775AF3B-5284-4B97-9BB7-55C6FB3699C2}"/>
          </ac:spMkLst>
        </pc:spChg>
        <pc:spChg chg="add del">
          <ac:chgData name="Celestina Mustata" userId="2826a4a7-713e-4fa5-bba6-0dfdb661c1b3" providerId="ADAL" clId="{51705FF6-1DA1-0847-A40E-D5B17F4E1430}" dt="2022-06-27T18:08:05.866" v="3084" actId="26606"/>
          <ac:spMkLst>
            <pc:docMk/>
            <pc:sldMk cId="2046747769" sldId="263"/>
            <ac:spMk id="692" creationId="{66D4F5BA-1D71-49B2-8A7F-6B4EB94D7265}"/>
          </ac:spMkLst>
        </pc:spChg>
        <pc:spChg chg="add del">
          <ac:chgData name="Celestina Mustata" userId="2826a4a7-713e-4fa5-bba6-0dfdb661c1b3" providerId="ADAL" clId="{51705FF6-1DA1-0847-A40E-D5B17F4E1430}" dt="2022-06-27T18:10:01.700" v="3250" actId="26606"/>
          <ac:spMkLst>
            <pc:docMk/>
            <pc:sldMk cId="2046747769" sldId="263"/>
            <ac:spMk id="743" creationId="{C2E4E997-8672-4FFD-B8EC-9932A8E4714B}"/>
          </ac:spMkLst>
        </pc:spChg>
        <pc:spChg chg="add del">
          <ac:chgData name="Celestina Mustata" userId="2826a4a7-713e-4fa5-bba6-0dfdb661c1b3" providerId="ADAL" clId="{51705FF6-1DA1-0847-A40E-D5B17F4E1430}" dt="2022-06-27T18:28:11.649" v="3268" actId="26606"/>
          <ac:spMkLst>
            <pc:docMk/>
            <pc:sldMk cId="2046747769" sldId="263"/>
            <ac:spMk id="831" creationId="{046B922C-5BA7-4973-B12F-71A509E4BF13}"/>
          </ac:spMkLst>
        </pc:spChg>
        <pc:spChg chg="add del">
          <ac:chgData name="Celestina Mustata" userId="2826a4a7-713e-4fa5-bba6-0dfdb661c1b3" providerId="ADAL" clId="{51705FF6-1DA1-0847-A40E-D5B17F4E1430}" dt="2022-06-27T18:28:11.649" v="3268" actId="26606"/>
          <ac:spMkLst>
            <pc:docMk/>
            <pc:sldMk cId="2046747769" sldId="263"/>
            <ac:spMk id="876" creationId="{F2B1468C-8227-4785-8776-7BDBDDF08F85}"/>
          </ac:spMkLst>
        </pc:spChg>
        <pc:spChg chg="add del">
          <ac:chgData name="Celestina Mustata" userId="2826a4a7-713e-4fa5-bba6-0dfdb661c1b3" providerId="ADAL" clId="{51705FF6-1DA1-0847-A40E-D5B17F4E1430}" dt="2022-06-27T18:28:38.775" v="3274" actId="26606"/>
          <ac:spMkLst>
            <pc:docMk/>
            <pc:sldMk cId="2046747769" sldId="263"/>
            <ac:spMk id="880" creationId="{C2E4E997-8672-4FFD-B8EC-9932A8E4714B}"/>
          </ac:spMkLst>
        </pc:spChg>
        <pc:grpChg chg="add del">
          <ac:chgData name="Celestina Mustata" userId="2826a4a7-713e-4fa5-bba6-0dfdb661c1b3" providerId="ADAL" clId="{51705FF6-1DA1-0847-A40E-D5B17F4E1430}" dt="2022-06-23T18:09:18.553" v="2177" actId="26606"/>
          <ac:grpSpMkLst>
            <pc:docMk/>
            <pc:sldMk cId="2046747769" sldId="263"/>
            <ac:grpSpMk id="12" creationId="{A838DBA2-246D-4087-AE0A-6EA2B4B65AF3}"/>
          </ac:grpSpMkLst>
        </pc:grpChg>
        <pc:grpChg chg="add del">
          <ac:chgData name="Celestina Mustata" userId="2826a4a7-713e-4fa5-bba6-0dfdb661c1b3" providerId="ADAL" clId="{51705FF6-1DA1-0847-A40E-D5B17F4E1430}" dt="2022-06-23T18:43:16.895" v="2678" actId="26606"/>
          <ac:grpSpMkLst>
            <pc:docMk/>
            <pc:sldMk cId="2046747769" sldId="263"/>
            <ac:grpSpMk id="58" creationId="{EB95AFDF-FA7D-4311-9C65-6D507D92F474}"/>
          </ac:grpSpMkLst>
        </pc:grpChg>
        <pc:grpChg chg="add del">
          <ac:chgData name="Celestina Mustata" userId="2826a4a7-713e-4fa5-bba6-0dfdb661c1b3" providerId="ADAL" clId="{51705FF6-1DA1-0847-A40E-D5B17F4E1430}" dt="2022-06-23T18:43:11.032" v="2673" actId="26606"/>
          <ac:grpSpMkLst>
            <pc:docMk/>
            <pc:sldMk cId="2046747769" sldId="263"/>
            <ac:grpSpMk id="104" creationId="{EB95AFDF-FA7D-4311-9C65-6D507D92F474}"/>
          </ac:grpSpMkLst>
        </pc:grpChg>
        <pc:grpChg chg="add del">
          <ac:chgData name="Celestina Mustata" userId="2826a4a7-713e-4fa5-bba6-0dfdb661c1b3" providerId="ADAL" clId="{51705FF6-1DA1-0847-A40E-D5B17F4E1430}" dt="2022-06-23T18:43:11.032" v="2673" actId="26606"/>
          <ac:grpSpMkLst>
            <pc:docMk/>
            <pc:sldMk cId="2046747769" sldId="263"/>
            <ac:grpSpMk id="149" creationId="{453E4DEE-E996-40F8-8635-0FF43D7348F9}"/>
          </ac:grpSpMkLst>
        </pc:grpChg>
        <pc:grpChg chg="add del">
          <ac:chgData name="Celestina Mustata" userId="2826a4a7-713e-4fa5-bba6-0dfdb661c1b3" providerId="ADAL" clId="{51705FF6-1DA1-0847-A40E-D5B17F4E1430}" dt="2022-06-23T18:43:14.581" v="2675" actId="26606"/>
          <ac:grpSpMkLst>
            <pc:docMk/>
            <pc:sldMk cId="2046747769" sldId="263"/>
            <ac:grpSpMk id="179" creationId="{A838DBA2-246D-4087-AE0A-6EA2B4B65AF3}"/>
          </ac:grpSpMkLst>
        </pc:grpChg>
        <pc:grpChg chg="add del">
          <ac:chgData name="Celestina Mustata" userId="2826a4a7-713e-4fa5-bba6-0dfdb661c1b3" providerId="ADAL" clId="{51705FF6-1DA1-0847-A40E-D5B17F4E1430}" dt="2022-06-23T18:43:16.864" v="2677" actId="26606"/>
          <ac:grpSpMkLst>
            <pc:docMk/>
            <pc:sldMk cId="2046747769" sldId="263"/>
            <ac:grpSpMk id="182" creationId="{A838DBA2-246D-4087-AE0A-6EA2B4B65AF3}"/>
          </ac:grpSpMkLst>
        </pc:grpChg>
        <pc:grpChg chg="add">
          <ac:chgData name="Celestina Mustata" userId="2826a4a7-713e-4fa5-bba6-0dfdb661c1b3" providerId="ADAL" clId="{51705FF6-1DA1-0847-A40E-D5B17F4E1430}" dt="2022-06-23T18:43:16.895" v="2678" actId="26606"/>
          <ac:grpSpMkLst>
            <pc:docMk/>
            <pc:sldMk cId="2046747769" sldId="263"/>
            <ac:grpSpMk id="185" creationId="{EB95AFDF-FA7D-4311-9C65-6D507D92F474}"/>
          </ac:grpSpMkLst>
        </pc:grpChg>
        <pc:grpChg chg="del">
          <ac:chgData name="Celestina Mustata" userId="2826a4a7-713e-4fa5-bba6-0dfdb661c1b3" providerId="ADAL" clId="{51705FF6-1DA1-0847-A40E-D5B17F4E1430}" dt="2022-06-27T17:21:10.280" v="2974" actId="26606"/>
          <ac:grpSpMkLst>
            <pc:docMk/>
            <pc:sldMk cId="2046747769" sldId="263"/>
            <ac:grpSpMk id="293" creationId="{A838DBA2-246D-4087-AE0A-6EA2B4B65AF3}"/>
          </ac:grpSpMkLst>
        </pc:grpChg>
        <pc:grpChg chg="del">
          <ac:chgData name="Celestina Mustata" userId="2826a4a7-713e-4fa5-bba6-0dfdb661c1b3" providerId="ADAL" clId="{51705FF6-1DA1-0847-A40E-D5B17F4E1430}" dt="2022-06-27T17:21:10.280" v="2974" actId="26606"/>
          <ac:grpSpMkLst>
            <pc:docMk/>
            <pc:sldMk cId="2046747769" sldId="263"/>
            <ac:grpSpMk id="294" creationId="{74872A0B-8668-4500-9509-EAA581B26C24}"/>
          </ac:grpSpMkLst>
        </pc:grpChg>
        <pc:grpChg chg="del">
          <ac:chgData name="Celestina Mustata" userId="2826a4a7-713e-4fa5-bba6-0dfdb661c1b3" providerId="ADAL" clId="{51705FF6-1DA1-0847-A40E-D5B17F4E1430}" dt="2022-06-27T17:21:10.280" v="2974" actId="26606"/>
          <ac:grpSpMkLst>
            <pc:docMk/>
            <pc:sldMk cId="2046747769" sldId="263"/>
            <ac:grpSpMk id="296" creationId="{240590EE-5428-41AA-95B2-96FCC1CE67A7}"/>
          </ac:grpSpMkLst>
        </pc:grpChg>
        <pc:grpChg chg="add del">
          <ac:chgData name="Celestina Mustata" userId="2826a4a7-713e-4fa5-bba6-0dfdb661c1b3" providerId="ADAL" clId="{51705FF6-1DA1-0847-A40E-D5B17F4E1430}" dt="2022-06-27T17:22:06.526" v="3020" actId="26606"/>
          <ac:grpSpMkLst>
            <pc:docMk/>
            <pc:sldMk cId="2046747769" sldId="263"/>
            <ac:grpSpMk id="303" creationId="{A838DBA2-246D-4087-AE0A-6EA2B4B65AF3}"/>
          </ac:grpSpMkLst>
        </pc:grpChg>
        <pc:grpChg chg="add del">
          <ac:chgData name="Celestina Mustata" userId="2826a4a7-713e-4fa5-bba6-0dfdb661c1b3" providerId="ADAL" clId="{51705FF6-1DA1-0847-A40E-D5B17F4E1430}" dt="2022-06-27T17:21:52.661" v="3001" actId="26606"/>
          <ac:grpSpMkLst>
            <pc:docMk/>
            <pc:sldMk cId="2046747769" sldId="263"/>
            <ac:grpSpMk id="349" creationId="{A838DBA2-246D-4087-AE0A-6EA2B4B65AF3}"/>
          </ac:grpSpMkLst>
        </pc:grpChg>
        <pc:grpChg chg="add del">
          <ac:chgData name="Celestina Mustata" userId="2826a4a7-713e-4fa5-bba6-0dfdb661c1b3" providerId="ADAL" clId="{51705FF6-1DA1-0847-A40E-D5B17F4E1430}" dt="2022-06-27T17:21:53.687" v="3003" actId="26606"/>
          <ac:grpSpMkLst>
            <pc:docMk/>
            <pc:sldMk cId="2046747769" sldId="263"/>
            <ac:grpSpMk id="393" creationId="{EB95AFDF-FA7D-4311-9C65-6D507D92F474}"/>
          </ac:grpSpMkLst>
        </pc:grpChg>
        <pc:grpChg chg="add del">
          <ac:chgData name="Celestina Mustata" userId="2826a4a7-713e-4fa5-bba6-0dfdb661c1b3" providerId="ADAL" clId="{51705FF6-1DA1-0847-A40E-D5B17F4E1430}" dt="2022-06-27T17:21:53.687" v="3003" actId="26606"/>
          <ac:grpSpMkLst>
            <pc:docMk/>
            <pc:sldMk cId="2046747769" sldId="263"/>
            <ac:grpSpMk id="394" creationId="{453E4DEE-E996-40F8-8635-0FF43D7348F9}"/>
          </ac:grpSpMkLst>
        </pc:grpChg>
        <pc:grpChg chg="add del">
          <ac:chgData name="Celestina Mustata" userId="2826a4a7-713e-4fa5-bba6-0dfdb661c1b3" providerId="ADAL" clId="{51705FF6-1DA1-0847-A40E-D5B17F4E1430}" dt="2022-06-27T17:21:57.750" v="3007" actId="26606"/>
          <ac:grpSpMkLst>
            <pc:docMk/>
            <pc:sldMk cId="2046747769" sldId="263"/>
            <ac:grpSpMk id="398" creationId="{6AD0D387-1584-4477-B5F8-52B50D4F2205}"/>
          </ac:grpSpMkLst>
        </pc:grpChg>
        <pc:grpChg chg="add del">
          <ac:chgData name="Celestina Mustata" userId="2826a4a7-713e-4fa5-bba6-0dfdb661c1b3" providerId="ADAL" clId="{51705FF6-1DA1-0847-A40E-D5B17F4E1430}" dt="2022-06-27T17:21:54.836" v="3005" actId="26606"/>
          <ac:grpSpMkLst>
            <pc:docMk/>
            <pc:sldMk cId="2046747769" sldId="263"/>
            <ac:grpSpMk id="450" creationId="{A838DBA2-246D-4087-AE0A-6EA2B4B65AF3}"/>
          </ac:grpSpMkLst>
        </pc:grpChg>
        <pc:grpChg chg="add del">
          <ac:chgData name="Celestina Mustata" userId="2826a4a7-713e-4fa5-bba6-0dfdb661c1b3" providerId="ADAL" clId="{51705FF6-1DA1-0847-A40E-D5B17F4E1430}" dt="2022-06-27T17:21:54.836" v="3005" actId="26606"/>
          <ac:grpSpMkLst>
            <pc:docMk/>
            <pc:sldMk cId="2046747769" sldId="263"/>
            <ac:grpSpMk id="451" creationId="{8E1DDAD8-1D10-4640-A034-BE90015E37B6}"/>
          </ac:grpSpMkLst>
        </pc:grpChg>
        <pc:grpChg chg="add del">
          <ac:chgData name="Celestina Mustata" userId="2826a4a7-713e-4fa5-bba6-0dfdb661c1b3" providerId="ADAL" clId="{51705FF6-1DA1-0847-A40E-D5B17F4E1430}" dt="2022-06-27T17:21:54.836" v="3005" actId="26606"/>
          <ac:grpSpMkLst>
            <pc:docMk/>
            <pc:sldMk cId="2046747769" sldId="263"/>
            <ac:grpSpMk id="454" creationId="{FD642FB6-2808-4BC5-AE0B-7302C24B78A5}"/>
          </ac:grpSpMkLst>
        </pc:grpChg>
        <pc:grpChg chg="add del">
          <ac:chgData name="Celestina Mustata" userId="2826a4a7-713e-4fa5-bba6-0dfdb661c1b3" providerId="ADAL" clId="{51705FF6-1DA1-0847-A40E-D5B17F4E1430}" dt="2022-06-27T17:21:57.750" v="3007" actId="26606"/>
          <ac:grpSpMkLst>
            <pc:docMk/>
            <pc:sldMk cId="2046747769" sldId="263"/>
            <ac:grpSpMk id="457" creationId="{EB95AFDF-FA7D-4311-9C65-6D507D92F474}"/>
          </ac:grpSpMkLst>
        </pc:grpChg>
        <pc:grpChg chg="add del">
          <ac:chgData name="Celestina Mustata" userId="2826a4a7-713e-4fa5-bba6-0dfdb661c1b3" providerId="ADAL" clId="{51705FF6-1DA1-0847-A40E-D5B17F4E1430}" dt="2022-06-27T17:21:59.608" v="3009" actId="26606"/>
          <ac:grpSpMkLst>
            <pc:docMk/>
            <pc:sldMk cId="2046747769" sldId="263"/>
            <ac:grpSpMk id="463" creationId="{A838DBA2-246D-4087-AE0A-6EA2B4B65AF3}"/>
          </ac:grpSpMkLst>
        </pc:grpChg>
        <pc:grpChg chg="add del">
          <ac:chgData name="Celestina Mustata" userId="2826a4a7-713e-4fa5-bba6-0dfdb661c1b3" providerId="ADAL" clId="{51705FF6-1DA1-0847-A40E-D5B17F4E1430}" dt="2022-06-27T17:21:59.608" v="3009" actId="26606"/>
          <ac:grpSpMkLst>
            <pc:docMk/>
            <pc:sldMk cId="2046747769" sldId="263"/>
            <ac:grpSpMk id="464" creationId="{A0B38558-5389-4817-936F-FD62560CAC11}"/>
          </ac:grpSpMkLst>
        </pc:grpChg>
        <pc:grpChg chg="add del">
          <ac:chgData name="Celestina Mustata" userId="2826a4a7-713e-4fa5-bba6-0dfdb661c1b3" providerId="ADAL" clId="{51705FF6-1DA1-0847-A40E-D5B17F4E1430}" dt="2022-06-27T17:21:59.608" v="3009" actId="26606"/>
          <ac:grpSpMkLst>
            <pc:docMk/>
            <pc:sldMk cId="2046747769" sldId="263"/>
            <ac:grpSpMk id="467" creationId="{15502586-682B-4EDF-9515-674BB4E1CD13}"/>
          </ac:grpSpMkLst>
        </pc:grpChg>
        <pc:grpChg chg="add del">
          <ac:chgData name="Celestina Mustata" userId="2826a4a7-713e-4fa5-bba6-0dfdb661c1b3" providerId="ADAL" clId="{51705FF6-1DA1-0847-A40E-D5B17F4E1430}" dt="2022-06-27T17:22:02.097" v="3011" actId="26606"/>
          <ac:grpSpMkLst>
            <pc:docMk/>
            <pc:sldMk cId="2046747769" sldId="263"/>
            <ac:grpSpMk id="472" creationId="{EB95AFDF-FA7D-4311-9C65-6D507D92F474}"/>
          </ac:grpSpMkLst>
        </pc:grpChg>
        <pc:grpChg chg="add del">
          <ac:chgData name="Celestina Mustata" userId="2826a4a7-713e-4fa5-bba6-0dfdb661c1b3" providerId="ADAL" clId="{51705FF6-1DA1-0847-A40E-D5B17F4E1430}" dt="2022-06-27T17:22:02.097" v="3011" actId="26606"/>
          <ac:grpSpMkLst>
            <pc:docMk/>
            <pc:sldMk cId="2046747769" sldId="263"/>
            <ac:grpSpMk id="477" creationId="{6AD0D387-1584-4477-B5F8-52B50D4F2205}"/>
          </ac:grpSpMkLst>
        </pc:grpChg>
        <pc:grpChg chg="add del">
          <ac:chgData name="Celestina Mustata" userId="2826a4a7-713e-4fa5-bba6-0dfdb661c1b3" providerId="ADAL" clId="{51705FF6-1DA1-0847-A40E-D5B17F4E1430}" dt="2022-06-27T17:22:03.278" v="3013" actId="26606"/>
          <ac:grpSpMkLst>
            <pc:docMk/>
            <pc:sldMk cId="2046747769" sldId="263"/>
            <ac:grpSpMk id="480" creationId="{A838DBA2-246D-4087-AE0A-6EA2B4B65AF3}"/>
          </ac:grpSpMkLst>
        </pc:grpChg>
        <pc:grpChg chg="add del">
          <ac:chgData name="Celestina Mustata" userId="2826a4a7-713e-4fa5-bba6-0dfdb661c1b3" providerId="ADAL" clId="{51705FF6-1DA1-0847-A40E-D5B17F4E1430}" dt="2022-06-27T17:22:03.278" v="3013" actId="26606"/>
          <ac:grpSpMkLst>
            <pc:docMk/>
            <pc:sldMk cId="2046747769" sldId="263"/>
            <ac:grpSpMk id="481" creationId="{A0B38558-5389-4817-936F-FD62560CAC11}"/>
          </ac:grpSpMkLst>
        </pc:grpChg>
        <pc:grpChg chg="add del">
          <ac:chgData name="Celestina Mustata" userId="2826a4a7-713e-4fa5-bba6-0dfdb661c1b3" providerId="ADAL" clId="{51705FF6-1DA1-0847-A40E-D5B17F4E1430}" dt="2022-06-27T17:22:03.278" v="3013" actId="26606"/>
          <ac:grpSpMkLst>
            <pc:docMk/>
            <pc:sldMk cId="2046747769" sldId="263"/>
            <ac:grpSpMk id="484" creationId="{15502586-682B-4EDF-9515-674BB4E1CD13}"/>
          </ac:grpSpMkLst>
        </pc:grpChg>
        <pc:grpChg chg="add del">
          <ac:chgData name="Celestina Mustata" userId="2826a4a7-713e-4fa5-bba6-0dfdb661c1b3" providerId="ADAL" clId="{51705FF6-1DA1-0847-A40E-D5B17F4E1430}" dt="2022-06-27T17:22:04.213" v="3015" actId="26606"/>
          <ac:grpSpMkLst>
            <pc:docMk/>
            <pc:sldMk cId="2046747769" sldId="263"/>
            <ac:grpSpMk id="489" creationId="{A838DBA2-246D-4087-AE0A-6EA2B4B65AF3}"/>
          </ac:grpSpMkLst>
        </pc:grpChg>
        <pc:grpChg chg="add del">
          <ac:chgData name="Celestina Mustata" userId="2826a4a7-713e-4fa5-bba6-0dfdb661c1b3" providerId="ADAL" clId="{51705FF6-1DA1-0847-A40E-D5B17F4E1430}" dt="2022-06-27T17:22:05.336" v="3017" actId="26606"/>
          <ac:grpSpMkLst>
            <pc:docMk/>
            <pc:sldMk cId="2046747769" sldId="263"/>
            <ac:grpSpMk id="492" creationId="{A838DBA2-246D-4087-AE0A-6EA2B4B65AF3}"/>
          </ac:grpSpMkLst>
        </pc:grpChg>
        <pc:grpChg chg="add del">
          <ac:chgData name="Celestina Mustata" userId="2826a4a7-713e-4fa5-bba6-0dfdb661c1b3" providerId="ADAL" clId="{51705FF6-1DA1-0847-A40E-D5B17F4E1430}" dt="2022-06-27T17:22:05.336" v="3017" actId="26606"/>
          <ac:grpSpMkLst>
            <pc:docMk/>
            <pc:sldMk cId="2046747769" sldId="263"/>
            <ac:grpSpMk id="493" creationId="{8E1DDAD8-1D10-4640-A034-BE90015E37B6}"/>
          </ac:grpSpMkLst>
        </pc:grpChg>
        <pc:grpChg chg="add del">
          <ac:chgData name="Celestina Mustata" userId="2826a4a7-713e-4fa5-bba6-0dfdb661c1b3" providerId="ADAL" clId="{51705FF6-1DA1-0847-A40E-D5B17F4E1430}" dt="2022-06-27T17:22:05.336" v="3017" actId="26606"/>
          <ac:grpSpMkLst>
            <pc:docMk/>
            <pc:sldMk cId="2046747769" sldId="263"/>
            <ac:grpSpMk id="496" creationId="{FD642FB6-2808-4BC5-AE0B-7302C24B78A5}"/>
          </ac:grpSpMkLst>
        </pc:grpChg>
        <pc:grpChg chg="add del">
          <ac:chgData name="Celestina Mustata" userId="2826a4a7-713e-4fa5-bba6-0dfdb661c1b3" providerId="ADAL" clId="{51705FF6-1DA1-0847-A40E-D5B17F4E1430}" dt="2022-06-27T17:22:06.497" v="3019" actId="26606"/>
          <ac:grpSpMkLst>
            <pc:docMk/>
            <pc:sldMk cId="2046747769" sldId="263"/>
            <ac:grpSpMk id="502" creationId="{EB95AFDF-FA7D-4311-9C65-6D507D92F474}"/>
          </ac:grpSpMkLst>
        </pc:grpChg>
        <pc:grpChg chg="add del">
          <ac:chgData name="Celestina Mustata" userId="2826a4a7-713e-4fa5-bba6-0dfdb661c1b3" providerId="ADAL" clId="{51705FF6-1DA1-0847-A40E-D5B17F4E1430}" dt="2022-06-27T17:22:06.497" v="3019" actId="26606"/>
          <ac:grpSpMkLst>
            <pc:docMk/>
            <pc:sldMk cId="2046747769" sldId="263"/>
            <ac:grpSpMk id="505" creationId="{453E4DEE-E996-40F8-8635-0FF43D7348F9}"/>
          </ac:grpSpMkLst>
        </pc:grpChg>
        <pc:grpChg chg="add del">
          <ac:chgData name="Celestina Mustata" userId="2826a4a7-713e-4fa5-bba6-0dfdb661c1b3" providerId="ADAL" clId="{51705FF6-1DA1-0847-A40E-D5B17F4E1430}" dt="2022-06-27T17:34:54.696" v="3069" actId="26606"/>
          <ac:grpSpMkLst>
            <pc:docMk/>
            <pc:sldMk cId="2046747769" sldId="263"/>
            <ac:grpSpMk id="511" creationId="{A838DBA2-246D-4087-AE0A-6EA2B4B65AF3}"/>
          </ac:grpSpMkLst>
        </pc:grpChg>
        <pc:grpChg chg="add del">
          <ac:chgData name="Celestina Mustata" userId="2826a4a7-713e-4fa5-bba6-0dfdb661c1b3" providerId="ADAL" clId="{51705FF6-1DA1-0847-A40E-D5B17F4E1430}" dt="2022-06-27T17:34:12.572" v="3032" actId="26606"/>
          <ac:grpSpMkLst>
            <pc:docMk/>
            <pc:sldMk cId="2046747769" sldId="263"/>
            <ac:grpSpMk id="518" creationId="{EB95AFDF-FA7D-4311-9C65-6D507D92F474}"/>
          </ac:grpSpMkLst>
        </pc:grpChg>
        <pc:grpChg chg="add del">
          <ac:chgData name="Celestina Mustata" userId="2826a4a7-713e-4fa5-bba6-0dfdb661c1b3" providerId="ADAL" clId="{51705FF6-1DA1-0847-A40E-D5B17F4E1430}" dt="2022-06-27T18:08:05.899" v="3085" actId="26606"/>
          <ac:grpSpMkLst>
            <pc:docMk/>
            <pc:sldMk cId="2046747769" sldId="263"/>
            <ac:grpSpMk id="520" creationId="{EB95AFDF-FA7D-4311-9C65-6D507D92F474}"/>
          </ac:grpSpMkLst>
        </pc:grpChg>
        <pc:grpChg chg="add del">
          <ac:chgData name="Celestina Mustata" userId="2826a4a7-713e-4fa5-bba6-0dfdb661c1b3" providerId="ADAL" clId="{51705FF6-1DA1-0847-A40E-D5B17F4E1430}" dt="2022-06-27T17:34:12.572" v="3032" actId="26606"/>
          <ac:grpSpMkLst>
            <pc:docMk/>
            <pc:sldMk cId="2046747769" sldId="263"/>
            <ac:grpSpMk id="563" creationId="{453E4DEE-E996-40F8-8635-0FF43D7348F9}"/>
          </ac:grpSpMkLst>
        </pc:grpChg>
        <pc:grpChg chg="add del">
          <ac:chgData name="Celestina Mustata" userId="2826a4a7-713e-4fa5-bba6-0dfdb661c1b3" providerId="ADAL" clId="{51705FF6-1DA1-0847-A40E-D5B17F4E1430}" dt="2022-06-27T18:08:05.899" v="3085" actId="26606"/>
          <ac:grpSpMkLst>
            <pc:docMk/>
            <pc:sldMk cId="2046747769" sldId="263"/>
            <ac:grpSpMk id="565" creationId="{453E4DEE-E996-40F8-8635-0FF43D7348F9}"/>
          </ac:grpSpMkLst>
        </pc:grpChg>
        <pc:grpChg chg="add del">
          <ac:chgData name="Celestina Mustata" userId="2826a4a7-713e-4fa5-bba6-0dfdb661c1b3" providerId="ADAL" clId="{51705FF6-1DA1-0847-A40E-D5B17F4E1430}" dt="2022-06-27T18:07:59.559" v="3080" actId="26606"/>
          <ac:grpSpMkLst>
            <pc:docMk/>
            <pc:sldMk cId="2046747769" sldId="263"/>
            <ac:grpSpMk id="599" creationId="{EB95AFDF-FA7D-4311-9C65-6D507D92F474}"/>
          </ac:grpSpMkLst>
        </pc:grpChg>
        <pc:grpChg chg="add del">
          <ac:chgData name="Celestina Mustata" userId="2826a4a7-713e-4fa5-bba6-0dfdb661c1b3" providerId="ADAL" clId="{51705FF6-1DA1-0847-A40E-D5B17F4E1430}" dt="2022-06-27T18:08:04.517" v="3082" actId="26606"/>
          <ac:grpSpMkLst>
            <pc:docMk/>
            <pc:sldMk cId="2046747769" sldId="263"/>
            <ac:grpSpMk id="642" creationId="{96D34D8D-9EE9-4659-8C22-7551A95F96FA}"/>
          </ac:grpSpMkLst>
        </pc:grpChg>
        <pc:grpChg chg="add del">
          <ac:chgData name="Celestina Mustata" userId="2826a4a7-713e-4fa5-bba6-0dfdb661c1b3" providerId="ADAL" clId="{51705FF6-1DA1-0847-A40E-D5B17F4E1430}" dt="2022-06-27T18:08:04.517" v="3082" actId="26606"/>
          <ac:grpSpMkLst>
            <pc:docMk/>
            <pc:sldMk cId="2046747769" sldId="263"/>
            <ac:grpSpMk id="682" creationId="{EB95AFDF-FA7D-4311-9C65-6D507D92F474}"/>
          </ac:grpSpMkLst>
        </pc:grpChg>
        <pc:grpChg chg="add del">
          <ac:chgData name="Celestina Mustata" userId="2826a4a7-713e-4fa5-bba6-0dfdb661c1b3" providerId="ADAL" clId="{51705FF6-1DA1-0847-A40E-D5B17F4E1430}" dt="2022-06-27T18:08:05.866" v="3084" actId="26606"/>
          <ac:grpSpMkLst>
            <pc:docMk/>
            <pc:sldMk cId="2046747769" sldId="263"/>
            <ac:grpSpMk id="688" creationId="{EB95AFDF-FA7D-4311-9C65-6D507D92F474}"/>
          </ac:grpSpMkLst>
        </pc:grpChg>
        <pc:grpChg chg="add del">
          <ac:chgData name="Celestina Mustata" userId="2826a4a7-713e-4fa5-bba6-0dfdb661c1b3" providerId="ADAL" clId="{51705FF6-1DA1-0847-A40E-D5B17F4E1430}" dt="2022-06-27T18:08:05.866" v="3084" actId="26606"/>
          <ac:grpSpMkLst>
            <pc:docMk/>
            <pc:sldMk cId="2046747769" sldId="263"/>
            <ac:grpSpMk id="690" creationId="{A0F1F7ED-DA39-478F-85DA-317DE08941E8}"/>
          </ac:grpSpMkLst>
        </pc:grpChg>
        <pc:grpChg chg="add del">
          <ac:chgData name="Celestina Mustata" userId="2826a4a7-713e-4fa5-bba6-0dfdb661c1b3" providerId="ADAL" clId="{51705FF6-1DA1-0847-A40E-D5B17F4E1430}" dt="2022-06-27T18:10:05.005" v="3255" actId="26606"/>
          <ac:grpSpMkLst>
            <pc:docMk/>
            <pc:sldMk cId="2046747769" sldId="263"/>
            <ac:grpSpMk id="695" creationId="{EB95AFDF-FA7D-4311-9C65-6D507D92F474}"/>
          </ac:grpSpMkLst>
        </pc:grpChg>
        <pc:grpChg chg="add del">
          <ac:chgData name="Celestina Mustata" userId="2826a4a7-713e-4fa5-bba6-0dfdb661c1b3" providerId="ADAL" clId="{51705FF6-1DA1-0847-A40E-D5B17F4E1430}" dt="2022-06-27T18:10:01.700" v="3250" actId="26606"/>
          <ac:grpSpMkLst>
            <pc:docMk/>
            <pc:sldMk cId="2046747769" sldId="263"/>
            <ac:grpSpMk id="702" creationId="{EB95AFDF-FA7D-4311-9C65-6D507D92F474}"/>
          </ac:grpSpMkLst>
        </pc:grpChg>
        <pc:grpChg chg="add del">
          <ac:chgData name="Celestina Mustata" userId="2826a4a7-713e-4fa5-bba6-0dfdb661c1b3" providerId="ADAL" clId="{51705FF6-1DA1-0847-A40E-D5B17F4E1430}" dt="2022-06-27T18:10:01.700" v="3250" actId="26606"/>
          <ac:grpSpMkLst>
            <pc:docMk/>
            <pc:sldMk cId="2046747769" sldId="263"/>
            <ac:grpSpMk id="747" creationId="{453E4DEE-E996-40F8-8635-0FF43D7348F9}"/>
          </ac:grpSpMkLst>
        </pc:grpChg>
        <pc:grpChg chg="add del">
          <ac:chgData name="Celestina Mustata" userId="2826a4a7-713e-4fa5-bba6-0dfdb661c1b3" providerId="ADAL" clId="{51705FF6-1DA1-0847-A40E-D5B17F4E1430}" dt="2022-06-27T18:10:03.328" v="3252" actId="26606"/>
          <ac:grpSpMkLst>
            <pc:docMk/>
            <pc:sldMk cId="2046747769" sldId="263"/>
            <ac:grpSpMk id="777" creationId="{EB95AFDF-FA7D-4311-9C65-6D507D92F474}"/>
          </ac:grpSpMkLst>
        </pc:grpChg>
        <pc:grpChg chg="add del">
          <ac:chgData name="Celestina Mustata" userId="2826a4a7-713e-4fa5-bba6-0dfdb661c1b3" providerId="ADAL" clId="{51705FF6-1DA1-0847-A40E-D5B17F4E1430}" dt="2022-06-27T18:10:04.969" v="3254" actId="26606"/>
          <ac:grpSpMkLst>
            <pc:docMk/>
            <pc:sldMk cId="2046747769" sldId="263"/>
            <ac:grpSpMk id="780" creationId="{EB95AFDF-FA7D-4311-9C65-6D507D92F474}"/>
          </ac:grpSpMkLst>
        </pc:grpChg>
        <pc:grpChg chg="add del">
          <ac:chgData name="Celestina Mustata" userId="2826a4a7-713e-4fa5-bba6-0dfdb661c1b3" providerId="ADAL" clId="{51705FF6-1DA1-0847-A40E-D5B17F4E1430}" dt="2022-06-27T18:28:11.701" v="3269" actId="26606"/>
          <ac:grpSpMkLst>
            <pc:docMk/>
            <pc:sldMk cId="2046747769" sldId="263"/>
            <ac:grpSpMk id="783" creationId="{EB95AFDF-FA7D-4311-9C65-6D507D92F474}"/>
          </ac:grpSpMkLst>
        </pc:grpChg>
        <pc:grpChg chg="add del">
          <ac:chgData name="Celestina Mustata" userId="2826a4a7-713e-4fa5-bba6-0dfdb661c1b3" providerId="ADAL" clId="{51705FF6-1DA1-0847-A40E-D5B17F4E1430}" dt="2022-06-27T18:28:08.098" v="3266" actId="26606"/>
          <ac:grpSpMkLst>
            <pc:docMk/>
            <pc:sldMk cId="2046747769" sldId="263"/>
            <ac:grpSpMk id="790" creationId="{EB95AFDF-FA7D-4311-9C65-6D507D92F474}"/>
          </ac:grpSpMkLst>
        </pc:grpChg>
        <pc:grpChg chg="add del">
          <ac:chgData name="Celestina Mustata" userId="2826a4a7-713e-4fa5-bba6-0dfdb661c1b3" providerId="ADAL" clId="{51705FF6-1DA1-0847-A40E-D5B17F4E1430}" dt="2022-06-27T18:28:11.649" v="3268" actId="26606"/>
          <ac:grpSpMkLst>
            <pc:docMk/>
            <pc:sldMk cId="2046747769" sldId="263"/>
            <ac:grpSpMk id="833" creationId="{96D34D8D-9EE9-4659-8C22-7551A95F96FA}"/>
          </ac:grpSpMkLst>
        </pc:grpChg>
        <pc:grpChg chg="add del">
          <ac:chgData name="Celestina Mustata" userId="2826a4a7-713e-4fa5-bba6-0dfdb661c1b3" providerId="ADAL" clId="{51705FF6-1DA1-0847-A40E-D5B17F4E1430}" dt="2022-06-27T18:28:38.775" v="3274" actId="26606"/>
          <ac:grpSpMkLst>
            <pc:docMk/>
            <pc:sldMk cId="2046747769" sldId="263"/>
            <ac:grpSpMk id="835" creationId="{453E4DEE-E996-40F8-8635-0FF43D7348F9}"/>
          </ac:grpSpMkLst>
        </pc:grpChg>
        <pc:grpChg chg="add del">
          <ac:chgData name="Celestina Mustata" userId="2826a4a7-713e-4fa5-bba6-0dfdb661c1b3" providerId="ADAL" clId="{51705FF6-1DA1-0847-A40E-D5B17F4E1430}" dt="2022-06-27T18:28:11.649" v="3268" actId="26606"/>
          <ac:grpSpMkLst>
            <pc:docMk/>
            <pc:sldMk cId="2046747769" sldId="263"/>
            <ac:grpSpMk id="873" creationId="{EB95AFDF-FA7D-4311-9C65-6D507D92F474}"/>
          </ac:grpSpMkLst>
        </pc:grpChg>
        <pc:grpChg chg="add del">
          <ac:chgData name="Celestina Mustata" userId="2826a4a7-713e-4fa5-bba6-0dfdb661c1b3" providerId="ADAL" clId="{51705FF6-1DA1-0847-A40E-D5B17F4E1430}" dt="2022-06-27T18:28:38.775" v="3274" actId="26606"/>
          <ac:grpSpMkLst>
            <pc:docMk/>
            <pc:sldMk cId="2046747769" sldId="263"/>
            <ac:grpSpMk id="879" creationId="{EB95AFDF-FA7D-4311-9C65-6D507D92F474}"/>
          </ac:grpSpMkLst>
        </pc:grpChg>
        <pc:grpChg chg="add">
          <ac:chgData name="Celestina Mustata" userId="2826a4a7-713e-4fa5-bba6-0dfdb661c1b3" providerId="ADAL" clId="{51705FF6-1DA1-0847-A40E-D5B17F4E1430}" dt="2022-06-27T18:28:38.775" v="3274" actId="26606"/>
          <ac:grpSpMkLst>
            <pc:docMk/>
            <pc:sldMk cId="2046747769" sldId="263"/>
            <ac:grpSpMk id="888" creationId="{EB95AFDF-FA7D-4311-9C65-6D507D92F474}"/>
          </ac:grpSpMkLst>
        </pc:grpChg>
        <pc:picChg chg="del mod ord">
          <ac:chgData name="Celestina Mustata" userId="2826a4a7-713e-4fa5-bba6-0dfdb661c1b3" providerId="ADAL" clId="{51705FF6-1DA1-0847-A40E-D5B17F4E1430}" dt="2022-06-27T17:22:14.189" v="3021" actId="478"/>
          <ac:picMkLst>
            <pc:docMk/>
            <pc:sldMk cId="2046747769" sldId="263"/>
            <ac:picMk id="3" creationId="{94E61E75-B294-E4D5-2863-8263642B1C22}"/>
          </ac:picMkLst>
        </pc:picChg>
        <pc:picChg chg="add mod ord">
          <ac:chgData name="Celestina Mustata" userId="2826a4a7-713e-4fa5-bba6-0dfdb661c1b3" providerId="ADAL" clId="{51705FF6-1DA1-0847-A40E-D5B17F4E1430}" dt="2022-06-23T18:45:33.737" v="2701" actId="1076"/>
          <ac:picMkLst>
            <pc:docMk/>
            <pc:sldMk cId="2046747769" sldId="263"/>
            <ac:picMk id="5" creationId="{BF02F736-036E-FD4C-A967-478C3466472A}"/>
          </ac:picMkLst>
        </pc:picChg>
        <pc:picChg chg="add del mod">
          <ac:chgData name="Celestina Mustata" userId="2826a4a7-713e-4fa5-bba6-0dfdb661c1b3" providerId="ADAL" clId="{51705FF6-1DA1-0847-A40E-D5B17F4E1430}" dt="2022-06-27T17:34:16.951" v="3033" actId="478"/>
          <ac:picMkLst>
            <pc:docMk/>
            <pc:sldMk cId="2046747769" sldId="263"/>
            <ac:picMk id="8" creationId="{BA20ABCC-1B20-AE41-B77F-DAF1DEA6E7FD}"/>
          </ac:picMkLst>
        </pc:picChg>
        <pc:picChg chg="add del">
          <ac:chgData name="Celestina Mustata" userId="2826a4a7-713e-4fa5-bba6-0dfdb661c1b3" providerId="ADAL" clId="{51705FF6-1DA1-0847-A40E-D5B17F4E1430}" dt="2022-06-23T18:09:18.553" v="2177" actId="26606"/>
          <ac:picMkLst>
            <pc:docMk/>
            <pc:sldMk cId="2046747769" sldId="263"/>
            <ac:picMk id="10" creationId="{59FACE42-44B0-4185-8ED4-9043A78C8600}"/>
          </ac:picMkLst>
        </pc:picChg>
        <pc:picChg chg="add del">
          <ac:chgData name="Celestina Mustata" userId="2826a4a7-713e-4fa5-bba6-0dfdb661c1b3" providerId="ADAL" clId="{51705FF6-1DA1-0847-A40E-D5B17F4E1430}" dt="2022-06-23T18:43:16.895" v="2678" actId="26606"/>
          <ac:picMkLst>
            <pc:docMk/>
            <pc:sldMk cId="2046747769" sldId="263"/>
            <ac:picMk id="56" creationId="{5FF7B57D-FF7B-48B3-9F60-9BCEEECF9E76}"/>
          </ac:picMkLst>
        </pc:picChg>
        <pc:picChg chg="add del">
          <ac:chgData name="Celestina Mustata" userId="2826a4a7-713e-4fa5-bba6-0dfdb661c1b3" providerId="ADAL" clId="{51705FF6-1DA1-0847-A40E-D5B17F4E1430}" dt="2022-06-23T18:43:11.032" v="2673" actId="26606"/>
          <ac:picMkLst>
            <pc:docMk/>
            <pc:sldMk cId="2046747769" sldId="263"/>
            <ac:picMk id="102" creationId="{5FF7B57D-FF7B-48B3-9F60-9BCEEECF9E76}"/>
          </ac:picMkLst>
        </pc:picChg>
        <pc:picChg chg="add del">
          <ac:chgData name="Celestina Mustata" userId="2826a4a7-713e-4fa5-bba6-0dfdb661c1b3" providerId="ADAL" clId="{51705FF6-1DA1-0847-A40E-D5B17F4E1430}" dt="2022-06-23T18:43:11.032" v="2673" actId="26606"/>
          <ac:picMkLst>
            <pc:docMk/>
            <pc:sldMk cId="2046747769" sldId="263"/>
            <ac:picMk id="147" creationId="{FE6BA9E6-1D9E-4D30-B528-D49FA1342E4E}"/>
          </ac:picMkLst>
        </pc:picChg>
        <pc:picChg chg="add del">
          <ac:chgData name="Celestina Mustata" userId="2826a4a7-713e-4fa5-bba6-0dfdb661c1b3" providerId="ADAL" clId="{51705FF6-1DA1-0847-A40E-D5B17F4E1430}" dt="2022-06-23T18:43:14.581" v="2675" actId="26606"/>
          <ac:picMkLst>
            <pc:docMk/>
            <pc:sldMk cId="2046747769" sldId="263"/>
            <ac:picMk id="178" creationId="{59FACE42-44B0-4185-8ED4-9043A78C8600}"/>
          </ac:picMkLst>
        </pc:picChg>
        <pc:picChg chg="add del">
          <ac:chgData name="Celestina Mustata" userId="2826a4a7-713e-4fa5-bba6-0dfdb661c1b3" providerId="ADAL" clId="{51705FF6-1DA1-0847-A40E-D5B17F4E1430}" dt="2022-06-23T18:43:16.864" v="2677" actId="26606"/>
          <ac:picMkLst>
            <pc:docMk/>
            <pc:sldMk cId="2046747769" sldId="263"/>
            <ac:picMk id="181" creationId="{59FACE42-44B0-4185-8ED4-9043A78C8600}"/>
          </ac:picMkLst>
        </pc:picChg>
        <pc:picChg chg="add">
          <ac:chgData name="Celestina Mustata" userId="2826a4a7-713e-4fa5-bba6-0dfdb661c1b3" providerId="ADAL" clId="{51705FF6-1DA1-0847-A40E-D5B17F4E1430}" dt="2022-06-23T18:43:16.895" v="2678" actId="26606"/>
          <ac:picMkLst>
            <pc:docMk/>
            <pc:sldMk cId="2046747769" sldId="263"/>
            <ac:picMk id="184" creationId="{5FF7B57D-FF7B-48B3-9F60-9BCEEECF9E76}"/>
          </ac:picMkLst>
        </pc:picChg>
        <pc:picChg chg="del">
          <ac:chgData name="Celestina Mustata" userId="2826a4a7-713e-4fa5-bba6-0dfdb661c1b3" providerId="ADAL" clId="{51705FF6-1DA1-0847-A40E-D5B17F4E1430}" dt="2022-06-27T17:21:10.280" v="2974" actId="26606"/>
          <ac:picMkLst>
            <pc:docMk/>
            <pc:sldMk cId="2046747769" sldId="263"/>
            <ac:picMk id="292" creationId="{59FACE42-44B0-4185-8ED4-9043A78C8600}"/>
          </ac:picMkLst>
        </pc:picChg>
        <pc:picChg chg="add del">
          <ac:chgData name="Celestina Mustata" userId="2826a4a7-713e-4fa5-bba6-0dfdb661c1b3" providerId="ADAL" clId="{51705FF6-1DA1-0847-A40E-D5B17F4E1430}" dt="2022-06-27T17:22:06.526" v="3020" actId="26606"/>
          <ac:picMkLst>
            <pc:docMk/>
            <pc:sldMk cId="2046747769" sldId="263"/>
            <ac:picMk id="301" creationId="{59FACE42-44B0-4185-8ED4-9043A78C8600}"/>
          </ac:picMkLst>
        </pc:picChg>
        <pc:picChg chg="add del">
          <ac:chgData name="Celestina Mustata" userId="2826a4a7-713e-4fa5-bba6-0dfdb661c1b3" providerId="ADAL" clId="{51705FF6-1DA1-0847-A40E-D5B17F4E1430}" dt="2022-06-27T17:21:52.661" v="3001" actId="26606"/>
          <ac:picMkLst>
            <pc:docMk/>
            <pc:sldMk cId="2046747769" sldId="263"/>
            <ac:picMk id="347" creationId="{59FACE42-44B0-4185-8ED4-9043A78C8600}"/>
          </ac:picMkLst>
        </pc:picChg>
        <pc:picChg chg="add del">
          <ac:chgData name="Celestina Mustata" userId="2826a4a7-713e-4fa5-bba6-0dfdb661c1b3" providerId="ADAL" clId="{51705FF6-1DA1-0847-A40E-D5B17F4E1430}" dt="2022-06-27T17:21:53.687" v="3003" actId="26606"/>
          <ac:picMkLst>
            <pc:docMk/>
            <pc:sldMk cId="2046747769" sldId="263"/>
            <ac:picMk id="391" creationId="{5FF7B57D-FF7B-48B3-9F60-9BCEEECF9E76}"/>
          </ac:picMkLst>
        </pc:picChg>
        <pc:picChg chg="add del">
          <ac:chgData name="Celestina Mustata" userId="2826a4a7-713e-4fa5-bba6-0dfdb661c1b3" providerId="ADAL" clId="{51705FF6-1DA1-0847-A40E-D5B17F4E1430}" dt="2022-06-27T17:21:53.687" v="3003" actId="26606"/>
          <ac:picMkLst>
            <pc:docMk/>
            <pc:sldMk cId="2046747769" sldId="263"/>
            <ac:picMk id="392" creationId="{FE6BA9E6-1D9E-4D30-B528-D49FA1342E4E}"/>
          </ac:picMkLst>
        </pc:picChg>
        <pc:picChg chg="add del">
          <ac:chgData name="Celestina Mustata" userId="2826a4a7-713e-4fa5-bba6-0dfdb661c1b3" providerId="ADAL" clId="{51705FF6-1DA1-0847-A40E-D5B17F4E1430}" dt="2022-06-27T17:21:57.750" v="3007" actId="26606"/>
          <ac:picMkLst>
            <pc:docMk/>
            <pc:sldMk cId="2046747769" sldId="263"/>
            <ac:picMk id="396" creationId="{AF0552B8-DE8C-40DF-B29F-1728E6A10619}"/>
          </ac:picMkLst>
        </pc:picChg>
        <pc:picChg chg="add del">
          <ac:chgData name="Celestina Mustata" userId="2826a4a7-713e-4fa5-bba6-0dfdb661c1b3" providerId="ADAL" clId="{51705FF6-1DA1-0847-A40E-D5B17F4E1430}" dt="2022-06-27T17:21:54.836" v="3005" actId="26606"/>
          <ac:picMkLst>
            <pc:docMk/>
            <pc:sldMk cId="2046747769" sldId="263"/>
            <ac:picMk id="449" creationId="{59FACE42-44B0-4185-8ED4-9043A78C8600}"/>
          </ac:picMkLst>
        </pc:picChg>
        <pc:picChg chg="add del">
          <ac:chgData name="Celestina Mustata" userId="2826a4a7-713e-4fa5-bba6-0dfdb661c1b3" providerId="ADAL" clId="{51705FF6-1DA1-0847-A40E-D5B17F4E1430}" dt="2022-06-27T17:21:57.750" v="3007" actId="26606"/>
          <ac:picMkLst>
            <pc:docMk/>
            <pc:sldMk cId="2046747769" sldId="263"/>
            <ac:picMk id="456" creationId="{5FF7B57D-FF7B-48B3-9F60-9BCEEECF9E76}"/>
          </ac:picMkLst>
        </pc:picChg>
        <pc:picChg chg="add del">
          <ac:chgData name="Celestina Mustata" userId="2826a4a7-713e-4fa5-bba6-0dfdb661c1b3" providerId="ADAL" clId="{51705FF6-1DA1-0847-A40E-D5B17F4E1430}" dt="2022-06-27T17:21:57.750" v="3007" actId="26606"/>
          <ac:picMkLst>
            <pc:docMk/>
            <pc:sldMk cId="2046747769" sldId="263"/>
            <ac:picMk id="459" creationId="{4E28A1A9-FB81-4816-AAEA-C3B430946951}"/>
          </ac:picMkLst>
        </pc:picChg>
        <pc:picChg chg="add del">
          <ac:chgData name="Celestina Mustata" userId="2826a4a7-713e-4fa5-bba6-0dfdb661c1b3" providerId="ADAL" clId="{51705FF6-1DA1-0847-A40E-D5B17F4E1430}" dt="2022-06-27T17:21:59.608" v="3009" actId="26606"/>
          <ac:picMkLst>
            <pc:docMk/>
            <pc:sldMk cId="2046747769" sldId="263"/>
            <ac:picMk id="462" creationId="{59FACE42-44B0-4185-8ED4-9043A78C8600}"/>
          </ac:picMkLst>
        </pc:picChg>
        <pc:picChg chg="add del">
          <ac:chgData name="Celestina Mustata" userId="2826a4a7-713e-4fa5-bba6-0dfdb661c1b3" providerId="ADAL" clId="{51705FF6-1DA1-0847-A40E-D5B17F4E1430}" dt="2022-06-27T17:22:02.097" v="3011" actId="26606"/>
          <ac:picMkLst>
            <pc:docMk/>
            <pc:sldMk cId="2046747769" sldId="263"/>
            <ac:picMk id="471" creationId="{5FF7B57D-FF7B-48B3-9F60-9BCEEECF9E76}"/>
          </ac:picMkLst>
        </pc:picChg>
        <pc:picChg chg="add del">
          <ac:chgData name="Celestina Mustata" userId="2826a4a7-713e-4fa5-bba6-0dfdb661c1b3" providerId="ADAL" clId="{51705FF6-1DA1-0847-A40E-D5B17F4E1430}" dt="2022-06-27T17:22:02.097" v="3011" actId="26606"/>
          <ac:picMkLst>
            <pc:docMk/>
            <pc:sldMk cId="2046747769" sldId="263"/>
            <ac:picMk id="474" creationId="{4E28A1A9-FB81-4816-AAEA-C3B430946951}"/>
          </ac:picMkLst>
        </pc:picChg>
        <pc:picChg chg="add del">
          <ac:chgData name="Celestina Mustata" userId="2826a4a7-713e-4fa5-bba6-0dfdb661c1b3" providerId="ADAL" clId="{51705FF6-1DA1-0847-A40E-D5B17F4E1430}" dt="2022-06-27T17:22:02.097" v="3011" actId="26606"/>
          <ac:picMkLst>
            <pc:docMk/>
            <pc:sldMk cId="2046747769" sldId="263"/>
            <ac:picMk id="476" creationId="{AF0552B8-DE8C-40DF-B29F-1728E6A10619}"/>
          </ac:picMkLst>
        </pc:picChg>
        <pc:picChg chg="add del">
          <ac:chgData name="Celestina Mustata" userId="2826a4a7-713e-4fa5-bba6-0dfdb661c1b3" providerId="ADAL" clId="{51705FF6-1DA1-0847-A40E-D5B17F4E1430}" dt="2022-06-27T17:22:03.278" v="3013" actId="26606"/>
          <ac:picMkLst>
            <pc:docMk/>
            <pc:sldMk cId="2046747769" sldId="263"/>
            <ac:picMk id="479" creationId="{59FACE42-44B0-4185-8ED4-9043A78C8600}"/>
          </ac:picMkLst>
        </pc:picChg>
        <pc:picChg chg="add del">
          <ac:chgData name="Celestina Mustata" userId="2826a4a7-713e-4fa5-bba6-0dfdb661c1b3" providerId="ADAL" clId="{51705FF6-1DA1-0847-A40E-D5B17F4E1430}" dt="2022-06-27T17:22:04.213" v="3015" actId="26606"/>
          <ac:picMkLst>
            <pc:docMk/>
            <pc:sldMk cId="2046747769" sldId="263"/>
            <ac:picMk id="488" creationId="{59FACE42-44B0-4185-8ED4-9043A78C8600}"/>
          </ac:picMkLst>
        </pc:picChg>
        <pc:picChg chg="add del">
          <ac:chgData name="Celestina Mustata" userId="2826a4a7-713e-4fa5-bba6-0dfdb661c1b3" providerId="ADAL" clId="{51705FF6-1DA1-0847-A40E-D5B17F4E1430}" dt="2022-06-27T17:22:05.336" v="3017" actId="26606"/>
          <ac:picMkLst>
            <pc:docMk/>
            <pc:sldMk cId="2046747769" sldId="263"/>
            <ac:picMk id="491" creationId="{59FACE42-44B0-4185-8ED4-9043A78C8600}"/>
          </ac:picMkLst>
        </pc:picChg>
        <pc:picChg chg="add del">
          <ac:chgData name="Celestina Mustata" userId="2826a4a7-713e-4fa5-bba6-0dfdb661c1b3" providerId="ADAL" clId="{51705FF6-1DA1-0847-A40E-D5B17F4E1430}" dt="2022-06-27T17:22:06.497" v="3019" actId="26606"/>
          <ac:picMkLst>
            <pc:docMk/>
            <pc:sldMk cId="2046747769" sldId="263"/>
            <ac:picMk id="501" creationId="{5FF7B57D-FF7B-48B3-9F60-9BCEEECF9E76}"/>
          </ac:picMkLst>
        </pc:picChg>
        <pc:picChg chg="add del">
          <ac:chgData name="Celestina Mustata" userId="2826a4a7-713e-4fa5-bba6-0dfdb661c1b3" providerId="ADAL" clId="{51705FF6-1DA1-0847-A40E-D5B17F4E1430}" dt="2022-06-27T17:22:06.497" v="3019" actId="26606"/>
          <ac:picMkLst>
            <pc:docMk/>
            <pc:sldMk cId="2046747769" sldId="263"/>
            <ac:picMk id="504" creationId="{FE6BA9E6-1D9E-4D30-B528-D49FA1342E4E}"/>
          </ac:picMkLst>
        </pc:picChg>
        <pc:picChg chg="add del">
          <ac:chgData name="Celestina Mustata" userId="2826a4a7-713e-4fa5-bba6-0dfdb661c1b3" providerId="ADAL" clId="{51705FF6-1DA1-0847-A40E-D5B17F4E1430}" dt="2022-06-27T17:34:54.696" v="3069" actId="26606"/>
          <ac:picMkLst>
            <pc:docMk/>
            <pc:sldMk cId="2046747769" sldId="263"/>
            <ac:picMk id="510" creationId="{59FACE42-44B0-4185-8ED4-9043A78C8600}"/>
          </ac:picMkLst>
        </pc:picChg>
        <pc:picChg chg="add del">
          <ac:chgData name="Celestina Mustata" userId="2826a4a7-713e-4fa5-bba6-0dfdb661c1b3" providerId="ADAL" clId="{51705FF6-1DA1-0847-A40E-D5B17F4E1430}" dt="2022-06-27T18:08:05.899" v="3085" actId="26606"/>
          <ac:picMkLst>
            <pc:docMk/>
            <pc:sldMk cId="2046747769" sldId="263"/>
            <ac:picMk id="513" creationId="{5FF7B57D-FF7B-48B3-9F60-9BCEEECF9E76}"/>
          </ac:picMkLst>
        </pc:picChg>
        <pc:picChg chg="add mod ord">
          <ac:chgData name="Celestina Mustata" userId="2826a4a7-713e-4fa5-bba6-0dfdb661c1b3" providerId="ADAL" clId="{51705FF6-1DA1-0847-A40E-D5B17F4E1430}" dt="2022-06-27T18:28:38.775" v="3274" actId="26606"/>
          <ac:picMkLst>
            <pc:docMk/>
            <pc:sldMk cId="2046747769" sldId="263"/>
            <ac:picMk id="515" creationId="{1E2392EF-B6A3-64F9-8381-F00CDD924CF6}"/>
          </ac:picMkLst>
        </pc:picChg>
        <pc:picChg chg="add del">
          <ac:chgData name="Celestina Mustata" userId="2826a4a7-713e-4fa5-bba6-0dfdb661c1b3" providerId="ADAL" clId="{51705FF6-1DA1-0847-A40E-D5B17F4E1430}" dt="2022-06-27T17:34:12.572" v="3032" actId="26606"/>
          <ac:picMkLst>
            <pc:docMk/>
            <pc:sldMk cId="2046747769" sldId="263"/>
            <ac:picMk id="516" creationId="{5FF7B57D-FF7B-48B3-9F60-9BCEEECF9E76}"/>
          </ac:picMkLst>
        </pc:picChg>
        <pc:picChg chg="add del">
          <ac:chgData name="Celestina Mustata" userId="2826a4a7-713e-4fa5-bba6-0dfdb661c1b3" providerId="ADAL" clId="{51705FF6-1DA1-0847-A40E-D5B17F4E1430}" dt="2022-06-27T18:08:05.899" v="3085" actId="26606"/>
          <ac:picMkLst>
            <pc:docMk/>
            <pc:sldMk cId="2046747769" sldId="263"/>
            <ac:picMk id="519" creationId="{FE6BA9E6-1D9E-4D30-B528-D49FA1342E4E}"/>
          </ac:picMkLst>
        </pc:picChg>
        <pc:picChg chg="add del">
          <ac:chgData name="Celestina Mustata" userId="2826a4a7-713e-4fa5-bba6-0dfdb661c1b3" providerId="ADAL" clId="{51705FF6-1DA1-0847-A40E-D5B17F4E1430}" dt="2022-06-27T17:34:12.572" v="3032" actId="26606"/>
          <ac:picMkLst>
            <pc:docMk/>
            <pc:sldMk cId="2046747769" sldId="263"/>
            <ac:picMk id="561" creationId="{FE6BA9E6-1D9E-4D30-B528-D49FA1342E4E}"/>
          </ac:picMkLst>
        </pc:picChg>
        <pc:picChg chg="add del">
          <ac:chgData name="Celestina Mustata" userId="2826a4a7-713e-4fa5-bba6-0dfdb661c1b3" providerId="ADAL" clId="{51705FF6-1DA1-0847-A40E-D5B17F4E1430}" dt="2022-06-27T18:07:59.559" v="3080" actId="26606"/>
          <ac:picMkLst>
            <pc:docMk/>
            <pc:sldMk cId="2046747769" sldId="263"/>
            <ac:picMk id="597" creationId="{5FF7B57D-FF7B-48B3-9F60-9BCEEECF9E76}"/>
          </ac:picMkLst>
        </pc:picChg>
        <pc:picChg chg="add del">
          <ac:chgData name="Celestina Mustata" userId="2826a4a7-713e-4fa5-bba6-0dfdb661c1b3" providerId="ADAL" clId="{51705FF6-1DA1-0847-A40E-D5B17F4E1430}" dt="2022-06-27T18:08:04.517" v="3082" actId="26606"/>
          <ac:picMkLst>
            <pc:docMk/>
            <pc:sldMk cId="2046747769" sldId="263"/>
            <ac:picMk id="641" creationId="{5FF7B57D-FF7B-48B3-9F60-9BCEEECF9E76}"/>
          </ac:picMkLst>
        </pc:picChg>
        <pc:picChg chg="add del">
          <ac:chgData name="Celestina Mustata" userId="2826a4a7-713e-4fa5-bba6-0dfdb661c1b3" providerId="ADAL" clId="{51705FF6-1DA1-0847-A40E-D5B17F4E1430}" dt="2022-06-27T18:08:04.517" v="3082" actId="26606"/>
          <ac:picMkLst>
            <pc:docMk/>
            <pc:sldMk cId="2046747769" sldId="263"/>
            <ac:picMk id="683" creationId="{2FB01CCF-839B-4126-9BF9-132C64D8A1AA}"/>
          </ac:picMkLst>
        </pc:picChg>
        <pc:picChg chg="add del">
          <ac:chgData name="Celestina Mustata" userId="2826a4a7-713e-4fa5-bba6-0dfdb661c1b3" providerId="ADAL" clId="{51705FF6-1DA1-0847-A40E-D5B17F4E1430}" dt="2022-06-27T18:08:05.866" v="3084" actId="26606"/>
          <ac:picMkLst>
            <pc:docMk/>
            <pc:sldMk cId="2046747769" sldId="263"/>
            <ac:picMk id="687" creationId="{5FF7B57D-FF7B-48B3-9F60-9BCEEECF9E76}"/>
          </ac:picMkLst>
        </pc:picChg>
        <pc:picChg chg="add del">
          <ac:chgData name="Celestina Mustata" userId="2826a4a7-713e-4fa5-bba6-0dfdb661c1b3" providerId="ADAL" clId="{51705FF6-1DA1-0847-A40E-D5B17F4E1430}" dt="2022-06-27T18:08:05.866" v="3084" actId="26606"/>
          <ac:picMkLst>
            <pc:docMk/>
            <pc:sldMk cId="2046747769" sldId="263"/>
            <ac:picMk id="691" creationId="{1B17CCE2-CEEF-40CA-8C4D-0DC2DCA78A23}"/>
          </ac:picMkLst>
        </pc:picChg>
        <pc:picChg chg="add del">
          <ac:chgData name="Celestina Mustata" userId="2826a4a7-713e-4fa5-bba6-0dfdb661c1b3" providerId="ADAL" clId="{51705FF6-1DA1-0847-A40E-D5B17F4E1430}" dt="2022-06-27T18:10:05.005" v="3255" actId="26606"/>
          <ac:picMkLst>
            <pc:docMk/>
            <pc:sldMk cId="2046747769" sldId="263"/>
            <ac:picMk id="694" creationId="{5FF7B57D-FF7B-48B3-9F60-9BCEEECF9E76}"/>
          </ac:picMkLst>
        </pc:picChg>
        <pc:picChg chg="add del">
          <ac:chgData name="Celestina Mustata" userId="2826a4a7-713e-4fa5-bba6-0dfdb661c1b3" providerId="ADAL" clId="{51705FF6-1DA1-0847-A40E-D5B17F4E1430}" dt="2022-06-27T18:10:01.700" v="3250" actId="26606"/>
          <ac:picMkLst>
            <pc:docMk/>
            <pc:sldMk cId="2046747769" sldId="263"/>
            <ac:picMk id="700" creationId="{5FF7B57D-FF7B-48B3-9F60-9BCEEECF9E76}"/>
          </ac:picMkLst>
        </pc:picChg>
        <pc:picChg chg="add del">
          <ac:chgData name="Celestina Mustata" userId="2826a4a7-713e-4fa5-bba6-0dfdb661c1b3" providerId="ADAL" clId="{51705FF6-1DA1-0847-A40E-D5B17F4E1430}" dt="2022-06-27T18:10:01.700" v="3250" actId="26606"/>
          <ac:picMkLst>
            <pc:docMk/>
            <pc:sldMk cId="2046747769" sldId="263"/>
            <ac:picMk id="745" creationId="{FE6BA9E6-1D9E-4D30-B528-D49FA1342E4E}"/>
          </ac:picMkLst>
        </pc:picChg>
        <pc:picChg chg="add del">
          <ac:chgData name="Celestina Mustata" userId="2826a4a7-713e-4fa5-bba6-0dfdb661c1b3" providerId="ADAL" clId="{51705FF6-1DA1-0847-A40E-D5B17F4E1430}" dt="2022-06-27T18:10:03.328" v="3252" actId="26606"/>
          <ac:picMkLst>
            <pc:docMk/>
            <pc:sldMk cId="2046747769" sldId="263"/>
            <ac:picMk id="776" creationId="{5FF7B57D-FF7B-48B3-9F60-9BCEEECF9E76}"/>
          </ac:picMkLst>
        </pc:picChg>
        <pc:picChg chg="add del">
          <ac:chgData name="Celestina Mustata" userId="2826a4a7-713e-4fa5-bba6-0dfdb661c1b3" providerId="ADAL" clId="{51705FF6-1DA1-0847-A40E-D5B17F4E1430}" dt="2022-06-27T18:10:04.969" v="3254" actId="26606"/>
          <ac:picMkLst>
            <pc:docMk/>
            <pc:sldMk cId="2046747769" sldId="263"/>
            <ac:picMk id="779" creationId="{5FF7B57D-FF7B-48B3-9F60-9BCEEECF9E76}"/>
          </ac:picMkLst>
        </pc:picChg>
        <pc:picChg chg="add del">
          <ac:chgData name="Celestina Mustata" userId="2826a4a7-713e-4fa5-bba6-0dfdb661c1b3" providerId="ADAL" clId="{51705FF6-1DA1-0847-A40E-D5B17F4E1430}" dt="2022-06-27T18:28:11.701" v="3269" actId="26606"/>
          <ac:picMkLst>
            <pc:docMk/>
            <pc:sldMk cId="2046747769" sldId="263"/>
            <ac:picMk id="782" creationId="{5FF7B57D-FF7B-48B3-9F60-9BCEEECF9E76}"/>
          </ac:picMkLst>
        </pc:picChg>
        <pc:picChg chg="add del">
          <ac:chgData name="Celestina Mustata" userId="2826a4a7-713e-4fa5-bba6-0dfdb661c1b3" providerId="ADAL" clId="{51705FF6-1DA1-0847-A40E-D5B17F4E1430}" dt="2022-06-27T18:28:08.098" v="3266" actId="26606"/>
          <ac:picMkLst>
            <pc:docMk/>
            <pc:sldMk cId="2046747769" sldId="263"/>
            <ac:picMk id="788" creationId="{5FF7B57D-FF7B-48B3-9F60-9BCEEECF9E76}"/>
          </ac:picMkLst>
        </pc:picChg>
        <pc:picChg chg="add del">
          <ac:chgData name="Celestina Mustata" userId="2826a4a7-713e-4fa5-bba6-0dfdb661c1b3" providerId="ADAL" clId="{51705FF6-1DA1-0847-A40E-D5B17F4E1430}" dt="2022-06-27T18:28:11.649" v="3268" actId="26606"/>
          <ac:picMkLst>
            <pc:docMk/>
            <pc:sldMk cId="2046747769" sldId="263"/>
            <ac:picMk id="832" creationId="{5FF7B57D-FF7B-48B3-9F60-9BCEEECF9E76}"/>
          </ac:picMkLst>
        </pc:picChg>
        <pc:picChg chg="add del">
          <ac:chgData name="Celestina Mustata" userId="2826a4a7-713e-4fa5-bba6-0dfdb661c1b3" providerId="ADAL" clId="{51705FF6-1DA1-0847-A40E-D5B17F4E1430}" dt="2022-06-27T18:28:11.649" v="3268" actId="26606"/>
          <ac:picMkLst>
            <pc:docMk/>
            <pc:sldMk cId="2046747769" sldId="263"/>
            <ac:picMk id="874" creationId="{2FB01CCF-839B-4126-9BF9-132C64D8A1AA}"/>
          </ac:picMkLst>
        </pc:picChg>
        <pc:picChg chg="add del">
          <ac:chgData name="Celestina Mustata" userId="2826a4a7-713e-4fa5-bba6-0dfdb661c1b3" providerId="ADAL" clId="{51705FF6-1DA1-0847-A40E-D5B17F4E1430}" dt="2022-06-27T18:28:38.775" v="3274" actId="26606"/>
          <ac:picMkLst>
            <pc:docMk/>
            <pc:sldMk cId="2046747769" sldId="263"/>
            <ac:picMk id="878" creationId="{5FF7B57D-FF7B-48B3-9F60-9BCEEECF9E76}"/>
          </ac:picMkLst>
        </pc:picChg>
        <pc:picChg chg="add del">
          <ac:chgData name="Celestina Mustata" userId="2826a4a7-713e-4fa5-bba6-0dfdb661c1b3" providerId="ADAL" clId="{51705FF6-1DA1-0847-A40E-D5B17F4E1430}" dt="2022-06-27T18:28:38.775" v="3274" actId="26606"/>
          <ac:picMkLst>
            <pc:docMk/>
            <pc:sldMk cId="2046747769" sldId="263"/>
            <ac:picMk id="881" creationId="{FE6BA9E6-1D9E-4D30-B528-D49FA1342E4E}"/>
          </ac:picMkLst>
        </pc:picChg>
        <pc:picChg chg="add">
          <ac:chgData name="Celestina Mustata" userId="2826a4a7-713e-4fa5-bba6-0dfdb661c1b3" providerId="ADAL" clId="{51705FF6-1DA1-0847-A40E-D5B17F4E1430}" dt="2022-06-27T18:28:38.775" v="3274" actId="26606"/>
          <ac:picMkLst>
            <pc:docMk/>
            <pc:sldMk cId="2046747769" sldId="263"/>
            <ac:picMk id="886" creationId="{5FF7B57D-FF7B-48B3-9F60-9BCEEECF9E76}"/>
          </ac:picMkLst>
        </pc:picChg>
      </pc:sldChg>
      <pc:sldChg chg="add del">
        <pc:chgData name="Celestina Mustata" userId="2826a4a7-713e-4fa5-bba6-0dfdb661c1b3" providerId="ADAL" clId="{51705FF6-1DA1-0847-A40E-D5B17F4E1430}" dt="2022-06-23T18:10:21.635" v="2190" actId="2696"/>
        <pc:sldMkLst>
          <pc:docMk/>
          <pc:sldMk cId="2197585687" sldId="264"/>
        </pc:sldMkLst>
      </pc:sldChg>
      <pc:sldChg chg="addSp delSp modSp add del mod setBg setClrOvrMap">
        <pc:chgData name="Celestina Mustata" userId="2826a4a7-713e-4fa5-bba6-0dfdb661c1b3" providerId="ADAL" clId="{51705FF6-1DA1-0847-A40E-D5B17F4E1430}" dt="2022-06-29T21:28:30.466" v="3580"/>
        <pc:sldMkLst>
          <pc:docMk/>
          <pc:sldMk cId="306647163" sldId="265"/>
        </pc:sldMkLst>
        <pc:spChg chg="mod">
          <ac:chgData name="Celestina Mustata" userId="2826a4a7-713e-4fa5-bba6-0dfdb661c1b3" providerId="ADAL" clId="{51705FF6-1DA1-0847-A40E-D5B17F4E1430}" dt="2022-06-28T17:42:21.916" v="3344" actId="26606"/>
          <ac:spMkLst>
            <pc:docMk/>
            <pc:sldMk cId="306647163" sldId="265"/>
            <ac:spMk id="2" creationId="{B34DB078-65DC-8E42-A675-2A122B25ECD2}"/>
          </ac:spMkLst>
        </pc:spChg>
        <pc:spChg chg="mod">
          <ac:chgData name="Celestina Mustata" userId="2826a4a7-713e-4fa5-bba6-0dfdb661c1b3" providerId="ADAL" clId="{51705FF6-1DA1-0847-A40E-D5B17F4E1430}" dt="2022-06-29T21:28:30.466" v="3580"/>
          <ac:spMkLst>
            <pc:docMk/>
            <pc:sldMk cId="306647163" sldId="265"/>
            <ac:spMk id="3" creationId="{3D80665A-925C-DC46-9CDB-98BF7D15C823}"/>
          </ac:spMkLst>
        </pc:spChg>
        <pc:spChg chg="add del">
          <ac:chgData name="Celestina Mustata" userId="2826a4a7-713e-4fa5-bba6-0dfdb661c1b3" providerId="ADAL" clId="{51705FF6-1DA1-0847-A40E-D5B17F4E1430}" dt="2022-06-28T17:42:21.939" v="3345" actId="26606"/>
          <ac:spMkLst>
            <pc:docMk/>
            <pc:sldMk cId="306647163" sldId="265"/>
            <ac:spMk id="8" creationId="{E978A47D-4F17-40FE-AB70-7AF78A9575EB}"/>
          </ac:spMkLst>
        </pc:spChg>
        <pc:spChg chg="add del">
          <ac:chgData name="Celestina Mustata" userId="2826a4a7-713e-4fa5-bba6-0dfdb661c1b3" providerId="ADAL" clId="{51705FF6-1DA1-0847-A40E-D5B17F4E1430}" dt="2022-06-28T17:42:07.357" v="3334" actId="26606"/>
          <ac:spMkLst>
            <pc:docMk/>
            <pc:sldMk cId="306647163" sldId="265"/>
            <ac:spMk id="56" creationId="{B61375F2-60B1-44ED-B60A-019C4BD5A62A}"/>
          </ac:spMkLst>
        </pc:spChg>
        <pc:spChg chg="add del">
          <ac:chgData name="Celestina Mustata" userId="2826a4a7-713e-4fa5-bba6-0dfdb661c1b3" providerId="ADAL" clId="{51705FF6-1DA1-0847-A40E-D5B17F4E1430}" dt="2022-06-28T17:42:08.646" v="3336" actId="26606"/>
          <ac:spMkLst>
            <pc:docMk/>
            <pc:sldMk cId="306647163" sldId="265"/>
            <ac:spMk id="99" creationId="{6BFC9644-673A-459F-B3C5-9310A4E50E3B}"/>
          </ac:spMkLst>
        </pc:spChg>
        <pc:spChg chg="add del">
          <ac:chgData name="Celestina Mustata" userId="2826a4a7-713e-4fa5-bba6-0dfdb661c1b3" providerId="ADAL" clId="{51705FF6-1DA1-0847-A40E-D5B17F4E1430}" dt="2022-06-28T17:42:08.646" v="3336" actId="26606"/>
          <ac:spMkLst>
            <pc:docMk/>
            <pc:sldMk cId="306647163" sldId="265"/>
            <ac:spMk id="101" creationId="{7D1C411D-0818-4640-8657-2AF78250C802}"/>
          </ac:spMkLst>
        </pc:spChg>
        <pc:spChg chg="add del">
          <ac:chgData name="Celestina Mustata" userId="2826a4a7-713e-4fa5-bba6-0dfdb661c1b3" providerId="ADAL" clId="{51705FF6-1DA1-0847-A40E-D5B17F4E1430}" dt="2022-06-28T17:42:12.147" v="3342" actId="26606"/>
          <ac:spMkLst>
            <pc:docMk/>
            <pc:sldMk cId="306647163" sldId="265"/>
            <ac:spMk id="121" creationId="{E9B448F0-DA06-4165-AB5F-4330A20E06D0}"/>
          </ac:spMkLst>
        </pc:spChg>
        <pc:spChg chg="add">
          <ac:chgData name="Celestina Mustata" userId="2826a4a7-713e-4fa5-bba6-0dfdb661c1b3" providerId="ADAL" clId="{51705FF6-1DA1-0847-A40E-D5B17F4E1430}" dt="2022-06-28T17:42:21.939" v="3345" actId="26606"/>
          <ac:spMkLst>
            <pc:docMk/>
            <pc:sldMk cId="306647163" sldId="265"/>
            <ac:spMk id="138" creationId="{E978A47D-4F17-40FE-AB70-7AF78A9575EB}"/>
          </ac:spMkLst>
        </pc:spChg>
        <pc:grpChg chg="add del">
          <ac:chgData name="Celestina Mustata" userId="2826a4a7-713e-4fa5-bba6-0dfdb661c1b3" providerId="ADAL" clId="{51705FF6-1DA1-0847-A40E-D5B17F4E1430}" dt="2022-06-28T17:42:21.939" v="3345" actId="26606"/>
          <ac:grpSpMkLst>
            <pc:docMk/>
            <pc:sldMk cId="306647163" sldId="265"/>
            <ac:grpSpMk id="10" creationId="{85BE3A7E-6A3F-401E-A025-BBB8FDB8DD30}"/>
          </ac:grpSpMkLst>
        </pc:grpChg>
        <pc:grpChg chg="add del">
          <ac:chgData name="Celestina Mustata" userId="2826a4a7-713e-4fa5-bba6-0dfdb661c1b3" providerId="ADAL" clId="{51705FF6-1DA1-0847-A40E-D5B17F4E1430}" dt="2022-06-28T17:42:21.939" v="3345" actId="26606"/>
          <ac:grpSpMkLst>
            <pc:docMk/>
            <pc:sldMk cId="306647163" sldId="265"/>
            <ac:grpSpMk id="41" creationId="{F4E035BE-9FF4-43D3-BC25-CF582D7FF85E}"/>
          </ac:grpSpMkLst>
        </pc:grpChg>
        <pc:grpChg chg="add del">
          <ac:chgData name="Celestina Mustata" userId="2826a4a7-713e-4fa5-bba6-0dfdb661c1b3" providerId="ADAL" clId="{51705FF6-1DA1-0847-A40E-D5B17F4E1430}" dt="2022-06-28T17:42:10.981" v="3340" actId="26606"/>
          <ac:grpSpMkLst>
            <pc:docMk/>
            <pc:sldMk cId="306647163" sldId="265"/>
            <ac:grpSpMk id="57" creationId="{74872A0B-8668-4500-9509-EAA581B26C24}"/>
          </ac:grpSpMkLst>
        </pc:grpChg>
        <pc:grpChg chg="add del">
          <ac:chgData name="Celestina Mustata" userId="2826a4a7-713e-4fa5-bba6-0dfdb661c1b3" providerId="ADAL" clId="{51705FF6-1DA1-0847-A40E-D5B17F4E1430}" dt="2022-06-28T17:42:07.357" v="3334" actId="26606"/>
          <ac:grpSpMkLst>
            <pc:docMk/>
            <pc:sldMk cId="306647163" sldId="265"/>
            <ac:grpSpMk id="58" creationId="{4ADB9295-9645-4BF2-ADFD-75800B7FAD06}"/>
          </ac:grpSpMkLst>
        </pc:grpChg>
        <pc:grpChg chg="add del">
          <ac:chgData name="Celestina Mustata" userId="2826a4a7-713e-4fa5-bba6-0dfdb661c1b3" providerId="ADAL" clId="{51705FF6-1DA1-0847-A40E-D5B17F4E1430}" dt="2022-06-28T17:42:10.981" v="3340" actId="26606"/>
          <ac:grpSpMkLst>
            <pc:docMk/>
            <pc:sldMk cId="306647163" sldId="265"/>
            <ac:grpSpMk id="61" creationId="{240590EE-5428-41AA-95B2-96FCC1CE67A7}"/>
          </ac:grpSpMkLst>
        </pc:grpChg>
        <pc:grpChg chg="add del">
          <ac:chgData name="Celestina Mustata" userId="2826a4a7-713e-4fa5-bba6-0dfdb661c1b3" providerId="ADAL" clId="{51705FF6-1DA1-0847-A40E-D5B17F4E1430}" dt="2022-06-28T17:42:07.357" v="3334" actId="26606"/>
          <ac:grpSpMkLst>
            <pc:docMk/>
            <pc:sldMk cId="306647163" sldId="265"/>
            <ac:grpSpMk id="87" creationId="{B485B3F6-654D-4842-A2DE-677D12FED460}"/>
          </ac:grpSpMkLst>
        </pc:grpChg>
        <pc:grpChg chg="add del">
          <ac:chgData name="Celestina Mustata" userId="2826a4a7-713e-4fa5-bba6-0dfdb661c1b3" providerId="ADAL" clId="{51705FF6-1DA1-0847-A40E-D5B17F4E1430}" dt="2022-06-28T17:42:12.147" v="3342" actId="26606"/>
          <ac:grpSpMkLst>
            <pc:docMk/>
            <pc:sldMk cId="306647163" sldId="265"/>
            <ac:grpSpMk id="89" creationId="{8DB4BB99-C854-45F9-BED1-63D15E3A2411}"/>
          </ac:grpSpMkLst>
        </pc:grpChg>
        <pc:grpChg chg="add del">
          <ac:chgData name="Celestina Mustata" userId="2826a4a7-713e-4fa5-bba6-0dfdb661c1b3" providerId="ADAL" clId="{51705FF6-1DA1-0847-A40E-D5B17F4E1430}" dt="2022-06-28T17:42:08.646" v="3336" actId="26606"/>
          <ac:grpSpMkLst>
            <pc:docMk/>
            <pc:sldMk cId="306647163" sldId="265"/>
            <ac:grpSpMk id="100" creationId="{4ADB9295-9645-4BF2-ADFD-75800B7FAD06}"/>
          </ac:grpSpMkLst>
        </pc:grpChg>
        <pc:grpChg chg="add del">
          <ac:chgData name="Celestina Mustata" userId="2826a4a7-713e-4fa5-bba6-0dfdb661c1b3" providerId="ADAL" clId="{51705FF6-1DA1-0847-A40E-D5B17F4E1430}" dt="2022-06-28T17:42:12.147" v="3342" actId="26606"/>
          <ac:grpSpMkLst>
            <pc:docMk/>
            <pc:sldMk cId="306647163" sldId="265"/>
            <ac:grpSpMk id="123" creationId="{2576BCDF-119F-4EB5-83D7-ED823C93EBBD}"/>
          </ac:grpSpMkLst>
        </pc:grpChg>
        <pc:grpChg chg="add del">
          <ac:chgData name="Celestina Mustata" userId="2826a4a7-713e-4fa5-bba6-0dfdb661c1b3" providerId="ADAL" clId="{51705FF6-1DA1-0847-A40E-D5B17F4E1430}" dt="2022-06-28T17:42:21.916" v="3344" actId="26606"/>
          <ac:grpSpMkLst>
            <pc:docMk/>
            <pc:sldMk cId="306647163" sldId="265"/>
            <ac:grpSpMk id="128" creationId="{9AE4726C-1831-4FE3-9A11-227F0DC2F0BC}"/>
          </ac:grpSpMkLst>
        </pc:grpChg>
        <pc:grpChg chg="add del">
          <ac:chgData name="Celestina Mustata" userId="2826a4a7-713e-4fa5-bba6-0dfdb661c1b3" providerId="ADAL" clId="{51705FF6-1DA1-0847-A40E-D5B17F4E1430}" dt="2022-06-28T17:42:21.916" v="3344" actId="26606"/>
          <ac:grpSpMkLst>
            <pc:docMk/>
            <pc:sldMk cId="306647163" sldId="265"/>
            <ac:grpSpMk id="131" creationId="{E916825F-759B-4F1A-BA80-AF7137691EC5}"/>
          </ac:grpSpMkLst>
        </pc:grpChg>
        <pc:grpChg chg="add">
          <ac:chgData name="Celestina Mustata" userId="2826a4a7-713e-4fa5-bba6-0dfdb661c1b3" providerId="ADAL" clId="{51705FF6-1DA1-0847-A40E-D5B17F4E1430}" dt="2022-06-28T17:42:21.939" v="3345" actId="26606"/>
          <ac:grpSpMkLst>
            <pc:docMk/>
            <pc:sldMk cId="306647163" sldId="265"/>
            <ac:grpSpMk id="139" creationId="{85BE3A7E-6A3F-401E-A025-BBB8FDB8DD30}"/>
          </ac:grpSpMkLst>
        </pc:grpChg>
        <pc:grpChg chg="add">
          <ac:chgData name="Celestina Mustata" userId="2826a4a7-713e-4fa5-bba6-0dfdb661c1b3" providerId="ADAL" clId="{51705FF6-1DA1-0847-A40E-D5B17F4E1430}" dt="2022-06-28T17:42:21.939" v="3345" actId="26606"/>
          <ac:grpSpMkLst>
            <pc:docMk/>
            <pc:sldMk cId="306647163" sldId="265"/>
            <ac:grpSpMk id="142" creationId="{F4E035BE-9FF4-43D3-BC25-CF582D7FF85E}"/>
          </ac:grpSpMkLst>
        </pc:grpChg>
        <pc:picChg chg="add del">
          <ac:chgData name="Celestina Mustata" userId="2826a4a7-713e-4fa5-bba6-0dfdb661c1b3" providerId="ADAL" clId="{51705FF6-1DA1-0847-A40E-D5B17F4E1430}" dt="2022-06-28T17:42:10.981" v="3340" actId="26606"/>
          <ac:picMkLst>
            <pc:docMk/>
            <pc:sldMk cId="306647163" sldId="265"/>
            <ac:picMk id="53" creationId="{72520EC2-7846-1295-E421-B136E24A8CC0}"/>
          </ac:picMkLst>
        </pc:picChg>
        <pc:picChg chg="add del">
          <ac:chgData name="Celestina Mustata" userId="2826a4a7-713e-4fa5-bba6-0dfdb661c1b3" providerId="ADAL" clId="{51705FF6-1DA1-0847-A40E-D5B17F4E1430}" dt="2022-06-28T17:42:09.753" v="3338" actId="26606"/>
          <ac:picMkLst>
            <pc:docMk/>
            <pc:sldMk cId="306647163" sldId="265"/>
            <ac:picMk id="55" creationId="{FFF5A294-7344-8794-2A9F-E29A4812E6E2}"/>
          </ac:picMkLst>
        </pc:picChg>
        <pc:picChg chg="add del">
          <ac:chgData name="Celestina Mustata" userId="2826a4a7-713e-4fa5-bba6-0dfdb661c1b3" providerId="ADAL" clId="{51705FF6-1DA1-0847-A40E-D5B17F4E1430}" dt="2022-06-28T17:42:12.147" v="3342" actId="26606"/>
          <ac:picMkLst>
            <pc:docMk/>
            <pc:sldMk cId="306647163" sldId="265"/>
            <ac:picMk id="122" creationId="{92D83638-A467-411A-9C31-FE9A111CD885}"/>
          </ac:picMkLst>
        </pc:picChg>
        <pc:picChg chg="add del">
          <ac:chgData name="Celestina Mustata" userId="2826a4a7-713e-4fa5-bba6-0dfdb661c1b3" providerId="ADAL" clId="{51705FF6-1DA1-0847-A40E-D5B17F4E1430}" dt="2022-06-28T17:42:21.916" v="3344" actId="26606"/>
          <ac:picMkLst>
            <pc:docMk/>
            <pc:sldMk cId="306647163" sldId="265"/>
            <ac:picMk id="130" creationId="{16723E09-FDFF-0649-AA57-5699286E37CA}"/>
          </ac:picMkLst>
        </pc:picChg>
        <pc:cxnChg chg="add del">
          <ac:chgData name="Celestina Mustata" userId="2826a4a7-713e-4fa5-bba6-0dfdb661c1b3" providerId="ADAL" clId="{51705FF6-1DA1-0847-A40E-D5B17F4E1430}" dt="2022-06-28T17:42:21.939" v="3345" actId="26606"/>
          <ac:cxnSpMkLst>
            <pc:docMk/>
            <pc:sldMk cId="306647163" sldId="265"/>
            <ac:cxnSpMk id="39" creationId="{085ECEC0-FF5D-4348-92C7-1EA7C61E770C}"/>
          </ac:cxnSpMkLst>
        </pc:cxnChg>
        <pc:cxnChg chg="add">
          <ac:chgData name="Celestina Mustata" userId="2826a4a7-713e-4fa5-bba6-0dfdb661c1b3" providerId="ADAL" clId="{51705FF6-1DA1-0847-A40E-D5B17F4E1430}" dt="2022-06-28T17:42:21.939" v="3345" actId="26606"/>
          <ac:cxnSpMkLst>
            <pc:docMk/>
            <pc:sldMk cId="306647163" sldId="265"/>
            <ac:cxnSpMk id="141" creationId="{085ECEC0-FF5D-4348-92C7-1EA7C61E770C}"/>
          </ac:cxnSpMkLst>
        </pc:cxnChg>
      </pc:sldChg>
      <pc:sldChg chg="addSp delSp modSp add mod setBg setClrOvrMap">
        <pc:chgData name="Celestina Mustata" userId="2826a4a7-713e-4fa5-bba6-0dfdb661c1b3" providerId="ADAL" clId="{51705FF6-1DA1-0847-A40E-D5B17F4E1430}" dt="2022-06-27T18:30:08.159" v="3293" actId="26606"/>
        <pc:sldMkLst>
          <pc:docMk/>
          <pc:sldMk cId="3516998707" sldId="266"/>
        </pc:sldMkLst>
        <pc:spChg chg="mod">
          <ac:chgData name="Celestina Mustata" userId="2826a4a7-713e-4fa5-bba6-0dfdb661c1b3" providerId="ADAL" clId="{51705FF6-1DA1-0847-A40E-D5B17F4E1430}" dt="2022-06-27T18:30:08.159" v="3293" actId="26606"/>
          <ac:spMkLst>
            <pc:docMk/>
            <pc:sldMk cId="3516998707" sldId="266"/>
            <ac:spMk id="2" creationId="{D8DDC6E0-E1BA-7848-B9C2-0DDC68BF2341}"/>
          </ac:spMkLst>
        </pc:spChg>
        <pc:spChg chg="del mod">
          <ac:chgData name="Celestina Mustata" userId="2826a4a7-713e-4fa5-bba6-0dfdb661c1b3" providerId="ADAL" clId="{51705FF6-1DA1-0847-A40E-D5B17F4E1430}" dt="2022-06-23T18:41:55.820" v="2667" actId="478"/>
          <ac:spMkLst>
            <pc:docMk/>
            <pc:sldMk cId="3516998707" sldId="266"/>
            <ac:spMk id="3" creationId="{242B528C-3CAB-614F-8004-3375DB7D8D38}"/>
          </ac:spMkLst>
        </pc:spChg>
        <pc:spChg chg="add del">
          <ac:chgData name="Celestina Mustata" userId="2826a4a7-713e-4fa5-bba6-0dfdb661c1b3" providerId="ADAL" clId="{51705FF6-1DA1-0847-A40E-D5B17F4E1430}" dt="2022-06-27T18:30:01.802" v="3284" actId="26606"/>
          <ac:spMkLst>
            <pc:docMk/>
            <pc:sldMk cId="3516998707" sldId="266"/>
            <ac:spMk id="67" creationId="{29EF3596-DF97-4605-88C4-E1D6634C1B19}"/>
          </ac:spMkLst>
        </pc:spChg>
        <pc:spChg chg="add del">
          <ac:chgData name="Celestina Mustata" userId="2826a4a7-713e-4fa5-bba6-0dfdb661c1b3" providerId="ADAL" clId="{51705FF6-1DA1-0847-A40E-D5B17F4E1430}" dt="2022-06-27T18:30:01.802" v="3284" actId="26606"/>
          <ac:spMkLst>
            <pc:docMk/>
            <pc:sldMk cId="3516998707" sldId="266"/>
            <ac:spMk id="127" creationId="{0F4BA0F2-1035-4F3D-B3FE-C551450E423A}"/>
          </ac:spMkLst>
        </pc:spChg>
        <pc:spChg chg="add del">
          <ac:chgData name="Celestina Mustata" userId="2826a4a7-713e-4fa5-bba6-0dfdb661c1b3" providerId="ADAL" clId="{51705FF6-1DA1-0847-A40E-D5B17F4E1430}" dt="2022-06-27T18:30:03.099" v="3286" actId="26606"/>
          <ac:spMkLst>
            <pc:docMk/>
            <pc:sldMk cId="3516998707" sldId="266"/>
            <ac:spMk id="132" creationId="{4B24F6DB-F114-44A7-BB56-D401884E4E7F}"/>
          </ac:spMkLst>
        </pc:spChg>
        <pc:spChg chg="add del">
          <ac:chgData name="Celestina Mustata" userId="2826a4a7-713e-4fa5-bba6-0dfdb661c1b3" providerId="ADAL" clId="{51705FF6-1DA1-0847-A40E-D5B17F4E1430}" dt="2022-06-27T18:30:04.623" v="3288" actId="26606"/>
          <ac:spMkLst>
            <pc:docMk/>
            <pc:sldMk cId="3516998707" sldId="266"/>
            <ac:spMk id="137" creationId="{29EF3596-DF97-4605-88C4-E1D6634C1B19}"/>
          </ac:spMkLst>
        </pc:spChg>
        <pc:spChg chg="add del">
          <ac:chgData name="Celestina Mustata" userId="2826a4a7-713e-4fa5-bba6-0dfdb661c1b3" providerId="ADAL" clId="{51705FF6-1DA1-0847-A40E-D5B17F4E1430}" dt="2022-06-27T18:30:04.623" v="3288" actId="26606"/>
          <ac:spMkLst>
            <pc:docMk/>
            <pc:sldMk cId="3516998707" sldId="266"/>
            <ac:spMk id="141" creationId="{0F4BA0F2-1035-4F3D-B3FE-C551450E423A}"/>
          </ac:spMkLst>
        </pc:spChg>
        <pc:spChg chg="add del">
          <ac:chgData name="Celestina Mustata" userId="2826a4a7-713e-4fa5-bba6-0dfdb661c1b3" providerId="ADAL" clId="{51705FF6-1DA1-0847-A40E-D5B17F4E1430}" dt="2022-06-27T18:30:06.199" v="3290" actId="26606"/>
          <ac:spMkLst>
            <pc:docMk/>
            <pc:sldMk cId="3516998707" sldId="266"/>
            <ac:spMk id="147" creationId="{7A070EAD-1DCD-4F3D-BA84-799B891A0E19}"/>
          </ac:spMkLst>
        </pc:spChg>
        <pc:spChg chg="add del">
          <ac:chgData name="Celestina Mustata" userId="2826a4a7-713e-4fa5-bba6-0dfdb661c1b3" providerId="ADAL" clId="{51705FF6-1DA1-0847-A40E-D5B17F4E1430}" dt="2022-06-27T18:30:08.091" v="3292" actId="26606"/>
          <ac:spMkLst>
            <pc:docMk/>
            <pc:sldMk cId="3516998707" sldId="266"/>
            <ac:spMk id="155" creationId="{B7D4B16D-600A-41A1-8B1B-3727C56C0C9B}"/>
          </ac:spMkLst>
        </pc:spChg>
        <pc:spChg chg="add">
          <ac:chgData name="Celestina Mustata" userId="2826a4a7-713e-4fa5-bba6-0dfdb661c1b3" providerId="ADAL" clId="{51705FF6-1DA1-0847-A40E-D5B17F4E1430}" dt="2022-06-27T18:30:08.159" v="3293" actId="26606"/>
          <ac:spMkLst>
            <pc:docMk/>
            <pc:sldMk cId="3516998707" sldId="266"/>
            <ac:spMk id="164" creationId="{29EF3596-DF97-4605-88C4-E1D6634C1B19}"/>
          </ac:spMkLst>
        </pc:spChg>
        <pc:spChg chg="add">
          <ac:chgData name="Celestina Mustata" userId="2826a4a7-713e-4fa5-bba6-0dfdb661c1b3" providerId="ADAL" clId="{51705FF6-1DA1-0847-A40E-D5B17F4E1430}" dt="2022-06-27T18:30:08.159" v="3293" actId="26606"/>
          <ac:spMkLst>
            <pc:docMk/>
            <pc:sldMk cId="3516998707" sldId="266"/>
            <ac:spMk id="169" creationId="{0F4BA0F2-1035-4F3D-B3FE-C551450E423A}"/>
          </ac:spMkLst>
        </pc:spChg>
        <pc:grpChg chg="add del">
          <ac:chgData name="Celestina Mustata" userId="2826a4a7-713e-4fa5-bba6-0dfdb661c1b3" providerId="ADAL" clId="{51705FF6-1DA1-0847-A40E-D5B17F4E1430}" dt="2022-06-27T18:30:01.802" v="3284" actId="26606"/>
          <ac:grpSpMkLst>
            <pc:docMk/>
            <pc:sldMk cId="3516998707" sldId="266"/>
            <ac:grpSpMk id="11" creationId="{AB86F577-8905-4B21-8AF3-C1BB3433775D}"/>
          </ac:grpSpMkLst>
        </pc:grpChg>
        <pc:grpChg chg="add del">
          <ac:chgData name="Celestina Mustata" userId="2826a4a7-713e-4fa5-bba6-0dfdb661c1b3" providerId="ADAL" clId="{51705FF6-1DA1-0847-A40E-D5B17F4E1430}" dt="2022-06-27T18:30:03.099" v="3286" actId="26606"/>
          <ac:grpSpMkLst>
            <pc:docMk/>
            <pc:sldMk cId="3516998707" sldId="266"/>
            <ac:grpSpMk id="65" creationId="{9BE10567-6165-46A7-867D-4690A16B46D6}"/>
          </ac:grpSpMkLst>
        </pc:grpChg>
        <pc:grpChg chg="add del">
          <ac:chgData name="Celestina Mustata" userId="2826a4a7-713e-4fa5-bba6-0dfdb661c1b3" providerId="ADAL" clId="{51705FF6-1DA1-0847-A40E-D5B17F4E1430}" dt="2022-06-27T18:30:01.802" v="3284" actId="26606"/>
          <ac:grpSpMkLst>
            <pc:docMk/>
            <pc:sldMk cId="3516998707" sldId="266"/>
            <ac:grpSpMk id="69" creationId="{A04CF5AE-1525-458C-805A-277612287C4F}"/>
          </ac:grpSpMkLst>
        </pc:grpChg>
        <pc:grpChg chg="add del">
          <ac:chgData name="Celestina Mustata" userId="2826a4a7-713e-4fa5-bba6-0dfdb661c1b3" providerId="ADAL" clId="{51705FF6-1DA1-0847-A40E-D5B17F4E1430}" dt="2022-06-27T18:30:03.099" v="3286" actId="26606"/>
          <ac:grpSpMkLst>
            <pc:docMk/>
            <pc:sldMk cId="3516998707" sldId="266"/>
            <ac:grpSpMk id="71" creationId="{4DB50ECD-225E-4F81-AF7B-706DD05F3BA8}"/>
          </ac:grpSpMkLst>
        </pc:grpChg>
        <pc:grpChg chg="add del">
          <ac:chgData name="Celestina Mustata" userId="2826a4a7-713e-4fa5-bba6-0dfdb661c1b3" providerId="ADAL" clId="{51705FF6-1DA1-0847-A40E-D5B17F4E1430}" dt="2022-06-27T18:30:03.099" v="3286" actId="26606"/>
          <ac:grpSpMkLst>
            <pc:docMk/>
            <pc:sldMk cId="3516998707" sldId="266"/>
            <ac:grpSpMk id="129" creationId="{FF5EAD09-B81D-415F-8BCF-73C81AE05F21}"/>
          </ac:grpSpMkLst>
        </pc:grpChg>
        <pc:grpChg chg="add del">
          <ac:chgData name="Celestina Mustata" userId="2826a4a7-713e-4fa5-bba6-0dfdb661c1b3" providerId="ADAL" clId="{51705FF6-1DA1-0847-A40E-D5B17F4E1430}" dt="2022-06-27T18:30:04.623" v="3288" actId="26606"/>
          <ac:grpSpMkLst>
            <pc:docMk/>
            <pc:sldMk cId="3516998707" sldId="266"/>
            <ac:grpSpMk id="135" creationId="{AB86F577-8905-4B21-8AF3-C1BB3433775D}"/>
          </ac:grpSpMkLst>
        </pc:grpChg>
        <pc:grpChg chg="add del">
          <ac:chgData name="Celestina Mustata" userId="2826a4a7-713e-4fa5-bba6-0dfdb661c1b3" providerId="ADAL" clId="{51705FF6-1DA1-0847-A40E-D5B17F4E1430}" dt="2022-06-27T18:30:04.623" v="3288" actId="26606"/>
          <ac:grpSpMkLst>
            <pc:docMk/>
            <pc:sldMk cId="3516998707" sldId="266"/>
            <ac:grpSpMk id="138" creationId="{A04CF5AE-1525-458C-805A-277612287C4F}"/>
          </ac:grpSpMkLst>
        </pc:grpChg>
        <pc:grpChg chg="add del">
          <ac:chgData name="Celestina Mustata" userId="2826a4a7-713e-4fa5-bba6-0dfdb661c1b3" providerId="ADAL" clId="{51705FF6-1DA1-0847-A40E-D5B17F4E1430}" dt="2022-06-27T18:30:06.199" v="3290" actId="26606"/>
          <ac:grpSpMkLst>
            <pc:docMk/>
            <pc:sldMk cId="3516998707" sldId="266"/>
            <ac:grpSpMk id="145" creationId="{FF5EAD09-B81D-415F-8BCF-73C81AE05F21}"/>
          </ac:grpSpMkLst>
        </pc:grpChg>
        <pc:grpChg chg="add del">
          <ac:chgData name="Celestina Mustata" userId="2826a4a7-713e-4fa5-bba6-0dfdb661c1b3" providerId="ADAL" clId="{51705FF6-1DA1-0847-A40E-D5B17F4E1430}" dt="2022-06-27T18:30:06.199" v="3290" actId="26606"/>
          <ac:grpSpMkLst>
            <pc:docMk/>
            <pc:sldMk cId="3516998707" sldId="266"/>
            <ac:grpSpMk id="148" creationId="{DE471E13-6104-4637-8A8F-B545529B1D11}"/>
          </ac:grpSpMkLst>
        </pc:grpChg>
        <pc:grpChg chg="add del">
          <ac:chgData name="Celestina Mustata" userId="2826a4a7-713e-4fa5-bba6-0dfdb661c1b3" providerId="ADAL" clId="{51705FF6-1DA1-0847-A40E-D5B17F4E1430}" dt="2022-06-27T18:30:08.091" v="3292" actId="26606"/>
          <ac:grpSpMkLst>
            <pc:docMk/>
            <pc:sldMk cId="3516998707" sldId="266"/>
            <ac:grpSpMk id="153" creationId="{FF5EAD09-B81D-415F-8BCF-73C81AE05F21}"/>
          </ac:grpSpMkLst>
        </pc:grpChg>
        <pc:grpChg chg="add del">
          <ac:chgData name="Celestina Mustata" userId="2826a4a7-713e-4fa5-bba6-0dfdb661c1b3" providerId="ADAL" clId="{51705FF6-1DA1-0847-A40E-D5B17F4E1430}" dt="2022-06-27T18:30:08.091" v="3292" actId="26606"/>
          <ac:grpSpMkLst>
            <pc:docMk/>
            <pc:sldMk cId="3516998707" sldId="266"/>
            <ac:grpSpMk id="156" creationId="{DE7C35E0-BD19-4AFC-81BF-7A7507E9C94D}"/>
          </ac:grpSpMkLst>
        </pc:grpChg>
        <pc:grpChg chg="add">
          <ac:chgData name="Celestina Mustata" userId="2826a4a7-713e-4fa5-bba6-0dfdb661c1b3" providerId="ADAL" clId="{51705FF6-1DA1-0847-A40E-D5B17F4E1430}" dt="2022-06-27T18:30:08.159" v="3293" actId="26606"/>
          <ac:grpSpMkLst>
            <pc:docMk/>
            <pc:sldMk cId="3516998707" sldId="266"/>
            <ac:grpSpMk id="162" creationId="{AB86F577-8905-4B21-8AF3-C1BB3433775D}"/>
          </ac:grpSpMkLst>
        </pc:grpChg>
        <pc:grpChg chg="add">
          <ac:chgData name="Celestina Mustata" userId="2826a4a7-713e-4fa5-bba6-0dfdb661c1b3" providerId="ADAL" clId="{51705FF6-1DA1-0847-A40E-D5B17F4E1430}" dt="2022-06-27T18:30:08.159" v="3293" actId="26606"/>
          <ac:grpSpMkLst>
            <pc:docMk/>
            <pc:sldMk cId="3516998707" sldId="266"/>
            <ac:grpSpMk id="165" creationId="{A04CF5AE-1525-458C-805A-277612287C4F}"/>
          </ac:grpSpMkLst>
        </pc:grpChg>
        <pc:picChg chg="add del">
          <ac:chgData name="Celestina Mustata" userId="2826a4a7-713e-4fa5-bba6-0dfdb661c1b3" providerId="ADAL" clId="{51705FF6-1DA1-0847-A40E-D5B17F4E1430}" dt="2022-06-27T18:30:01.802" v="3284" actId="26606"/>
          <ac:picMkLst>
            <pc:docMk/>
            <pc:sldMk cId="3516998707" sldId="266"/>
            <ac:picMk id="6" creationId="{BE84AFA1-48A9-4995-50D0-0D38C7C12F46}"/>
          </ac:picMkLst>
        </pc:picChg>
        <pc:picChg chg="add del">
          <ac:chgData name="Celestina Mustata" userId="2826a4a7-713e-4fa5-bba6-0dfdb661c1b3" providerId="ADAL" clId="{51705FF6-1DA1-0847-A40E-D5B17F4E1430}" dt="2022-06-27T18:30:03.099" v="3286" actId="26606"/>
          <ac:picMkLst>
            <pc:docMk/>
            <pc:sldMk cId="3516998707" sldId="266"/>
            <ac:picMk id="7" creationId="{9ACD3AF8-B16E-4174-8C1A-41F683C4AF8A}"/>
          </ac:picMkLst>
        </pc:picChg>
        <pc:picChg chg="add del">
          <ac:chgData name="Celestina Mustata" userId="2826a4a7-713e-4fa5-bba6-0dfdb661c1b3" providerId="ADAL" clId="{51705FF6-1DA1-0847-A40E-D5B17F4E1430}" dt="2022-06-27T18:30:01.802" v="3284" actId="26606"/>
          <ac:picMkLst>
            <pc:docMk/>
            <pc:sldMk cId="3516998707" sldId="266"/>
            <ac:picMk id="9" creationId="{678E285C-BE9E-45B7-A3EE-B9792DAE9917}"/>
          </ac:picMkLst>
        </pc:picChg>
        <pc:picChg chg="add del">
          <ac:chgData name="Celestina Mustata" userId="2826a4a7-713e-4fa5-bba6-0dfdb661c1b3" providerId="ADAL" clId="{51705FF6-1DA1-0847-A40E-D5B17F4E1430}" dt="2022-06-27T18:30:08.091" v="3292" actId="26606"/>
          <ac:picMkLst>
            <pc:docMk/>
            <pc:sldMk cId="3516998707" sldId="266"/>
            <ac:picMk id="123" creationId="{51039561-92F9-40EE-900B-6AA0F58042A4}"/>
          </ac:picMkLst>
        </pc:picChg>
        <pc:picChg chg="add del">
          <ac:chgData name="Celestina Mustata" userId="2826a4a7-713e-4fa5-bba6-0dfdb661c1b3" providerId="ADAL" clId="{51705FF6-1DA1-0847-A40E-D5B17F4E1430}" dt="2022-06-27T18:30:01.802" v="3284" actId="26606"/>
          <ac:picMkLst>
            <pc:docMk/>
            <pc:sldMk cId="3516998707" sldId="266"/>
            <ac:picMk id="125" creationId="{EE045C80-5D28-4F64-9892-322DA1D2378F}"/>
          </ac:picMkLst>
        </pc:picChg>
        <pc:picChg chg="add del">
          <ac:chgData name="Celestina Mustata" userId="2826a4a7-713e-4fa5-bba6-0dfdb661c1b3" providerId="ADAL" clId="{51705FF6-1DA1-0847-A40E-D5B17F4E1430}" dt="2022-06-27T18:30:04.623" v="3288" actId="26606"/>
          <ac:picMkLst>
            <pc:docMk/>
            <pc:sldMk cId="3516998707" sldId="266"/>
            <ac:picMk id="134" creationId="{678E285C-BE9E-45B7-A3EE-B9792DAE9917}"/>
          </ac:picMkLst>
        </pc:picChg>
        <pc:picChg chg="add del">
          <ac:chgData name="Celestina Mustata" userId="2826a4a7-713e-4fa5-bba6-0dfdb661c1b3" providerId="ADAL" clId="{51705FF6-1DA1-0847-A40E-D5B17F4E1430}" dt="2022-06-27T18:30:04.623" v="3288" actId="26606"/>
          <ac:picMkLst>
            <pc:docMk/>
            <pc:sldMk cId="3516998707" sldId="266"/>
            <ac:picMk id="140" creationId="{EE045C80-5D28-4F64-9892-322DA1D2378F}"/>
          </ac:picMkLst>
        </pc:picChg>
        <pc:picChg chg="add del">
          <ac:chgData name="Celestina Mustata" userId="2826a4a7-713e-4fa5-bba6-0dfdb661c1b3" providerId="ADAL" clId="{51705FF6-1DA1-0847-A40E-D5B17F4E1430}" dt="2022-06-27T18:30:04.623" v="3288" actId="26606"/>
          <ac:picMkLst>
            <pc:docMk/>
            <pc:sldMk cId="3516998707" sldId="266"/>
            <ac:picMk id="142" creationId="{BE84AFA1-48A9-4995-50D0-0D38C7C12F46}"/>
          </ac:picMkLst>
        </pc:picChg>
        <pc:picChg chg="add del">
          <ac:chgData name="Celestina Mustata" userId="2826a4a7-713e-4fa5-bba6-0dfdb661c1b3" providerId="ADAL" clId="{51705FF6-1DA1-0847-A40E-D5B17F4E1430}" dt="2022-06-27T18:30:06.199" v="3290" actId="26606"/>
          <ac:picMkLst>
            <pc:docMk/>
            <pc:sldMk cId="3516998707" sldId="266"/>
            <ac:picMk id="144" creationId="{9ACD3AF8-B16E-4174-8C1A-41F683C4AF8A}"/>
          </ac:picMkLst>
        </pc:picChg>
        <pc:picChg chg="add del">
          <ac:chgData name="Celestina Mustata" userId="2826a4a7-713e-4fa5-bba6-0dfdb661c1b3" providerId="ADAL" clId="{51705FF6-1DA1-0847-A40E-D5B17F4E1430}" dt="2022-06-27T18:30:08.091" v="3292" actId="26606"/>
          <ac:picMkLst>
            <pc:docMk/>
            <pc:sldMk cId="3516998707" sldId="266"/>
            <ac:picMk id="152" creationId="{9ACD3AF8-B16E-4174-8C1A-41F683C4AF8A}"/>
          </ac:picMkLst>
        </pc:picChg>
        <pc:picChg chg="add">
          <ac:chgData name="Celestina Mustata" userId="2826a4a7-713e-4fa5-bba6-0dfdb661c1b3" providerId="ADAL" clId="{51705FF6-1DA1-0847-A40E-D5B17F4E1430}" dt="2022-06-27T18:30:08.159" v="3293" actId="26606"/>
          <ac:picMkLst>
            <pc:docMk/>
            <pc:sldMk cId="3516998707" sldId="266"/>
            <ac:picMk id="161" creationId="{678E285C-BE9E-45B7-A3EE-B9792DAE9917}"/>
          </ac:picMkLst>
        </pc:picChg>
        <pc:picChg chg="add">
          <ac:chgData name="Celestina Mustata" userId="2826a4a7-713e-4fa5-bba6-0dfdb661c1b3" providerId="ADAL" clId="{51705FF6-1DA1-0847-A40E-D5B17F4E1430}" dt="2022-06-27T18:30:08.159" v="3293" actId="26606"/>
          <ac:picMkLst>
            <pc:docMk/>
            <pc:sldMk cId="3516998707" sldId="266"/>
            <ac:picMk id="168" creationId="{EE045C80-5D28-4F64-9892-322DA1D2378F}"/>
          </ac:picMkLst>
        </pc:picChg>
        <pc:picChg chg="add">
          <ac:chgData name="Celestina Mustata" userId="2826a4a7-713e-4fa5-bba6-0dfdb661c1b3" providerId="ADAL" clId="{51705FF6-1DA1-0847-A40E-D5B17F4E1430}" dt="2022-06-27T18:30:08.159" v="3293" actId="26606"/>
          <ac:picMkLst>
            <pc:docMk/>
            <pc:sldMk cId="3516998707" sldId="266"/>
            <ac:picMk id="170" creationId="{BE84AFA1-48A9-4995-50D0-0D38C7C12F46}"/>
          </ac:picMkLst>
        </pc:picChg>
        <pc:cxnChg chg="add del">
          <ac:chgData name="Celestina Mustata" userId="2826a4a7-713e-4fa5-bba6-0dfdb661c1b3" providerId="ADAL" clId="{51705FF6-1DA1-0847-A40E-D5B17F4E1430}" dt="2022-06-27T18:30:08.091" v="3292" actId="26606"/>
          <ac:cxnSpMkLst>
            <pc:docMk/>
            <pc:sldMk cId="3516998707" sldId="266"/>
            <ac:cxnSpMk id="159" creationId="{D902DA06-324A-48CE-8C20-94535480A632}"/>
          </ac:cxnSpMkLst>
        </pc:cxn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GB"/>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7/1/2022</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7/1/2022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7/1/2022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7/1/2022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GB"/>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7/1/2022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7/1/2022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7/1/2022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7/1/2022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7/1/2022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GB"/>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7/1/2022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7/1/2022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7/1/2022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7/1/2022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GB"/>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7/1/2022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7/1/2022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7/1/2022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7/1/2022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7/1/2022</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4.tiff"/></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9.xml"/><Relationship Id="rId4" Type="http://schemas.openxmlformats.org/officeDocument/2006/relationships/image" Target="../media/image6.tiff"/></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9.xml"/><Relationship Id="rId5" Type="http://schemas.openxmlformats.org/officeDocument/2006/relationships/image" Target="../media/image8.sv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10.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80B317-EA1D-C244-BDB0-5300623F9AF7}"/>
              </a:ext>
            </a:extLst>
          </p:cNvPr>
          <p:cNvSpPr>
            <a:spLocks noGrp="1"/>
          </p:cNvSpPr>
          <p:nvPr>
            <p:ph type="ctrTitle"/>
          </p:nvPr>
        </p:nvSpPr>
        <p:spPr>
          <a:xfrm>
            <a:off x="2644048" y="517793"/>
            <a:ext cx="8023950" cy="848299"/>
          </a:xfrm>
        </p:spPr>
        <p:txBody>
          <a:bodyPr>
            <a:normAutofit fontScale="90000"/>
          </a:bodyPr>
          <a:lstStyle/>
          <a:p>
            <a:r>
              <a:rPr lang="en-GB" sz="2800" dirty="0"/>
              <a:t>Digital skills and research method BMSW(4003)</a:t>
            </a:r>
          </a:p>
        </p:txBody>
      </p:sp>
      <p:sp>
        <p:nvSpPr>
          <p:cNvPr id="3" name="Subtitle 2">
            <a:extLst>
              <a:ext uri="{FF2B5EF4-FFF2-40B4-BE49-F238E27FC236}">
                <a16:creationId xmlns:a16="http://schemas.microsoft.com/office/drawing/2014/main" id="{AF50A999-3F8F-C54E-8719-773247B63CC0}"/>
              </a:ext>
            </a:extLst>
          </p:cNvPr>
          <p:cNvSpPr>
            <a:spLocks noGrp="1"/>
          </p:cNvSpPr>
          <p:nvPr>
            <p:ph type="subTitle" idx="1"/>
          </p:nvPr>
        </p:nvSpPr>
        <p:spPr>
          <a:xfrm>
            <a:off x="2368627" y="1366092"/>
            <a:ext cx="6947968" cy="4974115"/>
          </a:xfrm>
        </p:spPr>
        <p:txBody>
          <a:bodyPr/>
          <a:lstStyle/>
          <a:p>
            <a:endParaRPr lang="en-GB" dirty="0"/>
          </a:p>
          <a:p>
            <a:endParaRPr lang="en-GB" dirty="0"/>
          </a:p>
          <a:p>
            <a:endParaRPr lang="en-GB" dirty="0"/>
          </a:p>
          <a:p>
            <a:endParaRPr lang="en-GB" dirty="0"/>
          </a:p>
          <a:p>
            <a:r>
              <a:rPr lang="en-GB" dirty="0"/>
              <a:t>MIHAI PREDA: 2130233</a:t>
            </a:r>
          </a:p>
          <a:p>
            <a:r>
              <a:rPr lang="en-GB" dirty="0"/>
              <a:t>MOHAMMED SHAHID :2129430</a:t>
            </a:r>
          </a:p>
          <a:p>
            <a:r>
              <a:rPr lang="en-GB" dirty="0"/>
              <a:t>CELESTINA LAVINIA MUSTATA:2026029</a:t>
            </a:r>
          </a:p>
          <a:p>
            <a:r>
              <a:rPr lang="en-GB" dirty="0"/>
              <a:t>LECTURER NAME: DALE CLARKE</a:t>
            </a:r>
          </a:p>
        </p:txBody>
      </p:sp>
      <p:sp>
        <p:nvSpPr>
          <p:cNvPr id="4" name="TextBox 3">
            <a:extLst>
              <a:ext uri="{FF2B5EF4-FFF2-40B4-BE49-F238E27FC236}">
                <a16:creationId xmlns:a16="http://schemas.microsoft.com/office/drawing/2014/main" id="{CB082DB4-0368-B64A-A4C6-0591E1C2358E}"/>
              </a:ext>
            </a:extLst>
          </p:cNvPr>
          <p:cNvSpPr txBox="1"/>
          <p:nvPr/>
        </p:nvSpPr>
        <p:spPr>
          <a:xfrm>
            <a:off x="2875405" y="1586428"/>
            <a:ext cx="5706735" cy="707886"/>
          </a:xfrm>
          <a:prstGeom prst="rect">
            <a:avLst/>
          </a:prstGeom>
          <a:noFill/>
        </p:spPr>
        <p:txBody>
          <a:bodyPr wrap="square" rtlCol="0">
            <a:spAutoFit/>
          </a:bodyPr>
          <a:lstStyle/>
          <a:p>
            <a:r>
              <a:rPr lang="en-GB" sz="2000" dirty="0"/>
              <a:t>HOW DO STUDENT USE TECHNOLOGY TO COLLABORATE AT UWTSD ?</a:t>
            </a:r>
          </a:p>
        </p:txBody>
      </p:sp>
    </p:spTree>
    <p:extLst>
      <p:ext uri="{BB962C8B-B14F-4D97-AF65-F5344CB8AC3E}">
        <p14:creationId xmlns:p14="http://schemas.microsoft.com/office/powerpoint/2010/main" val="37223534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7C069C-94EF-B046-844B-647F3EBE2E0B}"/>
              </a:ext>
            </a:extLst>
          </p:cNvPr>
          <p:cNvSpPr>
            <a:spLocks noGrp="1"/>
          </p:cNvSpPr>
          <p:nvPr>
            <p:ph type="title"/>
          </p:nvPr>
        </p:nvSpPr>
        <p:spPr>
          <a:xfrm>
            <a:off x="1431174" y="400051"/>
            <a:ext cx="9795433" cy="1511300"/>
          </a:xfrm>
        </p:spPr>
        <p:txBody>
          <a:bodyPr>
            <a:normAutofit/>
          </a:bodyPr>
          <a:lstStyle/>
          <a:p>
            <a:r>
              <a:rPr lang="en-GB" dirty="0"/>
              <a:t>Which  digital tool is most used by student at </a:t>
            </a:r>
            <a:r>
              <a:rPr lang="en-GB" dirty="0" err="1"/>
              <a:t>uwtsd</a:t>
            </a:r>
            <a:r>
              <a:rPr lang="en-GB" dirty="0"/>
              <a:t> to collaborate together?</a:t>
            </a:r>
          </a:p>
        </p:txBody>
      </p:sp>
      <p:pic>
        <p:nvPicPr>
          <p:cNvPr id="4" name="Content Placeholder 3">
            <a:extLst>
              <a:ext uri="{FF2B5EF4-FFF2-40B4-BE49-F238E27FC236}">
                <a16:creationId xmlns:a16="http://schemas.microsoft.com/office/drawing/2014/main" id="{88F10CBE-20BF-6544-B07A-CBA22F697F97}"/>
              </a:ext>
            </a:extLst>
          </p:cNvPr>
          <p:cNvPicPr>
            <a:picLocks noChangeAspect="1"/>
          </p:cNvPicPr>
          <p:nvPr/>
        </p:nvPicPr>
        <p:blipFill>
          <a:blip r:embed="rId3"/>
          <a:stretch>
            <a:fillRect/>
          </a:stretch>
        </p:blipFill>
        <p:spPr>
          <a:xfrm>
            <a:off x="1141411" y="2711326"/>
            <a:ext cx="4689234" cy="2625971"/>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pic>
        <p:nvPicPr>
          <p:cNvPr id="5" name="Content Placeholder 4">
            <a:extLst>
              <a:ext uri="{FF2B5EF4-FFF2-40B4-BE49-F238E27FC236}">
                <a16:creationId xmlns:a16="http://schemas.microsoft.com/office/drawing/2014/main" id="{F7449420-E4FF-F14A-97A6-3301CDAC1691}"/>
              </a:ext>
            </a:extLst>
          </p:cNvPr>
          <p:cNvPicPr>
            <a:picLocks noGrp="1" noChangeAspect="1"/>
          </p:cNvPicPr>
          <p:nvPr>
            <p:ph idx="1"/>
          </p:nvPr>
        </p:nvPicPr>
        <p:blipFill>
          <a:blip r:embed="rId4"/>
          <a:stretch>
            <a:fillRect/>
          </a:stretch>
        </p:blipFill>
        <p:spPr>
          <a:xfrm>
            <a:off x="6228322" y="2711325"/>
            <a:ext cx="4943004" cy="2625971"/>
          </a:xfrm>
          <a:prstGeom prst="rect">
            <a:avLst/>
          </a:prstGeom>
        </p:spPr>
      </p:pic>
    </p:spTree>
    <p:extLst>
      <p:ext uri="{BB962C8B-B14F-4D97-AF65-F5344CB8AC3E}">
        <p14:creationId xmlns:p14="http://schemas.microsoft.com/office/powerpoint/2010/main" val="31563597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useBgFill="1">
        <p:nvSpPr>
          <p:cNvPr id="91" name="Rectangle 90">
            <a:extLst>
              <a:ext uri="{FF2B5EF4-FFF2-40B4-BE49-F238E27FC236}">
                <a16:creationId xmlns:a16="http://schemas.microsoft.com/office/drawing/2014/main" id="{C2E4E997-8672-4FFD-B8EC-9932A8E471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93" name="Picture 2">
            <a:extLst>
              <a:ext uri="{FF2B5EF4-FFF2-40B4-BE49-F238E27FC236}">
                <a16:creationId xmlns:a16="http://schemas.microsoft.com/office/drawing/2014/main" id="{FE6BA9E6-1D9E-4D30-B528-D49FA1342E4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sp>
        <p:nvSpPr>
          <p:cNvPr id="2" name="Title 1">
            <a:extLst>
              <a:ext uri="{FF2B5EF4-FFF2-40B4-BE49-F238E27FC236}">
                <a16:creationId xmlns:a16="http://schemas.microsoft.com/office/drawing/2014/main" id="{E1990C7F-28A7-3740-A7BE-5A49B8A00563}"/>
              </a:ext>
            </a:extLst>
          </p:cNvPr>
          <p:cNvSpPr>
            <a:spLocks noGrp="1"/>
          </p:cNvSpPr>
          <p:nvPr>
            <p:ph type="title"/>
          </p:nvPr>
        </p:nvSpPr>
        <p:spPr>
          <a:xfrm>
            <a:off x="1141413" y="618518"/>
            <a:ext cx="4459286" cy="1478570"/>
          </a:xfrm>
        </p:spPr>
        <p:txBody>
          <a:bodyPr>
            <a:normAutofit/>
          </a:bodyPr>
          <a:lstStyle/>
          <a:p>
            <a:r>
              <a:rPr lang="en-GB" sz="3200"/>
              <a:t>Introduction </a:t>
            </a:r>
          </a:p>
        </p:txBody>
      </p:sp>
      <p:sp>
        <p:nvSpPr>
          <p:cNvPr id="86" name="Content Placeholder 2">
            <a:extLst>
              <a:ext uri="{FF2B5EF4-FFF2-40B4-BE49-F238E27FC236}">
                <a16:creationId xmlns:a16="http://schemas.microsoft.com/office/drawing/2014/main" id="{773E54F0-BB23-BB44-B567-B9C38D256511}"/>
              </a:ext>
            </a:extLst>
          </p:cNvPr>
          <p:cNvSpPr>
            <a:spLocks noGrp="1"/>
          </p:cNvSpPr>
          <p:nvPr>
            <p:ph idx="1"/>
          </p:nvPr>
        </p:nvSpPr>
        <p:spPr>
          <a:xfrm>
            <a:off x="1141412" y="2249487"/>
            <a:ext cx="4459287" cy="3965046"/>
          </a:xfrm>
        </p:spPr>
        <p:txBody>
          <a:bodyPr>
            <a:normAutofit/>
          </a:bodyPr>
          <a:lstStyle/>
          <a:p>
            <a:pPr>
              <a:lnSpc>
                <a:spcPct val="110000"/>
              </a:lnSpc>
            </a:pPr>
            <a:r>
              <a:rPr lang="en-GB" sz="1400" dirty="0"/>
              <a:t>There are several digital platforms that are used to collaborate at UWTSD. Digitals tools are important in the academic environment . This research proposal  has been constructed  to investigate what tools are best used for collaboration, with the university and almost everything you have to build to make a good representation about your work. </a:t>
            </a:r>
          </a:p>
          <a:p>
            <a:pPr marL="0" indent="0">
              <a:lnSpc>
                <a:spcPct val="110000"/>
              </a:lnSpc>
              <a:buNone/>
            </a:pPr>
            <a:r>
              <a:rPr lang="en-GB" sz="1400" dirty="0"/>
              <a:t>One of the very useful digital tool in the academic world is  Microsoft TEAMS which allow and give opportunity for student and employees to collaborate together. </a:t>
            </a:r>
          </a:p>
          <a:p>
            <a:pPr marL="0" indent="0">
              <a:lnSpc>
                <a:spcPct val="110000"/>
              </a:lnSpc>
              <a:buNone/>
            </a:pPr>
            <a:r>
              <a:rPr lang="en-GB" sz="1400" dirty="0"/>
              <a:t> Microsoft Teams offers everything  in the digital tool needs, including a single communication platform that enables team members to collaborate through content sharing and have open chats, phone and video conversations with the best call quality. </a:t>
            </a:r>
          </a:p>
        </p:txBody>
      </p:sp>
      <p:pic>
        <p:nvPicPr>
          <p:cNvPr id="82" name="Picture 4" descr="School and office supplies">
            <a:extLst>
              <a:ext uri="{FF2B5EF4-FFF2-40B4-BE49-F238E27FC236}">
                <a16:creationId xmlns:a16="http://schemas.microsoft.com/office/drawing/2014/main" id="{E8403E8F-EE47-750D-5907-B804E1007CE9}"/>
              </a:ext>
            </a:extLst>
          </p:cNvPr>
          <p:cNvPicPr>
            <a:picLocks noChangeAspect="1"/>
          </p:cNvPicPr>
          <p:nvPr/>
        </p:nvPicPr>
        <p:blipFill rotWithShape="1">
          <a:blip r:embed="rId4"/>
          <a:srcRect l="42297" r="12584" b="-1"/>
          <a:stretch/>
        </p:blipFill>
        <p:spPr>
          <a:xfrm>
            <a:off x="6932873" y="618518"/>
            <a:ext cx="3782533" cy="5596015"/>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grpSp>
        <p:nvGrpSpPr>
          <p:cNvPr id="95" name="Group 94">
            <a:extLst>
              <a:ext uri="{FF2B5EF4-FFF2-40B4-BE49-F238E27FC236}">
                <a16:creationId xmlns:a16="http://schemas.microsoft.com/office/drawing/2014/main" id="{453E4DEE-E996-40F8-8635-0FF43D7348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96" name="Rectangle 5">
              <a:extLst>
                <a:ext uri="{FF2B5EF4-FFF2-40B4-BE49-F238E27FC236}">
                  <a16:creationId xmlns:a16="http://schemas.microsoft.com/office/drawing/2014/main" id="{08BD1D3E-43CE-49EB-A424-0738950C642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97" name="Freeform 6">
              <a:extLst>
                <a:ext uri="{FF2B5EF4-FFF2-40B4-BE49-F238E27FC236}">
                  <a16:creationId xmlns:a16="http://schemas.microsoft.com/office/drawing/2014/main" id="{E9182037-E3FA-489A-95D5-29E4248420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8" name="Freeform 7">
              <a:extLst>
                <a:ext uri="{FF2B5EF4-FFF2-40B4-BE49-F238E27FC236}">
                  <a16:creationId xmlns:a16="http://schemas.microsoft.com/office/drawing/2014/main" id="{E8864E76-AD7F-4BEE-B3F6-A78FA42AEF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9" name="Freeform 8">
              <a:extLst>
                <a:ext uri="{FF2B5EF4-FFF2-40B4-BE49-F238E27FC236}">
                  <a16:creationId xmlns:a16="http://schemas.microsoft.com/office/drawing/2014/main" id="{8AD071B3-046D-4479-91FE-01E9AD7C8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0" name="Freeform 9">
              <a:extLst>
                <a:ext uri="{FF2B5EF4-FFF2-40B4-BE49-F238E27FC236}">
                  <a16:creationId xmlns:a16="http://schemas.microsoft.com/office/drawing/2014/main" id="{91D776F5-E902-4A4D-A75D-A46E063C9F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1" name="Freeform 10">
              <a:extLst>
                <a:ext uri="{FF2B5EF4-FFF2-40B4-BE49-F238E27FC236}">
                  <a16:creationId xmlns:a16="http://schemas.microsoft.com/office/drawing/2014/main" id="{EBED8F24-A998-4952-AB68-E2074F0746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2" name="Freeform 11">
              <a:extLst>
                <a:ext uri="{FF2B5EF4-FFF2-40B4-BE49-F238E27FC236}">
                  <a16:creationId xmlns:a16="http://schemas.microsoft.com/office/drawing/2014/main" id="{74D7A646-8CDC-49B3-9C44-3EF38DB42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3" name="Freeform 12">
              <a:extLst>
                <a:ext uri="{FF2B5EF4-FFF2-40B4-BE49-F238E27FC236}">
                  <a16:creationId xmlns:a16="http://schemas.microsoft.com/office/drawing/2014/main" id="{D4E99D14-E4F4-419B-9AAF-8D1CEAB28A2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4" name="Freeform 13">
              <a:extLst>
                <a:ext uri="{FF2B5EF4-FFF2-40B4-BE49-F238E27FC236}">
                  <a16:creationId xmlns:a16="http://schemas.microsoft.com/office/drawing/2014/main" id="{377E106C-5445-4A52-9F7E-DA17387442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5" name="Freeform 14">
              <a:extLst>
                <a:ext uri="{FF2B5EF4-FFF2-40B4-BE49-F238E27FC236}">
                  <a16:creationId xmlns:a16="http://schemas.microsoft.com/office/drawing/2014/main" id="{752BFE96-D378-4BAE-A64B-F851A34C4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6" name="Freeform 15">
              <a:extLst>
                <a:ext uri="{FF2B5EF4-FFF2-40B4-BE49-F238E27FC236}">
                  <a16:creationId xmlns:a16="http://schemas.microsoft.com/office/drawing/2014/main" id="{B88FFB19-5A5E-4078-B467-9D4ABD21BD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7" name="Line 16">
              <a:extLst>
                <a:ext uri="{FF2B5EF4-FFF2-40B4-BE49-F238E27FC236}">
                  <a16:creationId xmlns:a16="http://schemas.microsoft.com/office/drawing/2014/main" id="{11042975-3D19-4728-BCDA-D3F5CD633ED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108" name="Freeform 17">
              <a:extLst>
                <a:ext uri="{FF2B5EF4-FFF2-40B4-BE49-F238E27FC236}">
                  <a16:creationId xmlns:a16="http://schemas.microsoft.com/office/drawing/2014/main" id="{A28972BD-D2E1-4DCA-A907-2E3B6F6066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9" name="Freeform 18">
              <a:extLst>
                <a:ext uri="{FF2B5EF4-FFF2-40B4-BE49-F238E27FC236}">
                  <a16:creationId xmlns:a16="http://schemas.microsoft.com/office/drawing/2014/main" id="{1C806824-5C2D-4747-B038-69EE4074B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0" name="Freeform 19">
              <a:extLst>
                <a:ext uri="{FF2B5EF4-FFF2-40B4-BE49-F238E27FC236}">
                  <a16:creationId xmlns:a16="http://schemas.microsoft.com/office/drawing/2014/main" id="{3B33F710-16D7-4F48-BFCA-66C9CA235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1" name="Freeform 20">
              <a:extLst>
                <a:ext uri="{FF2B5EF4-FFF2-40B4-BE49-F238E27FC236}">
                  <a16:creationId xmlns:a16="http://schemas.microsoft.com/office/drawing/2014/main" id="{6C8C8ED4-90FA-4E97-AAF0-D5D51E6A935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2" name="Rectangle 21">
              <a:extLst>
                <a:ext uri="{FF2B5EF4-FFF2-40B4-BE49-F238E27FC236}">
                  <a16:creationId xmlns:a16="http://schemas.microsoft.com/office/drawing/2014/main" id="{6C5EB9C1-B25F-4172-8A96-5950ECC828F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13" name="Freeform 22">
              <a:extLst>
                <a:ext uri="{FF2B5EF4-FFF2-40B4-BE49-F238E27FC236}">
                  <a16:creationId xmlns:a16="http://schemas.microsoft.com/office/drawing/2014/main" id="{097E6E8A-9373-4655-882B-21715CCE97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4" name="Freeform 23">
              <a:extLst>
                <a:ext uri="{FF2B5EF4-FFF2-40B4-BE49-F238E27FC236}">
                  <a16:creationId xmlns:a16="http://schemas.microsoft.com/office/drawing/2014/main" id="{EB8CC766-1206-4372-ACAF-8230AF4D542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5" name="Freeform 24">
              <a:extLst>
                <a:ext uri="{FF2B5EF4-FFF2-40B4-BE49-F238E27FC236}">
                  <a16:creationId xmlns:a16="http://schemas.microsoft.com/office/drawing/2014/main" id="{1C8E2511-2489-47B2-9C19-C410910DD9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6" name="Freeform 25">
              <a:extLst>
                <a:ext uri="{FF2B5EF4-FFF2-40B4-BE49-F238E27FC236}">
                  <a16:creationId xmlns:a16="http://schemas.microsoft.com/office/drawing/2014/main" id="{D7820196-0A47-47EF-832C-A688E8977D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7" name="Freeform 26">
              <a:extLst>
                <a:ext uri="{FF2B5EF4-FFF2-40B4-BE49-F238E27FC236}">
                  <a16:creationId xmlns:a16="http://schemas.microsoft.com/office/drawing/2014/main" id="{4982E0BF-34AE-48A3-AD6B-E0F3CD05DB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8" name="Freeform 27">
              <a:extLst>
                <a:ext uri="{FF2B5EF4-FFF2-40B4-BE49-F238E27FC236}">
                  <a16:creationId xmlns:a16="http://schemas.microsoft.com/office/drawing/2014/main" id="{CD34643B-9DF2-4310-8868-48252C339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9" name="Freeform 28">
              <a:extLst>
                <a:ext uri="{FF2B5EF4-FFF2-40B4-BE49-F238E27FC236}">
                  <a16:creationId xmlns:a16="http://schemas.microsoft.com/office/drawing/2014/main" id="{4E020C4E-AF64-44A8-B830-779541D8D54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20" name="Freeform 29">
              <a:extLst>
                <a:ext uri="{FF2B5EF4-FFF2-40B4-BE49-F238E27FC236}">
                  <a16:creationId xmlns:a16="http://schemas.microsoft.com/office/drawing/2014/main" id="{D97BC3D3-B1B3-4825-9169-BBEF1DBCF05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21" name="Freeform 30">
              <a:extLst>
                <a:ext uri="{FF2B5EF4-FFF2-40B4-BE49-F238E27FC236}">
                  <a16:creationId xmlns:a16="http://schemas.microsoft.com/office/drawing/2014/main" id="{A750DC4F-1DAF-470E-98C6-6C68DEB93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22" name="Freeform 31">
              <a:extLst>
                <a:ext uri="{FF2B5EF4-FFF2-40B4-BE49-F238E27FC236}">
                  <a16:creationId xmlns:a16="http://schemas.microsoft.com/office/drawing/2014/main" id="{2F99594A-5BBD-4E10-A818-8BE52B7D95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spTree>
    <p:extLst>
      <p:ext uri="{BB962C8B-B14F-4D97-AF65-F5344CB8AC3E}">
        <p14:creationId xmlns:p14="http://schemas.microsoft.com/office/powerpoint/2010/main" val="18492378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703" name="Picture 2">
            <a:extLst>
              <a:ext uri="{FF2B5EF4-FFF2-40B4-BE49-F238E27FC236}">
                <a16:creationId xmlns:a16="http://schemas.microsoft.com/office/drawing/2014/main" id="{59FACE42-44B0-4185-8ED4-9043A78C860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nvGrpSpPr>
          <p:cNvPr id="704" name="Group 556">
            <a:extLst>
              <a:ext uri="{FF2B5EF4-FFF2-40B4-BE49-F238E27FC236}">
                <a16:creationId xmlns:a16="http://schemas.microsoft.com/office/drawing/2014/main" id="{A838DBA2-246D-4087-AE0A-6EA2B4B65A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558" name="Group 557">
              <a:extLst>
                <a:ext uri="{FF2B5EF4-FFF2-40B4-BE49-F238E27FC236}">
                  <a16:creationId xmlns:a16="http://schemas.microsoft.com/office/drawing/2014/main" id="{B4406F95-9579-494D-BE1E-A012A7F4CB3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570" name="Rectangle 5">
                <a:extLst>
                  <a:ext uri="{FF2B5EF4-FFF2-40B4-BE49-F238E27FC236}">
                    <a16:creationId xmlns:a16="http://schemas.microsoft.com/office/drawing/2014/main" id="{4C8D671A-5C73-44CA-B6D0-7F3BC195BA6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571" name="Freeform 6">
                <a:extLst>
                  <a:ext uri="{FF2B5EF4-FFF2-40B4-BE49-F238E27FC236}">
                    <a16:creationId xmlns:a16="http://schemas.microsoft.com/office/drawing/2014/main" id="{F0DB3AC8-B5AD-4004-B0B9-74B58BECA0C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72" name="Freeform 7">
                <a:extLst>
                  <a:ext uri="{FF2B5EF4-FFF2-40B4-BE49-F238E27FC236}">
                    <a16:creationId xmlns:a16="http://schemas.microsoft.com/office/drawing/2014/main" id="{F3B2C8F3-E236-45B2-B2E1-8460F8FD6D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73" name="Freeform 8">
                <a:extLst>
                  <a:ext uri="{FF2B5EF4-FFF2-40B4-BE49-F238E27FC236}">
                    <a16:creationId xmlns:a16="http://schemas.microsoft.com/office/drawing/2014/main" id="{761EE3AC-0BC2-4A29-AD58-5CB0EEFF96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74" name="Freeform 9">
                <a:extLst>
                  <a:ext uri="{FF2B5EF4-FFF2-40B4-BE49-F238E27FC236}">
                    <a16:creationId xmlns:a16="http://schemas.microsoft.com/office/drawing/2014/main" id="{38DC43BE-83DD-43F3-A21F-9B58B1074FF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75" name="Freeform 10">
                <a:extLst>
                  <a:ext uri="{FF2B5EF4-FFF2-40B4-BE49-F238E27FC236}">
                    <a16:creationId xmlns:a16="http://schemas.microsoft.com/office/drawing/2014/main" id="{112583CE-53E8-48F6-9F71-25A32BFD6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76" name="Freeform 11">
                <a:extLst>
                  <a:ext uri="{FF2B5EF4-FFF2-40B4-BE49-F238E27FC236}">
                    <a16:creationId xmlns:a16="http://schemas.microsoft.com/office/drawing/2014/main" id="{229A7966-2C4F-4334-8FB7-08521F984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77" name="Freeform 12">
                <a:extLst>
                  <a:ext uri="{FF2B5EF4-FFF2-40B4-BE49-F238E27FC236}">
                    <a16:creationId xmlns:a16="http://schemas.microsoft.com/office/drawing/2014/main" id="{656FCF6A-DF5B-42AA-83C4-22CD7B9947D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78" name="Freeform 13">
                <a:extLst>
                  <a:ext uri="{FF2B5EF4-FFF2-40B4-BE49-F238E27FC236}">
                    <a16:creationId xmlns:a16="http://schemas.microsoft.com/office/drawing/2014/main" id="{E908B3EE-F31D-4E8D-BF3C-71F5B35F02F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79" name="Freeform 14">
                <a:extLst>
                  <a:ext uri="{FF2B5EF4-FFF2-40B4-BE49-F238E27FC236}">
                    <a16:creationId xmlns:a16="http://schemas.microsoft.com/office/drawing/2014/main" id="{DA9F96D7-B42C-4F80-8F26-72388FE0C2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80" name="Freeform 15">
                <a:extLst>
                  <a:ext uri="{FF2B5EF4-FFF2-40B4-BE49-F238E27FC236}">
                    <a16:creationId xmlns:a16="http://schemas.microsoft.com/office/drawing/2014/main" id="{5C9D5861-5A45-408A-A25E-61ED661AD7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81" name="Line 16">
                <a:extLst>
                  <a:ext uri="{FF2B5EF4-FFF2-40B4-BE49-F238E27FC236}">
                    <a16:creationId xmlns:a16="http://schemas.microsoft.com/office/drawing/2014/main" id="{DEEF5DD7-13B2-4CBB-A1AE-193A618B0F0A}"/>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582" name="Freeform 17">
                <a:extLst>
                  <a:ext uri="{FF2B5EF4-FFF2-40B4-BE49-F238E27FC236}">
                    <a16:creationId xmlns:a16="http://schemas.microsoft.com/office/drawing/2014/main" id="{3D896DDA-5AD2-4360-9E65-A792131051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83" name="Freeform 18">
                <a:extLst>
                  <a:ext uri="{FF2B5EF4-FFF2-40B4-BE49-F238E27FC236}">
                    <a16:creationId xmlns:a16="http://schemas.microsoft.com/office/drawing/2014/main" id="{C088F3B1-D893-4078-8EAE-6A3776F67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84" name="Freeform 19">
                <a:extLst>
                  <a:ext uri="{FF2B5EF4-FFF2-40B4-BE49-F238E27FC236}">
                    <a16:creationId xmlns:a16="http://schemas.microsoft.com/office/drawing/2014/main" id="{23CCB367-42E1-4DEF-BABD-7457EB9F28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85" name="Freeform 20">
                <a:extLst>
                  <a:ext uri="{FF2B5EF4-FFF2-40B4-BE49-F238E27FC236}">
                    <a16:creationId xmlns:a16="http://schemas.microsoft.com/office/drawing/2014/main" id="{BAFD46CE-CD21-4C8E-8ACE-B1A0B74A904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86" name="Rectangle 21">
                <a:extLst>
                  <a:ext uri="{FF2B5EF4-FFF2-40B4-BE49-F238E27FC236}">
                    <a16:creationId xmlns:a16="http://schemas.microsoft.com/office/drawing/2014/main" id="{23980A26-1FFF-4434-A77C-C5A1C96A54B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587" name="Freeform 22">
                <a:extLst>
                  <a:ext uri="{FF2B5EF4-FFF2-40B4-BE49-F238E27FC236}">
                    <a16:creationId xmlns:a16="http://schemas.microsoft.com/office/drawing/2014/main" id="{AE64C1E5-E917-4222-8080-3EF831FB4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88" name="Freeform 23">
                <a:extLst>
                  <a:ext uri="{FF2B5EF4-FFF2-40B4-BE49-F238E27FC236}">
                    <a16:creationId xmlns:a16="http://schemas.microsoft.com/office/drawing/2014/main" id="{D4D42DE6-99E5-4D28-834E-6601A7DD93A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89" name="Freeform 24">
                <a:extLst>
                  <a:ext uri="{FF2B5EF4-FFF2-40B4-BE49-F238E27FC236}">
                    <a16:creationId xmlns:a16="http://schemas.microsoft.com/office/drawing/2014/main" id="{194304B3-4C44-49E0-A677-19E2DA8CC9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90" name="Freeform 25">
                <a:extLst>
                  <a:ext uri="{FF2B5EF4-FFF2-40B4-BE49-F238E27FC236}">
                    <a16:creationId xmlns:a16="http://schemas.microsoft.com/office/drawing/2014/main" id="{C726387F-F77D-4FB6-A177-1DC6115E84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91" name="Freeform 26">
                <a:extLst>
                  <a:ext uri="{FF2B5EF4-FFF2-40B4-BE49-F238E27FC236}">
                    <a16:creationId xmlns:a16="http://schemas.microsoft.com/office/drawing/2014/main" id="{2F09766D-0653-4646-BA37-8FC23294BA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92" name="Freeform 27">
                <a:extLst>
                  <a:ext uri="{FF2B5EF4-FFF2-40B4-BE49-F238E27FC236}">
                    <a16:creationId xmlns:a16="http://schemas.microsoft.com/office/drawing/2014/main" id="{F50D9867-C9E0-462B-894F-B2F97E26AC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93" name="Freeform 28">
                <a:extLst>
                  <a:ext uri="{FF2B5EF4-FFF2-40B4-BE49-F238E27FC236}">
                    <a16:creationId xmlns:a16="http://schemas.microsoft.com/office/drawing/2014/main" id="{44179987-9B3B-4BC1-9BDA-EC9F30A3794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94" name="Freeform 29">
                <a:extLst>
                  <a:ext uri="{FF2B5EF4-FFF2-40B4-BE49-F238E27FC236}">
                    <a16:creationId xmlns:a16="http://schemas.microsoft.com/office/drawing/2014/main" id="{EF0E5480-8C2D-4FFE-9357-938DF0642B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95" name="Freeform 30">
                <a:extLst>
                  <a:ext uri="{FF2B5EF4-FFF2-40B4-BE49-F238E27FC236}">
                    <a16:creationId xmlns:a16="http://schemas.microsoft.com/office/drawing/2014/main" id="{FDAC2F76-95E6-4EE4-8A26-47CDAE5C6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96" name="Freeform 31">
                <a:extLst>
                  <a:ext uri="{FF2B5EF4-FFF2-40B4-BE49-F238E27FC236}">
                    <a16:creationId xmlns:a16="http://schemas.microsoft.com/office/drawing/2014/main" id="{249EB4AA-5D5B-4A3A-9F2D-6E4EDF2046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grpSp>
        <p:grpSp>
          <p:nvGrpSpPr>
            <p:cNvPr id="559" name="Group 558">
              <a:extLst>
                <a:ext uri="{FF2B5EF4-FFF2-40B4-BE49-F238E27FC236}">
                  <a16:creationId xmlns:a16="http://schemas.microsoft.com/office/drawing/2014/main" id="{375D3DC5-0B19-4EA9-A350-6218AC28CDA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560" name="Freeform 32">
                <a:extLst>
                  <a:ext uri="{FF2B5EF4-FFF2-40B4-BE49-F238E27FC236}">
                    <a16:creationId xmlns:a16="http://schemas.microsoft.com/office/drawing/2014/main" id="{86B5A458-9418-4EDA-9B6F-E4754ABA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61" name="Freeform 33">
                <a:extLst>
                  <a:ext uri="{FF2B5EF4-FFF2-40B4-BE49-F238E27FC236}">
                    <a16:creationId xmlns:a16="http://schemas.microsoft.com/office/drawing/2014/main" id="{6307D20D-BE6F-4BFD-8A35-230A01AD726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62" name="Freeform 34">
                <a:extLst>
                  <a:ext uri="{FF2B5EF4-FFF2-40B4-BE49-F238E27FC236}">
                    <a16:creationId xmlns:a16="http://schemas.microsoft.com/office/drawing/2014/main" id="{37A04039-8217-4B7F-8F43-4039DF087D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63" name="Freeform 35">
                <a:extLst>
                  <a:ext uri="{FF2B5EF4-FFF2-40B4-BE49-F238E27FC236}">
                    <a16:creationId xmlns:a16="http://schemas.microsoft.com/office/drawing/2014/main" id="{CA6CE641-5DEB-4A06-B9C3-B726A334C2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64" name="Freeform 36">
                <a:extLst>
                  <a:ext uri="{FF2B5EF4-FFF2-40B4-BE49-F238E27FC236}">
                    <a16:creationId xmlns:a16="http://schemas.microsoft.com/office/drawing/2014/main" id="{D08C7C1C-DF39-4479-94BD-47E71DE422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65" name="Freeform 37">
                <a:extLst>
                  <a:ext uri="{FF2B5EF4-FFF2-40B4-BE49-F238E27FC236}">
                    <a16:creationId xmlns:a16="http://schemas.microsoft.com/office/drawing/2014/main" id="{27C5EAA7-E449-48C0-9B14-E677E6ECF8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66" name="Freeform 38">
                <a:extLst>
                  <a:ext uri="{FF2B5EF4-FFF2-40B4-BE49-F238E27FC236}">
                    <a16:creationId xmlns:a16="http://schemas.microsoft.com/office/drawing/2014/main" id="{AA6A8A39-39D4-41FE-9974-CB46106A73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67" name="Freeform 39">
                <a:extLst>
                  <a:ext uri="{FF2B5EF4-FFF2-40B4-BE49-F238E27FC236}">
                    <a16:creationId xmlns:a16="http://schemas.microsoft.com/office/drawing/2014/main" id="{433C6D82-AE91-4A0C-97C6-34399C908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68" name="Freeform 40">
                <a:extLst>
                  <a:ext uri="{FF2B5EF4-FFF2-40B4-BE49-F238E27FC236}">
                    <a16:creationId xmlns:a16="http://schemas.microsoft.com/office/drawing/2014/main" id="{D4C06E36-D233-423A-BC95-5B4D5BE35C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69" name="Rectangle 41">
                <a:extLst>
                  <a:ext uri="{FF2B5EF4-FFF2-40B4-BE49-F238E27FC236}">
                    <a16:creationId xmlns:a16="http://schemas.microsoft.com/office/drawing/2014/main" id="{E1B0EEC1-CF7A-4761-B477-941DB41A83D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grpSp>
      </p:grpSp>
      <p:grpSp>
        <p:nvGrpSpPr>
          <p:cNvPr id="705" name="Group 597">
            <a:extLst>
              <a:ext uri="{FF2B5EF4-FFF2-40B4-BE49-F238E27FC236}">
                <a16:creationId xmlns:a16="http://schemas.microsoft.com/office/drawing/2014/main" id="{74872A0B-8668-4500-9509-EAA581B26C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599" name="Rectangle 598">
              <a:extLst>
                <a:ext uri="{FF2B5EF4-FFF2-40B4-BE49-F238E27FC236}">
                  <a16:creationId xmlns:a16="http://schemas.microsoft.com/office/drawing/2014/main" id="{8B504305-5526-408E-85F7-F0BA7E527C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06" name="Picture 2">
              <a:extLst>
                <a:ext uri="{FF2B5EF4-FFF2-40B4-BE49-F238E27FC236}">
                  <a16:creationId xmlns:a16="http://schemas.microsoft.com/office/drawing/2014/main" id="{5827CE64-2533-45A6-9A39-7D5052E5CEE0}"/>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sp>
        <p:nvSpPr>
          <p:cNvPr id="2" name="Title 1">
            <a:extLst>
              <a:ext uri="{FF2B5EF4-FFF2-40B4-BE49-F238E27FC236}">
                <a16:creationId xmlns:a16="http://schemas.microsoft.com/office/drawing/2014/main" id="{C446C7C1-B5AA-0140-B23E-9DAD72E883F6}"/>
              </a:ext>
            </a:extLst>
          </p:cNvPr>
          <p:cNvSpPr>
            <a:spLocks noGrp="1"/>
          </p:cNvSpPr>
          <p:nvPr>
            <p:ph type="title"/>
          </p:nvPr>
        </p:nvSpPr>
        <p:spPr>
          <a:xfrm>
            <a:off x="6448425" y="618518"/>
            <a:ext cx="4598985" cy="1478570"/>
          </a:xfrm>
        </p:spPr>
        <p:txBody>
          <a:bodyPr vert="horz" lIns="91440" tIns="45720" rIns="91440" bIns="45720" rtlCol="0" anchor="ctr">
            <a:normAutofit/>
          </a:bodyPr>
          <a:lstStyle/>
          <a:p>
            <a:r>
              <a:rPr lang="en-US" sz="3600"/>
              <a:t>rationale</a:t>
            </a:r>
            <a:endParaRPr lang="en-US" sz="3600" dirty="0"/>
          </a:p>
        </p:txBody>
      </p:sp>
      <p:pic>
        <p:nvPicPr>
          <p:cNvPr id="3" name="Picture 2">
            <a:extLst>
              <a:ext uri="{FF2B5EF4-FFF2-40B4-BE49-F238E27FC236}">
                <a16:creationId xmlns:a16="http://schemas.microsoft.com/office/drawing/2014/main" id="{856950BD-AEB4-7343-A885-FBDECF07EA2C}"/>
              </a:ext>
            </a:extLst>
          </p:cNvPr>
          <p:cNvPicPr>
            <a:picLocks noChangeAspect="1"/>
          </p:cNvPicPr>
          <p:nvPr/>
        </p:nvPicPr>
        <p:blipFill rotWithShape="1">
          <a:blip r:embed="rId4"/>
          <a:srcRect l="24523" r="30103" b="1"/>
          <a:stretch/>
        </p:blipFill>
        <p:spPr>
          <a:xfrm>
            <a:off x="-5597" y="10"/>
            <a:ext cx="6101597" cy="6857990"/>
          </a:xfrm>
          <a:prstGeom prst="rect">
            <a:avLst/>
          </a:prstGeom>
        </p:spPr>
      </p:pic>
      <p:grpSp>
        <p:nvGrpSpPr>
          <p:cNvPr id="707" name="Group 601">
            <a:extLst>
              <a:ext uri="{FF2B5EF4-FFF2-40B4-BE49-F238E27FC236}">
                <a16:creationId xmlns:a16="http://schemas.microsoft.com/office/drawing/2014/main" id="{240590EE-5428-41AA-95B2-96FCC1CE67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603" name="Rectangle 602">
              <a:extLst>
                <a:ext uri="{FF2B5EF4-FFF2-40B4-BE49-F238E27FC236}">
                  <a16:creationId xmlns:a16="http://schemas.microsoft.com/office/drawing/2014/main" id="{494DCC55-99C6-45CF-B357-E3848C80934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708" name="Freeform 6">
              <a:extLst>
                <a:ext uri="{FF2B5EF4-FFF2-40B4-BE49-F238E27FC236}">
                  <a16:creationId xmlns:a16="http://schemas.microsoft.com/office/drawing/2014/main" id="{63D64E32-FF0C-4665-B9D8-D1ECAAE5BA4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05" name="Freeform 7">
              <a:extLst>
                <a:ext uri="{FF2B5EF4-FFF2-40B4-BE49-F238E27FC236}">
                  <a16:creationId xmlns:a16="http://schemas.microsoft.com/office/drawing/2014/main" id="{3675001D-3840-4589-8190-505A7F52F0A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709" name="Rectangle 605">
              <a:extLst>
                <a:ext uri="{FF2B5EF4-FFF2-40B4-BE49-F238E27FC236}">
                  <a16:creationId xmlns:a16="http://schemas.microsoft.com/office/drawing/2014/main" id="{19E34E87-395F-4023-A80E-D1CBAAEBD9B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607" name="Freeform 9">
              <a:extLst>
                <a:ext uri="{FF2B5EF4-FFF2-40B4-BE49-F238E27FC236}">
                  <a16:creationId xmlns:a16="http://schemas.microsoft.com/office/drawing/2014/main" id="{6FB1B38F-1B92-41C3-AA1D-6D6440FB0D7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08" name="Freeform 10">
              <a:extLst>
                <a:ext uri="{FF2B5EF4-FFF2-40B4-BE49-F238E27FC236}">
                  <a16:creationId xmlns:a16="http://schemas.microsoft.com/office/drawing/2014/main" id="{02FBE453-FBD2-4348-8DDA-4A023444E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09" name="Freeform 11">
              <a:extLst>
                <a:ext uri="{FF2B5EF4-FFF2-40B4-BE49-F238E27FC236}">
                  <a16:creationId xmlns:a16="http://schemas.microsoft.com/office/drawing/2014/main" id="{60D719E8-BF78-4F42-B9D1-7F5E02A369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10" name="Freeform 12">
              <a:extLst>
                <a:ext uri="{FF2B5EF4-FFF2-40B4-BE49-F238E27FC236}">
                  <a16:creationId xmlns:a16="http://schemas.microsoft.com/office/drawing/2014/main" id="{5EC70737-9C19-4CF5-84DA-B22A960D53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11" name="Freeform 13">
              <a:extLst>
                <a:ext uri="{FF2B5EF4-FFF2-40B4-BE49-F238E27FC236}">
                  <a16:creationId xmlns:a16="http://schemas.microsoft.com/office/drawing/2014/main" id="{88FD042E-E56E-4360-9620-F811AB9A33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12" name="Freeform 14">
              <a:extLst>
                <a:ext uri="{FF2B5EF4-FFF2-40B4-BE49-F238E27FC236}">
                  <a16:creationId xmlns:a16="http://schemas.microsoft.com/office/drawing/2014/main" id="{18F15D2B-0812-46F6-B0F4-6A6714B543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13" name="Freeform 15">
              <a:extLst>
                <a:ext uri="{FF2B5EF4-FFF2-40B4-BE49-F238E27FC236}">
                  <a16:creationId xmlns:a16="http://schemas.microsoft.com/office/drawing/2014/main" id="{0C2F2A50-98DD-4F92-BDFE-B72E2357667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14" name="Freeform 16">
              <a:extLst>
                <a:ext uri="{FF2B5EF4-FFF2-40B4-BE49-F238E27FC236}">
                  <a16:creationId xmlns:a16="http://schemas.microsoft.com/office/drawing/2014/main" id="{473541D9-6DAE-4718-97D4-8952F4E7CC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15" name="Freeform 17">
              <a:extLst>
                <a:ext uri="{FF2B5EF4-FFF2-40B4-BE49-F238E27FC236}">
                  <a16:creationId xmlns:a16="http://schemas.microsoft.com/office/drawing/2014/main" id="{3A56C5E9-011C-44D2-AF94-3BF5420433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16" name="Freeform 18">
              <a:extLst>
                <a:ext uri="{FF2B5EF4-FFF2-40B4-BE49-F238E27FC236}">
                  <a16:creationId xmlns:a16="http://schemas.microsoft.com/office/drawing/2014/main" id="{CD279E0E-1CD5-4F41-96A5-3A09707E810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17" name="Freeform 19">
              <a:extLst>
                <a:ext uri="{FF2B5EF4-FFF2-40B4-BE49-F238E27FC236}">
                  <a16:creationId xmlns:a16="http://schemas.microsoft.com/office/drawing/2014/main" id="{F5A6F094-9E54-4985-8738-D2067A4F07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18" name="Freeform 20">
              <a:extLst>
                <a:ext uri="{FF2B5EF4-FFF2-40B4-BE49-F238E27FC236}">
                  <a16:creationId xmlns:a16="http://schemas.microsoft.com/office/drawing/2014/main" id="{99D51F59-FA93-490E-B9CF-97BB63747C9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19" name="Freeform 21">
              <a:extLst>
                <a:ext uri="{FF2B5EF4-FFF2-40B4-BE49-F238E27FC236}">
                  <a16:creationId xmlns:a16="http://schemas.microsoft.com/office/drawing/2014/main" id="{3CD83DC6-F4A0-4A4D-AAC3-83983F960DC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20" name="Freeform 22">
              <a:extLst>
                <a:ext uri="{FF2B5EF4-FFF2-40B4-BE49-F238E27FC236}">
                  <a16:creationId xmlns:a16="http://schemas.microsoft.com/office/drawing/2014/main" id="{6E9B4028-C74F-4631-8312-68B30E6E62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21" name="Freeform 23">
              <a:extLst>
                <a:ext uri="{FF2B5EF4-FFF2-40B4-BE49-F238E27FC236}">
                  <a16:creationId xmlns:a16="http://schemas.microsoft.com/office/drawing/2014/main" id="{1E3337C9-1DDE-4E2E-8519-7D2C23C95F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22" name="Freeform 24">
              <a:extLst>
                <a:ext uri="{FF2B5EF4-FFF2-40B4-BE49-F238E27FC236}">
                  <a16:creationId xmlns:a16="http://schemas.microsoft.com/office/drawing/2014/main" id="{754A526E-6EC0-458A-9C4C-008F6749CDD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23" name="Freeform 25">
              <a:extLst>
                <a:ext uri="{FF2B5EF4-FFF2-40B4-BE49-F238E27FC236}">
                  <a16:creationId xmlns:a16="http://schemas.microsoft.com/office/drawing/2014/main" id="{6A3DA723-7448-48CF-8BD2-FED2D4FED5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24" name="Freeform 26">
              <a:extLst>
                <a:ext uri="{FF2B5EF4-FFF2-40B4-BE49-F238E27FC236}">
                  <a16:creationId xmlns:a16="http://schemas.microsoft.com/office/drawing/2014/main" id="{9B506EC1-D8A8-4532-B78B-A236567EE05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25" name="Freeform 27">
              <a:extLst>
                <a:ext uri="{FF2B5EF4-FFF2-40B4-BE49-F238E27FC236}">
                  <a16:creationId xmlns:a16="http://schemas.microsoft.com/office/drawing/2014/main" id="{AA9DFB36-74F4-4977-ABC5-3257EDA33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26" name="Freeform 28">
              <a:extLst>
                <a:ext uri="{FF2B5EF4-FFF2-40B4-BE49-F238E27FC236}">
                  <a16:creationId xmlns:a16="http://schemas.microsoft.com/office/drawing/2014/main" id="{966A7FBA-BB79-4AF0-90C2-5F2BC9F2D1D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27" name="Freeform 29">
              <a:extLst>
                <a:ext uri="{FF2B5EF4-FFF2-40B4-BE49-F238E27FC236}">
                  <a16:creationId xmlns:a16="http://schemas.microsoft.com/office/drawing/2014/main" id="{23BB8A47-FF1B-44E5-8D93-7ADF37F1D7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28" name="Freeform 30">
              <a:extLst>
                <a:ext uri="{FF2B5EF4-FFF2-40B4-BE49-F238E27FC236}">
                  <a16:creationId xmlns:a16="http://schemas.microsoft.com/office/drawing/2014/main" id="{E463E1B7-7BED-4425-95B7-F6F75F8733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29" name="Freeform 31">
              <a:extLst>
                <a:ext uri="{FF2B5EF4-FFF2-40B4-BE49-F238E27FC236}">
                  <a16:creationId xmlns:a16="http://schemas.microsoft.com/office/drawing/2014/main" id="{749D0675-4397-4610-9807-2F7C1CC942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30" name="Freeform 32">
              <a:extLst>
                <a:ext uri="{FF2B5EF4-FFF2-40B4-BE49-F238E27FC236}">
                  <a16:creationId xmlns:a16="http://schemas.microsoft.com/office/drawing/2014/main" id="{DE7617CF-8919-43C3-9557-08D67C7DAF2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31" name="Rectangle 630">
              <a:extLst>
                <a:ext uri="{FF2B5EF4-FFF2-40B4-BE49-F238E27FC236}">
                  <a16:creationId xmlns:a16="http://schemas.microsoft.com/office/drawing/2014/main" id="{3DB68720-7E37-4930-9900-8632140D62B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632" name="Freeform 34">
              <a:extLst>
                <a:ext uri="{FF2B5EF4-FFF2-40B4-BE49-F238E27FC236}">
                  <a16:creationId xmlns:a16="http://schemas.microsoft.com/office/drawing/2014/main" id="{202F13DF-5B76-468E-A95E-80780788BD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33" name="Freeform 35">
              <a:extLst>
                <a:ext uri="{FF2B5EF4-FFF2-40B4-BE49-F238E27FC236}">
                  <a16:creationId xmlns:a16="http://schemas.microsoft.com/office/drawing/2014/main" id="{219143C2-6062-4C2C-9563-6534108E35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34" name="Freeform 36">
              <a:extLst>
                <a:ext uri="{FF2B5EF4-FFF2-40B4-BE49-F238E27FC236}">
                  <a16:creationId xmlns:a16="http://schemas.microsoft.com/office/drawing/2014/main" id="{38413A0C-26DB-479B-B747-1D81361007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35" name="Freeform 37">
              <a:extLst>
                <a:ext uri="{FF2B5EF4-FFF2-40B4-BE49-F238E27FC236}">
                  <a16:creationId xmlns:a16="http://schemas.microsoft.com/office/drawing/2014/main" id="{CB526B5F-4FAA-4B4C-8AF8-B98EC74A3D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36" name="Freeform 38">
              <a:extLst>
                <a:ext uri="{FF2B5EF4-FFF2-40B4-BE49-F238E27FC236}">
                  <a16:creationId xmlns:a16="http://schemas.microsoft.com/office/drawing/2014/main" id="{54FFF88E-6D69-4AE9-8378-D16419155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37" name="Freeform 39">
              <a:extLst>
                <a:ext uri="{FF2B5EF4-FFF2-40B4-BE49-F238E27FC236}">
                  <a16:creationId xmlns:a16="http://schemas.microsoft.com/office/drawing/2014/main" id="{8008115A-CE00-4E36-BAF1-B511F21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38" name="Freeform 40">
              <a:extLst>
                <a:ext uri="{FF2B5EF4-FFF2-40B4-BE49-F238E27FC236}">
                  <a16:creationId xmlns:a16="http://schemas.microsoft.com/office/drawing/2014/main" id="{2935DB29-6F85-47D8-863C-11386389DB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39" name="Freeform 41">
              <a:extLst>
                <a:ext uri="{FF2B5EF4-FFF2-40B4-BE49-F238E27FC236}">
                  <a16:creationId xmlns:a16="http://schemas.microsoft.com/office/drawing/2014/main" id="{4FB8E51B-1AC1-4671-B181-473C29BECD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40" name="Freeform 42">
              <a:extLst>
                <a:ext uri="{FF2B5EF4-FFF2-40B4-BE49-F238E27FC236}">
                  <a16:creationId xmlns:a16="http://schemas.microsoft.com/office/drawing/2014/main" id="{91E6AE4F-959F-4ED7-A199-8C0307E40EA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41" name="Freeform 43">
              <a:extLst>
                <a:ext uri="{FF2B5EF4-FFF2-40B4-BE49-F238E27FC236}">
                  <a16:creationId xmlns:a16="http://schemas.microsoft.com/office/drawing/2014/main" id="{A0445E55-0009-44A5-AA6A-350D9D48A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42" name="Freeform 44">
              <a:extLst>
                <a:ext uri="{FF2B5EF4-FFF2-40B4-BE49-F238E27FC236}">
                  <a16:creationId xmlns:a16="http://schemas.microsoft.com/office/drawing/2014/main" id="{B5291C75-4ECA-4829-B824-5725C32905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43" name="Rectangle 642">
              <a:extLst>
                <a:ext uri="{FF2B5EF4-FFF2-40B4-BE49-F238E27FC236}">
                  <a16:creationId xmlns:a16="http://schemas.microsoft.com/office/drawing/2014/main" id="{6793376D-3E7C-4F04-8BC8-EC4820622BE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644" name="Freeform 46">
              <a:extLst>
                <a:ext uri="{FF2B5EF4-FFF2-40B4-BE49-F238E27FC236}">
                  <a16:creationId xmlns:a16="http://schemas.microsoft.com/office/drawing/2014/main" id="{3596510A-5528-445D-AFEA-6E3F89BA8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45" name="Freeform 47">
              <a:extLst>
                <a:ext uri="{FF2B5EF4-FFF2-40B4-BE49-F238E27FC236}">
                  <a16:creationId xmlns:a16="http://schemas.microsoft.com/office/drawing/2014/main" id="{E1B69479-D8C9-4E2E-A931-4D49C4FD76D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46" name="Freeform 48">
              <a:extLst>
                <a:ext uri="{FF2B5EF4-FFF2-40B4-BE49-F238E27FC236}">
                  <a16:creationId xmlns:a16="http://schemas.microsoft.com/office/drawing/2014/main" id="{0A759A2E-A8B1-44C8-B3F9-A16714C895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47" name="Freeform 49">
              <a:extLst>
                <a:ext uri="{FF2B5EF4-FFF2-40B4-BE49-F238E27FC236}">
                  <a16:creationId xmlns:a16="http://schemas.microsoft.com/office/drawing/2014/main" id="{6C2B3B3C-1DC9-4352-BB73-801976C8F51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48" name="Freeform 50">
              <a:extLst>
                <a:ext uri="{FF2B5EF4-FFF2-40B4-BE49-F238E27FC236}">
                  <a16:creationId xmlns:a16="http://schemas.microsoft.com/office/drawing/2014/main" id="{EE22E3A8-5789-4189-9AC7-98D6826B03D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49" name="Freeform 51">
              <a:extLst>
                <a:ext uri="{FF2B5EF4-FFF2-40B4-BE49-F238E27FC236}">
                  <a16:creationId xmlns:a16="http://schemas.microsoft.com/office/drawing/2014/main" id="{9AC0FC74-D003-4D0D-9CAF-F6A03739E2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50" name="Freeform 52">
              <a:extLst>
                <a:ext uri="{FF2B5EF4-FFF2-40B4-BE49-F238E27FC236}">
                  <a16:creationId xmlns:a16="http://schemas.microsoft.com/office/drawing/2014/main" id="{126C2057-02E1-4348-ABEB-EAC063A17E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51" name="Freeform 53">
              <a:extLst>
                <a:ext uri="{FF2B5EF4-FFF2-40B4-BE49-F238E27FC236}">
                  <a16:creationId xmlns:a16="http://schemas.microsoft.com/office/drawing/2014/main" id="{5150586D-D743-4392-844F-F2AFCCE649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52" name="Freeform 54">
              <a:extLst>
                <a:ext uri="{FF2B5EF4-FFF2-40B4-BE49-F238E27FC236}">
                  <a16:creationId xmlns:a16="http://schemas.microsoft.com/office/drawing/2014/main" id="{9E5B157A-534E-4879-8013-D02864E76F5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53" name="Freeform 55">
              <a:extLst>
                <a:ext uri="{FF2B5EF4-FFF2-40B4-BE49-F238E27FC236}">
                  <a16:creationId xmlns:a16="http://schemas.microsoft.com/office/drawing/2014/main" id="{CEE2DD73-7E8C-4F26-8E93-8C32D11B26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54" name="Freeform 56">
              <a:extLst>
                <a:ext uri="{FF2B5EF4-FFF2-40B4-BE49-F238E27FC236}">
                  <a16:creationId xmlns:a16="http://schemas.microsoft.com/office/drawing/2014/main" id="{908CAC5F-DD8E-4A58-BD4C-6D8D29FA49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55" name="Freeform 57">
              <a:extLst>
                <a:ext uri="{FF2B5EF4-FFF2-40B4-BE49-F238E27FC236}">
                  <a16:creationId xmlns:a16="http://schemas.microsoft.com/office/drawing/2014/main" id="{20F130CF-281E-408C-9884-5F8B22CA1D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56" name="Freeform 58">
              <a:extLst>
                <a:ext uri="{FF2B5EF4-FFF2-40B4-BE49-F238E27FC236}">
                  <a16:creationId xmlns:a16="http://schemas.microsoft.com/office/drawing/2014/main" id="{3BC78068-9115-4D5D-9B2B-6F9BD9C296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grpSp>
      <p:sp>
        <p:nvSpPr>
          <p:cNvPr id="4" name="Text Placeholder 3">
            <a:extLst>
              <a:ext uri="{FF2B5EF4-FFF2-40B4-BE49-F238E27FC236}">
                <a16:creationId xmlns:a16="http://schemas.microsoft.com/office/drawing/2014/main" id="{171BF62B-0E2F-7A49-AB6D-72AD84A88540}"/>
              </a:ext>
            </a:extLst>
          </p:cNvPr>
          <p:cNvSpPr>
            <a:spLocks noGrp="1"/>
          </p:cNvSpPr>
          <p:nvPr>
            <p:ph type="body" sz="half" idx="2"/>
          </p:nvPr>
        </p:nvSpPr>
        <p:spPr>
          <a:xfrm>
            <a:off x="6448425" y="2249487"/>
            <a:ext cx="4598986" cy="3541714"/>
          </a:xfrm>
        </p:spPr>
        <p:txBody>
          <a:bodyPr vert="horz" lIns="91440" tIns="45720" rIns="91440" bIns="45720" rtlCol="0">
            <a:normAutofit/>
          </a:bodyPr>
          <a:lstStyle/>
          <a:p>
            <a:pPr indent="-228600">
              <a:lnSpc>
                <a:spcPct val="110000"/>
              </a:lnSpc>
              <a:buFont typeface="Arial" panose="020B0604020202020204" pitchFamily="34" charset="0"/>
              <a:buChar char="•"/>
            </a:pPr>
            <a:r>
              <a:rPr lang="en-US" sz="1200" dirty="0"/>
              <a:t>The goal of collaboration is to create new opportunities. Which by its purpose, it must continue to grow and advance.  </a:t>
            </a:r>
          </a:p>
          <a:p>
            <a:pPr indent="-228600">
              <a:lnSpc>
                <a:spcPct val="110000"/>
              </a:lnSpc>
              <a:buFont typeface="Arial" panose="020B0604020202020204" pitchFamily="34" charset="0"/>
              <a:buChar char="•"/>
            </a:pPr>
            <a:r>
              <a:rPr lang="en-US" sz="1200" dirty="0"/>
              <a:t>Rational collaboration is a leadership technique that aids in determining when cooperation is advantageous and when it is not; it helps create in student the desire and capacity to connect when required, today's settings need more collaboration tools than ever, and there are many solutions available to support student in their collaboration  through a  digital platform.  </a:t>
            </a:r>
          </a:p>
          <a:p>
            <a:pPr>
              <a:lnSpc>
                <a:spcPct val="110000"/>
              </a:lnSpc>
            </a:pPr>
            <a:endParaRPr lang="en-US" sz="1200" dirty="0"/>
          </a:p>
          <a:p>
            <a:pPr indent="-228600">
              <a:lnSpc>
                <a:spcPct val="110000"/>
              </a:lnSpc>
              <a:buFont typeface="Arial" panose="020B0604020202020204" pitchFamily="34" charset="0"/>
              <a:buChar char="•"/>
            </a:pPr>
            <a:r>
              <a:rPr lang="en-US" sz="1200" dirty="0"/>
              <a:t>Tools for communication (message and mailing, phone and video conversations, meeting organizers and planners); </a:t>
            </a:r>
          </a:p>
          <a:p>
            <a:pPr indent="-228600">
              <a:lnSpc>
                <a:spcPct val="110000"/>
              </a:lnSpc>
              <a:buFont typeface="Arial" panose="020B0604020202020204" pitchFamily="34" charset="0"/>
              <a:buChar char="•"/>
            </a:pPr>
            <a:r>
              <a:rPr lang="en-US" sz="1200" dirty="0"/>
              <a:t>Access to documents and information that may be shared (for example, through Google Docs, wikis, and knowledge bases);</a:t>
            </a:r>
          </a:p>
        </p:txBody>
      </p:sp>
    </p:spTree>
    <p:extLst>
      <p:ext uri="{BB962C8B-B14F-4D97-AF65-F5344CB8AC3E}">
        <p14:creationId xmlns:p14="http://schemas.microsoft.com/office/powerpoint/2010/main" val="12526764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886" name="Picture 2">
            <a:extLst>
              <a:ext uri="{FF2B5EF4-FFF2-40B4-BE49-F238E27FC236}">
                <a16:creationId xmlns:a16="http://schemas.microsoft.com/office/drawing/2014/main" id="{5FF7B57D-FF7B-48B3-9F60-9BCEEECF9E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grpSp>
        <p:nvGrpSpPr>
          <p:cNvPr id="888" name="Group 887">
            <a:extLst>
              <a:ext uri="{FF2B5EF4-FFF2-40B4-BE49-F238E27FC236}">
                <a16:creationId xmlns:a16="http://schemas.microsoft.com/office/drawing/2014/main" id="{EB95AFDF-FA7D-4311-9C65-6D507D92F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889" name="Group 888">
              <a:extLst>
                <a:ext uri="{FF2B5EF4-FFF2-40B4-BE49-F238E27FC236}">
                  <a16:creationId xmlns:a16="http://schemas.microsoft.com/office/drawing/2014/main" id="{9A5CCD98-20C1-4404-B788-FDA92F8A440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901" name="Rectangle 5">
                <a:extLst>
                  <a:ext uri="{FF2B5EF4-FFF2-40B4-BE49-F238E27FC236}">
                    <a16:creationId xmlns:a16="http://schemas.microsoft.com/office/drawing/2014/main" id="{C1424C76-B5C3-468E-86FA-8D9B269053D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902" name="Freeform 6">
                <a:extLst>
                  <a:ext uri="{FF2B5EF4-FFF2-40B4-BE49-F238E27FC236}">
                    <a16:creationId xmlns:a16="http://schemas.microsoft.com/office/drawing/2014/main" id="{B3922267-72C9-403B-A6DE-7D0A43D5541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03" name="Freeform 7">
                <a:extLst>
                  <a:ext uri="{FF2B5EF4-FFF2-40B4-BE49-F238E27FC236}">
                    <a16:creationId xmlns:a16="http://schemas.microsoft.com/office/drawing/2014/main" id="{7276DB68-2E8D-4723-852B-7476DD38FE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04" name="Freeform 8">
                <a:extLst>
                  <a:ext uri="{FF2B5EF4-FFF2-40B4-BE49-F238E27FC236}">
                    <a16:creationId xmlns:a16="http://schemas.microsoft.com/office/drawing/2014/main" id="{0A155711-4993-4D1E-89EA-A397C164F0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05" name="Freeform 9">
                <a:extLst>
                  <a:ext uri="{FF2B5EF4-FFF2-40B4-BE49-F238E27FC236}">
                    <a16:creationId xmlns:a16="http://schemas.microsoft.com/office/drawing/2014/main" id="{2AB42136-2551-4CAA-857F-65FA3247B4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06" name="Freeform 10">
                <a:extLst>
                  <a:ext uri="{FF2B5EF4-FFF2-40B4-BE49-F238E27FC236}">
                    <a16:creationId xmlns:a16="http://schemas.microsoft.com/office/drawing/2014/main" id="{7C2ADEA1-EA3E-4C0E-A28E-460092F7FF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07" name="Freeform 11">
                <a:extLst>
                  <a:ext uri="{FF2B5EF4-FFF2-40B4-BE49-F238E27FC236}">
                    <a16:creationId xmlns:a16="http://schemas.microsoft.com/office/drawing/2014/main" id="{B04584B3-081C-4286-A840-AB5B16B10A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08" name="Freeform 12">
                <a:extLst>
                  <a:ext uri="{FF2B5EF4-FFF2-40B4-BE49-F238E27FC236}">
                    <a16:creationId xmlns:a16="http://schemas.microsoft.com/office/drawing/2014/main" id="{3AB388FD-C246-4936-A041-E0413A1329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09" name="Freeform 13">
                <a:extLst>
                  <a:ext uri="{FF2B5EF4-FFF2-40B4-BE49-F238E27FC236}">
                    <a16:creationId xmlns:a16="http://schemas.microsoft.com/office/drawing/2014/main" id="{57692343-2D12-4F57-836C-945D407B68B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10" name="Freeform 14">
                <a:extLst>
                  <a:ext uri="{FF2B5EF4-FFF2-40B4-BE49-F238E27FC236}">
                    <a16:creationId xmlns:a16="http://schemas.microsoft.com/office/drawing/2014/main" id="{062EE710-0210-4840-8698-E0DF1C6170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11" name="Freeform 15">
                <a:extLst>
                  <a:ext uri="{FF2B5EF4-FFF2-40B4-BE49-F238E27FC236}">
                    <a16:creationId xmlns:a16="http://schemas.microsoft.com/office/drawing/2014/main" id="{161892F4-6071-40CD-8E18-CDEE0C91B5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12" name="Line 16">
                <a:extLst>
                  <a:ext uri="{FF2B5EF4-FFF2-40B4-BE49-F238E27FC236}">
                    <a16:creationId xmlns:a16="http://schemas.microsoft.com/office/drawing/2014/main" id="{3E6BBE44-8D88-407D-B1C6-10C89DD6173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913" name="Freeform 17">
                <a:extLst>
                  <a:ext uri="{FF2B5EF4-FFF2-40B4-BE49-F238E27FC236}">
                    <a16:creationId xmlns:a16="http://schemas.microsoft.com/office/drawing/2014/main" id="{1E90AE6E-328E-4730-825C-B5130F5CFC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14" name="Freeform 18">
                <a:extLst>
                  <a:ext uri="{FF2B5EF4-FFF2-40B4-BE49-F238E27FC236}">
                    <a16:creationId xmlns:a16="http://schemas.microsoft.com/office/drawing/2014/main" id="{24EC969F-6E4A-4163-ABDA-4674429A3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15" name="Freeform 19">
                <a:extLst>
                  <a:ext uri="{FF2B5EF4-FFF2-40B4-BE49-F238E27FC236}">
                    <a16:creationId xmlns:a16="http://schemas.microsoft.com/office/drawing/2014/main" id="{1B735C94-B049-42C6-9DEF-5DB70D58CE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16" name="Freeform 20">
                <a:extLst>
                  <a:ext uri="{FF2B5EF4-FFF2-40B4-BE49-F238E27FC236}">
                    <a16:creationId xmlns:a16="http://schemas.microsoft.com/office/drawing/2014/main" id="{051C02E6-1954-478B-AEAE-BF8F36BE941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17" name="Rectangle 21">
                <a:extLst>
                  <a:ext uri="{FF2B5EF4-FFF2-40B4-BE49-F238E27FC236}">
                    <a16:creationId xmlns:a16="http://schemas.microsoft.com/office/drawing/2014/main" id="{6710B1C0-310A-48D0-B824-459D9AFC2FB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918" name="Freeform 22">
                <a:extLst>
                  <a:ext uri="{FF2B5EF4-FFF2-40B4-BE49-F238E27FC236}">
                    <a16:creationId xmlns:a16="http://schemas.microsoft.com/office/drawing/2014/main" id="{1204A606-D9A6-4DC6-9F0E-D516EA1EB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19" name="Freeform 23">
                <a:extLst>
                  <a:ext uri="{FF2B5EF4-FFF2-40B4-BE49-F238E27FC236}">
                    <a16:creationId xmlns:a16="http://schemas.microsoft.com/office/drawing/2014/main" id="{EE569555-0243-4979-A537-C9B4AFD5F25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20" name="Freeform 24">
                <a:extLst>
                  <a:ext uri="{FF2B5EF4-FFF2-40B4-BE49-F238E27FC236}">
                    <a16:creationId xmlns:a16="http://schemas.microsoft.com/office/drawing/2014/main" id="{D52A977D-4993-48AF-A792-F2DE096391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21" name="Freeform 25">
                <a:extLst>
                  <a:ext uri="{FF2B5EF4-FFF2-40B4-BE49-F238E27FC236}">
                    <a16:creationId xmlns:a16="http://schemas.microsoft.com/office/drawing/2014/main" id="{93CFF2DC-E52E-4D99-97D5-B0D7B792E50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22" name="Freeform 26">
                <a:extLst>
                  <a:ext uri="{FF2B5EF4-FFF2-40B4-BE49-F238E27FC236}">
                    <a16:creationId xmlns:a16="http://schemas.microsoft.com/office/drawing/2014/main" id="{5E175372-AF09-42A7-B3D0-226C834891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23" name="Freeform 27">
                <a:extLst>
                  <a:ext uri="{FF2B5EF4-FFF2-40B4-BE49-F238E27FC236}">
                    <a16:creationId xmlns:a16="http://schemas.microsoft.com/office/drawing/2014/main" id="{ABF20BA9-F4B2-49EA-A573-578B18977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24" name="Freeform 28">
                <a:extLst>
                  <a:ext uri="{FF2B5EF4-FFF2-40B4-BE49-F238E27FC236}">
                    <a16:creationId xmlns:a16="http://schemas.microsoft.com/office/drawing/2014/main" id="{AA3A7A4B-C811-4E23-8BFD-5823A032DA3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25" name="Freeform 29">
                <a:extLst>
                  <a:ext uri="{FF2B5EF4-FFF2-40B4-BE49-F238E27FC236}">
                    <a16:creationId xmlns:a16="http://schemas.microsoft.com/office/drawing/2014/main" id="{47537781-F057-4B97-AD8F-12FE9BE599A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26" name="Freeform 30">
                <a:extLst>
                  <a:ext uri="{FF2B5EF4-FFF2-40B4-BE49-F238E27FC236}">
                    <a16:creationId xmlns:a16="http://schemas.microsoft.com/office/drawing/2014/main" id="{078883C7-EB52-4BB7-A9A7-F8C046A833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27" name="Freeform 31">
                <a:extLst>
                  <a:ext uri="{FF2B5EF4-FFF2-40B4-BE49-F238E27FC236}">
                    <a16:creationId xmlns:a16="http://schemas.microsoft.com/office/drawing/2014/main" id="{63CCBBF8-5972-4ED3-AB5B-46DC425B17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grpSp>
          <p:nvGrpSpPr>
            <p:cNvPr id="890" name="Group 889">
              <a:extLst>
                <a:ext uri="{FF2B5EF4-FFF2-40B4-BE49-F238E27FC236}">
                  <a16:creationId xmlns:a16="http://schemas.microsoft.com/office/drawing/2014/main" id="{A8C19883-37FB-437C-A3AA-89AA6239D3A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891" name="Freeform 32">
                <a:extLst>
                  <a:ext uri="{FF2B5EF4-FFF2-40B4-BE49-F238E27FC236}">
                    <a16:creationId xmlns:a16="http://schemas.microsoft.com/office/drawing/2014/main" id="{AF1753DD-4CEF-45EC-B952-90EA8895D7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92" name="Freeform 33">
                <a:extLst>
                  <a:ext uri="{FF2B5EF4-FFF2-40B4-BE49-F238E27FC236}">
                    <a16:creationId xmlns:a16="http://schemas.microsoft.com/office/drawing/2014/main" id="{5B9356DB-C1BE-4D76-8FA7-4FBAA12D1D3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93" name="Freeform 34">
                <a:extLst>
                  <a:ext uri="{FF2B5EF4-FFF2-40B4-BE49-F238E27FC236}">
                    <a16:creationId xmlns:a16="http://schemas.microsoft.com/office/drawing/2014/main" id="{C4F59561-572D-42BA-A6FD-F3AFA1A394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94" name="Freeform 35">
                <a:extLst>
                  <a:ext uri="{FF2B5EF4-FFF2-40B4-BE49-F238E27FC236}">
                    <a16:creationId xmlns:a16="http://schemas.microsoft.com/office/drawing/2014/main" id="{BB7A51A1-D509-4494-BAE2-1B96CAD4DB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95" name="Freeform 36">
                <a:extLst>
                  <a:ext uri="{FF2B5EF4-FFF2-40B4-BE49-F238E27FC236}">
                    <a16:creationId xmlns:a16="http://schemas.microsoft.com/office/drawing/2014/main" id="{D3FE0B5A-55DE-4E56-8E9B-B92D1DB9A8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96" name="Freeform 37">
                <a:extLst>
                  <a:ext uri="{FF2B5EF4-FFF2-40B4-BE49-F238E27FC236}">
                    <a16:creationId xmlns:a16="http://schemas.microsoft.com/office/drawing/2014/main" id="{F125661C-3A0E-4B6E-B2AB-1B08C89251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97" name="Freeform 38">
                <a:extLst>
                  <a:ext uri="{FF2B5EF4-FFF2-40B4-BE49-F238E27FC236}">
                    <a16:creationId xmlns:a16="http://schemas.microsoft.com/office/drawing/2014/main" id="{39304006-EE77-438A-A0D1-537322356C1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98" name="Freeform 39">
                <a:extLst>
                  <a:ext uri="{FF2B5EF4-FFF2-40B4-BE49-F238E27FC236}">
                    <a16:creationId xmlns:a16="http://schemas.microsoft.com/office/drawing/2014/main" id="{C6031DEB-4109-4049-82CF-DD06483A2C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99" name="Freeform 40">
                <a:extLst>
                  <a:ext uri="{FF2B5EF4-FFF2-40B4-BE49-F238E27FC236}">
                    <a16:creationId xmlns:a16="http://schemas.microsoft.com/office/drawing/2014/main" id="{65FC2657-18D6-4490-88D6-32E6B1C6FB1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00" name="Rectangle 41">
                <a:extLst>
                  <a:ext uri="{FF2B5EF4-FFF2-40B4-BE49-F238E27FC236}">
                    <a16:creationId xmlns:a16="http://schemas.microsoft.com/office/drawing/2014/main" id="{20BEA03B-3EAD-4FA2-BC9D-25A14D635CF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grpSp>
      </p:grpSp>
      <p:sp>
        <p:nvSpPr>
          <p:cNvPr id="2" name="Title 1">
            <a:extLst>
              <a:ext uri="{FF2B5EF4-FFF2-40B4-BE49-F238E27FC236}">
                <a16:creationId xmlns:a16="http://schemas.microsoft.com/office/drawing/2014/main" id="{D36A36C1-248D-9147-B0E4-3567775EDB15}"/>
              </a:ext>
            </a:extLst>
          </p:cNvPr>
          <p:cNvSpPr>
            <a:spLocks noGrp="1"/>
          </p:cNvSpPr>
          <p:nvPr>
            <p:ph type="title"/>
          </p:nvPr>
        </p:nvSpPr>
        <p:spPr>
          <a:xfrm>
            <a:off x="1141413" y="300038"/>
            <a:ext cx="9905998" cy="1430337"/>
          </a:xfrm>
        </p:spPr>
        <p:txBody>
          <a:bodyPr vert="horz" lIns="91440" tIns="45720" rIns="91440" bIns="45720" rtlCol="0" anchor="ctr">
            <a:normAutofit/>
          </a:bodyPr>
          <a:lstStyle/>
          <a:p>
            <a:r>
              <a:rPr lang="en-US" sz="3600" dirty="0"/>
              <a:t>Ethical considerations</a:t>
            </a:r>
          </a:p>
        </p:txBody>
      </p:sp>
      <p:pic>
        <p:nvPicPr>
          <p:cNvPr id="515" name="Graphic 514" descr="Scales of Justice">
            <a:extLst>
              <a:ext uri="{FF2B5EF4-FFF2-40B4-BE49-F238E27FC236}">
                <a16:creationId xmlns:a16="http://schemas.microsoft.com/office/drawing/2014/main" id="{1E2392EF-B6A3-64F9-8381-F00CDD924CF6}"/>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141411" y="2277013"/>
            <a:ext cx="3494597" cy="3494597"/>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
        <p:nvSpPr>
          <p:cNvPr id="7" name="Text Placeholder 6">
            <a:extLst>
              <a:ext uri="{FF2B5EF4-FFF2-40B4-BE49-F238E27FC236}">
                <a16:creationId xmlns:a16="http://schemas.microsoft.com/office/drawing/2014/main" id="{838C2CBD-0F3C-FD4D-9B1D-ACAA040C5020}"/>
              </a:ext>
            </a:extLst>
          </p:cNvPr>
          <p:cNvSpPr>
            <a:spLocks noGrp="1"/>
          </p:cNvSpPr>
          <p:nvPr>
            <p:ph type="body" sz="half" idx="2"/>
          </p:nvPr>
        </p:nvSpPr>
        <p:spPr>
          <a:xfrm>
            <a:off x="5093207" y="1730375"/>
            <a:ext cx="5954204" cy="4060826"/>
          </a:xfrm>
        </p:spPr>
        <p:txBody>
          <a:bodyPr vert="horz" lIns="91440" tIns="45720" rIns="91440" bIns="45720" rtlCol="0">
            <a:normAutofit fontScale="92500" lnSpcReduction="10000"/>
          </a:bodyPr>
          <a:lstStyle/>
          <a:p>
            <a:pPr indent="-228600">
              <a:lnSpc>
                <a:spcPct val="110000"/>
              </a:lnSpc>
              <a:buFont typeface="Arial" panose="020B0604020202020204" pitchFamily="34" charset="0"/>
              <a:buChar char="•"/>
            </a:pPr>
            <a:r>
              <a:rPr lang="en-US" dirty="0"/>
              <a:t>Respect for others - Conducting research requires social responsibility; all student  rights should be acknowledged, and their decency should be protected. </a:t>
            </a:r>
          </a:p>
          <a:p>
            <a:pPr indent="-228600">
              <a:lnSpc>
                <a:spcPct val="110000"/>
              </a:lnSpc>
              <a:buFont typeface="Arial" panose="020B0604020202020204" pitchFamily="34" charset="0"/>
              <a:buChar char="•"/>
            </a:pPr>
            <a:r>
              <a:rPr lang="en-US" dirty="0"/>
              <a:t>Avoidance of harm - Any harm to participants must be avoided. It may take the shape of embarrassment, tension, discomfort, pain, or conflict. It may also result from a threat to emotional wellbeing or the cohesiveness of the social group. safeguarding the researcher's safety: The researcher's safety is a significant factor to consider when organizing and carrying out a research study.  </a:t>
            </a:r>
          </a:p>
          <a:p>
            <a:pPr indent="-228600">
              <a:lnSpc>
                <a:spcPct val="110000"/>
              </a:lnSpc>
              <a:buFont typeface="Arial" panose="020B0604020202020204" pitchFamily="34" charset="0"/>
              <a:buChar char="•"/>
            </a:pPr>
            <a:r>
              <a:rPr lang="en-US" dirty="0"/>
              <a:t> Analyzing and reporting data, it is important to maintain privacy assurances such as confidentiality of information. </a:t>
            </a:r>
          </a:p>
          <a:p>
            <a:pPr indent="-228600">
              <a:lnSpc>
                <a:spcPct val="110000"/>
              </a:lnSpc>
              <a:buFont typeface="Arial" panose="020B0604020202020204" pitchFamily="34" charset="0"/>
              <a:buChar char="•"/>
            </a:pPr>
            <a:r>
              <a:rPr lang="en-US" dirty="0"/>
              <a:t>Maintain data protection laws - a number of governments have implemented legislation to control the handling, security, and potential exchange of personal data. Integrity, fairness, and open-mindedness of the researcher are important factors that affect how well a search is conducted. </a:t>
            </a:r>
          </a:p>
          <a:p>
            <a:pPr indent="-228600">
              <a:lnSpc>
                <a:spcPct val="110000"/>
              </a:lnSpc>
              <a:buFont typeface="Arial" panose="020B0604020202020204" pitchFamily="34" charset="0"/>
              <a:buChar char="•"/>
            </a:pPr>
            <a:endParaRPr lang="en-US" sz="1200" dirty="0"/>
          </a:p>
        </p:txBody>
      </p:sp>
    </p:spTree>
    <p:extLst>
      <p:ext uri="{BB962C8B-B14F-4D97-AF65-F5344CB8AC3E}">
        <p14:creationId xmlns:p14="http://schemas.microsoft.com/office/powerpoint/2010/main" val="20467477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50000"/>
              </a:schemeClr>
            </a:gs>
            <a:gs pos="100000">
              <a:schemeClr val="bg2">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sp useBgFill="1">
        <p:nvSpPr>
          <p:cNvPr id="138" name="Rectangle 55">
            <a:extLst>
              <a:ext uri="{FF2B5EF4-FFF2-40B4-BE49-F238E27FC236}">
                <a16:creationId xmlns:a16="http://schemas.microsoft.com/office/drawing/2014/main" id="{E978A47D-4F17-40FE-AB70-7AF78A9575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400" y="-14287"/>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9" name="Group 57">
            <a:extLst>
              <a:ext uri="{FF2B5EF4-FFF2-40B4-BE49-F238E27FC236}">
                <a16:creationId xmlns:a16="http://schemas.microsoft.com/office/drawing/2014/main" id="{85BE3A7E-6A3F-401E-A025-BBB8FDB8DD3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solidFill>
            <a:schemeClr val="tx1">
              <a:alpha val="60000"/>
            </a:schemeClr>
          </a:solidFill>
        </p:grpSpPr>
        <p:sp>
          <p:nvSpPr>
            <p:cNvPr id="59" name="Rectangle 5">
              <a:extLst>
                <a:ext uri="{FF2B5EF4-FFF2-40B4-BE49-F238E27FC236}">
                  <a16:creationId xmlns:a16="http://schemas.microsoft.com/office/drawing/2014/main" id="{41EE9036-817C-476C-BD59-B5184F9A3E3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60" name="Freeform 6">
              <a:extLst>
                <a:ext uri="{FF2B5EF4-FFF2-40B4-BE49-F238E27FC236}">
                  <a16:creationId xmlns:a16="http://schemas.microsoft.com/office/drawing/2014/main" id="{F098087A-B4E4-4300-A841-44988BD88E2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40" name="Freeform 7">
              <a:extLst>
                <a:ext uri="{FF2B5EF4-FFF2-40B4-BE49-F238E27FC236}">
                  <a16:creationId xmlns:a16="http://schemas.microsoft.com/office/drawing/2014/main" id="{F5BD5F4B-A39C-4DF9-84E4-A4D33F30E6E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2" name="Freeform 8">
              <a:extLst>
                <a:ext uri="{FF2B5EF4-FFF2-40B4-BE49-F238E27FC236}">
                  <a16:creationId xmlns:a16="http://schemas.microsoft.com/office/drawing/2014/main" id="{D7FA9858-BFA0-4D5B-AF72-B1B65EB069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3" name="Freeform 9">
              <a:extLst>
                <a:ext uri="{FF2B5EF4-FFF2-40B4-BE49-F238E27FC236}">
                  <a16:creationId xmlns:a16="http://schemas.microsoft.com/office/drawing/2014/main" id="{A508A5F3-AFE0-4750-A9C2-B51A514FFC4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4" name="Freeform 10">
              <a:extLst>
                <a:ext uri="{FF2B5EF4-FFF2-40B4-BE49-F238E27FC236}">
                  <a16:creationId xmlns:a16="http://schemas.microsoft.com/office/drawing/2014/main" id="{92B4AAEB-ABF4-42A7-BE52-0B442190D1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5" name="Freeform 11">
              <a:extLst>
                <a:ext uri="{FF2B5EF4-FFF2-40B4-BE49-F238E27FC236}">
                  <a16:creationId xmlns:a16="http://schemas.microsoft.com/office/drawing/2014/main" id="{3767C370-4A42-4376-8CAE-606C4BC8F4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6" name="Freeform 12">
              <a:extLst>
                <a:ext uri="{FF2B5EF4-FFF2-40B4-BE49-F238E27FC236}">
                  <a16:creationId xmlns:a16="http://schemas.microsoft.com/office/drawing/2014/main" id="{36205F53-9C95-4954-B97C-1625BB8A350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7" name="Freeform 13">
              <a:extLst>
                <a:ext uri="{FF2B5EF4-FFF2-40B4-BE49-F238E27FC236}">
                  <a16:creationId xmlns:a16="http://schemas.microsoft.com/office/drawing/2014/main" id="{DC80B58E-3469-43E9-96FC-D747B698303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8" name="Freeform 14">
              <a:extLst>
                <a:ext uri="{FF2B5EF4-FFF2-40B4-BE49-F238E27FC236}">
                  <a16:creationId xmlns:a16="http://schemas.microsoft.com/office/drawing/2014/main" id="{E17A4ED2-DDD7-4B4D-A39C-9B0121C886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9" name="Freeform 15">
              <a:extLst>
                <a:ext uri="{FF2B5EF4-FFF2-40B4-BE49-F238E27FC236}">
                  <a16:creationId xmlns:a16="http://schemas.microsoft.com/office/drawing/2014/main" id="{A2C14A85-E7A9-4E1D-809F-20F5CFA788B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0" name="Line 16">
              <a:extLst>
                <a:ext uri="{FF2B5EF4-FFF2-40B4-BE49-F238E27FC236}">
                  <a16:creationId xmlns:a16="http://schemas.microsoft.com/office/drawing/2014/main" id="{F3D51E32-9399-4B7F-8D91-BF9A068B834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71" name="Freeform 17">
              <a:extLst>
                <a:ext uri="{FF2B5EF4-FFF2-40B4-BE49-F238E27FC236}">
                  <a16:creationId xmlns:a16="http://schemas.microsoft.com/office/drawing/2014/main" id="{9969F9D2-502D-4C1D-ABA5-02B1BF2A00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2" name="Freeform 18">
              <a:extLst>
                <a:ext uri="{FF2B5EF4-FFF2-40B4-BE49-F238E27FC236}">
                  <a16:creationId xmlns:a16="http://schemas.microsoft.com/office/drawing/2014/main" id="{4AE555C6-5623-478A-BF35-63E9929A3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3" name="Freeform 19">
              <a:extLst>
                <a:ext uri="{FF2B5EF4-FFF2-40B4-BE49-F238E27FC236}">
                  <a16:creationId xmlns:a16="http://schemas.microsoft.com/office/drawing/2014/main" id="{A3D3AED4-A69E-4301-9BB4-436DC5F0C9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4" name="Freeform 20">
              <a:extLst>
                <a:ext uri="{FF2B5EF4-FFF2-40B4-BE49-F238E27FC236}">
                  <a16:creationId xmlns:a16="http://schemas.microsoft.com/office/drawing/2014/main" id="{C3B8082C-2D81-48D7-8B45-85B7C89296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5" name="Rectangle 21">
              <a:extLst>
                <a:ext uri="{FF2B5EF4-FFF2-40B4-BE49-F238E27FC236}">
                  <a16:creationId xmlns:a16="http://schemas.microsoft.com/office/drawing/2014/main" id="{9AD35461-BA86-408B-8A29-244EB2F2FB5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76" name="Freeform 22">
              <a:extLst>
                <a:ext uri="{FF2B5EF4-FFF2-40B4-BE49-F238E27FC236}">
                  <a16:creationId xmlns:a16="http://schemas.microsoft.com/office/drawing/2014/main" id="{F238E495-B6C6-4857-899B-CDD5848312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7" name="Freeform 23">
              <a:extLst>
                <a:ext uri="{FF2B5EF4-FFF2-40B4-BE49-F238E27FC236}">
                  <a16:creationId xmlns:a16="http://schemas.microsoft.com/office/drawing/2014/main" id="{E20A751E-054C-4EC2-8DA3-0EC923A658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8" name="Freeform 24">
              <a:extLst>
                <a:ext uri="{FF2B5EF4-FFF2-40B4-BE49-F238E27FC236}">
                  <a16:creationId xmlns:a16="http://schemas.microsoft.com/office/drawing/2014/main" id="{B6E8E701-3D21-4E5C-AB6E-9A7404697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9" name="Freeform 25">
              <a:extLst>
                <a:ext uri="{FF2B5EF4-FFF2-40B4-BE49-F238E27FC236}">
                  <a16:creationId xmlns:a16="http://schemas.microsoft.com/office/drawing/2014/main" id="{431BDA41-D09D-4984-B888-756F5F81B4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0" name="Freeform 26">
              <a:extLst>
                <a:ext uri="{FF2B5EF4-FFF2-40B4-BE49-F238E27FC236}">
                  <a16:creationId xmlns:a16="http://schemas.microsoft.com/office/drawing/2014/main" id="{0DC943D2-20E4-4C00-82D2-D405A7C00B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1" name="Freeform 27">
              <a:extLst>
                <a:ext uri="{FF2B5EF4-FFF2-40B4-BE49-F238E27FC236}">
                  <a16:creationId xmlns:a16="http://schemas.microsoft.com/office/drawing/2014/main" id="{4BC34A74-80A2-4DE1-8ADC-BBD1709035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2" name="Freeform 28">
              <a:extLst>
                <a:ext uri="{FF2B5EF4-FFF2-40B4-BE49-F238E27FC236}">
                  <a16:creationId xmlns:a16="http://schemas.microsoft.com/office/drawing/2014/main" id="{C6C3CA25-431F-4E26-952D-4AA9C4C725C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3" name="Freeform 29">
              <a:extLst>
                <a:ext uri="{FF2B5EF4-FFF2-40B4-BE49-F238E27FC236}">
                  <a16:creationId xmlns:a16="http://schemas.microsoft.com/office/drawing/2014/main" id="{776D1836-82AE-40EF-9829-C6B8D2CF025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4" name="Freeform 30">
              <a:extLst>
                <a:ext uri="{FF2B5EF4-FFF2-40B4-BE49-F238E27FC236}">
                  <a16:creationId xmlns:a16="http://schemas.microsoft.com/office/drawing/2014/main" id="{9A8E397E-ADF9-45C1-98F4-3F5A86378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5" name="Freeform 31">
              <a:extLst>
                <a:ext uri="{FF2B5EF4-FFF2-40B4-BE49-F238E27FC236}">
                  <a16:creationId xmlns:a16="http://schemas.microsoft.com/office/drawing/2014/main" id="{DE07CFD9-357F-40BC-A792-CE874BFE50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sp>
        <p:nvSpPr>
          <p:cNvPr id="2" name="Title 1">
            <a:extLst>
              <a:ext uri="{FF2B5EF4-FFF2-40B4-BE49-F238E27FC236}">
                <a16:creationId xmlns:a16="http://schemas.microsoft.com/office/drawing/2014/main" id="{B34DB078-65DC-8E42-A675-2A122B25ECD2}"/>
              </a:ext>
            </a:extLst>
          </p:cNvPr>
          <p:cNvSpPr>
            <a:spLocks noGrp="1"/>
          </p:cNvSpPr>
          <p:nvPr>
            <p:ph type="title"/>
          </p:nvPr>
        </p:nvSpPr>
        <p:spPr>
          <a:xfrm>
            <a:off x="1141413" y="1082673"/>
            <a:ext cx="2869416" cy="4708528"/>
          </a:xfrm>
        </p:spPr>
        <p:txBody>
          <a:bodyPr>
            <a:normAutofit/>
          </a:bodyPr>
          <a:lstStyle/>
          <a:p>
            <a:pPr algn="r"/>
            <a:r>
              <a:rPr lang="en-GB" sz="3400"/>
              <a:t>CONCLUSION</a:t>
            </a:r>
          </a:p>
        </p:txBody>
      </p:sp>
      <p:cxnSp>
        <p:nvCxnSpPr>
          <p:cNvPr id="141" name="Straight Connector 86">
            <a:extLst>
              <a:ext uri="{FF2B5EF4-FFF2-40B4-BE49-F238E27FC236}">
                <a16:creationId xmlns:a16="http://schemas.microsoft.com/office/drawing/2014/main" id="{085ECEC0-FF5D-4348-92C7-1EA7C61E77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454684"/>
            <a:ext cx="0" cy="3649129"/>
          </a:xfrm>
          <a:prstGeom prst="line">
            <a:avLst/>
          </a:prstGeom>
          <a:ln w="25400">
            <a:solidFill>
              <a:schemeClr val="tx1">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D80665A-925C-DC46-9CDB-98BF7D15C823}"/>
              </a:ext>
            </a:extLst>
          </p:cNvPr>
          <p:cNvSpPr>
            <a:spLocks noGrp="1"/>
          </p:cNvSpPr>
          <p:nvPr>
            <p:ph idx="1"/>
          </p:nvPr>
        </p:nvSpPr>
        <p:spPr>
          <a:xfrm>
            <a:off x="5297763" y="1082673"/>
            <a:ext cx="5751237" cy="4708528"/>
          </a:xfrm>
        </p:spPr>
        <p:txBody>
          <a:bodyPr anchor="ctr">
            <a:normAutofit/>
          </a:bodyPr>
          <a:lstStyle/>
          <a:p>
            <a:r>
              <a:rPr lang="en-GB" sz="1800" dirty="0"/>
              <a:t>In the conclusion  there are lot of digitals tools that can be used by student and employees, using in their collaboration  and workplace , </a:t>
            </a:r>
            <a:r>
              <a:rPr lang="en-US" sz="1800" dirty="0"/>
              <a:t>the goal of collaboration is to create new opportunities which are follow by rational purpose and ethical consideration for a success collaboration between students to work and studies together.</a:t>
            </a:r>
          </a:p>
          <a:p>
            <a:r>
              <a:rPr lang="en-GB" sz="1800" dirty="0"/>
              <a:t>One of the very useful digital tool in the academic world is  Microsoft TEAMS which allow and give opportunity for student and employees to collaborate together. </a:t>
            </a:r>
          </a:p>
          <a:p>
            <a:endParaRPr lang="en-US" sz="1800" dirty="0"/>
          </a:p>
          <a:p>
            <a:endParaRPr lang="en-US" sz="1800" dirty="0"/>
          </a:p>
          <a:p>
            <a:endParaRPr lang="en-GB" sz="1800" dirty="0"/>
          </a:p>
        </p:txBody>
      </p:sp>
      <p:grpSp>
        <p:nvGrpSpPr>
          <p:cNvPr id="142" name="Group 88">
            <a:extLst>
              <a:ext uri="{FF2B5EF4-FFF2-40B4-BE49-F238E27FC236}">
                <a16:creationId xmlns:a16="http://schemas.microsoft.com/office/drawing/2014/main" id="{F4E035BE-9FF4-43D3-BC25-CF582D7FF8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solidFill>
            <a:schemeClr val="tx1">
              <a:alpha val="60000"/>
            </a:schemeClr>
          </a:solidFill>
        </p:grpSpPr>
        <p:sp>
          <p:nvSpPr>
            <p:cNvPr id="90" name="Freeform 32">
              <a:extLst>
                <a:ext uri="{FF2B5EF4-FFF2-40B4-BE49-F238E27FC236}">
                  <a16:creationId xmlns:a16="http://schemas.microsoft.com/office/drawing/2014/main" id="{F98BCEB2-EC20-4E84-A994-0AC37292C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1" name="Freeform 33">
              <a:extLst>
                <a:ext uri="{FF2B5EF4-FFF2-40B4-BE49-F238E27FC236}">
                  <a16:creationId xmlns:a16="http://schemas.microsoft.com/office/drawing/2014/main" id="{7A2E1821-AEDF-417E-9F17-83379E9C094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2" name="Freeform 34">
              <a:extLst>
                <a:ext uri="{FF2B5EF4-FFF2-40B4-BE49-F238E27FC236}">
                  <a16:creationId xmlns:a16="http://schemas.microsoft.com/office/drawing/2014/main" id="{CB3734E2-8292-4B47-B6AB-0E5A058DE9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3" name="Freeform 35">
              <a:extLst>
                <a:ext uri="{FF2B5EF4-FFF2-40B4-BE49-F238E27FC236}">
                  <a16:creationId xmlns:a16="http://schemas.microsoft.com/office/drawing/2014/main" id="{A0B09C51-29AB-45C0-B707-CCFB9DF28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4" name="Freeform 36">
              <a:extLst>
                <a:ext uri="{FF2B5EF4-FFF2-40B4-BE49-F238E27FC236}">
                  <a16:creationId xmlns:a16="http://schemas.microsoft.com/office/drawing/2014/main" id="{510C0CED-AE1B-45AE-B5E1-57521E589D2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5" name="Freeform 37">
              <a:extLst>
                <a:ext uri="{FF2B5EF4-FFF2-40B4-BE49-F238E27FC236}">
                  <a16:creationId xmlns:a16="http://schemas.microsoft.com/office/drawing/2014/main" id="{591F2327-4B45-41AA-B41C-7404B6A1E4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6" name="Freeform 38">
              <a:extLst>
                <a:ext uri="{FF2B5EF4-FFF2-40B4-BE49-F238E27FC236}">
                  <a16:creationId xmlns:a16="http://schemas.microsoft.com/office/drawing/2014/main" id="{5A63224C-41A0-42C0-96F6-0B2BE99A135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7" name="Freeform 39">
              <a:extLst>
                <a:ext uri="{FF2B5EF4-FFF2-40B4-BE49-F238E27FC236}">
                  <a16:creationId xmlns:a16="http://schemas.microsoft.com/office/drawing/2014/main" id="{A7C00B9F-C253-4776-9935-EC02254A4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8" name="Freeform 40">
              <a:extLst>
                <a:ext uri="{FF2B5EF4-FFF2-40B4-BE49-F238E27FC236}">
                  <a16:creationId xmlns:a16="http://schemas.microsoft.com/office/drawing/2014/main" id="{5062D4AA-13F3-4064-8440-FFE8562D854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43" name="Rectangle 41">
              <a:extLst>
                <a:ext uri="{FF2B5EF4-FFF2-40B4-BE49-F238E27FC236}">
                  <a16:creationId xmlns:a16="http://schemas.microsoft.com/office/drawing/2014/main" id="{3E143B27-CB82-440B-879B-D25C1891C1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grpSp>
    </p:spTree>
    <p:extLst>
      <p:ext uri="{BB962C8B-B14F-4D97-AF65-F5344CB8AC3E}">
        <p14:creationId xmlns:p14="http://schemas.microsoft.com/office/powerpoint/2010/main" val="3066471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70449-1CAC-8347-91B0-4F7376299E14}"/>
              </a:ext>
            </a:extLst>
          </p:cNvPr>
          <p:cNvSpPr>
            <a:spLocks noGrp="1"/>
          </p:cNvSpPr>
          <p:nvPr>
            <p:ph type="title"/>
          </p:nvPr>
        </p:nvSpPr>
        <p:spPr>
          <a:xfrm>
            <a:off x="1983179" y="286439"/>
            <a:ext cx="9064231" cy="2777395"/>
          </a:xfrm>
        </p:spPr>
        <p:txBody>
          <a:bodyPr/>
          <a:lstStyle/>
          <a:p>
            <a:r>
              <a:rPr lang="en-GB" dirty="0"/>
              <a:t>References :</a:t>
            </a:r>
          </a:p>
        </p:txBody>
      </p:sp>
      <p:sp>
        <p:nvSpPr>
          <p:cNvPr id="3" name="Content Placeholder 2">
            <a:extLst>
              <a:ext uri="{FF2B5EF4-FFF2-40B4-BE49-F238E27FC236}">
                <a16:creationId xmlns:a16="http://schemas.microsoft.com/office/drawing/2014/main" id="{26676F6D-5971-A146-9E56-12D304591CE4}"/>
              </a:ext>
            </a:extLst>
          </p:cNvPr>
          <p:cNvSpPr>
            <a:spLocks noGrp="1"/>
          </p:cNvSpPr>
          <p:nvPr>
            <p:ph idx="1"/>
          </p:nvPr>
        </p:nvSpPr>
        <p:spPr>
          <a:xfrm>
            <a:off x="1773715" y="2115238"/>
            <a:ext cx="9273695" cy="4249935"/>
          </a:xfrm>
        </p:spPr>
        <p:txBody>
          <a:bodyPr>
            <a:normAutofit/>
          </a:bodyPr>
          <a:lstStyle/>
          <a:p>
            <a:pPr marL="0" indent="0">
              <a:buNone/>
            </a:pPr>
            <a:endParaRPr lang="en-GB" dirty="0"/>
          </a:p>
          <a:p>
            <a:pPr marL="0" indent="0">
              <a:buNone/>
            </a:pPr>
            <a:r>
              <a:rPr lang="en-GB" sz="1200" dirty="0">
                <a:latin typeface="Arial" panose="020B0604020202020204" pitchFamily="34" charset="0"/>
                <a:cs typeface="Arial" panose="020B0604020202020204" pitchFamily="34" charset="0"/>
              </a:rPr>
              <a:t>Barrett, D. et al. (2016) </a:t>
            </a:r>
            <a:r>
              <a:rPr lang="en-GB" sz="1200" i="1" dirty="0">
                <a:latin typeface="Arial" panose="020B0604020202020204" pitchFamily="34" charset="0"/>
                <a:cs typeface="Arial" panose="020B0604020202020204" pitchFamily="34" charset="0"/>
              </a:rPr>
              <a:t>Public Health Ethics: Cases Spanning the Globe</a:t>
            </a:r>
            <a:r>
              <a:rPr lang="en-GB" sz="1200" dirty="0">
                <a:latin typeface="Arial" panose="020B0604020202020204" pitchFamily="34" charset="0"/>
                <a:cs typeface="Arial" panose="020B0604020202020204" pitchFamily="34" charset="0"/>
              </a:rPr>
              <a:t>. 1st ed.  Cham: Springer International Publishing. doi:10.1007/978-3-319-23847-0.</a:t>
            </a:r>
          </a:p>
          <a:p>
            <a:pPr marL="0" lvl="0" indent="0" eaLnBrk="0" fontAlgn="base" hangingPunct="0">
              <a:lnSpc>
                <a:spcPct val="100000"/>
              </a:lnSpc>
              <a:spcBef>
                <a:spcPct val="0"/>
              </a:spcBef>
              <a:spcAft>
                <a:spcPct val="0"/>
              </a:spcAft>
              <a:buSzTx/>
              <a:buNone/>
            </a:pPr>
            <a:endParaRPr lang="en-US" altLang="en-US" sz="1200" dirty="0">
              <a:solidFill>
                <a:srgbClr val="3A3A3A"/>
              </a:solidFill>
              <a:latin typeface="Arial" panose="020B0604020202020204" pitchFamily="34" charset="0"/>
              <a:cs typeface="Arial" panose="020B0604020202020204" pitchFamily="34" charset="0"/>
            </a:endParaRPr>
          </a:p>
          <a:p>
            <a:pPr marL="0" indent="0">
              <a:buNone/>
            </a:pPr>
            <a:r>
              <a:rPr lang="en-GB" sz="1200" dirty="0"/>
              <a:t>Martin, L. and </a:t>
            </a:r>
            <a:r>
              <a:rPr lang="en-GB" sz="1200" dirty="0" err="1"/>
              <a:t>Tapp</a:t>
            </a:r>
            <a:r>
              <a:rPr lang="en-GB" sz="1200" dirty="0"/>
              <a:t>, D., 2022. </a:t>
            </a:r>
            <a:r>
              <a:rPr lang="en-GB" sz="1200" i="1" dirty="0"/>
              <a:t>Teaching with Teams: An introduction to teaching an undergraduate law module using Microsoft Teams</a:t>
            </a:r>
            <a:r>
              <a:rPr lang="en-GB" sz="1200" dirty="0"/>
              <a:t>. [online] </a:t>
            </a:r>
            <a:r>
              <a:rPr lang="en-GB" sz="1200" dirty="0" err="1"/>
              <a:t>Journals.staffs.ac.uk</a:t>
            </a:r>
            <a:r>
              <a:rPr lang="en-GB" sz="1200" dirty="0"/>
              <a:t>. Available at:</a:t>
            </a:r>
          </a:p>
          <a:p>
            <a:r>
              <a:rPr lang="en-GB" sz="1200" dirty="0" err="1"/>
              <a:t>Paligu</a:t>
            </a:r>
            <a:r>
              <a:rPr lang="en-GB" sz="1200" dirty="0"/>
              <a:t>, F. and </a:t>
            </a:r>
            <a:r>
              <a:rPr lang="en-GB" sz="1200" dirty="0" err="1"/>
              <a:t>Varol</a:t>
            </a:r>
            <a:r>
              <a:rPr lang="en-GB" sz="1200" dirty="0"/>
              <a:t>, C., 2022. Microsoft Teams desktop application forensic investigations utilizing &lt;</a:t>
            </a:r>
            <a:r>
              <a:rPr lang="en-GB" sz="1200" dirty="0" err="1"/>
              <a:t>scp</a:t>
            </a:r>
            <a:r>
              <a:rPr lang="en-GB" sz="1200" dirty="0"/>
              <a:t>&gt;</a:t>
            </a:r>
            <a:r>
              <a:rPr lang="en-GB" sz="1200" dirty="0" err="1"/>
              <a:t>IndexedDB</a:t>
            </a:r>
            <a:r>
              <a:rPr lang="en-GB" sz="1200" dirty="0"/>
              <a:t>&lt;/</a:t>
            </a:r>
            <a:r>
              <a:rPr lang="en-GB" sz="1200" dirty="0" err="1"/>
              <a:t>scp</a:t>
            </a:r>
            <a:r>
              <a:rPr lang="en-GB" sz="1200" dirty="0"/>
              <a:t>&gt; storage. </a:t>
            </a:r>
            <a:r>
              <a:rPr lang="en-GB" sz="1200" i="1" dirty="0"/>
              <a:t>Journal of Forensic Sciences</a:t>
            </a:r>
            <a:r>
              <a:rPr lang="en-GB" sz="1200" dirty="0"/>
              <a:t>, </a:t>
            </a:r>
          </a:p>
          <a:p>
            <a:pPr marL="0" indent="0">
              <a:buNone/>
            </a:pPr>
            <a:r>
              <a:rPr lang="en-GB" sz="1200" dirty="0"/>
              <a:t>&lt;http://</a:t>
            </a:r>
            <a:r>
              <a:rPr lang="en-GB" sz="1200" dirty="0" err="1"/>
              <a:t>journals.staffs.ac.ukHackernoon.com</a:t>
            </a:r>
            <a:r>
              <a:rPr lang="en-GB" sz="1200" dirty="0"/>
              <a:t>. 2022. </a:t>
            </a:r>
            <a:r>
              <a:rPr lang="en-GB" sz="1200" i="1" dirty="0"/>
              <a:t>The Importance of Rational Collaboration in the Digital World | </a:t>
            </a:r>
            <a:r>
              <a:rPr lang="en-GB" sz="1200" i="1" dirty="0" err="1"/>
              <a:t>HackerNoon</a:t>
            </a:r>
            <a:r>
              <a:rPr lang="en-GB" sz="1200" dirty="0"/>
              <a:t>. [online] Available at: &lt;https://</a:t>
            </a:r>
            <a:r>
              <a:rPr lang="en-GB" sz="1200" dirty="0" err="1"/>
              <a:t>hackernoon.com</a:t>
            </a:r>
            <a:r>
              <a:rPr lang="en-GB" sz="1200" dirty="0"/>
              <a:t>/the-importance-of-rational-collaboration-in-the-digital-world-ff3f080374bc&gt; [Accessed 27 June 2022]./</a:t>
            </a:r>
            <a:r>
              <a:rPr lang="en-GB" sz="1200" dirty="0" err="1"/>
              <a:t>index.php</a:t>
            </a:r>
            <a:r>
              <a:rPr lang="en-GB" sz="1200" dirty="0"/>
              <a:t>/</a:t>
            </a:r>
            <a:r>
              <a:rPr lang="en-GB" sz="1200" dirty="0" err="1"/>
              <a:t>ipihe</a:t>
            </a:r>
            <a:r>
              <a:rPr lang="en-GB" sz="1200" dirty="0"/>
              <a:t>/article/view/188&gt; [Accessed 21 June 2022].   </a:t>
            </a:r>
          </a:p>
          <a:p>
            <a:pPr marL="0" indent="0">
              <a:buNone/>
            </a:pPr>
            <a:endParaRPr lang="en-GB" sz="1600" dirty="0"/>
          </a:p>
        </p:txBody>
      </p:sp>
    </p:spTree>
    <p:extLst>
      <p:ext uri="{BB962C8B-B14F-4D97-AF65-F5344CB8AC3E}">
        <p14:creationId xmlns:p14="http://schemas.microsoft.com/office/powerpoint/2010/main" val="9299554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1" name="Picture 2">
            <a:extLst>
              <a:ext uri="{FF2B5EF4-FFF2-40B4-BE49-F238E27FC236}">
                <a16:creationId xmlns:a16="http://schemas.microsoft.com/office/drawing/2014/main" id="{678E285C-BE9E-45B7-A3EE-B9792DAE991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grpSp>
        <p:nvGrpSpPr>
          <p:cNvPr id="162" name="Group 10">
            <a:extLst>
              <a:ext uri="{FF2B5EF4-FFF2-40B4-BE49-F238E27FC236}">
                <a16:creationId xmlns:a16="http://schemas.microsoft.com/office/drawing/2014/main" id="{AB86F577-8905-4B21-8AF3-C1BB343377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a:extLst>
                <a:ext uri="{FF2B5EF4-FFF2-40B4-BE49-F238E27FC236}">
                  <a16:creationId xmlns:a16="http://schemas.microsoft.com/office/drawing/2014/main" id="{D2F1CFF3-A579-4D24-B5F9-1C71BA6FE5E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3" name="Freeform 6">
              <a:extLst>
                <a:ext uri="{FF2B5EF4-FFF2-40B4-BE49-F238E27FC236}">
                  <a16:creationId xmlns:a16="http://schemas.microsoft.com/office/drawing/2014/main" id="{57601B50-7EB1-43FA-8360-4297BCD7632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4" name="Freeform 7">
              <a:extLst>
                <a:ext uri="{FF2B5EF4-FFF2-40B4-BE49-F238E27FC236}">
                  <a16:creationId xmlns:a16="http://schemas.microsoft.com/office/drawing/2014/main" id="{60BD8B7A-CD01-4638-A2C9-299AC68B9B9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 name="Rectangle 8">
              <a:extLst>
                <a:ext uri="{FF2B5EF4-FFF2-40B4-BE49-F238E27FC236}">
                  <a16:creationId xmlns:a16="http://schemas.microsoft.com/office/drawing/2014/main" id="{095B58F9-6C29-48BE-9DA6-38550805212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6" name="Freeform 9">
              <a:extLst>
                <a:ext uri="{FF2B5EF4-FFF2-40B4-BE49-F238E27FC236}">
                  <a16:creationId xmlns:a16="http://schemas.microsoft.com/office/drawing/2014/main" id="{0C84674F-2E8A-4B70-B801-00722CDD581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7" name="Freeform 10">
              <a:extLst>
                <a:ext uri="{FF2B5EF4-FFF2-40B4-BE49-F238E27FC236}">
                  <a16:creationId xmlns:a16="http://schemas.microsoft.com/office/drawing/2014/main" id="{34F320BB-D6A9-45FE-8556-498B763B1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8" name="Freeform 11">
              <a:extLst>
                <a:ext uri="{FF2B5EF4-FFF2-40B4-BE49-F238E27FC236}">
                  <a16:creationId xmlns:a16="http://schemas.microsoft.com/office/drawing/2014/main" id="{5493D54A-532A-46ED-AF63-A0A54818EF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9" name="Freeform 12">
              <a:extLst>
                <a:ext uri="{FF2B5EF4-FFF2-40B4-BE49-F238E27FC236}">
                  <a16:creationId xmlns:a16="http://schemas.microsoft.com/office/drawing/2014/main" id="{EAF2EDFA-9C0B-44E2-B4BB-312B58BCA8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0" name="Freeform 13">
              <a:extLst>
                <a:ext uri="{FF2B5EF4-FFF2-40B4-BE49-F238E27FC236}">
                  <a16:creationId xmlns:a16="http://schemas.microsoft.com/office/drawing/2014/main" id="{A3641113-CE35-42A4-B605-41BC06BF4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1" name="Freeform 14">
              <a:extLst>
                <a:ext uri="{FF2B5EF4-FFF2-40B4-BE49-F238E27FC236}">
                  <a16:creationId xmlns:a16="http://schemas.microsoft.com/office/drawing/2014/main" id="{DA2E5B2C-BAC4-4440-9B7E-F38783197A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2" name="Freeform 15">
              <a:extLst>
                <a:ext uri="{FF2B5EF4-FFF2-40B4-BE49-F238E27FC236}">
                  <a16:creationId xmlns:a16="http://schemas.microsoft.com/office/drawing/2014/main" id="{D8A506DF-2E53-42C9-94BE-B98E32E0578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3" name="Freeform 16">
              <a:extLst>
                <a:ext uri="{FF2B5EF4-FFF2-40B4-BE49-F238E27FC236}">
                  <a16:creationId xmlns:a16="http://schemas.microsoft.com/office/drawing/2014/main" id="{12934FF8-5F70-40BF-BBB6-5EB941FB9BD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4" name="Freeform 17">
              <a:extLst>
                <a:ext uri="{FF2B5EF4-FFF2-40B4-BE49-F238E27FC236}">
                  <a16:creationId xmlns:a16="http://schemas.microsoft.com/office/drawing/2014/main" id="{8EB3FB08-D01D-4E24-BE40-C16269DF62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5" name="Freeform 18">
              <a:extLst>
                <a:ext uri="{FF2B5EF4-FFF2-40B4-BE49-F238E27FC236}">
                  <a16:creationId xmlns:a16="http://schemas.microsoft.com/office/drawing/2014/main" id="{D24E50D7-2753-4169-AD51-C106DA1B7A2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6" name="Freeform 19">
              <a:extLst>
                <a:ext uri="{FF2B5EF4-FFF2-40B4-BE49-F238E27FC236}">
                  <a16:creationId xmlns:a16="http://schemas.microsoft.com/office/drawing/2014/main" id="{DF94B7E0-D9B6-4096-94D0-18D3AC0EF6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7" name="Freeform 20">
              <a:extLst>
                <a:ext uri="{FF2B5EF4-FFF2-40B4-BE49-F238E27FC236}">
                  <a16:creationId xmlns:a16="http://schemas.microsoft.com/office/drawing/2014/main" id="{EBC05ADE-BBA2-4387-B005-3196E2E1982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8" name="Freeform 21">
              <a:extLst>
                <a:ext uri="{FF2B5EF4-FFF2-40B4-BE49-F238E27FC236}">
                  <a16:creationId xmlns:a16="http://schemas.microsoft.com/office/drawing/2014/main" id="{BBED1CEE-14D2-442F-AB08-401ABE3EFB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9" name="Freeform 22">
              <a:extLst>
                <a:ext uri="{FF2B5EF4-FFF2-40B4-BE49-F238E27FC236}">
                  <a16:creationId xmlns:a16="http://schemas.microsoft.com/office/drawing/2014/main" id="{4F6574C0-78E8-49EA-84BC-EE9D55707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0" name="Freeform 23">
              <a:extLst>
                <a:ext uri="{FF2B5EF4-FFF2-40B4-BE49-F238E27FC236}">
                  <a16:creationId xmlns:a16="http://schemas.microsoft.com/office/drawing/2014/main" id="{65BCDB0B-615E-4CA1-AFD5-6B121CB7CE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1" name="Freeform 24">
              <a:extLst>
                <a:ext uri="{FF2B5EF4-FFF2-40B4-BE49-F238E27FC236}">
                  <a16:creationId xmlns:a16="http://schemas.microsoft.com/office/drawing/2014/main" id="{40627863-B7FC-44D1-9E53-E728FFF675A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2" name="Freeform 25">
              <a:extLst>
                <a:ext uri="{FF2B5EF4-FFF2-40B4-BE49-F238E27FC236}">
                  <a16:creationId xmlns:a16="http://schemas.microsoft.com/office/drawing/2014/main" id="{52FD6F8C-3AF1-487E-91F4-6E55146F1F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3" name="Freeform 26">
              <a:extLst>
                <a:ext uri="{FF2B5EF4-FFF2-40B4-BE49-F238E27FC236}">
                  <a16:creationId xmlns:a16="http://schemas.microsoft.com/office/drawing/2014/main" id="{50323CF3-93CB-4E03-95C0-B180BB87A86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4" name="Freeform 27">
              <a:extLst>
                <a:ext uri="{FF2B5EF4-FFF2-40B4-BE49-F238E27FC236}">
                  <a16:creationId xmlns:a16="http://schemas.microsoft.com/office/drawing/2014/main" id="{EB47D82F-CF1B-47E6-9FA2-F3A9C5F94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5" name="Freeform 28">
              <a:extLst>
                <a:ext uri="{FF2B5EF4-FFF2-40B4-BE49-F238E27FC236}">
                  <a16:creationId xmlns:a16="http://schemas.microsoft.com/office/drawing/2014/main" id="{0606708F-F2D4-4678-8ED2-39041BC64D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6" name="Freeform 29">
              <a:extLst>
                <a:ext uri="{FF2B5EF4-FFF2-40B4-BE49-F238E27FC236}">
                  <a16:creationId xmlns:a16="http://schemas.microsoft.com/office/drawing/2014/main" id="{D7EB95B4-15E4-433D-B36F-21FF341AD9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7" name="Freeform 30">
              <a:extLst>
                <a:ext uri="{FF2B5EF4-FFF2-40B4-BE49-F238E27FC236}">
                  <a16:creationId xmlns:a16="http://schemas.microsoft.com/office/drawing/2014/main" id="{500A541B-4C75-497C-A489-097ED29964F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8" name="Freeform 31">
              <a:extLst>
                <a:ext uri="{FF2B5EF4-FFF2-40B4-BE49-F238E27FC236}">
                  <a16:creationId xmlns:a16="http://schemas.microsoft.com/office/drawing/2014/main" id="{5789326F-12A4-48B8-B0ED-A6A2AE0C27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9" name="Freeform 32">
              <a:extLst>
                <a:ext uri="{FF2B5EF4-FFF2-40B4-BE49-F238E27FC236}">
                  <a16:creationId xmlns:a16="http://schemas.microsoft.com/office/drawing/2014/main" id="{25FA672E-2B65-477F-AA75-6261CE652F2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0" name="Rectangle 33">
              <a:extLst>
                <a:ext uri="{FF2B5EF4-FFF2-40B4-BE49-F238E27FC236}">
                  <a16:creationId xmlns:a16="http://schemas.microsoft.com/office/drawing/2014/main" id="{BB09AF8D-E68B-499C-B9F5-2F365813D3C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41" name="Freeform 34">
              <a:extLst>
                <a:ext uri="{FF2B5EF4-FFF2-40B4-BE49-F238E27FC236}">
                  <a16:creationId xmlns:a16="http://schemas.microsoft.com/office/drawing/2014/main" id="{7991AEAD-B5F3-47BA-9F1B-86C16A84AD3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2" name="Freeform 35">
              <a:extLst>
                <a:ext uri="{FF2B5EF4-FFF2-40B4-BE49-F238E27FC236}">
                  <a16:creationId xmlns:a16="http://schemas.microsoft.com/office/drawing/2014/main" id="{19A85F58-4C3A-4388-B55C-2329EEAECF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3" name="Freeform 36">
              <a:extLst>
                <a:ext uri="{FF2B5EF4-FFF2-40B4-BE49-F238E27FC236}">
                  <a16:creationId xmlns:a16="http://schemas.microsoft.com/office/drawing/2014/main" id="{05652F38-94D9-41B7-A699-7E8F0C78D8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4" name="Freeform 37">
              <a:extLst>
                <a:ext uri="{FF2B5EF4-FFF2-40B4-BE49-F238E27FC236}">
                  <a16:creationId xmlns:a16="http://schemas.microsoft.com/office/drawing/2014/main" id="{3C043852-C250-4518-BB89-C91A349171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5" name="Freeform 38">
              <a:extLst>
                <a:ext uri="{FF2B5EF4-FFF2-40B4-BE49-F238E27FC236}">
                  <a16:creationId xmlns:a16="http://schemas.microsoft.com/office/drawing/2014/main" id="{0CAB9A07-ECF2-416C-8528-F75DACB138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6" name="Freeform 39">
              <a:extLst>
                <a:ext uri="{FF2B5EF4-FFF2-40B4-BE49-F238E27FC236}">
                  <a16:creationId xmlns:a16="http://schemas.microsoft.com/office/drawing/2014/main" id="{904A314C-A829-4AA6-92E2-529BCCF95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7" name="Freeform 40">
              <a:extLst>
                <a:ext uri="{FF2B5EF4-FFF2-40B4-BE49-F238E27FC236}">
                  <a16:creationId xmlns:a16="http://schemas.microsoft.com/office/drawing/2014/main" id="{244EE6BA-4569-43ED-9E2E-1FB66201B7E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8" name="Freeform 41">
              <a:extLst>
                <a:ext uri="{FF2B5EF4-FFF2-40B4-BE49-F238E27FC236}">
                  <a16:creationId xmlns:a16="http://schemas.microsoft.com/office/drawing/2014/main" id="{BEB8252E-FB2A-4BB5-BEC6-CA10FF6F7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9" name="Freeform 42">
              <a:extLst>
                <a:ext uri="{FF2B5EF4-FFF2-40B4-BE49-F238E27FC236}">
                  <a16:creationId xmlns:a16="http://schemas.microsoft.com/office/drawing/2014/main" id="{91414711-C3A4-4E96-854A-DDDEB2F2E3E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0" name="Freeform 43">
              <a:extLst>
                <a:ext uri="{FF2B5EF4-FFF2-40B4-BE49-F238E27FC236}">
                  <a16:creationId xmlns:a16="http://schemas.microsoft.com/office/drawing/2014/main" id="{86815BA8-3055-4B42-98C3-4202FD92E0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1" name="Freeform 44">
              <a:extLst>
                <a:ext uri="{FF2B5EF4-FFF2-40B4-BE49-F238E27FC236}">
                  <a16:creationId xmlns:a16="http://schemas.microsoft.com/office/drawing/2014/main" id="{44457813-E991-44AE-9A83-B7488D1F362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2" name="Rectangle 45">
              <a:extLst>
                <a:ext uri="{FF2B5EF4-FFF2-40B4-BE49-F238E27FC236}">
                  <a16:creationId xmlns:a16="http://schemas.microsoft.com/office/drawing/2014/main" id="{8CE1CF47-A73F-4560-8835-AE1DC51E5CA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53" name="Freeform 46">
              <a:extLst>
                <a:ext uri="{FF2B5EF4-FFF2-40B4-BE49-F238E27FC236}">
                  <a16:creationId xmlns:a16="http://schemas.microsoft.com/office/drawing/2014/main" id="{C2A935E4-AACC-4CB9-995E-D286178873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4" name="Freeform 47">
              <a:extLst>
                <a:ext uri="{FF2B5EF4-FFF2-40B4-BE49-F238E27FC236}">
                  <a16:creationId xmlns:a16="http://schemas.microsoft.com/office/drawing/2014/main" id="{93B5B778-8ACB-4004-932D-BD95997BAEF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5" name="Freeform 48">
              <a:extLst>
                <a:ext uri="{FF2B5EF4-FFF2-40B4-BE49-F238E27FC236}">
                  <a16:creationId xmlns:a16="http://schemas.microsoft.com/office/drawing/2014/main" id="{1434AF34-0919-40AD-84B1-446D4FF2D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6" name="Freeform 49">
              <a:extLst>
                <a:ext uri="{FF2B5EF4-FFF2-40B4-BE49-F238E27FC236}">
                  <a16:creationId xmlns:a16="http://schemas.microsoft.com/office/drawing/2014/main" id="{29546CF3-6DDD-4073-AB7F-C6E722257A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7" name="Freeform 50">
              <a:extLst>
                <a:ext uri="{FF2B5EF4-FFF2-40B4-BE49-F238E27FC236}">
                  <a16:creationId xmlns:a16="http://schemas.microsoft.com/office/drawing/2014/main" id="{289D46AB-128A-477F-B6C9-F40F115D6CE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8" name="Freeform 51">
              <a:extLst>
                <a:ext uri="{FF2B5EF4-FFF2-40B4-BE49-F238E27FC236}">
                  <a16:creationId xmlns:a16="http://schemas.microsoft.com/office/drawing/2014/main" id="{A7DA7E67-3368-44AD-AACD-EB64AE3487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9" name="Freeform 52">
              <a:extLst>
                <a:ext uri="{FF2B5EF4-FFF2-40B4-BE49-F238E27FC236}">
                  <a16:creationId xmlns:a16="http://schemas.microsoft.com/office/drawing/2014/main" id="{78BB1152-AB85-4AD8-BBA1-07CEA1F508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0" name="Freeform 53">
              <a:extLst>
                <a:ext uri="{FF2B5EF4-FFF2-40B4-BE49-F238E27FC236}">
                  <a16:creationId xmlns:a16="http://schemas.microsoft.com/office/drawing/2014/main" id="{A982E7F2-DD68-4093-B9C5-3E42B475AB4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1" name="Freeform 54">
              <a:extLst>
                <a:ext uri="{FF2B5EF4-FFF2-40B4-BE49-F238E27FC236}">
                  <a16:creationId xmlns:a16="http://schemas.microsoft.com/office/drawing/2014/main" id="{A682E224-4CD6-420B-897A-B23D50B82ED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2" name="Freeform 55">
              <a:extLst>
                <a:ext uri="{FF2B5EF4-FFF2-40B4-BE49-F238E27FC236}">
                  <a16:creationId xmlns:a16="http://schemas.microsoft.com/office/drawing/2014/main" id="{31B90F10-06CD-480E-8D35-6E0FFFB894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3" name="Freeform 56">
              <a:extLst>
                <a:ext uri="{FF2B5EF4-FFF2-40B4-BE49-F238E27FC236}">
                  <a16:creationId xmlns:a16="http://schemas.microsoft.com/office/drawing/2014/main" id="{7BC977DB-69B0-4D8D-B77C-E1127EC4172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4" name="Freeform 57">
              <a:extLst>
                <a:ext uri="{FF2B5EF4-FFF2-40B4-BE49-F238E27FC236}">
                  <a16:creationId xmlns:a16="http://schemas.microsoft.com/office/drawing/2014/main" id="{24127454-3FCB-41D6-ACFB-81D7E05A79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63" name="Freeform 58">
              <a:extLst>
                <a:ext uri="{FF2B5EF4-FFF2-40B4-BE49-F238E27FC236}">
                  <a16:creationId xmlns:a16="http://schemas.microsoft.com/office/drawing/2014/main" id="{7AA80D42-B8A8-475B-ADBF-99719CE9FE5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sp>
        <p:nvSpPr>
          <p:cNvPr id="164" name="Rectangle 66">
            <a:extLst>
              <a:ext uri="{FF2B5EF4-FFF2-40B4-BE49-F238E27FC236}">
                <a16:creationId xmlns:a16="http://schemas.microsoft.com/office/drawing/2014/main" id="{29EF3596-DF97-4605-88C4-E1D6634C1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grpSp>
        <p:nvGrpSpPr>
          <p:cNvPr id="165" name="Group 68">
            <a:extLst>
              <a:ext uri="{FF2B5EF4-FFF2-40B4-BE49-F238E27FC236}">
                <a16:creationId xmlns:a16="http://schemas.microsoft.com/office/drawing/2014/main" id="{A04CF5AE-1525-458C-805A-277612287C4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bg2"/>
              </a:gs>
              <a:gs pos="100000">
                <a:schemeClr val="tx2">
                  <a:lumMod val="60000"/>
                  <a:lumOff val="40000"/>
                </a:schemeClr>
              </a:gs>
            </a:gsLst>
            <a:lin ang="5400000" scaled="0"/>
            <a:tileRect/>
          </a:gradFill>
        </p:grpSpPr>
        <p:sp>
          <p:nvSpPr>
            <p:cNvPr id="70" name="Rectangle 5">
              <a:extLst>
                <a:ext uri="{FF2B5EF4-FFF2-40B4-BE49-F238E27FC236}">
                  <a16:creationId xmlns:a16="http://schemas.microsoft.com/office/drawing/2014/main" id="{75184BC4-A6A5-41B7-9463-51287F8C988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66" name="Freeform 6">
              <a:extLst>
                <a:ext uri="{FF2B5EF4-FFF2-40B4-BE49-F238E27FC236}">
                  <a16:creationId xmlns:a16="http://schemas.microsoft.com/office/drawing/2014/main" id="{847CE477-1D61-4F65-A819-156F30645CE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2" name="Freeform 7">
              <a:extLst>
                <a:ext uri="{FF2B5EF4-FFF2-40B4-BE49-F238E27FC236}">
                  <a16:creationId xmlns:a16="http://schemas.microsoft.com/office/drawing/2014/main" id="{0168D70C-C0A3-4080-935A-4C7D34D1FDC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3" name="Rectangle 8">
              <a:extLst>
                <a:ext uri="{FF2B5EF4-FFF2-40B4-BE49-F238E27FC236}">
                  <a16:creationId xmlns:a16="http://schemas.microsoft.com/office/drawing/2014/main" id="{4BFE52DB-6074-4322-91A0-BA19AC65343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74" name="Freeform 9">
              <a:extLst>
                <a:ext uri="{FF2B5EF4-FFF2-40B4-BE49-F238E27FC236}">
                  <a16:creationId xmlns:a16="http://schemas.microsoft.com/office/drawing/2014/main" id="{15482A31-6AFE-4781-B3EC-26CF5A34CC6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5" name="Freeform 10">
              <a:extLst>
                <a:ext uri="{FF2B5EF4-FFF2-40B4-BE49-F238E27FC236}">
                  <a16:creationId xmlns:a16="http://schemas.microsoft.com/office/drawing/2014/main" id="{A2F5607A-50CD-401B-AA0D-375828CC2B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6" name="Freeform 11">
              <a:extLst>
                <a:ext uri="{FF2B5EF4-FFF2-40B4-BE49-F238E27FC236}">
                  <a16:creationId xmlns:a16="http://schemas.microsoft.com/office/drawing/2014/main" id="{E2065C15-E60F-4857-877B-1F8235F9A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7" name="Freeform 12">
              <a:extLst>
                <a:ext uri="{FF2B5EF4-FFF2-40B4-BE49-F238E27FC236}">
                  <a16:creationId xmlns:a16="http://schemas.microsoft.com/office/drawing/2014/main" id="{10515003-9E36-4383-852B-C467122CD46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8" name="Freeform 13">
              <a:extLst>
                <a:ext uri="{FF2B5EF4-FFF2-40B4-BE49-F238E27FC236}">
                  <a16:creationId xmlns:a16="http://schemas.microsoft.com/office/drawing/2014/main" id="{F6809E31-CFB3-4460-A5B9-9B5D20C4D2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9" name="Freeform 14">
              <a:extLst>
                <a:ext uri="{FF2B5EF4-FFF2-40B4-BE49-F238E27FC236}">
                  <a16:creationId xmlns:a16="http://schemas.microsoft.com/office/drawing/2014/main" id="{A4181E6F-BF0F-40DF-B995-3E6E1D016D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0" name="Freeform 15">
              <a:extLst>
                <a:ext uri="{FF2B5EF4-FFF2-40B4-BE49-F238E27FC236}">
                  <a16:creationId xmlns:a16="http://schemas.microsoft.com/office/drawing/2014/main" id="{21ECCFEF-1B38-4DA5-BE12-61FC2805724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1" name="Freeform 16">
              <a:extLst>
                <a:ext uri="{FF2B5EF4-FFF2-40B4-BE49-F238E27FC236}">
                  <a16:creationId xmlns:a16="http://schemas.microsoft.com/office/drawing/2014/main" id="{EF7B7547-12E7-424A-B8A2-836C862B00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2" name="Freeform 17">
              <a:extLst>
                <a:ext uri="{FF2B5EF4-FFF2-40B4-BE49-F238E27FC236}">
                  <a16:creationId xmlns:a16="http://schemas.microsoft.com/office/drawing/2014/main" id="{ED73F691-9932-4DF3-9C00-5FB99E59B1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3" name="Freeform 18">
              <a:extLst>
                <a:ext uri="{FF2B5EF4-FFF2-40B4-BE49-F238E27FC236}">
                  <a16:creationId xmlns:a16="http://schemas.microsoft.com/office/drawing/2014/main" id="{FC1D4D7C-DDA0-4901-B134-3A4F498A451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4" name="Freeform 19">
              <a:extLst>
                <a:ext uri="{FF2B5EF4-FFF2-40B4-BE49-F238E27FC236}">
                  <a16:creationId xmlns:a16="http://schemas.microsoft.com/office/drawing/2014/main" id="{1D667447-7CCB-4723-98DC-3B6243BB50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5" name="Freeform 20">
              <a:extLst>
                <a:ext uri="{FF2B5EF4-FFF2-40B4-BE49-F238E27FC236}">
                  <a16:creationId xmlns:a16="http://schemas.microsoft.com/office/drawing/2014/main" id="{3205CA6A-75CC-441A-A983-276CC724380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6" name="Freeform 21">
              <a:extLst>
                <a:ext uri="{FF2B5EF4-FFF2-40B4-BE49-F238E27FC236}">
                  <a16:creationId xmlns:a16="http://schemas.microsoft.com/office/drawing/2014/main" id="{97C5F7AB-65D8-48CC-ABE1-4E6FCC596D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7" name="Freeform 22">
              <a:extLst>
                <a:ext uri="{FF2B5EF4-FFF2-40B4-BE49-F238E27FC236}">
                  <a16:creationId xmlns:a16="http://schemas.microsoft.com/office/drawing/2014/main" id="{9D2DE9CF-1915-4458-8504-23EE23C703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8" name="Freeform 23">
              <a:extLst>
                <a:ext uri="{FF2B5EF4-FFF2-40B4-BE49-F238E27FC236}">
                  <a16:creationId xmlns:a16="http://schemas.microsoft.com/office/drawing/2014/main" id="{875539DD-1581-4269-9977-2AD4EC61A06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9" name="Freeform 24">
              <a:extLst>
                <a:ext uri="{FF2B5EF4-FFF2-40B4-BE49-F238E27FC236}">
                  <a16:creationId xmlns:a16="http://schemas.microsoft.com/office/drawing/2014/main" id="{4F35F98A-A81D-4A28-B3EF-AA4CF85525E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0" name="Freeform 25">
              <a:extLst>
                <a:ext uri="{FF2B5EF4-FFF2-40B4-BE49-F238E27FC236}">
                  <a16:creationId xmlns:a16="http://schemas.microsoft.com/office/drawing/2014/main" id="{2F4C3514-1560-4004-BACC-31CAF69A9F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1" name="Freeform 26">
              <a:extLst>
                <a:ext uri="{FF2B5EF4-FFF2-40B4-BE49-F238E27FC236}">
                  <a16:creationId xmlns:a16="http://schemas.microsoft.com/office/drawing/2014/main" id="{759492B1-819E-4D36-8684-DE6269CD9FE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2" name="Freeform 27">
              <a:extLst>
                <a:ext uri="{FF2B5EF4-FFF2-40B4-BE49-F238E27FC236}">
                  <a16:creationId xmlns:a16="http://schemas.microsoft.com/office/drawing/2014/main" id="{6D37E5FF-AC11-4600-A1A7-5A79E89878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3" name="Freeform 28">
              <a:extLst>
                <a:ext uri="{FF2B5EF4-FFF2-40B4-BE49-F238E27FC236}">
                  <a16:creationId xmlns:a16="http://schemas.microsoft.com/office/drawing/2014/main" id="{71BEA79E-EC3A-49E3-BF83-FD38146C20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4" name="Freeform 29">
              <a:extLst>
                <a:ext uri="{FF2B5EF4-FFF2-40B4-BE49-F238E27FC236}">
                  <a16:creationId xmlns:a16="http://schemas.microsoft.com/office/drawing/2014/main" id="{628003CD-17C2-4EF6-9422-BCC831E6E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5" name="Freeform 30">
              <a:extLst>
                <a:ext uri="{FF2B5EF4-FFF2-40B4-BE49-F238E27FC236}">
                  <a16:creationId xmlns:a16="http://schemas.microsoft.com/office/drawing/2014/main" id="{1116C327-1D14-460A-A6E2-78987B1492E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6" name="Freeform 31">
              <a:extLst>
                <a:ext uri="{FF2B5EF4-FFF2-40B4-BE49-F238E27FC236}">
                  <a16:creationId xmlns:a16="http://schemas.microsoft.com/office/drawing/2014/main" id="{BE5E6917-BBB5-46D6-A9EF-108A2A621F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7" name="Freeform 32">
              <a:extLst>
                <a:ext uri="{FF2B5EF4-FFF2-40B4-BE49-F238E27FC236}">
                  <a16:creationId xmlns:a16="http://schemas.microsoft.com/office/drawing/2014/main" id="{15AE5B56-D24B-45D6-B264-EFD2BCFDE42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8" name="Rectangle 33">
              <a:extLst>
                <a:ext uri="{FF2B5EF4-FFF2-40B4-BE49-F238E27FC236}">
                  <a16:creationId xmlns:a16="http://schemas.microsoft.com/office/drawing/2014/main" id="{3F5649DF-34D2-42EB-AEA0-DB38895E791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99" name="Freeform 34">
              <a:extLst>
                <a:ext uri="{FF2B5EF4-FFF2-40B4-BE49-F238E27FC236}">
                  <a16:creationId xmlns:a16="http://schemas.microsoft.com/office/drawing/2014/main" id="{908BA6A2-58E6-4EF1-B21C-C129AD44AF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0" name="Freeform 35">
              <a:extLst>
                <a:ext uri="{FF2B5EF4-FFF2-40B4-BE49-F238E27FC236}">
                  <a16:creationId xmlns:a16="http://schemas.microsoft.com/office/drawing/2014/main" id="{FF764234-DCC8-409D-9589-60BA5BEBD1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1" name="Freeform 36">
              <a:extLst>
                <a:ext uri="{FF2B5EF4-FFF2-40B4-BE49-F238E27FC236}">
                  <a16:creationId xmlns:a16="http://schemas.microsoft.com/office/drawing/2014/main" id="{672EDBF1-5836-45EE-ACAA-026F06E612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2" name="Freeform 37">
              <a:extLst>
                <a:ext uri="{FF2B5EF4-FFF2-40B4-BE49-F238E27FC236}">
                  <a16:creationId xmlns:a16="http://schemas.microsoft.com/office/drawing/2014/main" id="{32EDE749-EE15-49ED-A703-EB5B8296FCC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3" name="Freeform 38">
              <a:extLst>
                <a:ext uri="{FF2B5EF4-FFF2-40B4-BE49-F238E27FC236}">
                  <a16:creationId xmlns:a16="http://schemas.microsoft.com/office/drawing/2014/main" id="{ECAFA4A1-3EFA-41E8-8124-5BD1A7FD33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4" name="Freeform 39">
              <a:extLst>
                <a:ext uri="{FF2B5EF4-FFF2-40B4-BE49-F238E27FC236}">
                  <a16:creationId xmlns:a16="http://schemas.microsoft.com/office/drawing/2014/main" id="{5FC977BF-3314-4C13-949F-F7005E49AF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5" name="Freeform 40">
              <a:extLst>
                <a:ext uri="{FF2B5EF4-FFF2-40B4-BE49-F238E27FC236}">
                  <a16:creationId xmlns:a16="http://schemas.microsoft.com/office/drawing/2014/main" id="{FFE293AA-EA29-496D-B73C-DD63AA5CEDC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6" name="Freeform 41">
              <a:extLst>
                <a:ext uri="{FF2B5EF4-FFF2-40B4-BE49-F238E27FC236}">
                  <a16:creationId xmlns:a16="http://schemas.microsoft.com/office/drawing/2014/main" id="{555B5CF2-EB1C-4BAF-831C-F7563748F4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7" name="Freeform 42">
              <a:extLst>
                <a:ext uri="{FF2B5EF4-FFF2-40B4-BE49-F238E27FC236}">
                  <a16:creationId xmlns:a16="http://schemas.microsoft.com/office/drawing/2014/main" id="{6C35CEC0-2B0B-4B96-A85B-170DFCE7396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8" name="Freeform 43">
              <a:extLst>
                <a:ext uri="{FF2B5EF4-FFF2-40B4-BE49-F238E27FC236}">
                  <a16:creationId xmlns:a16="http://schemas.microsoft.com/office/drawing/2014/main" id="{4479BA0E-1F0F-44CC-B967-41E59E556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9" name="Freeform 44">
              <a:extLst>
                <a:ext uri="{FF2B5EF4-FFF2-40B4-BE49-F238E27FC236}">
                  <a16:creationId xmlns:a16="http://schemas.microsoft.com/office/drawing/2014/main" id="{0EA2BA01-0538-42E6-94BA-FC5ADB2DE13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0" name="Rectangle 45">
              <a:extLst>
                <a:ext uri="{FF2B5EF4-FFF2-40B4-BE49-F238E27FC236}">
                  <a16:creationId xmlns:a16="http://schemas.microsoft.com/office/drawing/2014/main" id="{03F7E47C-F027-4901-A6C8-390843EE323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11" name="Freeform 46">
              <a:extLst>
                <a:ext uri="{FF2B5EF4-FFF2-40B4-BE49-F238E27FC236}">
                  <a16:creationId xmlns:a16="http://schemas.microsoft.com/office/drawing/2014/main" id="{28E1E440-AFF9-4333-83FE-EE96FF139F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2" name="Freeform 47">
              <a:extLst>
                <a:ext uri="{FF2B5EF4-FFF2-40B4-BE49-F238E27FC236}">
                  <a16:creationId xmlns:a16="http://schemas.microsoft.com/office/drawing/2014/main" id="{303A70BD-0FF2-440D-BE34-940EEC170DF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3" name="Freeform 48">
              <a:extLst>
                <a:ext uri="{FF2B5EF4-FFF2-40B4-BE49-F238E27FC236}">
                  <a16:creationId xmlns:a16="http://schemas.microsoft.com/office/drawing/2014/main" id="{E9E7E43D-CEBC-4F5A-9849-06150C6F56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4" name="Freeform 49">
              <a:extLst>
                <a:ext uri="{FF2B5EF4-FFF2-40B4-BE49-F238E27FC236}">
                  <a16:creationId xmlns:a16="http://schemas.microsoft.com/office/drawing/2014/main" id="{DB41515B-EB52-4FB6-9ED6-AFDF7598F2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5" name="Freeform 50">
              <a:extLst>
                <a:ext uri="{FF2B5EF4-FFF2-40B4-BE49-F238E27FC236}">
                  <a16:creationId xmlns:a16="http://schemas.microsoft.com/office/drawing/2014/main" id="{325F3C87-07A2-4F10-AFAB-254EC057F9C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6" name="Freeform 51">
              <a:extLst>
                <a:ext uri="{FF2B5EF4-FFF2-40B4-BE49-F238E27FC236}">
                  <a16:creationId xmlns:a16="http://schemas.microsoft.com/office/drawing/2014/main" id="{8A65FB10-C150-41C0-AE33-92EA10D2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7" name="Freeform 52">
              <a:extLst>
                <a:ext uri="{FF2B5EF4-FFF2-40B4-BE49-F238E27FC236}">
                  <a16:creationId xmlns:a16="http://schemas.microsoft.com/office/drawing/2014/main" id="{87206993-1AA8-4179-B1AE-7486E1FA08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8" name="Freeform 53">
              <a:extLst>
                <a:ext uri="{FF2B5EF4-FFF2-40B4-BE49-F238E27FC236}">
                  <a16:creationId xmlns:a16="http://schemas.microsoft.com/office/drawing/2014/main" id="{85A838BB-56EF-47B9-B613-2EC774731E7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9" name="Freeform 54">
              <a:extLst>
                <a:ext uri="{FF2B5EF4-FFF2-40B4-BE49-F238E27FC236}">
                  <a16:creationId xmlns:a16="http://schemas.microsoft.com/office/drawing/2014/main" id="{E7A25950-F58D-4098-9824-C8518F323EC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20" name="Freeform 55">
              <a:extLst>
                <a:ext uri="{FF2B5EF4-FFF2-40B4-BE49-F238E27FC236}">
                  <a16:creationId xmlns:a16="http://schemas.microsoft.com/office/drawing/2014/main" id="{3CD280DC-A611-4DAC-BC0C-070097BBE8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21" name="Freeform 56">
              <a:extLst>
                <a:ext uri="{FF2B5EF4-FFF2-40B4-BE49-F238E27FC236}">
                  <a16:creationId xmlns:a16="http://schemas.microsoft.com/office/drawing/2014/main" id="{88921E44-6C5B-4CD9-8347-604B039BAC9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22" name="Freeform 57">
              <a:extLst>
                <a:ext uri="{FF2B5EF4-FFF2-40B4-BE49-F238E27FC236}">
                  <a16:creationId xmlns:a16="http://schemas.microsoft.com/office/drawing/2014/main" id="{311649F5-0FA2-4ED1-9C27-5EFF64007A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67" name="Freeform 58">
              <a:extLst>
                <a:ext uri="{FF2B5EF4-FFF2-40B4-BE49-F238E27FC236}">
                  <a16:creationId xmlns:a16="http://schemas.microsoft.com/office/drawing/2014/main" id="{F94683F6-FEDA-4D28-9E9F-557699D6A3B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pic>
        <p:nvPicPr>
          <p:cNvPr id="168" name="Picture 2">
            <a:extLst>
              <a:ext uri="{FF2B5EF4-FFF2-40B4-BE49-F238E27FC236}">
                <a16:creationId xmlns:a16="http://schemas.microsoft.com/office/drawing/2014/main" id="{EE045C80-5D28-4F64-9892-322DA1D237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3" y="-3747"/>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sp>
        <p:nvSpPr>
          <p:cNvPr id="2" name="Title 1">
            <a:extLst>
              <a:ext uri="{FF2B5EF4-FFF2-40B4-BE49-F238E27FC236}">
                <a16:creationId xmlns:a16="http://schemas.microsoft.com/office/drawing/2014/main" id="{D8DDC6E0-E1BA-7848-B9C2-0DDC68BF2341}"/>
              </a:ext>
            </a:extLst>
          </p:cNvPr>
          <p:cNvSpPr>
            <a:spLocks noGrp="1"/>
          </p:cNvSpPr>
          <p:nvPr>
            <p:ph type="title"/>
          </p:nvPr>
        </p:nvSpPr>
        <p:spPr>
          <a:xfrm>
            <a:off x="1876425" y="1113282"/>
            <a:ext cx="5201086" cy="2396681"/>
          </a:xfrm>
        </p:spPr>
        <p:txBody>
          <a:bodyPr vert="horz" lIns="91440" tIns="45720" rIns="91440" bIns="45720" rtlCol="0" anchor="b">
            <a:normAutofit/>
          </a:bodyPr>
          <a:lstStyle/>
          <a:p>
            <a:r>
              <a:rPr lang="en-US" sz="4800">
                <a:solidFill>
                  <a:srgbClr val="FFFFFF"/>
                </a:solidFill>
              </a:rPr>
              <a:t>thank you !!</a:t>
            </a:r>
          </a:p>
        </p:txBody>
      </p:sp>
      <p:sp useBgFill="1">
        <p:nvSpPr>
          <p:cNvPr id="169" name="Round Diagonal Corner Rectangle 6">
            <a:extLst>
              <a:ext uri="{FF2B5EF4-FFF2-40B4-BE49-F238E27FC236}">
                <a16:creationId xmlns:a16="http://schemas.microsoft.com/office/drawing/2014/main" id="{0F4BA0F2-1035-4F3D-B3FE-C551450E42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0945" y="808057"/>
            <a:ext cx="3821429" cy="5234394"/>
          </a:xfrm>
          <a:prstGeom prst="round2DiagRect">
            <a:avLst>
              <a:gd name="adj1" fmla="val 11323"/>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0" name="Graphic 5" descr="Handshake">
            <a:extLst>
              <a:ext uri="{FF2B5EF4-FFF2-40B4-BE49-F238E27FC236}">
                <a16:creationId xmlns:a16="http://schemas.microsoft.com/office/drawing/2014/main" id="{BE84AFA1-48A9-4995-50D0-0D38C7C12F4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882340" y="1835935"/>
            <a:ext cx="3178638" cy="3178638"/>
          </a:xfrm>
          <a:prstGeom prst="rect">
            <a:avLst/>
          </a:prstGeom>
        </p:spPr>
      </p:pic>
    </p:spTree>
    <p:extLst>
      <p:ext uri="{BB962C8B-B14F-4D97-AF65-F5344CB8AC3E}">
        <p14:creationId xmlns:p14="http://schemas.microsoft.com/office/powerpoint/2010/main" val="3516998707"/>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docProps/app.xml><?xml version="1.0" encoding="utf-8"?>
<Properties xmlns="http://schemas.openxmlformats.org/officeDocument/2006/extended-properties" xmlns:vt="http://schemas.openxmlformats.org/officeDocument/2006/docPropsVTypes">
  <TotalTime>1668</TotalTime>
  <Words>722</Words>
  <Application>Microsoft Office PowerPoint</Application>
  <PresentationFormat>Widescreen</PresentationFormat>
  <Paragraphs>38</Paragraphs>
  <Slides>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vt:i4>
      </vt:variant>
    </vt:vector>
  </HeadingPairs>
  <TitlesOfParts>
    <vt:vector size="11" baseType="lpstr">
      <vt:lpstr>Arial</vt:lpstr>
      <vt:lpstr>Tw Cen MT</vt:lpstr>
      <vt:lpstr>Circuit</vt:lpstr>
      <vt:lpstr>Digital skills and research method BMSW(4003)</vt:lpstr>
      <vt:lpstr>Which  digital tool is most used by student at uwtsd to collaborate together?</vt:lpstr>
      <vt:lpstr>Introduction </vt:lpstr>
      <vt:lpstr>rationale</vt:lpstr>
      <vt:lpstr>Ethical considerations</vt:lpstr>
      <vt:lpstr>CONCLUSION</vt:lpstr>
      <vt:lpstr>References :</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 BMSW(4003)</dc:title>
  <dc:creator>elisei mustata</dc:creator>
  <cp:lastModifiedBy>Mohammed Shahid (2129430)</cp:lastModifiedBy>
  <cp:revision>1</cp:revision>
  <dcterms:created xsi:type="dcterms:W3CDTF">2022-06-28T17:42:21Z</dcterms:created>
  <dcterms:modified xsi:type="dcterms:W3CDTF">2022-07-01T16:14:18Z</dcterms:modified>
</cp:coreProperties>
</file>