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879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227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63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055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234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003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780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131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070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553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05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C12E3-260C-480C-852C-C3C89AF22456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6F2AD-6264-4D59-9D0C-4ABF2488C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1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emf"/><Relationship Id="rId4" Type="http://schemas.openxmlformats.org/officeDocument/2006/relationships/image" Target="../media/image1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GTDM Assignment 1 - IHM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05307" y="1825625"/>
            <a:ext cx="4829578" cy="47683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357" y="2071898"/>
            <a:ext cx="6112297" cy="452208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7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5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GTDM Assignment 1 - IHM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GTDM Assignment 1 - IHM</dc:title>
  <dc:creator>Kathryn Flynn</dc:creator>
  <cp:lastModifiedBy>Kathryn Flynn</cp:lastModifiedBy>
  <cp:revision>1</cp:revision>
  <dcterms:created xsi:type="dcterms:W3CDTF">2020-04-21T00:18:55Z</dcterms:created>
  <dcterms:modified xsi:type="dcterms:W3CDTF">2020-04-21T00:19:29Z</dcterms:modified>
</cp:coreProperties>
</file>