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299" r:id="rId2"/>
    <p:sldId id="272" r:id="rId3"/>
    <p:sldId id="259" r:id="rId4"/>
    <p:sldId id="283" r:id="rId5"/>
    <p:sldId id="278" r:id="rId6"/>
    <p:sldId id="261" r:id="rId7"/>
    <p:sldId id="289" r:id="rId8"/>
    <p:sldId id="284" r:id="rId9"/>
    <p:sldId id="285" r:id="rId10"/>
    <p:sldId id="264" r:id="rId11"/>
    <p:sldId id="287" r:id="rId12"/>
    <p:sldId id="266" r:id="rId13"/>
    <p:sldId id="288" r:id="rId14"/>
    <p:sldId id="286" r:id="rId15"/>
    <p:sldId id="267" r:id="rId16"/>
    <p:sldId id="291" r:id="rId17"/>
    <p:sldId id="268" r:id="rId18"/>
    <p:sldId id="282" r:id="rId19"/>
    <p:sldId id="290" r:id="rId20"/>
    <p:sldId id="280" r:id="rId21"/>
    <p:sldId id="281" r:id="rId22"/>
    <p:sldId id="292" r:id="rId23"/>
    <p:sldId id="293" r:id="rId24"/>
    <p:sldId id="294" r:id="rId25"/>
    <p:sldId id="295" r:id="rId26"/>
    <p:sldId id="296" r:id="rId27"/>
    <p:sldId id="297" r:id="rId28"/>
    <p:sldId id="298" r:id="rId29"/>
    <p:sldId id="300" r:id="rId30"/>
    <p:sldId id="301" r:id="rId31"/>
    <p:sldId id="30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99"/>
    <a:srgbClr val="FFCC99"/>
    <a:srgbClr val="FF66FF"/>
    <a:srgbClr val="FFCCFF"/>
    <a:srgbClr val="CC66FF"/>
    <a:srgbClr val="FF99FF"/>
    <a:srgbClr val="FFCC00"/>
    <a:srgbClr val="FFCC66"/>
    <a:srgbClr val="FF9933"/>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13F01D-F867-4A87-BA76-993242E31BF3}" v="24" dt="2026-01-18T23:07:07.648"/>
  </p1510:revLst>
</p1510:revInfo>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 styleId="{8A107856-5554-42FB-B03E-39F5DBC370BA}" styleName="">
    <a:wholeTbl>
      <a:tcTxStyle>
        <a:font>
          <a:latin typeface="+mn-lt"/>
          <a:ea typeface="+mn-ea"/>
          <a:cs typeface="+mn-cs"/>
        </a:font>
        <a:srgbClr val="000000"/>
      </a:tcTxStyle>
      <a:tcStyle>
        <a:tcBdr>
          <a:left>
            <a:ln w="12701" cap="flat" cmpd="sng" algn="ctr">
              <a:solidFill>
                <a:srgbClr val="ED7D31"/>
              </a:solidFill>
              <a:prstDash val="solid"/>
              <a:round/>
              <a:headEnd type="none" w="med" len="med"/>
              <a:tailEnd type="none" w="med" len="med"/>
            </a:ln>
          </a:left>
          <a:right>
            <a:ln w="12701" cap="flat" cmpd="sng" algn="ctr">
              <a:solidFill>
                <a:srgbClr val="ED7D31"/>
              </a:solidFill>
              <a:prstDash val="solid"/>
              <a:round/>
              <a:headEnd type="none" w="med" len="med"/>
              <a:tailEnd type="none" w="med" len="med"/>
            </a:ln>
          </a:right>
          <a:top>
            <a:ln w="12701" cap="flat" cmpd="sng" algn="ctr">
              <a:solidFill>
                <a:srgbClr val="ED7D31"/>
              </a:solidFill>
              <a:prstDash val="solid"/>
              <a:round/>
              <a:headEnd type="none" w="med" len="med"/>
              <a:tailEnd type="none" w="med" len="med"/>
            </a:ln>
          </a:top>
          <a:bottom>
            <a:ln w="12701" cap="flat" cmpd="sng" algn="ctr">
              <a:solidFill>
                <a:srgbClr val="ED7D31"/>
              </a:solidFill>
              <a:prstDash val="solid"/>
              <a:round/>
              <a:headEnd type="none" w="med" len="med"/>
              <a:tailEnd type="none" w="med" len="med"/>
            </a:ln>
          </a:bottom>
        </a:tcBdr>
        <a:fill>
          <a:solidFill>
            <a:srgbClr val="FCECE8"/>
          </a:solidFill>
        </a:fill>
      </a:tcStyle>
    </a:wholeTbl>
    <a:band1H>
      <a:tcStyle>
        <a:tcBdr/>
        <a:fill>
          <a:solidFill>
            <a:srgbClr val="F8D7CD"/>
          </a:solidFill>
        </a:fill>
      </a:tcStyle>
    </a:band1H>
    <a:band1V>
      <a:tcStyle>
        <a:tcBdr/>
        <a:fill>
          <a:solidFill>
            <a:srgbClr val="F8D7CD"/>
          </a:solidFill>
        </a:fill>
      </a:tcStyle>
    </a:band1V>
    <a:lastCol>
      <a:tcTxStyle b="on">
        <a:font>
          <a:latin typeface=""/>
          <a:ea typeface=""/>
          <a:cs typeface=""/>
        </a:font>
      </a:tcTxStyle>
      <a:tcStyle>
        <a:tcBdr/>
      </a:tcStyle>
    </a:lastCol>
    <a:firstCol>
      <a:tcTxStyle b="on">
        <a:font>
          <a:latin typeface=""/>
          <a:ea typeface=""/>
          <a:cs typeface=""/>
        </a:font>
      </a:tcTxStyle>
      <a:tcStyle>
        <a:tcBdr/>
      </a:tcStyle>
    </a:firstCol>
    <a:lastRow>
      <a:tcTxStyle b="on">
        <a:font>
          <a:latin typeface=""/>
          <a:ea typeface=""/>
          <a:cs typeface=""/>
        </a:font>
      </a:tcTxStyle>
      <a:tcStyle>
        <a:tcBdr>
          <a:top>
            <a:ln w="25402" cap="flat" cmpd="sng" algn="ctr">
              <a:solidFill>
                <a:srgbClr val="ED7D31"/>
              </a:solidFill>
              <a:prstDash val="solid"/>
              <a:round/>
              <a:headEnd type="none" w="med" len="med"/>
              <a:tailEnd type="none" w="med" len="med"/>
            </a:ln>
          </a:top>
        </a:tcBdr>
        <a:fill>
          <a:solidFill>
            <a:srgbClr val="FCECE8"/>
          </a:solidFill>
        </a:fill>
      </a:tcStyle>
    </a:lastRow>
    <a:firstRow>
      <a:tcTxStyle b="on">
        <a:font>
          <a:latin typeface=""/>
          <a:ea typeface=""/>
          <a:cs typeface=""/>
        </a:font>
      </a:tcTxStyle>
      <a:tcStyle>
        <a:tcBdr/>
        <a:fill>
          <a:solidFill>
            <a:srgbClr val="FCECE8"/>
          </a:solidFill>
        </a:fill>
      </a:tcStyle>
    </a:firstRow>
  </a:tblStyle>
  <a:tblStyle styleId="{2D5ABB26-0587-4C30-8999-92F81FD0307C}" styleName="">
    <a:wholeTbl>
      <a:tcTxStyle>
        <a:font>
          <a:latin typeface="+mn-lt"/>
          <a:ea typeface="+mn-ea"/>
          <a:cs typeface="+mn-cs"/>
        </a:font>
        <a:srgbClr val="000000"/>
      </a:tcTxStyle>
      <a:tcStyle>
        <a:tcBdr/>
      </a:tcStyle>
    </a:wholeTbl>
  </a:tblStyle>
  <a:tblStyle styleId="{5940675A-B579-460E-94D1-54222C63F5DA}" styleName="">
    <a:wholeTbl>
      <a:tcTxStyle>
        <a:font>
          <a:latin typeface="+mn-lt"/>
          <a:ea typeface="+mn-ea"/>
          <a:cs typeface="+mn-cs"/>
        </a:font>
        <a:srgbClr val="000000"/>
      </a:tcTxStyle>
      <a:tcStyle>
        <a:tcBdr>
          <a:left>
            <a:ln w="12701" cap="flat" cmpd="sng" algn="ctr">
              <a:solidFill>
                <a:srgbClr val="000000"/>
              </a:solidFill>
              <a:prstDash val="solid"/>
              <a:round/>
              <a:headEnd type="none" w="med" len="med"/>
              <a:tailEnd type="none" w="med" len="med"/>
            </a:ln>
          </a:left>
          <a:right>
            <a:ln w="12701" cap="flat" cmpd="sng" algn="ctr">
              <a:solidFill>
                <a:srgbClr val="000000"/>
              </a:solidFill>
              <a:prstDash val="solid"/>
              <a:round/>
              <a:headEnd type="none" w="med" len="med"/>
              <a:tailEnd type="none" w="med" len="med"/>
            </a:ln>
          </a:right>
          <a:top>
            <a:ln w="12701" cap="flat" cmpd="sng" algn="ctr">
              <a:solidFill>
                <a:srgbClr val="000000"/>
              </a:solidFill>
              <a:prstDash val="solid"/>
              <a:round/>
              <a:headEnd type="none" w="med" len="med"/>
              <a:tailEnd type="none" w="med" len="med"/>
            </a:ln>
          </a:top>
          <a:bottom>
            <a:ln w="12701" cap="flat" cmpd="sng" algn="ctr">
              <a:solidFill>
                <a:srgbClr val="000000"/>
              </a:solidFill>
              <a:prstDash val="solid"/>
              <a:round/>
              <a:headEnd type="none" w="med" len="med"/>
              <a:tailEnd type="none" w="med" len="med"/>
            </a:ln>
          </a:bottom>
        </a:tcBdr>
      </a:tcStyle>
    </a:wholeTbl>
  </a:tblStyle>
  <a:tblStyle styleId="{D113A9D2-9D6B-4929-AA2D-F23B5EE8CBE7}" styleName="">
    <a:wholeTbl>
      <a:tcTxStyle>
        <a:font>
          <a:latin typeface="+mn-lt"/>
          <a:ea typeface="+mn-ea"/>
          <a:cs typeface="+mn-cs"/>
        </a:font>
        <a:srgbClr val="FFFFFF"/>
      </a:tcTxStyle>
      <a:tcStyle>
        <a:tcBdr>
          <a:left>
            <a:ln w="3172" cap="flat" cmpd="sng" algn="ctr">
              <a:solidFill>
                <a:srgbClr val="C0C9E4"/>
              </a:solidFill>
              <a:prstDash val="solid"/>
              <a:round/>
              <a:headEnd type="none" w="med" len="med"/>
              <a:tailEnd type="none" w="med" len="med"/>
            </a:ln>
          </a:left>
          <a:right>
            <a:ln w="3172" cap="flat" cmpd="sng" algn="ctr">
              <a:solidFill>
                <a:srgbClr val="C0C9E4"/>
              </a:solidFill>
              <a:prstDash val="solid"/>
              <a:round/>
              <a:headEnd type="none" w="med" len="med"/>
              <a:tailEnd type="none" w="med" len="med"/>
            </a:ln>
          </a:right>
          <a:top>
            <a:ln w="3172" cap="flat" cmpd="sng" algn="ctr">
              <a:solidFill>
                <a:srgbClr val="C0C9E4"/>
              </a:solidFill>
              <a:prstDash val="solid"/>
              <a:round/>
              <a:headEnd type="none" w="med" len="med"/>
              <a:tailEnd type="none" w="med" len="med"/>
            </a:ln>
          </a:top>
          <a:bottom>
            <a:ln w="3172" cap="flat" cmpd="sng" algn="ctr">
              <a:solidFill>
                <a:srgbClr val="C0C9E4"/>
              </a:solidFill>
              <a:prstDash val="solid"/>
              <a:round/>
              <a:headEnd type="none" w="med" len="med"/>
              <a:tailEnd type="none" w="med" len="med"/>
            </a:ln>
          </a:bottom>
        </a:tcBdr>
        <a:fill>
          <a:solidFill>
            <a:srgbClr val="4472C4"/>
          </a:solidFill>
        </a:fill>
      </a:tcStyle>
    </a:wholeTbl>
    <a:band1H>
      <a:tcStyle>
        <a:tcBdr/>
        <a:fill>
          <a:solidFill>
            <a:srgbClr val="FFFFFF"/>
          </a:solidFill>
        </a:fill>
      </a:tcStyle>
    </a:band1H>
    <a:band1V>
      <a:tcStyle>
        <a:tcBdr/>
        <a:fill>
          <a:solidFill>
            <a:srgbClr val="FFFFFF"/>
          </a:solidFill>
        </a:fill>
      </a:tcStyle>
    </a:band1V>
    <a:lastCol>
      <a:tcTxStyle b="on">
        <a:font>
          <a:latin typeface=""/>
          <a:ea typeface=""/>
          <a:cs typeface=""/>
        </a:font>
      </a:tcTxStyle>
      <a:tcStyle>
        <a:tcBdr>
          <a:left>
            <a:ln w="3172" cap="flat" cmpd="sng" algn="ctr">
              <a:solidFill>
                <a:srgbClr val="FFFFFF"/>
              </a:solidFill>
              <a:prstDash val="solid"/>
              <a:round/>
              <a:headEnd type="none" w="med" len="med"/>
              <a:tailEnd type="none" w="med" len="med"/>
            </a:ln>
          </a:left>
        </a:tcBdr>
        <a:fill>
          <a:solidFill>
            <a:srgbClr val="4472C4"/>
          </a:solidFill>
        </a:fill>
      </a:tcStyle>
    </a:lastCol>
    <a:firstCol>
      <a:tcTxStyle b="on">
        <a:font>
          <a:latin typeface=""/>
          <a:ea typeface=""/>
          <a:cs typeface=""/>
        </a:font>
      </a:tcTxStyle>
      <a:tcStyle>
        <a:tcBdr>
          <a:right>
            <a:ln w="3172" cap="flat" cmpd="sng" algn="ctr">
              <a:solidFill>
                <a:srgbClr val="FFFFFF"/>
              </a:solidFill>
              <a:prstDash val="solid"/>
              <a:round/>
              <a:headEnd type="none" w="med" len="med"/>
              <a:tailEnd type="none" w="med" len="med"/>
            </a:ln>
          </a:right>
        </a:tcBdr>
        <a:fill>
          <a:solidFill>
            <a:srgbClr val="4472C4"/>
          </a:solidFill>
        </a:fill>
      </a:tcStyle>
    </a:firstCol>
    <a:lastRow>
      <a:tcTxStyle b="on">
        <a:font>
          <a:latin typeface=""/>
          <a:ea typeface=""/>
          <a:cs typeface=""/>
        </a:font>
      </a:tcTxStyle>
      <a:tcStyle>
        <a:tcBdr>
          <a:top>
            <a:ln w="3172"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
          <a:ea typeface=""/>
          <a:cs typeface=""/>
        </a:font>
      </a:tcTxStyle>
      <a:tcStyle>
        <a:tcBdr>
          <a:bottom>
            <a:ln w="3172" cap="flat" cmpd="sng" algn="ctr">
              <a:solidFill>
                <a:srgbClr val="FFFFFF"/>
              </a:solidFill>
              <a:prstDash val="solid"/>
              <a:round/>
              <a:headEnd type="none" w="med" len="med"/>
              <a:tailEnd type="none" w="med" len="med"/>
            </a:ln>
          </a:bottom>
        </a:tcBdr>
        <a:fill>
          <a:solidFill>
            <a:srgbClr val="4472C4"/>
          </a:solidFill>
        </a:fill>
      </a:tcStyle>
    </a:firstRow>
  </a:tblStyle>
  <a:tblStyle styleId="{3C2FFA5D-87B4-456A-9821-1D502468CF0F}" styleName="">
    <a:wholeTbl>
      <a:tcTxStyle>
        <a:font>
          <a:latin typeface="+mn-lt"/>
          <a:ea typeface="+mn-ea"/>
          <a:cs typeface="+mn-cs"/>
        </a:font>
        <a:srgbClr val="000000"/>
      </a:tcTxStyle>
      <a:tcStyle>
        <a:tcBdr>
          <a:left>
            <a:ln w="3172" cap="flat" cmpd="sng" algn="ctr">
              <a:solidFill>
                <a:srgbClr val="4472C4"/>
              </a:solidFill>
              <a:prstDash val="solid"/>
              <a:round/>
              <a:headEnd type="none" w="med" len="med"/>
              <a:tailEnd type="none" w="med" len="med"/>
            </a:ln>
          </a:left>
          <a:right>
            <a:ln w="3172" cap="flat" cmpd="sng" algn="ctr">
              <a:solidFill>
                <a:srgbClr val="4472C4"/>
              </a:solidFill>
              <a:prstDash val="solid"/>
              <a:round/>
              <a:headEnd type="none" w="med" len="med"/>
              <a:tailEnd type="none" w="med" len="med"/>
            </a:ln>
          </a:right>
          <a:top>
            <a:ln w="3172" cap="flat" cmpd="sng" algn="ctr">
              <a:solidFill>
                <a:srgbClr val="4472C4"/>
              </a:solidFill>
              <a:prstDash val="solid"/>
              <a:round/>
              <a:headEnd type="none" w="med" len="med"/>
              <a:tailEnd type="none" w="med" len="med"/>
            </a:ln>
          </a:top>
          <a:bottom>
            <a:ln w="3172" cap="flat" cmpd="sng" algn="ctr">
              <a:solidFill>
                <a:srgbClr val="4472C4"/>
              </a:solidFill>
              <a:prstDash val="solid"/>
              <a:round/>
              <a:headEnd type="none" w="med" len="med"/>
              <a:tailEnd type="none" w="med" len="med"/>
            </a:ln>
          </a:bottom>
        </a:tcBdr>
        <a:fill>
          <a:solidFill>
            <a:srgbClr val="4472C4"/>
          </a:solidFill>
        </a:fill>
      </a:tcStyle>
    </a:wholeTbl>
    <a:band1H>
      <a:tcStyle>
        <a:tcBdr/>
        <a:fill>
          <a:solidFill>
            <a:srgbClr val="4472C4"/>
          </a:solidFill>
        </a:fill>
      </a:tcStyle>
    </a:band1H>
    <a:band2H>
      <a:tcStyle>
        <a:tcBdr/>
        <a:fill>
          <a:solidFill>
            <a:srgbClr val="4472C4"/>
          </a:solidFill>
        </a:fill>
      </a:tcStyle>
    </a:band2H>
    <a:band1V>
      <a:tcStyle>
        <a:tcBdr>
          <a:top>
            <a:ln w="3172" cap="flat" cmpd="sng" algn="ctr">
              <a:solidFill>
                <a:srgbClr val="4472C4"/>
              </a:solidFill>
              <a:prstDash val="solid"/>
              <a:round/>
              <a:headEnd type="none" w="med" len="med"/>
              <a:tailEnd type="none" w="med" len="med"/>
            </a:ln>
          </a:top>
          <a:bottom>
            <a:ln w="3172" cap="flat" cmpd="sng" algn="ctr">
              <a:solidFill>
                <a:srgbClr val="4472C4"/>
              </a:solidFill>
              <a:prstDash val="solid"/>
              <a:round/>
              <a:headEnd type="none" w="med" len="med"/>
              <a:tailEnd type="none" w="med" len="med"/>
            </a:ln>
          </a:bottom>
        </a:tcBdr>
        <a:fill>
          <a:solidFill>
            <a:srgbClr val="4472C4"/>
          </a:solidFill>
        </a:fill>
      </a:tcStyle>
    </a:band1V>
    <a:band2V>
      <a:tcStyle>
        <a:tcBdr/>
        <a:fill>
          <a:solidFill>
            <a:srgbClr val="4472C4"/>
          </a:solidFill>
        </a:fill>
      </a:tcStyle>
    </a:band2V>
    <a:lastCol>
      <a:tcTxStyle b="on">
        <a:font>
          <a:latin typeface=""/>
          <a:ea typeface=""/>
          <a:cs typeface=""/>
        </a:font>
      </a:tcTxStyle>
      <a:tcStyle>
        <a:tcBdr>
          <a:left>
            <a:ln w="3172" cap="flat" cmpd="sng" algn="ctr">
              <a:solidFill>
                <a:srgbClr val="4472C4"/>
              </a:solidFill>
              <a:prstDash val="solid"/>
              <a:round/>
              <a:headEnd type="none" w="med" len="med"/>
              <a:tailEnd type="none" w="med" len="med"/>
            </a:ln>
          </a:left>
          <a:right>
            <a:ln w="3172" cap="flat" cmpd="sng" algn="ctr">
              <a:solidFill>
                <a:srgbClr val="4472C4"/>
              </a:solidFill>
              <a:prstDash val="solid"/>
              <a:round/>
              <a:headEnd type="none" w="med" len="med"/>
              <a:tailEnd type="none" w="med" len="med"/>
            </a:ln>
          </a:right>
          <a:top>
            <a:ln w="3172" cap="flat" cmpd="sng" algn="ctr">
              <a:solidFill>
                <a:srgbClr val="4472C4"/>
              </a:solidFill>
              <a:prstDash val="solid"/>
              <a:round/>
              <a:headEnd type="none" w="med" len="med"/>
              <a:tailEnd type="none" w="med" len="med"/>
            </a:ln>
          </a:top>
          <a:bottom>
            <a:ln w="3172" cap="flat" cmpd="sng" algn="ctr">
              <a:solidFill>
                <a:srgbClr val="4472C4"/>
              </a:solidFill>
              <a:prstDash val="solid"/>
              <a:round/>
              <a:headEnd type="none" w="med" len="med"/>
              <a:tailEnd type="none" w="med" len="med"/>
            </a:ln>
          </a:bottom>
        </a:tcBdr>
        <a:fill>
          <a:solidFill>
            <a:srgbClr val="4472C4"/>
          </a:solidFill>
        </a:fill>
      </a:tcStyle>
    </a:lastCol>
    <a:firstCol>
      <a:tcTxStyle b="on">
        <a:font>
          <a:latin typeface=""/>
          <a:ea typeface=""/>
          <a:cs typeface=""/>
        </a:font>
      </a:tcTxStyle>
      <a:tcStyle>
        <a:tcBdr>
          <a:left>
            <a:ln w="3172" cap="flat" cmpd="sng" algn="ctr">
              <a:solidFill>
                <a:srgbClr val="4472C4"/>
              </a:solidFill>
              <a:prstDash val="solid"/>
              <a:round/>
              <a:headEnd type="none" w="med" len="med"/>
              <a:tailEnd type="none" w="med" len="med"/>
            </a:ln>
          </a:left>
          <a:right>
            <a:ln w="3172" cap="flat" cmpd="sng" algn="ctr">
              <a:solidFill>
                <a:srgbClr val="4472C4"/>
              </a:solidFill>
              <a:prstDash val="solid"/>
              <a:round/>
              <a:headEnd type="none" w="med" len="med"/>
              <a:tailEnd type="none" w="med" len="med"/>
            </a:ln>
          </a:right>
          <a:top>
            <a:ln w="3172" cap="flat" cmpd="sng" algn="ctr">
              <a:solidFill>
                <a:srgbClr val="4472C4"/>
              </a:solidFill>
              <a:prstDash val="solid"/>
              <a:round/>
              <a:headEnd type="none" w="med" len="med"/>
              <a:tailEnd type="none" w="med" len="med"/>
            </a:ln>
          </a:top>
          <a:bottom>
            <a:ln w="3172" cap="flat" cmpd="sng" algn="ctr">
              <a:solidFill>
                <a:srgbClr val="4472C4"/>
              </a:solidFill>
              <a:prstDash val="solid"/>
              <a:round/>
              <a:headEnd type="none" w="med" len="med"/>
              <a:tailEnd type="none" w="med" len="med"/>
            </a:ln>
          </a:bottom>
        </a:tcBdr>
        <a:fill>
          <a:solidFill>
            <a:srgbClr val="4472C4"/>
          </a:solidFill>
        </a:fill>
      </a:tcStyle>
    </a:firstCol>
    <a:lastRow>
      <a:tcTxStyle b="on">
        <a:font>
          <a:latin typeface=""/>
          <a:ea typeface=""/>
          <a:cs typeface=""/>
        </a:font>
      </a:tcTxStyle>
      <a:tcStyle>
        <a:tcBdr>
          <a:left>
            <a:ln w="3172" cap="flat" cmpd="sng" algn="ctr">
              <a:solidFill>
                <a:srgbClr val="4472C4"/>
              </a:solidFill>
              <a:prstDash val="solid"/>
              <a:round/>
              <a:headEnd type="none" w="med" len="med"/>
              <a:tailEnd type="none" w="med" len="med"/>
            </a:ln>
          </a:left>
          <a:right>
            <a:ln w="3172" cap="flat" cmpd="sng" algn="ctr">
              <a:solidFill>
                <a:srgbClr val="4472C4"/>
              </a:solidFill>
              <a:prstDash val="solid"/>
              <a:round/>
              <a:headEnd type="none" w="med" len="med"/>
              <a:tailEnd type="none" w="med" len="med"/>
            </a:ln>
          </a:right>
          <a:top>
            <a:ln w="3172" cap="flat" cmpd="sng" algn="ctr">
              <a:solidFill>
                <a:srgbClr val="4472C4"/>
              </a:solidFill>
              <a:prstDash val="solid"/>
              <a:round/>
              <a:headEnd type="none" w="med" len="med"/>
              <a:tailEnd type="none" w="med" len="med"/>
            </a:ln>
          </a:top>
          <a:bottom>
            <a:ln w="3172" cap="flat" cmpd="sng" algn="ctr">
              <a:solidFill>
                <a:srgbClr val="4472C4"/>
              </a:solidFill>
              <a:prstDash val="solid"/>
              <a:round/>
              <a:headEnd type="none" w="med" len="med"/>
              <a:tailEnd type="none" w="med" len="med"/>
            </a:ln>
          </a:bottom>
        </a:tcBdr>
        <a:fill>
          <a:solidFill>
            <a:srgbClr val="4472C4"/>
          </a:solidFill>
        </a:fill>
      </a:tcStyle>
    </a:lastRow>
    <a:firstRow>
      <a:tcTxStyle b="on">
        <a:font>
          <a:latin typeface="+mn-lt"/>
          <a:ea typeface="+mn-ea"/>
          <a:cs typeface="+mn-cs"/>
        </a:font>
        <a:srgbClr val="FFFFFF"/>
      </a:tcTxStyle>
      <a:tcStyle>
        <a:tcBdr>
          <a:left>
            <a:ln w="3172" cap="flat" cmpd="sng" algn="ctr">
              <a:solidFill>
                <a:srgbClr val="4472C4"/>
              </a:solidFill>
              <a:prstDash val="solid"/>
              <a:round/>
              <a:headEnd type="none" w="med" len="med"/>
              <a:tailEnd type="none" w="med" len="med"/>
            </a:ln>
          </a:left>
          <a:right>
            <a:ln w="3172" cap="flat" cmpd="sng" algn="ctr">
              <a:solidFill>
                <a:srgbClr val="4472C4"/>
              </a:solidFill>
              <a:prstDash val="solid"/>
              <a:round/>
              <a:headEnd type="none" w="med" len="med"/>
              <a:tailEnd type="none" w="med" len="med"/>
            </a:ln>
          </a:right>
          <a:top>
            <a:ln w="3172" cap="flat" cmpd="sng" algn="ctr">
              <a:solidFill>
                <a:srgbClr val="4472C4"/>
              </a:solidFill>
              <a:prstDash val="solid"/>
              <a:round/>
              <a:headEnd type="none" w="med" len="med"/>
              <a:tailEnd type="none" w="med" len="med"/>
            </a:ln>
          </a:top>
          <a:bottom>
            <a:ln w="3172" cap="flat" cmpd="sng" algn="ctr">
              <a:solidFill>
                <a:srgbClr val="FFFFFF"/>
              </a:solidFill>
              <a:prstDash val="solid"/>
              <a:round/>
              <a:headEnd type="none" w="med" len="med"/>
              <a:tailEnd type="none" w="med" len="med"/>
            </a:ln>
          </a:bottom>
        </a:tcBdr>
        <a:fill>
          <a:solidFill>
            <a:srgbClr val="4472C4"/>
          </a:solidFill>
        </a:fill>
      </a:tcStyle>
    </a:firstRow>
  </a:tblStyle>
  <a:tblStyle styleId="{793D81CF-94F2-401A-BA57-92F5A7B2D0C5}" styleName="">
    <a:wholeTbl>
      <a:tcTxStyle>
        <a:font>
          <a:latin typeface="+mn-lt"/>
          <a:ea typeface="+mn-ea"/>
          <a:cs typeface="+mn-cs"/>
        </a:font>
        <a:srgbClr val="000000"/>
      </a:tcTxStyle>
      <a:tcStyle>
        <a:tcBdr>
          <a:left>
            <a:ln w="12701" cap="flat" cmpd="sng" algn="ctr">
              <a:solidFill>
                <a:srgbClr val="000000"/>
              </a:solidFill>
              <a:prstDash val="solid"/>
              <a:round/>
              <a:headEnd type="none" w="med" len="med"/>
              <a:tailEnd type="none" w="med" len="med"/>
            </a:ln>
          </a:left>
          <a:right>
            <a:ln w="12701" cap="flat" cmpd="sng" algn="ctr">
              <a:solidFill>
                <a:srgbClr val="000000"/>
              </a:solidFill>
              <a:prstDash val="solid"/>
              <a:round/>
              <a:headEnd type="none" w="med" len="med"/>
              <a:tailEnd type="none" w="med" len="med"/>
            </a:ln>
          </a:right>
          <a:top>
            <a:ln w="12701" cap="flat" cmpd="sng" algn="ctr">
              <a:solidFill>
                <a:srgbClr val="000000"/>
              </a:solidFill>
              <a:prstDash val="solid"/>
              <a:round/>
              <a:headEnd type="none" w="med" len="med"/>
              <a:tailEnd type="none" w="med" len="med"/>
            </a:ln>
          </a:top>
          <a:bottom>
            <a:ln w="12701" cap="flat" cmpd="sng" algn="ctr">
              <a:solidFill>
                <a:srgbClr val="000000"/>
              </a:solidFill>
              <a:prstDash val="solid"/>
              <a:round/>
              <a:headEnd type="none" w="med" len="med"/>
              <a:tailEnd type="none" w="med" len="med"/>
            </a:ln>
          </a:bottom>
        </a:tcBdr>
        <a:fill>
          <a:solidFill>
            <a:srgbClr val="FFFFFF"/>
          </a:solidFill>
        </a:fill>
      </a:tcStyle>
    </a:wholeTbl>
    <a:band1H>
      <a:tcStyle>
        <a:tcBdr/>
        <a:fill>
          <a:solidFill>
            <a:srgbClr val="E7E7E7"/>
          </a:solidFill>
        </a:fill>
      </a:tcStyle>
    </a:band1H>
    <a:band1V>
      <a:tcStyle>
        <a:tcBdr/>
        <a:fill>
          <a:solidFill>
            <a:srgbClr val="E7E7E7"/>
          </a:solidFill>
        </a:fill>
      </a:tcStyle>
    </a:band1V>
    <a:lastCol>
      <a:tcTxStyle b="on">
        <a:font>
          <a:latin typeface=""/>
          <a:ea typeface=""/>
          <a:cs typeface=""/>
        </a:font>
      </a:tcTxStyle>
      <a:tcStyle>
        <a:tcBdr/>
      </a:tcStyle>
    </a:lastCol>
    <a:firstCol>
      <a:tcTxStyle b="on">
        <a:font>
          <a:latin typeface=""/>
          <a:ea typeface=""/>
          <a:cs typeface=""/>
        </a:font>
      </a:tcTxStyle>
      <a:tcStyle>
        <a:tcBdr/>
      </a:tcStyle>
    </a:firstCol>
    <a:lastRow>
      <a:tcTxStyle b="on">
        <a:font>
          <a:latin typeface=""/>
          <a:ea typeface=""/>
          <a:cs typeface=""/>
        </a:font>
      </a:tcTxStyle>
      <a:tcStyle>
        <a:tcBdr>
          <a:top>
            <a:ln w="50804" cap="flat" cmpd="dbl" algn="ctr">
              <a:solidFill>
                <a:srgbClr val="000000"/>
              </a:solidFill>
              <a:prstDash val="solid"/>
              <a:round/>
              <a:headEnd type="none" w="med" len="med"/>
              <a:tailEnd type="none" w="med" len="med"/>
            </a:ln>
          </a:top>
        </a:tcBdr>
        <a:fill>
          <a:solidFill>
            <a:srgbClr val="FFFFFF"/>
          </a:solidFill>
        </a:fill>
      </a:tcStyle>
    </a:lastRow>
    <a:firstRow>
      <a:tcTxStyle b="on">
        <a:font>
          <a:latin typeface="+mn-lt"/>
          <a:ea typeface="+mn-ea"/>
          <a:cs typeface="+mn-cs"/>
        </a:font>
        <a:srgbClr val="FFFFFF"/>
      </a:tcTxStyle>
      <a:tcStyle>
        <a:tcBdr/>
        <a:fill>
          <a:solidFill>
            <a:srgbClr val="000000"/>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34" autoAdjust="0"/>
    <p:restoredTop sz="94773" autoAdjust="0"/>
  </p:normalViewPr>
  <p:slideViewPr>
    <p:cSldViewPr snapToGrid="0">
      <p:cViewPr varScale="1">
        <p:scale>
          <a:sx n="78" d="100"/>
          <a:sy n="78" d="100"/>
        </p:scale>
        <p:origin x="87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sima Begum" userId="330843030b25b8f2" providerId="LiveId" clId="{8CFDC149-68F0-4C4E-B903-7384A9EC6692}"/>
    <pc:docChg chg="custSel addSld modSld">
      <pc:chgData name="Nasima Begum" userId="330843030b25b8f2" providerId="LiveId" clId="{8CFDC149-68F0-4C4E-B903-7384A9EC6692}" dt="2026-01-18T23:08:22.033" v="87" actId="20577"/>
      <pc:docMkLst>
        <pc:docMk/>
      </pc:docMkLst>
      <pc:sldChg chg="modNotesTx">
        <pc:chgData name="Nasima Begum" userId="330843030b25b8f2" providerId="LiveId" clId="{8CFDC149-68F0-4C4E-B903-7384A9EC6692}" dt="2026-01-18T23:08:22.033" v="87" actId="20577"/>
        <pc:sldMkLst>
          <pc:docMk/>
          <pc:sldMk cId="0" sldId="261"/>
        </pc:sldMkLst>
      </pc:sldChg>
      <pc:sldChg chg="addSp delSp modSp">
        <pc:chgData name="Nasima Begum" userId="330843030b25b8f2" providerId="LiveId" clId="{8CFDC149-68F0-4C4E-B903-7384A9EC6692}" dt="2026-01-18T23:07:07.648" v="78" actId="1036"/>
        <pc:sldMkLst>
          <pc:docMk/>
          <pc:sldMk cId="0" sldId="268"/>
        </pc:sldMkLst>
        <pc:picChg chg="add del mod">
          <ac:chgData name="Nasima Begum" userId="330843030b25b8f2" providerId="LiveId" clId="{8CFDC149-68F0-4C4E-B903-7384A9EC6692}" dt="2026-01-18T23:07:07.648" v="78" actId="1036"/>
          <ac:picMkLst>
            <pc:docMk/>
            <pc:sldMk cId="0" sldId="268"/>
            <ac:picMk id="8194" creationId="{20D7018D-18C3-AA74-9D3A-3BAB2139B39C}"/>
          </ac:picMkLst>
        </pc:picChg>
        <pc:picChg chg="add del">
          <ac:chgData name="Nasima Begum" userId="330843030b25b8f2" providerId="LiveId" clId="{8CFDC149-68F0-4C4E-B903-7384A9EC6692}" dt="2026-01-18T23:07:05.252" v="75" actId="478"/>
          <ac:picMkLst>
            <pc:docMk/>
            <pc:sldMk cId="0" sldId="268"/>
            <ac:picMk id="8196" creationId="{5DE0F231-C0E9-D0E6-0BA1-25E849CB7361}"/>
          </ac:picMkLst>
        </pc:picChg>
      </pc:sldChg>
      <pc:sldChg chg="modSp">
        <pc:chgData name="Nasima Begum" userId="330843030b25b8f2" providerId="LiveId" clId="{8CFDC149-68F0-4C4E-B903-7384A9EC6692}" dt="2026-01-18T22:53:33.671" v="35"/>
        <pc:sldMkLst>
          <pc:docMk/>
          <pc:sldMk cId="4020155276" sldId="284"/>
        </pc:sldMkLst>
        <pc:spChg chg="mod">
          <ac:chgData name="Nasima Begum" userId="330843030b25b8f2" providerId="LiveId" clId="{8CFDC149-68F0-4C4E-B903-7384A9EC6692}" dt="2026-01-18T22:53:33.671" v="35"/>
          <ac:spMkLst>
            <pc:docMk/>
            <pc:sldMk cId="4020155276" sldId="284"/>
            <ac:spMk id="8" creationId="{F0A70AD9-2D4E-AF61-DB78-FA2906A5954E}"/>
          </ac:spMkLst>
        </pc:spChg>
      </pc:sldChg>
      <pc:sldChg chg="addSp delSp">
        <pc:chgData name="Nasima Begum" userId="330843030b25b8f2" providerId="LiveId" clId="{8CFDC149-68F0-4C4E-B903-7384A9EC6692}" dt="2026-01-18T23:02:59.871" v="47" actId="478"/>
        <pc:sldMkLst>
          <pc:docMk/>
          <pc:sldMk cId="2697412837" sldId="288"/>
        </pc:sldMkLst>
        <pc:picChg chg="add del">
          <ac:chgData name="Nasima Begum" userId="330843030b25b8f2" providerId="LiveId" clId="{8CFDC149-68F0-4C4E-B903-7384A9EC6692}" dt="2026-01-18T23:02:59.871" v="47" actId="478"/>
          <ac:picMkLst>
            <pc:docMk/>
            <pc:sldMk cId="2697412837" sldId="288"/>
            <ac:picMk id="5128" creationId="{E94D202A-8578-43F2-A355-2CCCEF81AE20}"/>
          </ac:picMkLst>
        </pc:picChg>
      </pc:sldChg>
      <pc:sldChg chg="addSp delSp modSp mod">
        <pc:chgData name="Nasima Begum" userId="330843030b25b8f2" providerId="LiveId" clId="{8CFDC149-68F0-4C4E-B903-7384A9EC6692}" dt="2026-01-18T23:07:45.183" v="84" actId="20577"/>
        <pc:sldMkLst>
          <pc:docMk/>
          <pc:sldMk cId="1575065622" sldId="291"/>
        </pc:sldMkLst>
        <pc:spChg chg="add mod">
          <ac:chgData name="Nasima Begum" userId="330843030b25b8f2" providerId="LiveId" clId="{8CFDC149-68F0-4C4E-B903-7384A9EC6692}" dt="2026-01-18T23:07:45.183" v="84" actId="20577"/>
          <ac:spMkLst>
            <pc:docMk/>
            <pc:sldMk cId="1575065622" sldId="291"/>
            <ac:spMk id="8" creationId="{876C7912-37FB-11A1-AB3A-E25D33F3F31E}"/>
          </ac:spMkLst>
        </pc:spChg>
        <pc:picChg chg="del">
          <ac:chgData name="Nasima Begum" userId="330843030b25b8f2" providerId="LiveId" clId="{8CFDC149-68F0-4C4E-B903-7384A9EC6692}" dt="2026-01-18T23:03:40.855" v="48" actId="478"/>
          <ac:picMkLst>
            <pc:docMk/>
            <pc:sldMk cId="1575065622" sldId="291"/>
            <ac:picMk id="11266" creationId="{D5E0E9D8-C4B2-DB9B-8463-CEECB8C22C92}"/>
          </ac:picMkLst>
        </pc:picChg>
        <pc:picChg chg="add del mod">
          <ac:chgData name="Nasima Begum" userId="330843030b25b8f2" providerId="LiveId" clId="{8CFDC149-68F0-4C4E-B903-7384A9EC6692}" dt="2026-01-18T23:04:19.544" v="55" actId="478"/>
          <ac:picMkLst>
            <pc:docMk/>
            <pc:sldMk cId="1575065622" sldId="291"/>
            <ac:picMk id="11268" creationId="{A219220F-AA90-1FF2-DFD1-B85CC594FB99}"/>
          </ac:picMkLst>
        </pc:picChg>
        <pc:picChg chg="add mod">
          <ac:chgData name="Nasima Begum" userId="330843030b25b8f2" providerId="LiveId" clId="{8CFDC149-68F0-4C4E-B903-7384A9EC6692}" dt="2026-01-18T23:06:06.249" v="58" actId="1076"/>
          <ac:picMkLst>
            <pc:docMk/>
            <pc:sldMk cId="1575065622" sldId="291"/>
            <ac:picMk id="11270" creationId="{096A3B36-D209-5923-7335-D97D452806BD}"/>
          </ac:picMkLst>
        </pc:picChg>
      </pc:sldChg>
      <pc:sldChg chg="addSp delSp modSp">
        <pc:chgData name="Nasima Begum" userId="330843030b25b8f2" providerId="LiveId" clId="{8CFDC149-68F0-4C4E-B903-7384A9EC6692}" dt="2026-01-18T23:02:26.337" v="45" actId="478"/>
        <pc:sldMkLst>
          <pc:docMk/>
          <pc:sldMk cId="1227811394" sldId="297"/>
        </pc:sldMkLst>
        <pc:picChg chg="mod">
          <ac:chgData name="Nasima Begum" userId="330843030b25b8f2" providerId="LiveId" clId="{8CFDC149-68F0-4C4E-B903-7384A9EC6692}" dt="2026-01-18T23:02:24.505" v="44" actId="1076"/>
          <ac:picMkLst>
            <pc:docMk/>
            <pc:sldMk cId="1227811394" sldId="297"/>
            <ac:picMk id="18434" creationId="{757FF181-AE4E-1B61-7444-BE753AC01E2F}"/>
          </ac:picMkLst>
        </pc:picChg>
        <pc:picChg chg="add del">
          <ac:chgData name="Nasima Begum" userId="330843030b25b8f2" providerId="LiveId" clId="{8CFDC149-68F0-4C4E-B903-7384A9EC6692}" dt="2026-01-18T23:02:26.337" v="45" actId="478"/>
          <ac:picMkLst>
            <pc:docMk/>
            <pc:sldMk cId="1227811394" sldId="297"/>
            <ac:picMk id="18436" creationId="{0444AEC9-8414-6EBC-8A5C-88C60BAE6D9F}"/>
          </ac:picMkLst>
        </pc:picChg>
      </pc:sldChg>
      <pc:sldChg chg="modSp mod">
        <pc:chgData name="Nasima Begum" userId="330843030b25b8f2" providerId="LiveId" clId="{8CFDC149-68F0-4C4E-B903-7384A9EC6692}" dt="2026-01-18T22:58:14.730" v="41" actId="20577"/>
        <pc:sldMkLst>
          <pc:docMk/>
          <pc:sldMk cId="1258247815" sldId="299"/>
        </pc:sldMkLst>
        <pc:spChg chg="mod">
          <ac:chgData name="Nasima Begum" userId="330843030b25b8f2" providerId="LiveId" clId="{8CFDC149-68F0-4C4E-B903-7384A9EC6692}" dt="2026-01-18T22:58:14.730" v="41" actId="20577"/>
          <ac:spMkLst>
            <pc:docMk/>
            <pc:sldMk cId="1258247815" sldId="299"/>
            <ac:spMk id="5" creationId="{416FA412-B86B-121B-C505-79F8A185BFD6}"/>
          </ac:spMkLst>
        </pc:spChg>
      </pc:sldChg>
      <pc:sldChg chg="modSp new mod">
        <pc:chgData name="Nasima Begum" userId="330843030b25b8f2" providerId="LiveId" clId="{8CFDC149-68F0-4C4E-B903-7384A9EC6692}" dt="2026-01-18T22:33:45.609" v="22" actId="27636"/>
        <pc:sldMkLst>
          <pc:docMk/>
          <pc:sldMk cId="4109063751" sldId="300"/>
        </pc:sldMkLst>
        <pc:spChg chg="mod">
          <ac:chgData name="Nasima Begum" userId="330843030b25b8f2" providerId="LiveId" clId="{8CFDC149-68F0-4C4E-B903-7384A9EC6692}" dt="2026-01-18T22:32:13.250" v="15" actId="1076"/>
          <ac:spMkLst>
            <pc:docMk/>
            <pc:sldMk cId="4109063751" sldId="300"/>
            <ac:spMk id="2" creationId="{0540AD6A-2B22-9756-482E-4151E1E0A59E}"/>
          </ac:spMkLst>
        </pc:spChg>
        <pc:spChg chg="mod">
          <ac:chgData name="Nasima Begum" userId="330843030b25b8f2" providerId="LiveId" clId="{8CFDC149-68F0-4C4E-B903-7384A9EC6692}" dt="2026-01-18T22:33:45.609" v="22" actId="27636"/>
          <ac:spMkLst>
            <pc:docMk/>
            <pc:sldMk cId="4109063751" sldId="300"/>
            <ac:spMk id="3" creationId="{31739B16-BF82-2724-A764-2AA617562B1E}"/>
          </ac:spMkLst>
        </pc:spChg>
      </pc:sldChg>
      <pc:sldChg chg="modSp add mod">
        <pc:chgData name="Nasima Begum" userId="330843030b25b8f2" providerId="LiveId" clId="{8CFDC149-68F0-4C4E-B903-7384A9EC6692}" dt="2026-01-18T22:34:50.808" v="30" actId="27636"/>
        <pc:sldMkLst>
          <pc:docMk/>
          <pc:sldMk cId="3361725960" sldId="301"/>
        </pc:sldMkLst>
        <pc:spChg chg="mod">
          <ac:chgData name="Nasima Begum" userId="330843030b25b8f2" providerId="LiveId" clId="{8CFDC149-68F0-4C4E-B903-7384A9EC6692}" dt="2026-01-18T22:34:50.808" v="30" actId="27636"/>
          <ac:spMkLst>
            <pc:docMk/>
            <pc:sldMk cId="3361725960" sldId="301"/>
            <ac:spMk id="3" creationId="{3F87E9A7-BF95-BBF2-578C-AE74F2C54E73}"/>
          </ac:spMkLst>
        </pc:spChg>
      </pc:sldChg>
      <pc:sldChg chg="modSp add mod">
        <pc:chgData name="Nasima Begum" userId="330843030b25b8f2" providerId="LiveId" clId="{8CFDC149-68F0-4C4E-B903-7384A9EC6692}" dt="2026-01-18T22:35:13.346" v="34" actId="27636"/>
        <pc:sldMkLst>
          <pc:docMk/>
          <pc:sldMk cId="2773701283" sldId="302"/>
        </pc:sldMkLst>
        <pc:spChg chg="mod">
          <ac:chgData name="Nasima Begum" userId="330843030b25b8f2" providerId="LiveId" clId="{8CFDC149-68F0-4C4E-B903-7384A9EC6692}" dt="2026-01-18T22:35:13.346" v="34" actId="27636"/>
          <ac:spMkLst>
            <pc:docMk/>
            <pc:sldMk cId="2773701283" sldId="302"/>
            <ac:spMk id="3" creationId="{C9101A66-3F4F-D7F5-EAA4-31776802A0E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62A2FA3-D247-246F-BB0C-9F790D0AD09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3" name="Date Placeholder 2">
            <a:extLst>
              <a:ext uri="{FF2B5EF4-FFF2-40B4-BE49-F238E27FC236}">
                <a16:creationId xmlns:a16="http://schemas.microsoft.com/office/drawing/2014/main" id="{4E34011E-6F3B-C837-4B97-FE07E12B19CE}"/>
              </a:ext>
            </a:extLst>
          </p:cNvPr>
          <p:cNvSpPr txBox="1">
            <a:spLocks noGrp="1"/>
          </p:cNvSpPr>
          <p:nvPr>
            <p:ph type="dt" sz="quarter"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B35C0D4-5AD2-4F0C-9C70-03E60EF827A9}" type="datetime1">
              <a:rPr lang="en-GB" sz="1200" b="0" i="0" u="none" strike="noStrike" kern="1200" cap="none" spc="0" baseline="0">
                <a:solidFill>
                  <a:srgbClr val="000000"/>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18/01/2026</a:t>
            </a:fld>
            <a:endParaRPr lang="en-GB" sz="1200" b="0" i="0" u="none" strike="noStrike" kern="1200" cap="none" spc="0" baseline="0">
              <a:solidFill>
                <a:srgbClr val="000000"/>
              </a:solidFill>
              <a:uFillTx/>
              <a:latin typeface="Calibri"/>
            </a:endParaRPr>
          </a:p>
        </p:txBody>
      </p:sp>
      <p:sp>
        <p:nvSpPr>
          <p:cNvPr id="4" name="Footer Placeholder 3">
            <a:extLst>
              <a:ext uri="{FF2B5EF4-FFF2-40B4-BE49-F238E27FC236}">
                <a16:creationId xmlns:a16="http://schemas.microsoft.com/office/drawing/2014/main" id="{F0AAE0D2-7DCC-A2EC-F5E7-43DFF1A303C9}"/>
              </a:ext>
            </a:extLst>
          </p:cNvPr>
          <p:cNvSpPr txBox="1">
            <a:spLocks noGrp="1"/>
          </p:cNvSpPr>
          <p:nvPr>
            <p:ph type="ftr" sz="quarter" idx="2"/>
          </p:nvPr>
        </p:nvSpPr>
        <p:spPr>
          <a:xfrm>
            <a:off x="0"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A151DDD4-26AF-F20E-1C05-4931393D0917}"/>
              </a:ext>
            </a:extLst>
          </p:cNvPr>
          <p:cNvSpPr txBox="1">
            <a:spLocks noGrp="1"/>
          </p:cNvSpPr>
          <p:nvPr>
            <p:ph type="sldNum" sz="quarter" idx="3"/>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2DA315C-9213-46B3-8661-C94D99EB2C7C}" type="slidenum">
              <a:t>‹#›</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5174780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95B5B8C-1D3B-AAFE-7411-E1D147BCA0A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052D6F4C-6ADF-0207-F291-F19A894C4C9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E243C81E-D196-430C-A896-9A07A05F5E6A}" type="datetime1">
              <a:rPr lang="en-GB"/>
              <a:pPr lvl="0"/>
              <a:t>18/01/2026</a:t>
            </a:fld>
            <a:endParaRPr lang="en-GB"/>
          </a:p>
        </p:txBody>
      </p:sp>
      <p:sp>
        <p:nvSpPr>
          <p:cNvPr id="4" name="Slide Image Placeholder 3">
            <a:extLst>
              <a:ext uri="{FF2B5EF4-FFF2-40B4-BE49-F238E27FC236}">
                <a16:creationId xmlns:a16="http://schemas.microsoft.com/office/drawing/2014/main" id="{4E0B795B-0B52-C09D-AD9B-B296FA94215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F0B2EF57-FD2F-6DF2-0012-944F4212779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a:extLst>
              <a:ext uri="{FF2B5EF4-FFF2-40B4-BE49-F238E27FC236}">
                <a16:creationId xmlns:a16="http://schemas.microsoft.com/office/drawing/2014/main" id="{43A4BAF5-E641-E576-197C-F01E90064AD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890C2303-3C58-99E3-FC14-17B39627592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BE2432EB-D18A-40D2-A83E-7E2F382965F0}" type="slidenum">
              <a:t>‹#›</a:t>
            </a:fld>
            <a:endParaRPr lang="en-GB"/>
          </a:p>
        </p:txBody>
      </p:sp>
    </p:spTree>
    <p:extLst>
      <p:ext uri="{BB962C8B-B14F-4D97-AF65-F5344CB8AC3E}">
        <p14:creationId xmlns:p14="http://schemas.microsoft.com/office/powerpoint/2010/main" val="73337504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CFED1B-0EC9-C8DF-C897-AC23E3EC77FE}"/>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AEF7CC62-032F-C768-4264-39F182F00F0F}"/>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282469C9-612E-8B9A-7702-64A85A21CD0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66275A7-0E5F-40B2-88A2-C9F39B4E4198}" type="slidenum">
              <a:t>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B7FAB9-0619-FC22-044D-8654357BDB9D}"/>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29E37EE6-A35F-917C-9199-D5C0906C3F53}"/>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12D31076-B3DD-2DAB-6E04-4A6C4F3B561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4352F3E-6D8D-4DFA-9DD4-78FCB4AEE9BD}" type="slidenum">
              <a:t>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C2079F-9A3B-B2F6-A771-EBE4DDD6313D}"/>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399139F0-0472-7CE1-67D4-0B99AB6DF269}"/>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0C73A7E6-F4A5-BBCC-B710-995DBD6DD26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69B9B9D-D11B-4FC5-8E23-7442C4F79B92}" type="slidenum">
              <a:t>5</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5567AB-C3CE-5D1B-4499-4602D0B74827}"/>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72EC2656-E935-A895-D08E-463105A978FD}"/>
              </a:ext>
            </a:extLst>
          </p:cNvPr>
          <p:cNvSpPr txBox="1">
            <a:spLocks noGrp="1"/>
          </p:cNvSpPr>
          <p:nvPr>
            <p:ph type="body" sz="quarter" idx="1"/>
          </p:nvPr>
        </p:nvSpPr>
        <p:spPr/>
        <p:txBody>
          <a:bodyPr/>
          <a:lstStyle/>
          <a:p>
            <a:endParaRPr lang="en-GB" dirty="0"/>
          </a:p>
        </p:txBody>
      </p:sp>
      <p:sp>
        <p:nvSpPr>
          <p:cNvPr id="4" name="Slide Number Placeholder 3">
            <a:extLst>
              <a:ext uri="{FF2B5EF4-FFF2-40B4-BE49-F238E27FC236}">
                <a16:creationId xmlns:a16="http://schemas.microsoft.com/office/drawing/2014/main" id="{1AEE4D32-6C31-CCA2-384B-32431B64800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E54962F-2AF6-4E51-8162-38FF41566B66}" type="slidenum">
              <a:t>6</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lvl="0"/>
            <a:fld id="{BE2432EB-D18A-40D2-A83E-7E2F382965F0}" type="slidenum">
              <a:rPr lang="en-GB" smtClean="0"/>
              <a:t>9</a:t>
            </a:fld>
            <a:endParaRPr lang="en-GB"/>
          </a:p>
        </p:txBody>
      </p:sp>
    </p:spTree>
    <p:extLst>
      <p:ext uri="{BB962C8B-B14F-4D97-AF65-F5344CB8AC3E}">
        <p14:creationId xmlns:p14="http://schemas.microsoft.com/office/powerpoint/2010/main" val="28449672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A32BD6-8C54-9F20-4DEB-2AED6FEE70C3}"/>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33DFD5A9-EDFE-635D-EAE9-E622EEA428DF}"/>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5BB78280-131B-C7DA-DE4A-074BD2634BD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AD25952-946F-4446-9C26-CC0F2EEBC177}" type="slidenum">
              <a:t>10</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40C71D-234B-66D8-20CD-C00A5437DB33}"/>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69421AF6-5DF3-EFEC-6EE6-2E76AB15169F}"/>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3AF0B443-2C35-D62D-8AD1-8C36E263D0B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655ED53-5EC1-432B-944E-1026613FAF8C}" type="slidenum">
              <a:t>12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5D52B-B96B-4457-0465-F3D406D30F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2A0E91-9629-831E-2F22-4218527A36CE}"/>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9B69DE87-2C38-BFDD-7653-C6D1354E4889}"/>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2C34F134-F9C7-1C65-9333-D53EE26BA7A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655ED53-5EC1-432B-944E-1026613FAF8C}" type="slidenum">
              <a:t>13</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0465471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lvl="0"/>
            <a:fld id="{BE2432EB-D18A-40D2-A83E-7E2F382965F0}" type="slidenum">
              <a:rPr lang="en-GB" smtClean="0"/>
              <a:t>14</a:t>
            </a:fld>
            <a:endParaRPr lang="en-GB"/>
          </a:p>
        </p:txBody>
      </p:sp>
    </p:spTree>
    <p:extLst>
      <p:ext uri="{BB962C8B-B14F-4D97-AF65-F5344CB8AC3E}">
        <p14:creationId xmlns:p14="http://schemas.microsoft.com/office/powerpoint/2010/main" val="7891931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BB803D-4167-C864-AA07-12C47EF72E68}"/>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034E9FD0-0F0E-3EBC-886F-DD489118D79A}"/>
              </a:ext>
            </a:extLst>
          </p:cNvPr>
          <p:cNvSpPr txBox="1">
            <a:spLocks noGrp="1"/>
          </p:cNvSpPr>
          <p:nvPr>
            <p:ph type="body" sz="quarter" idx="1"/>
          </p:nvPr>
        </p:nvSpPr>
        <p:spPr/>
        <p:txBody>
          <a:bodyPr/>
          <a:lstStyle/>
          <a:p>
            <a:endParaRPr lang="en-GB" dirty="0"/>
          </a:p>
        </p:txBody>
      </p:sp>
      <p:sp>
        <p:nvSpPr>
          <p:cNvPr id="4" name="Slide Number Placeholder 3">
            <a:extLst>
              <a:ext uri="{FF2B5EF4-FFF2-40B4-BE49-F238E27FC236}">
                <a16:creationId xmlns:a16="http://schemas.microsoft.com/office/drawing/2014/main" id="{57604FA1-79AF-40FB-DE57-0D34E051D24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5BF2482-ADD7-4813-802B-AC97CCB370FB}" type="slidenum">
              <a:t>15</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DDC36A-E426-9284-45F8-A69D90CB33AB}"/>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5EC71D3B-FB9A-4187-504A-DC7287B6DE13}"/>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AB047E6C-6DE1-F439-40CA-23B11337EF9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453A23F-80F4-4782-8875-EBDA0CFC9FEA}" type="slidenum">
              <a:t>17</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B0C8CC-A556-206E-F411-4448F30B71F6}"/>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6ACA98F5-9C4A-8DE6-2A59-21E931CDF15C}"/>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E0179AD6-9148-2136-8CE4-0630AE2F82F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5DE71AC-FD92-4723-94D5-2011913611E3}" type="slidenum">
              <a:t>18</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EB782-8A82-0CD7-8032-8D6BC81B51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AF5965-4E66-2BE2-0C19-2177574A2AA1}"/>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CE47107F-21A1-5AE1-78C9-DADE5704B1DB}"/>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DD353F54-3392-4441-8BD2-A204C85DD6D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5DE71AC-FD92-4723-94D5-2011913611E3}" type="slidenum">
              <a:t>19</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3909018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64284B-B31D-419C-26F8-9EFD3013D1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C23ADB-7F6E-9244-33D9-4AA2F5B27179}"/>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104C0872-05DC-42B6-050D-3504F74A80D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C7C9037-4127-486C-915B-DAB00C2E5441}" type="slidenum">
              <a:t>20</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52B8ED-2302-6C28-5E31-A0B07FAE939B}"/>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0BC692A7-F5BB-55B6-82B0-625FA6905BA9}"/>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C9145E7C-2F6C-F21D-9348-425A7AFC2C8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41B1F4F-D65E-4D41-B0EE-B26FA1035962}" type="slidenum">
              <a:t>21</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A74AD-CB08-4D5A-344E-625380D583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1E5D72-45A8-95E9-D9AC-70EE9F7E66FB}"/>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925E8F06-D80F-B24D-40AF-D2908BF65FCD}"/>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982F036B-C7DC-E42B-CB67-4D0C8B53245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41B1F4F-D65E-4D41-B0EE-B26FA1035962}" type="slidenum">
              <a:t>22</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1903313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5A890-1A4D-CB92-7CDC-2B0BE6A5DB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6C2A87-A599-7958-E0A3-85B377A3A995}"/>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B60A20BD-E1DA-B441-8D44-7086552B78B5}"/>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131C2FD0-427D-5580-AF23-93E8A2D7A9F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41B1F4F-D65E-4D41-B0EE-B26FA1035962}" type="slidenum">
              <a:t>23</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1596204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96D52-1A61-9897-B7F1-06A5DAE62F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1E3580-4781-8238-5B31-E2F614CB24FC}"/>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219C161D-A31B-291B-2648-60765F05DD01}"/>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14C75717-36A1-5E4E-F628-5894AE6FB5D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41B1F4F-D65E-4D41-B0EE-B26FA1035962}" type="slidenum">
              <a:t>24</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347944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B499B-FB73-7CB2-DB47-422BBE3DDC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6D5804-20D0-4234-35D1-8D9F1B43055D}"/>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F1824278-2441-5718-B98C-21CEDA799E55}"/>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6F48839E-8F05-C172-B125-4E5863D835B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41B1F4F-D65E-4D41-B0EE-B26FA1035962}" type="slidenum">
              <a:t>25</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7565316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923F2-3299-26E6-5ACD-29F2DAD50C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35F809-3DB8-7B72-6331-F3212E286926}"/>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EFEE6C40-AF50-8182-6BC4-9C91768DBA3C}"/>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BAB78D7C-2927-8E0C-0B3C-2ADCB19BA92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41B1F4F-D65E-4D41-B0EE-B26FA1035962}" type="slidenum">
              <a:t>26</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4234297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BCD8B-0BA9-5AEB-E567-4AB0AD8BB8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22088E-DFA2-DB04-32DB-D4E93654B04A}"/>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1D126CF5-D1F0-3544-0E82-F81F0B8BE30F}"/>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F9B71181-5319-1F41-E914-852FC91E417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41B1F4F-D65E-4D41-B0EE-B26FA1035962}" type="slidenum">
              <a:t>27</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9088873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7DC28-53AB-4B2F-CDF3-B03730552B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FD36A8-D42F-AB23-D597-FA862B51E97A}"/>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93A2562F-2861-C9A4-6223-E4AE0EFA2429}"/>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99095F0C-0714-F293-4956-D21848CBF2C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41B1F4F-D65E-4D41-B0EE-B26FA1035962}" type="slidenum">
              <a:t>28</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59111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77506AD4-F1F5-0C75-02F0-C23C6491DD4B}"/>
              </a:ext>
            </a:extLst>
          </p:cNvPr>
          <p:cNvSpPr/>
          <p:nvPr/>
        </p:nvSpPr>
        <p:spPr>
          <a:xfrm>
            <a:off x="0" y="0"/>
            <a:ext cx="12191996" cy="6858000"/>
          </a:xfrm>
          <a:prstGeom prst="rect">
            <a:avLst/>
          </a:prstGeom>
          <a:solidFill>
            <a:srgbClr val="50B4C8"/>
          </a:solidFill>
          <a:ln cap="flat">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Light"/>
            </a:endParaRPr>
          </a:p>
        </p:txBody>
      </p:sp>
      <p:sp>
        <p:nvSpPr>
          <p:cNvPr id="3" name="Title 1">
            <a:extLst>
              <a:ext uri="{FF2B5EF4-FFF2-40B4-BE49-F238E27FC236}">
                <a16:creationId xmlns:a16="http://schemas.microsoft.com/office/drawing/2014/main" id="{CDA9B9F9-B638-6857-A66D-73E043008119}"/>
              </a:ext>
            </a:extLst>
          </p:cNvPr>
          <p:cNvSpPr txBox="1">
            <a:spLocks noGrp="1"/>
          </p:cNvSpPr>
          <p:nvPr>
            <p:ph type="ctrTitle"/>
          </p:nvPr>
        </p:nvSpPr>
        <p:spPr>
          <a:xfrm>
            <a:off x="603504" y="770464"/>
            <a:ext cx="10782303" cy="3352803"/>
          </a:xfrm>
        </p:spPr>
        <p:txBody>
          <a:bodyPr anchor="b">
            <a:noAutofit/>
          </a:bodyPr>
          <a:lstStyle>
            <a:lvl1pPr>
              <a:lnSpc>
                <a:spcPct val="80000"/>
              </a:lnSpc>
              <a:defRPr sz="8800">
                <a:solidFill>
                  <a:srgbClr val="FFFFFF"/>
                </a:solidFill>
              </a:defRPr>
            </a:lvl1pPr>
          </a:lstStyle>
          <a:p>
            <a:pPr lvl="0"/>
            <a:r>
              <a:rPr lang="en-US"/>
              <a:t>Click to edit Master title style</a:t>
            </a:r>
          </a:p>
        </p:txBody>
      </p:sp>
      <p:sp>
        <p:nvSpPr>
          <p:cNvPr id="4" name="Subtitle 2">
            <a:extLst>
              <a:ext uri="{FF2B5EF4-FFF2-40B4-BE49-F238E27FC236}">
                <a16:creationId xmlns:a16="http://schemas.microsoft.com/office/drawing/2014/main" id="{8E32D46B-5B97-5191-386F-16C239325342}"/>
              </a:ext>
            </a:extLst>
          </p:cNvPr>
          <p:cNvSpPr txBox="1">
            <a:spLocks noGrp="1"/>
          </p:cNvSpPr>
          <p:nvPr>
            <p:ph type="subTitle" idx="1"/>
          </p:nvPr>
        </p:nvSpPr>
        <p:spPr>
          <a:xfrm>
            <a:off x="667512" y="4206880"/>
            <a:ext cx="9228197" cy="1645920"/>
          </a:xfrm>
        </p:spPr>
        <p:txBody>
          <a:bodyPr/>
          <a:lstStyle>
            <a:lvl1pPr marL="0" indent="0">
              <a:buNone/>
              <a:defRPr sz="3200">
                <a:solidFill>
                  <a:srgbClr val="FFFFFF"/>
                </a:solidFill>
              </a:defRPr>
            </a:lvl1pPr>
          </a:lstStyle>
          <a:p>
            <a:pPr lvl="0"/>
            <a:r>
              <a:rPr lang="en-US"/>
              <a:t>Click to edit Master subtitle style</a:t>
            </a:r>
          </a:p>
        </p:txBody>
      </p:sp>
      <p:sp>
        <p:nvSpPr>
          <p:cNvPr id="5" name="Date Placeholder 6">
            <a:extLst>
              <a:ext uri="{FF2B5EF4-FFF2-40B4-BE49-F238E27FC236}">
                <a16:creationId xmlns:a16="http://schemas.microsoft.com/office/drawing/2014/main" id="{84B83CDE-9E64-D019-DC0C-4E67B78B9E4C}"/>
              </a:ext>
            </a:extLst>
          </p:cNvPr>
          <p:cNvSpPr txBox="1">
            <a:spLocks noGrp="1"/>
          </p:cNvSpPr>
          <p:nvPr>
            <p:ph type="dt" sz="half" idx="7"/>
          </p:nvPr>
        </p:nvSpPr>
        <p:spPr/>
        <p:txBody>
          <a:bodyPr/>
          <a:lstStyle>
            <a:lvl1pPr>
              <a:defRPr lang="en-US">
                <a:solidFill>
                  <a:srgbClr val="FFFFFF"/>
                </a:solidFill>
              </a:defRPr>
            </a:lvl1pPr>
          </a:lstStyle>
          <a:p>
            <a:pPr lvl="0"/>
            <a:fld id="{4B7DD4FA-CF0D-45AE-8441-0A3C53422B21}" type="datetime1">
              <a:rPr lang="en-US"/>
              <a:pPr lvl="0"/>
              <a:t>1/18/2026</a:t>
            </a:fld>
            <a:endParaRPr lang="en-US"/>
          </a:p>
        </p:txBody>
      </p:sp>
      <p:sp>
        <p:nvSpPr>
          <p:cNvPr id="6" name="Footer Placeholder 7">
            <a:extLst>
              <a:ext uri="{FF2B5EF4-FFF2-40B4-BE49-F238E27FC236}">
                <a16:creationId xmlns:a16="http://schemas.microsoft.com/office/drawing/2014/main" id="{2EB39898-2201-09E7-C687-588DC9285DAD}"/>
              </a:ext>
            </a:extLst>
          </p:cNvPr>
          <p:cNvSpPr txBox="1">
            <a:spLocks noGrp="1"/>
          </p:cNvSpPr>
          <p:nvPr>
            <p:ph type="ftr" sz="quarter" idx="9"/>
          </p:nvPr>
        </p:nvSpPr>
        <p:spPr/>
        <p:txBody>
          <a:bodyPr/>
          <a:lstStyle>
            <a:lvl1pPr>
              <a:defRPr lang="en-US">
                <a:solidFill>
                  <a:srgbClr val="FFFFFF"/>
                </a:solidFill>
              </a:defRPr>
            </a:lvl1pPr>
          </a:lstStyle>
          <a:p>
            <a:pPr lvl="0"/>
            <a:endParaRPr lang="en-US"/>
          </a:p>
        </p:txBody>
      </p:sp>
      <p:sp>
        <p:nvSpPr>
          <p:cNvPr id="7" name="Slide Number Placeholder 8">
            <a:extLst>
              <a:ext uri="{FF2B5EF4-FFF2-40B4-BE49-F238E27FC236}">
                <a16:creationId xmlns:a16="http://schemas.microsoft.com/office/drawing/2014/main" id="{8B1DED68-D1CC-A324-FB1F-1C62042564B6}"/>
              </a:ext>
            </a:extLst>
          </p:cNvPr>
          <p:cNvSpPr txBox="1">
            <a:spLocks noGrp="1"/>
          </p:cNvSpPr>
          <p:nvPr>
            <p:ph type="sldNum" sz="quarter" idx="8"/>
          </p:nvPr>
        </p:nvSpPr>
        <p:spPr/>
        <p:txBody>
          <a:bodyPr/>
          <a:lstStyle>
            <a:lvl1pPr>
              <a:defRPr lang="en-US">
                <a:solidFill>
                  <a:srgbClr val="FFFFFF"/>
                </a:solidFill>
              </a:defRPr>
            </a:lvl1pPr>
          </a:lstStyle>
          <a:p>
            <a:pPr lvl="0"/>
            <a:fld id="{0CBFECDE-930D-4B0F-989E-12063B0BF6A3}" type="slidenum">
              <a:t>‹#›</a:t>
            </a:fld>
            <a:endParaRPr lang="en-US"/>
          </a:p>
        </p:txBody>
      </p:sp>
      <p:sp>
        <p:nvSpPr>
          <p:cNvPr id="8" name="Freeform: Shape 4">
            <a:extLst>
              <a:ext uri="{FF2B5EF4-FFF2-40B4-BE49-F238E27FC236}">
                <a16:creationId xmlns:a16="http://schemas.microsoft.com/office/drawing/2014/main" id="{266DCB97-E09A-342B-223E-CC23BC4B6872}"/>
              </a:ext>
            </a:extLst>
          </p:cNvPr>
          <p:cNvSpPr/>
          <p:nvPr/>
        </p:nvSpPr>
        <p:spPr>
          <a:xfrm>
            <a:off x="7443261" y="1841811"/>
            <a:ext cx="4748735" cy="5016188"/>
          </a:xfrm>
          <a:custGeom>
            <a:avLst/>
            <a:gdLst>
              <a:gd name="f0" fmla="val 10800000"/>
              <a:gd name="f1" fmla="val 5400000"/>
              <a:gd name="f2" fmla="val 180"/>
              <a:gd name="f3" fmla="val w"/>
              <a:gd name="f4" fmla="val h"/>
              <a:gd name="f5" fmla="val 0"/>
              <a:gd name="f6" fmla="val 4748735"/>
              <a:gd name="f7" fmla="val 5016187"/>
              <a:gd name="f8" fmla="val 4348134"/>
              <a:gd name="f9" fmla="val 6"/>
              <a:gd name="f10" fmla="val 4361273"/>
              <a:gd name="f11" fmla="val 42"/>
              <a:gd name="f12" fmla="val 4371969"/>
              <a:gd name="f13" fmla="val 256"/>
              <a:gd name="f14" fmla="val 4379876"/>
              <a:gd name="f15" fmla="val 485"/>
              <a:gd name="f16" fmla="val 4449755"/>
              <a:gd name="f17" fmla="val 2533"/>
              <a:gd name="f18" fmla="val 4518503"/>
              <a:gd name="f19" fmla="val 9177"/>
              <a:gd name="f20" fmla="val 4586242"/>
              <a:gd name="f21" fmla="val 19862"/>
              <a:gd name="f22" fmla="val 55250"/>
              <a:gd name="f23" fmla="val 11442"/>
              <a:gd name="f24" fmla="val 4915227"/>
              <a:gd name="f25" fmla="val 77982"/>
              <a:gd name="f26" fmla="val 4517939"/>
              <a:gd name="f27" fmla="val 283732"/>
              <a:gd name="f28" fmla="val 4213774"/>
              <a:gd name="f29" fmla="val 611678"/>
              <a:gd name="f30" fmla="val 3995309"/>
              <a:gd name="f31" fmla="val 736981"/>
              <a:gd name="f32" fmla="val 3911859"/>
              <a:gd name="f33" fmla="val 873130"/>
              <a:gd name="f34" fmla="val 3863258"/>
              <a:gd name="f35" fmla="val 1008000"/>
              <a:gd name="f36" fmla="val 3809158"/>
              <a:gd name="f37" fmla="val 1299563"/>
              <a:gd name="f38" fmla="val 3692309"/>
              <a:gd name="f39" fmla="val 1572137"/>
              <a:gd name="f40" fmla="val 3533688"/>
              <a:gd name="f41" fmla="val 1805189"/>
              <a:gd name="f42" fmla="val 3290046"/>
              <a:gd name="f43" fmla="val 2001471"/>
              <a:gd name="f44" fmla="val 3085000"/>
              <a:gd name="f45" fmla="val 2142666"/>
              <a:gd name="f46" fmla="val 2838447"/>
              <a:gd name="f47" fmla="val 2251863"/>
              <a:gd name="f48" fmla="val 2567459"/>
              <a:gd name="f49" fmla="val 2373799"/>
              <a:gd name="f50" fmla="val 2264838"/>
              <a:gd name="f51" fmla="val 2424949"/>
              <a:gd name="f52" fmla="val 2076601"/>
              <a:gd name="f53" fmla="val 2482829"/>
              <a:gd name="f54" fmla="val 1882499"/>
              <a:gd name="f55" fmla="val 2547129"/>
              <a:gd name="f56" fmla="val 1666773"/>
              <a:gd name="f57" fmla="val 2928871"/>
              <a:gd name="f58" fmla="val 386929"/>
              <a:gd name="f59" fmla="val 3831730"/>
              <a:gd name="f60" fmla="val 80392"/>
              <a:gd name="f61" fmla="val 4044488"/>
              <a:gd name="f62" fmla="val 8167"/>
              <a:gd name="f63" fmla="val 4256161"/>
              <a:gd name="f64" fmla="+- 0 0 249"/>
              <a:gd name="f65" fmla="+- 0 0 -90"/>
              <a:gd name="f66" fmla="*/ f3 1 4748735"/>
              <a:gd name="f67" fmla="*/ f4 1 5016187"/>
              <a:gd name="f68" fmla="+- f7 0 f5"/>
              <a:gd name="f69" fmla="+- f6 0 f5"/>
              <a:gd name="f70" fmla="*/ f65 f0 1"/>
              <a:gd name="f71" fmla="*/ f69 1 4748735"/>
              <a:gd name="f72" fmla="*/ f68 1 5016187"/>
              <a:gd name="f73" fmla="*/ 4348134 f69 1"/>
              <a:gd name="f74" fmla="*/ 6 f68 1"/>
              <a:gd name="f75" fmla="*/ 4379876 f69 1"/>
              <a:gd name="f76" fmla="*/ 485 f68 1"/>
              <a:gd name="f77" fmla="*/ 4586242 f69 1"/>
              <a:gd name="f78" fmla="*/ 19862 f68 1"/>
              <a:gd name="f79" fmla="*/ 4748735 f69 1"/>
              <a:gd name="f80" fmla="*/ 55250 f68 1"/>
              <a:gd name="f81" fmla="*/ 5016187 f68 1"/>
              <a:gd name="f82" fmla="*/ 0 f69 1"/>
              <a:gd name="f83" fmla="*/ 11442 f69 1"/>
              <a:gd name="f84" fmla="*/ 4915227 f68 1"/>
              <a:gd name="f85" fmla="*/ 611678 f69 1"/>
              <a:gd name="f86" fmla="*/ 3995309 f68 1"/>
              <a:gd name="f87" fmla="*/ 1008000 f69 1"/>
              <a:gd name="f88" fmla="*/ 3809158 f68 1"/>
              <a:gd name="f89" fmla="*/ 1805189 f69 1"/>
              <a:gd name="f90" fmla="*/ 3290046 f68 1"/>
              <a:gd name="f91" fmla="*/ 2251863 f69 1"/>
              <a:gd name="f92" fmla="*/ 2567459 f68 1"/>
              <a:gd name="f93" fmla="*/ 2482829 f69 1"/>
              <a:gd name="f94" fmla="*/ 1882499 f68 1"/>
              <a:gd name="f95" fmla="*/ 3831730 f69 1"/>
              <a:gd name="f96" fmla="*/ 80392 f68 1"/>
              <a:gd name="f97" fmla="*/ f70 1 f2"/>
              <a:gd name="f98" fmla="*/ f73 1 4748735"/>
              <a:gd name="f99" fmla="*/ f74 1 5016187"/>
              <a:gd name="f100" fmla="*/ f75 1 4748735"/>
              <a:gd name="f101" fmla="*/ f76 1 5016187"/>
              <a:gd name="f102" fmla="*/ f77 1 4748735"/>
              <a:gd name="f103" fmla="*/ f78 1 5016187"/>
              <a:gd name="f104" fmla="*/ f79 1 4748735"/>
              <a:gd name="f105" fmla="*/ f80 1 5016187"/>
              <a:gd name="f106" fmla="*/ f81 1 5016187"/>
              <a:gd name="f107" fmla="*/ f82 1 4748735"/>
              <a:gd name="f108" fmla="*/ f83 1 4748735"/>
              <a:gd name="f109" fmla="*/ f84 1 5016187"/>
              <a:gd name="f110" fmla="*/ f85 1 4748735"/>
              <a:gd name="f111" fmla="*/ f86 1 5016187"/>
              <a:gd name="f112" fmla="*/ f87 1 4748735"/>
              <a:gd name="f113" fmla="*/ f88 1 5016187"/>
              <a:gd name="f114" fmla="*/ f89 1 4748735"/>
              <a:gd name="f115" fmla="*/ f90 1 5016187"/>
              <a:gd name="f116" fmla="*/ f91 1 4748735"/>
              <a:gd name="f117" fmla="*/ f92 1 5016187"/>
              <a:gd name="f118" fmla="*/ f93 1 4748735"/>
              <a:gd name="f119" fmla="*/ f94 1 5016187"/>
              <a:gd name="f120" fmla="*/ f95 1 4748735"/>
              <a:gd name="f121" fmla="*/ f96 1 5016187"/>
              <a:gd name="f122" fmla="*/ f5 1 f71"/>
              <a:gd name="f123" fmla="*/ f6 1 f71"/>
              <a:gd name="f124" fmla="*/ f5 1 f72"/>
              <a:gd name="f125" fmla="*/ f7 1 f72"/>
              <a:gd name="f126" fmla="+- f97 0 f1"/>
              <a:gd name="f127" fmla="*/ f98 1 f71"/>
              <a:gd name="f128" fmla="*/ f99 1 f72"/>
              <a:gd name="f129" fmla="*/ f100 1 f71"/>
              <a:gd name="f130" fmla="*/ f101 1 f72"/>
              <a:gd name="f131" fmla="*/ f102 1 f71"/>
              <a:gd name="f132" fmla="*/ f103 1 f72"/>
              <a:gd name="f133" fmla="*/ f104 1 f71"/>
              <a:gd name="f134" fmla="*/ f105 1 f72"/>
              <a:gd name="f135" fmla="*/ f106 1 f72"/>
              <a:gd name="f136" fmla="*/ f107 1 f71"/>
              <a:gd name="f137" fmla="*/ f108 1 f71"/>
              <a:gd name="f138" fmla="*/ f109 1 f72"/>
              <a:gd name="f139" fmla="*/ f110 1 f71"/>
              <a:gd name="f140" fmla="*/ f111 1 f72"/>
              <a:gd name="f141" fmla="*/ f112 1 f71"/>
              <a:gd name="f142" fmla="*/ f113 1 f72"/>
              <a:gd name="f143" fmla="*/ f114 1 f71"/>
              <a:gd name="f144" fmla="*/ f115 1 f72"/>
              <a:gd name="f145" fmla="*/ f116 1 f71"/>
              <a:gd name="f146" fmla="*/ f117 1 f72"/>
              <a:gd name="f147" fmla="*/ f118 1 f71"/>
              <a:gd name="f148" fmla="*/ f119 1 f72"/>
              <a:gd name="f149" fmla="*/ f120 1 f71"/>
              <a:gd name="f150" fmla="*/ f121 1 f72"/>
              <a:gd name="f151" fmla="*/ f122 f66 1"/>
              <a:gd name="f152" fmla="*/ f123 f66 1"/>
              <a:gd name="f153" fmla="*/ f125 f67 1"/>
              <a:gd name="f154" fmla="*/ f124 f67 1"/>
              <a:gd name="f155" fmla="*/ f127 f66 1"/>
              <a:gd name="f156" fmla="*/ f128 f67 1"/>
              <a:gd name="f157" fmla="*/ f129 f66 1"/>
              <a:gd name="f158" fmla="*/ f130 f67 1"/>
              <a:gd name="f159" fmla="*/ f131 f66 1"/>
              <a:gd name="f160" fmla="*/ f132 f67 1"/>
              <a:gd name="f161" fmla="*/ f133 f66 1"/>
              <a:gd name="f162" fmla="*/ f134 f67 1"/>
              <a:gd name="f163" fmla="*/ f135 f67 1"/>
              <a:gd name="f164" fmla="*/ f136 f66 1"/>
              <a:gd name="f165" fmla="*/ f137 f66 1"/>
              <a:gd name="f166" fmla="*/ f138 f67 1"/>
              <a:gd name="f167" fmla="*/ f139 f66 1"/>
              <a:gd name="f168" fmla="*/ f140 f67 1"/>
              <a:gd name="f169" fmla="*/ f141 f66 1"/>
              <a:gd name="f170" fmla="*/ f142 f67 1"/>
              <a:gd name="f171" fmla="*/ f143 f66 1"/>
              <a:gd name="f172" fmla="*/ f144 f67 1"/>
              <a:gd name="f173" fmla="*/ f145 f66 1"/>
              <a:gd name="f174" fmla="*/ f146 f67 1"/>
              <a:gd name="f175" fmla="*/ f147 f66 1"/>
              <a:gd name="f176" fmla="*/ f148 f67 1"/>
              <a:gd name="f177" fmla="*/ f149 f66 1"/>
              <a:gd name="f178" fmla="*/ f150 f67 1"/>
            </a:gdLst>
            <a:ahLst/>
            <a:cxnLst>
              <a:cxn ang="3cd4">
                <a:pos x="hc" y="t"/>
              </a:cxn>
              <a:cxn ang="0">
                <a:pos x="r" y="vc"/>
              </a:cxn>
              <a:cxn ang="cd4">
                <a:pos x="hc" y="b"/>
              </a:cxn>
              <a:cxn ang="cd2">
                <a:pos x="l" y="vc"/>
              </a:cxn>
              <a:cxn ang="f126">
                <a:pos x="f155" y="f156"/>
              </a:cxn>
              <a:cxn ang="f126">
                <a:pos x="f157" y="f158"/>
              </a:cxn>
              <a:cxn ang="f126">
                <a:pos x="f159" y="f160"/>
              </a:cxn>
              <a:cxn ang="f126">
                <a:pos x="f161" y="f162"/>
              </a:cxn>
              <a:cxn ang="f126">
                <a:pos x="f161" y="f163"/>
              </a:cxn>
              <a:cxn ang="f126">
                <a:pos x="f164" y="f163"/>
              </a:cxn>
              <a:cxn ang="f126">
                <a:pos x="f165" y="f166"/>
              </a:cxn>
              <a:cxn ang="f126">
                <a:pos x="f167" y="f168"/>
              </a:cxn>
              <a:cxn ang="f126">
                <a:pos x="f169" y="f170"/>
              </a:cxn>
              <a:cxn ang="f126">
                <a:pos x="f171" y="f172"/>
              </a:cxn>
              <a:cxn ang="f126">
                <a:pos x="f173" y="f174"/>
              </a:cxn>
              <a:cxn ang="f126">
                <a:pos x="f175" y="f176"/>
              </a:cxn>
              <a:cxn ang="f126">
                <a:pos x="f177" y="f178"/>
              </a:cxn>
              <a:cxn ang="f126">
                <a:pos x="f155" y="f156"/>
              </a:cxn>
            </a:cxnLst>
            <a:rect l="f151" t="f154" r="f152" b="f153"/>
            <a:pathLst>
              <a:path w="4748735" h="5016187">
                <a:moveTo>
                  <a:pt x="f8" y="f9"/>
                </a:moveTo>
                <a:cubicBezTo>
                  <a:pt x="f10" y="f11"/>
                  <a:pt x="f12" y="f13"/>
                  <a:pt x="f14" y="f15"/>
                </a:cubicBezTo>
                <a:cubicBezTo>
                  <a:pt x="f16" y="f17"/>
                  <a:pt x="f18" y="f19"/>
                  <a:pt x="f20" y="f21"/>
                </a:cubicBezTo>
                <a:lnTo>
                  <a:pt x="f6" y="f22"/>
                </a:lnTo>
                <a:lnTo>
                  <a:pt x="f6" y="f7"/>
                </a:lnTo>
                <a:lnTo>
                  <a:pt x="f5" y="f7"/>
                </a:lnTo>
                <a:lnTo>
                  <a:pt x="f23" y="f24"/>
                </a:lnTo>
                <a:cubicBezTo>
                  <a:pt x="f25" y="f26"/>
                  <a:pt x="f27" y="f28"/>
                  <a:pt x="f29" y="f30"/>
                </a:cubicBezTo>
                <a:cubicBezTo>
                  <a:pt x="f31" y="f32"/>
                  <a:pt x="f33" y="f34"/>
                  <a:pt x="f35" y="f36"/>
                </a:cubicBezTo>
                <a:cubicBezTo>
                  <a:pt x="f37" y="f38"/>
                  <a:pt x="f39" y="f40"/>
                  <a:pt x="f41" y="f42"/>
                </a:cubicBezTo>
                <a:cubicBezTo>
                  <a:pt x="f43" y="f44"/>
                  <a:pt x="f45" y="f46"/>
                  <a:pt x="f47" y="f48"/>
                </a:cubicBezTo>
                <a:cubicBezTo>
                  <a:pt x="f49" y="f50"/>
                  <a:pt x="f51" y="f52"/>
                  <a:pt x="f53" y="f54"/>
                </a:cubicBezTo>
                <a:cubicBezTo>
                  <a:pt x="f55" y="f56"/>
                  <a:pt x="f57" y="f58"/>
                  <a:pt x="f59" y="f60"/>
                </a:cubicBezTo>
                <a:cubicBezTo>
                  <a:pt x="f61" y="f62"/>
                  <a:pt x="f63" y="f64"/>
                  <a:pt x="f8" y="f9"/>
                </a:cubicBezTo>
                <a:close/>
              </a:path>
            </a:pathLst>
          </a:custGeom>
          <a:solidFill>
            <a:srgbClr val="A8B97F">
              <a:alpha val="59000"/>
            </a:srgbClr>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Light"/>
            </a:endParaRPr>
          </a:p>
        </p:txBody>
      </p:sp>
      <p:sp>
        <p:nvSpPr>
          <p:cNvPr id="9" name="Freeform: Shape 5">
            <a:extLst>
              <a:ext uri="{FF2B5EF4-FFF2-40B4-BE49-F238E27FC236}">
                <a16:creationId xmlns:a16="http://schemas.microsoft.com/office/drawing/2014/main" id="{B5361F74-E665-510C-EE63-BB1B935E074C}"/>
              </a:ext>
            </a:extLst>
          </p:cNvPr>
          <p:cNvSpPr/>
          <p:nvPr/>
        </p:nvSpPr>
        <p:spPr>
          <a:xfrm rot="5400013">
            <a:off x="6993335" y="2334669"/>
            <a:ext cx="2225677" cy="7007394"/>
          </a:xfrm>
          <a:custGeom>
            <a:avLst/>
            <a:gdLst>
              <a:gd name="f0" fmla="val 10800000"/>
              <a:gd name="f1" fmla="val 5400000"/>
              <a:gd name="f2" fmla="val 180"/>
              <a:gd name="f3" fmla="val w"/>
              <a:gd name="f4" fmla="val h"/>
              <a:gd name="f5" fmla="val 0"/>
              <a:gd name="f6" fmla="val 1678579"/>
              <a:gd name="f7" fmla="val 5460561"/>
              <a:gd name="f8" fmla="val 5416834"/>
              <a:gd name="f9" fmla="val 1542915"/>
              <a:gd name="f10" fmla="val 5445979"/>
              <a:gd name="f11" fmla="val 1371047"/>
              <a:gd name="f12" fmla="val 5492671"/>
              <a:gd name="f13" fmla="val 1176667"/>
              <a:gd name="f14" fmla="val 5427934"/>
              <a:gd name="f15" fmla="val 982286"/>
              <a:gd name="f16" fmla="val 5363198"/>
              <a:gd name="f17" fmla="val 693262"/>
              <a:gd name="f18" fmla="val 5251552"/>
              <a:gd name="f19" fmla="val 512297"/>
              <a:gd name="f20" fmla="val 5028415"/>
              <a:gd name="f21" fmla="val 300079"/>
              <a:gd name="f22" fmla="val 4766790"/>
              <a:gd name="f23" fmla="val 240107"/>
              <a:gd name="f24" fmla="val 4481064"/>
              <a:gd name="f25" fmla="val 314208"/>
              <a:gd name="f26" fmla="val 4177515"/>
              <a:gd name="f27" fmla="val 338992"/>
              <a:gd name="f28" fmla="val 4076042"/>
              <a:gd name="f29" fmla="val 385683"/>
              <a:gd name="f30" fmla="val 3987268"/>
              <a:gd name="f31" fmla="val 429138"/>
              <a:gd name="f32" fmla="val 3896286"/>
              <a:gd name="f33" fmla="val 523129"/>
              <a:gd name="f34" fmla="val 3699657"/>
              <a:gd name="f35" fmla="val 587802"/>
              <a:gd name="f36" fmla="val 3490619"/>
              <a:gd name="f37" fmla="val 592360"/>
              <a:gd name="f38" fmla="val 3256737"/>
              <a:gd name="f39" fmla="val 596271"/>
              <a:gd name="f40" fmla="val 3059835"/>
              <a:gd name="f41" fmla="val 552558"/>
              <a:gd name="f42" fmla="val 2867619"/>
              <a:gd name="f43" fmla="val 481029"/>
              <a:gd name="f44" fmla="val 2677958"/>
              <a:gd name="f45" fmla="val 401147"/>
              <a:gd name="f46" fmla="val 2466162"/>
              <a:gd name="f47" fmla="val 338847"/>
              <a:gd name="f48" fmla="val 2346021"/>
              <a:gd name="f49" fmla="val 277230"/>
              <a:gd name="f50" fmla="val 2219725"/>
              <a:gd name="f51" fmla="val 208732"/>
              <a:gd name="f52" fmla="val 2079372"/>
              <a:gd name="f53" fmla="+- 0 0 197504"/>
              <a:gd name="f54" fmla="val 1246569"/>
              <a:gd name="f55" fmla="val 119523"/>
              <a:gd name="f56" fmla="val 665916"/>
              <a:gd name="f57" fmla="val 204910"/>
              <a:gd name="f58" fmla="val 509544"/>
              <a:gd name="f59" fmla="val 328718"/>
              <a:gd name="f60" fmla="val 396391"/>
              <a:gd name="f61" fmla="val 361880"/>
              <a:gd name="f62" fmla="val 367612"/>
              <a:gd name="f63" fmla="val 508452"/>
              <a:gd name="f64" fmla="val 240485"/>
              <a:gd name="f65" fmla="val 680335"/>
              <a:gd name="f66" fmla="val 159399"/>
              <a:gd name="f67" fmla="val 864738"/>
              <a:gd name="f68" fmla="val 102621"/>
              <a:gd name="f69" fmla="val 1073505"/>
              <a:gd name="f70" fmla="val 38392"/>
              <a:gd name="f71" fmla="val 1375267"/>
              <a:gd name="f72" fmla="val 15302"/>
              <a:gd name="f73" fmla="val 1513718"/>
              <a:gd name="f74" fmla="val 2221"/>
              <a:gd name="f75" fmla="val 1550168"/>
              <a:gd name="f76" fmla="+- 0 0 1223"/>
              <a:gd name="f77" fmla="val 1648423"/>
              <a:gd name="f78" fmla="val 285"/>
              <a:gd name="f79" fmla="val 1672384"/>
              <a:gd name="f80" fmla="val 600"/>
              <a:gd name="f81" fmla="+- 0 0 -90"/>
              <a:gd name="f82" fmla="*/ f3 1 1678579"/>
              <a:gd name="f83" fmla="*/ f4 1 5460561"/>
              <a:gd name="f84" fmla="+- f7 0 f5"/>
              <a:gd name="f85" fmla="+- f6 0 f5"/>
              <a:gd name="f86" fmla="*/ f81 f0 1"/>
              <a:gd name="f87" fmla="*/ f85 1 1678579"/>
              <a:gd name="f88" fmla="*/ f84 1 5460561"/>
              <a:gd name="f89" fmla="*/ 5416834 f84 1"/>
              <a:gd name="f90" fmla="*/ 5427934 f84 1"/>
              <a:gd name="f91" fmla="*/ 5028415 f84 1"/>
              <a:gd name="f92" fmla="*/ 4177515 f84 1"/>
              <a:gd name="f93" fmla="*/ 3896286 f84 1"/>
              <a:gd name="f94" fmla="*/ 3256737 f84 1"/>
              <a:gd name="f95" fmla="*/ 2677958 f84 1"/>
              <a:gd name="f96" fmla="*/ 2219725 f84 1"/>
              <a:gd name="f97" fmla="*/ 665916 f84 1"/>
              <a:gd name="f98" fmla="*/ 367612 f84 1"/>
              <a:gd name="f99" fmla="*/ 102621 f84 1"/>
              <a:gd name="f100" fmla="*/ 2221 f84 1"/>
              <a:gd name="f101" fmla="*/ 600 f84 1"/>
              <a:gd name="f102" fmla="*/ 1678579 f85 1"/>
              <a:gd name="f103" fmla="*/ 1176667 f85 1"/>
              <a:gd name="f104" fmla="*/ 512297 f85 1"/>
              <a:gd name="f105" fmla="*/ 314208 f85 1"/>
              <a:gd name="f106" fmla="*/ 429138 f85 1"/>
              <a:gd name="f107" fmla="*/ 592360 f85 1"/>
              <a:gd name="f108" fmla="*/ 481029 f85 1"/>
              <a:gd name="f109" fmla="*/ 277230 f85 1"/>
              <a:gd name="f110" fmla="*/ 119523 f85 1"/>
              <a:gd name="f111" fmla="*/ 361880 f85 1"/>
              <a:gd name="f112" fmla="*/ 864738 f85 1"/>
              <a:gd name="f113" fmla="*/ 1513718 f85 1"/>
              <a:gd name="f114" fmla="*/ 1672384 f85 1"/>
              <a:gd name="f115" fmla="*/ f86 1 f2"/>
              <a:gd name="f116" fmla="*/ f89 1 5460561"/>
              <a:gd name="f117" fmla="*/ f90 1 5460561"/>
              <a:gd name="f118" fmla="*/ f91 1 5460561"/>
              <a:gd name="f119" fmla="*/ f92 1 5460561"/>
              <a:gd name="f120" fmla="*/ f93 1 5460561"/>
              <a:gd name="f121" fmla="*/ f94 1 5460561"/>
              <a:gd name="f122" fmla="*/ f95 1 5460561"/>
              <a:gd name="f123" fmla="*/ f96 1 5460561"/>
              <a:gd name="f124" fmla="*/ f97 1 5460561"/>
              <a:gd name="f125" fmla="*/ f98 1 5460561"/>
              <a:gd name="f126" fmla="*/ f99 1 5460561"/>
              <a:gd name="f127" fmla="*/ f100 1 5460561"/>
              <a:gd name="f128" fmla="*/ f101 1 5460561"/>
              <a:gd name="f129" fmla="*/ f102 1 1678579"/>
              <a:gd name="f130" fmla="*/ f103 1 1678579"/>
              <a:gd name="f131" fmla="*/ f104 1 1678579"/>
              <a:gd name="f132" fmla="*/ f105 1 1678579"/>
              <a:gd name="f133" fmla="*/ f106 1 1678579"/>
              <a:gd name="f134" fmla="*/ f107 1 1678579"/>
              <a:gd name="f135" fmla="*/ f108 1 1678579"/>
              <a:gd name="f136" fmla="*/ f109 1 1678579"/>
              <a:gd name="f137" fmla="*/ f110 1 1678579"/>
              <a:gd name="f138" fmla="*/ f111 1 1678579"/>
              <a:gd name="f139" fmla="*/ f112 1 1678579"/>
              <a:gd name="f140" fmla="*/ f113 1 1678579"/>
              <a:gd name="f141" fmla="*/ f114 1 1678579"/>
              <a:gd name="f142" fmla="*/ f5 1 f87"/>
              <a:gd name="f143" fmla="*/ f6 1 f87"/>
              <a:gd name="f144" fmla="*/ f5 1 f88"/>
              <a:gd name="f145" fmla="*/ f7 1 f88"/>
              <a:gd name="f146" fmla="+- f115 0 f1"/>
              <a:gd name="f147" fmla="*/ f129 1 f87"/>
              <a:gd name="f148" fmla="*/ f116 1 f88"/>
              <a:gd name="f149" fmla="*/ f130 1 f87"/>
              <a:gd name="f150" fmla="*/ f117 1 f88"/>
              <a:gd name="f151" fmla="*/ f131 1 f87"/>
              <a:gd name="f152" fmla="*/ f118 1 f88"/>
              <a:gd name="f153" fmla="*/ f132 1 f87"/>
              <a:gd name="f154" fmla="*/ f119 1 f88"/>
              <a:gd name="f155" fmla="*/ f133 1 f87"/>
              <a:gd name="f156" fmla="*/ f120 1 f88"/>
              <a:gd name="f157" fmla="*/ f134 1 f87"/>
              <a:gd name="f158" fmla="*/ f121 1 f88"/>
              <a:gd name="f159" fmla="*/ f135 1 f87"/>
              <a:gd name="f160" fmla="*/ f122 1 f88"/>
              <a:gd name="f161" fmla="*/ f136 1 f87"/>
              <a:gd name="f162" fmla="*/ f123 1 f88"/>
              <a:gd name="f163" fmla="*/ f137 1 f87"/>
              <a:gd name="f164" fmla="*/ f124 1 f88"/>
              <a:gd name="f165" fmla="*/ f138 1 f87"/>
              <a:gd name="f166" fmla="*/ f125 1 f88"/>
              <a:gd name="f167" fmla="*/ f139 1 f87"/>
              <a:gd name="f168" fmla="*/ f126 1 f88"/>
              <a:gd name="f169" fmla="*/ f140 1 f87"/>
              <a:gd name="f170" fmla="*/ f127 1 f88"/>
              <a:gd name="f171" fmla="*/ f141 1 f87"/>
              <a:gd name="f172" fmla="*/ f128 1 f88"/>
              <a:gd name="f173" fmla="*/ f142 f82 1"/>
              <a:gd name="f174" fmla="*/ f143 f82 1"/>
              <a:gd name="f175" fmla="*/ f145 f83 1"/>
              <a:gd name="f176" fmla="*/ f144 f83 1"/>
              <a:gd name="f177" fmla="*/ f147 f82 1"/>
              <a:gd name="f178" fmla="*/ f148 f83 1"/>
              <a:gd name="f179" fmla="*/ f149 f82 1"/>
              <a:gd name="f180" fmla="*/ f150 f83 1"/>
              <a:gd name="f181" fmla="*/ f151 f82 1"/>
              <a:gd name="f182" fmla="*/ f152 f83 1"/>
              <a:gd name="f183" fmla="*/ f153 f82 1"/>
              <a:gd name="f184" fmla="*/ f154 f83 1"/>
              <a:gd name="f185" fmla="*/ f155 f82 1"/>
              <a:gd name="f186" fmla="*/ f156 f83 1"/>
              <a:gd name="f187" fmla="*/ f157 f82 1"/>
              <a:gd name="f188" fmla="*/ f158 f83 1"/>
              <a:gd name="f189" fmla="*/ f159 f82 1"/>
              <a:gd name="f190" fmla="*/ f160 f83 1"/>
              <a:gd name="f191" fmla="*/ f161 f82 1"/>
              <a:gd name="f192" fmla="*/ f162 f83 1"/>
              <a:gd name="f193" fmla="*/ f163 f82 1"/>
              <a:gd name="f194" fmla="*/ f164 f83 1"/>
              <a:gd name="f195" fmla="*/ f165 f82 1"/>
              <a:gd name="f196" fmla="*/ f166 f83 1"/>
              <a:gd name="f197" fmla="*/ f167 f82 1"/>
              <a:gd name="f198" fmla="*/ f168 f83 1"/>
              <a:gd name="f199" fmla="*/ f169 f82 1"/>
              <a:gd name="f200" fmla="*/ f170 f83 1"/>
              <a:gd name="f201" fmla="*/ f171 f82 1"/>
              <a:gd name="f202" fmla="*/ f172 f83 1"/>
            </a:gdLst>
            <a:ahLst/>
            <a:cxnLst>
              <a:cxn ang="3cd4">
                <a:pos x="hc" y="t"/>
              </a:cxn>
              <a:cxn ang="0">
                <a:pos x="r" y="vc"/>
              </a:cxn>
              <a:cxn ang="cd4">
                <a:pos x="hc" y="b"/>
              </a:cxn>
              <a:cxn ang="cd2">
                <a:pos x="l" y="vc"/>
              </a:cxn>
              <a:cxn ang="f146">
                <a:pos x="f177" y="f178"/>
              </a:cxn>
              <a:cxn ang="f146">
                <a:pos x="f179" y="f180"/>
              </a:cxn>
              <a:cxn ang="f146">
                <a:pos x="f181" y="f182"/>
              </a:cxn>
              <a:cxn ang="f146">
                <a:pos x="f183" y="f184"/>
              </a:cxn>
              <a:cxn ang="f146">
                <a:pos x="f185" y="f186"/>
              </a:cxn>
              <a:cxn ang="f146">
                <a:pos x="f187" y="f188"/>
              </a:cxn>
              <a:cxn ang="f146">
                <a:pos x="f189" y="f190"/>
              </a:cxn>
              <a:cxn ang="f146">
                <a:pos x="f191" y="f192"/>
              </a:cxn>
              <a:cxn ang="f146">
                <a:pos x="f193" y="f194"/>
              </a:cxn>
              <a:cxn ang="f146">
                <a:pos x="f195" y="f196"/>
              </a:cxn>
              <a:cxn ang="f146">
                <a:pos x="f197" y="f198"/>
              </a:cxn>
              <a:cxn ang="f146">
                <a:pos x="f199" y="f200"/>
              </a:cxn>
              <a:cxn ang="f146">
                <a:pos x="f201" y="f202"/>
              </a:cxn>
            </a:cxnLst>
            <a:rect l="f173" t="f176" r="f174" b="f175"/>
            <a:pathLst>
              <a:path w="1678579" h="5460561">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path>
            </a:pathLst>
          </a:custGeom>
          <a:noFill/>
          <a:ln w="60322" cap="flat">
            <a:solidFill>
              <a:srgbClr val="50B4C8"/>
            </a:solidFill>
            <a:prstDash val="solid"/>
            <a:miter/>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10" name="Freeform: Shape 9">
            <a:extLst>
              <a:ext uri="{FF2B5EF4-FFF2-40B4-BE49-F238E27FC236}">
                <a16:creationId xmlns:a16="http://schemas.microsoft.com/office/drawing/2014/main" id="{70AD825B-3952-C032-CB27-C5632356F5CE}"/>
              </a:ext>
            </a:extLst>
          </p:cNvPr>
          <p:cNvSpPr/>
          <p:nvPr/>
        </p:nvSpPr>
        <p:spPr>
          <a:xfrm>
            <a:off x="0" y="0"/>
            <a:ext cx="5880652" cy="6075136"/>
          </a:xfrm>
          <a:custGeom>
            <a:avLst/>
            <a:gdLst>
              <a:gd name="f0" fmla="val 10800000"/>
              <a:gd name="f1" fmla="val 5400000"/>
              <a:gd name="f2" fmla="val 180"/>
              <a:gd name="f3" fmla="val w"/>
              <a:gd name="f4" fmla="val h"/>
              <a:gd name="f5" fmla="val 0"/>
              <a:gd name="f6" fmla="val 5880649"/>
              <a:gd name="f7" fmla="val 6075137"/>
              <a:gd name="f8" fmla="val 5331935"/>
              <a:gd name="f9" fmla="val 5371238"/>
              <a:gd name="f10" fmla="val 36527"/>
              <a:gd name="f11" fmla="val 5420080"/>
              <a:gd name="f12" fmla="val 87726"/>
              <a:gd name="f13" fmla="val 5465228"/>
              <a:gd name="f14" fmla="val 141386"/>
              <a:gd name="f15" fmla="val 5506423"/>
              <a:gd name="f16" fmla="val 197526"/>
              <a:gd name="f17" fmla="val 6380367"/>
              <a:gd name="f18" fmla="val 1388506"/>
              <a:gd name="f19" fmla="val 5672840"/>
              <a:gd name="f20" fmla="val 3964921"/>
              <a:gd name="f21" fmla="val 3912768"/>
              <a:gd name="f22" fmla="val 5218398"/>
              <a:gd name="f23" fmla="val 2827232"/>
              <a:gd name="f24" fmla="val 5991466"/>
              <a:gd name="f25" fmla="val 1288114"/>
              <a:gd name="f26" fmla="val 6299252"/>
              <a:gd name="f27" fmla="val 9712"/>
              <a:gd name="f28" fmla="val 5900494"/>
              <a:gd name="f29" fmla="val 5897200"/>
              <a:gd name="f30" fmla="+- 0 0 -90"/>
              <a:gd name="f31" fmla="*/ f3 1 5880649"/>
              <a:gd name="f32" fmla="*/ f4 1 6075137"/>
              <a:gd name="f33" fmla="+- f7 0 f5"/>
              <a:gd name="f34" fmla="+- f6 0 f5"/>
              <a:gd name="f35" fmla="*/ f30 f0 1"/>
              <a:gd name="f36" fmla="*/ f34 1 5880649"/>
              <a:gd name="f37" fmla="*/ f33 1 6075137"/>
              <a:gd name="f38" fmla="*/ 0 f34 1"/>
              <a:gd name="f39" fmla="*/ 0 f33 1"/>
              <a:gd name="f40" fmla="*/ 5331935 f34 1"/>
              <a:gd name="f41" fmla="*/ 5371238 f34 1"/>
              <a:gd name="f42" fmla="*/ 36527 f33 1"/>
              <a:gd name="f43" fmla="*/ 5506423 f34 1"/>
              <a:gd name="f44" fmla="*/ 197526 f33 1"/>
              <a:gd name="f45" fmla="*/ 3912768 f34 1"/>
              <a:gd name="f46" fmla="*/ 5218398 f33 1"/>
              <a:gd name="f47" fmla="*/ 9712 f34 1"/>
              <a:gd name="f48" fmla="*/ 5900494 f33 1"/>
              <a:gd name="f49" fmla="*/ 5897200 f33 1"/>
              <a:gd name="f50" fmla="*/ f35 1 f2"/>
              <a:gd name="f51" fmla="*/ f38 1 5880649"/>
              <a:gd name="f52" fmla="*/ f39 1 6075137"/>
              <a:gd name="f53" fmla="*/ f40 1 5880649"/>
              <a:gd name="f54" fmla="*/ f41 1 5880649"/>
              <a:gd name="f55" fmla="*/ f42 1 6075137"/>
              <a:gd name="f56" fmla="*/ f43 1 5880649"/>
              <a:gd name="f57" fmla="*/ f44 1 6075137"/>
              <a:gd name="f58" fmla="*/ f45 1 5880649"/>
              <a:gd name="f59" fmla="*/ f46 1 6075137"/>
              <a:gd name="f60" fmla="*/ f47 1 5880649"/>
              <a:gd name="f61" fmla="*/ f48 1 6075137"/>
              <a:gd name="f62" fmla="*/ f49 1 6075137"/>
              <a:gd name="f63" fmla="*/ f5 1 f36"/>
              <a:gd name="f64" fmla="*/ f6 1 f36"/>
              <a:gd name="f65" fmla="*/ f5 1 f37"/>
              <a:gd name="f66" fmla="*/ f7 1 f37"/>
              <a:gd name="f67" fmla="+- f50 0 f1"/>
              <a:gd name="f68" fmla="*/ f51 1 f36"/>
              <a:gd name="f69" fmla="*/ f52 1 f37"/>
              <a:gd name="f70" fmla="*/ f53 1 f36"/>
              <a:gd name="f71" fmla="*/ f54 1 f36"/>
              <a:gd name="f72" fmla="*/ f55 1 f37"/>
              <a:gd name="f73" fmla="*/ f56 1 f36"/>
              <a:gd name="f74" fmla="*/ f57 1 f37"/>
              <a:gd name="f75" fmla="*/ f58 1 f36"/>
              <a:gd name="f76" fmla="*/ f59 1 f37"/>
              <a:gd name="f77" fmla="*/ f60 1 f36"/>
              <a:gd name="f78" fmla="*/ f61 1 f37"/>
              <a:gd name="f79" fmla="*/ f62 1 f37"/>
              <a:gd name="f80" fmla="*/ f63 f31 1"/>
              <a:gd name="f81" fmla="*/ f64 f31 1"/>
              <a:gd name="f82" fmla="*/ f66 f32 1"/>
              <a:gd name="f83" fmla="*/ f65 f32 1"/>
              <a:gd name="f84" fmla="*/ f68 f31 1"/>
              <a:gd name="f85" fmla="*/ f69 f32 1"/>
              <a:gd name="f86" fmla="*/ f70 f31 1"/>
              <a:gd name="f87" fmla="*/ f71 f31 1"/>
              <a:gd name="f88" fmla="*/ f72 f32 1"/>
              <a:gd name="f89" fmla="*/ f73 f31 1"/>
              <a:gd name="f90" fmla="*/ f74 f32 1"/>
              <a:gd name="f91" fmla="*/ f75 f31 1"/>
              <a:gd name="f92" fmla="*/ f76 f32 1"/>
              <a:gd name="f93" fmla="*/ f77 f31 1"/>
              <a:gd name="f94" fmla="*/ f78 f32 1"/>
              <a:gd name="f95" fmla="*/ f79 f32 1"/>
            </a:gdLst>
            <a:ahLst/>
            <a:cxnLst>
              <a:cxn ang="3cd4">
                <a:pos x="hc" y="t"/>
              </a:cxn>
              <a:cxn ang="0">
                <a:pos x="r" y="vc"/>
              </a:cxn>
              <a:cxn ang="cd4">
                <a:pos x="hc" y="b"/>
              </a:cxn>
              <a:cxn ang="cd2">
                <a:pos x="l" y="vc"/>
              </a:cxn>
              <a:cxn ang="f67">
                <a:pos x="f84" y="f85"/>
              </a:cxn>
              <a:cxn ang="f67">
                <a:pos x="f86" y="f85"/>
              </a:cxn>
              <a:cxn ang="f67">
                <a:pos x="f87" y="f88"/>
              </a:cxn>
              <a:cxn ang="f67">
                <a:pos x="f89" y="f90"/>
              </a:cxn>
              <a:cxn ang="f67">
                <a:pos x="f91" y="f92"/>
              </a:cxn>
              <a:cxn ang="f67">
                <a:pos x="f93" y="f94"/>
              </a:cxn>
              <a:cxn ang="f67">
                <a:pos x="f84" y="f95"/>
              </a:cxn>
            </a:cxnLst>
            <a:rect l="f80" t="f83" r="f81" b="f82"/>
            <a:pathLst>
              <a:path w="5880649" h="6075137">
                <a:moveTo>
                  <a:pt x="f5" y="f5"/>
                </a:moveTo>
                <a:lnTo>
                  <a:pt x="f8" y="f5"/>
                </a:lnTo>
                <a:lnTo>
                  <a:pt x="f9" y="f10"/>
                </a:lnTo>
                <a:cubicBezTo>
                  <a:pt x="f11" y="f12"/>
                  <a:pt x="f13" y="f14"/>
                  <a:pt x="f15" y="f16"/>
                </a:cubicBezTo>
                <a:cubicBezTo>
                  <a:pt x="f17" y="f18"/>
                  <a:pt x="f19" y="f20"/>
                  <a:pt x="f21" y="f22"/>
                </a:cubicBezTo>
                <a:cubicBezTo>
                  <a:pt x="f23" y="f24"/>
                  <a:pt x="f25" y="f26"/>
                  <a:pt x="f27" y="f28"/>
                </a:cubicBezTo>
                <a:lnTo>
                  <a:pt x="f5" y="f29"/>
                </a:lnTo>
                <a:close/>
              </a:path>
            </a:pathLst>
          </a:custGeom>
          <a:solidFill>
            <a:srgbClr val="657689">
              <a:alpha val="45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11" name="Freeform: Shape 10">
            <a:extLst>
              <a:ext uri="{FF2B5EF4-FFF2-40B4-BE49-F238E27FC236}">
                <a16:creationId xmlns:a16="http://schemas.microsoft.com/office/drawing/2014/main" id="{EE6A5DB4-FAA5-7015-DDE5-3E39B5C24103}"/>
              </a:ext>
            </a:extLst>
          </p:cNvPr>
          <p:cNvSpPr/>
          <p:nvPr/>
        </p:nvSpPr>
        <p:spPr>
          <a:xfrm>
            <a:off x="0" y="0"/>
            <a:ext cx="5137693" cy="3723308"/>
          </a:xfrm>
          <a:custGeom>
            <a:avLst/>
            <a:gdLst>
              <a:gd name="f0" fmla="val 10800000"/>
              <a:gd name="f1" fmla="val 5400000"/>
              <a:gd name="f2" fmla="val 180"/>
              <a:gd name="f3" fmla="val w"/>
              <a:gd name="f4" fmla="val h"/>
              <a:gd name="f5" fmla="val 0"/>
              <a:gd name="f6" fmla="val 5137691"/>
              <a:gd name="f7" fmla="val 3723310"/>
              <a:gd name="f8" fmla="val 659084"/>
              <a:gd name="f9" fmla="val 2921625"/>
              <a:gd name="f10" fmla="val 558607"/>
              <a:gd name="f11" fmla="val 2987700"/>
              <a:gd name="f12" fmla="val 461032"/>
              <a:gd name="f13" fmla="val 3063187"/>
              <a:gd name="f14" fmla="val 431178"/>
              <a:gd name="f15" fmla="val 3187332"/>
              <a:gd name="f16" fmla="val 402231"/>
              <a:gd name="f17" fmla="val 3306039"/>
              <a:gd name="f18" fmla="val 390750"/>
              <a:gd name="f19" fmla="val 3428832"/>
              <a:gd name="f20" fmla="val 371969"/>
              <a:gd name="f21" fmla="val 3549893"/>
              <a:gd name="f22" fmla="val 379271"/>
              <a:gd name="f23" fmla="val 3551625"/>
              <a:gd name="f24" fmla="val 386573"/>
              <a:gd name="f25" fmla="val 3553356"/>
              <a:gd name="f26" fmla="val 393875"/>
              <a:gd name="f27" fmla="val 3555088"/>
              <a:gd name="f28" fmla="val 517397"/>
              <a:gd name="f29" fmla="val 3361559"/>
              <a:gd name="f30" fmla="val 596137"/>
              <a:gd name="f31" fmla="val 3148430"/>
              <a:gd name="f32" fmla="val 773656"/>
              <a:gd name="f33" fmla="val 2824142"/>
              <a:gd name="f34" fmla="val 742422"/>
              <a:gd name="f35" fmla="val 2894127"/>
              <a:gd name="f36" fmla="val 699379"/>
              <a:gd name="f37" fmla="val 2961915"/>
              <a:gd name="f38" fmla="val 683107"/>
              <a:gd name="f39" fmla="val 3035075"/>
              <a:gd name="f40" fmla="val 651273"/>
              <a:gd name="f41" fmla="val 3180817"/>
              <a:gd name="f42" fmla="val 583685"/>
              <a:gd name="f43" fmla="val 3310821"/>
              <a:gd name="f44" fmla="val 523193"/>
              <a:gd name="f45" fmla="val 3444488"/>
              <a:gd name="f46" fmla="val 509661"/>
              <a:gd name="f47" fmla="val 3473675"/>
              <a:gd name="f48" fmla="val 481606"/>
              <a:gd name="f49" fmla="val 3501687"/>
              <a:gd name="f50" fmla="val 493950"/>
              <a:gd name="f51" fmla="val 3544616"/>
              <a:gd name="f52" fmla="val 645605"/>
              <a:gd name="f53" fmla="val 3422985"/>
              <a:gd name="f54" fmla="val 806238"/>
              <a:gd name="f55" fmla="val 3031218"/>
              <a:gd name="f56" fmla="val 906895"/>
              <a:gd name="f57" fmla="val 2579229"/>
              <a:gd name="f58" fmla="val 866845"/>
              <a:gd name="f59" fmla="val 2628127"/>
              <a:gd name="f60" fmla="val 847366"/>
              <a:gd name="f61" fmla="val 2655072"/>
              <a:gd name="f62" fmla="val 896608"/>
              <a:gd name="f63" fmla="val 2696939"/>
              <a:gd name="f64" fmla="val 900018"/>
              <a:gd name="f65" fmla="val 2658893"/>
              <a:gd name="f66" fmla="val 902398"/>
              <a:gd name="f67" fmla="val 2630504"/>
              <a:gd name="f68" fmla="val 1003958"/>
              <a:gd name="f69" fmla="val 2517682"/>
              <a:gd name="f70" fmla="val 932650"/>
              <a:gd name="f71" fmla="val 2713033"/>
              <a:gd name="f72" fmla="val 918244"/>
              <a:gd name="f73" fmla="val 2902882"/>
              <a:gd name="f74" fmla="val 1054389"/>
              <a:gd name="f75" fmla="val 3079021"/>
              <a:gd name="f76" fmla="val 1094458"/>
              <a:gd name="f77" fmla="val 2886620"/>
              <a:gd name="f78" fmla="val 1051674"/>
              <a:gd name="f79" fmla="val 2701918"/>
              <a:gd name="f80" fmla="val 744142"/>
              <a:gd name="f81" fmla="val 2402290"/>
              <a:gd name="f82" fmla="val 490541"/>
              <a:gd name="f83" fmla="val 2432998"/>
              <a:gd name="f84" fmla="val 123652"/>
              <a:gd name="f85" fmla="val 2658944"/>
              <a:gd name="f86" fmla="val 99596"/>
              <a:gd name="f87" fmla="val 2734878"/>
              <a:gd name="f88" fmla="val 185767"/>
              <a:gd name="f89" fmla="val 2717435"/>
              <a:gd name="f90" fmla="val 533003"/>
              <a:gd name="f91" fmla="val 2510933"/>
              <a:gd name="f92" fmla="val 1068601"/>
              <a:gd name="f93" fmla="val 2384771"/>
              <a:gd name="f94" fmla="val 1096774"/>
              <a:gd name="f95" fmla="val 2630113"/>
              <a:gd name="f96" fmla="val 1122050"/>
              <a:gd name="f97" fmla="val 2850752"/>
              <a:gd name="f98" fmla="val 1147707"/>
              <a:gd name="f99" fmla="val 3076961"/>
              <a:gd name="f100" fmla="val 1252303"/>
              <a:gd name="f101" fmla="val 2856418"/>
              <a:gd name="f102" fmla="val 1223713"/>
              <a:gd name="f103" fmla="val 2547903"/>
              <a:gd name="f104" fmla="val 934540"/>
              <a:gd name="f105" fmla="val 2375130"/>
              <a:gd name="f106" fmla="val 740562"/>
              <a:gd name="f107" fmla="val 2417539"/>
              <a:gd name="f108" fmla="val 81585"/>
              <a:gd name="f109" fmla="val 2802976"/>
              <a:gd name="f110" fmla="val 84219"/>
              <a:gd name="f111" fmla="val 2833186"/>
              <a:gd name="f112" fmla="val 160319"/>
              <a:gd name="f113" fmla="val 2818607"/>
              <a:gd name="f114" fmla="val 205959"/>
              <a:gd name="f115" fmla="val 2854569"/>
              <a:gd name="f116" fmla="val 269550"/>
              <a:gd name="f117" fmla="val 2841297"/>
              <a:gd name="f118" fmla="val 421737"/>
              <a:gd name="f119" fmla="val 2809209"/>
              <a:gd name="f120" fmla="val 567559"/>
              <a:gd name="f121" fmla="val 2760516"/>
              <a:gd name="f122" fmla="val 695816"/>
              <a:gd name="f123" fmla="val 2669005"/>
              <a:gd name="f124" fmla="val 800830"/>
              <a:gd name="f125" fmla="val 2593963"/>
              <a:gd name="f126" fmla="val 892710"/>
              <a:gd name="f127" fmla="val 2507798"/>
              <a:gd name="f128" fmla="val 2466566"/>
              <a:gd name="f129" fmla="val 1413263"/>
              <a:gd name="f130" fmla="val 2409592"/>
              <a:gd name="f131" fmla="val 1517029"/>
              <a:gd name="f132" fmla="val 2360285"/>
              <a:gd name="f133" fmla="val 1805120"/>
              <a:gd name="f134" fmla="val 2384187"/>
              <a:gd name="f135" fmla="val 1907493"/>
              <a:gd name="f136" fmla="val 2461718"/>
              <a:gd name="f137" fmla="val 1745326"/>
              <a:gd name="f138" fmla="val 2525710"/>
              <a:gd name="f139" fmla="val 1594125"/>
              <a:gd name="f140" fmla="val 2384254"/>
              <a:gd name="f141" fmla="val 1364070"/>
              <a:gd name="f142" fmla="val 2255273"/>
              <a:gd name="f143" fmla="val 1486746"/>
              <a:gd name="f144" fmla="val 2209761"/>
              <a:gd name="f145" fmla="val 1775879"/>
              <a:gd name="f146" fmla="val 2286288"/>
              <a:gd name="f147" fmla="val 1925023"/>
              <a:gd name="f148" fmla="val 2320549"/>
              <a:gd name="f149" fmla="val 1729094"/>
              <a:gd name="f150" fmla="val 2352079"/>
              <a:gd name="f151" fmla="val 1546548"/>
              <a:gd name="f152" fmla="val 2728377"/>
              <a:gd name="f153" fmla="val 1165380"/>
              <a:gd name="f154" fmla="val 2703165"/>
              <a:gd name="f155" fmla="val 1468655"/>
              <a:gd name="f156" fmla="val 2783295"/>
              <a:gd name="f157" fmla="val 1657220"/>
              <a:gd name="f158" fmla="val 3003048"/>
              <a:gd name="f159" fmla="val 1736253"/>
              <a:gd name="f160" fmla="val 2983797"/>
              <a:gd name="f161" fmla="val 1651282"/>
              <a:gd name="f162" fmla="val 2967944"/>
              <a:gd name="f163" fmla="val 1574148"/>
              <a:gd name="f164" fmla="val 2948375"/>
              <a:gd name="f165" fmla="val 1498255"/>
              <a:gd name="f166" fmla="val 2944448"/>
              <a:gd name="f167" fmla="val 1483206"/>
              <a:gd name="f168" fmla="val 2927767"/>
              <a:gd name="f169" fmla="val 1462606"/>
              <a:gd name="f170" fmla="val 2914601"/>
              <a:gd name="f171" fmla="val 1460919"/>
              <a:gd name="f172" fmla="val 2865087"/>
              <a:gd name="f173" fmla="val 1455145"/>
              <a:gd name="f174" fmla="val 2864197"/>
              <a:gd name="f175" fmla="val 1414703"/>
              <a:gd name="f176" fmla="val 2852040"/>
              <a:gd name="f177" fmla="val 1382206"/>
              <a:gd name="f178" fmla="val 2822951"/>
              <a:gd name="f179" fmla="val 1304027"/>
              <a:gd name="f180" fmla="val 2795931"/>
              <a:gd name="f181" fmla="val 1224761"/>
              <a:gd name="f182" fmla="val 2806912"/>
              <a:gd name="f183" fmla="val 1118837"/>
              <a:gd name="f184" fmla="val 2799361"/>
              <a:gd name="f185" fmla="val 1125540"/>
              <a:gd name="f186" fmla="val 2791522"/>
              <a:gd name="f187" fmla="val 1131888"/>
              <a:gd name="f188" fmla="val 2783682"/>
              <a:gd name="f189" fmla="val 1138236"/>
              <a:gd name="f190" fmla="val 2819346"/>
              <a:gd name="f191" fmla="val 1182277"/>
              <a:gd name="f192" fmla="val 2857859"/>
              <a:gd name="f193" fmla="val 1224009"/>
              <a:gd name="f194" fmla="val 2889384"/>
              <a:gd name="f195" fmla="val 1270224"/>
              <a:gd name="f196" fmla="val 2927893"/>
              <a:gd name="f197" fmla="val 1327250"/>
              <a:gd name="f198" fmla="val 2968978"/>
              <a:gd name="f199" fmla="val 1384542"/>
              <a:gd name="f200" fmla="val 2994783"/>
              <a:gd name="f201" fmla="val 1447738"/>
              <a:gd name="f202" fmla="val 3023409"/>
              <a:gd name="f203" fmla="val 1518060"/>
              <a:gd name="f204" fmla="val 3035688"/>
              <a:gd name="f205" fmla="val 1595149"/>
              <a:gd name="f206" fmla="val 3056463"/>
              <a:gd name="f207" fmla="val 1668888"/>
              <a:gd name="f208" fmla="val 3062346"/>
              <a:gd name="f209" fmla="val 1689998"/>
              <a:gd name="f210" fmla="val 3072233"/>
              <a:gd name="f211" fmla="val 1710219"/>
              <a:gd name="f212" fmla="val 3083513"/>
              <a:gd name="f213" fmla="val 1738721"/>
              <a:gd name="f214" fmla="val 3137166"/>
              <a:gd name="f215" fmla="val 1611180"/>
              <a:gd name="f216" fmla="val 3091191"/>
              <a:gd name="f217" fmla="val 1465523"/>
              <a:gd name="f218" fmla="val 3025360"/>
              <a:gd name="f219" fmla="val 1292428"/>
              <a:gd name="f220" fmla="val 2986728"/>
              <a:gd name="f221" fmla="val 1190809"/>
              <a:gd name="f222" fmla="val 2910047"/>
              <a:gd name="f223" fmla="val 1137644"/>
              <a:gd name="f224" fmla="val 2211503"/>
              <a:gd name="f225" fmla="val 1091728"/>
              <a:gd name="f226" fmla="val 2148880"/>
              <a:gd name="f227" fmla="val 1163020"/>
              <a:gd name="f228" fmla="val 2085901"/>
              <a:gd name="f229" fmla="val 1234603"/>
              <a:gd name="f230" fmla="val 2023347"/>
              <a:gd name="f231" fmla="val 1305252"/>
              <a:gd name="f232" fmla="val 2029524"/>
              <a:gd name="f233" fmla="val 1311423"/>
              <a:gd name="f234" fmla="val 2035344"/>
              <a:gd name="f235" fmla="val 1317883"/>
              <a:gd name="f236" fmla="val 2041522"/>
              <a:gd name="f237" fmla="val 1324054"/>
              <a:gd name="f238" fmla="val 2123089"/>
              <a:gd name="f239" fmla="val 1267411"/>
              <a:gd name="f240" fmla="val 2189944"/>
              <a:gd name="f241" fmla="val 1199160"/>
              <a:gd name="f242" fmla="val 2168237"/>
              <a:gd name="f243" fmla="val 1042670"/>
              <a:gd name="f244" fmla="val 2064027"/>
              <a:gd name="f245" fmla="val 1088835"/>
              <a:gd name="f246" fmla="val 1975743"/>
              <a:gd name="f247" fmla="val 1196196"/>
              <a:gd name="f248" fmla="val 2005655"/>
              <a:gd name="f249" fmla="val 1233134"/>
              <a:gd name="f250" fmla="val 2059945"/>
              <a:gd name="f251" fmla="val 1169764"/>
              <a:gd name="f252" fmla="val 2113948"/>
              <a:gd name="f253" fmla="val 1106040"/>
              <a:gd name="f254" fmla="val 4080539"/>
              <a:gd name="f255" fmla="val 827257"/>
              <a:gd name="f256" fmla="val 4084837"/>
              <a:gd name="f257" fmla="val 927276"/>
              <a:gd name="f258" fmla="val 4086520"/>
              <a:gd name="f259" fmla="val 1018239"/>
              <a:gd name="f260" fmla="val 4092849"/>
              <a:gd name="f261" fmla="val 1108381"/>
              <a:gd name="f262" fmla="val 4098739"/>
              <a:gd name="f263" fmla="val 1196525"/>
              <a:gd name="f264" fmla="val 4139226"/>
              <a:gd name="f265" fmla="val 1280764"/>
              <a:gd name="f266" fmla="val 4132014"/>
              <a:gd name="f267" fmla="val 1381869"/>
              <a:gd name="f268" fmla="val 4106287"/>
              <a:gd name="f269" fmla="val 1369772"/>
              <a:gd name="f270" fmla="val 4083600"/>
              <a:gd name="f271" fmla="val 1365797"/>
              <a:gd name="f272" fmla="val 4082492"/>
              <a:gd name="f273" fmla="val 1357873"/>
              <a:gd name="f274" fmla="val 4056497"/>
              <a:gd name="f275" fmla="val 1201916"/>
              <a:gd name="f276" fmla="val 4032572"/>
              <a:gd name="f277" fmla="val 1044872"/>
              <a:gd name="f278" fmla="val 4009383"/>
              <a:gd name="f279" fmla="val 893112"/>
              <a:gd name="f280" fmla="val 3803072"/>
              <a:gd name="f281" fmla="val 1026659"/>
              <a:gd name="f282" fmla="val 3783229"/>
              <a:gd name="f283" fmla="val 1462605"/>
              <a:gd name="f284" fmla="val 4072306"/>
              <a:gd name="f285" fmla="val 1761300"/>
              <a:gd name="f286" fmla="val 4323615"/>
              <a:gd name="f287" fmla="val 1532508"/>
              <a:gd name="f288" fmla="val 4336833"/>
              <a:gd name="f289" fmla="val 987842"/>
              <a:gd name="f290" fmla="val 4412492"/>
              <a:gd name="f291" fmla="val 559624"/>
              <a:gd name="f292" fmla="val 4471574"/>
              <a:gd name="f293" fmla="val 677026"/>
              <a:gd name="f294" fmla="val 4612948"/>
              <a:gd name="f295" fmla="val 740139"/>
              <a:gd name="f296" fmla="val 4617392"/>
              <a:gd name="f297" fmla="val 890611"/>
              <a:gd name="f298" fmla="val 4535846"/>
              <a:gd name="f299" fmla="val 803751"/>
              <a:gd name="f300" fmla="val 4473401"/>
              <a:gd name="f301" fmla="val 702597"/>
              <a:gd name="f302" fmla="val 4369105"/>
              <a:gd name="f303" fmla="val 630629"/>
              <a:gd name="f304" fmla="val 4414386"/>
              <a:gd name="f305" fmla="val 929157"/>
              <a:gd name="f306" fmla="val 4538645"/>
              <a:gd name="f307" fmla="val 1085518"/>
              <a:gd name="f308" fmla="val 4810227"/>
              <a:gd name="f309" fmla="val 1127284"/>
              <a:gd name="f310" fmla="val 4805222"/>
              <a:gd name="f311" fmla="val 799081"/>
              <a:gd name="f312" fmla="val 4657265"/>
              <a:gd name="f313" fmla="val 587227"/>
              <a:gd name="f314" fmla="val 3754486"/>
              <a:gd name="f315" fmla="val 313872"/>
              <a:gd name="f316" fmla="val 3725125"/>
              <a:gd name="f317" fmla="val 354113"/>
              <a:gd name="f318" fmla="val 3698314"/>
              <a:gd name="f319" fmla="val 388762"/>
              <a:gd name="f320" fmla="val 3673942"/>
              <a:gd name="f321" fmla="val 424963"/>
              <a:gd name="f322" fmla="val 3612340"/>
              <a:gd name="f323" fmla="val 517188"/>
              <a:gd name="f324" fmla="val 3553245"/>
              <a:gd name="f325" fmla="val 610323"/>
              <a:gd name="f326" fmla="val 3490493"/>
              <a:gd name="f327" fmla="val 701127"/>
              <a:gd name="f328" fmla="val 3480117"/>
              <a:gd name="f329" fmla="val 715999"/>
              <a:gd name="f330" fmla="val 3456974"/>
              <a:gd name="f331" fmla="val 722390"/>
              <a:gd name="f332" fmla="val 3439282"/>
              <a:gd name="f333" fmla="val 732600"/>
              <a:gd name="f334" fmla="val 3433461"/>
              <a:gd name="f335" fmla="val 726140"/>
              <a:gd name="f336" fmla="val 3427353"/>
              <a:gd name="f337" fmla="val 719325"/>
              <a:gd name="f338" fmla="val 3421532"/>
              <a:gd name="f339" fmla="val 712866"/>
              <a:gd name="f340" fmla="val 3477433"/>
              <a:gd name="f341" fmla="val 625258"/>
              <a:gd name="f342" fmla="val 3533978"/>
              <a:gd name="f343" fmla="val 537716"/>
              <a:gd name="f344" fmla="val 3590235"/>
              <a:gd name="f345" fmla="val 449820"/>
              <a:gd name="f346" fmla="val 3445501"/>
              <a:gd name="f347" fmla="val 567611"/>
              <a:gd name="f348" fmla="val 3321917"/>
              <a:gd name="f349" fmla="val 697678"/>
              <a:gd name="f350" fmla="val 3307188"/>
              <a:gd name="f351" fmla="val 911899"/>
              <a:gd name="f352" fmla="val 3350443"/>
              <a:gd name="f353" fmla="val 909215"/>
              <a:gd name="f354" fmla="val 3372692"/>
              <a:gd name="f355" fmla="val 911193"/>
              <a:gd name="f356" fmla="val 3393054"/>
              <a:gd name="f357" fmla="val 906465"/>
              <a:gd name="f358" fmla="val 3586019"/>
              <a:gd name="f359" fmla="val 861349"/>
              <a:gd name="f360" fmla="val 3761528"/>
              <a:gd name="f361" fmla="val 650421"/>
              <a:gd name="f362" fmla="val 3776927"/>
              <a:gd name="f363" fmla="val 442126"/>
              <a:gd name="f364" fmla="val 3779544"/>
              <a:gd name="f365" fmla="val 402372"/>
              <a:gd name="f366" fmla="val 3797794"/>
              <a:gd name="f367" fmla="val 356426"/>
              <a:gd name="f368" fmla="val 1133888"/>
              <a:gd name="f369" fmla="val 214876"/>
              <a:gd name="f370" fmla="val 887880"/>
              <a:gd name="f371" fmla="val 363516"/>
              <a:gd name="f372" fmla="val 748401"/>
              <a:gd name="f373" fmla="val 587609"/>
              <a:gd name="f374" fmla="val 660639"/>
              <a:gd name="f375" fmla="val 863910"/>
              <a:gd name="f376" fmla="val 834432"/>
              <a:gd name="f377" fmla="val 833731"/>
              <a:gd name="f378" fmla="val 1048293"/>
              <a:gd name="f379" fmla="val 611152"/>
              <a:gd name="f380" fmla="val 1108084"/>
              <a:gd name="f381" fmla="val 398665"/>
              <a:gd name="f382" fmla="val 1059427"/>
              <a:gd name="f383" fmla="val 458062"/>
              <a:gd name="f384" fmla="val 1022910"/>
              <a:gd name="f385" fmla="val 513507"/>
              <a:gd name="f386" fmla="val 975613"/>
              <a:gd name="f387" fmla="val 557099"/>
              <a:gd name="f388" fmla="val 933375"/>
              <a:gd name="f389" fmla="val 596008"/>
              <a:gd name="f390" fmla="val 912619"/>
              <a:gd name="f391" fmla="val 674562"/>
              <a:gd name="f392" fmla="val 811923"/>
              <a:gd name="f393" fmla="val 657310"/>
              <a:gd name="f394" fmla="val 880947"/>
              <a:gd name="f395" fmla="val 577893"/>
              <a:gd name="f396" fmla="val 943595"/>
              <a:gd name="f397" fmla="val 512460"/>
              <a:gd name="f398" fmla="val 998135"/>
              <a:gd name="f399" fmla="val 440657"/>
              <a:gd name="f400" fmla="val 1051468"/>
              <a:gd name="f401" fmla="val 371005"/>
              <a:gd name="f402" fmla="val 1111390"/>
              <a:gd name="f403" fmla="val 303663"/>
              <a:gd name="f404" fmla="val 4685407"/>
              <a:gd name="f405" fmla="val 4770408"/>
              <a:gd name="f406" fmla="val 4810333"/>
              <a:gd name="f407" fmla="val 31801"/>
              <a:gd name="f408" fmla="val 4876282"/>
              <a:gd name="f409" fmla="val 76585"/>
              <a:gd name="f410" fmla="val 4951954"/>
              <a:gd name="f411" fmla="val 113661"/>
              <a:gd name="f412" fmla="val 5034638"/>
              <a:gd name="f413" fmla="val 141089"/>
              <a:gd name="f414" fmla="val 5039118"/>
              <a:gd name="f415" fmla="val 98355"/>
              <a:gd name="f416" fmla="val 5040613"/>
              <a:gd name="f417" fmla="val 57376"/>
              <a:gd name="f418" fmla="val 5039361"/>
              <a:gd name="f419" fmla="val 18254"/>
              <a:gd name="f420" fmla="val 5037438"/>
              <a:gd name="f421" fmla="val 5107568"/>
              <a:gd name="f422" fmla="val 5114876"/>
              <a:gd name="f423" fmla="val 38763"/>
              <a:gd name="f424" fmla="val 5131015"/>
              <a:gd name="f425" fmla="val 116852"/>
              <a:gd name="f426" fmla="val 5149658"/>
              <a:gd name="f427" fmla="val 204078"/>
              <a:gd name="f428" fmla="val 5127595"/>
              <a:gd name="f429" fmla="val 236940"/>
              <a:gd name="f430" fmla="val 5104066"/>
              <a:gd name="f431" fmla="val 253053"/>
              <a:gd name="f432" fmla="val 5080177"/>
              <a:gd name="f433" fmla="val 235939"/>
              <a:gd name="f434" fmla="val 5061109"/>
              <a:gd name="f435" fmla="val 225505"/>
              <a:gd name="f436" fmla="val 4948205"/>
              <a:gd name="f437" fmla="val 164036"/>
              <a:gd name="f438" fmla="val 4831175"/>
              <a:gd name="f439" fmla="val 107673"/>
              <a:gd name="f440" fmla="val 4727085"/>
              <a:gd name="f441" fmla="val 33775"/>
              <a:gd name="f442" fmla="val 4003152"/>
              <a:gd name="f443" fmla="val 4132176"/>
              <a:gd name="f444" fmla="val 4123986"/>
              <a:gd name="f445" fmla="val 63465"/>
              <a:gd name="f446" fmla="val 4116445"/>
              <a:gd name="f447" fmla="val 121909"/>
              <a:gd name="f448" fmla="val 4114343"/>
              <a:gd name="f449" fmla="val 181241"/>
              <a:gd name="f450" fmla="val 4104583"/>
              <a:gd name="f451" fmla="val 239130"/>
              <a:gd name="f452" fmla="val 4096291"/>
              <a:gd name="f453" fmla="val 289362"/>
              <a:gd name="f454" fmla="val 4114806"/>
              <a:gd name="f455" fmla="val 320238"/>
              <a:gd name="f456" fmla="val 4153843"/>
              <a:gd name="f457" fmla="val 350960"/>
              <a:gd name="f458" fmla="val 4231988"/>
              <a:gd name="f459" fmla="val 411761"/>
              <a:gd name="f460" fmla="val 4309231"/>
              <a:gd name="f461" fmla="val 462707"/>
              <a:gd name="f462" fmla="val 4411323"/>
              <a:gd name="f463" fmla="val 488238"/>
              <a:gd name="f464" fmla="val 4669771"/>
              <a:gd name="f465" fmla="val 552400"/>
              <a:gd name="f466" fmla="val 4834954"/>
              <a:gd name="f467" fmla="val 712670"/>
              <a:gd name="f468" fmla="val 4864485"/>
              <a:gd name="f469" fmla="val 991020"/>
              <a:gd name="f470" fmla="val 4872093"/>
              <a:gd name="f471" fmla="val 1063071"/>
              <a:gd name="f472" fmla="val 4919109"/>
              <a:gd name="f473" fmla="val 1168486"/>
              <a:gd name="f474" fmla="val 4905378"/>
              <a:gd name="f475" fmla="val 1217830"/>
              <a:gd name="f476" fmla="val 4862796"/>
              <a:gd name="f477" fmla="val 1259957"/>
              <a:gd name="f478" fmla="val 4723238"/>
              <a:gd name="f479" fmla="val 1170674"/>
              <a:gd name="f480" fmla="val 4640632"/>
              <a:gd name="f481" fmla="val 1136420"/>
              <a:gd name="f482" fmla="val 4517477"/>
              <a:gd name="f483" fmla="val 1085606"/>
              <a:gd name="f484" fmla="val 4422352"/>
              <a:gd name="f485" fmla="val 1000920"/>
              <a:gd name="f486" fmla="val 4377015"/>
              <a:gd name="f487" fmla="val 870623"/>
              <a:gd name="f488" fmla="val 4350652"/>
              <a:gd name="f489" fmla="val 794353"/>
              <a:gd name="f490" fmla="val 4311848"/>
              <a:gd name="f491" fmla="val 718748"/>
              <a:gd name="f492" fmla="val 4304571"/>
              <a:gd name="f493" fmla="val 640549"/>
              <a:gd name="f494" fmla="val 4296254"/>
              <a:gd name="f495" fmla="val 553781"/>
              <a:gd name="f496" fmla="val 4253045"/>
              <a:gd name="f497" fmla="val 501149"/>
              <a:gd name="f498" fmla="val 4193118"/>
              <a:gd name="f499" fmla="val 452646"/>
              <a:gd name="f500" fmla="val 4167929"/>
              <a:gd name="f501" fmla="val 432468"/>
              <a:gd name="f502" fmla="val 4140395"/>
              <a:gd name="f503" fmla="val 415952"/>
              <a:gd name="f504" fmla="val 4094850"/>
              <a:gd name="f505" fmla="val 385207"/>
              <a:gd name="f506" fmla="val 4091977"/>
              <a:gd name="f507" fmla="val 497501"/>
              <a:gd name="f508" fmla="val 4085233"/>
              <a:gd name="f509" fmla="val 591171"/>
              <a:gd name="f510" fmla="val 4089643"/>
              <a:gd name="f511" fmla="val 684043"/>
              <a:gd name="f512" fmla="val 4091196"/>
              <a:gd name="f513" fmla="val 712189"/>
              <a:gd name="f514" fmla="val 4119287"/>
              <a:gd name="f515" fmla="val 741779"/>
              <a:gd name="f516" fmla="val 4140489"/>
              <a:gd name="f517" fmla="val 765775"/>
              <a:gd name="f518" fmla="val 4286309"/>
              <a:gd name="f519" fmla="val 930549"/>
              <a:gd name="f520" fmla="val 4318661"/>
              <a:gd name="f521" fmla="val 1133697"/>
              <a:gd name="f522" fmla="val 4328143"/>
              <a:gd name="f523" fmla="val 1340660"/>
              <a:gd name="f524" fmla="val 4334062"/>
              <a:gd name="f525" fmla="val 1468181"/>
              <a:gd name="f526" fmla="val 4280576"/>
              <a:gd name="f527" fmla="val 1585001"/>
              <a:gd name="f528" fmla="val 4211174"/>
              <a:gd name="f529" fmla="val 1692363"/>
              <a:gd name="f530" fmla="val 4173738"/>
              <a:gd name="f531" fmla="val 1750318"/>
              <a:gd name="f532" fmla="val 4136658"/>
              <a:gd name="f533" fmla="val 1807983"/>
              <a:gd name="f534" fmla="val 4096384"/>
              <a:gd name="f535" fmla="val 1871176"/>
              <a:gd name="f536" fmla="val 4093808"/>
              <a:gd name="f537" fmla="val 1870909"/>
              <a:gd name="f538" fmla="val 4078517"/>
              <a:gd name="f539" fmla="val 1873883"/>
              <a:gd name="f540" fmla="val 4073915"/>
              <a:gd name="f541" fmla="val 1868200"/>
              <a:gd name="f542" fmla="val 3975404"/>
              <a:gd name="f543" fmla="val 1745092"/>
              <a:gd name="f544" fmla="val 3876742"/>
              <a:gd name="f545" fmla="val 1620340"/>
              <a:gd name="f546" fmla="val 3830235"/>
              <a:gd name="f547" fmla="val 1467468"/>
              <a:gd name="f548" fmla="val 3765307"/>
              <a:gd name="f549" fmla="val 1255419"/>
              <a:gd name="f550" fmla="val 3782431"/>
              <a:gd name="f551" fmla="val 1049255"/>
              <a:gd name="f552" fmla="val 3928554"/>
              <a:gd name="f553" fmla="val 872709"/>
              <a:gd name="f554" fmla="val 4054117"/>
              <a:gd name="f555" fmla="val 721044"/>
              <a:gd name="f556" fmla="val 4039186"/>
              <a:gd name="f557" fmla="val 543779"/>
              <a:gd name="f558" fmla="val 4041572"/>
              <a:gd name="f559" fmla="val 368957"/>
              <a:gd name="f560" fmla="val 4041882"/>
              <a:gd name="f561" fmla="val 341654"/>
              <a:gd name="f562" fmla="val 4002857"/>
              <a:gd name="f563" fmla="val 313862"/>
              <a:gd name="f564" fmla="val 3976315"/>
              <a:gd name="f565" fmla="val 278901"/>
              <a:gd name="f566" fmla="val 3999514"/>
              <a:gd name="f567" fmla="val 268935"/>
              <a:gd name="f568" fmla="val 4020644"/>
              <a:gd name="f569" fmla="val 260059"/>
              <a:gd name="f570" fmla="val 4052764"/>
              <a:gd name="f571" fmla="val 245809"/>
              <a:gd name="f572" fmla="val 4059291"/>
              <a:gd name="f573" fmla="val 184658"/>
              <a:gd name="f574" fmla="val 4067206"/>
              <a:gd name="f575" fmla="val 113561"/>
              <a:gd name="f576" fmla="val 4077058"/>
              <a:gd name="f577" fmla="val 27371"/>
              <a:gd name="f578" fmla="val 3993827"/>
              <a:gd name="f579" fmla="val 63016"/>
              <a:gd name="f580" fmla="val 3954978"/>
              <a:gd name="f581" fmla="val 125053"/>
              <a:gd name="f582" fmla="val 3902474"/>
              <a:gd name="f583" fmla="val 171686"/>
              <a:gd name="f584" fmla="val 3842063"/>
              <a:gd name="f585" fmla="val 225311"/>
              <a:gd name="f586" fmla="val 3836398"/>
              <a:gd name="f587" fmla="val 287528"/>
              <a:gd name="f588" fmla="val 3839430"/>
              <a:gd name="f589" fmla="val 359757"/>
              <a:gd name="f590" fmla="val 3851062"/>
              <a:gd name="f591" fmla="val 616730"/>
              <a:gd name="f592" fmla="val 3707776"/>
              <a:gd name="f593" fmla="val 788039"/>
              <a:gd name="f594" fmla="val 3511342"/>
              <a:gd name="f595" fmla="val 923585"/>
              <a:gd name="f596" fmla="val 3465283"/>
              <a:gd name="f597" fmla="val 955591"/>
              <a:gd name="f598" fmla="val 3401736"/>
              <a:gd name="f599" fmla="val 962357"/>
              <a:gd name="f600" fmla="val 3345310"/>
              <a:gd name="f601" fmla="val 978648"/>
              <a:gd name="f602" fmla="val 3288240"/>
              <a:gd name="f603" fmla="val 994870"/>
              <a:gd name="f604" fmla="val 3262562"/>
              <a:gd name="f605" fmla="val 960974"/>
              <a:gd name="f606" fmla="val 3251411"/>
              <a:gd name="f607" fmla="val 912962"/>
              <a:gd name="f608" fmla="val 3234431"/>
              <a:gd name="f609" fmla="val 840266"/>
              <a:gd name="f610" fmla="val 3259676"/>
              <a:gd name="f611" fmla="val 774543"/>
              <a:gd name="f612" fmla="val 3294880"/>
              <a:gd name="f613" fmla="val 713104"/>
              <a:gd name="f614" fmla="val 3383739"/>
              <a:gd name="f615" fmla="val 557641"/>
              <a:gd name="f616" fmla="val 3496940"/>
              <a:gd name="f617" fmla="val 424222"/>
              <a:gd name="f618" fmla="val 3641287"/>
              <a:gd name="f619" fmla="val 316153"/>
              <a:gd name="f620" fmla="val 3722690"/>
              <a:gd name="f621" fmla="val 254938"/>
              <a:gd name="f622" fmla="val 3796466"/>
              <a:gd name="f623" fmla="val 182847"/>
              <a:gd name="f624" fmla="val 3873337"/>
              <a:gd name="f625" fmla="val 115305"/>
              <a:gd name="f626" fmla="val 3900980"/>
              <a:gd name="f627" fmla="val 91156"/>
              <a:gd name="f628" fmla="val 3924089"/>
              <a:gd name="f629" fmla="val 60682"/>
              <a:gd name="f630" fmla="val 3954827"/>
              <a:gd name="f631" fmla="val 41083"/>
              <a:gd name="f632" fmla="val 3231589"/>
              <a:gd name="f633" fmla="val 3312011"/>
              <a:gd name="f634" fmla="val 3310368"/>
              <a:gd name="f635" fmla="val 16057"/>
              <a:gd name="f636" fmla="val 3325242"/>
              <a:gd name="f637" fmla="val 15847"/>
              <a:gd name="f638" fmla="val 3340695"/>
              <a:gd name="f639" fmla="val 14192"/>
              <a:gd name="f640" fmla="val 3356599"/>
              <a:gd name="f641" fmla="val 11189"/>
              <a:gd name="f642" fmla="val 3398860"/>
              <a:gd name="f643" fmla="val 3521426"/>
              <a:gd name="f644" fmla="val 3450288"/>
              <a:gd name="f645" fmla="val 40946"/>
              <a:gd name="f646" fmla="val 3387281"/>
              <a:gd name="f647" fmla="val 73151"/>
              <a:gd name="f648" fmla="val 3245717"/>
              <a:gd name="f649" fmla="val 130745"/>
              <a:gd name="f650" fmla="val 3224898"/>
              <a:gd name="f651" fmla="val 112320"/>
              <a:gd name="f652" fmla="val 3217386"/>
              <a:gd name="f653" fmla="val 103408"/>
              <a:gd name="f654" fmla="val 3217289"/>
              <a:gd name="f655" fmla="val 77060"/>
              <a:gd name="f656" fmla="val 3223079"/>
              <a:gd name="f657" fmla="val 40542"/>
              <a:gd name="f658" fmla="val 2713325"/>
              <a:gd name="f659" fmla="val 2801116"/>
              <a:gd name="f660" fmla="val 2771239"/>
              <a:gd name="f661" fmla="val 53358"/>
              <a:gd name="f662" fmla="val 2734532"/>
              <a:gd name="f663" fmla="val 127500"/>
              <a:gd name="f664" fmla="val 2701305"/>
              <a:gd name="f665" fmla="val 203767"/>
              <a:gd name="f666" fmla="val 2671323"/>
              <a:gd name="f667" fmla="val 281854"/>
              <a:gd name="f668" fmla="val 2637809"/>
              <a:gd name="f669" fmla="val 370152"/>
              <a:gd name="f670" fmla="val 2589485"/>
              <a:gd name="f671" fmla="val 456917"/>
              <a:gd name="f672" fmla="val 2609018"/>
              <a:gd name="f673" fmla="val 557536"/>
              <a:gd name="f674" fmla="val 2609317"/>
              <a:gd name="f675" fmla="val 560821"/>
              <a:gd name="f676" fmla="val 2608193"/>
              <a:gd name="f677" fmla="val 565261"/>
              <a:gd name="f678" fmla="val 2606274"/>
              <a:gd name="f679" fmla="val 567991"/>
              <a:gd name="f680" fmla="val 2516682"/>
              <a:gd name="f681" fmla="val 702877"/>
              <a:gd name="f682" fmla="val 2589179"/>
              <a:gd name="f683" fmla="val 813532"/>
              <a:gd name="f684" fmla="val 2661306"/>
              <a:gd name="f685" fmla="val 921545"/>
              <a:gd name="f686" fmla="val 2683985"/>
              <a:gd name="f687" fmla="val 956107"/>
              <a:gd name="f688" fmla="val 2721146"/>
              <a:gd name="f689" fmla="val 983055"/>
              <a:gd name="f690" fmla="val 2755651"/>
              <a:gd name="f691" fmla="val 1007451"/>
              <a:gd name="f692" fmla="val 2785348"/>
              <a:gd name="f693" fmla="val 1028096"/>
              <a:gd name="f694" fmla="val 2819609"/>
              <a:gd name="f695" fmla="val 1045633"/>
              <a:gd name="f696" fmla="val 2854694"/>
              <a:gd name="f697" fmla="val 1055446"/>
              <a:gd name="f698" fmla="val 3017803"/>
              <a:gd name="f699" fmla="val 1100958"/>
              <a:gd name="f700" fmla="val 3079430"/>
              <a:gd name="f701" fmla="val 1228060"/>
              <a:gd name="f702" fmla="val 3129406"/>
              <a:gd name="f703" fmla="val 1372830"/>
              <a:gd name="f704" fmla="val 3189306"/>
              <a:gd name="f705" fmla="val 1546613"/>
              <a:gd name="f706" fmla="val 3179580"/>
              <a:gd name="f707" fmla="val 1875569"/>
              <a:gd name="f708" fmla="val 3143254"/>
              <a:gd name="f709" fmla="val 1892637"/>
              <a:gd name="f710" fmla="val 2972655"/>
              <a:gd name="f711" fmla="val 1917289"/>
              <a:gd name="f712" fmla="val 2701922"/>
              <a:gd name="f713" fmla="val 1626674"/>
              <a:gd name="f714" fmla="val 2672087"/>
              <a:gd name="f715" fmla="val 1393850"/>
              <a:gd name="f716" fmla="val 2657724"/>
              <a:gd name="f717" fmla="val 1281400"/>
              <a:gd name="f718" fmla="val 2654295"/>
              <a:gd name="f719" fmla="val 1167153"/>
              <a:gd name="f720" fmla="val 2645908"/>
              <a:gd name="f721" fmla="val 1047511"/>
              <a:gd name="f722" fmla="val 2627207"/>
              <a:gd name="f723" fmla="val 1039719"/>
              <a:gd name="f724" fmla="val 2601987"/>
              <a:gd name="f725" fmla="val 1028974"/>
              <a:gd name="f726" fmla="val 2570535"/>
              <a:gd name="f727" fmla="val 1015633"/>
              <a:gd name="f728" fmla="val 2585724"/>
              <a:gd name="f729" fmla="val 989219"/>
              <a:gd name="f730" fmla="val 2597362"/>
              <a:gd name="f731" fmla="val 968621"/>
              <a:gd name="f732" fmla="val 2610208"/>
              <a:gd name="f733" fmla="val 945870"/>
              <a:gd name="f734" fmla="val 2591281"/>
              <a:gd name="f735" fmla="val 918855"/>
              <a:gd name="f736" fmla="val 2572287"/>
              <a:gd name="f737" fmla="val 892485"/>
              <a:gd name="f738" fmla="val 2538036"/>
              <a:gd name="f739" fmla="val 844360"/>
              <a:gd name="f740" fmla="val 2514095"/>
              <a:gd name="f741" fmla="val 1028992"/>
              <a:gd name="f742" fmla="val 2431526"/>
              <a:gd name="f743" fmla="val 1183478"/>
              <a:gd name="f744" fmla="val 2512867"/>
              <a:gd name="f745" fmla="val 1354598"/>
              <a:gd name="f746" fmla="val 2572125"/>
              <a:gd name="f747" fmla="val 1479502"/>
              <a:gd name="f748" fmla="val 2561684"/>
              <a:gd name="f749" fmla="val 1610863"/>
              <a:gd name="f750" fmla="val 2518702"/>
              <a:gd name="f751" fmla="val 1742111"/>
              <a:gd name="f752" fmla="val 2469933"/>
              <a:gd name="f753" fmla="val 1890983"/>
              <a:gd name="f754" fmla="val 2406097"/>
              <a:gd name="f755" fmla="val 2028534"/>
              <a:gd name="f756" fmla="val 2275616"/>
              <a:gd name="f757" fmla="val 2134783"/>
              <a:gd name="f758" fmla="val 2256225"/>
              <a:gd name="f759" fmla="val 2148722"/>
              <a:gd name="f760" fmla="val 2245263"/>
              <a:gd name="f761" fmla="val 2111142"/>
              <a:gd name="f762" fmla="val 2241266"/>
              <a:gd name="f763" fmla="val 2096736"/>
              <a:gd name="f764" fmla="val 2179626"/>
              <a:gd name="f765" fmla="val 1884376"/>
              <a:gd name="f766" fmla="val 2162240"/>
              <a:gd name="f767" fmla="val 1669110"/>
              <a:gd name="f768" fmla="val 2231827"/>
              <a:gd name="f769" fmla="val 1456335"/>
              <a:gd name="f770" fmla="val 2253633"/>
              <a:gd name="f771" fmla="val 1389279"/>
              <a:gd name="f772" fmla="val 2309962"/>
              <a:gd name="f773" fmla="val 1334256"/>
              <a:gd name="f774" fmla="val 2348810"/>
              <a:gd name="f775" fmla="val 1272217"/>
              <a:gd name="f776" fmla="val 2373883"/>
              <a:gd name="f777" fmla="val 1232508"/>
              <a:gd name="f778" fmla="val 2406038"/>
              <a:gd name="f779" fmla="val 1193533"/>
              <a:gd name="f780" fmla="val 2416218"/>
              <a:gd name="f781" fmla="val 1150005"/>
              <a:gd name="f782" fmla="val 2450271"/>
              <a:gd name="f783" fmla="val 1004817"/>
              <a:gd name="f784" fmla="val 2476378"/>
              <a:gd name="f785" fmla="val 857831"/>
              <a:gd name="f786" fmla="val 2493456"/>
              <a:gd name="f787" fmla="val 706982"/>
              <a:gd name="f788" fmla="val 2411430"/>
              <a:gd name="f789" fmla="val 789284"/>
              <a:gd name="f790" fmla="val 2314735"/>
              <a:gd name="f791" fmla="val 853472"/>
              <a:gd name="f792" fmla="val 2313690"/>
              <a:gd name="f793" fmla="val 991337"/>
              <a:gd name="f794" fmla="val 2311990"/>
              <a:gd name="f795" fmla="val 1208533"/>
              <a:gd name="f796" fmla="val 2147439"/>
              <a:gd name="f797" fmla="val 1341195"/>
              <a:gd name="f798" fmla="val 1985609"/>
              <a:gd name="f799" fmla="val 1408731"/>
              <a:gd name="f800" fmla="val 1934853"/>
              <a:gd name="f801" fmla="val 1429839"/>
              <a:gd name="f802" fmla="val 1817778"/>
              <a:gd name="f803" fmla="val 1346461"/>
              <a:gd name="f804" fmla="val 1918730"/>
              <a:gd name="f805" fmla="val 1208846"/>
              <a:gd name="f806" fmla="val 1993345"/>
              <a:gd name="f807" fmla="val 1083149"/>
              <a:gd name="f808" fmla="val 2096531"/>
              <a:gd name="f809" fmla="val 982536"/>
              <a:gd name="f810" fmla="val 2213019"/>
              <a:gd name="f811" fmla="val 897616"/>
              <a:gd name="f812" fmla="val 2338343"/>
              <a:gd name="f813" fmla="val 806128"/>
              <a:gd name="f814" fmla="val 2409619"/>
              <a:gd name="f815" fmla="val 669020"/>
              <a:gd name="f816" fmla="val 2517219"/>
              <a:gd name="f817" fmla="val 563658"/>
              <a:gd name="f818" fmla="val 2529540"/>
              <a:gd name="f819" fmla="val 551917"/>
              <a:gd name="f820" fmla="val 2533383"/>
              <a:gd name="f821" fmla="val 531163"/>
              <a:gd name="f822" fmla="val 2539459"/>
              <a:gd name="f823" fmla="val 513894"/>
              <a:gd name="f824" fmla="val 2594147"/>
              <a:gd name="f825" fmla="val 361404"/>
              <a:gd name="f826" fmla="val 2648124"/>
              <a:gd name="f827" fmla="val 209492"/>
              <a:gd name="f828" fmla="val 2702456"/>
              <a:gd name="f829" fmla="val 57291"/>
              <a:gd name="f830" fmla="val 2707084"/>
              <a:gd name="f831" fmla="val 44428"/>
              <a:gd name="f832" fmla="val 2711390"/>
              <a:gd name="f833" fmla="val 31532"/>
              <a:gd name="f834" fmla="val 2713671"/>
              <a:gd name="f835" fmla="val 17409"/>
              <a:gd name="f836" fmla="val 2615215"/>
              <a:gd name="f837" fmla="val 2683886"/>
              <a:gd name="f838" fmla="val 2615765"/>
              <a:gd name="f839" fmla="val 70449"/>
              <a:gd name="f840" fmla="val 2443506"/>
              <a:gd name="f841" fmla="val 272276"/>
              <a:gd name="f842" fmla="val 2268590"/>
              <a:gd name="f843" fmla="val 471551"/>
              <a:gd name="f844" fmla="val 2101714"/>
              <a:gd name="f845" fmla="val 677840"/>
              <a:gd name="f846" fmla="val 1945364"/>
              <a:gd name="f847" fmla="val 870900"/>
              <a:gd name="f848" fmla="val 1795836"/>
              <a:gd name="f849" fmla="val 1070198"/>
              <a:gd name="f850" fmla="val 1647883"/>
              <a:gd name="f851" fmla="val 1269985"/>
              <a:gd name="f852" fmla="val 1540599"/>
              <a:gd name="f853" fmla="val 1415080"/>
              <a:gd name="f854" fmla="val 1501415"/>
              <a:gd name="f855" fmla="val 1580889"/>
              <a:gd name="f856" fmla="val 1520717"/>
              <a:gd name="f857" fmla="val 1759907"/>
              <a:gd name="f858" fmla="val 1523326"/>
              <a:gd name="f859" fmla="val 1784258"/>
              <a:gd name="f860" fmla="val 1527823"/>
              <a:gd name="f861" fmla="val 1815311"/>
              <a:gd name="f862" fmla="val 1543766"/>
              <a:gd name="f863" fmla="val 1830628"/>
              <a:gd name="f864" fmla="val 1658106"/>
              <a:gd name="f865" fmla="val 1942683"/>
              <a:gd name="f866" fmla="val 1640044"/>
              <a:gd name="f867" fmla="val 2081390"/>
              <a:gd name="f868" fmla="val 1614449"/>
              <a:gd name="f869" fmla="val 2214437"/>
              <a:gd name="f870" fmla="val 1596540"/>
              <a:gd name="f871" fmla="val 2305976"/>
              <a:gd name="f872" fmla="val 1553273"/>
              <a:gd name="f873" fmla="val 2470386"/>
              <a:gd name="f874" fmla="val 1518347"/>
              <a:gd name="f875" fmla="val 2480439"/>
              <a:gd name="f876" fmla="val 1419917"/>
              <a:gd name="f877" fmla="val 2441945"/>
              <a:gd name="f878" fmla="val 1340337"/>
              <a:gd name="f879" fmla="val 2330558"/>
              <a:gd name="f880" fmla="val 1333958"/>
              <a:gd name="f881" fmla="val 2228696"/>
              <a:gd name="f882" fmla="val 1327047"/>
              <a:gd name="f883" fmla="val 2119620"/>
              <a:gd name="f884" fmla="val 1351988"/>
              <a:gd name="f885" fmla="val 2017093"/>
              <a:gd name="f886" fmla="val 1393891"/>
              <a:gd name="f887" fmla="val 1917299"/>
              <a:gd name="f888" fmla="val 1435587"/>
              <a:gd name="f889" fmla="val 1819435"/>
              <a:gd name="f890" fmla="val 1480215"/>
              <a:gd name="f891" fmla="val 1721549"/>
              <a:gd name="f892" fmla="val 1444276"/>
              <a:gd name="f893" fmla="val 1597756"/>
              <a:gd name="f894" fmla="val 1426211"/>
              <a:gd name="f895" fmla="val 1620618"/>
              <a:gd name="f896" fmla="val 1409833"/>
              <a:gd name="f897" fmla="val 1636820"/>
              <a:gd name="f898" fmla="val 1398976"/>
              <a:gd name="f899" fmla="val 1656198"/>
              <a:gd name="f900" fmla="val 1307990"/>
              <a:gd name="f901" fmla="val 1816321"/>
              <a:gd name="f902" fmla="val 1221595"/>
              <a:gd name="f903" fmla="val 1979197"/>
              <a:gd name="f904" fmla="val 1126020"/>
              <a:gd name="f905" fmla="val 2136568"/>
              <a:gd name="f906" fmla="val 1084909"/>
              <a:gd name="f907" fmla="val 2204555"/>
              <a:gd name="f908" fmla="val 1102743"/>
              <a:gd name="f909" fmla="val 2260093"/>
              <a:gd name="f910" fmla="val 1129825"/>
              <a:gd name="f911" fmla="val 2320491"/>
              <a:gd name="f912" fmla="val 1132714"/>
              <a:gd name="f913" fmla="val 2326973"/>
              <a:gd name="f914" fmla="val 1139384"/>
              <a:gd name="f915" fmla="val 2331569"/>
              <a:gd name="f916" fmla="val 1143273"/>
              <a:gd name="f917" fmla="val 2337828"/>
              <a:gd name="f918" fmla="val 1331962"/>
              <a:gd name="f919" fmla="val 2640780"/>
              <a:gd name="f920" fmla="val 1296787"/>
              <a:gd name="f921" fmla="val 2906252"/>
              <a:gd name="f922" fmla="val 1156978"/>
              <a:gd name="f923" fmla="val 3218822"/>
              <a:gd name="f924" fmla="val 1147627"/>
              <a:gd name="f925" fmla="val 3239331"/>
              <a:gd name="f926" fmla="val 1135596"/>
              <a:gd name="f927" fmla="val 3284945"/>
              <a:gd name="f928" fmla="val 1116365"/>
              <a:gd name="f929" fmla="val 3269939"/>
              <a:gd name="f930" fmla="val 984182"/>
              <a:gd name="f931" fmla="val 3132933"/>
              <a:gd name="f932" fmla="val 898820"/>
              <a:gd name="f933" fmla="val 2975065"/>
              <a:gd name="f934" fmla="val 883236"/>
              <a:gd name="f935" fmla="val 2779510"/>
              <a:gd name="f936" fmla="val 858965"/>
              <a:gd name="f937" fmla="val 2887963"/>
              <a:gd name="f938" fmla="val 842858"/>
              <a:gd name="f939" fmla="val 2999213"/>
              <a:gd name="f940" fmla="val 808845"/>
              <a:gd name="f941" fmla="val 3104380"/>
              <a:gd name="f942" fmla="val 744139"/>
              <a:gd name="f943" fmla="val 3304970"/>
              <a:gd name="f944" fmla="val 661597"/>
              <a:gd name="f945" fmla="val 3498832"/>
              <a:gd name="f946" fmla="val 488550"/>
              <a:gd name="f947" fmla="val 3634846"/>
              <a:gd name="f948" fmla="val 446643"/>
              <a:gd name="f949" fmla="val 3667606"/>
              <a:gd name="f950" fmla="val 346628"/>
              <a:gd name="f951" fmla="val 3741539"/>
              <a:gd name="f952" fmla="val 328509"/>
              <a:gd name="f953" fmla="val 3719164"/>
              <a:gd name="f954" fmla="val 308952"/>
              <a:gd name="f955" fmla="val 3695012"/>
              <a:gd name="f956" fmla="val 315042"/>
              <a:gd name="f957" fmla="val 3631863"/>
              <a:gd name="f958" fmla="val 318672"/>
              <a:gd name="f959" fmla="val 3594817"/>
              <a:gd name="f960" fmla="val 329065"/>
              <a:gd name="f961" fmla="val 3485254"/>
              <a:gd name="f962" fmla="val 343678"/>
              <a:gd name="f963" fmla="val 3375801"/>
              <a:gd name="f964" fmla="val 358291"/>
              <a:gd name="f965" fmla="val 3266349"/>
              <a:gd name="f966" fmla="val 375072"/>
              <a:gd name="f967" fmla="val 3145733"/>
              <a:gd name="f968" fmla="val 425539"/>
              <a:gd name="f969" fmla="val 3041943"/>
              <a:gd name="f970" fmla="val 517362"/>
              <a:gd name="f971" fmla="val 2959353"/>
              <a:gd name="f972" fmla="val 591164"/>
              <a:gd name="f973" fmla="val 2893121"/>
              <a:gd name="f974" fmla="val 664171"/>
              <a:gd name="f975" fmla="val 2825180"/>
              <a:gd name="f976" fmla="val 735958"/>
              <a:gd name="f977" fmla="val 2756462"/>
              <a:gd name="f978" fmla="val 752980"/>
              <a:gd name="f979" fmla="val 2740327"/>
              <a:gd name="f980" fmla="val 764113"/>
              <a:gd name="f981" fmla="val 2718374"/>
              <a:gd name="f982" fmla="val 772369"/>
              <a:gd name="f983" fmla="val 2692870"/>
              <a:gd name="f984" fmla="val 587814"/>
              <a:gd name="f985" fmla="val 2829971"/>
              <a:gd name="f986" fmla="val 370516"/>
              <a:gd name="f987" fmla="val 2871268"/>
              <a:gd name="f988" fmla="val 156545"/>
              <a:gd name="f989" fmla="val 2921045"/>
              <a:gd name="f990" fmla="val 135273"/>
              <a:gd name="f991" fmla="val 2925922"/>
              <a:gd name="f992" fmla="val 71447"/>
              <a:gd name="f993" fmla="val 2922918"/>
              <a:gd name="f994" fmla="val 15585"/>
              <a:gd name="f995" fmla="val 2908337"/>
              <a:gd name="f996" fmla="val 2902697"/>
              <a:gd name="f997" fmla="val 2765873"/>
              <a:gd name="f998" fmla="val 29795"/>
              <a:gd name="f999" fmla="val 2717847"/>
              <a:gd name="f1000" fmla="val 40849"/>
              <a:gd name="f1001" fmla="val 2702583"/>
              <a:gd name="f1002" fmla="val 51469"/>
              <a:gd name="f1003" fmla="val 2690198"/>
              <a:gd name="f1004" fmla="val 59962"/>
              <a:gd name="f1005" fmla="val 2682291"/>
              <a:gd name="f1006" fmla="val 228768"/>
              <a:gd name="f1007" fmla="val 2525013"/>
              <a:gd name="f1008" fmla="val 418389"/>
              <a:gd name="f1009" fmla="val 2401453"/>
              <a:gd name="f1010" fmla="val 645405"/>
              <a:gd name="f1011" fmla="val 2342287"/>
              <a:gd name="f1012" fmla="val 879032"/>
              <a:gd name="f1013" fmla="val 2306584"/>
              <a:gd name="f1014" fmla="val 1032240"/>
              <a:gd name="f1015" fmla="val 2213098"/>
              <a:gd name="f1016" fmla="val 1059274"/>
              <a:gd name="f1017" fmla="val 2164156"/>
              <a:gd name="f1018" fmla="val 1151084"/>
              <a:gd name="f1019" fmla="val 1996307"/>
              <a:gd name="f1020" fmla="val 1239879"/>
              <a:gd name="f1021" fmla="val 1826195"/>
              <a:gd name="f1022" fmla="val 1341155"/>
              <a:gd name="f1023" fmla="val 1664208"/>
              <a:gd name="f1024" fmla="val 1477441"/>
              <a:gd name="f1025" fmla="val 1445642"/>
              <a:gd name="f1026" fmla="val 1624124"/>
              <a:gd name="f1027" fmla="val 1233359"/>
              <a:gd name="f1028" fmla="val 1766505"/>
              <a:gd name="f1029" fmla="val 1018678"/>
              <a:gd name="f1030" fmla="val 1778156"/>
              <a:gd name="f1031" fmla="val 1001010"/>
              <a:gd name="f1032" fmla="val 1791027"/>
              <a:gd name="f1033" fmla="val 984119"/>
              <a:gd name="f1034" fmla="val 1793256"/>
              <a:gd name="f1035" fmla="val 954087"/>
              <a:gd name="f1036" fmla="val 1736220"/>
              <a:gd name="f1037" fmla="val 994393"/>
              <a:gd name="f1038" fmla="val 1675663"/>
              <a:gd name="f1039" fmla="val 1031081"/>
              <a:gd name="f1040" fmla="val 1622366"/>
              <a:gd name="f1041" fmla="val 1076005"/>
              <a:gd name="f1042" fmla="val 1442738"/>
              <a:gd name="f1043" fmla="val 1227933"/>
              <a:gd name="f1044" fmla="val 1264479"/>
              <a:gd name="f1045" fmla="val 1382281"/>
              <a:gd name="f1046" fmla="val 1088015"/>
              <a:gd name="f1047" fmla="val 1538117"/>
              <a:gd name="f1048" fmla="val 1067855"/>
              <a:gd name="f1049" fmla="val 1556206"/>
              <a:gd name="f1050" fmla="val 1060774"/>
              <a:gd name="f1051" fmla="val 1588991"/>
              <a:gd name="f1052" fmla="val 1047011"/>
              <a:gd name="f1053" fmla="val 1614249"/>
              <a:gd name="f1054" fmla="val 939107"/>
              <a:gd name="f1055" fmla="val 1813950"/>
              <a:gd name="f1056" fmla="val 771972"/>
              <a:gd name="f1057" fmla="val 1928122"/>
              <a:gd name="f1058" fmla="val 545270"/>
              <a:gd name="f1059" fmla="val 1944692"/>
              <a:gd name="f1060" fmla="val 441606"/>
              <a:gd name="f1061" fmla="val 1952189"/>
              <a:gd name="f1062" fmla="val 416671"/>
              <a:gd name="f1063" fmla="val 1908283"/>
              <a:gd name="f1064" fmla="val 470627"/>
              <a:gd name="f1065" fmla="val 1817545"/>
              <a:gd name="f1066" fmla="val 562706"/>
              <a:gd name="f1067" fmla="val 1662415"/>
              <a:gd name="f1068" fmla="val 679164"/>
              <a:gd name="f1069" fmla="val 1538119"/>
              <a:gd name="f1070" fmla="val 879648"/>
              <a:gd name="f1071" fmla="val 1544544"/>
              <a:gd name="f1072" fmla="val 970485"/>
              <a:gd name="f1073" fmla="val 1547433"/>
              <a:gd name="f1074" fmla="val 1036974"/>
              <a:gd name="f1075" fmla="val 1510057"/>
              <a:gd name="f1076" fmla="val 1100842"/>
              <a:gd name="f1077" fmla="val 1445401"/>
              <a:gd name="f1078" fmla="val 1210992"/>
              <a:gd name="f1079" fmla="val 1334445"/>
              <a:gd name="f1080" fmla="val 1329909"/>
              <a:gd name="f1081" fmla="val 1232856"/>
              <a:gd name="f1082" fmla="val 1437652"/>
              <a:gd name="f1083" fmla="val 1110911"/>
              <a:gd name="f1084" fmla="val 1361289"/>
              <a:gd name="f1085" fmla="val 1130996"/>
              <a:gd name="f1086" fmla="val 1284490"/>
              <a:gd name="f1087" fmla="val 1149082"/>
              <a:gd name="f1088" fmla="val 1208853"/>
              <a:gd name="f1089" fmla="val 1171520"/>
              <a:gd name="f1090" fmla="val 1106003"/>
              <a:gd name="f1091" fmla="val 1201880"/>
              <a:gd name="f1092" fmla="val 1005248"/>
              <a:gd name="f1093" fmla="val 1237013"/>
              <a:gd name="f1094" fmla="val 902537"/>
              <a:gd name="f1095" fmla="val 1266085"/>
              <a:gd name="f1096" fmla="val 850537"/>
              <a:gd name="f1097" fmla="val 1280555"/>
              <a:gd name="f1098" fmla="val 815167"/>
              <a:gd name="f1099" fmla="val 1303904"/>
              <a:gd name="f1100" fmla="val 781831"/>
              <a:gd name="f1101" fmla="val 1350894"/>
              <a:gd name="f1102" fmla="val 694187"/>
              <a:gd name="f1103" fmla="val 1473616"/>
              <a:gd name="f1104" fmla="val 568919"/>
              <a:gd name="f1105" fmla="val 1561531"/>
              <a:gd name="f1106" fmla="val 429373"/>
              <a:gd name="f1107" fmla="val 1606317"/>
              <a:gd name="f1108" fmla="val 322179"/>
              <a:gd name="f1109" fmla="val 1640784"/>
              <a:gd name="f1110" fmla="val 200254"/>
              <a:gd name="f1111" fmla="val 1642487"/>
              <a:gd name="f1112" fmla="val 81275"/>
              <a:gd name="f1113" fmla="val 1598286"/>
              <a:gd name="f1114" fmla="val 88037"/>
              <a:gd name="f1115" fmla="val 1574581"/>
              <a:gd name="f1116" fmla="val 87604"/>
              <a:gd name="f1117" fmla="val 1557289"/>
              <a:gd name="f1118" fmla="val 96005"/>
              <a:gd name="f1119" fmla="val 1548721"/>
              <a:gd name="f1120" fmla="val 237899"/>
              <a:gd name="f1121" fmla="val 1402652"/>
              <a:gd name="f1122" fmla="val 389584"/>
              <a:gd name="f1123" fmla="val 1271587"/>
              <a:gd name="f1124" fmla="val 587023"/>
              <a:gd name="f1125" fmla="val 1202853"/>
              <a:gd name="f1126" fmla="val 647862"/>
              <a:gd name="f1127" fmla="val 1181814"/>
              <a:gd name="f1128" fmla="val 704352"/>
              <a:gd name="f1129" fmla="val 1180174"/>
              <a:gd name="f1130" fmla="val 756337"/>
              <a:gd name="f1131" fmla="val 1211585"/>
              <a:gd name="f1132" fmla="val 796419"/>
              <a:gd name="f1133" fmla="val 1235581"/>
              <a:gd name="f1134" fmla="val 829151"/>
              <a:gd name="f1135" fmla="val 1230833"/>
              <a:gd name="f1136" fmla="val 870149"/>
              <a:gd name="f1137" fmla="val 1218805"/>
              <a:gd name="f1138" fmla="val 1110131"/>
              <a:gd name="f1139" fmla="val 1147964"/>
              <a:gd name="f1140" fmla="val 1351782"/>
              <a:gd name="f1141" fmla="val 1082828"/>
              <a:gd name="f1142" fmla="val 1590533"/>
              <a:gd name="f1143" fmla="val 1008282"/>
              <a:gd name="f1144" fmla="val 1647452"/>
              <a:gd name="f1145" fmla="val 990416"/>
              <a:gd name="f1146" fmla="val 1692710"/>
              <a:gd name="f1147" fmla="val 938477"/>
              <a:gd name="f1148" fmla="val 1747291"/>
              <a:gd name="f1149" fmla="val 908980"/>
              <a:gd name="f1150" fmla="val 2010423"/>
              <a:gd name="f1151" fmla="val 767643"/>
              <a:gd name="f1152" fmla="val 2156926"/>
              <a:gd name="f1153" fmla="val 514341"/>
              <a:gd name="f1154" fmla="val 2359623"/>
              <a:gd name="f1155" fmla="val 289630"/>
              <a:gd name="f1156" fmla="val 2236423"/>
              <a:gd name="f1157" fmla="val 294129"/>
              <a:gd name="f1158" fmla="val 2139898"/>
              <a:gd name="f1159" fmla="val 298787"/>
              <a:gd name="f1160" fmla="val 2068468"/>
              <a:gd name="f1161" fmla="val 400733"/>
              <a:gd name="f1162" fmla="val 1952834"/>
              <a:gd name="f1163" fmla="val 566116"/>
              <a:gd name="f1164" fmla="val 1774030"/>
              <a:gd name="f1165" fmla="val 627991"/>
              <a:gd name="f1166" fmla="val 1585301"/>
              <a:gd name="f1167" fmla="val 660856"/>
              <a:gd name="f1168" fmla="val 1502406"/>
              <a:gd name="f1169" fmla="val 675057"/>
              <a:gd name="f1170" fmla="val 1416597"/>
              <a:gd name="f1171" fmla="val 676917"/>
              <a:gd name="f1172" fmla="val 1332281"/>
              <a:gd name="f1173" fmla="val 676980"/>
              <a:gd name="f1174" fmla="val 1303960"/>
              <a:gd name="f1175" fmla="val 676978"/>
              <a:gd name="f1176" fmla="val 1266699"/>
              <a:gd name="f1177" fmla="val 660107"/>
              <a:gd name="f1178" fmla="val 1249799"/>
              <a:gd name="f1179" fmla="val 638509"/>
              <a:gd name="f1180" fmla="val 1239732"/>
              <a:gd name="f1181" fmla="val 626078"/>
              <a:gd name="f1182" fmla="val 1254627"/>
              <a:gd name="f1183" fmla="val 581086"/>
              <a:gd name="f1184" fmla="val 1271498"/>
              <a:gd name="f1185" fmla="val 563307"/>
              <a:gd name="f1186" fmla="val 1315987"/>
              <a:gd name="f1187" fmla="val 515520"/>
              <a:gd name="f1188" fmla="val 1364996"/>
              <a:gd name="f1189" fmla="val 471128"/>
              <a:gd name="f1190" fmla="val 1416744"/>
              <a:gd name="f1191" fmla="val 431576"/>
              <a:gd name="f1192" fmla="val 1631217"/>
              <a:gd name="f1193" fmla="val 267308"/>
              <a:gd name="f1194" fmla="val 1881706"/>
              <a:gd name="f1195" fmla="val 244413"/>
              <a:gd name="f1196" fmla="val 2139805"/>
              <a:gd name="f1197" fmla="val 244759"/>
              <a:gd name="f1198" fmla="val 2215969"/>
              <a:gd name="f1199" fmla="val 244830"/>
              <a:gd name="f1200" fmla="val 2293713"/>
              <a:gd name="f1201" fmla="val 230095"/>
              <a:gd name="f1202" fmla="val 2367937"/>
              <a:gd name="f1203" fmla="val 211741"/>
              <a:gd name="f1204" fmla="val 2408728"/>
              <a:gd name="f1205" fmla="val 201645"/>
              <a:gd name="f1206" fmla="val 2451963"/>
              <a:gd name="f1207" fmla="val 177807"/>
              <a:gd name="f1208" fmla="val 2480293"/>
              <a:gd name="f1209" fmla="val 147221"/>
              <a:gd name="f1210" fmla="val 1279469"/>
              <a:gd name="f1211" fmla="val 1426070"/>
              <a:gd name="f1212" fmla="val 1350504"/>
              <a:gd name="f1213" fmla="val 33583"/>
              <a:gd name="f1214" fmla="val 1327260"/>
              <a:gd name="f1215" fmla="val 98863"/>
              <a:gd name="f1216" fmla="val 1310717"/>
              <a:gd name="f1217" fmla="val 159304"/>
              <a:gd name="f1218" fmla="val 1284284"/>
              <a:gd name="f1219" fmla="val 214818"/>
              <a:gd name="f1220" fmla="val 1183157"/>
              <a:gd name="f1221" fmla="val 427258"/>
              <a:gd name="f1222" fmla="val 1090002"/>
              <a:gd name="f1223" fmla="val 647358"/>
              <a:gd name="f1224" fmla="val 900440"/>
              <a:gd name="f1225" fmla="val 800862"/>
              <a:gd name="f1226" fmla="val 827038"/>
              <a:gd name="f1227" fmla="val 860301"/>
              <a:gd name="f1228" fmla="val 740694"/>
              <a:gd name="f1229" fmla="val 903758"/>
              <a:gd name="f1230" fmla="val 658158"/>
              <a:gd name="f1231" fmla="val 951189"/>
              <a:gd name="f1232" fmla="val 642179"/>
              <a:gd name="f1233" fmla="val 960600"/>
              <a:gd name="f1234" fmla="val 606501"/>
              <a:gd name="f1235" fmla="val 962440"/>
              <a:gd name="f1236" fmla="val 598449"/>
              <a:gd name="f1237" fmla="val 952495"/>
              <a:gd name="f1238" fmla="val 585218"/>
              <a:gd name="f1239" fmla="val 936157"/>
              <a:gd name="f1240" fmla="val 576639"/>
              <a:gd name="f1241" fmla="val 903706"/>
              <a:gd name="f1242" fmla="val 583851"/>
              <a:gd name="f1243" fmla="val 884927"/>
              <a:gd name="f1244" fmla="val 646997"/>
              <a:gd name="f1245" fmla="val 720296"/>
              <a:gd name="f1246" fmla="val 702254"/>
              <a:gd name="f1247" fmla="val 550293"/>
              <a:gd name="f1248" fmla="val 821592"/>
              <a:gd name="f1249" fmla="val 414254"/>
              <a:gd name="f1250" fmla="val 883927"/>
              <a:gd name="f1251" fmla="val 342607"/>
              <a:gd name="f1252" fmla="val 950426"/>
              <a:gd name="f1253" fmla="val 274644"/>
              <a:gd name="f1254" fmla="val 1021039"/>
              <a:gd name="f1255" fmla="val 198645"/>
              <a:gd name="f1256" fmla="val 925878"/>
              <a:gd name="f1257" fmla="val 221015"/>
              <a:gd name="f1258" fmla="val 852512"/>
              <a:gd name="f1259" fmla="val 255727"/>
              <a:gd name="f1260" fmla="val 807695"/>
              <a:gd name="f1261" fmla="val 343180"/>
              <a:gd name="f1262" fmla="val 757627"/>
              <a:gd name="f1263" fmla="val 440178"/>
              <a:gd name="f1264" fmla="val 677425"/>
              <a:gd name="f1265" fmla="val 514533"/>
              <a:gd name="f1266" fmla="val 581023"/>
              <a:gd name="f1267" fmla="val 563784"/>
              <a:gd name="f1268" fmla="val 463285"/>
              <a:gd name="f1269" fmla="val 623842"/>
              <a:gd name="f1270" fmla="val 365880"/>
              <a:gd name="f1271" fmla="val 722125"/>
              <a:gd name="f1272" fmla="val 231835"/>
              <a:gd name="f1273" fmla="val 748932"/>
              <a:gd name="f1274" fmla="val 170601"/>
              <a:gd name="f1275" fmla="val 761470"/>
              <a:gd name="f1276" fmla="val 108423"/>
              <a:gd name="f1277" fmla="val 770657"/>
              <a:gd name="f1278" fmla="val 46357"/>
              <a:gd name="f1279" fmla="val 772696"/>
              <a:gd name="f1280" fmla="val 772842"/>
              <a:gd name="f1281" fmla="val 708052"/>
              <a:gd name="f1282" fmla="val 89067"/>
              <a:gd name="f1283" fmla="val 704930"/>
              <a:gd name="f1284" fmla="val 352860"/>
              <a:gd name="f1285" fmla="val 675038"/>
              <a:gd name="f1286" fmla="val 632363"/>
              <a:gd name="f1287" fmla="val 525002"/>
              <a:gd name="f1288" fmla="val 710775"/>
              <a:gd name="f1289" fmla="val 339334"/>
              <a:gd name="f1290" fmla="val 664377"/>
              <a:gd name="f1291" fmla="val 359265"/>
              <a:gd name="f1292" fmla="val 626200"/>
              <a:gd name="f1293" fmla="val 378419"/>
              <a:gd name="f1294" fmla="val 585997"/>
              <a:gd name="f1295" fmla="val 392158"/>
              <a:gd name="f1296" fmla="val 568074"/>
              <a:gd name="f1297" fmla="val 398439"/>
              <a:gd name="f1298" fmla="val 536629"/>
              <a:gd name="f1299" fmla="val 403320"/>
              <a:gd name="f1300" fmla="val 527576"/>
              <a:gd name="f1301" fmla="val 393598"/>
              <a:gd name="f1302" fmla="val 494376"/>
              <a:gd name="f1303" fmla="val 356971"/>
              <a:gd name="f1304" fmla="val 459131"/>
              <a:gd name="f1305" fmla="val 376102"/>
              <a:gd name="f1306" fmla="val 425698"/>
              <a:gd name="f1307" fmla="val 384358"/>
              <a:gd name="f1308" fmla="val 375905"/>
              <a:gd name="f1309" fmla="val 396453"/>
              <a:gd name="f1310" fmla="val 327713"/>
              <a:gd name="f1311" fmla="val 414896"/>
              <a:gd name="f1312" fmla="val 278288"/>
              <a:gd name="f1313" fmla="val 429633"/>
              <a:gd name="f1314" fmla="val 194259"/>
              <a:gd name="f1315" fmla="val 454455"/>
              <a:gd name="f1316" fmla="val 116406"/>
              <a:gd name="f1317" fmla="val 489273"/>
              <a:gd name="f1318" fmla="val 43518"/>
              <a:gd name="f1319" fmla="val 533227"/>
              <a:gd name="f1320" fmla="val 563132"/>
              <a:gd name="f1321" fmla="val 500322"/>
              <a:gd name="f1322" fmla="val 116366"/>
              <a:gd name="f1323" fmla="val 435129"/>
              <a:gd name="f1324" fmla="val 236099"/>
              <a:gd name="f1325" fmla="val 377351"/>
              <a:gd name="f1326" fmla="val 362902"/>
              <a:gd name="f1327" fmla="val 333769"/>
              <a:gd name="f1328" fmla="val 495997"/>
              <a:gd name="f1329" fmla="val 302145"/>
              <a:gd name="f1330" fmla="val 624522"/>
              <a:gd name="f1331" fmla="val 272163"/>
              <a:gd name="f1332" fmla="val 751940"/>
              <a:gd name="f1333" fmla="val 234257"/>
              <a:gd name="f1334" fmla="val 876112"/>
              <a:gd name="f1335" fmla="val 190158"/>
              <a:gd name="f1336" fmla="val 951230"/>
              <a:gd name="f1337" fmla="val 163437"/>
              <a:gd name="f1338" fmla="val 1018312"/>
              <a:gd name="f1339" fmla="val 114407"/>
              <a:gd name="f1340" fmla="val 1091828"/>
              <a:gd name="f1341" fmla="val 81338"/>
              <a:gd name="f1342" fmla="+- 0 0 -90"/>
              <a:gd name="f1343" fmla="*/ f3 1 5137691"/>
              <a:gd name="f1344" fmla="*/ f4 1 3723310"/>
              <a:gd name="f1345" fmla="+- f7 0 f5"/>
              <a:gd name="f1346" fmla="+- f6 0 f5"/>
              <a:gd name="f1347" fmla="*/ f1342 f0 1"/>
              <a:gd name="f1348" fmla="*/ f1346 1 5137691"/>
              <a:gd name="f1349" fmla="*/ f1345 1 3723310"/>
              <a:gd name="f1350" fmla="*/ 659084 f1346 1"/>
              <a:gd name="f1351" fmla="*/ 2921625 f1345 1"/>
              <a:gd name="f1352" fmla="*/ 431178 f1346 1"/>
              <a:gd name="f1353" fmla="*/ 3187332 f1345 1"/>
              <a:gd name="f1354" fmla="*/ 371969 f1346 1"/>
              <a:gd name="f1355" fmla="*/ 3549893 f1345 1"/>
              <a:gd name="f1356" fmla="*/ 393875 f1346 1"/>
              <a:gd name="f1357" fmla="*/ 3555088 f1345 1"/>
              <a:gd name="f1358" fmla="*/ 773656 f1346 1"/>
              <a:gd name="f1359" fmla="*/ 2824142 f1345 1"/>
              <a:gd name="f1360" fmla="*/ 683107 f1346 1"/>
              <a:gd name="f1361" fmla="*/ 3035075 f1345 1"/>
              <a:gd name="f1362" fmla="*/ 523193 f1346 1"/>
              <a:gd name="f1363" fmla="*/ 3444488 f1345 1"/>
              <a:gd name="f1364" fmla="*/ 493950 f1346 1"/>
              <a:gd name="f1365" fmla="*/ 3544616 f1345 1"/>
              <a:gd name="f1366" fmla="*/ 906895 f1346 1"/>
              <a:gd name="f1367" fmla="*/ 2579229 f1345 1"/>
              <a:gd name="f1368" fmla="*/ 896608 f1346 1"/>
              <a:gd name="f1369" fmla="*/ 2696939 f1345 1"/>
              <a:gd name="f1370" fmla="*/ 1003958 f1346 1"/>
              <a:gd name="f1371" fmla="*/ 2517682 f1345 1"/>
              <a:gd name="f1372" fmla="*/ 1054389 f1346 1"/>
              <a:gd name="f1373" fmla="*/ 3079021 f1345 1"/>
              <a:gd name="f1374" fmla="*/ 744142 f1346 1"/>
              <a:gd name="f1375" fmla="*/ 2402290 f1345 1"/>
              <a:gd name="f1376" fmla="*/ 99596 f1346 1"/>
              <a:gd name="f1377" fmla="*/ 2734878 f1345 1"/>
              <a:gd name="f1378" fmla="*/ 1068601 f1346 1"/>
              <a:gd name="f1379" fmla="*/ 2384771 f1345 1"/>
              <a:gd name="f1380" fmla="*/ 1147707 f1346 1"/>
              <a:gd name="f1381" fmla="*/ 3076961 f1345 1"/>
              <a:gd name="f1382" fmla="*/ 934540 f1346 1"/>
              <a:gd name="f1383" fmla="*/ 2375130 f1345 1"/>
              <a:gd name="f1384" fmla="*/ 84219 f1346 1"/>
              <a:gd name="f1385" fmla="*/ 2833186 f1345 1"/>
              <a:gd name="f1386" fmla="*/ 269550 f1346 1"/>
              <a:gd name="f1387" fmla="*/ 2841297 f1345 1"/>
              <a:gd name="f1388" fmla="*/ 695816 f1346 1"/>
              <a:gd name="f1389" fmla="*/ 2669005 f1345 1"/>
              <a:gd name="f1390" fmla="*/ 2466566 f1346 1"/>
              <a:gd name="f1391" fmla="*/ 1413263 f1345 1"/>
              <a:gd name="f1392" fmla="*/ 2384187 f1346 1"/>
              <a:gd name="f1393" fmla="*/ 1907493 f1345 1"/>
              <a:gd name="f1394" fmla="*/ 2384254 f1346 1"/>
              <a:gd name="f1395" fmla="*/ 1364070 f1345 1"/>
              <a:gd name="f1396" fmla="*/ 2286288 f1346 1"/>
              <a:gd name="f1397" fmla="*/ 1925023 f1345 1"/>
              <a:gd name="f1398" fmla="*/ 2728377 f1346 1"/>
              <a:gd name="f1399" fmla="*/ 1165380 f1345 1"/>
              <a:gd name="f1400" fmla="*/ 3003048 f1346 1"/>
              <a:gd name="f1401" fmla="*/ 1736253 f1345 1"/>
              <a:gd name="f1402" fmla="*/ 2948375 f1346 1"/>
              <a:gd name="f1403" fmla="*/ 1498255 f1345 1"/>
              <a:gd name="f1404" fmla="*/ 2914601 f1346 1"/>
              <a:gd name="f1405" fmla="*/ 1460919 f1345 1"/>
              <a:gd name="f1406" fmla="*/ 2852040 f1346 1"/>
              <a:gd name="f1407" fmla="*/ 1382206 f1345 1"/>
              <a:gd name="f1408" fmla="*/ 2806912 f1346 1"/>
              <a:gd name="f1409" fmla="*/ 1118837 f1345 1"/>
              <a:gd name="f1410" fmla="*/ 2783682 f1346 1"/>
              <a:gd name="f1411" fmla="*/ 1138236 f1345 1"/>
              <a:gd name="f1412" fmla="*/ 2889384 f1346 1"/>
              <a:gd name="f1413" fmla="*/ 1270224 f1345 1"/>
              <a:gd name="f1414" fmla="*/ 2994783 f1346 1"/>
              <a:gd name="f1415" fmla="*/ 1447738 f1345 1"/>
              <a:gd name="f1416" fmla="*/ 3056463 f1346 1"/>
              <a:gd name="f1417" fmla="*/ 1668888 f1345 1"/>
              <a:gd name="f1418" fmla="*/ 3083513 f1346 1"/>
              <a:gd name="f1419" fmla="*/ 1738721 f1345 1"/>
              <a:gd name="f1420" fmla="*/ 3025360 f1346 1"/>
              <a:gd name="f1421" fmla="*/ 1292428 f1345 1"/>
              <a:gd name="f1422" fmla="*/ 2211503 f1346 1"/>
              <a:gd name="f1423" fmla="*/ 1091728 f1345 1"/>
              <a:gd name="f1424" fmla="*/ 2023347 f1346 1"/>
              <a:gd name="f1425" fmla="*/ 1305252 f1345 1"/>
              <a:gd name="f1426" fmla="*/ 2041522 f1346 1"/>
              <a:gd name="f1427" fmla="*/ 1324054 f1345 1"/>
              <a:gd name="f1428" fmla="*/ 2168237 f1346 1"/>
              <a:gd name="f1429" fmla="*/ 1042670 f1345 1"/>
              <a:gd name="f1430" fmla="*/ 2005655 f1346 1"/>
              <a:gd name="f1431" fmla="*/ 1233134 f1345 1"/>
              <a:gd name="f1432" fmla="*/ 4080539 f1346 1"/>
              <a:gd name="f1433" fmla="*/ 827257 f1345 1"/>
              <a:gd name="f1434" fmla="*/ 4092849 f1346 1"/>
              <a:gd name="f1435" fmla="*/ 1108381 f1345 1"/>
              <a:gd name="f1436" fmla="*/ 4132014 f1346 1"/>
              <a:gd name="f1437" fmla="*/ 1381869 f1345 1"/>
              <a:gd name="f1438" fmla="*/ 4082492 f1346 1"/>
              <a:gd name="f1439" fmla="*/ 1357873 f1345 1"/>
              <a:gd name="f1440" fmla="*/ 4009383 f1346 1"/>
              <a:gd name="f1441" fmla="*/ 893112 f1345 1"/>
              <a:gd name="f1442" fmla="*/ 4072306 f1346 1"/>
              <a:gd name="f1443" fmla="*/ 1761300 f1345 1"/>
              <a:gd name="f1444" fmla="*/ 4412492 f1346 1"/>
              <a:gd name="f1445" fmla="*/ 559624 f1345 1"/>
              <a:gd name="f1446" fmla="*/ 4617392 f1346 1"/>
              <a:gd name="f1447" fmla="*/ 890611 f1345 1"/>
              <a:gd name="f1448" fmla="*/ 4369105 f1346 1"/>
              <a:gd name="f1449" fmla="*/ 630629 f1345 1"/>
              <a:gd name="f1450" fmla="*/ 4810227 f1346 1"/>
              <a:gd name="f1451" fmla="*/ 1127284 f1345 1"/>
              <a:gd name="f1452" fmla="*/ 3754486 f1346 1"/>
              <a:gd name="f1453" fmla="*/ 313872 f1345 1"/>
              <a:gd name="f1454" fmla="*/ 3673942 f1346 1"/>
              <a:gd name="f1455" fmla="*/ 424963 f1345 1"/>
              <a:gd name="f1456" fmla="*/ 3490493 f1346 1"/>
              <a:gd name="f1457" fmla="*/ 701127 f1345 1"/>
              <a:gd name="f1458" fmla="*/ 3439282 f1346 1"/>
              <a:gd name="f1459" fmla="*/ 732600 f1345 1"/>
              <a:gd name="f1460" fmla="*/ 3421532 f1346 1"/>
              <a:gd name="f1461" fmla="*/ 712866 f1345 1"/>
              <a:gd name="f1462" fmla="*/ 3590235 f1346 1"/>
              <a:gd name="f1463" fmla="*/ 449820 f1345 1"/>
              <a:gd name="f1464" fmla="*/ 3307188 f1346 1"/>
              <a:gd name="f1465" fmla="*/ 911899 f1345 1"/>
              <a:gd name="f1466" fmla="*/ 3393054 f1346 1"/>
              <a:gd name="f1467" fmla="*/ 906465 f1345 1"/>
              <a:gd name="f1468" fmla="*/ 3776927 f1346 1"/>
              <a:gd name="f1469" fmla="*/ 442126 f1345 1"/>
              <a:gd name="f1470" fmla="*/ 1133888 f1346 1"/>
              <a:gd name="f1471" fmla="*/ 214876 f1345 1"/>
              <a:gd name="f1472" fmla="*/ 660639 f1346 1"/>
              <a:gd name="f1473" fmla="*/ 863910 f1345 1"/>
              <a:gd name="f1474" fmla="*/ 1108084 f1346 1"/>
              <a:gd name="f1475" fmla="*/ 398665 f1345 1"/>
              <a:gd name="f1476" fmla="*/ 975613 f1346 1"/>
              <a:gd name="f1477" fmla="*/ 557099 f1345 1"/>
              <a:gd name="f1478" fmla="*/ 811923 f1346 1"/>
              <a:gd name="f1479" fmla="*/ 657310 f1345 1"/>
              <a:gd name="f1480" fmla="*/ 998135 f1346 1"/>
              <a:gd name="f1481" fmla="*/ 440657 f1345 1"/>
              <a:gd name="f1482" fmla="*/ 4685407 f1346 1"/>
              <a:gd name="f1483" fmla="*/ 0 f1345 1"/>
              <a:gd name="f1484" fmla="*/ 4770408 f1346 1"/>
              <a:gd name="f1485" fmla="*/ 4810333 f1346 1"/>
              <a:gd name="f1486" fmla="*/ 31801 f1345 1"/>
              <a:gd name="f1487" fmla="*/ 5034638 f1346 1"/>
              <a:gd name="f1488" fmla="*/ 141089 f1345 1"/>
              <a:gd name="f1489" fmla="*/ 5039361 f1346 1"/>
              <a:gd name="f1490" fmla="*/ 18254 f1345 1"/>
              <a:gd name="f1491" fmla="*/ 5037438 f1346 1"/>
              <a:gd name="f1492" fmla="*/ 5107568 f1346 1"/>
              <a:gd name="f1493" fmla="*/ 5114876 f1346 1"/>
              <a:gd name="f1494" fmla="*/ 38763 f1345 1"/>
              <a:gd name="f1495" fmla="*/ 5127595 f1346 1"/>
              <a:gd name="f1496" fmla="*/ 236940 f1345 1"/>
              <a:gd name="f1497" fmla="*/ 5061109 f1346 1"/>
              <a:gd name="f1498" fmla="*/ 225505 f1345 1"/>
              <a:gd name="f1499" fmla="*/ 4727085 f1346 1"/>
              <a:gd name="f1500" fmla="*/ 33775 f1345 1"/>
              <a:gd name="f1501" fmla="*/ 4003152 f1346 1"/>
              <a:gd name="f1502" fmla="*/ 4132176 f1346 1"/>
              <a:gd name="f1503" fmla="*/ 4123986 f1346 1"/>
              <a:gd name="f1504" fmla="*/ 63465 f1345 1"/>
              <a:gd name="f1505" fmla="*/ 4104583 f1346 1"/>
              <a:gd name="f1506" fmla="*/ 239130 f1345 1"/>
              <a:gd name="f1507" fmla="*/ 4153843 f1346 1"/>
              <a:gd name="f1508" fmla="*/ 350960 f1345 1"/>
              <a:gd name="f1509" fmla="*/ 4411323 f1346 1"/>
              <a:gd name="f1510" fmla="*/ 488238 f1345 1"/>
              <a:gd name="f1511" fmla="*/ 4864485 f1346 1"/>
              <a:gd name="f1512" fmla="*/ 991020 f1345 1"/>
              <a:gd name="f1513" fmla="*/ 4905378 f1346 1"/>
              <a:gd name="f1514" fmla="*/ 1217830 f1345 1"/>
              <a:gd name="f1515" fmla="*/ 4640632 f1346 1"/>
              <a:gd name="f1516" fmla="*/ 1136420 f1345 1"/>
              <a:gd name="f1517" fmla="*/ 4377015 f1346 1"/>
              <a:gd name="f1518" fmla="*/ 870623 f1345 1"/>
              <a:gd name="f1519" fmla="*/ 4304571 f1346 1"/>
              <a:gd name="f1520" fmla="*/ 640549 f1345 1"/>
              <a:gd name="f1521" fmla="*/ 4193118 f1346 1"/>
              <a:gd name="f1522" fmla="*/ 452646 f1345 1"/>
              <a:gd name="f1523" fmla="*/ 4094850 f1346 1"/>
              <a:gd name="f1524" fmla="*/ 385207 f1345 1"/>
              <a:gd name="f1525" fmla="*/ 4089643 f1346 1"/>
              <a:gd name="f1526" fmla="*/ 684043 f1345 1"/>
              <a:gd name="f1527" fmla="*/ 4140489 f1346 1"/>
              <a:gd name="f1528" fmla="*/ 765775 f1345 1"/>
              <a:gd name="f1529" fmla="*/ 4328143 f1346 1"/>
              <a:gd name="f1530" fmla="*/ 1340660 f1345 1"/>
              <a:gd name="f1531" fmla="*/ 4211174 f1346 1"/>
              <a:gd name="f1532" fmla="*/ 1692363 f1345 1"/>
              <a:gd name="f1533" fmla="*/ 4096384 f1346 1"/>
              <a:gd name="f1534" fmla="*/ 1871176 f1345 1"/>
              <a:gd name="f1535" fmla="*/ 4073915 f1346 1"/>
              <a:gd name="f1536" fmla="*/ 1868200 f1345 1"/>
              <a:gd name="f1537" fmla="*/ 3830235 f1346 1"/>
              <a:gd name="f1538" fmla="*/ 1467468 f1345 1"/>
              <a:gd name="f1539" fmla="*/ 3928554 f1346 1"/>
              <a:gd name="f1540" fmla="*/ 872709 f1345 1"/>
              <a:gd name="f1541" fmla="*/ 4041572 f1346 1"/>
              <a:gd name="f1542" fmla="*/ 368957 f1345 1"/>
              <a:gd name="f1543" fmla="*/ 3976315 f1346 1"/>
              <a:gd name="f1544" fmla="*/ 278901 f1345 1"/>
              <a:gd name="f1545" fmla="*/ 4052764 f1346 1"/>
              <a:gd name="f1546" fmla="*/ 245809 f1345 1"/>
              <a:gd name="f1547" fmla="*/ 4077058 f1346 1"/>
              <a:gd name="f1548" fmla="*/ 27371 f1345 1"/>
              <a:gd name="f1549" fmla="*/ 3902474 f1346 1"/>
              <a:gd name="f1550" fmla="*/ 171686 f1345 1"/>
              <a:gd name="f1551" fmla="*/ 3839430 f1346 1"/>
              <a:gd name="f1552" fmla="*/ 359757 f1345 1"/>
              <a:gd name="f1553" fmla="*/ 3511342 f1346 1"/>
              <a:gd name="f1554" fmla="*/ 923585 f1345 1"/>
              <a:gd name="f1555" fmla="*/ 3345310 f1346 1"/>
              <a:gd name="f1556" fmla="*/ 978648 f1345 1"/>
              <a:gd name="f1557" fmla="*/ 3251411 f1346 1"/>
              <a:gd name="f1558" fmla="*/ 912962 f1345 1"/>
              <a:gd name="f1559" fmla="*/ 3294880 f1346 1"/>
              <a:gd name="f1560" fmla="*/ 713104 f1345 1"/>
              <a:gd name="f1561" fmla="*/ 3641287 f1346 1"/>
              <a:gd name="f1562" fmla="*/ 316153 f1345 1"/>
              <a:gd name="f1563" fmla="*/ 3873337 f1346 1"/>
              <a:gd name="f1564" fmla="*/ 115305 f1345 1"/>
              <a:gd name="f1565" fmla="*/ 3954827 f1346 1"/>
              <a:gd name="f1566" fmla="*/ 41083 f1345 1"/>
              <a:gd name="f1567" fmla="*/ 3231589 f1346 1"/>
              <a:gd name="f1568" fmla="*/ 3312011 f1346 1"/>
              <a:gd name="f1569" fmla="*/ 3310368 f1346 1"/>
              <a:gd name="f1570" fmla="*/ 16057 f1345 1"/>
              <a:gd name="f1571" fmla="*/ 3356599 f1346 1"/>
              <a:gd name="f1572" fmla="*/ 11189 f1345 1"/>
              <a:gd name="f1573" fmla="*/ 3398860 f1346 1"/>
              <a:gd name="f1574" fmla="*/ 3521426 f1346 1"/>
              <a:gd name="f1575" fmla="*/ 3450288 f1346 1"/>
              <a:gd name="f1576" fmla="*/ 40946 f1345 1"/>
              <a:gd name="f1577" fmla="*/ 3224898 f1346 1"/>
              <a:gd name="f1578" fmla="*/ 112320 f1345 1"/>
              <a:gd name="f1579" fmla="*/ 3223079 f1346 1"/>
              <a:gd name="f1580" fmla="*/ 40542 f1345 1"/>
              <a:gd name="f1581" fmla="*/ 2713325 f1346 1"/>
              <a:gd name="f1582" fmla="*/ 2801116 f1346 1"/>
              <a:gd name="f1583" fmla="*/ 2771239 f1346 1"/>
              <a:gd name="f1584" fmla="*/ 53358 f1345 1"/>
              <a:gd name="f1585" fmla="*/ 2671323 f1346 1"/>
              <a:gd name="f1586" fmla="*/ 281854 f1345 1"/>
              <a:gd name="f1587" fmla="*/ 2609018 f1346 1"/>
              <a:gd name="f1588" fmla="*/ 557536 f1345 1"/>
              <a:gd name="f1589" fmla="*/ 2606274 f1346 1"/>
              <a:gd name="f1590" fmla="*/ 567991 f1345 1"/>
              <a:gd name="f1591" fmla="*/ 2661306 f1346 1"/>
              <a:gd name="f1592" fmla="*/ 921545 f1345 1"/>
              <a:gd name="f1593" fmla="*/ 2755651 f1346 1"/>
              <a:gd name="f1594" fmla="*/ 1007451 f1345 1"/>
              <a:gd name="f1595" fmla="*/ 2854694 f1346 1"/>
              <a:gd name="f1596" fmla="*/ 1055446 f1345 1"/>
              <a:gd name="f1597" fmla="*/ 3129406 f1346 1"/>
              <a:gd name="f1598" fmla="*/ 1372830 f1345 1"/>
              <a:gd name="f1599" fmla="*/ 3143254 f1346 1"/>
              <a:gd name="f1600" fmla="*/ 1892637 f1345 1"/>
              <a:gd name="f1601" fmla="*/ 2672087 f1346 1"/>
              <a:gd name="f1602" fmla="*/ 1393850 f1345 1"/>
              <a:gd name="f1603" fmla="*/ 2645908 f1346 1"/>
              <a:gd name="f1604" fmla="*/ 1047511 f1345 1"/>
              <a:gd name="f1605" fmla="*/ 2570535 f1346 1"/>
              <a:gd name="f1606" fmla="*/ 1015633 f1345 1"/>
              <a:gd name="f1607" fmla="*/ 2610208 f1346 1"/>
              <a:gd name="f1608" fmla="*/ 945870 f1345 1"/>
              <a:gd name="f1609" fmla="*/ 2538036 f1346 1"/>
              <a:gd name="f1610" fmla="*/ 844360 f1345 1"/>
              <a:gd name="f1611" fmla="*/ 2512867 f1346 1"/>
              <a:gd name="f1612" fmla="*/ 1354598 f1345 1"/>
              <a:gd name="f1613" fmla="*/ 2518702 f1346 1"/>
              <a:gd name="f1614" fmla="*/ 1742111 f1345 1"/>
              <a:gd name="f1615" fmla="*/ 2275616 f1346 1"/>
              <a:gd name="f1616" fmla="*/ 2134783 f1345 1"/>
              <a:gd name="f1617" fmla="*/ 2241266 f1346 1"/>
              <a:gd name="f1618" fmla="*/ 2096736 f1345 1"/>
              <a:gd name="f1619" fmla="*/ 2231827 f1346 1"/>
              <a:gd name="f1620" fmla="*/ 1456335 f1345 1"/>
              <a:gd name="f1621" fmla="*/ 2348810 f1346 1"/>
              <a:gd name="f1622" fmla="*/ 1272217 f1345 1"/>
              <a:gd name="f1623" fmla="*/ 2416218 f1346 1"/>
              <a:gd name="f1624" fmla="*/ 1150005 f1345 1"/>
              <a:gd name="f1625" fmla="*/ 2493456 f1346 1"/>
              <a:gd name="f1626" fmla="*/ 706982 f1345 1"/>
              <a:gd name="f1627" fmla="*/ 2313690 f1346 1"/>
              <a:gd name="f1628" fmla="*/ 991337 f1345 1"/>
              <a:gd name="f1629" fmla="*/ 1985609 f1346 1"/>
              <a:gd name="f1630" fmla="*/ 1408731 f1345 1"/>
              <a:gd name="f1631" fmla="*/ 1918730 f1346 1"/>
              <a:gd name="f1632" fmla="*/ 1208846 f1345 1"/>
              <a:gd name="f1633" fmla="*/ 2213019 f1346 1"/>
              <a:gd name="f1634" fmla="*/ 897616 f1345 1"/>
              <a:gd name="f1635" fmla="*/ 2517219 f1346 1"/>
              <a:gd name="f1636" fmla="*/ 563658 f1345 1"/>
              <a:gd name="f1637" fmla="*/ 2539459 f1346 1"/>
              <a:gd name="f1638" fmla="*/ 513894 f1345 1"/>
              <a:gd name="f1639" fmla="*/ 2702456 f1346 1"/>
              <a:gd name="f1640" fmla="*/ 57291 f1345 1"/>
              <a:gd name="f1641" fmla="*/ 2713671 f1346 1"/>
              <a:gd name="f1642" fmla="*/ 17409 f1345 1"/>
              <a:gd name="f1643" fmla="*/ 2615215 f1346 1"/>
              <a:gd name="f1644" fmla="*/ 2683886 f1346 1"/>
              <a:gd name="f1645" fmla="*/ 2615765 f1346 1"/>
              <a:gd name="f1646" fmla="*/ 70449 f1345 1"/>
              <a:gd name="f1647" fmla="*/ 2101714 f1346 1"/>
              <a:gd name="f1648" fmla="*/ 677840 f1345 1"/>
              <a:gd name="f1649" fmla="*/ 1647883 f1346 1"/>
              <a:gd name="f1650" fmla="*/ 1269985 f1345 1"/>
              <a:gd name="f1651" fmla="*/ 1520717 f1346 1"/>
              <a:gd name="f1652" fmla="*/ 1759907 f1345 1"/>
              <a:gd name="f1653" fmla="*/ 1543766 f1346 1"/>
              <a:gd name="f1654" fmla="*/ 1830628 f1345 1"/>
              <a:gd name="f1655" fmla="*/ 1614449 f1346 1"/>
              <a:gd name="f1656" fmla="*/ 2214437 f1345 1"/>
              <a:gd name="f1657" fmla="*/ 1518347 f1346 1"/>
              <a:gd name="f1658" fmla="*/ 2480439 f1345 1"/>
              <a:gd name="f1659" fmla="*/ 1333958 f1346 1"/>
              <a:gd name="f1660" fmla="*/ 2228696 f1345 1"/>
              <a:gd name="f1661" fmla="*/ 1393891 f1346 1"/>
              <a:gd name="f1662" fmla="*/ 1917299 f1345 1"/>
              <a:gd name="f1663" fmla="*/ 1444276 f1346 1"/>
              <a:gd name="f1664" fmla="*/ 1597756 f1345 1"/>
              <a:gd name="f1665" fmla="*/ 1398976 f1346 1"/>
              <a:gd name="f1666" fmla="*/ 1656198 f1345 1"/>
              <a:gd name="f1667" fmla="*/ 1126020 f1346 1"/>
              <a:gd name="f1668" fmla="*/ 2136568 f1345 1"/>
              <a:gd name="f1669" fmla="*/ 1129825 f1346 1"/>
              <a:gd name="f1670" fmla="*/ 2320491 f1345 1"/>
              <a:gd name="f1671" fmla="*/ 1143273 f1346 1"/>
              <a:gd name="f1672" fmla="*/ 2337828 f1345 1"/>
              <a:gd name="f1673" fmla="*/ 1156978 f1346 1"/>
              <a:gd name="f1674" fmla="*/ 3218822 f1345 1"/>
              <a:gd name="f1675" fmla="*/ 1116365 f1346 1"/>
              <a:gd name="f1676" fmla="*/ 3269939 f1345 1"/>
              <a:gd name="f1677" fmla="*/ 883236 f1346 1"/>
              <a:gd name="f1678" fmla="*/ 2779510 f1345 1"/>
              <a:gd name="f1679" fmla="*/ 808845 f1346 1"/>
              <a:gd name="f1680" fmla="*/ 3104380 f1345 1"/>
              <a:gd name="f1681" fmla="*/ 488550 f1346 1"/>
              <a:gd name="f1682" fmla="*/ 3634846 f1345 1"/>
              <a:gd name="f1683" fmla="*/ 328509 f1346 1"/>
              <a:gd name="f1684" fmla="*/ 3719164 f1345 1"/>
              <a:gd name="f1685" fmla="*/ 318672 f1346 1"/>
              <a:gd name="f1686" fmla="*/ 3594817 f1345 1"/>
              <a:gd name="f1687" fmla="*/ 358291 f1346 1"/>
              <a:gd name="f1688" fmla="*/ 3266349 f1345 1"/>
              <a:gd name="f1689" fmla="*/ 517362 f1346 1"/>
              <a:gd name="f1690" fmla="*/ 2959353 f1345 1"/>
              <a:gd name="f1691" fmla="*/ 735958 f1346 1"/>
              <a:gd name="f1692" fmla="*/ 2756462 f1345 1"/>
              <a:gd name="f1693" fmla="*/ 772369 f1346 1"/>
              <a:gd name="f1694" fmla="*/ 2692870 f1345 1"/>
              <a:gd name="f1695" fmla="*/ 156545 f1346 1"/>
              <a:gd name="f1696" fmla="*/ 2921045 f1345 1"/>
              <a:gd name="f1697" fmla="*/ 15585 f1346 1"/>
              <a:gd name="f1698" fmla="*/ 2908337 f1345 1"/>
              <a:gd name="f1699" fmla="*/ 0 f1346 1"/>
              <a:gd name="f1700" fmla="*/ 2902697 f1345 1"/>
              <a:gd name="f1701" fmla="*/ 2765873 f1345 1"/>
              <a:gd name="f1702" fmla="*/ 29795 f1346 1"/>
              <a:gd name="f1703" fmla="*/ 2717847 f1345 1"/>
              <a:gd name="f1704" fmla="*/ 59962 f1346 1"/>
              <a:gd name="f1705" fmla="*/ 2682291 f1345 1"/>
              <a:gd name="f1706" fmla="*/ 645405 f1346 1"/>
              <a:gd name="f1707" fmla="*/ 2342287 f1345 1"/>
              <a:gd name="f1708" fmla="*/ 1059274 f1346 1"/>
              <a:gd name="f1709" fmla="*/ 2164156 f1345 1"/>
              <a:gd name="f1710" fmla="*/ 1341155 f1346 1"/>
              <a:gd name="f1711" fmla="*/ 1664208 f1345 1"/>
              <a:gd name="f1712" fmla="*/ 1766505 f1346 1"/>
              <a:gd name="f1713" fmla="*/ 1018678 f1345 1"/>
              <a:gd name="f1714" fmla="*/ 1793256 f1346 1"/>
              <a:gd name="f1715" fmla="*/ 954087 f1345 1"/>
              <a:gd name="f1716" fmla="*/ 1622366 f1346 1"/>
              <a:gd name="f1717" fmla="*/ 1076005 f1345 1"/>
              <a:gd name="f1718" fmla="*/ 1088015 f1346 1"/>
              <a:gd name="f1719" fmla="*/ 1538117 f1345 1"/>
              <a:gd name="f1720" fmla="*/ 1047011 f1346 1"/>
              <a:gd name="f1721" fmla="*/ 1614249 f1345 1"/>
              <a:gd name="f1722" fmla="*/ 545270 f1346 1"/>
              <a:gd name="f1723" fmla="*/ 1944692 f1345 1"/>
              <a:gd name="f1724" fmla="*/ 470627 f1346 1"/>
              <a:gd name="f1725" fmla="*/ 1817545 f1345 1"/>
              <a:gd name="f1726" fmla="*/ 879648 f1346 1"/>
              <a:gd name="f1727" fmla="*/ 1544544 f1345 1"/>
              <a:gd name="f1728" fmla="*/ 1100842 f1346 1"/>
              <a:gd name="f1729" fmla="*/ 1445401 f1345 1"/>
              <a:gd name="f1730" fmla="*/ 1437652 f1346 1"/>
              <a:gd name="f1731" fmla="*/ 1110911 f1345 1"/>
              <a:gd name="f1732" fmla="*/ 1208853 f1346 1"/>
              <a:gd name="f1733" fmla="*/ 1171520 f1345 1"/>
              <a:gd name="f1734" fmla="*/ 902537 f1346 1"/>
              <a:gd name="f1735" fmla="*/ 1266085 f1345 1"/>
              <a:gd name="f1736" fmla="*/ 781831 f1346 1"/>
              <a:gd name="f1737" fmla="*/ 1350894 f1345 1"/>
              <a:gd name="f1738" fmla="*/ 429373 f1346 1"/>
              <a:gd name="f1739" fmla="*/ 1606317 f1345 1"/>
              <a:gd name="f1740" fmla="*/ 81275 f1346 1"/>
              <a:gd name="f1741" fmla="*/ 1598286 f1345 1"/>
              <a:gd name="f1742" fmla="*/ 96005 f1346 1"/>
              <a:gd name="f1743" fmla="*/ 1548721 f1345 1"/>
              <a:gd name="f1744" fmla="*/ 587023 f1346 1"/>
              <a:gd name="f1745" fmla="*/ 1202853 f1345 1"/>
              <a:gd name="f1746" fmla="*/ 756337 f1346 1"/>
              <a:gd name="f1747" fmla="*/ 1211585 f1345 1"/>
              <a:gd name="f1748" fmla="*/ 870149 f1346 1"/>
              <a:gd name="f1749" fmla="*/ 1218805 f1345 1"/>
              <a:gd name="f1750" fmla="*/ 1590533 f1346 1"/>
              <a:gd name="f1751" fmla="*/ 1008282 f1345 1"/>
              <a:gd name="f1752" fmla="*/ 1747291 f1346 1"/>
              <a:gd name="f1753" fmla="*/ 908980 f1345 1"/>
              <a:gd name="f1754" fmla="*/ 2359623 f1346 1"/>
              <a:gd name="f1755" fmla="*/ 289630 f1345 1"/>
              <a:gd name="f1756" fmla="*/ 2068468 f1346 1"/>
              <a:gd name="f1757" fmla="*/ 400733 f1345 1"/>
              <a:gd name="f1758" fmla="*/ 1585301 f1346 1"/>
              <a:gd name="f1759" fmla="*/ 660856 f1345 1"/>
              <a:gd name="f1760" fmla="*/ 1332281 f1346 1"/>
              <a:gd name="f1761" fmla="*/ 676980 f1345 1"/>
              <a:gd name="f1762" fmla="*/ 1249799 f1346 1"/>
              <a:gd name="f1763" fmla="*/ 638509 f1345 1"/>
              <a:gd name="f1764" fmla="*/ 1271498 f1346 1"/>
              <a:gd name="f1765" fmla="*/ 563307 f1345 1"/>
              <a:gd name="f1766" fmla="*/ 1416744 f1346 1"/>
              <a:gd name="f1767" fmla="*/ 431576 f1345 1"/>
              <a:gd name="f1768" fmla="*/ 2139805 f1346 1"/>
              <a:gd name="f1769" fmla="*/ 244759 f1345 1"/>
              <a:gd name="f1770" fmla="*/ 2367937 f1346 1"/>
              <a:gd name="f1771" fmla="*/ 211741 f1345 1"/>
              <a:gd name="f1772" fmla="*/ 2480293 f1346 1"/>
              <a:gd name="f1773" fmla="*/ 147221 f1345 1"/>
              <a:gd name="f1774" fmla="*/ 1279469 f1346 1"/>
              <a:gd name="f1775" fmla="*/ 1426070 f1346 1"/>
              <a:gd name="f1776" fmla="*/ 1350504 f1346 1"/>
              <a:gd name="f1777" fmla="*/ 33583 f1345 1"/>
              <a:gd name="f1778" fmla="*/ 1284284 f1346 1"/>
              <a:gd name="f1779" fmla="*/ 214818 f1345 1"/>
              <a:gd name="f1780" fmla="*/ 900440 f1346 1"/>
              <a:gd name="f1781" fmla="*/ 800862 f1345 1"/>
              <a:gd name="f1782" fmla="*/ 658158 f1346 1"/>
              <a:gd name="f1783" fmla="*/ 951189 f1345 1"/>
              <a:gd name="f1784" fmla="*/ 598449 f1346 1"/>
              <a:gd name="f1785" fmla="*/ 952495 f1345 1"/>
              <a:gd name="f1786" fmla="*/ 583851 f1346 1"/>
              <a:gd name="f1787" fmla="*/ 884927 f1345 1"/>
              <a:gd name="f1788" fmla="*/ 821592 f1346 1"/>
              <a:gd name="f1789" fmla="*/ 414254 f1345 1"/>
              <a:gd name="f1790" fmla="*/ 1021039 f1346 1"/>
              <a:gd name="f1791" fmla="*/ 198645 f1345 1"/>
              <a:gd name="f1792" fmla="*/ 807695 f1346 1"/>
              <a:gd name="f1793" fmla="*/ 343180 f1345 1"/>
              <a:gd name="f1794" fmla="*/ 581023 f1346 1"/>
              <a:gd name="f1795" fmla="*/ 563784 f1345 1"/>
              <a:gd name="f1796" fmla="*/ 231835 f1346 1"/>
              <a:gd name="f1797" fmla="*/ 748932 f1345 1"/>
              <a:gd name="f1798" fmla="*/ 46357 f1346 1"/>
              <a:gd name="f1799" fmla="*/ 772696 f1345 1"/>
              <a:gd name="f1800" fmla="*/ 772842 f1345 1"/>
              <a:gd name="f1801" fmla="*/ 708052 f1345 1"/>
              <a:gd name="f1802" fmla="*/ 89067 f1346 1"/>
              <a:gd name="f1803" fmla="*/ 704930 f1345 1"/>
              <a:gd name="f1804" fmla="*/ 710775 f1346 1"/>
              <a:gd name="f1805" fmla="*/ 339334 f1345 1"/>
              <a:gd name="f1806" fmla="*/ 585997 f1346 1"/>
              <a:gd name="f1807" fmla="*/ 392158 f1345 1"/>
              <a:gd name="f1808" fmla="*/ 527576 f1346 1"/>
              <a:gd name="f1809" fmla="*/ 393598 f1345 1"/>
              <a:gd name="f1810" fmla="*/ 425698 f1346 1"/>
              <a:gd name="f1811" fmla="*/ 384358 f1345 1"/>
              <a:gd name="f1812" fmla="*/ 278288 f1346 1"/>
              <a:gd name="f1813" fmla="*/ 429633 f1345 1"/>
              <a:gd name="f1814" fmla="*/ 43518 f1346 1"/>
              <a:gd name="f1815" fmla="*/ 533227 f1345 1"/>
              <a:gd name="f1816" fmla="*/ 563132 f1345 1"/>
              <a:gd name="f1817" fmla="*/ 500322 f1345 1"/>
              <a:gd name="f1818" fmla="*/ 116366 f1346 1"/>
              <a:gd name="f1819" fmla="*/ 435129 f1345 1"/>
              <a:gd name="f1820" fmla="*/ 495997 f1346 1"/>
              <a:gd name="f1821" fmla="*/ 302145 f1345 1"/>
              <a:gd name="f1822" fmla="*/ 876112 f1346 1"/>
              <a:gd name="f1823" fmla="*/ 190158 f1345 1"/>
              <a:gd name="f1824" fmla="*/ 1091828 f1346 1"/>
              <a:gd name="f1825" fmla="*/ 81338 f1345 1"/>
              <a:gd name="f1826" fmla="*/ f1347 1 f2"/>
              <a:gd name="f1827" fmla="*/ f1350 1 5137691"/>
              <a:gd name="f1828" fmla="*/ f1351 1 3723310"/>
              <a:gd name="f1829" fmla="*/ f1352 1 5137691"/>
              <a:gd name="f1830" fmla="*/ f1353 1 3723310"/>
              <a:gd name="f1831" fmla="*/ f1354 1 5137691"/>
              <a:gd name="f1832" fmla="*/ f1355 1 3723310"/>
              <a:gd name="f1833" fmla="*/ f1356 1 5137691"/>
              <a:gd name="f1834" fmla="*/ f1357 1 3723310"/>
              <a:gd name="f1835" fmla="*/ f1358 1 5137691"/>
              <a:gd name="f1836" fmla="*/ f1359 1 3723310"/>
              <a:gd name="f1837" fmla="*/ f1360 1 5137691"/>
              <a:gd name="f1838" fmla="*/ f1361 1 3723310"/>
              <a:gd name="f1839" fmla="*/ f1362 1 5137691"/>
              <a:gd name="f1840" fmla="*/ f1363 1 3723310"/>
              <a:gd name="f1841" fmla="*/ f1364 1 5137691"/>
              <a:gd name="f1842" fmla="*/ f1365 1 3723310"/>
              <a:gd name="f1843" fmla="*/ f1366 1 5137691"/>
              <a:gd name="f1844" fmla="*/ f1367 1 3723310"/>
              <a:gd name="f1845" fmla="*/ f1368 1 5137691"/>
              <a:gd name="f1846" fmla="*/ f1369 1 3723310"/>
              <a:gd name="f1847" fmla="*/ f1370 1 5137691"/>
              <a:gd name="f1848" fmla="*/ f1371 1 3723310"/>
              <a:gd name="f1849" fmla="*/ f1372 1 5137691"/>
              <a:gd name="f1850" fmla="*/ f1373 1 3723310"/>
              <a:gd name="f1851" fmla="*/ f1374 1 5137691"/>
              <a:gd name="f1852" fmla="*/ f1375 1 3723310"/>
              <a:gd name="f1853" fmla="*/ f1376 1 5137691"/>
              <a:gd name="f1854" fmla="*/ f1377 1 3723310"/>
              <a:gd name="f1855" fmla="*/ f1378 1 5137691"/>
              <a:gd name="f1856" fmla="*/ f1379 1 3723310"/>
              <a:gd name="f1857" fmla="*/ f1380 1 5137691"/>
              <a:gd name="f1858" fmla="*/ f1381 1 3723310"/>
              <a:gd name="f1859" fmla="*/ f1382 1 5137691"/>
              <a:gd name="f1860" fmla="*/ f1383 1 3723310"/>
              <a:gd name="f1861" fmla="*/ f1384 1 5137691"/>
              <a:gd name="f1862" fmla="*/ f1385 1 3723310"/>
              <a:gd name="f1863" fmla="*/ f1386 1 5137691"/>
              <a:gd name="f1864" fmla="*/ f1387 1 3723310"/>
              <a:gd name="f1865" fmla="*/ f1388 1 5137691"/>
              <a:gd name="f1866" fmla="*/ f1389 1 3723310"/>
              <a:gd name="f1867" fmla="*/ f1390 1 5137691"/>
              <a:gd name="f1868" fmla="*/ f1391 1 3723310"/>
              <a:gd name="f1869" fmla="*/ f1392 1 5137691"/>
              <a:gd name="f1870" fmla="*/ f1393 1 3723310"/>
              <a:gd name="f1871" fmla="*/ f1394 1 5137691"/>
              <a:gd name="f1872" fmla="*/ f1395 1 3723310"/>
              <a:gd name="f1873" fmla="*/ f1396 1 5137691"/>
              <a:gd name="f1874" fmla="*/ f1397 1 3723310"/>
              <a:gd name="f1875" fmla="*/ f1398 1 5137691"/>
              <a:gd name="f1876" fmla="*/ f1399 1 3723310"/>
              <a:gd name="f1877" fmla="*/ f1400 1 5137691"/>
              <a:gd name="f1878" fmla="*/ f1401 1 3723310"/>
              <a:gd name="f1879" fmla="*/ f1402 1 5137691"/>
              <a:gd name="f1880" fmla="*/ f1403 1 3723310"/>
              <a:gd name="f1881" fmla="*/ f1404 1 5137691"/>
              <a:gd name="f1882" fmla="*/ f1405 1 3723310"/>
              <a:gd name="f1883" fmla="*/ f1406 1 5137691"/>
              <a:gd name="f1884" fmla="*/ f1407 1 3723310"/>
              <a:gd name="f1885" fmla="*/ f1408 1 5137691"/>
              <a:gd name="f1886" fmla="*/ f1409 1 3723310"/>
              <a:gd name="f1887" fmla="*/ f1410 1 5137691"/>
              <a:gd name="f1888" fmla="*/ f1411 1 3723310"/>
              <a:gd name="f1889" fmla="*/ f1412 1 5137691"/>
              <a:gd name="f1890" fmla="*/ f1413 1 3723310"/>
              <a:gd name="f1891" fmla="*/ f1414 1 5137691"/>
              <a:gd name="f1892" fmla="*/ f1415 1 3723310"/>
              <a:gd name="f1893" fmla="*/ f1416 1 5137691"/>
              <a:gd name="f1894" fmla="*/ f1417 1 3723310"/>
              <a:gd name="f1895" fmla="*/ f1418 1 5137691"/>
              <a:gd name="f1896" fmla="*/ f1419 1 3723310"/>
              <a:gd name="f1897" fmla="*/ f1420 1 5137691"/>
              <a:gd name="f1898" fmla="*/ f1421 1 3723310"/>
              <a:gd name="f1899" fmla="*/ f1422 1 5137691"/>
              <a:gd name="f1900" fmla="*/ f1423 1 3723310"/>
              <a:gd name="f1901" fmla="*/ f1424 1 5137691"/>
              <a:gd name="f1902" fmla="*/ f1425 1 3723310"/>
              <a:gd name="f1903" fmla="*/ f1426 1 5137691"/>
              <a:gd name="f1904" fmla="*/ f1427 1 3723310"/>
              <a:gd name="f1905" fmla="*/ f1428 1 5137691"/>
              <a:gd name="f1906" fmla="*/ f1429 1 3723310"/>
              <a:gd name="f1907" fmla="*/ f1430 1 5137691"/>
              <a:gd name="f1908" fmla="*/ f1431 1 3723310"/>
              <a:gd name="f1909" fmla="*/ f1432 1 5137691"/>
              <a:gd name="f1910" fmla="*/ f1433 1 3723310"/>
              <a:gd name="f1911" fmla="*/ f1434 1 5137691"/>
              <a:gd name="f1912" fmla="*/ f1435 1 3723310"/>
              <a:gd name="f1913" fmla="*/ f1436 1 5137691"/>
              <a:gd name="f1914" fmla="*/ f1437 1 3723310"/>
              <a:gd name="f1915" fmla="*/ f1438 1 5137691"/>
              <a:gd name="f1916" fmla="*/ f1439 1 3723310"/>
              <a:gd name="f1917" fmla="*/ f1440 1 5137691"/>
              <a:gd name="f1918" fmla="*/ f1441 1 3723310"/>
              <a:gd name="f1919" fmla="*/ f1442 1 5137691"/>
              <a:gd name="f1920" fmla="*/ f1443 1 3723310"/>
              <a:gd name="f1921" fmla="*/ f1444 1 5137691"/>
              <a:gd name="f1922" fmla="*/ f1445 1 3723310"/>
              <a:gd name="f1923" fmla="*/ f1446 1 5137691"/>
              <a:gd name="f1924" fmla="*/ f1447 1 3723310"/>
              <a:gd name="f1925" fmla="*/ f1448 1 5137691"/>
              <a:gd name="f1926" fmla="*/ f1449 1 3723310"/>
              <a:gd name="f1927" fmla="*/ f1450 1 5137691"/>
              <a:gd name="f1928" fmla="*/ f1451 1 3723310"/>
              <a:gd name="f1929" fmla="*/ f1452 1 5137691"/>
              <a:gd name="f1930" fmla="*/ f1453 1 3723310"/>
              <a:gd name="f1931" fmla="*/ f1454 1 5137691"/>
              <a:gd name="f1932" fmla="*/ f1455 1 3723310"/>
              <a:gd name="f1933" fmla="*/ f1456 1 5137691"/>
              <a:gd name="f1934" fmla="*/ f1457 1 3723310"/>
              <a:gd name="f1935" fmla="*/ f1458 1 5137691"/>
              <a:gd name="f1936" fmla="*/ f1459 1 3723310"/>
              <a:gd name="f1937" fmla="*/ f1460 1 5137691"/>
              <a:gd name="f1938" fmla="*/ f1461 1 3723310"/>
              <a:gd name="f1939" fmla="*/ f1462 1 5137691"/>
              <a:gd name="f1940" fmla="*/ f1463 1 3723310"/>
              <a:gd name="f1941" fmla="*/ f1464 1 5137691"/>
              <a:gd name="f1942" fmla="*/ f1465 1 3723310"/>
              <a:gd name="f1943" fmla="*/ f1466 1 5137691"/>
              <a:gd name="f1944" fmla="*/ f1467 1 3723310"/>
              <a:gd name="f1945" fmla="*/ f1468 1 5137691"/>
              <a:gd name="f1946" fmla="*/ f1469 1 3723310"/>
              <a:gd name="f1947" fmla="*/ f1470 1 5137691"/>
              <a:gd name="f1948" fmla="*/ f1471 1 3723310"/>
              <a:gd name="f1949" fmla="*/ f1472 1 5137691"/>
              <a:gd name="f1950" fmla="*/ f1473 1 3723310"/>
              <a:gd name="f1951" fmla="*/ f1474 1 5137691"/>
              <a:gd name="f1952" fmla="*/ f1475 1 3723310"/>
              <a:gd name="f1953" fmla="*/ f1476 1 5137691"/>
              <a:gd name="f1954" fmla="*/ f1477 1 3723310"/>
              <a:gd name="f1955" fmla="*/ f1478 1 5137691"/>
              <a:gd name="f1956" fmla="*/ f1479 1 3723310"/>
              <a:gd name="f1957" fmla="*/ f1480 1 5137691"/>
              <a:gd name="f1958" fmla="*/ f1481 1 3723310"/>
              <a:gd name="f1959" fmla="*/ f1482 1 5137691"/>
              <a:gd name="f1960" fmla="*/ f1483 1 3723310"/>
              <a:gd name="f1961" fmla="*/ f1484 1 5137691"/>
              <a:gd name="f1962" fmla="*/ f1485 1 5137691"/>
              <a:gd name="f1963" fmla="*/ f1486 1 3723310"/>
              <a:gd name="f1964" fmla="*/ f1487 1 5137691"/>
              <a:gd name="f1965" fmla="*/ f1488 1 3723310"/>
              <a:gd name="f1966" fmla="*/ f1489 1 5137691"/>
              <a:gd name="f1967" fmla="*/ f1490 1 3723310"/>
              <a:gd name="f1968" fmla="*/ f1491 1 5137691"/>
              <a:gd name="f1969" fmla="*/ f1492 1 5137691"/>
              <a:gd name="f1970" fmla="*/ f1493 1 5137691"/>
              <a:gd name="f1971" fmla="*/ f1494 1 3723310"/>
              <a:gd name="f1972" fmla="*/ f1495 1 5137691"/>
              <a:gd name="f1973" fmla="*/ f1496 1 3723310"/>
              <a:gd name="f1974" fmla="*/ f1497 1 5137691"/>
              <a:gd name="f1975" fmla="*/ f1498 1 3723310"/>
              <a:gd name="f1976" fmla="*/ f1499 1 5137691"/>
              <a:gd name="f1977" fmla="*/ f1500 1 3723310"/>
              <a:gd name="f1978" fmla="*/ f1501 1 5137691"/>
              <a:gd name="f1979" fmla="*/ f1502 1 5137691"/>
              <a:gd name="f1980" fmla="*/ f1503 1 5137691"/>
              <a:gd name="f1981" fmla="*/ f1504 1 3723310"/>
              <a:gd name="f1982" fmla="*/ f1505 1 5137691"/>
              <a:gd name="f1983" fmla="*/ f1506 1 3723310"/>
              <a:gd name="f1984" fmla="*/ f1507 1 5137691"/>
              <a:gd name="f1985" fmla="*/ f1508 1 3723310"/>
              <a:gd name="f1986" fmla="*/ f1509 1 5137691"/>
              <a:gd name="f1987" fmla="*/ f1510 1 3723310"/>
              <a:gd name="f1988" fmla="*/ f1511 1 5137691"/>
              <a:gd name="f1989" fmla="*/ f1512 1 3723310"/>
              <a:gd name="f1990" fmla="*/ f1513 1 5137691"/>
              <a:gd name="f1991" fmla="*/ f1514 1 3723310"/>
              <a:gd name="f1992" fmla="*/ f1515 1 5137691"/>
              <a:gd name="f1993" fmla="*/ f1516 1 3723310"/>
              <a:gd name="f1994" fmla="*/ f1517 1 5137691"/>
              <a:gd name="f1995" fmla="*/ f1518 1 3723310"/>
              <a:gd name="f1996" fmla="*/ f1519 1 5137691"/>
              <a:gd name="f1997" fmla="*/ f1520 1 3723310"/>
              <a:gd name="f1998" fmla="*/ f1521 1 5137691"/>
              <a:gd name="f1999" fmla="*/ f1522 1 3723310"/>
              <a:gd name="f2000" fmla="*/ f1523 1 5137691"/>
              <a:gd name="f2001" fmla="*/ f1524 1 3723310"/>
              <a:gd name="f2002" fmla="*/ f1525 1 5137691"/>
              <a:gd name="f2003" fmla="*/ f1526 1 3723310"/>
              <a:gd name="f2004" fmla="*/ f1527 1 5137691"/>
              <a:gd name="f2005" fmla="*/ f1528 1 3723310"/>
              <a:gd name="f2006" fmla="*/ f1529 1 5137691"/>
              <a:gd name="f2007" fmla="*/ f1530 1 3723310"/>
              <a:gd name="f2008" fmla="*/ f1531 1 5137691"/>
              <a:gd name="f2009" fmla="*/ f1532 1 3723310"/>
              <a:gd name="f2010" fmla="*/ f1533 1 5137691"/>
              <a:gd name="f2011" fmla="*/ f1534 1 3723310"/>
              <a:gd name="f2012" fmla="*/ f1535 1 5137691"/>
              <a:gd name="f2013" fmla="*/ f1536 1 3723310"/>
              <a:gd name="f2014" fmla="*/ f1537 1 5137691"/>
              <a:gd name="f2015" fmla="*/ f1538 1 3723310"/>
              <a:gd name="f2016" fmla="*/ f1539 1 5137691"/>
              <a:gd name="f2017" fmla="*/ f1540 1 3723310"/>
              <a:gd name="f2018" fmla="*/ f1541 1 5137691"/>
              <a:gd name="f2019" fmla="*/ f1542 1 3723310"/>
              <a:gd name="f2020" fmla="*/ f1543 1 5137691"/>
              <a:gd name="f2021" fmla="*/ f1544 1 3723310"/>
              <a:gd name="f2022" fmla="*/ f1545 1 5137691"/>
              <a:gd name="f2023" fmla="*/ f1546 1 3723310"/>
              <a:gd name="f2024" fmla="*/ f1547 1 5137691"/>
              <a:gd name="f2025" fmla="*/ f1548 1 3723310"/>
              <a:gd name="f2026" fmla="*/ f1549 1 5137691"/>
              <a:gd name="f2027" fmla="*/ f1550 1 3723310"/>
              <a:gd name="f2028" fmla="*/ f1551 1 5137691"/>
              <a:gd name="f2029" fmla="*/ f1552 1 3723310"/>
              <a:gd name="f2030" fmla="*/ f1553 1 5137691"/>
              <a:gd name="f2031" fmla="*/ f1554 1 3723310"/>
              <a:gd name="f2032" fmla="*/ f1555 1 5137691"/>
              <a:gd name="f2033" fmla="*/ f1556 1 3723310"/>
              <a:gd name="f2034" fmla="*/ f1557 1 5137691"/>
              <a:gd name="f2035" fmla="*/ f1558 1 3723310"/>
              <a:gd name="f2036" fmla="*/ f1559 1 5137691"/>
              <a:gd name="f2037" fmla="*/ f1560 1 3723310"/>
              <a:gd name="f2038" fmla="*/ f1561 1 5137691"/>
              <a:gd name="f2039" fmla="*/ f1562 1 3723310"/>
              <a:gd name="f2040" fmla="*/ f1563 1 5137691"/>
              <a:gd name="f2041" fmla="*/ f1564 1 3723310"/>
              <a:gd name="f2042" fmla="*/ f1565 1 5137691"/>
              <a:gd name="f2043" fmla="*/ f1566 1 3723310"/>
              <a:gd name="f2044" fmla="*/ f1567 1 5137691"/>
              <a:gd name="f2045" fmla="*/ f1568 1 5137691"/>
              <a:gd name="f2046" fmla="*/ f1569 1 5137691"/>
              <a:gd name="f2047" fmla="*/ f1570 1 3723310"/>
              <a:gd name="f2048" fmla="*/ f1571 1 5137691"/>
              <a:gd name="f2049" fmla="*/ f1572 1 3723310"/>
              <a:gd name="f2050" fmla="*/ f1573 1 5137691"/>
              <a:gd name="f2051" fmla="*/ f1574 1 5137691"/>
              <a:gd name="f2052" fmla="*/ f1575 1 5137691"/>
              <a:gd name="f2053" fmla="*/ f1576 1 3723310"/>
              <a:gd name="f2054" fmla="*/ f1577 1 5137691"/>
              <a:gd name="f2055" fmla="*/ f1578 1 3723310"/>
              <a:gd name="f2056" fmla="*/ f1579 1 5137691"/>
              <a:gd name="f2057" fmla="*/ f1580 1 3723310"/>
              <a:gd name="f2058" fmla="*/ f1581 1 5137691"/>
              <a:gd name="f2059" fmla="*/ f1582 1 5137691"/>
              <a:gd name="f2060" fmla="*/ f1583 1 5137691"/>
              <a:gd name="f2061" fmla="*/ f1584 1 3723310"/>
              <a:gd name="f2062" fmla="*/ f1585 1 5137691"/>
              <a:gd name="f2063" fmla="*/ f1586 1 3723310"/>
              <a:gd name="f2064" fmla="*/ f1587 1 5137691"/>
              <a:gd name="f2065" fmla="*/ f1588 1 3723310"/>
              <a:gd name="f2066" fmla="*/ f1589 1 5137691"/>
              <a:gd name="f2067" fmla="*/ f1590 1 3723310"/>
              <a:gd name="f2068" fmla="*/ f1591 1 5137691"/>
              <a:gd name="f2069" fmla="*/ f1592 1 3723310"/>
              <a:gd name="f2070" fmla="*/ f1593 1 5137691"/>
              <a:gd name="f2071" fmla="*/ f1594 1 3723310"/>
              <a:gd name="f2072" fmla="*/ f1595 1 5137691"/>
              <a:gd name="f2073" fmla="*/ f1596 1 3723310"/>
              <a:gd name="f2074" fmla="*/ f1597 1 5137691"/>
              <a:gd name="f2075" fmla="*/ f1598 1 3723310"/>
              <a:gd name="f2076" fmla="*/ f1599 1 5137691"/>
              <a:gd name="f2077" fmla="*/ f1600 1 3723310"/>
              <a:gd name="f2078" fmla="*/ f1601 1 5137691"/>
              <a:gd name="f2079" fmla="*/ f1602 1 3723310"/>
              <a:gd name="f2080" fmla="*/ f1603 1 5137691"/>
              <a:gd name="f2081" fmla="*/ f1604 1 3723310"/>
              <a:gd name="f2082" fmla="*/ f1605 1 5137691"/>
              <a:gd name="f2083" fmla="*/ f1606 1 3723310"/>
              <a:gd name="f2084" fmla="*/ f1607 1 5137691"/>
              <a:gd name="f2085" fmla="*/ f1608 1 3723310"/>
              <a:gd name="f2086" fmla="*/ f1609 1 5137691"/>
              <a:gd name="f2087" fmla="*/ f1610 1 3723310"/>
              <a:gd name="f2088" fmla="*/ f1611 1 5137691"/>
              <a:gd name="f2089" fmla="*/ f1612 1 3723310"/>
              <a:gd name="f2090" fmla="*/ f1613 1 5137691"/>
              <a:gd name="f2091" fmla="*/ f1614 1 3723310"/>
              <a:gd name="f2092" fmla="*/ f1615 1 5137691"/>
              <a:gd name="f2093" fmla="*/ f1616 1 3723310"/>
              <a:gd name="f2094" fmla="*/ f1617 1 5137691"/>
              <a:gd name="f2095" fmla="*/ f1618 1 3723310"/>
              <a:gd name="f2096" fmla="*/ f1619 1 5137691"/>
              <a:gd name="f2097" fmla="*/ f1620 1 3723310"/>
              <a:gd name="f2098" fmla="*/ f1621 1 5137691"/>
              <a:gd name="f2099" fmla="*/ f1622 1 3723310"/>
              <a:gd name="f2100" fmla="*/ f1623 1 5137691"/>
              <a:gd name="f2101" fmla="*/ f1624 1 3723310"/>
              <a:gd name="f2102" fmla="*/ f1625 1 5137691"/>
              <a:gd name="f2103" fmla="*/ f1626 1 3723310"/>
              <a:gd name="f2104" fmla="*/ f1627 1 5137691"/>
              <a:gd name="f2105" fmla="*/ f1628 1 3723310"/>
              <a:gd name="f2106" fmla="*/ f1629 1 5137691"/>
              <a:gd name="f2107" fmla="*/ f1630 1 3723310"/>
              <a:gd name="f2108" fmla="*/ f1631 1 5137691"/>
              <a:gd name="f2109" fmla="*/ f1632 1 3723310"/>
              <a:gd name="f2110" fmla="*/ f1633 1 5137691"/>
              <a:gd name="f2111" fmla="*/ f1634 1 3723310"/>
              <a:gd name="f2112" fmla="*/ f1635 1 5137691"/>
              <a:gd name="f2113" fmla="*/ f1636 1 3723310"/>
              <a:gd name="f2114" fmla="*/ f1637 1 5137691"/>
              <a:gd name="f2115" fmla="*/ f1638 1 3723310"/>
              <a:gd name="f2116" fmla="*/ f1639 1 5137691"/>
              <a:gd name="f2117" fmla="*/ f1640 1 3723310"/>
              <a:gd name="f2118" fmla="*/ f1641 1 5137691"/>
              <a:gd name="f2119" fmla="*/ f1642 1 3723310"/>
              <a:gd name="f2120" fmla="*/ f1643 1 5137691"/>
              <a:gd name="f2121" fmla="*/ f1644 1 5137691"/>
              <a:gd name="f2122" fmla="*/ f1645 1 5137691"/>
              <a:gd name="f2123" fmla="*/ f1646 1 3723310"/>
              <a:gd name="f2124" fmla="*/ f1647 1 5137691"/>
              <a:gd name="f2125" fmla="*/ f1648 1 3723310"/>
              <a:gd name="f2126" fmla="*/ f1649 1 5137691"/>
              <a:gd name="f2127" fmla="*/ f1650 1 3723310"/>
              <a:gd name="f2128" fmla="*/ f1651 1 5137691"/>
              <a:gd name="f2129" fmla="*/ f1652 1 3723310"/>
              <a:gd name="f2130" fmla="*/ f1653 1 5137691"/>
              <a:gd name="f2131" fmla="*/ f1654 1 3723310"/>
              <a:gd name="f2132" fmla="*/ f1655 1 5137691"/>
              <a:gd name="f2133" fmla="*/ f1656 1 3723310"/>
              <a:gd name="f2134" fmla="*/ f1657 1 5137691"/>
              <a:gd name="f2135" fmla="*/ f1658 1 3723310"/>
              <a:gd name="f2136" fmla="*/ f1659 1 5137691"/>
              <a:gd name="f2137" fmla="*/ f1660 1 3723310"/>
              <a:gd name="f2138" fmla="*/ f1661 1 5137691"/>
              <a:gd name="f2139" fmla="*/ f1662 1 3723310"/>
              <a:gd name="f2140" fmla="*/ f1663 1 5137691"/>
              <a:gd name="f2141" fmla="*/ f1664 1 3723310"/>
              <a:gd name="f2142" fmla="*/ f1665 1 5137691"/>
              <a:gd name="f2143" fmla="*/ f1666 1 3723310"/>
              <a:gd name="f2144" fmla="*/ f1667 1 5137691"/>
              <a:gd name="f2145" fmla="*/ f1668 1 3723310"/>
              <a:gd name="f2146" fmla="*/ f1669 1 5137691"/>
              <a:gd name="f2147" fmla="*/ f1670 1 3723310"/>
              <a:gd name="f2148" fmla="*/ f1671 1 5137691"/>
              <a:gd name="f2149" fmla="*/ f1672 1 3723310"/>
              <a:gd name="f2150" fmla="*/ f1673 1 5137691"/>
              <a:gd name="f2151" fmla="*/ f1674 1 3723310"/>
              <a:gd name="f2152" fmla="*/ f1675 1 5137691"/>
              <a:gd name="f2153" fmla="*/ f1676 1 3723310"/>
              <a:gd name="f2154" fmla="*/ f1677 1 5137691"/>
              <a:gd name="f2155" fmla="*/ f1678 1 3723310"/>
              <a:gd name="f2156" fmla="*/ f1679 1 5137691"/>
              <a:gd name="f2157" fmla="*/ f1680 1 3723310"/>
              <a:gd name="f2158" fmla="*/ f1681 1 5137691"/>
              <a:gd name="f2159" fmla="*/ f1682 1 3723310"/>
              <a:gd name="f2160" fmla="*/ f1683 1 5137691"/>
              <a:gd name="f2161" fmla="*/ f1684 1 3723310"/>
              <a:gd name="f2162" fmla="*/ f1685 1 5137691"/>
              <a:gd name="f2163" fmla="*/ f1686 1 3723310"/>
              <a:gd name="f2164" fmla="*/ f1687 1 5137691"/>
              <a:gd name="f2165" fmla="*/ f1688 1 3723310"/>
              <a:gd name="f2166" fmla="*/ f1689 1 5137691"/>
              <a:gd name="f2167" fmla="*/ f1690 1 3723310"/>
              <a:gd name="f2168" fmla="*/ f1691 1 5137691"/>
              <a:gd name="f2169" fmla="*/ f1692 1 3723310"/>
              <a:gd name="f2170" fmla="*/ f1693 1 5137691"/>
              <a:gd name="f2171" fmla="*/ f1694 1 3723310"/>
              <a:gd name="f2172" fmla="*/ f1695 1 5137691"/>
              <a:gd name="f2173" fmla="*/ f1696 1 3723310"/>
              <a:gd name="f2174" fmla="*/ f1697 1 5137691"/>
              <a:gd name="f2175" fmla="*/ f1698 1 3723310"/>
              <a:gd name="f2176" fmla="*/ f1699 1 5137691"/>
              <a:gd name="f2177" fmla="*/ f1700 1 3723310"/>
              <a:gd name="f2178" fmla="*/ f1701 1 3723310"/>
              <a:gd name="f2179" fmla="*/ f1702 1 5137691"/>
              <a:gd name="f2180" fmla="*/ f1703 1 3723310"/>
              <a:gd name="f2181" fmla="*/ f1704 1 5137691"/>
              <a:gd name="f2182" fmla="*/ f1705 1 3723310"/>
              <a:gd name="f2183" fmla="*/ f1706 1 5137691"/>
              <a:gd name="f2184" fmla="*/ f1707 1 3723310"/>
              <a:gd name="f2185" fmla="*/ f1708 1 5137691"/>
              <a:gd name="f2186" fmla="*/ f1709 1 3723310"/>
              <a:gd name="f2187" fmla="*/ f1710 1 5137691"/>
              <a:gd name="f2188" fmla="*/ f1711 1 3723310"/>
              <a:gd name="f2189" fmla="*/ f1712 1 5137691"/>
              <a:gd name="f2190" fmla="*/ f1713 1 3723310"/>
              <a:gd name="f2191" fmla="*/ f1714 1 5137691"/>
              <a:gd name="f2192" fmla="*/ f1715 1 3723310"/>
              <a:gd name="f2193" fmla="*/ f1716 1 5137691"/>
              <a:gd name="f2194" fmla="*/ f1717 1 3723310"/>
              <a:gd name="f2195" fmla="*/ f1718 1 5137691"/>
              <a:gd name="f2196" fmla="*/ f1719 1 3723310"/>
              <a:gd name="f2197" fmla="*/ f1720 1 5137691"/>
              <a:gd name="f2198" fmla="*/ f1721 1 3723310"/>
              <a:gd name="f2199" fmla="*/ f1722 1 5137691"/>
              <a:gd name="f2200" fmla="*/ f1723 1 3723310"/>
              <a:gd name="f2201" fmla="*/ f1724 1 5137691"/>
              <a:gd name="f2202" fmla="*/ f1725 1 3723310"/>
              <a:gd name="f2203" fmla="*/ f1726 1 5137691"/>
              <a:gd name="f2204" fmla="*/ f1727 1 3723310"/>
              <a:gd name="f2205" fmla="*/ f1728 1 5137691"/>
              <a:gd name="f2206" fmla="*/ f1729 1 3723310"/>
              <a:gd name="f2207" fmla="*/ f1730 1 5137691"/>
              <a:gd name="f2208" fmla="*/ f1731 1 3723310"/>
              <a:gd name="f2209" fmla="*/ f1732 1 5137691"/>
              <a:gd name="f2210" fmla="*/ f1733 1 3723310"/>
              <a:gd name="f2211" fmla="*/ f1734 1 5137691"/>
              <a:gd name="f2212" fmla="*/ f1735 1 3723310"/>
              <a:gd name="f2213" fmla="*/ f1736 1 5137691"/>
              <a:gd name="f2214" fmla="*/ f1737 1 3723310"/>
              <a:gd name="f2215" fmla="*/ f1738 1 5137691"/>
              <a:gd name="f2216" fmla="*/ f1739 1 3723310"/>
              <a:gd name="f2217" fmla="*/ f1740 1 5137691"/>
              <a:gd name="f2218" fmla="*/ f1741 1 3723310"/>
              <a:gd name="f2219" fmla="*/ f1742 1 5137691"/>
              <a:gd name="f2220" fmla="*/ f1743 1 3723310"/>
              <a:gd name="f2221" fmla="*/ f1744 1 5137691"/>
              <a:gd name="f2222" fmla="*/ f1745 1 3723310"/>
              <a:gd name="f2223" fmla="*/ f1746 1 5137691"/>
              <a:gd name="f2224" fmla="*/ f1747 1 3723310"/>
              <a:gd name="f2225" fmla="*/ f1748 1 5137691"/>
              <a:gd name="f2226" fmla="*/ f1749 1 3723310"/>
              <a:gd name="f2227" fmla="*/ f1750 1 5137691"/>
              <a:gd name="f2228" fmla="*/ f1751 1 3723310"/>
              <a:gd name="f2229" fmla="*/ f1752 1 5137691"/>
              <a:gd name="f2230" fmla="*/ f1753 1 3723310"/>
              <a:gd name="f2231" fmla="*/ f1754 1 5137691"/>
              <a:gd name="f2232" fmla="*/ f1755 1 3723310"/>
              <a:gd name="f2233" fmla="*/ f1756 1 5137691"/>
              <a:gd name="f2234" fmla="*/ f1757 1 3723310"/>
              <a:gd name="f2235" fmla="*/ f1758 1 5137691"/>
              <a:gd name="f2236" fmla="*/ f1759 1 3723310"/>
              <a:gd name="f2237" fmla="*/ f1760 1 5137691"/>
              <a:gd name="f2238" fmla="*/ f1761 1 3723310"/>
              <a:gd name="f2239" fmla="*/ f1762 1 5137691"/>
              <a:gd name="f2240" fmla="*/ f1763 1 3723310"/>
              <a:gd name="f2241" fmla="*/ f1764 1 5137691"/>
              <a:gd name="f2242" fmla="*/ f1765 1 3723310"/>
              <a:gd name="f2243" fmla="*/ f1766 1 5137691"/>
              <a:gd name="f2244" fmla="*/ f1767 1 3723310"/>
              <a:gd name="f2245" fmla="*/ f1768 1 5137691"/>
              <a:gd name="f2246" fmla="*/ f1769 1 3723310"/>
              <a:gd name="f2247" fmla="*/ f1770 1 5137691"/>
              <a:gd name="f2248" fmla="*/ f1771 1 3723310"/>
              <a:gd name="f2249" fmla="*/ f1772 1 5137691"/>
              <a:gd name="f2250" fmla="*/ f1773 1 3723310"/>
              <a:gd name="f2251" fmla="*/ f1774 1 5137691"/>
              <a:gd name="f2252" fmla="*/ f1775 1 5137691"/>
              <a:gd name="f2253" fmla="*/ f1776 1 5137691"/>
              <a:gd name="f2254" fmla="*/ f1777 1 3723310"/>
              <a:gd name="f2255" fmla="*/ f1778 1 5137691"/>
              <a:gd name="f2256" fmla="*/ f1779 1 3723310"/>
              <a:gd name="f2257" fmla="*/ f1780 1 5137691"/>
              <a:gd name="f2258" fmla="*/ f1781 1 3723310"/>
              <a:gd name="f2259" fmla="*/ f1782 1 5137691"/>
              <a:gd name="f2260" fmla="*/ f1783 1 3723310"/>
              <a:gd name="f2261" fmla="*/ f1784 1 5137691"/>
              <a:gd name="f2262" fmla="*/ f1785 1 3723310"/>
              <a:gd name="f2263" fmla="*/ f1786 1 5137691"/>
              <a:gd name="f2264" fmla="*/ f1787 1 3723310"/>
              <a:gd name="f2265" fmla="*/ f1788 1 5137691"/>
              <a:gd name="f2266" fmla="*/ f1789 1 3723310"/>
              <a:gd name="f2267" fmla="*/ f1790 1 5137691"/>
              <a:gd name="f2268" fmla="*/ f1791 1 3723310"/>
              <a:gd name="f2269" fmla="*/ f1792 1 5137691"/>
              <a:gd name="f2270" fmla="*/ f1793 1 3723310"/>
              <a:gd name="f2271" fmla="*/ f1794 1 5137691"/>
              <a:gd name="f2272" fmla="*/ f1795 1 3723310"/>
              <a:gd name="f2273" fmla="*/ f1796 1 5137691"/>
              <a:gd name="f2274" fmla="*/ f1797 1 3723310"/>
              <a:gd name="f2275" fmla="*/ f1798 1 5137691"/>
              <a:gd name="f2276" fmla="*/ f1799 1 3723310"/>
              <a:gd name="f2277" fmla="*/ f1800 1 3723310"/>
              <a:gd name="f2278" fmla="*/ f1801 1 3723310"/>
              <a:gd name="f2279" fmla="*/ f1802 1 5137691"/>
              <a:gd name="f2280" fmla="*/ f1803 1 3723310"/>
              <a:gd name="f2281" fmla="*/ f1804 1 5137691"/>
              <a:gd name="f2282" fmla="*/ f1805 1 3723310"/>
              <a:gd name="f2283" fmla="*/ f1806 1 5137691"/>
              <a:gd name="f2284" fmla="*/ f1807 1 3723310"/>
              <a:gd name="f2285" fmla="*/ f1808 1 5137691"/>
              <a:gd name="f2286" fmla="*/ f1809 1 3723310"/>
              <a:gd name="f2287" fmla="*/ f1810 1 5137691"/>
              <a:gd name="f2288" fmla="*/ f1811 1 3723310"/>
              <a:gd name="f2289" fmla="*/ f1812 1 5137691"/>
              <a:gd name="f2290" fmla="*/ f1813 1 3723310"/>
              <a:gd name="f2291" fmla="*/ f1814 1 5137691"/>
              <a:gd name="f2292" fmla="*/ f1815 1 3723310"/>
              <a:gd name="f2293" fmla="*/ f1816 1 3723310"/>
              <a:gd name="f2294" fmla="*/ f1817 1 3723310"/>
              <a:gd name="f2295" fmla="*/ f1818 1 5137691"/>
              <a:gd name="f2296" fmla="*/ f1819 1 3723310"/>
              <a:gd name="f2297" fmla="*/ f1820 1 5137691"/>
              <a:gd name="f2298" fmla="*/ f1821 1 3723310"/>
              <a:gd name="f2299" fmla="*/ f1822 1 5137691"/>
              <a:gd name="f2300" fmla="*/ f1823 1 3723310"/>
              <a:gd name="f2301" fmla="*/ f1824 1 5137691"/>
              <a:gd name="f2302" fmla="*/ f1825 1 3723310"/>
              <a:gd name="f2303" fmla="*/ f5 1 f1348"/>
              <a:gd name="f2304" fmla="*/ f6 1 f1348"/>
              <a:gd name="f2305" fmla="*/ f5 1 f1349"/>
              <a:gd name="f2306" fmla="*/ f7 1 f1349"/>
              <a:gd name="f2307" fmla="+- f1826 0 f1"/>
              <a:gd name="f2308" fmla="*/ f1827 1 f1348"/>
              <a:gd name="f2309" fmla="*/ f1828 1 f1349"/>
              <a:gd name="f2310" fmla="*/ f1829 1 f1348"/>
              <a:gd name="f2311" fmla="*/ f1830 1 f1349"/>
              <a:gd name="f2312" fmla="*/ f1831 1 f1348"/>
              <a:gd name="f2313" fmla="*/ f1832 1 f1349"/>
              <a:gd name="f2314" fmla="*/ f1833 1 f1348"/>
              <a:gd name="f2315" fmla="*/ f1834 1 f1349"/>
              <a:gd name="f2316" fmla="*/ f1835 1 f1348"/>
              <a:gd name="f2317" fmla="*/ f1836 1 f1349"/>
              <a:gd name="f2318" fmla="*/ f1837 1 f1348"/>
              <a:gd name="f2319" fmla="*/ f1838 1 f1349"/>
              <a:gd name="f2320" fmla="*/ f1839 1 f1348"/>
              <a:gd name="f2321" fmla="*/ f1840 1 f1349"/>
              <a:gd name="f2322" fmla="*/ f1841 1 f1348"/>
              <a:gd name="f2323" fmla="*/ f1842 1 f1349"/>
              <a:gd name="f2324" fmla="*/ f1843 1 f1348"/>
              <a:gd name="f2325" fmla="*/ f1844 1 f1349"/>
              <a:gd name="f2326" fmla="*/ f1845 1 f1348"/>
              <a:gd name="f2327" fmla="*/ f1846 1 f1349"/>
              <a:gd name="f2328" fmla="*/ f1847 1 f1348"/>
              <a:gd name="f2329" fmla="*/ f1848 1 f1349"/>
              <a:gd name="f2330" fmla="*/ f1849 1 f1348"/>
              <a:gd name="f2331" fmla="*/ f1850 1 f1349"/>
              <a:gd name="f2332" fmla="*/ f1851 1 f1348"/>
              <a:gd name="f2333" fmla="*/ f1852 1 f1349"/>
              <a:gd name="f2334" fmla="*/ f1853 1 f1348"/>
              <a:gd name="f2335" fmla="*/ f1854 1 f1349"/>
              <a:gd name="f2336" fmla="*/ f1855 1 f1348"/>
              <a:gd name="f2337" fmla="*/ f1856 1 f1349"/>
              <a:gd name="f2338" fmla="*/ f1857 1 f1348"/>
              <a:gd name="f2339" fmla="*/ f1858 1 f1349"/>
              <a:gd name="f2340" fmla="*/ f1859 1 f1348"/>
              <a:gd name="f2341" fmla="*/ f1860 1 f1349"/>
              <a:gd name="f2342" fmla="*/ f1861 1 f1348"/>
              <a:gd name="f2343" fmla="*/ f1862 1 f1349"/>
              <a:gd name="f2344" fmla="*/ f1863 1 f1348"/>
              <a:gd name="f2345" fmla="*/ f1864 1 f1349"/>
              <a:gd name="f2346" fmla="*/ f1865 1 f1348"/>
              <a:gd name="f2347" fmla="*/ f1866 1 f1349"/>
              <a:gd name="f2348" fmla="*/ f1867 1 f1348"/>
              <a:gd name="f2349" fmla="*/ f1868 1 f1349"/>
              <a:gd name="f2350" fmla="*/ f1869 1 f1348"/>
              <a:gd name="f2351" fmla="*/ f1870 1 f1349"/>
              <a:gd name="f2352" fmla="*/ f1871 1 f1348"/>
              <a:gd name="f2353" fmla="*/ f1872 1 f1349"/>
              <a:gd name="f2354" fmla="*/ f1873 1 f1348"/>
              <a:gd name="f2355" fmla="*/ f1874 1 f1349"/>
              <a:gd name="f2356" fmla="*/ f1875 1 f1348"/>
              <a:gd name="f2357" fmla="*/ f1876 1 f1349"/>
              <a:gd name="f2358" fmla="*/ f1877 1 f1348"/>
              <a:gd name="f2359" fmla="*/ f1878 1 f1349"/>
              <a:gd name="f2360" fmla="*/ f1879 1 f1348"/>
              <a:gd name="f2361" fmla="*/ f1880 1 f1349"/>
              <a:gd name="f2362" fmla="*/ f1881 1 f1348"/>
              <a:gd name="f2363" fmla="*/ f1882 1 f1349"/>
              <a:gd name="f2364" fmla="*/ f1883 1 f1348"/>
              <a:gd name="f2365" fmla="*/ f1884 1 f1349"/>
              <a:gd name="f2366" fmla="*/ f1885 1 f1348"/>
              <a:gd name="f2367" fmla="*/ f1886 1 f1349"/>
              <a:gd name="f2368" fmla="*/ f1887 1 f1348"/>
              <a:gd name="f2369" fmla="*/ f1888 1 f1349"/>
              <a:gd name="f2370" fmla="*/ f1889 1 f1348"/>
              <a:gd name="f2371" fmla="*/ f1890 1 f1349"/>
              <a:gd name="f2372" fmla="*/ f1891 1 f1348"/>
              <a:gd name="f2373" fmla="*/ f1892 1 f1349"/>
              <a:gd name="f2374" fmla="*/ f1893 1 f1348"/>
              <a:gd name="f2375" fmla="*/ f1894 1 f1349"/>
              <a:gd name="f2376" fmla="*/ f1895 1 f1348"/>
              <a:gd name="f2377" fmla="*/ f1896 1 f1349"/>
              <a:gd name="f2378" fmla="*/ f1897 1 f1348"/>
              <a:gd name="f2379" fmla="*/ f1898 1 f1349"/>
              <a:gd name="f2380" fmla="*/ f1899 1 f1348"/>
              <a:gd name="f2381" fmla="*/ f1900 1 f1349"/>
              <a:gd name="f2382" fmla="*/ f1901 1 f1348"/>
              <a:gd name="f2383" fmla="*/ f1902 1 f1349"/>
              <a:gd name="f2384" fmla="*/ f1903 1 f1348"/>
              <a:gd name="f2385" fmla="*/ f1904 1 f1349"/>
              <a:gd name="f2386" fmla="*/ f1905 1 f1348"/>
              <a:gd name="f2387" fmla="*/ f1906 1 f1349"/>
              <a:gd name="f2388" fmla="*/ f1907 1 f1348"/>
              <a:gd name="f2389" fmla="*/ f1908 1 f1349"/>
              <a:gd name="f2390" fmla="*/ f1909 1 f1348"/>
              <a:gd name="f2391" fmla="*/ f1910 1 f1349"/>
              <a:gd name="f2392" fmla="*/ f1911 1 f1348"/>
              <a:gd name="f2393" fmla="*/ f1912 1 f1349"/>
              <a:gd name="f2394" fmla="*/ f1913 1 f1348"/>
              <a:gd name="f2395" fmla="*/ f1914 1 f1349"/>
              <a:gd name="f2396" fmla="*/ f1915 1 f1348"/>
              <a:gd name="f2397" fmla="*/ f1916 1 f1349"/>
              <a:gd name="f2398" fmla="*/ f1917 1 f1348"/>
              <a:gd name="f2399" fmla="*/ f1918 1 f1349"/>
              <a:gd name="f2400" fmla="*/ f1919 1 f1348"/>
              <a:gd name="f2401" fmla="*/ f1920 1 f1349"/>
              <a:gd name="f2402" fmla="*/ f1921 1 f1348"/>
              <a:gd name="f2403" fmla="*/ f1922 1 f1349"/>
              <a:gd name="f2404" fmla="*/ f1923 1 f1348"/>
              <a:gd name="f2405" fmla="*/ f1924 1 f1349"/>
              <a:gd name="f2406" fmla="*/ f1925 1 f1348"/>
              <a:gd name="f2407" fmla="*/ f1926 1 f1349"/>
              <a:gd name="f2408" fmla="*/ f1927 1 f1348"/>
              <a:gd name="f2409" fmla="*/ f1928 1 f1349"/>
              <a:gd name="f2410" fmla="*/ f1929 1 f1348"/>
              <a:gd name="f2411" fmla="*/ f1930 1 f1349"/>
              <a:gd name="f2412" fmla="*/ f1931 1 f1348"/>
              <a:gd name="f2413" fmla="*/ f1932 1 f1349"/>
              <a:gd name="f2414" fmla="*/ f1933 1 f1348"/>
              <a:gd name="f2415" fmla="*/ f1934 1 f1349"/>
              <a:gd name="f2416" fmla="*/ f1935 1 f1348"/>
              <a:gd name="f2417" fmla="*/ f1936 1 f1349"/>
              <a:gd name="f2418" fmla="*/ f1937 1 f1348"/>
              <a:gd name="f2419" fmla="*/ f1938 1 f1349"/>
              <a:gd name="f2420" fmla="*/ f1939 1 f1348"/>
              <a:gd name="f2421" fmla="*/ f1940 1 f1349"/>
              <a:gd name="f2422" fmla="*/ f1941 1 f1348"/>
              <a:gd name="f2423" fmla="*/ f1942 1 f1349"/>
              <a:gd name="f2424" fmla="*/ f1943 1 f1348"/>
              <a:gd name="f2425" fmla="*/ f1944 1 f1349"/>
              <a:gd name="f2426" fmla="*/ f1945 1 f1348"/>
              <a:gd name="f2427" fmla="*/ f1946 1 f1349"/>
              <a:gd name="f2428" fmla="*/ f1947 1 f1348"/>
              <a:gd name="f2429" fmla="*/ f1948 1 f1349"/>
              <a:gd name="f2430" fmla="*/ f1949 1 f1348"/>
              <a:gd name="f2431" fmla="*/ f1950 1 f1349"/>
              <a:gd name="f2432" fmla="*/ f1951 1 f1348"/>
              <a:gd name="f2433" fmla="*/ f1952 1 f1349"/>
              <a:gd name="f2434" fmla="*/ f1953 1 f1348"/>
              <a:gd name="f2435" fmla="*/ f1954 1 f1349"/>
              <a:gd name="f2436" fmla="*/ f1955 1 f1348"/>
              <a:gd name="f2437" fmla="*/ f1956 1 f1349"/>
              <a:gd name="f2438" fmla="*/ f1957 1 f1348"/>
              <a:gd name="f2439" fmla="*/ f1958 1 f1349"/>
              <a:gd name="f2440" fmla="*/ f1959 1 f1348"/>
              <a:gd name="f2441" fmla="*/ f1960 1 f1349"/>
              <a:gd name="f2442" fmla="*/ f1961 1 f1348"/>
              <a:gd name="f2443" fmla="*/ f1962 1 f1348"/>
              <a:gd name="f2444" fmla="*/ f1963 1 f1349"/>
              <a:gd name="f2445" fmla="*/ f1964 1 f1348"/>
              <a:gd name="f2446" fmla="*/ f1965 1 f1349"/>
              <a:gd name="f2447" fmla="*/ f1966 1 f1348"/>
              <a:gd name="f2448" fmla="*/ f1967 1 f1349"/>
              <a:gd name="f2449" fmla="*/ f1968 1 f1348"/>
              <a:gd name="f2450" fmla="*/ f1969 1 f1348"/>
              <a:gd name="f2451" fmla="*/ f1970 1 f1348"/>
              <a:gd name="f2452" fmla="*/ f1971 1 f1349"/>
              <a:gd name="f2453" fmla="*/ f1972 1 f1348"/>
              <a:gd name="f2454" fmla="*/ f1973 1 f1349"/>
              <a:gd name="f2455" fmla="*/ f1974 1 f1348"/>
              <a:gd name="f2456" fmla="*/ f1975 1 f1349"/>
              <a:gd name="f2457" fmla="*/ f1976 1 f1348"/>
              <a:gd name="f2458" fmla="*/ f1977 1 f1349"/>
              <a:gd name="f2459" fmla="*/ f1978 1 f1348"/>
              <a:gd name="f2460" fmla="*/ f1979 1 f1348"/>
              <a:gd name="f2461" fmla="*/ f1980 1 f1348"/>
              <a:gd name="f2462" fmla="*/ f1981 1 f1349"/>
              <a:gd name="f2463" fmla="*/ f1982 1 f1348"/>
              <a:gd name="f2464" fmla="*/ f1983 1 f1349"/>
              <a:gd name="f2465" fmla="*/ f1984 1 f1348"/>
              <a:gd name="f2466" fmla="*/ f1985 1 f1349"/>
              <a:gd name="f2467" fmla="*/ f1986 1 f1348"/>
              <a:gd name="f2468" fmla="*/ f1987 1 f1349"/>
              <a:gd name="f2469" fmla="*/ f1988 1 f1348"/>
              <a:gd name="f2470" fmla="*/ f1989 1 f1349"/>
              <a:gd name="f2471" fmla="*/ f1990 1 f1348"/>
              <a:gd name="f2472" fmla="*/ f1991 1 f1349"/>
              <a:gd name="f2473" fmla="*/ f1992 1 f1348"/>
              <a:gd name="f2474" fmla="*/ f1993 1 f1349"/>
              <a:gd name="f2475" fmla="*/ f1994 1 f1348"/>
              <a:gd name="f2476" fmla="*/ f1995 1 f1349"/>
              <a:gd name="f2477" fmla="*/ f1996 1 f1348"/>
              <a:gd name="f2478" fmla="*/ f1997 1 f1349"/>
              <a:gd name="f2479" fmla="*/ f1998 1 f1348"/>
              <a:gd name="f2480" fmla="*/ f1999 1 f1349"/>
              <a:gd name="f2481" fmla="*/ f2000 1 f1348"/>
              <a:gd name="f2482" fmla="*/ f2001 1 f1349"/>
              <a:gd name="f2483" fmla="*/ f2002 1 f1348"/>
              <a:gd name="f2484" fmla="*/ f2003 1 f1349"/>
              <a:gd name="f2485" fmla="*/ f2004 1 f1348"/>
              <a:gd name="f2486" fmla="*/ f2005 1 f1349"/>
              <a:gd name="f2487" fmla="*/ f2006 1 f1348"/>
              <a:gd name="f2488" fmla="*/ f2007 1 f1349"/>
              <a:gd name="f2489" fmla="*/ f2008 1 f1348"/>
              <a:gd name="f2490" fmla="*/ f2009 1 f1349"/>
              <a:gd name="f2491" fmla="*/ f2010 1 f1348"/>
              <a:gd name="f2492" fmla="*/ f2011 1 f1349"/>
              <a:gd name="f2493" fmla="*/ f2012 1 f1348"/>
              <a:gd name="f2494" fmla="*/ f2013 1 f1349"/>
              <a:gd name="f2495" fmla="*/ f2014 1 f1348"/>
              <a:gd name="f2496" fmla="*/ f2015 1 f1349"/>
              <a:gd name="f2497" fmla="*/ f2016 1 f1348"/>
              <a:gd name="f2498" fmla="*/ f2017 1 f1349"/>
              <a:gd name="f2499" fmla="*/ f2018 1 f1348"/>
              <a:gd name="f2500" fmla="*/ f2019 1 f1349"/>
              <a:gd name="f2501" fmla="*/ f2020 1 f1348"/>
              <a:gd name="f2502" fmla="*/ f2021 1 f1349"/>
              <a:gd name="f2503" fmla="*/ f2022 1 f1348"/>
              <a:gd name="f2504" fmla="*/ f2023 1 f1349"/>
              <a:gd name="f2505" fmla="*/ f2024 1 f1348"/>
              <a:gd name="f2506" fmla="*/ f2025 1 f1349"/>
              <a:gd name="f2507" fmla="*/ f2026 1 f1348"/>
              <a:gd name="f2508" fmla="*/ f2027 1 f1349"/>
              <a:gd name="f2509" fmla="*/ f2028 1 f1348"/>
              <a:gd name="f2510" fmla="*/ f2029 1 f1349"/>
              <a:gd name="f2511" fmla="*/ f2030 1 f1348"/>
              <a:gd name="f2512" fmla="*/ f2031 1 f1349"/>
              <a:gd name="f2513" fmla="*/ f2032 1 f1348"/>
              <a:gd name="f2514" fmla="*/ f2033 1 f1349"/>
              <a:gd name="f2515" fmla="*/ f2034 1 f1348"/>
              <a:gd name="f2516" fmla="*/ f2035 1 f1349"/>
              <a:gd name="f2517" fmla="*/ f2036 1 f1348"/>
              <a:gd name="f2518" fmla="*/ f2037 1 f1349"/>
              <a:gd name="f2519" fmla="*/ f2038 1 f1348"/>
              <a:gd name="f2520" fmla="*/ f2039 1 f1349"/>
              <a:gd name="f2521" fmla="*/ f2040 1 f1348"/>
              <a:gd name="f2522" fmla="*/ f2041 1 f1349"/>
              <a:gd name="f2523" fmla="*/ f2042 1 f1348"/>
              <a:gd name="f2524" fmla="*/ f2043 1 f1349"/>
              <a:gd name="f2525" fmla="*/ f2044 1 f1348"/>
              <a:gd name="f2526" fmla="*/ f2045 1 f1348"/>
              <a:gd name="f2527" fmla="*/ f2046 1 f1348"/>
              <a:gd name="f2528" fmla="*/ f2047 1 f1349"/>
              <a:gd name="f2529" fmla="*/ f2048 1 f1348"/>
              <a:gd name="f2530" fmla="*/ f2049 1 f1349"/>
              <a:gd name="f2531" fmla="*/ f2050 1 f1348"/>
              <a:gd name="f2532" fmla="*/ f2051 1 f1348"/>
              <a:gd name="f2533" fmla="*/ f2052 1 f1348"/>
              <a:gd name="f2534" fmla="*/ f2053 1 f1349"/>
              <a:gd name="f2535" fmla="*/ f2054 1 f1348"/>
              <a:gd name="f2536" fmla="*/ f2055 1 f1349"/>
              <a:gd name="f2537" fmla="*/ f2056 1 f1348"/>
              <a:gd name="f2538" fmla="*/ f2057 1 f1349"/>
              <a:gd name="f2539" fmla="*/ f2058 1 f1348"/>
              <a:gd name="f2540" fmla="*/ f2059 1 f1348"/>
              <a:gd name="f2541" fmla="*/ f2060 1 f1348"/>
              <a:gd name="f2542" fmla="*/ f2061 1 f1349"/>
              <a:gd name="f2543" fmla="*/ f2062 1 f1348"/>
              <a:gd name="f2544" fmla="*/ f2063 1 f1349"/>
              <a:gd name="f2545" fmla="*/ f2064 1 f1348"/>
              <a:gd name="f2546" fmla="*/ f2065 1 f1349"/>
              <a:gd name="f2547" fmla="*/ f2066 1 f1348"/>
              <a:gd name="f2548" fmla="*/ f2067 1 f1349"/>
              <a:gd name="f2549" fmla="*/ f2068 1 f1348"/>
              <a:gd name="f2550" fmla="*/ f2069 1 f1349"/>
              <a:gd name="f2551" fmla="*/ f2070 1 f1348"/>
              <a:gd name="f2552" fmla="*/ f2071 1 f1349"/>
              <a:gd name="f2553" fmla="*/ f2072 1 f1348"/>
              <a:gd name="f2554" fmla="*/ f2073 1 f1349"/>
              <a:gd name="f2555" fmla="*/ f2074 1 f1348"/>
              <a:gd name="f2556" fmla="*/ f2075 1 f1349"/>
              <a:gd name="f2557" fmla="*/ f2076 1 f1348"/>
              <a:gd name="f2558" fmla="*/ f2077 1 f1349"/>
              <a:gd name="f2559" fmla="*/ f2078 1 f1348"/>
              <a:gd name="f2560" fmla="*/ f2079 1 f1349"/>
              <a:gd name="f2561" fmla="*/ f2080 1 f1348"/>
              <a:gd name="f2562" fmla="*/ f2081 1 f1349"/>
              <a:gd name="f2563" fmla="*/ f2082 1 f1348"/>
              <a:gd name="f2564" fmla="*/ f2083 1 f1349"/>
              <a:gd name="f2565" fmla="*/ f2084 1 f1348"/>
              <a:gd name="f2566" fmla="*/ f2085 1 f1349"/>
              <a:gd name="f2567" fmla="*/ f2086 1 f1348"/>
              <a:gd name="f2568" fmla="*/ f2087 1 f1349"/>
              <a:gd name="f2569" fmla="*/ f2088 1 f1348"/>
              <a:gd name="f2570" fmla="*/ f2089 1 f1349"/>
              <a:gd name="f2571" fmla="*/ f2090 1 f1348"/>
              <a:gd name="f2572" fmla="*/ f2091 1 f1349"/>
              <a:gd name="f2573" fmla="*/ f2092 1 f1348"/>
              <a:gd name="f2574" fmla="*/ f2093 1 f1349"/>
              <a:gd name="f2575" fmla="*/ f2094 1 f1348"/>
              <a:gd name="f2576" fmla="*/ f2095 1 f1349"/>
              <a:gd name="f2577" fmla="*/ f2096 1 f1348"/>
              <a:gd name="f2578" fmla="*/ f2097 1 f1349"/>
              <a:gd name="f2579" fmla="*/ f2098 1 f1348"/>
              <a:gd name="f2580" fmla="*/ f2099 1 f1349"/>
              <a:gd name="f2581" fmla="*/ f2100 1 f1348"/>
              <a:gd name="f2582" fmla="*/ f2101 1 f1349"/>
              <a:gd name="f2583" fmla="*/ f2102 1 f1348"/>
              <a:gd name="f2584" fmla="*/ f2103 1 f1349"/>
              <a:gd name="f2585" fmla="*/ f2104 1 f1348"/>
              <a:gd name="f2586" fmla="*/ f2105 1 f1349"/>
              <a:gd name="f2587" fmla="*/ f2106 1 f1348"/>
              <a:gd name="f2588" fmla="*/ f2107 1 f1349"/>
              <a:gd name="f2589" fmla="*/ f2108 1 f1348"/>
              <a:gd name="f2590" fmla="*/ f2109 1 f1349"/>
              <a:gd name="f2591" fmla="*/ f2110 1 f1348"/>
              <a:gd name="f2592" fmla="*/ f2111 1 f1349"/>
              <a:gd name="f2593" fmla="*/ f2112 1 f1348"/>
              <a:gd name="f2594" fmla="*/ f2113 1 f1349"/>
              <a:gd name="f2595" fmla="*/ f2114 1 f1348"/>
              <a:gd name="f2596" fmla="*/ f2115 1 f1349"/>
              <a:gd name="f2597" fmla="*/ f2116 1 f1348"/>
              <a:gd name="f2598" fmla="*/ f2117 1 f1349"/>
              <a:gd name="f2599" fmla="*/ f2118 1 f1348"/>
              <a:gd name="f2600" fmla="*/ f2119 1 f1349"/>
              <a:gd name="f2601" fmla="*/ f2120 1 f1348"/>
              <a:gd name="f2602" fmla="*/ f2121 1 f1348"/>
              <a:gd name="f2603" fmla="*/ f2122 1 f1348"/>
              <a:gd name="f2604" fmla="*/ f2123 1 f1349"/>
              <a:gd name="f2605" fmla="*/ f2124 1 f1348"/>
              <a:gd name="f2606" fmla="*/ f2125 1 f1349"/>
              <a:gd name="f2607" fmla="*/ f2126 1 f1348"/>
              <a:gd name="f2608" fmla="*/ f2127 1 f1349"/>
              <a:gd name="f2609" fmla="*/ f2128 1 f1348"/>
              <a:gd name="f2610" fmla="*/ f2129 1 f1349"/>
              <a:gd name="f2611" fmla="*/ f2130 1 f1348"/>
              <a:gd name="f2612" fmla="*/ f2131 1 f1349"/>
              <a:gd name="f2613" fmla="*/ f2132 1 f1348"/>
              <a:gd name="f2614" fmla="*/ f2133 1 f1349"/>
              <a:gd name="f2615" fmla="*/ f2134 1 f1348"/>
              <a:gd name="f2616" fmla="*/ f2135 1 f1349"/>
              <a:gd name="f2617" fmla="*/ f2136 1 f1348"/>
              <a:gd name="f2618" fmla="*/ f2137 1 f1349"/>
              <a:gd name="f2619" fmla="*/ f2138 1 f1348"/>
              <a:gd name="f2620" fmla="*/ f2139 1 f1349"/>
              <a:gd name="f2621" fmla="*/ f2140 1 f1348"/>
              <a:gd name="f2622" fmla="*/ f2141 1 f1349"/>
              <a:gd name="f2623" fmla="*/ f2142 1 f1348"/>
              <a:gd name="f2624" fmla="*/ f2143 1 f1349"/>
              <a:gd name="f2625" fmla="*/ f2144 1 f1348"/>
              <a:gd name="f2626" fmla="*/ f2145 1 f1349"/>
              <a:gd name="f2627" fmla="*/ f2146 1 f1348"/>
              <a:gd name="f2628" fmla="*/ f2147 1 f1349"/>
              <a:gd name="f2629" fmla="*/ f2148 1 f1348"/>
              <a:gd name="f2630" fmla="*/ f2149 1 f1349"/>
              <a:gd name="f2631" fmla="*/ f2150 1 f1348"/>
              <a:gd name="f2632" fmla="*/ f2151 1 f1349"/>
              <a:gd name="f2633" fmla="*/ f2152 1 f1348"/>
              <a:gd name="f2634" fmla="*/ f2153 1 f1349"/>
              <a:gd name="f2635" fmla="*/ f2154 1 f1348"/>
              <a:gd name="f2636" fmla="*/ f2155 1 f1349"/>
              <a:gd name="f2637" fmla="*/ f2156 1 f1348"/>
              <a:gd name="f2638" fmla="*/ f2157 1 f1349"/>
              <a:gd name="f2639" fmla="*/ f2158 1 f1348"/>
              <a:gd name="f2640" fmla="*/ f2159 1 f1349"/>
              <a:gd name="f2641" fmla="*/ f2160 1 f1348"/>
              <a:gd name="f2642" fmla="*/ f2161 1 f1349"/>
              <a:gd name="f2643" fmla="*/ f2162 1 f1348"/>
              <a:gd name="f2644" fmla="*/ f2163 1 f1349"/>
              <a:gd name="f2645" fmla="*/ f2164 1 f1348"/>
              <a:gd name="f2646" fmla="*/ f2165 1 f1349"/>
              <a:gd name="f2647" fmla="*/ f2166 1 f1348"/>
              <a:gd name="f2648" fmla="*/ f2167 1 f1349"/>
              <a:gd name="f2649" fmla="*/ f2168 1 f1348"/>
              <a:gd name="f2650" fmla="*/ f2169 1 f1349"/>
              <a:gd name="f2651" fmla="*/ f2170 1 f1348"/>
              <a:gd name="f2652" fmla="*/ f2171 1 f1349"/>
              <a:gd name="f2653" fmla="*/ f2172 1 f1348"/>
              <a:gd name="f2654" fmla="*/ f2173 1 f1349"/>
              <a:gd name="f2655" fmla="*/ f2174 1 f1348"/>
              <a:gd name="f2656" fmla="*/ f2175 1 f1349"/>
              <a:gd name="f2657" fmla="*/ f2176 1 f1348"/>
              <a:gd name="f2658" fmla="*/ f2177 1 f1349"/>
              <a:gd name="f2659" fmla="*/ f2178 1 f1349"/>
              <a:gd name="f2660" fmla="*/ f2179 1 f1348"/>
              <a:gd name="f2661" fmla="*/ f2180 1 f1349"/>
              <a:gd name="f2662" fmla="*/ f2181 1 f1348"/>
              <a:gd name="f2663" fmla="*/ f2182 1 f1349"/>
              <a:gd name="f2664" fmla="*/ f2183 1 f1348"/>
              <a:gd name="f2665" fmla="*/ f2184 1 f1349"/>
              <a:gd name="f2666" fmla="*/ f2185 1 f1348"/>
              <a:gd name="f2667" fmla="*/ f2186 1 f1349"/>
              <a:gd name="f2668" fmla="*/ f2187 1 f1348"/>
              <a:gd name="f2669" fmla="*/ f2188 1 f1349"/>
              <a:gd name="f2670" fmla="*/ f2189 1 f1348"/>
              <a:gd name="f2671" fmla="*/ f2190 1 f1349"/>
              <a:gd name="f2672" fmla="*/ f2191 1 f1348"/>
              <a:gd name="f2673" fmla="*/ f2192 1 f1349"/>
              <a:gd name="f2674" fmla="*/ f2193 1 f1348"/>
              <a:gd name="f2675" fmla="*/ f2194 1 f1349"/>
              <a:gd name="f2676" fmla="*/ f2195 1 f1348"/>
              <a:gd name="f2677" fmla="*/ f2196 1 f1349"/>
              <a:gd name="f2678" fmla="*/ f2197 1 f1348"/>
              <a:gd name="f2679" fmla="*/ f2198 1 f1349"/>
              <a:gd name="f2680" fmla="*/ f2199 1 f1348"/>
              <a:gd name="f2681" fmla="*/ f2200 1 f1349"/>
              <a:gd name="f2682" fmla="*/ f2201 1 f1348"/>
              <a:gd name="f2683" fmla="*/ f2202 1 f1349"/>
              <a:gd name="f2684" fmla="*/ f2203 1 f1348"/>
              <a:gd name="f2685" fmla="*/ f2204 1 f1349"/>
              <a:gd name="f2686" fmla="*/ f2205 1 f1348"/>
              <a:gd name="f2687" fmla="*/ f2206 1 f1349"/>
              <a:gd name="f2688" fmla="*/ f2207 1 f1348"/>
              <a:gd name="f2689" fmla="*/ f2208 1 f1349"/>
              <a:gd name="f2690" fmla="*/ f2209 1 f1348"/>
              <a:gd name="f2691" fmla="*/ f2210 1 f1349"/>
              <a:gd name="f2692" fmla="*/ f2211 1 f1348"/>
              <a:gd name="f2693" fmla="*/ f2212 1 f1349"/>
              <a:gd name="f2694" fmla="*/ f2213 1 f1348"/>
              <a:gd name="f2695" fmla="*/ f2214 1 f1349"/>
              <a:gd name="f2696" fmla="*/ f2215 1 f1348"/>
              <a:gd name="f2697" fmla="*/ f2216 1 f1349"/>
              <a:gd name="f2698" fmla="*/ f2217 1 f1348"/>
              <a:gd name="f2699" fmla="*/ f2218 1 f1349"/>
              <a:gd name="f2700" fmla="*/ f2219 1 f1348"/>
              <a:gd name="f2701" fmla="*/ f2220 1 f1349"/>
              <a:gd name="f2702" fmla="*/ f2221 1 f1348"/>
              <a:gd name="f2703" fmla="*/ f2222 1 f1349"/>
              <a:gd name="f2704" fmla="*/ f2223 1 f1348"/>
              <a:gd name="f2705" fmla="*/ f2224 1 f1349"/>
              <a:gd name="f2706" fmla="*/ f2225 1 f1348"/>
              <a:gd name="f2707" fmla="*/ f2226 1 f1349"/>
              <a:gd name="f2708" fmla="*/ f2227 1 f1348"/>
              <a:gd name="f2709" fmla="*/ f2228 1 f1349"/>
              <a:gd name="f2710" fmla="*/ f2229 1 f1348"/>
              <a:gd name="f2711" fmla="*/ f2230 1 f1349"/>
              <a:gd name="f2712" fmla="*/ f2231 1 f1348"/>
              <a:gd name="f2713" fmla="*/ f2232 1 f1349"/>
              <a:gd name="f2714" fmla="*/ f2233 1 f1348"/>
              <a:gd name="f2715" fmla="*/ f2234 1 f1349"/>
              <a:gd name="f2716" fmla="*/ f2235 1 f1348"/>
              <a:gd name="f2717" fmla="*/ f2236 1 f1349"/>
              <a:gd name="f2718" fmla="*/ f2237 1 f1348"/>
              <a:gd name="f2719" fmla="*/ f2238 1 f1349"/>
              <a:gd name="f2720" fmla="*/ f2239 1 f1348"/>
              <a:gd name="f2721" fmla="*/ f2240 1 f1349"/>
              <a:gd name="f2722" fmla="*/ f2241 1 f1348"/>
              <a:gd name="f2723" fmla="*/ f2242 1 f1349"/>
              <a:gd name="f2724" fmla="*/ f2243 1 f1348"/>
              <a:gd name="f2725" fmla="*/ f2244 1 f1349"/>
              <a:gd name="f2726" fmla="*/ f2245 1 f1348"/>
              <a:gd name="f2727" fmla="*/ f2246 1 f1349"/>
              <a:gd name="f2728" fmla="*/ f2247 1 f1348"/>
              <a:gd name="f2729" fmla="*/ f2248 1 f1349"/>
              <a:gd name="f2730" fmla="*/ f2249 1 f1348"/>
              <a:gd name="f2731" fmla="*/ f2250 1 f1349"/>
              <a:gd name="f2732" fmla="*/ f2251 1 f1348"/>
              <a:gd name="f2733" fmla="*/ f2252 1 f1348"/>
              <a:gd name="f2734" fmla="*/ f2253 1 f1348"/>
              <a:gd name="f2735" fmla="*/ f2254 1 f1349"/>
              <a:gd name="f2736" fmla="*/ f2255 1 f1348"/>
              <a:gd name="f2737" fmla="*/ f2256 1 f1349"/>
              <a:gd name="f2738" fmla="*/ f2257 1 f1348"/>
              <a:gd name="f2739" fmla="*/ f2258 1 f1349"/>
              <a:gd name="f2740" fmla="*/ f2259 1 f1348"/>
              <a:gd name="f2741" fmla="*/ f2260 1 f1349"/>
              <a:gd name="f2742" fmla="*/ f2261 1 f1348"/>
              <a:gd name="f2743" fmla="*/ f2262 1 f1349"/>
              <a:gd name="f2744" fmla="*/ f2263 1 f1348"/>
              <a:gd name="f2745" fmla="*/ f2264 1 f1349"/>
              <a:gd name="f2746" fmla="*/ f2265 1 f1348"/>
              <a:gd name="f2747" fmla="*/ f2266 1 f1349"/>
              <a:gd name="f2748" fmla="*/ f2267 1 f1348"/>
              <a:gd name="f2749" fmla="*/ f2268 1 f1349"/>
              <a:gd name="f2750" fmla="*/ f2269 1 f1348"/>
              <a:gd name="f2751" fmla="*/ f2270 1 f1349"/>
              <a:gd name="f2752" fmla="*/ f2271 1 f1348"/>
              <a:gd name="f2753" fmla="*/ f2272 1 f1349"/>
              <a:gd name="f2754" fmla="*/ f2273 1 f1348"/>
              <a:gd name="f2755" fmla="*/ f2274 1 f1349"/>
              <a:gd name="f2756" fmla="*/ f2275 1 f1348"/>
              <a:gd name="f2757" fmla="*/ f2276 1 f1349"/>
              <a:gd name="f2758" fmla="*/ f2277 1 f1349"/>
              <a:gd name="f2759" fmla="*/ f2278 1 f1349"/>
              <a:gd name="f2760" fmla="*/ f2279 1 f1348"/>
              <a:gd name="f2761" fmla="*/ f2280 1 f1349"/>
              <a:gd name="f2762" fmla="*/ f2281 1 f1348"/>
              <a:gd name="f2763" fmla="*/ f2282 1 f1349"/>
              <a:gd name="f2764" fmla="*/ f2283 1 f1348"/>
              <a:gd name="f2765" fmla="*/ f2284 1 f1349"/>
              <a:gd name="f2766" fmla="*/ f2285 1 f1348"/>
              <a:gd name="f2767" fmla="*/ f2286 1 f1349"/>
              <a:gd name="f2768" fmla="*/ f2287 1 f1348"/>
              <a:gd name="f2769" fmla="*/ f2288 1 f1349"/>
              <a:gd name="f2770" fmla="*/ f2289 1 f1348"/>
              <a:gd name="f2771" fmla="*/ f2290 1 f1349"/>
              <a:gd name="f2772" fmla="*/ f2291 1 f1348"/>
              <a:gd name="f2773" fmla="*/ f2292 1 f1349"/>
              <a:gd name="f2774" fmla="*/ f2293 1 f1349"/>
              <a:gd name="f2775" fmla="*/ f2294 1 f1349"/>
              <a:gd name="f2776" fmla="*/ f2295 1 f1348"/>
              <a:gd name="f2777" fmla="*/ f2296 1 f1349"/>
              <a:gd name="f2778" fmla="*/ f2297 1 f1348"/>
              <a:gd name="f2779" fmla="*/ f2298 1 f1349"/>
              <a:gd name="f2780" fmla="*/ f2299 1 f1348"/>
              <a:gd name="f2781" fmla="*/ f2300 1 f1349"/>
              <a:gd name="f2782" fmla="*/ f2301 1 f1348"/>
              <a:gd name="f2783" fmla="*/ f2302 1 f1349"/>
              <a:gd name="f2784" fmla="*/ f2303 f1343 1"/>
              <a:gd name="f2785" fmla="*/ f2304 f1343 1"/>
              <a:gd name="f2786" fmla="*/ f2306 f1344 1"/>
              <a:gd name="f2787" fmla="*/ f2305 f1344 1"/>
              <a:gd name="f2788" fmla="*/ f2308 f1343 1"/>
              <a:gd name="f2789" fmla="*/ f2309 f1344 1"/>
              <a:gd name="f2790" fmla="*/ f2310 f1343 1"/>
              <a:gd name="f2791" fmla="*/ f2311 f1344 1"/>
              <a:gd name="f2792" fmla="*/ f2312 f1343 1"/>
              <a:gd name="f2793" fmla="*/ f2313 f1344 1"/>
              <a:gd name="f2794" fmla="*/ f2314 f1343 1"/>
              <a:gd name="f2795" fmla="*/ f2315 f1344 1"/>
              <a:gd name="f2796" fmla="*/ f2316 f1343 1"/>
              <a:gd name="f2797" fmla="*/ f2317 f1344 1"/>
              <a:gd name="f2798" fmla="*/ f2318 f1343 1"/>
              <a:gd name="f2799" fmla="*/ f2319 f1344 1"/>
              <a:gd name="f2800" fmla="*/ f2320 f1343 1"/>
              <a:gd name="f2801" fmla="*/ f2321 f1344 1"/>
              <a:gd name="f2802" fmla="*/ f2322 f1343 1"/>
              <a:gd name="f2803" fmla="*/ f2323 f1344 1"/>
              <a:gd name="f2804" fmla="*/ f2324 f1343 1"/>
              <a:gd name="f2805" fmla="*/ f2325 f1344 1"/>
              <a:gd name="f2806" fmla="*/ f2326 f1343 1"/>
              <a:gd name="f2807" fmla="*/ f2327 f1344 1"/>
              <a:gd name="f2808" fmla="*/ f2328 f1343 1"/>
              <a:gd name="f2809" fmla="*/ f2329 f1344 1"/>
              <a:gd name="f2810" fmla="*/ f2330 f1343 1"/>
              <a:gd name="f2811" fmla="*/ f2331 f1344 1"/>
              <a:gd name="f2812" fmla="*/ f2332 f1343 1"/>
              <a:gd name="f2813" fmla="*/ f2333 f1344 1"/>
              <a:gd name="f2814" fmla="*/ f2334 f1343 1"/>
              <a:gd name="f2815" fmla="*/ f2335 f1344 1"/>
              <a:gd name="f2816" fmla="*/ f2336 f1343 1"/>
              <a:gd name="f2817" fmla="*/ f2337 f1344 1"/>
              <a:gd name="f2818" fmla="*/ f2338 f1343 1"/>
              <a:gd name="f2819" fmla="*/ f2339 f1344 1"/>
              <a:gd name="f2820" fmla="*/ f2340 f1343 1"/>
              <a:gd name="f2821" fmla="*/ f2341 f1344 1"/>
              <a:gd name="f2822" fmla="*/ f2342 f1343 1"/>
              <a:gd name="f2823" fmla="*/ f2343 f1344 1"/>
              <a:gd name="f2824" fmla="*/ f2344 f1343 1"/>
              <a:gd name="f2825" fmla="*/ f2345 f1344 1"/>
              <a:gd name="f2826" fmla="*/ f2346 f1343 1"/>
              <a:gd name="f2827" fmla="*/ f2347 f1344 1"/>
              <a:gd name="f2828" fmla="*/ f2348 f1343 1"/>
              <a:gd name="f2829" fmla="*/ f2349 f1344 1"/>
              <a:gd name="f2830" fmla="*/ f2350 f1343 1"/>
              <a:gd name="f2831" fmla="*/ f2351 f1344 1"/>
              <a:gd name="f2832" fmla="*/ f2352 f1343 1"/>
              <a:gd name="f2833" fmla="*/ f2353 f1344 1"/>
              <a:gd name="f2834" fmla="*/ f2354 f1343 1"/>
              <a:gd name="f2835" fmla="*/ f2355 f1344 1"/>
              <a:gd name="f2836" fmla="*/ f2356 f1343 1"/>
              <a:gd name="f2837" fmla="*/ f2357 f1344 1"/>
              <a:gd name="f2838" fmla="*/ f2358 f1343 1"/>
              <a:gd name="f2839" fmla="*/ f2359 f1344 1"/>
              <a:gd name="f2840" fmla="*/ f2360 f1343 1"/>
              <a:gd name="f2841" fmla="*/ f2361 f1344 1"/>
              <a:gd name="f2842" fmla="*/ f2362 f1343 1"/>
              <a:gd name="f2843" fmla="*/ f2363 f1344 1"/>
              <a:gd name="f2844" fmla="*/ f2364 f1343 1"/>
              <a:gd name="f2845" fmla="*/ f2365 f1344 1"/>
              <a:gd name="f2846" fmla="*/ f2366 f1343 1"/>
              <a:gd name="f2847" fmla="*/ f2367 f1344 1"/>
              <a:gd name="f2848" fmla="*/ f2368 f1343 1"/>
              <a:gd name="f2849" fmla="*/ f2369 f1344 1"/>
              <a:gd name="f2850" fmla="*/ f2370 f1343 1"/>
              <a:gd name="f2851" fmla="*/ f2371 f1344 1"/>
              <a:gd name="f2852" fmla="*/ f2372 f1343 1"/>
              <a:gd name="f2853" fmla="*/ f2373 f1344 1"/>
              <a:gd name="f2854" fmla="*/ f2374 f1343 1"/>
              <a:gd name="f2855" fmla="*/ f2375 f1344 1"/>
              <a:gd name="f2856" fmla="*/ f2376 f1343 1"/>
              <a:gd name="f2857" fmla="*/ f2377 f1344 1"/>
              <a:gd name="f2858" fmla="*/ f2378 f1343 1"/>
              <a:gd name="f2859" fmla="*/ f2379 f1344 1"/>
              <a:gd name="f2860" fmla="*/ f2380 f1343 1"/>
              <a:gd name="f2861" fmla="*/ f2381 f1344 1"/>
              <a:gd name="f2862" fmla="*/ f2382 f1343 1"/>
              <a:gd name="f2863" fmla="*/ f2383 f1344 1"/>
              <a:gd name="f2864" fmla="*/ f2384 f1343 1"/>
              <a:gd name="f2865" fmla="*/ f2385 f1344 1"/>
              <a:gd name="f2866" fmla="*/ f2386 f1343 1"/>
              <a:gd name="f2867" fmla="*/ f2387 f1344 1"/>
              <a:gd name="f2868" fmla="*/ f2388 f1343 1"/>
              <a:gd name="f2869" fmla="*/ f2389 f1344 1"/>
              <a:gd name="f2870" fmla="*/ f2390 f1343 1"/>
              <a:gd name="f2871" fmla="*/ f2391 f1344 1"/>
              <a:gd name="f2872" fmla="*/ f2392 f1343 1"/>
              <a:gd name="f2873" fmla="*/ f2393 f1344 1"/>
              <a:gd name="f2874" fmla="*/ f2394 f1343 1"/>
              <a:gd name="f2875" fmla="*/ f2395 f1344 1"/>
              <a:gd name="f2876" fmla="*/ f2396 f1343 1"/>
              <a:gd name="f2877" fmla="*/ f2397 f1344 1"/>
              <a:gd name="f2878" fmla="*/ f2398 f1343 1"/>
              <a:gd name="f2879" fmla="*/ f2399 f1344 1"/>
              <a:gd name="f2880" fmla="*/ f2400 f1343 1"/>
              <a:gd name="f2881" fmla="*/ f2401 f1344 1"/>
              <a:gd name="f2882" fmla="*/ f2402 f1343 1"/>
              <a:gd name="f2883" fmla="*/ f2403 f1344 1"/>
              <a:gd name="f2884" fmla="*/ f2404 f1343 1"/>
              <a:gd name="f2885" fmla="*/ f2405 f1344 1"/>
              <a:gd name="f2886" fmla="*/ f2406 f1343 1"/>
              <a:gd name="f2887" fmla="*/ f2407 f1344 1"/>
              <a:gd name="f2888" fmla="*/ f2408 f1343 1"/>
              <a:gd name="f2889" fmla="*/ f2409 f1344 1"/>
              <a:gd name="f2890" fmla="*/ f2410 f1343 1"/>
              <a:gd name="f2891" fmla="*/ f2411 f1344 1"/>
              <a:gd name="f2892" fmla="*/ f2412 f1343 1"/>
              <a:gd name="f2893" fmla="*/ f2413 f1344 1"/>
              <a:gd name="f2894" fmla="*/ f2414 f1343 1"/>
              <a:gd name="f2895" fmla="*/ f2415 f1344 1"/>
              <a:gd name="f2896" fmla="*/ f2416 f1343 1"/>
              <a:gd name="f2897" fmla="*/ f2417 f1344 1"/>
              <a:gd name="f2898" fmla="*/ f2418 f1343 1"/>
              <a:gd name="f2899" fmla="*/ f2419 f1344 1"/>
              <a:gd name="f2900" fmla="*/ f2420 f1343 1"/>
              <a:gd name="f2901" fmla="*/ f2421 f1344 1"/>
              <a:gd name="f2902" fmla="*/ f2422 f1343 1"/>
              <a:gd name="f2903" fmla="*/ f2423 f1344 1"/>
              <a:gd name="f2904" fmla="*/ f2424 f1343 1"/>
              <a:gd name="f2905" fmla="*/ f2425 f1344 1"/>
              <a:gd name="f2906" fmla="*/ f2426 f1343 1"/>
              <a:gd name="f2907" fmla="*/ f2427 f1344 1"/>
              <a:gd name="f2908" fmla="*/ f2428 f1343 1"/>
              <a:gd name="f2909" fmla="*/ f2429 f1344 1"/>
              <a:gd name="f2910" fmla="*/ f2430 f1343 1"/>
              <a:gd name="f2911" fmla="*/ f2431 f1344 1"/>
              <a:gd name="f2912" fmla="*/ f2432 f1343 1"/>
              <a:gd name="f2913" fmla="*/ f2433 f1344 1"/>
              <a:gd name="f2914" fmla="*/ f2434 f1343 1"/>
              <a:gd name="f2915" fmla="*/ f2435 f1344 1"/>
              <a:gd name="f2916" fmla="*/ f2436 f1343 1"/>
              <a:gd name="f2917" fmla="*/ f2437 f1344 1"/>
              <a:gd name="f2918" fmla="*/ f2438 f1343 1"/>
              <a:gd name="f2919" fmla="*/ f2439 f1344 1"/>
              <a:gd name="f2920" fmla="*/ f2440 f1343 1"/>
              <a:gd name="f2921" fmla="*/ f2441 f1344 1"/>
              <a:gd name="f2922" fmla="*/ f2442 f1343 1"/>
              <a:gd name="f2923" fmla="*/ f2443 f1343 1"/>
              <a:gd name="f2924" fmla="*/ f2444 f1344 1"/>
              <a:gd name="f2925" fmla="*/ f2445 f1343 1"/>
              <a:gd name="f2926" fmla="*/ f2446 f1344 1"/>
              <a:gd name="f2927" fmla="*/ f2447 f1343 1"/>
              <a:gd name="f2928" fmla="*/ f2448 f1344 1"/>
              <a:gd name="f2929" fmla="*/ f2449 f1343 1"/>
              <a:gd name="f2930" fmla="*/ f2450 f1343 1"/>
              <a:gd name="f2931" fmla="*/ f2451 f1343 1"/>
              <a:gd name="f2932" fmla="*/ f2452 f1344 1"/>
              <a:gd name="f2933" fmla="*/ f2453 f1343 1"/>
              <a:gd name="f2934" fmla="*/ f2454 f1344 1"/>
              <a:gd name="f2935" fmla="*/ f2455 f1343 1"/>
              <a:gd name="f2936" fmla="*/ f2456 f1344 1"/>
              <a:gd name="f2937" fmla="*/ f2457 f1343 1"/>
              <a:gd name="f2938" fmla="*/ f2458 f1344 1"/>
              <a:gd name="f2939" fmla="*/ f2459 f1343 1"/>
              <a:gd name="f2940" fmla="*/ f2460 f1343 1"/>
              <a:gd name="f2941" fmla="*/ f2461 f1343 1"/>
              <a:gd name="f2942" fmla="*/ f2462 f1344 1"/>
              <a:gd name="f2943" fmla="*/ f2463 f1343 1"/>
              <a:gd name="f2944" fmla="*/ f2464 f1344 1"/>
              <a:gd name="f2945" fmla="*/ f2465 f1343 1"/>
              <a:gd name="f2946" fmla="*/ f2466 f1344 1"/>
              <a:gd name="f2947" fmla="*/ f2467 f1343 1"/>
              <a:gd name="f2948" fmla="*/ f2468 f1344 1"/>
              <a:gd name="f2949" fmla="*/ f2469 f1343 1"/>
              <a:gd name="f2950" fmla="*/ f2470 f1344 1"/>
              <a:gd name="f2951" fmla="*/ f2471 f1343 1"/>
              <a:gd name="f2952" fmla="*/ f2472 f1344 1"/>
              <a:gd name="f2953" fmla="*/ f2473 f1343 1"/>
              <a:gd name="f2954" fmla="*/ f2474 f1344 1"/>
              <a:gd name="f2955" fmla="*/ f2475 f1343 1"/>
              <a:gd name="f2956" fmla="*/ f2476 f1344 1"/>
              <a:gd name="f2957" fmla="*/ f2477 f1343 1"/>
              <a:gd name="f2958" fmla="*/ f2478 f1344 1"/>
              <a:gd name="f2959" fmla="*/ f2479 f1343 1"/>
              <a:gd name="f2960" fmla="*/ f2480 f1344 1"/>
              <a:gd name="f2961" fmla="*/ f2481 f1343 1"/>
              <a:gd name="f2962" fmla="*/ f2482 f1344 1"/>
              <a:gd name="f2963" fmla="*/ f2483 f1343 1"/>
              <a:gd name="f2964" fmla="*/ f2484 f1344 1"/>
              <a:gd name="f2965" fmla="*/ f2485 f1343 1"/>
              <a:gd name="f2966" fmla="*/ f2486 f1344 1"/>
              <a:gd name="f2967" fmla="*/ f2487 f1343 1"/>
              <a:gd name="f2968" fmla="*/ f2488 f1344 1"/>
              <a:gd name="f2969" fmla="*/ f2489 f1343 1"/>
              <a:gd name="f2970" fmla="*/ f2490 f1344 1"/>
              <a:gd name="f2971" fmla="*/ f2491 f1343 1"/>
              <a:gd name="f2972" fmla="*/ f2492 f1344 1"/>
              <a:gd name="f2973" fmla="*/ f2493 f1343 1"/>
              <a:gd name="f2974" fmla="*/ f2494 f1344 1"/>
              <a:gd name="f2975" fmla="*/ f2495 f1343 1"/>
              <a:gd name="f2976" fmla="*/ f2496 f1344 1"/>
              <a:gd name="f2977" fmla="*/ f2497 f1343 1"/>
              <a:gd name="f2978" fmla="*/ f2498 f1344 1"/>
              <a:gd name="f2979" fmla="*/ f2499 f1343 1"/>
              <a:gd name="f2980" fmla="*/ f2500 f1344 1"/>
              <a:gd name="f2981" fmla="*/ f2501 f1343 1"/>
              <a:gd name="f2982" fmla="*/ f2502 f1344 1"/>
              <a:gd name="f2983" fmla="*/ f2503 f1343 1"/>
              <a:gd name="f2984" fmla="*/ f2504 f1344 1"/>
              <a:gd name="f2985" fmla="*/ f2505 f1343 1"/>
              <a:gd name="f2986" fmla="*/ f2506 f1344 1"/>
              <a:gd name="f2987" fmla="*/ f2507 f1343 1"/>
              <a:gd name="f2988" fmla="*/ f2508 f1344 1"/>
              <a:gd name="f2989" fmla="*/ f2509 f1343 1"/>
              <a:gd name="f2990" fmla="*/ f2510 f1344 1"/>
              <a:gd name="f2991" fmla="*/ f2511 f1343 1"/>
              <a:gd name="f2992" fmla="*/ f2512 f1344 1"/>
              <a:gd name="f2993" fmla="*/ f2513 f1343 1"/>
              <a:gd name="f2994" fmla="*/ f2514 f1344 1"/>
              <a:gd name="f2995" fmla="*/ f2515 f1343 1"/>
              <a:gd name="f2996" fmla="*/ f2516 f1344 1"/>
              <a:gd name="f2997" fmla="*/ f2517 f1343 1"/>
              <a:gd name="f2998" fmla="*/ f2518 f1344 1"/>
              <a:gd name="f2999" fmla="*/ f2519 f1343 1"/>
              <a:gd name="f3000" fmla="*/ f2520 f1344 1"/>
              <a:gd name="f3001" fmla="*/ f2521 f1343 1"/>
              <a:gd name="f3002" fmla="*/ f2522 f1344 1"/>
              <a:gd name="f3003" fmla="*/ f2523 f1343 1"/>
              <a:gd name="f3004" fmla="*/ f2524 f1344 1"/>
              <a:gd name="f3005" fmla="*/ f2525 f1343 1"/>
              <a:gd name="f3006" fmla="*/ f2526 f1343 1"/>
              <a:gd name="f3007" fmla="*/ f2527 f1343 1"/>
              <a:gd name="f3008" fmla="*/ f2528 f1344 1"/>
              <a:gd name="f3009" fmla="*/ f2529 f1343 1"/>
              <a:gd name="f3010" fmla="*/ f2530 f1344 1"/>
              <a:gd name="f3011" fmla="*/ f2531 f1343 1"/>
              <a:gd name="f3012" fmla="*/ f2532 f1343 1"/>
              <a:gd name="f3013" fmla="*/ f2533 f1343 1"/>
              <a:gd name="f3014" fmla="*/ f2534 f1344 1"/>
              <a:gd name="f3015" fmla="*/ f2535 f1343 1"/>
              <a:gd name="f3016" fmla="*/ f2536 f1344 1"/>
              <a:gd name="f3017" fmla="*/ f2537 f1343 1"/>
              <a:gd name="f3018" fmla="*/ f2538 f1344 1"/>
              <a:gd name="f3019" fmla="*/ f2539 f1343 1"/>
              <a:gd name="f3020" fmla="*/ f2540 f1343 1"/>
              <a:gd name="f3021" fmla="*/ f2541 f1343 1"/>
              <a:gd name="f3022" fmla="*/ f2542 f1344 1"/>
              <a:gd name="f3023" fmla="*/ f2543 f1343 1"/>
              <a:gd name="f3024" fmla="*/ f2544 f1344 1"/>
              <a:gd name="f3025" fmla="*/ f2545 f1343 1"/>
              <a:gd name="f3026" fmla="*/ f2546 f1344 1"/>
              <a:gd name="f3027" fmla="*/ f2547 f1343 1"/>
              <a:gd name="f3028" fmla="*/ f2548 f1344 1"/>
              <a:gd name="f3029" fmla="*/ f2549 f1343 1"/>
              <a:gd name="f3030" fmla="*/ f2550 f1344 1"/>
              <a:gd name="f3031" fmla="*/ f2551 f1343 1"/>
              <a:gd name="f3032" fmla="*/ f2552 f1344 1"/>
              <a:gd name="f3033" fmla="*/ f2553 f1343 1"/>
              <a:gd name="f3034" fmla="*/ f2554 f1344 1"/>
              <a:gd name="f3035" fmla="*/ f2555 f1343 1"/>
              <a:gd name="f3036" fmla="*/ f2556 f1344 1"/>
              <a:gd name="f3037" fmla="*/ f2557 f1343 1"/>
              <a:gd name="f3038" fmla="*/ f2558 f1344 1"/>
              <a:gd name="f3039" fmla="*/ f2559 f1343 1"/>
              <a:gd name="f3040" fmla="*/ f2560 f1344 1"/>
              <a:gd name="f3041" fmla="*/ f2561 f1343 1"/>
              <a:gd name="f3042" fmla="*/ f2562 f1344 1"/>
              <a:gd name="f3043" fmla="*/ f2563 f1343 1"/>
              <a:gd name="f3044" fmla="*/ f2564 f1344 1"/>
              <a:gd name="f3045" fmla="*/ f2565 f1343 1"/>
              <a:gd name="f3046" fmla="*/ f2566 f1344 1"/>
              <a:gd name="f3047" fmla="*/ f2567 f1343 1"/>
              <a:gd name="f3048" fmla="*/ f2568 f1344 1"/>
              <a:gd name="f3049" fmla="*/ f2569 f1343 1"/>
              <a:gd name="f3050" fmla="*/ f2570 f1344 1"/>
              <a:gd name="f3051" fmla="*/ f2571 f1343 1"/>
              <a:gd name="f3052" fmla="*/ f2572 f1344 1"/>
              <a:gd name="f3053" fmla="*/ f2573 f1343 1"/>
              <a:gd name="f3054" fmla="*/ f2574 f1344 1"/>
              <a:gd name="f3055" fmla="*/ f2575 f1343 1"/>
              <a:gd name="f3056" fmla="*/ f2576 f1344 1"/>
              <a:gd name="f3057" fmla="*/ f2577 f1343 1"/>
              <a:gd name="f3058" fmla="*/ f2578 f1344 1"/>
              <a:gd name="f3059" fmla="*/ f2579 f1343 1"/>
              <a:gd name="f3060" fmla="*/ f2580 f1344 1"/>
              <a:gd name="f3061" fmla="*/ f2581 f1343 1"/>
              <a:gd name="f3062" fmla="*/ f2582 f1344 1"/>
              <a:gd name="f3063" fmla="*/ f2583 f1343 1"/>
              <a:gd name="f3064" fmla="*/ f2584 f1344 1"/>
              <a:gd name="f3065" fmla="*/ f2585 f1343 1"/>
              <a:gd name="f3066" fmla="*/ f2586 f1344 1"/>
              <a:gd name="f3067" fmla="*/ f2587 f1343 1"/>
              <a:gd name="f3068" fmla="*/ f2588 f1344 1"/>
              <a:gd name="f3069" fmla="*/ f2589 f1343 1"/>
              <a:gd name="f3070" fmla="*/ f2590 f1344 1"/>
              <a:gd name="f3071" fmla="*/ f2591 f1343 1"/>
              <a:gd name="f3072" fmla="*/ f2592 f1344 1"/>
              <a:gd name="f3073" fmla="*/ f2593 f1343 1"/>
              <a:gd name="f3074" fmla="*/ f2594 f1344 1"/>
              <a:gd name="f3075" fmla="*/ f2595 f1343 1"/>
              <a:gd name="f3076" fmla="*/ f2596 f1344 1"/>
              <a:gd name="f3077" fmla="*/ f2597 f1343 1"/>
              <a:gd name="f3078" fmla="*/ f2598 f1344 1"/>
              <a:gd name="f3079" fmla="*/ f2599 f1343 1"/>
              <a:gd name="f3080" fmla="*/ f2600 f1344 1"/>
              <a:gd name="f3081" fmla="*/ f2601 f1343 1"/>
              <a:gd name="f3082" fmla="*/ f2602 f1343 1"/>
              <a:gd name="f3083" fmla="*/ f2603 f1343 1"/>
              <a:gd name="f3084" fmla="*/ f2604 f1344 1"/>
              <a:gd name="f3085" fmla="*/ f2605 f1343 1"/>
              <a:gd name="f3086" fmla="*/ f2606 f1344 1"/>
              <a:gd name="f3087" fmla="*/ f2607 f1343 1"/>
              <a:gd name="f3088" fmla="*/ f2608 f1344 1"/>
              <a:gd name="f3089" fmla="*/ f2609 f1343 1"/>
              <a:gd name="f3090" fmla="*/ f2610 f1344 1"/>
              <a:gd name="f3091" fmla="*/ f2611 f1343 1"/>
              <a:gd name="f3092" fmla="*/ f2612 f1344 1"/>
              <a:gd name="f3093" fmla="*/ f2613 f1343 1"/>
              <a:gd name="f3094" fmla="*/ f2614 f1344 1"/>
              <a:gd name="f3095" fmla="*/ f2615 f1343 1"/>
              <a:gd name="f3096" fmla="*/ f2616 f1344 1"/>
              <a:gd name="f3097" fmla="*/ f2617 f1343 1"/>
              <a:gd name="f3098" fmla="*/ f2618 f1344 1"/>
              <a:gd name="f3099" fmla="*/ f2619 f1343 1"/>
              <a:gd name="f3100" fmla="*/ f2620 f1344 1"/>
              <a:gd name="f3101" fmla="*/ f2621 f1343 1"/>
              <a:gd name="f3102" fmla="*/ f2622 f1344 1"/>
              <a:gd name="f3103" fmla="*/ f2623 f1343 1"/>
              <a:gd name="f3104" fmla="*/ f2624 f1344 1"/>
              <a:gd name="f3105" fmla="*/ f2625 f1343 1"/>
              <a:gd name="f3106" fmla="*/ f2626 f1344 1"/>
              <a:gd name="f3107" fmla="*/ f2627 f1343 1"/>
              <a:gd name="f3108" fmla="*/ f2628 f1344 1"/>
              <a:gd name="f3109" fmla="*/ f2629 f1343 1"/>
              <a:gd name="f3110" fmla="*/ f2630 f1344 1"/>
              <a:gd name="f3111" fmla="*/ f2631 f1343 1"/>
              <a:gd name="f3112" fmla="*/ f2632 f1344 1"/>
              <a:gd name="f3113" fmla="*/ f2633 f1343 1"/>
              <a:gd name="f3114" fmla="*/ f2634 f1344 1"/>
              <a:gd name="f3115" fmla="*/ f2635 f1343 1"/>
              <a:gd name="f3116" fmla="*/ f2636 f1344 1"/>
              <a:gd name="f3117" fmla="*/ f2637 f1343 1"/>
              <a:gd name="f3118" fmla="*/ f2638 f1344 1"/>
              <a:gd name="f3119" fmla="*/ f2639 f1343 1"/>
              <a:gd name="f3120" fmla="*/ f2640 f1344 1"/>
              <a:gd name="f3121" fmla="*/ f2641 f1343 1"/>
              <a:gd name="f3122" fmla="*/ f2642 f1344 1"/>
              <a:gd name="f3123" fmla="*/ f2643 f1343 1"/>
              <a:gd name="f3124" fmla="*/ f2644 f1344 1"/>
              <a:gd name="f3125" fmla="*/ f2645 f1343 1"/>
              <a:gd name="f3126" fmla="*/ f2646 f1344 1"/>
              <a:gd name="f3127" fmla="*/ f2647 f1343 1"/>
              <a:gd name="f3128" fmla="*/ f2648 f1344 1"/>
              <a:gd name="f3129" fmla="*/ f2649 f1343 1"/>
              <a:gd name="f3130" fmla="*/ f2650 f1344 1"/>
              <a:gd name="f3131" fmla="*/ f2651 f1343 1"/>
              <a:gd name="f3132" fmla="*/ f2652 f1344 1"/>
              <a:gd name="f3133" fmla="*/ f2653 f1343 1"/>
              <a:gd name="f3134" fmla="*/ f2654 f1344 1"/>
              <a:gd name="f3135" fmla="*/ f2655 f1343 1"/>
              <a:gd name="f3136" fmla="*/ f2656 f1344 1"/>
              <a:gd name="f3137" fmla="*/ f2657 f1343 1"/>
              <a:gd name="f3138" fmla="*/ f2658 f1344 1"/>
              <a:gd name="f3139" fmla="*/ f2659 f1344 1"/>
              <a:gd name="f3140" fmla="*/ f2660 f1343 1"/>
              <a:gd name="f3141" fmla="*/ f2661 f1344 1"/>
              <a:gd name="f3142" fmla="*/ f2662 f1343 1"/>
              <a:gd name="f3143" fmla="*/ f2663 f1344 1"/>
              <a:gd name="f3144" fmla="*/ f2664 f1343 1"/>
              <a:gd name="f3145" fmla="*/ f2665 f1344 1"/>
              <a:gd name="f3146" fmla="*/ f2666 f1343 1"/>
              <a:gd name="f3147" fmla="*/ f2667 f1344 1"/>
              <a:gd name="f3148" fmla="*/ f2668 f1343 1"/>
              <a:gd name="f3149" fmla="*/ f2669 f1344 1"/>
              <a:gd name="f3150" fmla="*/ f2670 f1343 1"/>
              <a:gd name="f3151" fmla="*/ f2671 f1344 1"/>
              <a:gd name="f3152" fmla="*/ f2672 f1343 1"/>
              <a:gd name="f3153" fmla="*/ f2673 f1344 1"/>
              <a:gd name="f3154" fmla="*/ f2674 f1343 1"/>
              <a:gd name="f3155" fmla="*/ f2675 f1344 1"/>
              <a:gd name="f3156" fmla="*/ f2676 f1343 1"/>
              <a:gd name="f3157" fmla="*/ f2677 f1344 1"/>
              <a:gd name="f3158" fmla="*/ f2678 f1343 1"/>
              <a:gd name="f3159" fmla="*/ f2679 f1344 1"/>
              <a:gd name="f3160" fmla="*/ f2680 f1343 1"/>
              <a:gd name="f3161" fmla="*/ f2681 f1344 1"/>
              <a:gd name="f3162" fmla="*/ f2682 f1343 1"/>
              <a:gd name="f3163" fmla="*/ f2683 f1344 1"/>
              <a:gd name="f3164" fmla="*/ f2684 f1343 1"/>
              <a:gd name="f3165" fmla="*/ f2685 f1344 1"/>
              <a:gd name="f3166" fmla="*/ f2686 f1343 1"/>
              <a:gd name="f3167" fmla="*/ f2687 f1344 1"/>
              <a:gd name="f3168" fmla="*/ f2688 f1343 1"/>
              <a:gd name="f3169" fmla="*/ f2689 f1344 1"/>
              <a:gd name="f3170" fmla="*/ f2690 f1343 1"/>
              <a:gd name="f3171" fmla="*/ f2691 f1344 1"/>
              <a:gd name="f3172" fmla="*/ f2692 f1343 1"/>
              <a:gd name="f3173" fmla="*/ f2693 f1344 1"/>
              <a:gd name="f3174" fmla="*/ f2694 f1343 1"/>
              <a:gd name="f3175" fmla="*/ f2695 f1344 1"/>
              <a:gd name="f3176" fmla="*/ f2696 f1343 1"/>
              <a:gd name="f3177" fmla="*/ f2697 f1344 1"/>
              <a:gd name="f3178" fmla="*/ f2698 f1343 1"/>
              <a:gd name="f3179" fmla="*/ f2699 f1344 1"/>
              <a:gd name="f3180" fmla="*/ f2700 f1343 1"/>
              <a:gd name="f3181" fmla="*/ f2701 f1344 1"/>
              <a:gd name="f3182" fmla="*/ f2702 f1343 1"/>
              <a:gd name="f3183" fmla="*/ f2703 f1344 1"/>
              <a:gd name="f3184" fmla="*/ f2704 f1343 1"/>
              <a:gd name="f3185" fmla="*/ f2705 f1344 1"/>
              <a:gd name="f3186" fmla="*/ f2706 f1343 1"/>
              <a:gd name="f3187" fmla="*/ f2707 f1344 1"/>
              <a:gd name="f3188" fmla="*/ f2708 f1343 1"/>
              <a:gd name="f3189" fmla="*/ f2709 f1344 1"/>
              <a:gd name="f3190" fmla="*/ f2710 f1343 1"/>
              <a:gd name="f3191" fmla="*/ f2711 f1344 1"/>
              <a:gd name="f3192" fmla="*/ f2712 f1343 1"/>
              <a:gd name="f3193" fmla="*/ f2713 f1344 1"/>
              <a:gd name="f3194" fmla="*/ f2714 f1343 1"/>
              <a:gd name="f3195" fmla="*/ f2715 f1344 1"/>
              <a:gd name="f3196" fmla="*/ f2716 f1343 1"/>
              <a:gd name="f3197" fmla="*/ f2717 f1344 1"/>
              <a:gd name="f3198" fmla="*/ f2718 f1343 1"/>
              <a:gd name="f3199" fmla="*/ f2719 f1344 1"/>
              <a:gd name="f3200" fmla="*/ f2720 f1343 1"/>
              <a:gd name="f3201" fmla="*/ f2721 f1344 1"/>
              <a:gd name="f3202" fmla="*/ f2722 f1343 1"/>
              <a:gd name="f3203" fmla="*/ f2723 f1344 1"/>
              <a:gd name="f3204" fmla="*/ f2724 f1343 1"/>
              <a:gd name="f3205" fmla="*/ f2725 f1344 1"/>
              <a:gd name="f3206" fmla="*/ f2726 f1343 1"/>
              <a:gd name="f3207" fmla="*/ f2727 f1344 1"/>
              <a:gd name="f3208" fmla="*/ f2728 f1343 1"/>
              <a:gd name="f3209" fmla="*/ f2729 f1344 1"/>
              <a:gd name="f3210" fmla="*/ f2730 f1343 1"/>
              <a:gd name="f3211" fmla="*/ f2731 f1344 1"/>
              <a:gd name="f3212" fmla="*/ f2732 f1343 1"/>
              <a:gd name="f3213" fmla="*/ f2733 f1343 1"/>
              <a:gd name="f3214" fmla="*/ f2734 f1343 1"/>
              <a:gd name="f3215" fmla="*/ f2735 f1344 1"/>
              <a:gd name="f3216" fmla="*/ f2736 f1343 1"/>
              <a:gd name="f3217" fmla="*/ f2737 f1344 1"/>
              <a:gd name="f3218" fmla="*/ f2738 f1343 1"/>
              <a:gd name="f3219" fmla="*/ f2739 f1344 1"/>
              <a:gd name="f3220" fmla="*/ f2740 f1343 1"/>
              <a:gd name="f3221" fmla="*/ f2741 f1344 1"/>
              <a:gd name="f3222" fmla="*/ f2742 f1343 1"/>
              <a:gd name="f3223" fmla="*/ f2743 f1344 1"/>
              <a:gd name="f3224" fmla="*/ f2744 f1343 1"/>
              <a:gd name="f3225" fmla="*/ f2745 f1344 1"/>
              <a:gd name="f3226" fmla="*/ f2746 f1343 1"/>
              <a:gd name="f3227" fmla="*/ f2747 f1344 1"/>
              <a:gd name="f3228" fmla="*/ f2748 f1343 1"/>
              <a:gd name="f3229" fmla="*/ f2749 f1344 1"/>
              <a:gd name="f3230" fmla="*/ f2750 f1343 1"/>
              <a:gd name="f3231" fmla="*/ f2751 f1344 1"/>
              <a:gd name="f3232" fmla="*/ f2752 f1343 1"/>
              <a:gd name="f3233" fmla="*/ f2753 f1344 1"/>
              <a:gd name="f3234" fmla="*/ f2754 f1343 1"/>
              <a:gd name="f3235" fmla="*/ f2755 f1344 1"/>
              <a:gd name="f3236" fmla="*/ f2756 f1343 1"/>
              <a:gd name="f3237" fmla="*/ f2757 f1344 1"/>
              <a:gd name="f3238" fmla="*/ f2758 f1344 1"/>
              <a:gd name="f3239" fmla="*/ f2759 f1344 1"/>
              <a:gd name="f3240" fmla="*/ f2760 f1343 1"/>
              <a:gd name="f3241" fmla="*/ f2761 f1344 1"/>
              <a:gd name="f3242" fmla="*/ f2762 f1343 1"/>
              <a:gd name="f3243" fmla="*/ f2763 f1344 1"/>
              <a:gd name="f3244" fmla="*/ f2764 f1343 1"/>
              <a:gd name="f3245" fmla="*/ f2765 f1344 1"/>
              <a:gd name="f3246" fmla="*/ f2766 f1343 1"/>
              <a:gd name="f3247" fmla="*/ f2767 f1344 1"/>
              <a:gd name="f3248" fmla="*/ f2768 f1343 1"/>
              <a:gd name="f3249" fmla="*/ f2769 f1344 1"/>
              <a:gd name="f3250" fmla="*/ f2770 f1343 1"/>
              <a:gd name="f3251" fmla="*/ f2771 f1344 1"/>
              <a:gd name="f3252" fmla="*/ f2772 f1343 1"/>
              <a:gd name="f3253" fmla="*/ f2773 f1344 1"/>
              <a:gd name="f3254" fmla="*/ f2774 f1344 1"/>
              <a:gd name="f3255" fmla="*/ f2775 f1344 1"/>
              <a:gd name="f3256" fmla="*/ f2776 f1343 1"/>
              <a:gd name="f3257" fmla="*/ f2777 f1344 1"/>
              <a:gd name="f3258" fmla="*/ f2778 f1343 1"/>
              <a:gd name="f3259" fmla="*/ f2779 f1344 1"/>
              <a:gd name="f3260" fmla="*/ f2780 f1343 1"/>
              <a:gd name="f3261" fmla="*/ f2781 f1344 1"/>
              <a:gd name="f3262" fmla="*/ f2782 f1343 1"/>
              <a:gd name="f3263" fmla="*/ f2783 f1344 1"/>
            </a:gdLst>
            <a:ahLst/>
            <a:cxnLst>
              <a:cxn ang="3cd4">
                <a:pos x="hc" y="t"/>
              </a:cxn>
              <a:cxn ang="0">
                <a:pos x="r" y="vc"/>
              </a:cxn>
              <a:cxn ang="cd4">
                <a:pos x="hc" y="b"/>
              </a:cxn>
              <a:cxn ang="cd2">
                <a:pos x="l" y="vc"/>
              </a:cxn>
              <a:cxn ang="f2307">
                <a:pos x="f2788" y="f2789"/>
              </a:cxn>
              <a:cxn ang="f2307">
                <a:pos x="f2790" y="f2791"/>
              </a:cxn>
              <a:cxn ang="f2307">
                <a:pos x="f2792" y="f2793"/>
              </a:cxn>
              <a:cxn ang="f2307">
                <a:pos x="f2794" y="f2795"/>
              </a:cxn>
              <a:cxn ang="f2307">
                <a:pos x="f2788" y="f2789"/>
              </a:cxn>
              <a:cxn ang="f2307">
                <a:pos x="f2796" y="f2797"/>
              </a:cxn>
              <a:cxn ang="f2307">
                <a:pos x="f2798" y="f2799"/>
              </a:cxn>
              <a:cxn ang="f2307">
                <a:pos x="f2800" y="f2801"/>
              </a:cxn>
              <a:cxn ang="f2307">
                <a:pos x="f2802" y="f2803"/>
              </a:cxn>
              <a:cxn ang="f2307">
                <a:pos x="f2796" y="f2797"/>
              </a:cxn>
              <a:cxn ang="f2307">
                <a:pos x="f2804" y="f2805"/>
              </a:cxn>
              <a:cxn ang="f2307">
                <a:pos x="f2806" y="f2807"/>
              </a:cxn>
              <a:cxn ang="f2307">
                <a:pos x="f2804" y="f2805"/>
              </a:cxn>
              <a:cxn ang="f2307">
                <a:pos x="f2808" y="f2809"/>
              </a:cxn>
              <a:cxn ang="f2307">
                <a:pos x="f2810" y="f2811"/>
              </a:cxn>
              <a:cxn ang="f2307">
                <a:pos x="f2808" y="f2809"/>
              </a:cxn>
              <a:cxn ang="f2307">
                <a:pos x="f2812" y="f2813"/>
              </a:cxn>
              <a:cxn ang="f2307">
                <a:pos x="f2814" y="f2815"/>
              </a:cxn>
              <a:cxn ang="f2307">
                <a:pos x="f2812" y="f2813"/>
              </a:cxn>
              <a:cxn ang="f2307">
                <a:pos x="f2816" y="f2817"/>
              </a:cxn>
              <a:cxn ang="f2307">
                <a:pos x="f2818" y="f2819"/>
              </a:cxn>
              <a:cxn ang="f2307">
                <a:pos x="f2816" y="f2817"/>
              </a:cxn>
              <a:cxn ang="f2307">
                <a:pos x="f2820" y="f2821"/>
              </a:cxn>
              <a:cxn ang="f2307">
                <a:pos x="f2822" y="f2823"/>
              </a:cxn>
              <a:cxn ang="f2307">
                <a:pos x="f2824" y="f2825"/>
              </a:cxn>
              <a:cxn ang="f2307">
                <a:pos x="f2826" y="f2827"/>
              </a:cxn>
              <a:cxn ang="f2307">
                <a:pos x="f2820" y="f2821"/>
              </a:cxn>
              <a:cxn ang="f2307">
                <a:pos x="f2828" y="f2829"/>
              </a:cxn>
              <a:cxn ang="f2307">
                <a:pos x="f2830" y="f2831"/>
              </a:cxn>
              <a:cxn ang="f2307">
                <a:pos x="f2828" y="f2829"/>
              </a:cxn>
              <a:cxn ang="f2307">
                <a:pos x="f2832" y="f2833"/>
              </a:cxn>
              <a:cxn ang="f2307">
                <a:pos x="f2834" y="f2835"/>
              </a:cxn>
              <a:cxn ang="f2307">
                <a:pos x="f2832" y="f2833"/>
              </a:cxn>
              <a:cxn ang="f2307">
                <a:pos x="f2836" y="f2837"/>
              </a:cxn>
              <a:cxn ang="f2307">
                <a:pos x="f2838" y="f2839"/>
              </a:cxn>
              <a:cxn ang="f2307">
                <a:pos x="f2840" y="f2841"/>
              </a:cxn>
              <a:cxn ang="f2307">
                <a:pos x="f2842" y="f2843"/>
              </a:cxn>
              <a:cxn ang="f2307">
                <a:pos x="f2844" y="f2845"/>
              </a:cxn>
              <a:cxn ang="f2307">
                <a:pos x="f2836" y="f2837"/>
              </a:cxn>
              <a:cxn ang="f2307">
                <a:pos x="f2846" y="f2847"/>
              </a:cxn>
              <a:cxn ang="f2307">
                <a:pos x="f2848" y="f2849"/>
              </a:cxn>
              <a:cxn ang="f2307">
                <a:pos x="f2850" y="f2851"/>
              </a:cxn>
              <a:cxn ang="f2307">
                <a:pos x="f2852" y="f2853"/>
              </a:cxn>
              <a:cxn ang="f2307">
                <a:pos x="f2854" y="f2855"/>
              </a:cxn>
              <a:cxn ang="f2307">
                <a:pos x="f2856" y="f2857"/>
              </a:cxn>
              <a:cxn ang="f2307">
                <a:pos x="f2858" y="f2859"/>
              </a:cxn>
              <a:cxn ang="f2307">
                <a:pos x="f2846" y="f2847"/>
              </a:cxn>
              <a:cxn ang="f2307">
                <a:pos x="f2860" y="f2861"/>
              </a:cxn>
              <a:cxn ang="f2307">
                <a:pos x="f2862" y="f2863"/>
              </a:cxn>
              <a:cxn ang="f2307">
                <a:pos x="f2864" y="f2865"/>
              </a:cxn>
              <a:cxn ang="f2307">
                <a:pos x="f2860" y="f2861"/>
              </a:cxn>
              <a:cxn ang="f2307">
                <a:pos x="f2866" y="f2867"/>
              </a:cxn>
              <a:cxn ang="f2307">
                <a:pos x="f2868" y="f2869"/>
              </a:cxn>
              <a:cxn ang="f2307">
                <a:pos x="f2866" y="f2867"/>
              </a:cxn>
              <a:cxn ang="f2307">
                <a:pos x="f2870" y="f2871"/>
              </a:cxn>
              <a:cxn ang="f2307">
                <a:pos x="f2872" y="f2873"/>
              </a:cxn>
              <a:cxn ang="f2307">
                <a:pos x="f2874" y="f2875"/>
              </a:cxn>
              <a:cxn ang="f2307">
                <a:pos x="f2876" y="f2877"/>
              </a:cxn>
              <a:cxn ang="f2307">
                <a:pos x="f2878" y="f2879"/>
              </a:cxn>
              <a:cxn ang="f2307">
                <a:pos x="f2880" y="f2881"/>
              </a:cxn>
              <a:cxn ang="f2307">
                <a:pos x="f2870" y="f2871"/>
              </a:cxn>
              <a:cxn ang="f2307">
                <a:pos x="f2882" y="f2883"/>
              </a:cxn>
              <a:cxn ang="f2307">
                <a:pos x="f2884" y="f2885"/>
              </a:cxn>
              <a:cxn ang="f2307">
                <a:pos x="f2886" y="f2887"/>
              </a:cxn>
              <a:cxn ang="f2307">
                <a:pos x="f2888" y="f2889"/>
              </a:cxn>
              <a:cxn ang="f2307">
                <a:pos x="f2882" y="f2883"/>
              </a:cxn>
              <a:cxn ang="f2307">
                <a:pos x="f2890" y="f2891"/>
              </a:cxn>
              <a:cxn ang="f2307">
                <a:pos x="f2892" y="f2893"/>
              </a:cxn>
              <a:cxn ang="f2307">
                <a:pos x="f2894" y="f2895"/>
              </a:cxn>
              <a:cxn ang="f2307">
                <a:pos x="f2896" y="f2897"/>
              </a:cxn>
              <a:cxn ang="f2307">
                <a:pos x="f2898" y="f2899"/>
              </a:cxn>
              <a:cxn ang="f2307">
                <a:pos x="f2900" y="f2901"/>
              </a:cxn>
              <a:cxn ang="f2307">
                <a:pos x="f2902" y="f2903"/>
              </a:cxn>
              <a:cxn ang="f2307">
                <a:pos x="f2904" y="f2905"/>
              </a:cxn>
              <a:cxn ang="f2307">
                <a:pos x="f2906" y="f2907"/>
              </a:cxn>
              <a:cxn ang="f2307">
                <a:pos x="f2890" y="f2891"/>
              </a:cxn>
              <a:cxn ang="f2307">
                <a:pos x="f2908" y="f2909"/>
              </a:cxn>
              <a:cxn ang="f2307">
                <a:pos x="f2910" y="f2911"/>
              </a:cxn>
              <a:cxn ang="f2307">
                <a:pos x="f2912" y="f2913"/>
              </a:cxn>
              <a:cxn ang="f2307">
                <a:pos x="f2914" y="f2915"/>
              </a:cxn>
              <a:cxn ang="f2307">
                <a:pos x="f2916" y="f2917"/>
              </a:cxn>
              <a:cxn ang="f2307">
                <a:pos x="f2918" y="f2919"/>
              </a:cxn>
              <a:cxn ang="f2307">
                <a:pos x="f2908" y="f2909"/>
              </a:cxn>
              <a:cxn ang="f2307">
                <a:pos x="f2920" y="f2921"/>
              </a:cxn>
              <a:cxn ang="f2307">
                <a:pos x="f2922" y="f2921"/>
              </a:cxn>
              <a:cxn ang="f2307">
                <a:pos x="f2923" y="f2924"/>
              </a:cxn>
              <a:cxn ang="f2307">
                <a:pos x="f2925" y="f2926"/>
              </a:cxn>
              <a:cxn ang="f2307">
                <a:pos x="f2927" y="f2928"/>
              </a:cxn>
              <a:cxn ang="f2307">
                <a:pos x="f2929" y="f2921"/>
              </a:cxn>
              <a:cxn ang="f2307">
                <a:pos x="f2930" y="f2921"/>
              </a:cxn>
              <a:cxn ang="f2307">
                <a:pos x="f2931" y="f2932"/>
              </a:cxn>
              <a:cxn ang="f2307">
                <a:pos x="f2933" y="f2934"/>
              </a:cxn>
              <a:cxn ang="f2307">
                <a:pos x="f2935" y="f2936"/>
              </a:cxn>
              <a:cxn ang="f2307">
                <a:pos x="f2937" y="f2938"/>
              </a:cxn>
              <a:cxn ang="f2307">
                <a:pos x="f2939" y="f2921"/>
              </a:cxn>
              <a:cxn ang="f2307">
                <a:pos x="f2940" y="f2921"/>
              </a:cxn>
              <a:cxn ang="f2307">
                <a:pos x="f2941" y="f2942"/>
              </a:cxn>
              <a:cxn ang="f2307">
                <a:pos x="f2943" y="f2944"/>
              </a:cxn>
              <a:cxn ang="f2307">
                <a:pos x="f2945" y="f2946"/>
              </a:cxn>
              <a:cxn ang="f2307">
                <a:pos x="f2947" y="f2948"/>
              </a:cxn>
              <a:cxn ang="f2307">
                <a:pos x="f2949" y="f2950"/>
              </a:cxn>
              <a:cxn ang="f2307">
                <a:pos x="f2951" y="f2952"/>
              </a:cxn>
              <a:cxn ang="f2307">
                <a:pos x="f2953" y="f2954"/>
              </a:cxn>
              <a:cxn ang="f2307">
                <a:pos x="f2955" y="f2956"/>
              </a:cxn>
              <a:cxn ang="f2307">
                <a:pos x="f2957" y="f2958"/>
              </a:cxn>
              <a:cxn ang="f2307">
                <a:pos x="f2959" y="f2960"/>
              </a:cxn>
              <a:cxn ang="f2307">
                <a:pos x="f2961" y="f2962"/>
              </a:cxn>
              <a:cxn ang="f2307">
                <a:pos x="f2963" y="f2964"/>
              </a:cxn>
              <a:cxn ang="f2307">
                <a:pos x="f2965" y="f2966"/>
              </a:cxn>
              <a:cxn ang="f2307">
                <a:pos x="f2967" y="f2968"/>
              </a:cxn>
              <a:cxn ang="f2307">
                <a:pos x="f2969" y="f2970"/>
              </a:cxn>
              <a:cxn ang="f2307">
                <a:pos x="f2971" y="f2972"/>
              </a:cxn>
              <a:cxn ang="f2307">
                <a:pos x="f2973" y="f2974"/>
              </a:cxn>
              <a:cxn ang="f2307">
                <a:pos x="f2975" y="f2976"/>
              </a:cxn>
              <a:cxn ang="f2307">
                <a:pos x="f2977" y="f2978"/>
              </a:cxn>
              <a:cxn ang="f2307">
                <a:pos x="f2979" y="f2980"/>
              </a:cxn>
              <a:cxn ang="f2307">
                <a:pos x="f2981" y="f2982"/>
              </a:cxn>
              <a:cxn ang="f2307">
                <a:pos x="f2983" y="f2984"/>
              </a:cxn>
              <a:cxn ang="f2307">
                <a:pos x="f2985" y="f2986"/>
              </a:cxn>
              <a:cxn ang="f2307">
                <a:pos x="f2987" y="f2988"/>
              </a:cxn>
              <a:cxn ang="f2307">
                <a:pos x="f2989" y="f2990"/>
              </a:cxn>
              <a:cxn ang="f2307">
                <a:pos x="f2991" y="f2992"/>
              </a:cxn>
              <a:cxn ang="f2307">
                <a:pos x="f2993" y="f2994"/>
              </a:cxn>
              <a:cxn ang="f2307">
                <a:pos x="f2995" y="f2996"/>
              </a:cxn>
              <a:cxn ang="f2307">
                <a:pos x="f2997" y="f2998"/>
              </a:cxn>
              <a:cxn ang="f2307">
                <a:pos x="f2999" y="f3000"/>
              </a:cxn>
              <a:cxn ang="f2307">
                <a:pos x="f3001" y="f3002"/>
              </a:cxn>
              <a:cxn ang="f2307">
                <a:pos x="f3003" y="f3004"/>
              </a:cxn>
              <a:cxn ang="f2307">
                <a:pos x="f3005" y="f2921"/>
              </a:cxn>
              <a:cxn ang="f2307">
                <a:pos x="f3006" y="f2921"/>
              </a:cxn>
              <a:cxn ang="f2307">
                <a:pos x="f3007" y="f3008"/>
              </a:cxn>
              <a:cxn ang="f2307">
                <a:pos x="f3009" y="f3010"/>
              </a:cxn>
              <a:cxn ang="f2307">
                <a:pos x="f3011" y="f2921"/>
              </a:cxn>
              <a:cxn ang="f2307">
                <a:pos x="f3012" y="f2921"/>
              </a:cxn>
              <a:cxn ang="f2307">
                <a:pos x="f3013" y="f3014"/>
              </a:cxn>
              <a:cxn ang="f2307">
                <a:pos x="f3015" y="f3016"/>
              </a:cxn>
              <a:cxn ang="f2307">
                <a:pos x="f3017" y="f3018"/>
              </a:cxn>
              <a:cxn ang="f2307">
                <a:pos x="f3019" y="f2921"/>
              </a:cxn>
              <a:cxn ang="f2307">
                <a:pos x="f3020" y="f2921"/>
              </a:cxn>
              <a:cxn ang="f2307">
                <a:pos x="f3021" y="f3022"/>
              </a:cxn>
              <a:cxn ang="f2307">
                <a:pos x="f3023" y="f3024"/>
              </a:cxn>
              <a:cxn ang="f2307">
                <a:pos x="f3025" y="f3026"/>
              </a:cxn>
              <a:cxn ang="f2307">
                <a:pos x="f3027" y="f3028"/>
              </a:cxn>
              <a:cxn ang="f2307">
                <a:pos x="f3029" y="f3030"/>
              </a:cxn>
              <a:cxn ang="f2307">
                <a:pos x="f3031" y="f3032"/>
              </a:cxn>
              <a:cxn ang="f2307">
                <a:pos x="f3033" y="f3034"/>
              </a:cxn>
              <a:cxn ang="f2307">
                <a:pos x="f3035" y="f3036"/>
              </a:cxn>
              <a:cxn ang="f2307">
                <a:pos x="f3037" y="f3038"/>
              </a:cxn>
              <a:cxn ang="f2307">
                <a:pos x="f3039" y="f3040"/>
              </a:cxn>
              <a:cxn ang="f2307">
                <a:pos x="f3041" y="f3042"/>
              </a:cxn>
              <a:cxn ang="f2307">
                <a:pos x="f3043" y="f3044"/>
              </a:cxn>
              <a:cxn ang="f2307">
                <a:pos x="f3045" y="f3046"/>
              </a:cxn>
              <a:cxn ang="f2307">
                <a:pos x="f3047" y="f3048"/>
              </a:cxn>
              <a:cxn ang="f2307">
                <a:pos x="f3049" y="f3050"/>
              </a:cxn>
              <a:cxn ang="f2307">
                <a:pos x="f3051" y="f3052"/>
              </a:cxn>
              <a:cxn ang="f2307">
                <a:pos x="f3053" y="f3054"/>
              </a:cxn>
              <a:cxn ang="f2307">
                <a:pos x="f3055" y="f3056"/>
              </a:cxn>
              <a:cxn ang="f2307">
                <a:pos x="f3057" y="f3058"/>
              </a:cxn>
              <a:cxn ang="f2307">
                <a:pos x="f3059" y="f3060"/>
              </a:cxn>
              <a:cxn ang="f2307">
                <a:pos x="f3061" y="f3062"/>
              </a:cxn>
              <a:cxn ang="f2307">
                <a:pos x="f3063" y="f3064"/>
              </a:cxn>
              <a:cxn ang="f2307">
                <a:pos x="f3065" y="f3066"/>
              </a:cxn>
              <a:cxn ang="f2307">
                <a:pos x="f3067" y="f3068"/>
              </a:cxn>
              <a:cxn ang="f2307">
                <a:pos x="f3069" y="f3070"/>
              </a:cxn>
              <a:cxn ang="f2307">
                <a:pos x="f3071" y="f3072"/>
              </a:cxn>
              <a:cxn ang="f2307">
                <a:pos x="f3073" y="f3074"/>
              </a:cxn>
              <a:cxn ang="f2307">
                <a:pos x="f3075" y="f3076"/>
              </a:cxn>
              <a:cxn ang="f2307">
                <a:pos x="f3077" y="f3078"/>
              </a:cxn>
              <a:cxn ang="f2307">
                <a:pos x="f3079" y="f3080"/>
              </a:cxn>
              <a:cxn ang="f2307">
                <a:pos x="f3081" y="f2921"/>
              </a:cxn>
              <a:cxn ang="f2307">
                <a:pos x="f3082" y="f2921"/>
              </a:cxn>
              <a:cxn ang="f2307">
                <a:pos x="f3083" y="f3084"/>
              </a:cxn>
              <a:cxn ang="f2307">
                <a:pos x="f3085" y="f3086"/>
              </a:cxn>
              <a:cxn ang="f2307">
                <a:pos x="f3087" y="f3088"/>
              </a:cxn>
              <a:cxn ang="f2307">
                <a:pos x="f3089" y="f3090"/>
              </a:cxn>
              <a:cxn ang="f2307">
                <a:pos x="f3091" y="f3092"/>
              </a:cxn>
              <a:cxn ang="f2307">
                <a:pos x="f3093" y="f3094"/>
              </a:cxn>
              <a:cxn ang="f2307">
                <a:pos x="f3095" y="f3096"/>
              </a:cxn>
              <a:cxn ang="f2307">
                <a:pos x="f3097" y="f3098"/>
              </a:cxn>
              <a:cxn ang="f2307">
                <a:pos x="f3099" y="f3100"/>
              </a:cxn>
              <a:cxn ang="f2307">
                <a:pos x="f3101" y="f3102"/>
              </a:cxn>
              <a:cxn ang="f2307">
                <a:pos x="f3103" y="f3104"/>
              </a:cxn>
              <a:cxn ang="f2307">
                <a:pos x="f3105" y="f3106"/>
              </a:cxn>
              <a:cxn ang="f2307">
                <a:pos x="f3107" y="f3108"/>
              </a:cxn>
              <a:cxn ang="f2307">
                <a:pos x="f3109" y="f3110"/>
              </a:cxn>
              <a:cxn ang="f2307">
                <a:pos x="f3111" y="f3112"/>
              </a:cxn>
              <a:cxn ang="f2307">
                <a:pos x="f3113" y="f3114"/>
              </a:cxn>
              <a:cxn ang="f2307">
                <a:pos x="f3115" y="f3116"/>
              </a:cxn>
              <a:cxn ang="f2307">
                <a:pos x="f3117" y="f3118"/>
              </a:cxn>
              <a:cxn ang="f2307">
                <a:pos x="f3119" y="f3120"/>
              </a:cxn>
              <a:cxn ang="f2307">
                <a:pos x="f3121" y="f3122"/>
              </a:cxn>
              <a:cxn ang="f2307">
                <a:pos x="f3123" y="f3124"/>
              </a:cxn>
              <a:cxn ang="f2307">
                <a:pos x="f3125" y="f3126"/>
              </a:cxn>
              <a:cxn ang="f2307">
                <a:pos x="f3127" y="f3128"/>
              </a:cxn>
              <a:cxn ang="f2307">
                <a:pos x="f3129" y="f3130"/>
              </a:cxn>
              <a:cxn ang="f2307">
                <a:pos x="f3131" y="f3132"/>
              </a:cxn>
              <a:cxn ang="f2307">
                <a:pos x="f3133" y="f3134"/>
              </a:cxn>
              <a:cxn ang="f2307">
                <a:pos x="f3135" y="f3136"/>
              </a:cxn>
              <a:cxn ang="f2307">
                <a:pos x="f3137" y="f3138"/>
              </a:cxn>
              <a:cxn ang="f2307">
                <a:pos x="f3137" y="f3139"/>
              </a:cxn>
              <a:cxn ang="f2307">
                <a:pos x="f3140" y="f3141"/>
              </a:cxn>
              <a:cxn ang="f2307">
                <a:pos x="f3142" y="f3143"/>
              </a:cxn>
              <a:cxn ang="f2307">
                <a:pos x="f3144" y="f3145"/>
              </a:cxn>
              <a:cxn ang="f2307">
                <a:pos x="f3146" y="f3147"/>
              </a:cxn>
              <a:cxn ang="f2307">
                <a:pos x="f3148" y="f3149"/>
              </a:cxn>
              <a:cxn ang="f2307">
                <a:pos x="f3150" y="f3151"/>
              </a:cxn>
              <a:cxn ang="f2307">
                <a:pos x="f3152" y="f3153"/>
              </a:cxn>
              <a:cxn ang="f2307">
                <a:pos x="f3154" y="f3155"/>
              </a:cxn>
              <a:cxn ang="f2307">
                <a:pos x="f3156" y="f3157"/>
              </a:cxn>
              <a:cxn ang="f2307">
                <a:pos x="f3158" y="f3159"/>
              </a:cxn>
              <a:cxn ang="f2307">
                <a:pos x="f3160" y="f3161"/>
              </a:cxn>
              <a:cxn ang="f2307">
                <a:pos x="f3162" y="f3163"/>
              </a:cxn>
              <a:cxn ang="f2307">
                <a:pos x="f3164" y="f3165"/>
              </a:cxn>
              <a:cxn ang="f2307">
                <a:pos x="f3166" y="f3167"/>
              </a:cxn>
              <a:cxn ang="f2307">
                <a:pos x="f3168" y="f3169"/>
              </a:cxn>
              <a:cxn ang="f2307">
                <a:pos x="f3170" y="f3171"/>
              </a:cxn>
              <a:cxn ang="f2307">
                <a:pos x="f3172" y="f3173"/>
              </a:cxn>
              <a:cxn ang="f2307">
                <a:pos x="f3174" y="f3175"/>
              </a:cxn>
              <a:cxn ang="f2307">
                <a:pos x="f3176" y="f3177"/>
              </a:cxn>
              <a:cxn ang="f2307">
                <a:pos x="f3178" y="f3179"/>
              </a:cxn>
              <a:cxn ang="f2307">
                <a:pos x="f3180" y="f3181"/>
              </a:cxn>
              <a:cxn ang="f2307">
                <a:pos x="f3182" y="f3183"/>
              </a:cxn>
              <a:cxn ang="f2307">
                <a:pos x="f3184" y="f3185"/>
              </a:cxn>
              <a:cxn ang="f2307">
                <a:pos x="f3186" y="f3187"/>
              </a:cxn>
              <a:cxn ang="f2307">
                <a:pos x="f3188" y="f3189"/>
              </a:cxn>
              <a:cxn ang="f2307">
                <a:pos x="f3190" y="f3191"/>
              </a:cxn>
              <a:cxn ang="f2307">
                <a:pos x="f3192" y="f3193"/>
              </a:cxn>
              <a:cxn ang="f2307">
                <a:pos x="f3194" y="f3195"/>
              </a:cxn>
              <a:cxn ang="f2307">
                <a:pos x="f3196" y="f3197"/>
              </a:cxn>
              <a:cxn ang="f2307">
                <a:pos x="f3198" y="f3199"/>
              </a:cxn>
              <a:cxn ang="f2307">
                <a:pos x="f3200" y="f3201"/>
              </a:cxn>
              <a:cxn ang="f2307">
                <a:pos x="f3202" y="f3203"/>
              </a:cxn>
              <a:cxn ang="f2307">
                <a:pos x="f3204" y="f3205"/>
              </a:cxn>
              <a:cxn ang="f2307">
                <a:pos x="f3206" y="f3207"/>
              </a:cxn>
              <a:cxn ang="f2307">
                <a:pos x="f3208" y="f3209"/>
              </a:cxn>
              <a:cxn ang="f2307">
                <a:pos x="f3210" y="f3211"/>
              </a:cxn>
              <a:cxn ang="f2307">
                <a:pos x="f3212" y="f2921"/>
              </a:cxn>
              <a:cxn ang="f2307">
                <a:pos x="f3213" y="f2921"/>
              </a:cxn>
              <a:cxn ang="f2307">
                <a:pos x="f3214" y="f3215"/>
              </a:cxn>
              <a:cxn ang="f2307">
                <a:pos x="f3216" y="f3217"/>
              </a:cxn>
              <a:cxn ang="f2307">
                <a:pos x="f3218" y="f3219"/>
              </a:cxn>
              <a:cxn ang="f2307">
                <a:pos x="f3220" y="f3221"/>
              </a:cxn>
              <a:cxn ang="f2307">
                <a:pos x="f3222" y="f3223"/>
              </a:cxn>
              <a:cxn ang="f2307">
                <a:pos x="f3224" y="f3225"/>
              </a:cxn>
              <a:cxn ang="f2307">
                <a:pos x="f3226" y="f3227"/>
              </a:cxn>
              <a:cxn ang="f2307">
                <a:pos x="f3228" y="f3229"/>
              </a:cxn>
              <a:cxn ang="f2307">
                <a:pos x="f3230" y="f3231"/>
              </a:cxn>
              <a:cxn ang="f2307">
                <a:pos x="f3232" y="f3233"/>
              </a:cxn>
              <a:cxn ang="f2307">
                <a:pos x="f3234" y="f3235"/>
              </a:cxn>
              <a:cxn ang="f2307">
                <a:pos x="f3236" y="f3237"/>
              </a:cxn>
              <a:cxn ang="f2307">
                <a:pos x="f3137" y="f3238"/>
              </a:cxn>
              <a:cxn ang="f2307">
                <a:pos x="f3137" y="f3239"/>
              </a:cxn>
              <a:cxn ang="f2307">
                <a:pos x="f3240" y="f3241"/>
              </a:cxn>
              <a:cxn ang="f2307">
                <a:pos x="f3242" y="f3243"/>
              </a:cxn>
              <a:cxn ang="f2307">
                <a:pos x="f3244" y="f3245"/>
              </a:cxn>
              <a:cxn ang="f2307">
                <a:pos x="f3246" y="f3247"/>
              </a:cxn>
              <a:cxn ang="f2307">
                <a:pos x="f3248" y="f3249"/>
              </a:cxn>
              <a:cxn ang="f2307">
                <a:pos x="f3250" y="f3251"/>
              </a:cxn>
              <a:cxn ang="f2307">
                <a:pos x="f3252" y="f3253"/>
              </a:cxn>
              <a:cxn ang="f2307">
                <a:pos x="f3137" y="f3254"/>
              </a:cxn>
              <a:cxn ang="f2307">
                <a:pos x="f3137" y="f3255"/>
              </a:cxn>
              <a:cxn ang="f2307">
                <a:pos x="f3256" y="f3257"/>
              </a:cxn>
              <a:cxn ang="f2307">
                <a:pos x="f3258" y="f3259"/>
              </a:cxn>
              <a:cxn ang="f2307">
                <a:pos x="f3260" y="f3261"/>
              </a:cxn>
              <a:cxn ang="f2307">
                <a:pos x="f3262" y="f3263"/>
              </a:cxn>
            </a:cxnLst>
            <a:rect l="f2784" t="f2787" r="f2785" b="f2786"/>
            <a:pathLst>
              <a:path w="5137691" h="3723310">
                <a:moveTo>
                  <a:pt x="f8" y="f9"/>
                </a:moveTo>
                <a:cubicBezTo>
                  <a:pt x="f10" y="f11"/>
                  <a:pt x="f12" y="f13"/>
                  <a:pt x="f14" y="f15"/>
                </a:cubicBezTo>
                <a:cubicBezTo>
                  <a:pt x="f16" y="f17"/>
                  <a:pt x="f18" y="f19"/>
                  <a:pt x="f20" y="f21"/>
                </a:cubicBezTo>
                <a:cubicBezTo>
                  <a:pt x="f22" y="f23"/>
                  <a:pt x="f24" y="f25"/>
                  <a:pt x="f26" y="f27"/>
                </a:cubicBezTo>
                <a:cubicBezTo>
                  <a:pt x="f28" y="f29"/>
                  <a:pt x="f30" y="f31"/>
                  <a:pt x="f8" y="f9"/>
                </a:cubicBezTo>
                <a:close/>
                <a:moveTo>
                  <a:pt x="f32" y="f33"/>
                </a:moveTo>
                <a:cubicBezTo>
                  <a:pt x="f34" y="f35"/>
                  <a:pt x="f36" y="f37"/>
                  <a:pt x="f38" y="f39"/>
                </a:cubicBezTo>
                <a:cubicBezTo>
                  <a:pt x="f40" y="f41"/>
                  <a:pt x="f42" y="f43"/>
                  <a:pt x="f44" y="f45"/>
                </a:cubicBezTo>
                <a:cubicBezTo>
                  <a:pt x="f46" y="f47"/>
                  <a:pt x="f48" y="f49"/>
                  <a:pt x="f50" y="f51"/>
                </a:cubicBezTo>
                <a:cubicBezTo>
                  <a:pt x="f52" y="f53"/>
                  <a:pt x="f54" y="f55"/>
                  <a:pt x="f32" y="f33"/>
                </a:cubicBezTo>
                <a:close/>
                <a:moveTo>
                  <a:pt x="f56" y="f57"/>
                </a:moveTo>
                <a:cubicBezTo>
                  <a:pt x="f58" y="f59"/>
                  <a:pt x="f60" y="f61"/>
                  <a:pt x="f62" y="f63"/>
                </a:cubicBezTo>
                <a:cubicBezTo>
                  <a:pt x="f64" y="f65"/>
                  <a:pt x="f66" y="f67"/>
                  <a:pt x="f56" y="f57"/>
                </a:cubicBezTo>
                <a:close/>
                <a:moveTo>
                  <a:pt x="f68" y="f69"/>
                </a:moveTo>
                <a:cubicBezTo>
                  <a:pt x="f70" y="f71"/>
                  <a:pt x="f72" y="f73"/>
                  <a:pt x="f74" y="f75"/>
                </a:cubicBezTo>
                <a:cubicBezTo>
                  <a:pt x="f76" y="f77"/>
                  <a:pt x="f78" y="f79"/>
                  <a:pt x="f68" y="f69"/>
                </a:cubicBezTo>
                <a:close/>
                <a:moveTo>
                  <a:pt x="f80" y="f81"/>
                </a:moveTo>
                <a:cubicBezTo>
                  <a:pt x="f82" y="f83"/>
                  <a:pt x="f84" y="f85"/>
                  <a:pt x="f86" y="f87"/>
                </a:cubicBezTo>
                <a:cubicBezTo>
                  <a:pt x="f88" y="f89"/>
                  <a:pt x="f90" y="f91"/>
                  <a:pt x="f80" y="f81"/>
                </a:cubicBezTo>
                <a:close/>
                <a:moveTo>
                  <a:pt x="f92" y="f93"/>
                </a:moveTo>
                <a:cubicBezTo>
                  <a:pt x="f94" y="f95"/>
                  <a:pt x="f96" y="f97"/>
                  <a:pt x="f98" y="f99"/>
                </a:cubicBezTo>
                <a:cubicBezTo>
                  <a:pt x="f100" y="f101"/>
                  <a:pt x="f102" y="f103"/>
                  <a:pt x="f92" y="f93"/>
                </a:cubicBezTo>
                <a:close/>
                <a:moveTo>
                  <a:pt x="f104" y="f105"/>
                </a:moveTo>
                <a:cubicBezTo>
                  <a:pt x="f106" y="f107"/>
                  <a:pt x="f108" y="f109"/>
                  <a:pt x="f110" y="f111"/>
                </a:cubicBezTo>
                <a:cubicBezTo>
                  <a:pt x="f112" y="f113"/>
                  <a:pt x="f114" y="f115"/>
                  <a:pt x="f116" y="f117"/>
                </a:cubicBezTo>
                <a:cubicBezTo>
                  <a:pt x="f118" y="f119"/>
                  <a:pt x="f120" y="f121"/>
                  <a:pt x="f122" y="f123"/>
                </a:cubicBezTo>
                <a:cubicBezTo>
                  <a:pt x="f124" y="f125"/>
                  <a:pt x="f126" y="f127"/>
                  <a:pt x="f104" y="f105"/>
                </a:cubicBezTo>
                <a:close/>
                <a:moveTo>
                  <a:pt x="f128" y="f129"/>
                </a:moveTo>
                <a:cubicBezTo>
                  <a:pt x="f130" y="f131"/>
                  <a:pt x="f132" y="f133"/>
                  <a:pt x="f134" y="f135"/>
                </a:cubicBezTo>
                <a:cubicBezTo>
                  <a:pt x="f136" y="f137"/>
                  <a:pt x="f138" y="f139"/>
                  <a:pt x="f128" y="f129"/>
                </a:cubicBezTo>
                <a:close/>
                <a:moveTo>
                  <a:pt x="f140" y="f141"/>
                </a:moveTo>
                <a:cubicBezTo>
                  <a:pt x="f142" y="f143"/>
                  <a:pt x="f144" y="f145"/>
                  <a:pt x="f146" y="f147"/>
                </a:cubicBezTo>
                <a:cubicBezTo>
                  <a:pt x="f148" y="f149"/>
                  <a:pt x="f150" y="f151"/>
                  <a:pt x="f140" y="f141"/>
                </a:cubicBezTo>
                <a:close/>
                <a:moveTo>
                  <a:pt x="f152" y="f153"/>
                </a:moveTo>
                <a:cubicBezTo>
                  <a:pt x="f154" y="f155"/>
                  <a:pt x="f156" y="f157"/>
                  <a:pt x="f158" y="f159"/>
                </a:cubicBezTo>
                <a:cubicBezTo>
                  <a:pt x="f160" y="f161"/>
                  <a:pt x="f162" y="f163"/>
                  <a:pt x="f164" y="f165"/>
                </a:cubicBezTo>
                <a:cubicBezTo>
                  <a:pt x="f166" y="f167"/>
                  <a:pt x="f168" y="f169"/>
                  <a:pt x="f170" y="f171"/>
                </a:cubicBezTo>
                <a:cubicBezTo>
                  <a:pt x="f172" y="f173"/>
                  <a:pt x="f174" y="f175"/>
                  <a:pt x="f176" y="f177"/>
                </a:cubicBezTo>
                <a:cubicBezTo>
                  <a:pt x="f178" y="f179"/>
                  <a:pt x="f180" y="f181"/>
                  <a:pt x="f152" y="f153"/>
                </a:cubicBezTo>
                <a:close/>
                <a:moveTo>
                  <a:pt x="f182" y="f183"/>
                </a:moveTo>
                <a:cubicBezTo>
                  <a:pt x="f184" y="f185"/>
                  <a:pt x="f186" y="f187"/>
                  <a:pt x="f188" y="f189"/>
                </a:cubicBezTo>
                <a:cubicBezTo>
                  <a:pt x="f190" y="f191"/>
                  <a:pt x="f192" y="f193"/>
                  <a:pt x="f194" y="f195"/>
                </a:cubicBezTo>
                <a:cubicBezTo>
                  <a:pt x="f196" y="f197"/>
                  <a:pt x="f198" y="f199"/>
                  <a:pt x="f200" y="f201"/>
                </a:cubicBezTo>
                <a:cubicBezTo>
                  <a:pt x="f202" y="f203"/>
                  <a:pt x="f204" y="f205"/>
                  <a:pt x="f206" y="f207"/>
                </a:cubicBezTo>
                <a:cubicBezTo>
                  <a:pt x="f208" y="f209"/>
                  <a:pt x="f210" y="f211"/>
                  <a:pt x="f212" y="f213"/>
                </a:cubicBezTo>
                <a:cubicBezTo>
                  <a:pt x="f214" y="f215"/>
                  <a:pt x="f216" y="f217"/>
                  <a:pt x="f218" y="f219"/>
                </a:cubicBezTo>
                <a:cubicBezTo>
                  <a:pt x="f220" y="f221"/>
                  <a:pt x="f222" y="f223"/>
                  <a:pt x="f182" y="f183"/>
                </a:cubicBezTo>
                <a:close/>
                <a:moveTo>
                  <a:pt x="f224" y="f225"/>
                </a:moveTo>
                <a:cubicBezTo>
                  <a:pt x="f226" y="f227"/>
                  <a:pt x="f228" y="f229"/>
                  <a:pt x="f230" y="f231"/>
                </a:cubicBezTo>
                <a:cubicBezTo>
                  <a:pt x="f232" y="f233"/>
                  <a:pt x="f234" y="f235"/>
                  <a:pt x="f236" y="f237"/>
                </a:cubicBezTo>
                <a:cubicBezTo>
                  <a:pt x="f238" y="f239"/>
                  <a:pt x="f240" y="f241"/>
                  <a:pt x="f224" y="f225"/>
                </a:cubicBezTo>
                <a:close/>
                <a:moveTo>
                  <a:pt x="f242" y="f243"/>
                </a:moveTo>
                <a:cubicBezTo>
                  <a:pt x="f244" y="f245"/>
                  <a:pt x="f246" y="f247"/>
                  <a:pt x="f248" y="f249"/>
                </a:cubicBezTo>
                <a:cubicBezTo>
                  <a:pt x="f250" y="f251"/>
                  <a:pt x="f252" y="f253"/>
                  <a:pt x="f242" y="f243"/>
                </a:cubicBezTo>
                <a:close/>
                <a:moveTo>
                  <a:pt x="f254" y="f255"/>
                </a:moveTo>
                <a:cubicBezTo>
                  <a:pt x="f256" y="f257"/>
                  <a:pt x="f258" y="f259"/>
                  <a:pt x="f260" y="f261"/>
                </a:cubicBezTo>
                <a:cubicBezTo>
                  <a:pt x="f262" y="f263"/>
                  <a:pt x="f264" y="f265"/>
                  <a:pt x="f266" y="f267"/>
                </a:cubicBezTo>
                <a:cubicBezTo>
                  <a:pt x="f268" y="f269"/>
                  <a:pt x="f270" y="f271"/>
                  <a:pt x="f272" y="f273"/>
                </a:cubicBezTo>
                <a:cubicBezTo>
                  <a:pt x="f274" y="f275"/>
                  <a:pt x="f276" y="f277"/>
                  <a:pt x="f278" y="f279"/>
                </a:cubicBezTo>
                <a:cubicBezTo>
                  <a:pt x="f280" y="f281"/>
                  <a:pt x="f282" y="f283"/>
                  <a:pt x="f284" y="f285"/>
                </a:cubicBezTo>
                <a:cubicBezTo>
                  <a:pt x="f286" y="f287"/>
                  <a:pt x="f288" y="f289"/>
                  <a:pt x="f254" y="f255"/>
                </a:cubicBezTo>
                <a:close/>
                <a:moveTo>
                  <a:pt x="f290" y="f291"/>
                </a:moveTo>
                <a:cubicBezTo>
                  <a:pt x="f292" y="f293"/>
                  <a:pt x="f294" y="f295"/>
                  <a:pt x="f296" y="f297"/>
                </a:cubicBezTo>
                <a:cubicBezTo>
                  <a:pt x="f298" y="f299"/>
                  <a:pt x="f300" y="f301"/>
                  <a:pt x="f302" y="f303"/>
                </a:cubicBezTo>
                <a:cubicBezTo>
                  <a:pt x="f304" y="f305"/>
                  <a:pt x="f306" y="f307"/>
                  <a:pt x="f308" y="f309"/>
                </a:cubicBezTo>
                <a:cubicBezTo>
                  <a:pt x="f310" y="f311"/>
                  <a:pt x="f312" y="f313"/>
                  <a:pt x="f290" y="f291"/>
                </a:cubicBezTo>
                <a:close/>
                <a:moveTo>
                  <a:pt x="f314" y="f315"/>
                </a:moveTo>
                <a:cubicBezTo>
                  <a:pt x="f316" y="f317"/>
                  <a:pt x="f318" y="f319"/>
                  <a:pt x="f320" y="f321"/>
                </a:cubicBezTo>
                <a:cubicBezTo>
                  <a:pt x="f322" y="f323"/>
                  <a:pt x="f324" y="f325"/>
                  <a:pt x="f326" y="f327"/>
                </a:cubicBezTo>
                <a:cubicBezTo>
                  <a:pt x="f328" y="f329"/>
                  <a:pt x="f330" y="f331"/>
                  <a:pt x="f332" y="f333"/>
                </a:cubicBezTo>
                <a:cubicBezTo>
                  <a:pt x="f334" y="f335"/>
                  <a:pt x="f336" y="f337"/>
                  <a:pt x="f338" y="f339"/>
                </a:cubicBezTo>
                <a:cubicBezTo>
                  <a:pt x="f340" y="f341"/>
                  <a:pt x="f342" y="f343"/>
                  <a:pt x="f344" y="f345"/>
                </a:cubicBezTo>
                <a:cubicBezTo>
                  <a:pt x="f346" y="f347"/>
                  <a:pt x="f348" y="f349"/>
                  <a:pt x="f350" y="f351"/>
                </a:cubicBezTo>
                <a:cubicBezTo>
                  <a:pt x="f352" y="f353"/>
                  <a:pt x="f354" y="f355"/>
                  <a:pt x="f356" y="f357"/>
                </a:cubicBezTo>
                <a:cubicBezTo>
                  <a:pt x="f358" y="f359"/>
                  <a:pt x="f360" y="f361"/>
                  <a:pt x="f362" y="f363"/>
                </a:cubicBezTo>
                <a:cubicBezTo>
                  <a:pt x="f364" y="f365"/>
                  <a:pt x="f366" y="f367"/>
                  <a:pt x="f314" y="f315"/>
                </a:cubicBezTo>
                <a:close/>
                <a:moveTo>
                  <a:pt x="f368" y="f369"/>
                </a:moveTo>
                <a:cubicBezTo>
                  <a:pt x="f370" y="f371"/>
                  <a:pt x="f372" y="f373"/>
                  <a:pt x="f374" y="f375"/>
                </a:cubicBezTo>
                <a:cubicBezTo>
                  <a:pt x="f376" y="f377"/>
                  <a:pt x="f378" y="f379"/>
                  <a:pt x="f380" y="f381"/>
                </a:cubicBezTo>
                <a:cubicBezTo>
                  <a:pt x="f382" y="f383"/>
                  <a:pt x="f384" y="f385"/>
                  <a:pt x="f386" y="f387"/>
                </a:cubicBezTo>
                <a:cubicBezTo>
                  <a:pt x="f388" y="f389"/>
                  <a:pt x="f390" y="f391"/>
                  <a:pt x="f392" y="f393"/>
                </a:cubicBezTo>
                <a:cubicBezTo>
                  <a:pt x="f394" y="f395"/>
                  <a:pt x="f396" y="f397"/>
                  <a:pt x="f398" y="f399"/>
                </a:cubicBezTo>
                <a:cubicBezTo>
                  <a:pt x="f400" y="f401"/>
                  <a:pt x="f402" y="f403"/>
                  <a:pt x="f368" y="f369"/>
                </a:cubicBezTo>
                <a:close/>
                <a:moveTo>
                  <a:pt x="f404" y="f5"/>
                </a:moveTo>
                <a:lnTo>
                  <a:pt x="f405" y="f5"/>
                </a:lnTo>
                <a:lnTo>
                  <a:pt x="f406" y="f407"/>
                </a:lnTo>
                <a:cubicBezTo>
                  <a:pt x="f408" y="f409"/>
                  <a:pt x="f410" y="f411"/>
                  <a:pt x="f412" y="f413"/>
                </a:cubicBezTo>
                <a:cubicBezTo>
                  <a:pt x="f414" y="f415"/>
                  <a:pt x="f416" y="f417"/>
                  <a:pt x="f418" y="f419"/>
                </a:cubicBezTo>
                <a:lnTo>
                  <a:pt x="f420" y="f5"/>
                </a:lnTo>
                <a:lnTo>
                  <a:pt x="f421" y="f5"/>
                </a:lnTo>
                <a:lnTo>
                  <a:pt x="f422" y="f423"/>
                </a:lnTo>
                <a:cubicBezTo>
                  <a:pt x="f424" y="f425"/>
                  <a:pt x="f426" y="f427"/>
                  <a:pt x="f428" y="f429"/>
                </a:cubicBezTo>
                <a:cubicBezTo>
                  <a:pt x="f430" y="f431"/>
                  <a:pt x="f432" y="f433"/>
                  <a:pt x="f434" y="f435"/>
                </a:cubicBezTo>
                <a:cubicBezTo>
                  <a:pt x="f436" y="f437"/>
                  <a:pt x="f438" y="f439"/>
                  <a:pt x="f440" y="f441"/>
                </a:cubicBezTo>
                <a:close/>
                <a:moveTo>
                  <a:pt x="f442" y="f5"/>
                </a:moveTo>
                <a:lnTo>
                  <a:pt x="f443" y="f5"/>
                </a:lnTo>
                <a:lnTo>
                  <a:pt x="f444" y="f445"/>
                </a:lnTo>
                <a:cubicBezTo>
                  <a:pt x="f446" y="f447"/>
                  <a:pt x="f448" y="f449"/>
                  <a:pt x="f450" y="f451"/>
                </a:cubicBezTo>
                <a:cubicBezTo>
                  <a:pt x="f452" y="f453"/>
                  <a:pt x="f454" y="f455"/>
                  <a:pt x="f456" y="f457"/>
                </a:cubicBezTo>
                <a:cubicBezTo>
                  <a:pt x="f458" y="f459"/>
                  <a:pt x="f460" y="f461"/>
                  <a:pt x="f462" y="f463"/>
                </a:cubicBezTo>
                <a:cubicBezTo>
                  <a:pt x="f464" y="f465"/>
                  <a:pt x="f466" y="f467"/>
                  <a:pt x="f468" y="f469"/>
                </a:cubicBezTo>
                <a:cubicBezTo>
                  <a:pt x="f470" y="f471"/>
                  <a:pt x="f472" y="f473"/>
                  <a:pt x="f474" y="f475"/>
                </a:cubicBezTo>
                <a:cubicBezTo>
                  <a:pt x="f476" y="f477"/>
                  <a:pt x="f478" y="f479"/>
                  <a:pt x="f480" y="f481"/>
                </a:cubicBezTo>
                <a:cubicBezTo>
                  <a:pt x="f482" y="f483"/>
                  <a:pt x="f484" y="f485"/>
                  <a:pt x="f486" y="f487"/>
                </a:cubicBezTo>
                <a:cubicBezTo>
                  <a:pt x="f488" y="f489"/>
                  <a:pt x="f490" y="f491"/>
                  <a:pt x="f492" y="f493"/>
                </a:cubicBezTo>
                <a:cubicBezTo>
                  <a:pt x="f494" y="f495"/>
                  <a:pt x="f496" y="f497"/>
                  <a:pt x="f498" y="f499"/>
                </a:cubicBezTo>
                <a:cubicBezTo>
                  <a:pt x="f500" y="f501"/>
                  <a:pt x="f502" y="f503"/>
                  <a:pt x="f504" y="f505"/>
                </a:cubicBezTo>
                <a:cubicBezTo>
                  <a:pt x="f506" y="f507"/>
                  <a:pt x="f508" y="f509"/>
                  <a:pt x="f510" y="f511"/>
                </a:cubicBezTo>
                <a:cubicBezTo>
                  <a:pt x="f512" y="f513"/>
                  <a:pt x="f514" y="f515"/>
                  <a:pt x="f516" y="f517"/>
                </a:cubicBezTo>
                <a:cubicBezTo>
                  <a:pt x="f518" y="f519"/>
                  <a:pt x="f520" y="f521"/>
                  <a:pt x="f522" y="f523"/>
                </a:cubicBezTo>
                <a:cubicBezTo>
                  <a:pt x="f524" y="f525"/>
                  <a:pt x="f526" y="f527"/>
                  <a:pt x="f528" y="f529"/>
                </a:cubicBezTo>
                <a:cubicBezTo>
                  <a:pt x="f530" y="f531"/>
                  <a:pt x="f532" y="f533"/>
                  <a:pt x="f534" y="f535"/>
                </a:cubicBezTo>
                <a:cubicBezTo>
                  <a:pt x="f536" y="f537"/>
                  <a:pt x="f538" y="f539"/>
                  <a:pt x="f540" y="f541"/>
                </a:cubicBezTo>
                <a:cubicBezTo>
                  <a:pt x="f542" y="f543"/>
                  <a:pt x="f544" y="f545"/>
                  <a:pt x="f546" y="f547"/>
                </a:cubicBezTo>
                <a:cubicBezTo>
                  <a:pt x="f548" y="f549"/>
                  <a:pt x="f550" y="f551"/>
                  <a:pt x="f552" y="f553"/>
                </a:cubicBezTo>
                <a:cubicBezTo>
                  <a:pt x="f554" y="f555"/>
                  <a:pt x="f556" y="f557"/>
                  <a:pt x="f558" y="f559"/>
                </a:cubicBezTo>
                <a:cubicBezTo>
                  <a:pt x="f560" y="f561"/>
                  <a:pt x="f562" y="f563"/>
                  <a:pt x="f564" y="f565"/>
                </a:cubicBezTo>
                <a:cubicBezTo>
                  <a:pt x="f566" y="f567"/>
                  <a:pt x="f568" y="f569"/>
                  <a:pt x="f570" y="f571"/>
                </a:cubicBezTo>
                <a:cubicBezTo>
                  <a:pt x="f572" y="f573"/>
                  <a:pt x="f574" y="f575"/>
                  <a:pt x="f576" y="f577"/>
                </a:cubicBezTo>
                <a:cubicBezTo>
                  <a:pt x="f578" y="f579"/>
                  <a:pt x="f580" y="f581"/>
                  <a:pt x="f582" y="f583"/>
                </a:cubicBezTo>
                <a:cubicBezTo>
                  <a:pt x="f584" y="f585"/>
                  <a:pt x="f586" y="f587"/>
                  <a:pt x="f588" y="f589"/>
                </a:cubicBezTo>
                <a:cubicBezTo>
                  <a:pt x="f590" y="f591"/>
                  <a:pt x="f592" y="f593"/>
                  <a:pt x="f594" y="f595"/>
                </a:cubicBezTo>
                <a:cubicBezTo>
                  <a:pt x="f596" y="f597"/>
                  <a:pt x="f598" y="f599"/>
                  <a:pt x="f600" y="f601"/>
                </a:cubicBezTo>
                <a:cubicBezTo>
                  <a:pt x="f602" y="f603"/>
                  <a:pt x="f604" y="f605"/>
                  <a:pt x="f606" y="f607"/>
                </a:cubicBezTo>
                <a:cubicBezTo>
                  <a:pt x="f608" y="f609"/>
                  <a:pt x="f610" y="f611"/>
                  <a:pt x="f612" y="f613"/>
                </a:cubicBezTo>
                <a:cubicBezTo>
                  <a:pt x="f614" y="f615"/>
                  <a:pt x="f616" y="f617"/>
                  <a:pt x="f618" y="f619"/>
                </a:cubicBezTo>
                <a:cubicBezTo>
                  <a:pt x="f620" y="f621"/>
                  <a:pt x="f622" y="f623"/>
                  <a:pt x="f624" y="f625"/>
                </a:cubicBezTo>
                <a:cubicBezTo>
                  <a:pt x="f626" y="f627"/>
                  <a:pt x="f628" y="f629"/>
                  <a:pt x="f630" y="f631"/>
                </a:cubicBezTo>
                <a:close/>
                <a:moveTo>
                  <a:pt x="f632" y="f5"/>
                </a:moveTo>
                <a:lnTo>
                  <a:pt x="f633" y="f5"/>
                </a:lnTo>
                <a:lnTo>
                  <a:pt x="f634" y="f635"/>
                </a:lnTo>
                <a:cubicBezTo>
                  <a:pt x="f636" y="f637"/>
                  <a:pt x="f638" y="f639"/>
                  <a:pt x="f640" y="f641"/>
                </a:cubicBezTo>
                <a:lnTo>
                  <a:pt x="f642" y="f5"/>
                </a:lnTo>
                <a:lnTo>
                  <a:pt x="f643" y="f5"/>
                </a:lnTo>
                <a:lnTo>
                  <a:pt x="f644" y="f645"/>
                </a:lnTo>
                <a:cubicBezTo>
                  <a:pt x="f646" y="f647"/>
                  <a:pt x="f648" y="f649"/>
                  <a:pt x="f650" y="f651"/>
                </a:cubicBezTo>
                <a:cubicBezTo>
                  <a:pt x="f652" y="f653"/>
                  <a:pt x="f654" y="f655"/>
                  <a:pt x="f656" y="f657"/>
                </a:cubicBezTo>
                <a:close/>
                <a:moveTo>
                  <a:pt x="f658" y="f5"/>
                </a:moveTo>
                <a:lnTo>
                  <a:pt x="f659" y="f5"/>
                </a:lnTo>
                <a:lnTo>
                  <a:pt x="f660" y="f661"/>
                </a:lnTo>
                <a:cubicBezTo>
                  <a:pt x="f662" y="f663"/>
                  <a:pt x="f664" y="f665"/>
                  <a:pt x="f666" y="f667"/>
                </a:cubicBezTo>
                <a:cubicBezTo>
                  <a:pt x="f668" y="f669"/>
                  <a:pt x="f670" y="f671"/>
                  <a:pt x="f672" y="f673"/>
                </a:cubicBezTo>
                <a:cubicBezTo>
                  <a:pt x="f674" y="f675"/>
                  <a:pt x="f676" y="f677"/>
                  <a:pt x="f678" y="f679"/>
                </a:cubicBezTo>
                <a:cubicBezTo>
                  <a:pt x="f680" y="f681"/>
                  <a:pt x="f682" y="f683"/>
                  <a:pt x="f684" y="f685"/>
                </a:cubicBezTo>
                <a:cubicBezTo>
                  <a:pt x="f686" y="f687"/>
                  <a:pt x="f688" y="f689"/>
                  <a:pt x="f690" y="f691"/>
                </a:cubicBezTo>
                <a:cubicBezTo>
                  <a:pt x="f692" y="f693"/>
                  <a:pt x="f694" y="f695"/>
                  <a:pt x="f696" y="f697"/>
                </a:cubicBezTo>
                <a:cubicBezTo>
                  <a:pt x="f698" y="f699"/>
                  <a:pt x="f700" y="f701"/>
                  <a:pt x="f702" y="f703"/>
                </a:cubicBezTo>
                <a:cubicBezTo>
                  <a:pt x="f704" y="f705"/>
                  <a:pt x="f706" y="f707"/>
                  <a:pt x="f708" y="f709"/>
                </a:cubicBezTo>
                <a:cubicBezTo>
                  <a:pt x="f710" y="f711"/>
                  <a:pt x="f712" y="f713"/>
                  <a:pt x="f714" y="f715"/>
                </a:cubicBezTo>
                <a:cubicBezTo>
                  <a:pt x="f716" y="f717"/>
                  <a:pt x="f718" y="f719"/>
                  <a:pt x="f720" y="f721"/>
                </a:cubicBezTo>
                <a:cubicBezTo>
                  <a:pt x="f722" y="f723"/>
                  <a:pt x="f724" y="f725"/>
                  <a:pt x="f726" y="f727"/>
                </a:cubicBezTo>
                <a:cubicBezTo>
                  <a:pt x="f728" y="f729"/>
                  <a:pt x="f730" y="f731"/>
                  <a:pt x="f732" y="f733"/>
                </a:cubicBezTo>
                <a:cubicBezTo>
                  <a:pt x="f734" y="f735"/>
                  <a:pt x="f736" y="f737"/>
                  <a:pt x="f738" y="f739"/>
                </a:cubicBezTo>
                <a:cubicBezTo>
                  <a:pt x="f740" y="f741"/>
                  <a:pt x="f742" y="f743"/>
                  <a:pt x="f744" y="f745"/>
                </a:cubicBezTo>
                <a:cubicBezTo>
                  <a:pt x="f746" y="f747"/>
                  <a:pt x="f748" y="f749"/>
                  <a:pt x="f750" y="f751"/>
                </a:cubicBezTo>
                <a:cubicBezTo>
                  <a:pt x="f752" y="f753"/>
                  <a:pt x="f754" y="f755"/>
                  <a:pt x="f756" y="f757"/>
                </a:cubicBezTo>
                <a:cubicBezTo>
                  <a:pt x="f758" y="f759"/>
                  <a:pt x="f760" y="f761"/>
                  <a:pt x="f762" y="f763"/>
                </a:cubicBezTo>
                <a:cubicBezTo>
                  <a:pt x="f764" y="f765"/>
                  <a:pt x="f766" y="f767"/>
                  <a:pt x="f768" y="f769"/>
                </a:cubicBezTo>
                <a:cubicBezTo>
                  <a:pt x="f770" y="f771"/>
                  <a:pt x="f772" y="f773"/>
                  <a:pt x="f774" y="f775"/>
                </a:cubicBezTo>
                <a:cubicBezTo>
                  <a:pt x="f776" y="f777"/>
                  <a:pt x="f778" y="f779"/>
                  <a:pt x="f780" y="f781"/>
                </a:cubicBezTo>
                <a:cubicBezTo>
                  <a:pt x="f782" y="f783"/>
                  <a:pt x="f784" y="f785"/>
                  <a:pt x="f786" y="f787"/>
                </a:cubicBezTo>
                <a:cubicBezTo>
                  <a:pt x="f788" y="f789"/>
                  <a:pt x="f790" y="f791"/>
                  <a:pt x="f792" y="f793"/>
                </a:cubicBezTo>
                <a:cubicBezTo>
                  <a:pt x="f794" y="f795"/>
                  <a:pt x="f796" y="f797"/>
                  <a:pt x="f798" y="f799"/>
                </a:cubicBezTo>
                <a:cubicBezTo>
                  <a:pt x="f800" y="f801"/>
                  <a:pt x="f802" y="f803"/>
                  <a:pt x="f804" y="f805"/>
                </a:cubicBezTo>
                <a:cubicBezTo>
                  <a:pt x="f806" y="f807"/>
                  <a:pt x="f808" y="f809"/>
                  <a:pt x="f810" y="f811"/>
                </a:cubicBezTo>
                <a:cubicBezTo>
                  <a:pt x="f812" y="f813"/>
                  <a:pt x="f814" y="f815"/>
                  <a:pt x="f816" y="f817"/>
                </a:cubicBezTo>
                <a:cubicBezTo>
                  <a:pt x="f818" y="f819"/>
                  <a:pt x="f820" y="f821"/>
                  <a:pt x="f822" y="f823"/>
                </a:cubicBezTo>
                <a:cubicBezTo>
                  <a:pt x="f824" y="f825"/>
                  <a:pt x="f826" y="f827"/>
                  <a:pt x="f828" y="f829"/>
                </a:cubicBezTo>
                <a:cubicBezTo>
                  <a:pt x="f830" y="f831"/>
                  <a:pt x="f832" y="f833"/>
                  <a:pt x="f834" y="f835"/>
                </a:cubicBezTo>
                <a:close/>
                <a:moveTo>
                  <a:pt x="f836" y="f5"/>
                </a:moveTo>
                <a:lnTo>
                  <a:pt x="f837" y="f5"/>
                </a:lnTo>
                <a:lnTo>
                  <a:pt x="f838" y="f839"/>
                </a:lnTo>
                <a:cubicBezTo>
                  <a:pt x="f840" y="f841"/>
                  <a:pt x="f842" y="f843"/>
                  <a:pt x="f844" y="f845"/>
                </a:cubicBezTo>
                <a:cubicBezTo>
                  <a:pt x="f846" y="f847"/>
                  <a:pt x="f848" y="f849"/>
                  <a:pt x="f850" y="f851"/>
                </a:cubicBezTo>
                <a:cubicBezTo>
                  <a:pt x="f852" y="f853"/>
                  <a:pt x="f854" y="f855"/>
                  <a:pt x="f856" y="f857"/>
                </a:cubicBezTo>
                <a:cubicBezTo>
                  <a:pt x="f858" y="f859"/>
                  <a:pt x="f860" y="f861"/>
                  <a:pt x="f862" y="f863"/>
                </a:cubicBezTo>
                <a:cubicBezTo>
                  <a:pt x="f864" y="f865"/>
                  <a:pt x="f866" y="f867"/>
                  <a:pt x="f868" y="f869"/>
                </a:cubicBezTo>
                <a:cubicBezTo>
                  <a:pt x="f870" y="f871"/>
                  <a:pt x="f872" y="f873"/>
                  <a:pt x="f874" y="f875"/>
                </a:cubicBezTo>
                <a:cubicBezTo>
                  <a:pt x="f876" y="f877"/>
                  <a:pt x="f878" y="f879"/>
                  <a:pt x="f880" y="f881"/>
                </a:cubicBezTo>
                <a:cubicBezTo>
                  <a:pt x="f882" y="f883"/>
                  <a:pt x="f884" y="f885"/>
                  <a:pt x="f886" y="f887"/>
                </a:cubicBezTo>
                <a:cubicBezTo>
                  <a:pt x="f888" y="f889"/>
                  <a:pt x="f890" y="f891"/>
                  <a:pt x="f892" y="f893"/>
                </a:cubicBezTo>
                <a:cubicBezTo>
                  <a:pt x="f894" y="f895"/>
                  <a:pt x="f896" y="f897"/>
                  <a:pt x="f898" y="f899"/>
                </a:cubicBezTo>
                <a:cubicBezTo>
                  <a:pt x="f900" y="f901"/>
                  <a:pt x="f902" y="f903"/>
                  <a:pt x="f904" y="f905"/>
                </a:cubicBezTo>
                <a:cubicBezTo>
                  <a:pt x="f906" y="f907"/>
                  <a:pt x="f908" y="f909"/>
                  <a:pt x="f910" y="f911"/>
                </a:cubicBezTo>
                <a:cubicBezTo>
                  <a:pt x="f912" y="f913"/>
                  <a:pt x="f914" y="f915"/>
                  <a:pt x="f916" y="f917"/>
                </a:cubicBezTo>
                <a:cubicBezTo>
                  <a:pt x="f918" y="f919"/>
                  <a:pt x="f920" y="f921"/>
                  <a:pt x="f922" y="f923"/>
                </a:cubicBezTo>
                <a:cubicBezTo>
                  <a:pt x="f924" y="f925"/>
                  <a:pt x="f926" y="f927"/>
                  <a:pt x="f928" y="f929"/>
                </a:cubicBezTo>
                <a:cubicBezTo>
                  <a:pt x="f930" y="f931"/>
                  <a:pt x="f932" y="f933"/>
                  <a:pt x="f934" y="f935"/>
                </a:cubicBezTo>
                <a:cubicBezTo>
                  <a:pt x="f936" y="f937"/>
                  <a:pt x="f938" y="f939"/>
                  <a:pt x="f940" y="f941"/>
                </a:cubicBezTo>
                <a:cubicBezTo>
                  <a:pt x="f942" y="f943"/>
                  <a:pt x="f944" y="f945"/>
                  <a:pt x="f946" y="f947"/>
                </a:cubicBezTo>
                <a:cubicBezTo>
                  <a:pt x="f948" y="f949"/>
                  <a:pt x="f950" y="f951"/>
                  <a:pt x="f952" y="f953"/>
                </a:cubicBezTo>
                <a:cubicBezTo>
                  <a:pt x="f954" y="f955"/>
                  <a:pt x="f956" y="f957"/>
                  <a:pt x="f958" y="f959"/>
                </a:cubicBezTo>
                <a:cubicBezTo>
                  <a:pt x="f960" y="f961"/>
                  <a:pt x="f962" y="f963"/>
                  <a:pt x="f964" y="f965"/>
                </a:cubicBezTo>
                <a:cubicBezTo>
                  <a:pt x="f966" y="f967"/>
                  <a:pt x="f968" y="f969"/>
                  <a:pt x="f970" y="f971"/>
                </a:cubicBezTo>
                <a:cubicBezTo>
                  <a:pt x="f972" y="f973"/>
                  <a:pt x="f974" y="f975"/>
                  <a:pt x="f976" y="f977"/>
                </a:cubicBezTo>
                <a:cubicBezTo>
                  <a:pt x="f978" y="f979"/>
                  <a:pt x="f980" y="f981"/>
                  <a:pt x="f982" y="f983"/>
                </a:cubicBezTo>
                <a:cubicBezTo>
                  <a:pt x="f984" y="f985"/>
                  <a:pt x="f986" y="f987"/>
                  <a:pt x="f988" y="f989"/>
                </a:cubicBezTo>
                <a:cubicBezTo>
                  <a:pt x="f990" y="f991"/>
                  <a:pt x="f992" y="f993"/>
                  <a:pt x="f994" y="f995"/>
                </a:cubicBezTo>
                <a:lnTo>
                  <a:pt x="f5" y="f996"/>
                </a:lnTo>
                <a:lnTo>
                  <a:pt x="f5" y="f997"/>
                </a:lnTo>
                <a:lnTo>
                  <a:pt x="f998" y="f999"/>
                </a:lnTo>
                <a:cubicBezTo>
                  <a:pt x="f1000" y="f1001"/>
                  <a:pt x="f1002" y="f1003"/>
                  <a:pt x="f1004" y="f1005"/>
                </a:cubicBezTo>
                <a:cubicBezTo>
                  <a:pt x="f1006" y="f1007"/>
                  <a:pt x="f1008" y="f1009"/>
                  <a:pt x="f1010" y="f1011"/>
                </a:cubicBezTo>
                <a:cubicBezTo>
                  <a:pt x="f1012" y="f1013"/>
                  <a:pt x="f1014" y="f1015"/>
                  <a:pt x="f1016" y="f1017"/>
                </a:cubicBezTo>
                <a:cubicBezTo>
                  <a:pt x="f1018" y="f1019"/>
                  <a:pt x="f1020" y="f1021"/>
                  <a:pt x="f1022" y="f1023"/>
                </a:cubicBezTo>
                <a:cubicBezTo>
                  <a:pt x="f1024" y="f1025"/>
                  <a:pt x="f1026" y="f1027"/>
                  <a:pt x="f1028" y="f1029"/>
                </a:cubicBezTo>
                <a:cubicBezTo>
                  <a:pt x="f1030" y="f1031"/>
                  <a:pt x="f1032" y="f1033"/>
                  <a:pt x="f1034" y="f1035"/>
                </a:cubicBezTo>
                <a:cubicBezTo>
                  <a:pt x="f1036" y="f1037"/>
                  <a:pt x="f1038" y="f1039"/>
                  <a:pt x="f1040" y="f1041"/>
                </a:cubicBezTo>
                <a:cubicBezTo>
                  <a:pt x="f1042" y="f1043"/>
                  <a:pt x="f1044" y="f1045"/>
                  <a:pt x="f1046" y="f1047"/>
                </a:cubicBezTo>
                <a:cubicBezTo>
                  <a:pt x="f1048" y="f1049"/>
                  <a:pt x="f1050" y="f1051"/>
                  <a:pt x="f1052" y="f1053"/>
                </a:cubicBezTo>
                <a:cubicBezTo>
                  <a:pt x="f1054" y="f1055"/>
                  <a:pt x="f1056" y="f1057"/>
                  <a:pt x="f1058" y="f1059"/>
                </a:cubicBezTo>
                <a:cubicBezTo>
                  <a:pt x="f1060" y="f1061"/>
                  <a:pt x="f1062" y="f1063"/>
                  <a:pt x="f1064" y="f1065"/>
                </a:cubicBezTo>
                <a:cubicBezTo>
                  <a:pt x="f1066" y="f1067"/>
                  <a:pt x="f1068" y="f1069"/>
                  <a:pt x="f1070" y="f1071"/>
                </a:cubicBezTo>
                <a:cubicBezTo>
                  <a:pt x="f1072" y="f1073"/>
                  <a:pt x="f1074" y="f1075"/>
                  <a:pt x="f1076" y="f1077"/>
                </a:cubicBezTo>
                <a:cubicBezTo>
                  <a:pt x="f1078" y="f1079"/>
                  <a:pt x="f1080" y="f1081"/>
                  <a:pt x="f1082" y="f1083"/>
                </a:cubicBezTo>
                <a:cubicBezTo>
                  <a:pt x="f1084" y="f1085"/>
                  <a:pt x="f1086" y="f1087"/>
                  <a:pt x="f1088" y="f1089"/>
                </a:cubicBezTo>
                <a:cubicBezTo>
                  <a:pt x="f1090" y="f1091"/>
                  <a:pt x="f1092" y="f1093"/>
                  <a:pt x="f1094" y="f1095"/>
                </a:cubicBezTo>
                <a:cubicBezTo>
                  <a:pt x="f1096" y="f1097"/>
                  <a:pt x="f1098" y="f1099"/>
                  <a:pt x="f1100" y="f1101"/>
                </a:cubicBezTo>
                <a:cubicBezTo>
                  <a:pt x="f1102" y="f1103"/>
                  <a:pt x="f1104" y="f1105"/>
                  <a:pt x="f1106" y="f1107"/>
                </a:cubicBezTo>
                <a:cubicBezTo>
                  <a:pt x="f1108" y="f1109"/>
                  <a:pt x="f1110" y="f1111"/>
                  <a:pt x="f1112" y="f1113"/>
                </a:cubicBezTo>
                <a:cubicBezTo>
                  <a:pt x="f1114" y="f1115"/>
                  <a:pt x="f1116" y="f1117"/>
                  <a:pt x="f1118" y="f1119"/>
                </a:cubicBezTo>
                <a:cubicBezTo>
                  <a:pt x="f1120" y="f1121"/>
                  <a:pt x="f1122" y="f1123"/>
                  <a:pt x="f1124" y="f1125"/>
                </a:cubicBezTo>
                <a:cubicBezTo>
                  <a:pt x="f1126" y="f1127"/>
                  <a:pt x="f1128" y="f1129"/>
                  <a:pt x="f1130" y="f1131"/>
                </a:cubicBezTo>
                <a:cubicBezTo>
                  <a:pt x="f1132" y="f1133"/>
                  <a:pt x="f1134" y="f1135"/>
                  <a:pt x="f1136" y="f1137"/>
                </a:cubicBezTo>
                <a:cubicBezTo>
                  <a:pt x="f1138" y="f1139"/>
                  <a:pt x="f1140" y="f1141"/>
                  <a:pt x="f1142" y="f1143"/>
                </a:cubicBezTo>
                <a:cubicBezTo>
                  <a:pt x="f1144" y="f1145"/>
                  <a:pt x="f1146" y="f1147"/>
                  <a:pt x="f1148" y="f1149"/>
                </a:cubicBezTo>
                <a:cubicBezTo>
                  <a:pt x="f1150" y="f1151"/>
                  <a:pt x="f1152" y="f1153"/>
                  <a:pt x="f1154" y="f1155"/>
                </a:cubicBezTo>
                <a:cubicBezTo>
                  <a:pt x="f1156" y="f1157"/>
                  <a:pt x="f1158" y="f1159"/>
                  <a:pt x="f1160" y="f1161"/>
                </a:cubicBezTo>
                <a:cubicBezTo>
                  <a:pt x="f1162" y="f1163"/>
                  <a:pt x="f1164" y="f1165"/>
                  <a:pt x="f1166" y="f1167"/>
                </a:cubicBezTo>
                <a:cubicBezTo>
                  <a:pt x="f1168" y="f1169"/>
                  <a:pt x="f1170" y="f1171"/>
                  <a:pt x="f1172" y="f1173"/>
                </a:cubicBezTo>
                <a:cubicBezTo>
                  <a:pt x="f1174" y="f1175"/>
                  <a:pt x="f1176" y="f1177"/>
                  <a:pt x="f1178" y="f1179"/>
                </a:cubicBezTo>
                <a:cubicBezTo>
                  <a:pt x="f1180" y="f1181"/>
                  <a:pt x="f1182" y="f1183"/>
                  <a:pt x="f1184" y="f1185"/>
                </a:cubicBezTo>
                <a:cubicBezTo>
                  <a:pt x="f1186" y="f1187"/>
                  <a:pt x="f1188" y="f1189"/>
                  <a:pt x="f1190" y="f1191"/>
                </a:cubicBezTo>
                <a:cubicBezTo>
                  <a:pt x="f1192" y="f1193"/>
                  <a:pt x="f1194" y="f1195"/>
                  <a:pt x="f1196" y="f1197"/>
                </a:cubicBezTo>
                <a:cubicBezTo>
                  <a:pt x="f1198" y="f1199"/>
                  <a:pt x="f1200" y="f1201"/>
                  <a:pt x="f1202" y="f1203"/>
                </a:cubicBezTo>
                <a:cubicBezTo>
                  <a:pt x="f1204" y="f1205"/>
                  <a:pt x="f1206" y="f1207"/>
                  <a:pt x="f1208" y="f1209"/>
                </a:cubicBezTo>
                <a:close/>
                <a:moveTo>
                  <a:pt x="f1210" y="f5"/>
                </a:moveTo>
                <a:lnTo>
                  <a:pt x="f1211" y="f5"/>
                </a:lnTo>
                <a:lnTo>
                  <a:pt x="f1212" y="f1213"/>
                </a:lnTo>
                <a:cubicBezTo>
                  <a:pt x="f1214" y="f1215"/>
                  <a:pt x="f1216" y="f1217"/>
                  <a:pt x="f1218" y="f1219"/>
                </a:cubicBezTo>
                <a:cubicBezTo>
                  <a:pt x="f1220" y="f1221"/>
                  <a:pt x="f1222" y="f1223"/>
                  <a:pt x="f1224" y="f1225"/>
                </a:cubicBezTo>
                <a:cubicBezTo>
                  <a:pt x="f1226" y="f1227"/>
                  <a:pt x="f1228" y="f1229"/>
                  <a:pt x="f1230" y="f1231"/>
                </a:cubicBezTo>
                <a:cubicBezTo>
                  <a:pt x="f1232" y="f1233"/>
                  <a:pt x="f1234" y="f1235"/>
                  <a:pt x="f1236" y="f1237"/>
                </a:cubicBezTo>
                <a:cubicBezTo>
                  <a:pt x="f1238" y="f1239"/>
                  <a:pt x="f1240" y="f1241"/>
                  <a:pt x="f1242" y="f1243"/>
                </a:cubicBezTo>
                <a:cubicBezTo>
                  <a:pt x="f1244" y="f1245"/>
                  <a:pt x="f1246" y="f1247"/>
                  <a:pt x="f1248" y="f1249"/>
                </a:cubicBezTo>
                <a:cubicBezTo>
                  <a:pt x="f1250" y="f1251"/>
                  <a:pt x="f1252" y="f1253"/>
                  <a:pt x="f1254" y="f1255"/>
                </a:cubicBezTo>
                <a:cubicBezTo>
                  <a:pt x="f1256" y="f1257"/>
                  <a:pt x="f1258" y="f1259"/>
                  <a:pt x="f1260" y="f1261"/>
                </a:cubicBezTo>
                <a:cubicBezTo>
                  <a:pt x="f1262" y="f1263"/>
                  <a:pt x="f1264" y="f1265"/>
                  <a:pt x="f1266" y="f1267"/>
                </a:cubicBezTo>
                <a:cubicBezTo>
                  <a:pt x="f1268" y="f1269"/>
                  <a:pt x="f1270" y="f1271"/>
                  <a:pt x="f1272" y="f1273"/>
                </a:cubicBezTo>
                <a:cubicBezTo>
                  <a:pt x="f1274" y="f1275"/>
                  <a:pt x="f1276" y="f1277"/>
                  <a:pt x="f1278" y="f1279"/>
                </a:cubicBezTo>
                <a:lnTo>
                  <a:pt x="f5" y="f1280"/>
                </a:lnTo>
                <a:lnTo>
                  <a:pt x="f5" y="f1281"/>
                </a:lnTo>
                <a:lnTo>
                  <a:pt x="f1282" y="f1283"/>
                </a:lnTo>
                <a:cubicBezTo>
                  <a:pt x="f1284" y="f1285"/>
                  <a:pt x="f1286" y="f1287"/>
                  <a:pt x="f1288" y="f1289"/>
                </a:cubicBezTo>
                <a:cubicBezTo>
                  <a:pt x="f1290" y="f1291"/>
                  <a:pt x="f1292" y="f1293"/>
                  <a:pt x="f1294" y="f1295"/>
                </a:cubicBezTo>
                <a:cubicBezTo>
                  <a:pt x="f1296" y="f1297"/>
                  <a:pt x="f1298" y="f1299"/>
                  <a:pt x="f1300" y="f1301"/>
                </a:cubicBezTo>
                <a:cubicBezTo>
                  <a:pt x="f1302" y="f1303"/>
                  <a:pt x="f1304" y="f1305"/>
                  <a:pt x="f1306" y="f1307"/>
                </a:cubicBezTo>
                <a:cubicBezTo>
                  <a:pt x="f1308" y="f1309"/>
                  <a:pt x="f1310" y="f1311"/>
                  <a:pt x="f1312" y="f1313"/>
                </a:cubicBezTo>
                <a:cubicBezTo>
                  <a:pt x="f1314" y="f1315"/>
                  <a:pt x="f1316" y="f1317"/>
                  <a:pt x="f1318" y="f1319"/>
                </a:cubicBezTo>
                <a:lnTo>
                  <a:pt x="f5" y="f1320"/>
                </a:lnTo>
                <a:lnTo>
                  <a:pt x="f5" y="f1321"/>
                </a:lnTo>
                <a:lnTo>
                  <a:pt x="f1322" y="f1323"/>
                </a:lnTo>
                <a:cubicBezTo>
                  <a:pt x="f1324" y="f1325"/>
                  <a:pt x="f1326" y="f1327"/>
                  <a:pt x="f1328" y="f1329"/>
                </a:cubicBezTo>
                <a:cubicBezTo>
                  <a:pt x="f1330" y="f1331"/>
                  <a:pt x="f1332" y="f1333"/>
                  <a:pt x="f1334" y="f1335"/>
                </a:cubicBezTo>
                <a:cubicBezTo>
                  <a:pt x="f1336" y="f1337"/>
                  <a:pt x="f1338" y="f1339"/>
                  <a:pt x="f1340" y="f1341"/>
                </a:cubicBezTo>
                <a:close/>
              </a:path>
            </a:pathLst>
          </a:custGeom>
          <a:solidFill>
            <a:srgbClr val="000000">
              <a:alpha val="17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Tree>
    <p:extLst>
      <p:ext uri="{BB962C8B-B14F-4D97-AF65-F5344CB8AC3E}">
        <p14:creationId xmlns:p14="http://schemas.microsoft.com/office/powerpoint/2010/main" val="417489878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6EA13-2BF5-1285-59E0-4225CC09281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BCA33888-BF6C-9DA8-90DF-42D296AB7D7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2DAF71-4541-C019-F689-CF1B586B20C4}"/>
              </a:ext>
            </a:extLst>
          </p:cNvPr>
          <p:cNvSpPr txBox="1">
            <a:spLocks noGrp="1"/>
          </p:cNvSpPr>
          <p:nvPr>
            <p:ph type="dt" sz="half" idx="7"/>
          </p:nvPr>
        </p:nvSpPr>
        <p:spPr/>
        <p:txBody>
          <a:bodyPr/>
          <a:lstStyle>
            <a:lvl1pPr>
              <a:defRPr/>
            </a:lvl1pPr>
          </a:lstStyle>
          <a:p>
            <a:pPr lvl="0"/>
            <a:r>
              <a:rPr lang="en-GB"/>
              <a:t>20XX</a:t>
            </a:r>
          </a:p>
        </p:txBody>
      </p:sp>
      <p:sp>
        <p:nvSpPr>
          <p:cNvPr id="5" name="Footer Placeholder 4">
            <a:extLst>
              <a:ext uri="{FF2B5EF4-FFF2-40B4-BE49-F238E27FC236}">
                <a16:creationId xmlns:a16="http://schemas.microsoft.com/office/drawing/2014/main" id="{B2DBEBD6-25AC-699F-BE3C-7A988FA0FC53}"/>
              </a:ext>
            </a:extLst>
          </p:cNvPr>
          <p:cNvSpPr txBox="1">
            <a:spLocks noGrp="1"/>
          </p:cNvSpPr>
          <p:nvPr>
            <p:ph type="ftr" sz="quarter" idx="9"/>
          </p:nvPr>
        </p:nvSpPr>
        <p:spPr/>
        <p:txBody>
          <a:bodyPr/>
          <a:lstStyle>
            <a:lvl1pPr>
              <a:defRPr/>
            </a:lvl1pPr>
          </a:lstStyle>
          <a:p>
            <a:pPr lvl="0"/>
            <a:r>
              <a:rPr lang="en-GB"/>
              <a:t>presentation title</a:t>
            </a:r>
          </a:p>
        </p:txBody>
      </p:sp>
      <p:sp>
        <p:nvSpPr>
          <p:cNvPr id="6" name="Slide Number Placeholder 5">
            <a:extLst>
              <a:ext uri="{FF2B5EF4-FFF2-40B4-BE49-F238E27FC236}">
                <a16:creationId xmlns:a16="http://schemas.microsoft.com/office/drawing/2014/main" id="{F9C31A3C-06BB-EBC4-DF8D-7151007A476D}"/>
              </a:ext>
            </a:extLst>
          </p:cNvPr>
          <p:cNvSpPr txBox="1">
            <a:spLocks noGrp="1"/>
          </p:cNvSpPr>
          <p:nvPr>
            <p:ph type="sldNum" sz="quarter" idx="8"/>
          </p:nvPr>
        </p:nvSpPr>
        <p:spPr/>
        <p:txBody>
          <a:bodyPr/>
          <a:lstStyle>
            <a:lvl1pPr>
              <a:defRPr/>
            </a:lvl1pPr>
          </a:lstStyle>
          <a:p>
            <a:pPr lvl="0"/>
            <a:fld id="{2E6403CB-CED9-4628-AE26-D0393FD0E6AB}" type="slidenum">
              <a:t>‹#›</a:t>
            </a:fld>
            <a:endParaRPr lang="en-GB"/>
          </a:p>
        </p:txBody>
      </p:sp>
    </p:spTree>
    <p:extLst>
      <p:ext uri="{BB962C8B-B14F-4D97-AF65-F5344CB8AC3E}">
        <p14:creationId xmlns:p14="http://schemas.microsoft.com/office/powerpoint/2010/main" val="3088571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96752-B069-0B37-7326-CA19D3284D09}"/>
              </a:ext>
            </a:extLst>
          </p:cNvPr>
          <p:cNvSpPr txBox="1">
            <a:spLocks noGrp="1"/>
          </p:cNvSpPr>
          <p:nvPr>
            <p:ph type="title"/>
          </p:nvPr>
        </p:nvSpPr>
        <p:spPr>
          <a:xfrm>
            <a:off x="603504" y="767419"/>
            <a:ext cx="10780776" cy="3355848"/>
          </a:xfrm>
        </p:spPr>
        <p:txBody>
          <a:bodyPr anchor="b"/>
          <a:lstStyle>
            <a:lvl1pPr>
              <a:lnSpc>
                <a:spcPct val="80000"/>
              </a:lnSpc>
              <a:defRPr sz="8800"/>
            </a:lvl1pPr>
          </a:lstStyle>
          <a:p>
            <a:pPr lvl="0"/>
            <a:r>
              <a:rPr lang="en-US"/>
              <a:t>Click to edit Master title style</a:t>
            </a:r>
          </a:p>
        </p:txBody>
      </p:sp>
      <p:sp>
        <p:nvSpPr>
          <p:cNvPr id="3" name="Text Placeholder 2">
            <a:extLst>
              <a:ext uri="{FF2B5EF4-FFF2-40B4-BE49-F238E27FC236}">
                <a16:creationId xmlns:a16="http://schemas.microsoft.com/office/drawing/2014/main" id="{C99F09F3-4154-10CA-9DBB-599E7381A983}"/>
              </a:ext>
            </a:extLst>
          </p:cNvPr>
          <p:cNvSpPr txBox="1">
            <a:spLocks noGrp="1"/>
          </p:cNvSpPr>
          <p:nvPr>
            <p:ph type="body" idx="1"/>
          </p:nvPr>
        </p:nvSpPr>
        <p:spPr>
          <a:xfrm>
            <a:off x="667512" y="4204210"/>
            <a:ext cx="9226296" cy="1645920"/>
          </a:xfrm>
        </p:spPr>
        <p:txBody>
          <a:bodyPr/>
          <a:lstStyle>
            <a:lvl1pPr marL="0" indent="0">
              <a:buNone/>
              <a:defRPr sz="3200">
                <a:solidFill>
                  <a:srgbClr val="000000"/>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3493C8CF-7E1D-72AB-A468-6A901F87517F}"/>
              </a:ext>
            </a:extLst>
          </p:cNvPr>
          <p:cNvSpPr txBox="1">
            <a:spLocks noGrp="1"/>
          </p:cNvSpPr>
          <p:nvPr>
            <p:ph type="dt" sz="half" idx="7"/>
          </p:nvPr>
        </p:nvSpPr>
        <p:spPr/>
        <p:txBody>
          <a:bodyPr/>
          <a:lstStyle>
            <a:lvl1pPr>
              <a:defRPr lang="en-US"/>
            </a:lvl1pPr>
          </a:lstStyle>
          <a:p>
            <a:pPr lvl="0"/>
            <a:fld id="{8C2C1DA9-1669-4552-933F-A506A21ED098}" type="datetime1">
              <a:rPr lang="en-US"/>
              <a:pPr lvl="0"/>
              <a:t>1/18/2026</a:t>
            </a:fld>
            <a:endParaRPr lang="en-US"/>
          </a:p>
        </p:txBody>
      </p:sp>
      <p:sp>
        <p:nvSpPr>
          <p:cNvPr id="5" name="Footer Placeholder 4">
            <a:extLst>
              <a:ext uri="{FF2B5EF4-FFF2-40B4-BE49-F238E27FC236}">
                <a16:creationId xmlns:a16="http://schemas.microsoft.com/office/drawing/2014/main" id="{5C867B7B-2639-7CCD-571D-5E8DA3E0E22A}"/>
              </a:ext>
            </a:extLst>
          </p:cNvPr>
          <p:cNvSpPr txBox="1">
            <a:spLocks noGrp="1"/>
          </p:cNvSpPr>
          <p:nvPr>
            <p:ph type="ftr" sz="quarter" idx="9"/>
          </p:nvPr>
        </p:nvSpPr>
        <p:spPr/>
        <p:txBody>
          <a:bodyPr/>
          <a:lstStyle>
            <a:lvl1pPr>
              <a:defRPr lang="en-US"/>
            </a:lvl1pPr>
          </a:lstStyle>
          <a:p>
            <a:pPr lvl="0"/>
            <a:endParaRPr lang="en-US"/>
          </a:p>
        </p:txBody>
      </p:sp>
      <p:sp>
        <p:nvSpPr>
          <p:cNvPr id="6" name="Slide Number Placeholder 5">
            <a:extLst>
              <a:ext uri="{FF2B5EF4-FFF2-40B4-BE49-F238E27FC236}">
                <a16:creationId xmlns:a16="http://schemas.microsoft.com/office/drawing/2014/main" id="{608BE8DA-182B-3819-1234-6F65F91D56FC}"/>
              </a:ext>
            </a:extLst>
          </p:cNvPr>
          <p:cNvSpPr txBox="1">
            <a:spLocks noGrp="1"/>
          </p:cNvSpPr>
          <p:nvPr>
            <p:ph type="sldNum" sz="quarter" idx="8"/>
          </p:nvPr>
        </p:nvSpPr>
        <p:spPr/>
        <p:txBody>
          <a:bodyPr/>
          <a:lstStyle>
            <a:lvl1pPr>
              <a:defRPr lang="en-US"/>
            </a:lvl1pPr>
          </a:lstStyle>
          <a:p>
            <a:pPr lvl="0"/>
            <a:fld id="{B2F2EB92-E628-4329-BCCC-E69FE4394393}" type="slidenum">
              <a:t>‹#›</a:t>
            </a:fld>
            <a:endParaRPr lang="en-US"/>
          </a:p>
        </p:txBody>
      </p:sp>
      <p:sp>
        <p:nvSpPr>
          <p:cNvPr id="7" name="Freeform: Shape 6">
            <a:extLst>
              <a:ext uri="{FF2B5EF4-FFF2-40B4-BE49-F238E27FC236}">
                <a16:creationId xmlns:a16="http://schemas.microsoft.com/office/drawing/2014/main" id="{9C58944A-632A-41A0-8297-2229F55A7F00}"/>
              </a:ext>
            </a:extLst>
          </p:cNvPr>
          <p:cNvSpPr/>
          <p:nvPr/>
        </p:nvSpPr>
        <p:spPr>
          <a:xfrm>
            <a:off x="0" y="1454554"/>
            <a:ext cx="7279949" cy="5403445"/>
          </a:xfrm>
          <a:custGeom>
            <a:avLst/>
            <a:gdLst>
              <a:gd name="f0" fmla="val 10800000"/>
              <a:gd name="f1" fmla="val 5400000"/>
              <a:gd name="f2" fmla="val 180"/>
              <a:gd name="f3" fmla="val w"/>
              <a:gd name="f4" fmla="val h"/>
              <a:gd name="f5" fmla="val 0"/>
              <a:gd name="f6" fmla="val 7279953"/>
              <a:gd name="f7" fmla="val 5403446"/>
              <a:gd name="f8" fmla="val 2849225"/>
              <a:gd name="f9" fmla="val 1991"/>
              <a:gd name="f10" fmla="val 3990388"/>
              <a:gd name="f11" fmla="+- 0 0 25010"/>
              <a:gd name="f12" fmla="val 5049890"/>
              <a:gd name="f13" fmla="val 221659"/>
              <a:gd name="f14" fmla="val 5787175"/>
              <a:gd name="f15" fmla="val 802235"/>
              <a:gd name="f16" fmla="val 6927689"/>
              <a:gd name="f17" fmla="val 1700322"/>
              <a:gd name="f18" fmla="val 7466345"/>
              <a:gd name="f19" fmla="val 3530716"/>
              <a:gd name="f20" fmla="val 7222098"/>
              <a:gd name="f21" fmla="val 5257058"/>
              <a:gd name="f22" fmla="val 7198134"/>
              <a:gd name="f23" fmla="val 593527"/>
              <a:gd name="f24" fmla="val 151492"/>
              <a:gd name="f25" fmla="val 533307"/>
              <a:gd name="f26" fmla="val 1024681"/>
              <a:gd name="f27" fmla="val 209544"/>
              <a:gd name="f28" fmla="val 1961653"/>
              <a:gd name="f29" fmla="val 22991"/>
              <a:gd name="f30" fmla="+- 0 0 -90"/>
              <a:gd name="f31" fmla="*/ f3 1 7279953"/>
              <a:gd name="f32" fmla="*/ f4 1 5403446"/>
              <a:gd name="f33" fmla="+- f7 0 f5"/>
              <a:gd name="f34" fmla="+- f6 0 f5"/>
              <a:gd name="f35" fmla="*/ f30 f0 1"/>
              <a:gd name="f36" fmla="*/ f34 1 7279953"/>
              <a:gd name="f37" fmla="*/ f33 1 5403446"/>
              <a:gd name="f38" fmla="*/ 2849225 f34 1"/>
              <a:gd name="f39" fmla="*/ 1991 f33 1"/>
              <a:gd name="f40" fmla="*/ 5787175 f34 1"/>
              <a:gd name="f41" fmla="*/ 802235 f33 1"/>
              <a:gd name="f42" fmla="*/ 7222098 f34 1"/>
              <a:gd name="f43" fmla="*/ 5257058 f33 1"/>
              <a:gd name="f44" fmla="*/ 7198134 f34 1"/>
              <a:gd name="f45" fmla="*/ 5403446 f33 1"/>
              <a:gd name="f46" fmla="*/ 0 f34 1"/>
              <a:gd name="f47" fmla="*/ 593527 f33 1"/>
              <a:gd name="f48" fmla="*/ 151492 f34 1"/>
              <a:gd name="f49" fmla="*/ 533307 f33 1"/>
              <a:gd name="f50" fmla="*/ f35 1 f2"/>
              <a:gd name="f51" fmla="*/ f38 1 7279953"/>
              <a:gd name="f52" fmla="*/ f39 1 5403446"/>
              <a:gd name="f53" fmla="*/ f40 1 7279953"/>
              <a:gd name="f54" fmla="*/ f41 1 5403446"/>
              <a:gd name="f55" fmla="*/ f42 1 7279953"/>
              <a:gd name="f56" fmla="*/ f43 1 5403446"/>
              <a:gd name="f57" fmla="*/ f44 1 7279953"/>
              <a:gd name="f58" fmla="*/ f45 1 5403446"/>
              <a:gd name="f59" fmla="*/ f46 1 7279953"/>
              <a:gd name="f60" fmla="*/ f47 1 5403446"/>
              <a:gd name="f61" fmla="*/ f48 1 7279953"/>
              <a:gd name="f62" fmla="*/ f49 1 5403446"/>
              <a:gd name="f63" fmla="*/ f5 1 f36"/>
              <a:gd name="f64" fmla="*/ f6 1 f36"/>
              <a:gd name="f65" fmla="*/ f5 1 f37"/>
              <a:gd name="f66" fmla="*/ f7 1 f37"/>
              <a:gd name="f67" fmla="+- f50 0 f1"/>
              <a:gd name="f68" fmla="*/ f51 1 f36"/>
              <a:gd name="f69" fmla="*/ f52 1 f37"/>
              <a:gd name="f70" fmla="*/ f53 1 f36"/>
              <a:gd name="f71" fmla="*/ f54 1 f37"/>
              <a:gd name="f72" fmla="*/ f55 1 f36"/>
              <a:gd name="f73" fmla="*/ f56 1 f37"/>
              <a:gd name="f74" fmla="*/ f57 1 f36"/>
              <a:gd name="f75" fmla="*/ f58 1 f37"/>
              <a:gd name="f76" fmla="*/ f59 1 f36"/>
              <a:gd name="f77" fmla="*/ f60 1 f37"/>
              <a:gd name="f78" fmla="*/ f61 1 f36"/>
              <a:gd name="f79" fmla="*/ f62 1 f37"/>
              <a:gd name="f80" fmla="*/ f63 f31 1"/>
              <a:gd name="f81" fmla="*/ f64 f31 1"/>
              <a:gd name="f82" fmla="*/ f66 f32 1"/>
              <a:gd name="f83" fmla="*/ f65 f32 1"/>
              <a:gd name="f84" fmla="*/ f68 f31 1"/>
              <a:gd name="f85" fmla="*/ f69 f32 1"/>
              <a:gd name="f86" fmla="*/ f70 f31 1"/>
              <a:gd name="f87" fmla="*/ f71 f32 1"/>
              <a:gd name="f88" fmla="*/ f72 f31 1"/>
              <a:gd name="f89" fmla="*/ f73 f32 1"/>
              <a:gd name="f90" fmla="*/ f74 f31 1"/>
              <a:gd name="f91" fmla="*/ f75 f32 1"/>
              <a:gd name="f92" fmla="*/ f76 f31 1"/>
              <a:gd name="f93" fmla="*/ f77 f32 1"/>
              <a:gd name="f94" fmla="*/ f78 f31 1"/>
              <a:gd name="f95" fmla="*/ f79 f32 1"/>
            </a:gdLst>
            <a:ahLst/>
            <a:cxnLst>
              <a:cxn ang="3cd4">
                <a:pos x="hc" y="t"/>
              </a:cxn>
              <a:cxn ang="0">
                <a:pos x="r" y="vc"/>
              </a:cxn>
              <a:cxn ang="cd4">
                <a:pos x="hc" y="b"/>
              </a:cxn>
              <a:cxn ang="cd2">
                <a:pos x="l" y="vc"/>
              </a:cxn>
              <a:cxn ang="f67">
                <a:pos x="f84" y="f85"/>
              </a:cxn>
              <a:cxn ang="f67">
                <a:pos x="f86" y="f87"/>
              </a:cxn>
              <a:cxn ang="f67">
                <a:pos x="f88" y="f89"/>
              </a:cxn>
              <a:cxn ang="f67">
                <a:pos x="f90" y="f91"/>
              </a:cxn>
              <a:cxn ang="f67">
                <a:pos x="f92" y="f91"/>
              </a:cxn>
              <a:cxn ang="f67">
                <a:pos x="f92" y="f93"/>
              </a:cxn>
              <a:cxn ang="f67">
                <a:pos x="f94" y="f95"/>
              </a:cxn>
              <a:cxn ang="f67">
                <a:pos x="f84" y="f85"/>
              </a:cxn>
            </a:cxnLst>
            <a:rect l="f80" t="f83" r="f81" b="f82"/>
            <a:pathLst>
              <a:path w="7279953" h="5403446">
                <a:moveTo>
                  <a:pt x="f8" y="f9"/>
                </a:moveTo>
                <a:cubicBezTo>
                  <a:pt x="f10" y="f11"/>
                  <a:pt x="f12" y="f13"/>
                  <a:pt x="f14" y="f15"/>
                </a:cubicBezTo>
                <a:cubicBezTo>
                  <a:pt x="f16" y="f17"/>
                  <a:pt x="f18" y="f19"/>
                  <a:pt x="f20" y="f21"/>
                </a:cubicBezTo>
                <a:lnTo>
                  <a:pt x="f22" y="f7"/>
                </a:lnTo>
                <a:lnTo>
                  <a:pt x="f5" y="f7"/>
                </a:lnTo>
                <a:lnTo>
                  <a:pt x="f5" y="f23"/>
                </a:lnTo>
                <a:lnTo>
                  <a:pt x="f24" y="f25"/>
                </a:lnTo>
                <a:cubicBezTo>
                  <a:pt x="f26" y="f27"/>
                  <a:pt x="f28" y="f29"/>
                  <a:pt x="f8" y="f9"/>
                </a:cubicBezTo>
                <a:close/>
              </a:path>
            </a:pathLst>
          </a:custGeom>
          <a:solidFill>
            <a:srgbClr val="839753">
              <a:alpha val="58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8" name="Freeform: Shape 7">
            <a:extLst>
              <a:ext uri="{FF2B5EF4-FFF2-40B4-BE49-F238E27FC236}">
                <a16:creationId xmlns:a16="http://schemas.microsoft.com/office/drawing/2014/main" id="{02023D6E-F92F-F0DF-9E13-2FE30B86B6DB}"/>
              </a:ext>
            </a:extLst>
          </p:cNvPr>
          <p:cNvSpPr/>
          <p:nvPr/>
        </p:nvSpPr>
        <p:spPr>
          <a:xfrm>
            <a:off x="0" y="0"/>
            <a:ext cx="5306848" cy="4114699"/>
          </a:xfrm>
          <a:custGeom>
            <a:avLst/>
            <a:gdLst>
              <a:gd name="f0" fmla="val 10800000"/>
              <a:gd name="f1" fmla="val 5400000"/>
              <a:gd name="f2" fmla="val 180"/>
              <a:gd name="f3" fmla="val w"/>
              <a:gd name="f4" fmla="val h"/>
              <a:gd name="f5" fmla="val 0"/>
              <a:gd name="f6" fmla="val 5306847"/>
              <a:gd name="f7" fmla="val 4114703"/>
              <a:gd name="f8" fmla="val 1128214"/>
              <a:gd name="f9" fmla="val 3116019"/>
              <a:gd name="f10" fmla="val 1020407"/>
              <a:gd name="f11" fmla="val 3112849"/>
              <a:gd name="f12" fmla="val 934621"/>
              <a:gd name="f13" fmla="val 3147254"/>
              <a:gd name="f14" fmla="val 835809"/>
              <a:gd name="f15" fmla="val 3193860"/>
              <a:gd name="f16" fmla="val 991711"/>
              <a:gd name="f17" fmla="val 3275302"/>
              <a:gd name="f18" fmla="val 1093677"/>
              <a:gd name="f19" fmla="val 3197996"/>
              <a:gd name="f20" fmla="val 1244658"/>
              <a:gd name="f21" fmla="val 3132653"/>
              <a:gd name="f22" fmla="val 1202531"/>
              <a:gd name="f23" fmla="val 3122307"/>
              <a:gd name="f24" fmla="val 1164149"/>
              <a:gd name="f25" fmla="val 3117076"/>
              <a:gd name="f26" fmla="val 593382"/>
              <a:gd name="f27" fmla="val 3062082"/>
              <a:gd name="f28" fmla="val 666221"/>
              <a:gd name="f29" fmla="val 3122063"/>
              <a:gd name="f30" fmla="val 746859"/>
              <a:gd name="f31" fmla="val 3073079"/>
              <a:gd name="f32" fmla="val 685821"/>
              <a:gd name="f33" fmla="val 3068289"/>
              <a:gd name="f34" fmla="val 639551"/>
              <a:gd name="f35" fmla="val 3064927"/>
              <a:gd name="f36" fmla="val 2705805"/>
              <a:gd name="f37" fmla="val 793045"/>
              <a:gd name="f38" fmla="val 2775067"/>
              <a:gd name="f39" fmla="val 872771"/>
              <a:gd name="f40" fmla="val 2782134"/>
              <a:gd name="f41" fmla="val 952141"/>
              <a:gd name="f42" fmla="val 2798402"/>
              <a:gd name="f43" fmla="val 1031840"/>
              <a:gd name="f44" fmla="val 2810847"/>
              <a:gd name="f45" fmla="val 1030016"/>
              <a:gd name="f46" fmla="val 2823558"/>
              <a:gd name="f47" fmla="val 1028194"/>
              <a:gd name="f48" fmla="val 2836269"/>
              <a:gd name="f49" fmla="val 1026371"/>
              <a:gd name="f50" fmla="val 2848980"/>
              <a:gd name="f51" fmla="val 704076"/>
              <a:gd name="f52" fmla="val 2836414"/>
              <a:gd name="f53" fmla="val 381363"/>
              <a:gd name="f54" fmla="val 2824467"/>
              <a:gd name="f55" fmla="val 59068"/>
              <a:gd name="f56" fmla="val 2811901"/>
              <a:gd name="f57" fmla="val 56312"/>
              <a:gd name="f58" fmla="val 2825330"/>
              <a:gd name="f59" fmla="val 53039"/>
              <a:gd name="f60" fmla="val 2838860"/>
              <a:gd name="f61" fmla="val 50283"/>
              <a:gd name="f62" fmla="val 2852290"/>
              <a:gd name="f63" fmla="val 138689"/>
              <a:gd name="f64" fmla="val 2879159"/>
              <a:gd name="f65" fmla="val 225990"/>
              <a:gd name="f66" fmla="val 2919674"/>
              <a:gd name="f67" fmla="val 316347"/>
              <a:gd name="f68" fmla="val 2928972"/>
              <a:gd name="f69" fmla="val 568414"/>
              <a:gd name="f70" fmla="val 2955726"/>
              <a:gd name="f71" fmla="val 822478"/>
              <a:gd name="f72" fmla="val 2976182"/>
              <a:gd name="f73" fmla="val 1075878"/>
              <a:gd name="f74" fmla="val 2984948"/>
              <a:gd name="f75" fmla="val 1177425"/>
              <a:gd name="f76" fmla="val 2988311"/>
              <a:gd name="f77" fmla="val 1280417"/>
              <a:gd name="f78" fmla="val 2952174"/>
              <a:gd name="f79" fmla="val 1383585"/>
              <a:gd name="f80" fmla="val 2941791"/>
              <a:gd name="f81" fmla="val 1419871"/>
              <a:gd name="f82" fmla="val 2937961"/>
              <a:gd name="f83" fmla="val 1457682"/>
              <a:gd name="f84" fmla="val 2958548"/>
              <a:gd name="f85" fmla="val 1495153"/>
              <a:gd name="f86" fmla="val 3004988"/>
              <a:gd name="f87" fmla="val 1442322"/>
              <a:gd name="f88" fmla="val 3031375"/>
              <a:gd name="f89" fmla="val 1389908"/>
              <a:gd name="f90" fmla="val 3057143"/>
              <a:gd name="f91" fmla="val 1311595"/>
              <a:gd name="f92" fmla="val 3096004"/>
              <a:gd name="f93" fmla="val 1483118"/>
              <a:gd name="f94" fmla="val 3133579"/>
              <a:gd name="f95" fmla="val 1639406"/>
              <a:gd name="f96" fmla="val 3001661"/>
              <a:gd name="f97" fmla="val 1793219"/>
              <a:gd name="f98" fmla="val 3146904"/>
              <a:gd name="f99" fmla="val 1595919"/>
              <a:gd name="f100" fmla="val 3178271"/>
              <a:gd name="f101" fmla="val 1420957"/>
              <a:gd name="f102" fmla="val 3205833"/>
              <a:gd name="f103" fmla="val 1246095"/>
              <a:gd name="f104" fmla="val 3233913"/>
              <a:gd name="f105" fmla="val 1245393"/>
              <a:gd name="f106" fmla="val 3249629"/>
              <a:gd name="f107" fmla="val 1244275"/>
              <a:gd name="f108" fmla="val 3265964"/>
              <a:gd name="f109" fmla="val 1243573"/>
              <a:gd name="f110" fmla="val 3281681"/>
              <a:gd name="f111" fmla="val 1352463"/>
              <a:gd name="f112" fmla="val 3303493"/>
              <a:gd name="f113" fmla="val 1462717"/>
              <a:gd name="f114" fmla="val 3321280"/>
              <a:gd name="f115" fmla="val 1569927"/>
              <a:gd name="f116" fmla="val 3348255"/>
              <a:gd name="f117" fmla="val 1677755"/>
              <a:gd name="f118" fmla="val 3375648"/>
              <a:gd name="f119" fmla="val 1800706"/>
              <a:gd name="f120" fmla="val 3375924"/>
              <a:gd name="f121" fmla="val 1898220"/>
              <a:gd name="f122" fmla="val 3518678"/>
              <a:gd name="f123" fmla="val 1702261"/>
              <a:gd name="f124" fmla="val 3471349"/>
              <a:gd name="f125" fmla="val 1541180"/>
              <a:gd name="f126" fmla="val 3432280"/>
              <a:gd name="f127" fmla="val 1379583"/>
              <a:gd name="f128" fmla="val 3393314"/>
              <a:gd name="f129" fmla="val 1374974"/>
              <a:gd name="f130" fmla="val 3405492"/>
              <a:gd name="f131" fmla="val 1370464"/>
              <a:gd name="f132" fmla="val 3418188"/>
              <a:gd name="f133" fmla="val 1365854"/>
              <a:gd name="f134" fmla="val 3430365"/>
              <a:gd name="f135" fmla="val 1540506"/>
              <a:gd name="f136" fmla="val 3542009"/>
              <a:gd name="f137" fmla="val 1762365"/>
              <a:gd name="f138" fmla="val 3576246"/>
              <a:gd name="f139" fmla="val 1899877"/>
              <a:gd name="f140" fmla="val 3756354"/>
              <a:gd name="f141" fmla="val 1729844"/>
              <a:gd name="f142" fmla="val 3690553"/>
              <a:gd name="f143" fmla="val 1560427"/>
              <a:gd name="f144" fmla="val 3625170"/>
              <a:gd name="f145" fmla="val 1390394"/>
              <a:gd name="f146" fmla="val 3559368"/>
              <a:gd name="f147" fmla="val 1455755"/>
              <a:gd name="f148" fmla="val 3666468"/>
              <a:gd name="f149" fmla="val 1602337"/>
              <a:gd name="f150" fmla="val 3672359"/>
              <a:gd name="f151" fmla="val 1652019"/>
              <a:gd name="f152" fmla="val 3834080"/>
              <a:gd name="f153" fmla="val 1517524"/>
              <a:gd name="f154" fmla="val 3768894"/>
              <a:gd name="f155" fmla="val 1411475"/>
              <a:gd name="f156" fmla="val 3717517"/>
              <a:gd name="f157" fmla="val 1277598"/>
              <a:gd name="f158" fmla="val 3652747"/>
              <a:gd name="f159" fmla="val 1304152"/>
              <a:gd name="f160" fmla="val 3811443"/>
              <a:gd name="f161" fmla="val 1438682"/>
              <a:gd name="f162" fmla="val 3929273"/>
              <a:gd name="f163" fmla="val 1363636"/>
              <a:gd name="f164" fmla="val 1272875"/>
              <a:gd name="f165" fmla="val 3885215"/>
              <a:gd name="f166" fmla="val 1192331"/>
              <a:gd name="f167" fmla="val 3677917"/>
              <a:gd name="f168" fmla="val 1003785"/>
              <a:gd name="f169" fmla="val 3536203"/>
              <a:gd name="f170" fmla="val 1048248"/>
              <a:gd name="f171" fmla="val 3668317"/>
              <a:gd name="f172" fmla="val 1092712"/>
              <a:gd name="f173" fmla="val 3800431"/>
              <a:gd name="f174" fmla="val 1137175"/>
              <a:gd name="f175" fmla="val 3932544"/>
              <a:gd name="f176" fmla="val 1121949"/>
              <a:gd name="f177" fmla="val 3939802"/>
              <a:gd name="f178" fmla="val 1107341"/>
              <a:gd name="f179" fmla="val 3947477"/>
              <a:gd name="f180" fmla="val 1092633"/>
              <a:gd name="f181" fmla="val 3954634"/>
              <a:gd name="f182" fmla="val 1055347"/>
              <a:gd name="f183" fmla="val 3892578"/>
              <a:gd name="f184" fmla="val 1016610"/>
              <a:gd name="f185" fmla="val 3831341"/>
              <a:gd name="f186" fmla="val 981708"/>
              <a:gd name="f187" fmla="val 3767746"/>
              <a:gd name="f188" fmla="val 925311"/>
              <a:gd name="f189" fmla="val 3665351"/>
              <a:gd name="f190" fmla="val 872750"/>
              <a:gd name="f191" fmla="val 3560598"/>
              <a:gd name="f192" fmla="val 816353"/>
              <a:gd name="f193" fmla="val 3458203"/>
              <a:gd name="f194" fmla="val 777054"/>
              <a:gd name="f195" fmla="val 3385793"/>
              <a:gd name="f196" fmla="val 717247"/>
              <a:gd name="f197" fmla="val 3343158"/>
              <a:gd name="f198" fmla="val 612237"/>
              <a:gd name="f199" fmla="val 3330261"/>
              <a:gd name="f200" fmla="val 672664"/>
              <a:gd name="f201" fmla="val 3492043"/>
              <a:gd name="f202" fmla="val 727487"/>
              <a:gd name="f203" fmla="val 3638798"/>
              <a:gd name="f204" fmla="val 782209"/>
              <a:gd name="f205" fmla="val 3785035"/>
              <a:gd name="f206" fmla="val 572042"/>
              <a:gd name="f207" fmla="val 3628721"/>
              <a:gd name="f208" fmla="val 552638"/>
              <a:gd name="f209" fmla="val 3346680"/>
              <a:gd name="f210" fmla="val 359536"/>
              <a:gd name="f211" fmla="val 3187049"/>
              <a:gd name="f212" fmla="val 345345"/>
              <a:gd name="f213" fmla="val 3194105"/>
              <a:gd name="f214" fmla="val 331052"/>
              <a:gd name="f215" fmla="val 3200644"/>
              <a:gd name="f216" fmla="val 316861"/>
              <a:gd name="f217" fmla="val 3207700"/>
              <a:gd name="f218" fmla="val 384388"/>
              <a:gd name="f219" fmla="val 3394965"/>
              <a:gd name="f220" fmla="val 452015"/>
              <a:gd name="f221" fmla="val 3582747"/>
              <a:gd name="f222" fmla="val 519543"/>
              <a:gd name="f223" fmla="val 3770012"/>
              <a:gd name="f224" fmla="val 317129"/>
              <a:gd name="f225" fmla="val 3592849"/>
              <a:gd name="f226" fmla="val 270637"/>
              <a:gd name="f227" fmla="val 3334341"/>
              <a:gd name="f228" fmla="val 119870"/>
              <a:gd name="f229" fmla="val 3080521"/>
              <a:gd name="f230" fmla="val 133778"/>
              <a:gd name="f231" fmla="val 3306683"/>
              <a:gd name="f232" fmla="val 144807"/>
              <a:gd name="f233" fmla="val 3490424"/>
              <a:gd name="f234" fmla="val 155937"/>
              <a:gd name="f235" fmla="val 3674683"/>
              <a:gd name="f236" fmla="val 79119"/>
              <a:gd name="f237" fmla="val 3565244"/>
              <a:gd name="f238" fmla="val 60423"/>
              <a:gd name="f239" fmla="val 3440074"/>
              <a:gd name="f240" fmla="val 39600"/>
              <a:gd name="f241" fmla="val 3316729"/>
              <a:gd name="f242" fmla="val 3138695"/>
              <a:gd name="f243" fmla="val 2448197"/>
              <a:gd name="f244" fmla="val 55485"/>
              <a:gd name="f245" fmla="val 2448349"/>
              <a:gd name="f246" fmla="val 79143"/>
              <a:gd name="f247" fmla="val 2448585"/>
              <a:gd name="f248" fmla="val 102949"/>
              <a:gd name="f249" fmla="val 2460612"/>
              <a:gd name="f250" fmla="val 127415"/>
              <a:gd name="f251" fmla="val 2484330"/>
              <a:gd name="f252" fmla="val 96804"/>
              <a:gd name="f253" fmla="val 2492161"/>
              <a:gd name="f254" fmla="val 66039"/>
              <a:gd name="f255" fmla="val 2498292"/>
              <a:gd name="f256" fmla="val 35102"/>
              <a:gd name="f257" fmla="val 2503119"/>
              <a:gd name="f258" fmla="val 2507241"/>
              <a:gd name="f259" fmla="val 1951810"/>
              <a:gd name="f260" fmla="val 65069"/>
              <a:gd name="f261" fmla="val 1993449"/>
              <a:gd name="f262" fmla="val 234655"/>
              <a:gd name="f263" fmla="val 2093527"/>
              <a:gd name="f264" fmla="val 417878"/>
              <a:gd name="f265" fmla="val 2161264"/>
              <a:gd name="f266" fmla="val 541335"/>
              <a:gd name="f267" fmla="val 2322212"/>
              <a:gd name="f268" fmla="val 393021"/>
              <a:gd name="f269" fmla="val 2252189"/>
              <a:gd name="f270" fmla="val 244921"/>
              <a:gd name="f271" fmla="val 2180513"/>
              <a:gd name="f272" fmla="val 95359"/>
              <a:gd name="f273" fmla="val 2112344"/>
              <a:gd name="f274" fmla="val 2070199"/>
              <a:gd name="f275" fmla="val 1493216"/>
              <a:gd name="f276" fmla="val 1252887"/>
              <a:gd name="f277" fmla="val 1220896"/>
              <a:gd name="f278" fmla="val 1246187"/>
              <a:gd name="f279" fmla="val 976054"/>
              <a:gd name="f280" fmla="val 1320104"/>
              <a:gd name="f281" fmla="val 774195"/>
              <a:gd name="f282" fmla="val 1512992"/>
              <a:gd name="f283" fmla="val 1013835"/>
              <a:gd name="f284" fmla="val 1426118"/>
              <a:gd name="f285" fmla="val 1253575"/>
              <a:gd name="f286" fmla="val 1339762"/>
              <a:gd name="f287" fmla="val 76255"/>
              <a:gd name="f288" fmla="val 1097450"/>
              <a:gd name="f289" fmla="val 86992"/>
              <a:gd name="f290" fmla="val 1188574"/>
              <a:gd name="f291" fmla="val 64019"/>
              <a:gd name="f292" fmla="val 1269865"/>
              <a:gd name="f293" fmla="val 33618"/>
              <a:gd name="f294" fmla="val 1349175"/>
              <a:gd name="f295" fmla="val 1432332"/>
              <a:gd name="f296" fmla="val 1189112"/>
              <a:gd name="f297" fmla="val 2029776"/>
              <a:gd name="f298" fmla="val 932082"/>
              <a:gd name="f299" fmla="val 1883920"/>
              <a:gd name="f300" fmla="val 965807"/>
              <a:gd name="f301" fmla="val 1753992"/>
              <a:gd name="f302" fmla="val 995897"/>
              <a:gd name="f303" fmla="val 1584547"/>
              <a:gd name="f304" fmla="val 1035281"/>
              <a:gd name="f305" fmla="val 1704917"/>
              <a:gd name="f306" fmla="val 1074740"/>
              <a:gd name="f307" fmla="val 1779707"/>
              <a:gd name="f308" fmla="val 1117150"/>
              <a:gd name="f309" fmla="val 1855741"/>
              <a:gd name="f310" fmla="val 1119025"/>
              <a:gd name="f311" fmla="val 1949029"/>
              <a:gd name="f312" fmla="val 1121307"/>
              <a:gd name="f313" fmla="val 2015358"/>
              <a:gd name="f314" fmla="val 1062211"/>
              <a:gd name="f315" fmla="val 2172757"/>
              <a:gd name="f316" fmla="val 756549"/>
              <a:gd name="f317" fmla="val 1970568"/>
              <a:gd name="f318" fmla="val 754483"/>
              <a:gd name="f319" fmla="val 1576148"/>
              <a:gd name="f320" fmla="val 862311"/>
              <a:gd name="f321" fmla="val 1449360"/>
              <a:gd name="f322" fmla="val 944440"/>
              <a:gd name="f323" fmla="val 1454818"/>
              <a:gd name="f324" fmla="val 947677"/>
              <a:gd name="f325" fmla="val 1460264"/>
              <a:gd name="f326" fmla="val 953603"/>
              <a:gd name="f327" fmla="val 1465019"/>
              <a:gd name="f328" fmla="val 953215"/>
              <a:gd name="f329" fmla="val 1681267"/>
              <a:gd name="f330" fmla="val 933746"/>
              <a:gd name="f331" fmla="val 1879501"/>
              <a:gd name="f332" fmla="val 802270"/>
              <a:gd name="f333" fmla="val 2108011"/>
              <a:gd name="f334" fmla="val 848645"/>
              <a:gd name="f335" fmla="val 2119676"/>
              <a:gd name="f336" fmla="val 850676"/>
              <a:gd name="f337" fmla="val 2142252"/>
              <a:gd name="f338" fmla="val 801159"/>
              <a:gd name="f339" fmla="val 4252658"/>
              <a:gd name="f340" fmla="val 150792"/>
              <a:gd name="f341" fmla="val 4149128"/>
              <a:gd name="f342" fmla="val 250428"/>
              <a:gd name="f343" fmla="val 4046016"/>
              <a:gd name="f344" fmla="val 349445"/>
              <a:gd name="f345" fmla="val 3931686"/>
              <a:gd name="f346" fmla="val 459776"/>
              <a:gd name="f347" fmla="val 4064182"/>
              <a:gd name="f348" fmla="val 511921"/>
              <a:gd name="f349" fmla="val 4082927"/>
              <a:gd name="f350" fmla="val 404053"/>
              <a:gd name="f351" fmla="val 4132278"/>
              <a:gd name="f352" fmla="val 351481"/>
              <a:gd name="f353" fmla="val 4184746"/>
              <a:gd name="f354" fmla="val 295617"/>
              <a:gd name="f355" fmla="val 4233306"/>
              <a:gd name="f356" fmla="val 236214"/>
              <a:gd name="f357" fmla="val 4283202"/>
              <a:gd name="f358" fmla="val 178164"/>
              <a:gd name="f359" fmla="val 4272815"/>
              <a:gd name="f360" fmla="val 168900"/>
              <a:gd name="f361" fmla="val 4263045"/>
              <a:gd name="f362" fmla="val 160055"/>
              <a:gd name="f363" fmla="val 3325439"/>
              <a:gd name="f364" fmla="val 3418746"/>
              <a:gd name="f365" fmla="val 3419677"/>
              <a:gd name="f366" fmla="val 8956"/>
              <a:gd name="f367" fmla="val 3407198"/>
              <a:gd name="f368" fmla="val 112089"/>
              <a:gd name="f369" fmla="val 3333136"/>
              <a:gd name="f370" fmla="val 193875"/>
              <a:gd name="f371" fmla="val 3293135"/>
              <a:gd name="f372" fmla="val 286266"/>
              <a:gd name="f373" fmla="val 3239068"/>
              <a:gd name="f374" fmla="val 411208"/>
              <a:gd name="f375" fmla="val 3176956"/>
              <a:gd name="f376" fmla="val 533415"/>
              <a:gd name="f377" fmla="val 3118350"/>
              <a:gd name="f378" fmla="val 657091"/>
              <a:gd name="f379" fmla="val 3259221"/>
              <a:gd name="f380" fmla="val 708146"/>
              <a:gd name="f381" fmla="val 3272278"/>
              <a:gd name="f382" fmla="val 700772"/>
              <a:gd name="f383" fmla="val 3329162"/>
              <a:gd name="f384" fmla="val 590326"/>
              <a:gd name="f385" fmla="val 3429991"/>
              <a:gd name="f386" fmla="val 393974"/>
              <a:gd name="f387" fmla="val 3533709"/>
              <a:gd name="f388" fmla="val 198674"/>
              <a:gd name="f389" fmla="val 3639279"/>
              <a:gd name="f390" fmla="val 4623"/>
              <a:gd name="f391" fmla="val 3642347"/>
              <a:gd name="f392" fmla="val 3767243"/>
              <a:gd name="f393" fmla="val 3613382"/>
              <a:gd name="f394" fmla="val 253431"/>
              <a:gd name="f395" fmla="val 3548391"/>
              <a:gd name="f396" fmla="val 360484"/>
              <a:gd name="f397" fmla="val 3483856"/>
              <a:gd name="f398" fmla="val 466776"/>
              <a:gd name="f399" fmla="val 3417993"/>
              <a:gd name="f400" fmla="val 575207"/>
              <a:gd name="f401" fmla="val 3606999"/>
              <a:gd name="f402" fmla="val 608847"/>
              <a:gd name="f403" fmla="val 3625945"/>
              <a:gd name="f404" fmla="val 601403"/>
              <a:gd name="f405" fmla="val 3686405"/>
              <a:gd name="f406" fmla="val 478980"/>
              <a:gd name="f407" fmla="val 3746865"/>
              <a:gd name="f408" fmla="val 356556"/>
              <a:gd name="f409" fmla="val 3795788"/>
              <a:gd name="f410" fmla="val 227242"/>
              <a:gd name="f411" fmla="val 3866549"/>
              <a:gd name="f412" fmla="val 110874"/>
              <a:gd name="f413" fmla="val 3929931"/>
              <a:gd name="f414" fmla="val 4126959"/>
              <a:gd name="f415" fmla="val 4117244"/>
              <a:gd name="f416" fmla="val 13877"/>
              <a:gd name="f417" fmla="val 4088992"/>
              <a:gd name="f418" fmla="val 57697"/>
              <a:gd name="f419" fmla="val 4063180"/>
              <a:gd name="f420" fmla="val 103679"/>
              <a:gd name="f421" fmla="val 4042900"/>
              <a:gd name="f422" fmla="val 153958"/>
              <a:gd name="f423" fmla="val 4165646"/>
              <a:gd name="f424" fmla="val 133859"/>
              <a:gd name="f425" fmla="val 4232472"/>
              <a:gd name="f426" fmla="+- 0 0 80058"/>
              <a:gd name="f427" fmla="val 4386860"/>
              <a:gd name="f428" fmla="val 73668"/>
              <a:gd name="f429" fmla="val 4454900"/>
              <a:gd name="f430" fmla="val 4550359"/>
              <a:gd name="f431" fmla="val 4527388"/>
              <a:gd name="f432" fmla="val 31847"/>
              <a:gd name="f433" fmla="val 4475179"/>
              <a:gd name="f434" fmla="val 97331"/>
              <a:gd name="f435" fmla="val 4414739"/>
              <a:gd name="f436" fmla="val 156356"/>
              <a:gd name="f437" fmla="val 4376382"/>
              <a:gd name="f438" fmla="val 240637"/>
              <a:gd name="f439" fmla="val 4472143"/>
              <a:gd name="f440" fmla="val 164539"/>
              <a:gd name="f441" fmla="val 4566568"/>
              <a:gd name="f442" fmla="val 87088"/>
              <a:gd name="f443" fmla="val 4663766"/>
              <a:gd name="f444" fmla="val 12858"/>
              <a:gd name="f445" fmla="val 4679372"/>
              <a:gd name="f446" fmla="val 4869273"/>
              <a:gd name="f447" fmla="val 4683376"/>
              <a:gd name="f448" fmla="val 138589"/>
              <a:gd name="f449" fmla="val 4603308"/>
              <a:gd name="f450" fmla="val 199482"/>
              <a:gd name="f451" fmla="val 4523612"/>
              <a:gd name="f452" fmla="val 260907"/>
              <a:gd name="f453" fmla="val 4443736"/>
              <a:gd name="f454" fmla="val 322099"/>
              <a:gd name="f455" fmla="val 4423613"/>
              <a:gd name="f456" fmla="val 337293"/>
              <a:gd name="f457" fmla="val 4409754"/>
              <a:gd name="f458" fmla="val 359865"/>
              <a:gd name="f459" fmla="val 4371506"/>
              <a:gd name="f460" fmla="val 403295"/>
              <a:gd name="f461" fmla="val 4705179"/>
              <a:gd name="f462" fmla="val 314259"/>
              <a:gd name="f463" fmla="val 4963400"/>
              <a:gd name="f464" fmla="val 71734"/>
              <a:gd name="f465" fmla="val 5289989"/>
              <a:gd name="f466" fmla="val 73257"/>
              <a:gd name="f467" fmla="val 5295781"/>
              <a:gd name="f468" fmla="val 92010"/>
              <a:gd name="f469" fmla="val 5301056"/>
              <a:gd name="f470" fmla="val 110862"/>
              <a:gd name="f471" fmla="val 129614"/>
              <a:gd name="f472" fmla="val 5111795"/>
              <a:gd name="f473" fmla="val 205673"/>
              <a:gd name="f474" fmla="val 4917360"/>
              <a:gd name="f475" fmla="val 282148"/>
              <a:gd name="f476" fmla="val 4722826"/>
              <a:gd name="f477" fmla="val 358107"/>
              <a:gd name="f478" fmla="val 4725758"/>
              <a:gd name="f479" fmla="val 370429"/>
              <a:gd name="f480" fmla="val 4729207"/>
              <a:gd name="f481" fmla="val 382653"/>
              <a:gd name="f482" fmla="val 4732656"/>
              <a:gd name="f483" fmla="val 394876"/>
              <a:gd name="f484" fmla="val 4874768"/>
              <a:gd name="f485" fmla="val 386056"/>
              <a:gd name="f486" fmla="val 5016981"/>
              <a:gd name="f487" fmla="val 377753"/>
              <a:gd name="f488" fmla="val 5154856"/>
              <a:gd name="f489" fmla="val 369219"/>
              <a:gd name="f490" fmla="val 5172895"/>
              <a:gd name="f491" fmla="val 456506"/>
              <a:gd name="f492" fmla="val 5142444"/>
              <a:gd name="f493" fmla="val 471022"/>
              <a:gd name="f494" fmla="val 5086105"/>
              <a:gd name="f495" fmla="val 476601"/>
              <a:gd name="f496" fmla="val 4973843"/>
              <a:gd name="f497" fmla="val 487140"/>
              <a:gd name="f498" fmla="val 4855128"/>
              <a:gd name="f499" fmla="val 467236"/>
              <a:gd name="f500" fmla="val 4749699"/>
              <a:gd name="f501" fmla="val 535007"/>
              <a:gd name="f502" fmla="val 4818316"/>
              <a:gd name="f503" fmla="val 611925"/>
              <a:gd name="f504" fmla="val 4965226"/>
              <a:gd name="f505" fmla="val 495261"/>
              <a:gd name="f506" fmla="val 5008733"/>
              <a:gd name="f507" fmla="val 672153"/>
              <a:gd name="f508" fmla="val 4879619"/>
              <a:gd name="f509" fmla="val 665016"/>
              <a:gd name="f510" fmla="val 4767341"/>
              <a:gd name="f511" fmla="val 658904"/>
              <a:gd name="f512" fmla="val 4655581"/>
              <a:gd name="f513" fmla="val 652691"/>
              <a:gd name="f514" fmla="val 4651703"/>
              <a:gd name="f515" fmla="val 663115"/>
              <a:gd name="f516" fmla="val 4648343"/>
              <a:gd name="f517" fmla="val 673438"/>
              <a:gd name="f518" fmla="val 4644466"/>
              <a:gd name="f519" fmla="val 683862"/>
              <a:gd name="f520" fmla="val 4742284"/>
              <a:gd name="f521" fmla="val 728780"/>
              <a:gd name="f522" fmla="val 4840720"/>
              <a:gd name="f523" fmla="val 774115"/>
              <a:gd name="f524" fmla="val 4964410"/>
              <a:gd name="f525" fmla="val 830658"/>
              <a:gd name="f526" fmla="val 4825152"/>
              <a:gd name="f527" fmla="val 906616"/>
              <a:gd name="f528" fmla="val 4748385"/>
              <a:gd name="f529" fmla="val 807106"/>
              <a:gd name="f530" fmla="val 4658386"/>
              <a:gd name="f531" fmla="val 788605"/>
              <a:gd name="f532" fmla="val 4550430"/>
              <a:gd name="f533" fmla="val 766073"/>
              <a:gd name="f534" fmla="val 4443019"/>
              <a:gd name="f535" fmla="val 738062"/>
              <a:gd name="f536" fmla="val 4333885"/>
              <a:gd name="f537" fmla="val 723281"/>
              <a:gd name="f538" fmla="val 4235282"/>
              <a:gd name="f539" fmla="val 710213"/>
              <a:gd name="f540" fmla="val 4133400"/>
              <a:gd name="f541" fmla="val 671995"/>
              <a:gd name="f542" fmla="val 4008791"/>
              <a:gd name="f543" fmla="val 732211"/>
              <a:gd name="f544" fmla="val 4212201"/>
              <a:gd name="f545" fmla="val 837191"/>
              <a:gd name="f546" fmla="val 4433679"/>
              <a:gd name="f547" fmla="val 825299"/>
              <a:gd name="f548" fmla="val 4598281"/>
              <a:gd name="f549" fmla="val 981875"/>
              <a:gd name="f550" fmla="val 4554179"/>
              <a:gd name="f551" fmla="val 978629"/>
              <a:gd name="f552" fmla="val 4507982"/>
              <a:gd name="f553" fmla="val 981161"/>
              <a:gd name="f554" fmla="val 4465159"/>
              <a:gd name="f555" fmla="val 970683"/>
              <a:gd name="f556" fmla="val 4225455"/>
              <a:gd name="f557" fmla="val 910902"/>
              <a:gd name="f558" fmla="val 3986498"/>
              <a:gd name="f559" fmla="val 846679"/>
              <a:gd name="f560" fmla="val 3747111"/>
              <a:gd name="f561" fmla="val 785763"/>
              <a:gd name="f562" fmla="val 3674263"/>
              <a:gd name="f563" fmla="val 767152"/>
              <a:gd name="f564" fmla="val 3598698"/>
              <a:gd name="f565" fmla="val 734563"/>
              <a:gd name="f566" fmla="val 3529957"/>
              <a:gd name="f567" fmla="val 800574"/>
              <a:gd name="f568" fmla="val 3767152"/>
              <a:gd name="f569" fmla="val 905433"/>
              <a:gd name="f570" fmla="val 4004046"/>
              <a:gd name="f571" fmla="val 1008738"/>
              <a:gd name="f572" fmla="val 4239375"/>
              <a:gd name="f573" fmla="val 1115034"/>
              <a:gd name="f574" fmla="val 4251744"/>
              <a:gd name="f575" fmla="val 1120688"/>
              <a:gd name="f576" fmla="val 4255022"/>
              <a:gd name="f577" fmla="val 1145839"/>
              <a:gd name="f578" fmla="val 4280974"/>
              <a:gd name="f579" fmla="val 1202039"/>
              <a:gd name="f580" fmla="val 4115795"/>
              <a:gd name="f581" fmla="val 1136369"/>
              <a:gd name="f582" fmla="val 3983414"/>
              <a:gd name="f583" fmla="val 1082053"/>
              <a:gd name="f584" fmla="val 3849984"/>
              <a:gd name="f585" fmla="val 1030627"/>
              <a:gd name="f586" fmla="val 3703769"/>
              <a:gd name="f587" fmla="val 974163"/>
              <a:gd name="f588" fmla="val 3560511"/>
              <a:gd name="f589" fmla="val 905307"/>
              <a:gd name="f590" fmla="val 3409429"/>
              <a:gd name="f591" fmla="val 870743"/>
              <a:gd name="f592" fmla="val 3277956"/>
              <a:gd name="f593" fmla="val 840425"/>
              <a:gd name="f594" fmla="val 3137597"/>
              <a:gd name="f595" fmla="val 849979"/>
              <a:gd name="f596" fmla="val 3000741"/>
              <a:gd name="f597" fmla="val 841661"/>
              <a:gd name="f598" fmla="val 3000583"/>
              <a:gd name="f599" fmla="val 851899"/>
              <a:gd name="f600" fmla="val 3001045"/>
              <a:gd name="f601" fmla="val 862555"/>
              <a:gd name="f602" fmla="val 3001634"/>
              <a:gd name="f603" fmla="val 868350"/>
              <a:gd name="f604" fmla="val 3327376"/>
              <a:gd name="f605" fmla="val 973188"/>
              <a:gd name="f606" fmla="val 3653018"/>
              <a:gd name="f607" fmla="val 1077509"/>
              <a:gd name="f608" fmla="val 3977926"/>
              <a:gd name="f609" fmla="val 1183583"/>
              <a:gd name="f610" fmla="val 3983083"/>
              <a:gd name="f611" fmla="val 1185267"/>
              <a:gd name="f612" fmla="val 3981736"/>
              <a:gd name="f613" fmla="val 1205944"/>
              <a:gd name="f614" fmla="val 3987416"/>
              <a:gd name="f615" fmla="val 1246207"/>
              <a:gd name="f616" fmla="val 3562053"/>
              <a:gd name="f617" fmla="val 1145154"/>
              <a:gd name="f618" fmla="val 3161932"/>
              <a:gd name="f619" fmla="val 958607"/>
              <a:gd name="f620" fmla="val 2715015"/>
              <a:gd name="f621" fmla="val 1008947"/>
              <a:gd name="f622" fmla="val 2913892"/>
              <a:gd name="f623" fmla="val 1071290"/>
              <a:gd name="f624" fmla="val 3112670"/>
              <a:gd name="f625" fmla="val 1133115"/>
              <a:gd name="f626" fmla="val 3348065"/>
              <a:gd name="f627" fmla="val 1206626"/>
              <a:gd name="f628" fmla="val 3297258"/>
              <a:gd name="f629" fmla="val 1221338"/>
              <a:gd name="f630" fmla="val 3278613"/>
              <a:gd name="f631" fmla="val 1230335"/>
              <a:gd name="f632" fmla="val 3259910"/>
              <a:gd name="f633" fmla="val 1230747"/>
              <a:gd name="f634" fmla="val 3234183"/>
              <a:gd name="f635" fmla="val 1230912"/>
              <a:gd name="f636" fmla="val 3207751"/>
              <a:gd name="f637" fmla="val 1227454"/>
              <a:gd name="f638" fmla="val 3182468"/>
              <a:gd name="f639" fmla="val 1221624"/>
              <a:gd name="f640" fmla="val 2967301"/>
              <a:gd name="f641" fmla="val 1172117"/>
              <a:gd name="f642" fmla="val 2752780"/>
              <a:gd name="f643" fmla="val 1117650"/>
              <a:gd name="f644" fmla="val 2536035"/>
              <a:gd name="f645" fmla="val 1073823"/>
              <a:gd name="f646" fmla="val 2469667"/>
              <a:gd name="f647" fmla="val 1060936"/>
              <a:gd name="f648" fmla="val 2391980"/>
              <a:gd name="f649" fmla="val 1058844"/>
              <a:gd name="f650" fmla="val 2329567"/>
              <a:gd name="f651" fmla="val 1080109"/>
              <a:gd name="f652" fmla="val 2046689"/>
              <a:gd name="f653" fmla="val 1176463"/>
              <a:gd name="f654" fmla="val 1767377"/>
              <a:gd name="f655" fmla="val 1282868"/>
              <a:gd name="f656" fmla="val 1490638"/>
              <a:gd name="f657" fmla="val 1410800"/>
              <a:gd name="f658" fmla="val 1520617"/>
              <a:gd name="f659" fmla="val 1407659"/>
              <a:gd name="f660" fmla="val 1553455"/>
              <a:gd name="f661" fmla="val 1410945"/>
              <a:gd name="f662" fmla="val 1579656"/>
              <a:gd name="f663" fmla="val 1399406"/>
              <a:gd name="f664" fmla="val 1895696"/>
              <a:gd name="f665" fmla="val 1263834"/>
              <a:gd name="f666" fmla="val 2231071"/>
              <a:gd name="f667" fmla="val 1224969"/>
              <a:gd name="f668" fmla="val 2568862"/>
              <a:gd name="f669" fmla="val 1198528"/>
              <a:gd name="f670" fmla="val 2620130"/>
              <a:gd name="f671" fmla="val 1194472"/>
              <a:gd name="f672" fmla="val 2673542"/>
              <a:gd name="f673" fmla="val 1215249"/>
              <a:gd name="f674" fmla="val 2724042"/>
              <a:gd name="f675" fmla="val 1259695"/>
              <a:gd name="f676" fmla="val 2571530"/>
              <a:gd name="f677" fmla="val 1281281"/>
              <a:gd name="f678" fmla="val 2418503"/>
              <a:gd name="f679" fmla="val 1302968"/>
              <a:gd name="f680" fmla="val 2265993"/>
              <a:gd name="f681" fmla="val 1324555"/>
              <a:gd name="f682" fmla="val 2569176"/>
              <a:gd name="f683" fmla="val 1396172"/>
              <a:gd name="f684" fmla="val 2881348"/>
              <a:gd name="f685" fmla="val 1329044"/>
              <a:gd name="f686" fmla="val 3218786"/>
              <a:gd name="f687" fmla="val 1449876"/>
              <a:gd name="f688" fmla="val 2848240"/>
              <a:gd name="f689" fmla="val 1456896"/>
              <a:gd name="f690" fmla="val 2523160"/>
              <a:gd name="f691" fmla="val 1463138"/>
              <a:gd name="f692" fmla="val 2197564"/>
              <a:gd name="f693" fmla="val 1469480"/>
              <a:gd name="f694" fmla="val 2634364"/>
              <a:gd name="f695" fmla="val 1596247"/>
              <a:gd name="f696" fmla="val 3093386"/>
              <a:gd name="f697" fmla="val 1602651"/>
              <a:gd name="f698" fmla="val 3519100"/>
              <a:gd name="f699" fmla="val 1755212"/>
              <a:gd name="f700" fmla="val 3515698"/>
              <a:gd name="f701" fmla="val 1773602"/>
              <a:gd name="f702" fmla="val 3512195"/>
              <a:gd name="f703" fmla="val 1791475"/>
              <a:gd name="f704" fmla="val 3508692"/>
              <a:gd name="f705" fmla="val 1809348"/>
              <a:gd name="f706" fmla="val 3334541"/>
              <a:gd name="f707" fmla="val 1780341"/>
              <a:gd name="f708" fmla="val 3160491"/>
              <a:gd name="f709" fmla="val 1751854"/>
              <a:gd name="f710" fmla="val 2986339"/>
              <a:gd name="f711" fmla="val 1722848"/>
              <a:gd name="f712" fmla="val 2985995"/>
              <a:gd name="f713" fmla="val 1729362"/>
              <a:gd name="f714" fmla="val 2985134"/>
              <a:gd name="f715" fmla="val 1735976"/>
              <a:gd name="f716" fmla="val 2984790"/>
              <a:gd name="f717" fmla="val 1742491"/>
              <a:gd name="f718" fmla="val 3180599"/>
              <a:gd name="f719" fmla="val 1838739"/>
              <a:gd name="f720" fmla="val 3376308"/>
              <a:gd name="f721" fmla="val 1934470"/>
              <a:gd name="f722" fmla="val 3571283"/>
              <a:gd name="f723" fmla="val 2031955"/>
              <a:gd name="f724" fmla="val 3590246"/>
              <a:gd name="f725" fmla="val 2041162"/>
              <a:gd name="f726" fmla="val 3604298"/>
              <a:gd name="f727" fmla="val 2060996"/>
              <a:gd name="f728" fmla="val 3615118"/>
              <a:gd name="f729" fmla="val 2086291"/>
              <a:gd name="f730" fmla="val 3315979"/>
              <a:gd name="f731" fmla="val 1971984"/>
              <a:gd name="f732" fmla="val 3021953"/>
              <a:gd name="f733" fmla="val 1848086"/>
              <a:gd name="f734" fmla="val 2708513"/>
              <a:gd name="f735" fmla="val 1781688"/>
              <a:gd name="f736" fmla="val 2851625"/>
              <a:gd name="f737" fmla="val 1938142"/>
              <a:gd name="f738" fmla="val 3056208"/>
              <a:gd name="f739" fmla="val 2016031"/>
              <a:gd name="f740" fmla="val 3172418"/>
              <a:gd name="f741" fmla="val 2199742"/>
              <a:gd name="f742" fmla="val 2837500"/>
              <a:gd name="f743" fmla="val 2011804"/>
              <a:gd name="f744" fmla="val 2530831"/>
              <a:gd name="f745" fmla="val 1775932"/>
              <a:gd name="f746" fmla="val 2132197"/>
              <a:gd name="f747" fmla="val 1641209"/>
              <a:gd name="f748" fmla="val 2297210"/>
              <a:gd name="f749" fmla="val 1857876"/>
              <a:gd name="f750" fmla="val 2515461"/>
              <a:gd name="f751" fmla="val 1989518"/>
              <a:gd name="f752" fmla="val 2630167"/>
              <a:gd name="f753" fmla="val 2204145"/>
              <a:gd name="f754" fmla="val 2620199"/>
              <a:gd name="f755" fmla="val 2213603"/>
              <a:gd name="f756" fmla="val 2609815"/>
              <a:gd name="f757" fmla="val 2223681"/>
              <a:gd name="f758" fmla="val 2599847"/>
              <a:gd name="f759" fmla="val 2233140"/>
              <a:gd name="f760" fmla="val 2423365"/>
              <a:gd name="f761" fmla="val 2076186"/>
              <a:gd name="f762" fmla="val 2246266"/>
              <a:gd name="f763" fmla="val 1918816"/>
              <a:gd name="f764" fmla="val 2069682"/>
              <a:gd name="f765" fmla="val 1761346"/>
              <a:gd name="f766" fmla="val 2063866"/>
              <a:gd name="f767" fmla="val 1767312"/>
              <a:gd name="f768" fmla="val 2057531"/>
              <a:gd name="f769" fmla="val 1773378"/>
              <a:gd name="f770" fmla="val 2051614"/>
              <a:gd name="f771" fmla="val 1778826"/>
              <a:gd name="f772" fmla="val 2127561"/>
              <a:gd name="f773" fmla="val 1876885"/>
              <a:gd name="f774" fmla="val 2202890"/>
              <a:gd name="f775" fmla="val 1974525"/>
              <a:gd name="f776" fmla="val 2278737"/>
              <a:gd name="f777" fmla="val 2072065"/>
              <a:gd name="f778" fmla="val 2269071"/>
              <a:gd name="f779" fmla="val 2083077"/>
              <a:gd name="f780" fmla="val 2259922"/>
              <a:gd name="f781" fmla="val 2093989"/>
              <a:gd name="f782" fmla="val 2250256"/>
              <a:gd name="f783" fmla="val 2105001"/>
              <a:gd name="f784" fmla="val 2218132"/>
              <a:gd name="f785" fmla="val 2083308"/>
              <a:gd name="f786" fmla="val 2182376"/>
              <a:gd name="f787" fmla="val 2065008"/>
              <a:gd name="f788" fmla="val 2154719"/>
              <a:gd name="f789" fmla="val 2038687"/>
              <a:gd name="f790" fmla="val 2004929"/>
              <a:gd name="f791" fmla="val 1894811"/>
              <a:gd name="f792" fmla="val 1856806"/>
              <a:gd name="f793" fmla="val 1748464"/>
              <a:gd name="f794" fmla="val 1707849"/>
              <a:gd name="f795" fmla="val 1603352"/>
              <a:gd name="f796" fmla="val 1660151"/>
              <a:gd name="f797" fmla="val 1556751"/>
              <a:gd name="f798" fmla="val 1608475"/>
              <a:gd name="f799" fmla="val 1520056"/>
              <a:gd name="f800" fmla="val 1525666"/>
              <a:gd name="f801" fmla="val 1568923"/>
              <a:gd name="f802" fmla="val 1644305"/>
              <a:gd name="f803" fmla="val 1762370"/>
              <a:gd name="f804" fmla="val 1861291"/>
              <a:gd name="f805" fmla="val 1879215"/>
              <a:gd name="f806" fmla="val 1930439"/>
              <a:gd name="f807" fmla="val 2152124"/>
              <a:gd name="f808" fmla="val 1749961"/>
              <a:gd name="f809" fmla="val 1969085"/>
              <a:gd name="f810" fmla="val 1599063"/>
              <a:gd name="f811" fmla="val 1819516"/>
              <a:gd name="f812" fmla="val 1452634"/>
              <a:gd name="f813" fmla="val 1665318"/>
              <a:gd name="f814" fmla="val 1387177"/>
              <a:gd name="f815" fmla="val 1596381"/>
              <a:gd name="f816" fmla="val 1332323"/>
              <a:gd name="f817" fmla="val 1535053"/>
              <a:gd name="f818" fmla="val 1219821"/>
              <a:gd name="f819" fmla="val 1571963"/>
              <a:gd name="f820" fmla="val 1171385"/>
              <a:gd name="f821" fmla="val 1587826"/>
              <a:gd name="f822" fmla="val 1107384"/>
              <a:gd name="f823" fmla="val 1556750"/>
              <a:gd name="f824" fmla="val 1050195"/>
              <a:gd name="f825" fmla="val 1546914"/>
              <a:gd name="f826" fmla="val 1044753"/>
              <a:gd name="f827" fmla="val 1560328"/>
              <a:gd name="f828" fmla="val 1039928"/>
              <a:gd name="f829" fmla="val 1574160"/>
              <a:gd name="f830" fmla="val 1034486"/>
              <a:gd name="f831" fmla="val 1587574"/>
              <a:gd name="f832" fmla="val 1183149"/>
              <a:gd name="f833" fmla="val 1689764"/>
              <a:gd name="f834" fmla="val 1332431"/>
              <a:gd name="f835" fmla="val 1792370"/>
              <a:gd name="f836" fmla="val 1481611"/>
              <a:gd name="f837" fmla="val 1894459"/>
              <a:gd name="f838" fmla="val 1477633"/>
              <a:gd name="f839" fmla="val 1904365"/>
              <a:gd name="f840" fmla="val 1473139"/>
              <a:gd name="f841" fmla="val 1914372"/>
              <a:gd name="f842" fmla="val 1469161"/>
              <a:gd name="f843" fmla="val 1924278"/>
              <a:gd name="f844" fmla="val 1438720"/>
              <a:gd name="f845" fmla="val 1916764"/>
              <a:gd name="f846" fmla="val 1405048"/>
              <a:gd name="f847" fmla="val 1914714"/>
              <a:gd name="f848" fmla="val 1377537"/>
              <a:gd name="f849" fmla="val 1900183"/>
              <a:gd name="f850" fmla="val 1250800"/>
              <a:gd name="f851" fmla="val 1833487"/>
              <a:gd name="f852" fmla="val 1128026"/>
              <a:gd name="f853" fmla="val 1759575"/>
              <a:gd name="f854" fmla="val 999407"/>
              <a:gd name="f855" fmla="val 1697006"/>
              <a:gd name="f856" fmla="val 940148"/>
              <a:gd name="f857" fmla="val 1668231"/>
              <a:gd name="f858" fmla="val 870548"/>
              <a:gd name="f859" fmla="val 1660808"/>
              <a:gd name="f860" fmla="val 805960"/>
              <a:gd name="f861" fmla="val 1643277"/>
              <a:gd name="f862" fmla="val 801451"/>
              <a:gd name="f863" fmla="val 1655973"/>
              <a:gd name="f864" fmla="val 797459"/>
              <a:gd name="f865" fmla="val 1668568"/>
              <a:gd name="f866" fmla="val 793467"/>
              <a:gd name="f867" fmla="val 1681164"/>
              <a:gd name="f868" fmla="val 870528"/>
              <a:gd name="f869" fmla="val 1724206"/>
              <a:gd name="f870" fmla="val 949771"/>
              <a:gd name="f871" fmla="val 1764676"/>
              <a:gd name="f872" fmla="val 1024949"/>
              <a:gd name="f873" fmla="val 1811845"/>
              <a:gd name="f874" fmla="val 1093334"/>
              <a:gd name="f875" fmla="val 1854426"/>
              <a:gd name="f876" fmla="val 1157236"/>
              <a:gd name="f877" fmla="val 1904325"/>
              <a:gd name="f878" fmla="val 1212262"/>
              <a:gd name="f879" fmla="val 1972065"/>
              <a:gd name="f880" fmla="val 950723"/>
              <a:gd name="f881" fmla="val 1899338"/>
              <a:gd name="f882" fmla="val 731111"/>
              <a:gd name="f883" fmla="val 1691672"/>
              <a:gd name="f884" fmla="val 398553"/>
              <a:gd name="f885" fmla="val 1745032"/>
              <a:gd name="f886" fmla="val 563711"/>
              <a:gd name="f887" fmla="val 1874101"/>
              <a:gd name="f888" fmla="val 735352"/>
              <a:gd name="f889" fmla="val 1928845"/>
              <a:gd name="f890" fmla="val 824711"/>
              <a:gd name="f891" fmla="val 2090377"/>
              <a:gd name="f892" fmla="val 664042"/>
              <a:gd name="f893" fmla="val 2012011"/>
              <a:gd name="f894" fmla="val 501706"/>
              <a:gd name="f895" fmla="val 1936118"/>
              <a:gd name="f896" fmla="val 343018"/>
              <a:gd name="f897" fmla="val 1854143"/>
              <a:gd name="f898" fmla="val 232967"/>
              <a:gd name="f899" fmla="val 1797366"/>
              <a:gd name="f900" fmla="val 128499"/>
              <a:gd name="f901" fmla="val 1795713"/>
              <a:gd name="f902" fmla="val 17025"/>
              <a:gd name="f903" fmla="val 1831006"/>
              <a:gd name="f904" fmla="val 1837998"/>
              <a:gd name="f905" fmla="val 1569479"/>
              <a:gd name="f906" fmla="val 14353"/>
              <a:gd name="f907" fmla="val 1564248"/>
              <a:gd name="f908" fmla="val 65704"/>
              <a:gd name="f909" fmla="val 1543060"/>
              <a:gd name="f910" fmla="val 73561"/>
              <a:gd name="f911" fmla="val 1526020"/>
              <a:gd name="f912" fmla="val 94549"/>
              <a:gd name="f913" fmla="val 1453845"/>
              <a:gd name="f914" fmla="val 165450"/>
              <a:gd name="f915" fmla="val 1211199"/>
              <a:gd name="f916" fmla="val 231811"/>
              <a:gd name="f917" fmla="val 967286"/>
              <a:gd name="f918" fmla="val 303185"/>
              <a:gd name="f919" fmla="val 713266"/>
              <a:gd name="f920" fmla="val 363588"/>
              <a:gd name="f921" fmla="val 700988"/>
              <a:gd name="f922" fmla="val 379612"/>
              <a:gd name="f923" fmla="val 758581"/>
              <a:gd name="f924" fmla="val 371403"/>
              <a:gd name="f925" fmla="val 807454"/>
              <a:gd name="f926" fmla="val 347391"/>
              <a:gd name="f927" fmla="val 954490"/>
              <a:gd name="f928" fmla="val 313466"/>
              <a:gd name="f929" fmla="val 1100229"/>
              <a:gd name="f930" fmla="val 281093"/>
              <a:gd name="f931" fmla="val 1245667"/>
              <a:gd name="f932" fmla="val 270297"/>
              <a:gd name="f933" fmla="val 1295043"/>
              <a:gd name="f934" fmla="val 252074"/>
              <a:gd name="f935" fmla="val 1342102"/>
              <a:gd name="f936" fmla="val 235045"/>
              <a:gd name="f937" fmla="val 1398061"/>
              <a:gd name="f938" fmla="val 422030"/>
              <a:gd name="f939" fmla="val 1363327"/>
              <a:gd name="f940" fmla="val 499846"/>
              <a:gd name="f941" fmla="val 1261168"/>
              <a:gd name="f942" fmla="val 503757"/>
              <a:gd name="f943" fmla="val 1085268"/>
              <a:gd name="f944" fmla="val 507600"/>
              <a:gd name="f945" fmla="val 922811"/>
              <a:gd name="f946" fmla="val 527558"/>
              <a:gd name="f947" fmla="val 760445"/>
              <a:gd name="f948" fmla="val 543798"/>
              <a:gd name="f949" fmla="val 598266"/>
              <a:gd name="f950" fmla="val 547928"/>
              <a:gd name="f951" fmla="val 558781"/>
              <a:gd name="f952" fmla="val 566210"/>
              <a:gd name="f953" fmla="val 520307"/>
              <a:gd name="f954" fmla="val 585451"/>
              <a:gd name="f955" fmla="val 456397"/>
              <a:gd name="f956" fmla="val 691570"/>
              <a:gd name="f957" fmla="val 593718"/>
              <a:gd name="f958" fmla="val 634414"/>
              <a:gd name="f959" fmla="val 716573"/>
              <a:gd name="f960" fmla="val 630810"/>
              <a:gd name="f961" fmla="val 833318"/>
              <a:gd name="f962" fmla="val 626904"/>
              <a:gd name="f963" fmla="val 948510"/>
              <a:gd name="f964" fmla="val 614840"/>
              <a:gd name="f965" fmla="val 1063138"/>
              <a:gd name="f966" fmla="val 605863"/>
              <a:gd name="f967" fmla="val 1179852"/>
              <a:gd name="f968" fmla="val 710325"/>
              <a:gd name="f969" fmla="val 1178888"/>
              <a:gd name="f970" fmla="val 723374"/>
              <a:gd name="f971" fmla="val 1113495"/>
              <a:gd name="f972" fmla="val 737759"/>
              <a:gd name="f973" fmla="val 1049453"/>
              <a:gd name="f974" fmla="val 778358"/>
              <a:gd name="f975" fmla="val 871793"/>
              <a:gd name="f976" fmla="val 818340"/>
              <a:gd name="f977" fmla="val 693716"/>
              <a:gd name="f978" fmla="val 860592"/>
              <a:gd name="f979" fmla="val 516272"/>
              <a:gd name="f980" fmla="val 873370"/>
              <a:gd name="f981" fmla="val 463288"/>
              <a:gd name="f982" fmla="val 894091"/>
              <a:gd name="f983" fmla="val 412520"/>
              <a:gd name="f984" fmla="val 919291"/>
              <a:gd name="f985" fmla="val 335094"/>
              <a:gd name="f986" fmla="val 1046915"/>
              <a:gd name="f987" fmla="val 469847"/>
              <a:gd name="f988" fmla="val 949233"/>
              <a:gd name="f989" fmla="val 577479"/>
              <a:gd name="f990" fmla="val 935687"/>
              <a:gd name="f991" fmla="val 678965"/>
              <a:gd name="f992" fmla="val 921251"/>
              <a:gd name="f993" fmla="val 792442"/>
              <a:gd name="f994" fmla="val 881417"/>
              <a:gd name="f995" fmla="val 902260"/>
              <a:gd name="f996" fmla="val 843787"/>
              <a:gd name="f997" fmla="val 1045497"/>
              <a:gd name="f998" fmla="val 974086"/>
              <a:gd name="f999" fmla="val 1003516"/>
              <a:gd name="f1000" fmla="val 1038951"/>
              <a:gd name="f1001" fmla="val 947928"/>
              <a:gd name="f1002" fmla="val 1055830"/>
              <a:gd name="f1003" fmla="val 841497"/>
              <a:gd name="f1004" fmla="val 1092988"/>
              <a:gd name="f1005" fmla="val 610244"/>
              <a:gd name="f1006" fmla="val 1129631"/>
              <a:gd name="f1007" fmla="val 379092"/>
              <a:gd name="f1008" fmla="val 1167925"/>
              <a:gd name="f1009" fmla="val 148157"/>
              <a:gd name="f1010" fmla="val 1175704"/>
              <a:gd name="f1011" fmla="val 102592"/>
              <a:gd name="f1012" fmla="val 1191126"/>
              <a:gd name="f1013" fmla="val 57688"/>
              <a:gd name="f1014" fmla="val 1224921"/>
              <a:gd name="f1015" fmla="val 16199"/>
              <a:gd name="f1016" fmla="val 1343641"/>
              <a:gd name="f1017" fmla="val 273562"/>
              <a:gd name="f1018" fmla="val 1211458"/>
              <a:gd name="f1019" fmla="val 518449"/>
              <a:gd name="f1020" fmla="val 1192163"/>
              <a:gd name="f1021" fmla="val 811235"/>
              <a:gd name="f1022" fmla="val 1240925"/>
              <a:gd name="f1023" fmla="val 752868"/>
              <a:gd name="f1024" fmla="val 1274018"/>
              <a:gd name="f1025" fmla="val 727094"/>
              <a:gd name="f1026" fmla="val 1288968"/>
              <a:gd name="f1027" fmla="val 693566"/>
              <a:gd name="f1028" fmla="val 1366529"/>
              <a:gd name="f1029" fmla="val 521078"/>
              <a:gd name="f1030" fmla="val 1438934"/>
              <a:gd name="f1031" fmla="val 346907"/>
              <a:gd name="f1032" fmla="val 1514227"/>
              <a:gd name="f1033" fmla="val 173786"/>
              <a:gd name="f1034" fmla="val 1536499"/>
              <a:gd name="f1035" fmla="val 122717"/>
              <a:gd name="f1036" fmla="val 1562277"/>
              <a:gd name="f1037" fmla="val 73114"/>
              <a:gd name="f1038" fmla="val 1591631"/>
              <a:gd name="f1039" fmla="val 11535"/>
              <a:gd name="f1040" fmla="val 1715369"/>
              <a:gd name="f1041" fmla="val 98692"/>
              <a:gd name="f1042" fmla="val 1626331"/>
              <a:gd name="f1043" fmla="val 173484"/>
              <a:gd name="f1044" fmla="val 1607996"/>
              <a:gd name="f1045" fmla="val 242054"/>
              <a:gd name="f1046" fmla="val 1588714"/>
              <a:gd name="f1047" fmla="val 314031"/>
              <a:gd name="f1048" fmla="val 1554578"/>
              <a:gd name="f1049" fmla="val 381375"/>
              <a:gd name="f1050" fmla="val 1512804"/>
              <a:gd name="f1051" fmla="val 486736"/>
              <a:gd name="f1052" fmla="val 1699705"/>
              <a:gd name="f1053" fmla="val 368746"/>
              <a:gd name="f1054" fmla="val 1809116"/>
              <a:gd name="f1055" fmla="val 211019"/>
              <a:gd name="f1056" fmla="val 2008275"/>
              <a:gd name="f1057" fmla="val 120194"/>
              <a:gd name="f1058" fmla="val 1975712"/>
              <a:gd name="f1059" fmla="val 341957"/>
              <a:gd name="f1060" fmla="val 1748143"/>
              <a:gd name="f1061" fmla="val 352883"/>
              <a:gd name="f1062" fmla="val 1694687"/>
              <a:gd name="f1063" fmla="val 538951"/>
              <a:gd name="f1064" fmla="val 1798124"/>
              <a:gd name="f1065" fmla="val 496818"/>
              <a:gd name="f1066" fmla="val 1883072"/>
              <a:gd name="f1067" fmla="val 453444"/>
              <a:gd name="f1068" fmla="val 1973612"/>
              <a:gd name="f1069" fmla="val 427786"/>
              <a:gd name="f1070" fmla="val 2058046"/>
              <a:gd name="f1071" fmla="val 403853"/>
              <a:gd name="f1072" fmla="val 2121251"/>
              <a:gd name="f1073" fmla="val 290029"/>
              <a:gd name="f1074" fmla="val 2252888"/>
              <a:gd name="f1075" fmla="val 368128"/>
              <a:gd name="f1076" fmla="val 2060756"/>
              <a:gd name="f1077" fmla="val 577929"/>
              <a:gd name="f1078" fmla="val 1763959"/>
              <a:gd name="f1079" fmla="val 569540"/>
              <a:gd name="f1080" fmla="val 1577384"/>
              <a:gd name="f1081" fmla="val 763755"/>
              <a:gd name="f1082" fmla="val 1813063"/>
              <a:gd name="f1083" fmla="val 703438"/>
              <a:gd name="f1084" fmla="val 2048326"/>
              <a:gd name="f1085" fmla="val 643739"/>
              <a:gd name="f1086" fmla="val 2290626"/>
              <a:gd name="f1087" fmla="val 581598"/>
              <a:gd name="f1088" fmla="val 2311708"/>
              <a:gd name="f1089" fmla="val 540968"/>
              <a:gd name="f1090" fmla="val 2331799"/>
              <a:gd name="f1091" fmla="val 492472"/>
              <a:gd name="f1092" fmla="val 2361773"/>
              <a:gd name="f1093" fmla="val 450651"/>
              <a:gd name="f1094" fmla="val 2371869"/>
              <a:gd name="f1095" fmla="val 436331"/>
              <a:gd name="f1096" fmla="val 2411170"/>
              <a:gd name="f1097" fmla="val 428692"/>
              <a:gd name="f1098" fmla="val 2428281"/>
              <a:gd name="f1099" fmla="val 436648"/>
              <a:gd name="f1100" fmla="val 2445390"/>
              <a:gd name="f1101" fmla="val 444605"/>
              <a:gd name="f1102" fmla="val 2465751"/>
              <a:gd name="f1103" fmla="val 483089"/>
              <a:gd name="f1104" fmla="val 2459792"/>
              <a:gd name="f1105" fmla="val 496603"/>
              <a:gd name="f1106" fmla="val 2425298"/>
              <a:gd name="f1107" fmla="val 573150"/>
              <a:gd name="f1108" fmla="val 2386680"/>
              <a:gd name="f1109" fmla="val 647812"/>
              <a:gd name="f1110" fmla="val 2342604"/>
              <a:gd name="f1111" fmla="val 719236"/>
              <a:gd name="f1112" fmla="val 2289465"/>
              <a:gd name="f1113" fmla="val 804779"/>
              <a:gd name="f1114" fmla="val 2229631"/>
              <a:gd name="f1115" fmla="val 886250"/>
              <a:gd name="f1116" fmla="val 2156442"/>
              <a:gd name="f1117" fmla="val 992882"/>
              <a:gd name="f1118" fmla="val 2278327"/>
              <a:gd name="f1119" fmla="val 979398"/>
              <a:gd name="f1120" fmla="val 2337722"/>
              <a:gd name="f1121" fmla="val 942603"/>
              <a:gd name="f1122" fmla="val 2377128"/>
              <a:gd name="f1123" fmla="val 855431"/>
              <a:gd name="f1124" fmla="val 2465761"/>
              <a:gd name="f1125" fmla="val 659839"/>
              <a:gd name="f1126" fmla="val 2562641"/>
              <a:gd name="f1127" fmla="val 468016"/>
              <a:gd name="f1128" fmla="val 2657869"/>
              <a:gd name="f1129" fmla="val 275977"/>
              <a:gd name="f1130" fmla="val 2674054"/>
              <a:gd name="f1131" fmla="val 243283"/>
              <a:gd name="f1132" fmla="val 2698586"/>
              <a:gd name="f1133" fmla="val 214875"/>
              <a:gd name="f1134" fmla="val 2717845"/>
              <a:gd name="f1135" fmla="val 186956"/>
              <a:gd name="f1136" fmla="val 2806237"/>
              <a:gd name="f1137" fmla="val 216514"/>
              <a:gd name="f1138" fmla="val 2787557"/>
              <a:gd name="f1139" fmla="val 272258"/>
              <a:gd name="f1140" fmla="val 2765311"/>
              <a:gd name="f1141" fmla="val 317949"/>
              <a:gd name="f1142" fmla="val 2711831"/>
              <a:gd name="f1143" fmla="val 429346"/>
              <a:gd name="f1144" fmla="val 2652993"/>
              <a:gd name="f1145" fmla="val 538024"/>
              <a:gd name="f1146" fmla="val 2594672"/>
              <a:gd name="f1147" fmla="val 646600"/>
              <a:gd name="f1148" fmla="val 2561497"/>
              <a:gd name="f1149" fmla="val 707847"/>
              <a:gd name="f1150" fmla="val 2524716"/>
              <a:gd name="f1151" fmla="val 767109"/>
              <a:gd name="f1152" fmla="val 2479362"/>
              <a:gd name="f1153" fmla="val 845766"/>
              <a:gd name="f1154" fmla="val 2617711"/>
              <a:gd name="f1155" fmla="val 845199"/>
              <a:gd name="f1156" fmla="val 2702591"/>
              <a:gd name="f1157" fmla="val 815269"/>
              <a:gd name="f1158" fmla="val 2760035"/>
              <a:gd name="f1159" fmla="val 696655"/>
              <a:gd name="f1160" fmla="val 2856540"/>
              <a:gd name="f1161" fmla="val 497384"/>
              <a:gd name="f1162" fmla="val 2971491"/>
              <a:gd name="f1163" fmla="val 307421"/>
              <a:gd name="f1164" fmla="val 3075725"/>
              <a:gd name="f1165" fmla="val 112019"/>
              <a:gd name="f1166" fmla="val 3101604"/>
              <a:gd name="f1167" fmla="val 62935"/>
              <a:gd name="f1168" fmla="val 3122083"/>
              <a:gd name="f1169" fmla="val 19198"/>
              <a:gd name="f1170" fmla="val 3201798"/>
              <a:gd name="f1171" fmla="val 48294"/>
              <a:gd name="f1172" fmla="val 3169207"/>
              <a:gd name="f1173" fmla="val 275435"/>
              <a:gd name="f1174" fmla="val 2991779"/>
              <a:gd name="f1175" fmla="val 439398"/>
              <a:gd name="f1176" fmla="val 2921347"/>
              <a:gd name="f1177" fmla="val 651331"/>
              <a:gd name="f1178" fmla="val 3025885"/>
              <a:gd name="f1179" fmla="val 675601"/>
              <a:gd name="f1180" fmla="val 3037410"/>
              <a:gd name="f1181" fmla="val 605132"/>
              <a:gd name="f1182" fmla="val 3060603"/>
              <a:gd name="f1183" fmla="val 556032"/>
              <a:gd name="f1184" fmla="val 3142287"/>
              <a:gd name="f1185" fmla="val 385430"/>
              <a:gd name="f1186" fmla="val 3219232"/>
              <a:gd name="f1187" fmla="val 212524"/>
              <a:gd name="f1188" fmla="val 3300399"/>
              <a:gd name="f1189" fmla="val 42022"/>
              <a:gd name="f1190" fmla="+- 0 0 -90"/>
              <a:gd name="f1191" fmla="*/ f3 1 5306847"/>
              <a:gd name="f1192" fmla="*/ f4 1 4114703"/>
              <a:gd name="f1193" fmla="+- f7 0 f5"/>
              <a:gd name="f1194" fmla="+- f6 0 f5"/>
              <a:gd name="f1195" fmla="*/ f1190 f0 1"/>
              <a:gd name="f1196" fmla="*/ f1194 1 5306847"/>
              <a:gd name="f1197" fmla="*/ f1193 1 4114703"/>
              <a:gd name="f1198" fmla="*/ 1128214 f1194 1"/>
              <a:gd name="f1199" fmla="*/ 3116019 f1193 1"/>
              <a:gd name="f1200" fmla="*/ 835809 f1194 1"/>
              <a:gd name="f1201" fmla="*/ 3193860 f1193 1"/>
              <a:gd name="f1202" fmla="*/ 1244658 f1194 1"/>
              <a:gd name="f1203" fmla="*/ 3132653 f1193 1"/>
              <a:gd name="f1204" fmla="*/ 593382 f1194 1"/>
              <a:gd name="f1205" fmla="*/ 3062082 f1193 1"/>
              <a:gd name="f1206" fmla="*/ 746859 f1194 1"/>
              <a:gd name="f1207" fmla="*/ 3073079 f1193 1"/>
              <a:gd name="f1208" fmla="*/ 0 f1194 1"/>
              <a:gd name="f1209" fmla="*/ 2705805 f1193 1"/>
              <a:gd name="f1210" fmla="*/ 793045 f1194 1"/>
              <a:gd name="f1211" fmla="*/ 2775067 f1193 1"/>
              <a:gd name="f1212" fmla="*/ 1031840 f1194 1"/>
              <a:gd name="f1213" fmla="*/ 2810847 f1193 1"/>
              <a:gd name="f1214" fmla="*/ 1026371 f1194 1"/>
              <a:gd name="f1215" fmla="*/ 2848980 f1193 1"/>
              <a:gd name="f1216" fmla="*/ 59068 f1194 1"/>
              <a:gd name="f1217" fmla="*/ 2811901 f1193 1"/>
              <a:gd name="f1218" fmla="*/ 50283 f1194 1"/>
              <a:gd name="f1219" fmla="*/ 2852290 f1193 1"/>
              <a:gd name="f1220" fmla="*/ 316347 f1194 1"/>
              <a:gd name="f1221" fmla="*/ 2928972 f1193 1"/>
              <a:gd name="f1222" fmla="*/ 1075878 f1194 1"/>
              <a:gd name="f1223" fmla="*/ 2984948 f1193 1"/>
              <a:gd name="f1224" fmla="*/ 1383585 f1194 1"/>
              <a:gd name="f1225" fmla="*/ 2941791 f1193 1"/>
              <a:gd name="f1226" fmla="*/ 1495153 f1194 1"/>
              <a:gd name="f1227" fmla="*/ 3004988 f1193 1"/>
              <a:gd name="f1228" fmla="*/ 1311595 f1194 1"/>
              <a:gd name="f1229" fmla="*/ 3096004 f1193 1"/>
              <a:gd name="f1230" fmla="*/ 1793219 f1194 1"/>
              <a:gd name="f1231" fmla="*/ 3146904 f1193 1"/>
              <a:gd name="f1232" fmla="*/ 1246095 f1194 1"/>
              <a:gd name="f1233" fmla="*/ 3233913 f1193 1"/>
              <a:gd name="f1234" fmla="*/ 1243573 f1194 1"/>
              <a:gd name="f1235" fmla="*/ 3281681 f1193 1"/>
              <a:gd name="f1236" fmla="*/ 1569927 f1194 1"/>
              <a:gd name="f1237" fmla="*/ 3348255 f1193 1"/>
              <a:gd name="f1238" fmla="*/ 1898220 f1194 1"/>
              <a:gd name="f1239" fmla="*/ 3518678 f1193 1"/>
              <a:gd name="f1240" fmla="*/ 1379583 f1194 1"/>
              <a:gd name="f1241" fmla="*/ 3393314 f1193 1"/>
              <a:gd name="f1242" fmla="*/ 1365854 f1194 1"/>
              <a:gd name="f1243" fmla="*/ 3430365 f1193 1"/>
              <a:gd name="f1244" fmla="*/ 1899877 f1194 1"/>
              <a:gd name="f1245" fmla="*/ 3756354 f1193 1"/>
              <a:gd name="f1246" fmla="*/ 1390394 f1194 1"/>
              <a:gd name="f1247" fmla="*/ 3559368 f1193 1"/>
              <a:gd name="f1248" fmla="*/ 1652019 f1194 1"/>
              <a:gd name="f1249" fmla="*/ 3834080 f1193 1"/>
              <a:gd name="f1250" fmla="*/ 1277598 f1194 1"/>
              <a:gd name="f1251" fmla="*/ 3652747 f1193 1"/>
              <a:gd name="f1252" fmla="*/ 1363636 f1194 1"/>
              <a:gd name="f1253" fmla="*/ 4114703 f1193 1"/>
              <a:gd name="f1254" fmla="*/ 1003785 f1194 1"/>
              <a:gd name="f1255" fmla="*/ 3536203 f1193 1"/>
              <a:gd name="f1256" fmla="*/ 1137175 f1194 1"/>
              <a:gd name="f1257" fmla="*/ 3932544 f1193 1"/>
              <a:gd name="f1258" fmla="*/ 1092633 f1194 1"/>
              <a:gd name="f1259" fmla="*/ 3954634 f1193 1"/>
              <a:gd name="f1260" fmla="*/ 981708 f1194 1"/>
              <a:gd name="f1261" fmla="*/ 3767746 f1193 1"/>
              <a:gd name="f1262" fmla="*/ 816353 f1194 1"/>
              <a:gd name="f1263" fmla="*/ 3458203 f1193 1"/>
              <a:gd name="f1264" fmla="*/ 612237 f1194 1"/>
              <a:gd name="f1265" fmla="*/ 3330261 f1193 1"/>
              <a:gd name="f1266" fmla="*/ 782209 f1194 1"/>
              <a:gd name="f1267" fmla="*/ 3785035 f1193 1"/>
              <a:gd name="f1268" fmla="*/ 359536 f1194 1"/>
              <a:gd name="f1269" fmla="*/ 3187049 f1193 1"/>
              <a:gd name="f1270" fmla="*/ 316861 f1194 1"/>
              <a:gd name="f1271" fmla="*/ 3207700 f1193 1"/>
              <a:gd name="f1272" fmla="*/ 519543 f1194 1"/>
              <a:gd name="f1273" fmla="*/ 3770012 f1193 1"/>
              <a:gd name="f1274" fmla="*/ 119870 f1194 1"/>
              <a:gd name="f1275" fmla="*/ 3080521 f1193 1"/>
              <a:gd name="f1276" fmla="*/ 155937 f1194 1"/>
              <a:gd name="f1277" fmla="*/ 3674683 f1193 1"/>
              <a:gd name="f1278" fmla="*/ 39600 f1194 1"/>
              <a:gd name="f1279" fmla="*/ 3316729 f1193 1"/>
              <a:gd name="f1280" fmla="*/ 3138695 f1193 1"/>
              <a:gd name="f1281" fmla="*/ 2448197 f1193 1"/>
              <a:gd name="f1282" fmla="*/ 55485 f1194 1"/>
              <a:gd name="f1283" fmla="*/ 2448349 f1193 1"/>
              <a:gd name="f1284" fmla="*/ 127415 f1194 1"/>
              <a:gd name="f1285" fmla="*/ 2484330 f1193 1"/>
              <a:gd name="f1286" fmla="*/ 35102 f1194 1"/>
              <a:gd name="f1287" fmla="*/ 2503119 f1193 1"/>
              <a:gd name="f1288" fmla="*/ 2507241 f1193 1"/>
              <a:gd name="f1289" fmla="*/ 1951810 f1193 1"/>
              <a:gd name="f1290" fmla="*/ 65069 f1194 1"/>
              <a:gd name="f1291" fmla="*/ 1993449 f1193 1"/>
              <a:gd name="f1292" fmla="*/ 541335 f1194 1"/>
              <a:gd name="f1293" fmla="*/ 2322212 f1193 1"/>
              <a:gd name="f1294" fmla="*/ 95359 f1194 1"/>
              <a:gd name="f1295" fmla="*/ 2112344 f1193 1"/>
              <a:gd name="f1296" fmla="*/ 2070199 f1193 1"/>
              <a:gd name="f1297" fmla="*/ 1493216 f1194 1"/>
              <a:gd name="f1298" fmla="*/ 1252887 f1193 1"/>
              <a:gd name="f1299" fmla="*/ 774195 f1194 1"/>
              <a:gd name="f1300" fmla="*/ 1512992 f1193 1"/>
              <a:gd name="f1301" fmla="*/ 76255 f1194 1"/>
              <a:gd name="f1302" fmla="*/ 1097450 f1193 1"/>
              <a:gd name="f1303" fmla="*/ 33618 f1194 1"/>
              <a:gd name="f1304" fmla="*/ 1349175 f1193 1"/>
              <a:gd name="f1305" fmla="*/ 1432332 f1193 1"/>
              <a:gd name="f1306" fmla="*/ 1189112 f1193 1"/>
              <a:gd name="f1307" fmla="*/ 2029776 f1194 1"/>
              <a:gd name="f1308" fmla="*/ 932082 f1193 1"/>
              <a:gd name="f1309" fmla="*/ 1584547 f1194 1"/>
              <a:gd name="f1310" fmla="*/ 1035281 f1193 1"/>
              <a:gd name="f1311" fmla="*/ 1855741 f1194 1"/>
              <a:gd name="f1312" fmla="*/ 1119025 f1193 1"/>
              <a:gd name="f1313" fmla="*/ 2172757 f1194 1"/>
              <a:gd name="f1314" fmla="*/ 756549 f1193 1"/>
              <a:gd name="f1315" fmla="*/ 1449360 f1194 1"/>
              <a:gd name="f1316" fmla="*/ 944440 f1193 1"/>
              <a:gd name="f1317" fmla="*/ 1465019 f1194 1"/>
              <a:gd name="f1318" fmla="*/ 953215 f1193 1"/>
              <a:gd name="f1319" fmla="*/ 2108011 f1194 1"/>
              <a:gd name="f1320" fmla="*/ 848645 f1193 1"/>
              <a:gd name="f1321" fmla="*/ 4252658 f1194 1"/>
              <a:gd name="f1322" fmla="*/ 150792 f1193 1"/>
              <a:gd name="f1323" fmla="*/ 3931686 f1194 1"/>
              <a:gd name="f1324" fmla="*/ 459776 f1193 1"/>
              <a:gd name="f1325" fmla="*/ 4132278 f1194 1"/>
              <a:gd name="f1326" fmla="*/ 351481 f1193 1"/>
              <a:gd name="f1327" fmla="*/ 4283202 f1194 1"/>
              <a:gd name="f1328" fmla="*/ 178164 f1193 1"/>
              <a:gd name="f1329" fmla="*/ 3325439 f1194 1"/>
              <a:gd name="f1330" fmla="*/ 0 f1193 1"/>
              <a:gd name="f1331" fmla="*/ 3418746 f1194 1"/>
              <a:gd name="f1332" fmla="*/ 3419677 f1194 1"/>
              <a:gd name="f1333" fmla="*/ 8956 f1193 1"/>
              <a:gd name="f1334" fmla="*/ 3293135 f1194 1"/>
              <a:gd name="f1335" fmla="*/ 286266 f1193 1"/>
              <a:gd name="f1336" fmla="*/ 3118350 f1194 1"/>
              <a:gd name="f1337" fmla="*/ 657091 f1193 1"/>
              <a:gd name="f1338" fmla="*/ 3329162 f1194 1"/>
              <a:gd name="f1339" fmla="*/ 590326 f1193 1"/>
              <a:gd name="f1340" fmla="*/ 3639279 f1194 1"/>
              <a:gd name="f1341" fmla="*/ 4623 f1193 1"/>
              <a:gd name="f1342" fmla="*/ 3642347 f1194 1"/>
              <a:gd name="f1343" fmla="*/ 3767243 f1194 1"/>
              <a:gd name="f1344" fmla="*/ 3613382 f1194 1"/>
              <a:gd name="f1345" fmla="*/ 253431 f1193 1"/>
              <a:gd name="f1346" fmla="*/ 3417993 f1194 1"/>
              <a:gd name="f1347" fmla="*/ 575207 f1193 1"/>
              <a:gd name="f1348" fmla="*/ 3686405 f1194 1"/>
              <a:gd name="f1349" fmla="*/ 478980 f1193 1"/>
              <a:gd name="f1350" fmla="*/ 3866549 f1194 1"/>
              <a:gd name="f1351" fmla="*/ 110874 f1193 1"/>
              <a:gd name="f1352" fmla="*/ 3929931 f1194 1"/>
              <a:gd name="f1353" fmla="*/ 4126959 f1194 1"/>
              <a:gd name="f1354" fmla="*/ 4117244 f1194 1"/>
              <a:gd name="f1355" fmla="*/ 13877 f1193 1"/>
              <a:gd name="f1356" fmla="*/ 4042900 f1194 1"/>
              <a:gd name="f1357" fmla="*/ 153958 f1193 1"/>
              <a:gd name="f1358" fmla="*/ 4386860 f1194 1"/>
              <a:gd name="f1359" fmla="*/ 73668 f1193 1"/>
              <a:gd name="f1360" fmla="*/ 4454900 f1194 1"/>
              <a:gd name="f1361" fmla="*/ 4550359 f1194 1"/>
              <a:gd name="f1362" fmla="*/ 4527388 f1194 1"/>
              <a:gd name="f1363" fmla="*/ 31847 f1193 1"/>
              <a:gd name="f1364" fmla="*/ 4376382 f1194 1"/>
              <a:gd name="f1365" fmla="*/ 240637 f1193 1"/>
              <a:gd name="f1366" fmla="*/ 4663766 f1194 1"/>
              <a:gd name="f1367" fmla="*/ 12858 f1193 1"/>
              <a:gd name="f1368" fmla="*/ 4679372 f1194 1"/>
              <a:gd name="f1369" fmla="*/ 4869273 f1194 1"/>
              <a:gd name="f1370" fmla="*/ 4683376 f1194 1"/>
              <a:gd name="f1371" fmla="*/ 138589 f1193 1"/>
              <a:gd name="f1372" fmla="*/ 4443736 f1194 1"/>
              <a:gd name="f1373" fmla="*/ 322099 f1193 1"/>
              <a:gd name="f1374" fmla="*/ 4371506 f1194 1"/>
              <a:gd name="f1375" fmla="*/ 403295 f1193 1"/>
              <a:gd name="f1376" fmla="*/ 5289989 f1194 1"/>
              <a:gd name="f1377" fmla="*/ 73257 f1193 1"/>
              <a:gd name="f1378" fmla="*/ 5306847 f1194 1"/>
              <a:gd name="f1379" fmla="*/ 129614 f1193 1"/>
              <a:gd name="f1380" fmla="*/ 4722826 f1194 1"/>
              <a:gd name="f1381" fmla="*/ 358107 f1193 1"/>
              <a:gd name="f1382" fmla="*/ 4732656 f1194 1"/>
              <a:gd name="f1383" fmla="*/ 394876 f1193 1"/>
              <a:gd name="f1384" fmla="*/ 5154856 f1194 1"/>
              <a:gd name="f1385" fmla="*/ 369219 f1193 1"/>
              <a:gd name="f1386" fmla="*/ 5086105 f1194 1"/>
              <a:gd name="f1387" fmla="*/ 476601 f1193 1"/>
              <a:gd name="f1388" fmla="*/ 4749699 f1194 1"/>
              <a:gd name="f1389" fmla="*/ 535007 f1193 1"/>
              <a:gd name="f1390" fmla="*/ 5008733 f1194 1"/>
              <a:gd name="f1391" fmla="*/ 672153 f1193 1"/>
              <a:gd name="f1392" fmla="*/ 4655581 f1194 1"/>
              <a:gd name="f1393" fmla="*/ 652691 f1193 1"/>
              <a:gd name="f1394" fmla="*/ 4644466 f1194 1"/>
              <a:gd name="f1395" fmla="*/ 683862 f1193 1"/>
              <a:gd name="f1396" fmla="*/ 4964410 f1194 1"/>
              <a:gd name="f1397" fmla="*/ 830658 f1193 1"/>
              <a:gd name="f1398" fmla="*/ 4658386 f1194 1"/>
              <a:gd name="f1399" fmla="*/ 788605 f1193 1"/>
              <a:gd name="f1400" fmla="*/ 4333885 f1194 1"/>
              <a:gd name="f1401" fmla="*/ 723281 f1193 1"/>
              <a:gd name="f1402" fmla="*/ 4008791 f1194 1"/>
              <a:gd name="f1403" fmla="*/ 732211 f1193 1"/>
              <a:gd name="f1404" fmla="*/ 4598281 f1194 1"/>
              <a:gd name="f1405" fmla="*/ 981875 f1193 1"/>
              <a:gd name="f1406" fmla="*/ 4465159 f1194 1"/>
              <a:gd name="f1407" fmla="*/ 970683 f1193 1"/>
              <a:gd name="f1408" fmla="*/ 3747111 f1194 1"/>
              <a:gd name="f1409" fmla="*/ 785763 f1193 1"/>
              <a:gd name="f1410" fmla="*/ 3529957 f1194 1"/>
              <a:gd name="f1411" fmla="*/ 800574 f1193 1"/>
              <a:gd name="f1412" fmla="*/ 4239375 f1194 1"/>
              <a:gd name="f1413" fmla="*/ 1115034 f1193 1"/>
              <a:gd name="f1414" fmla="*/ 4280974 f1194 1"/>
              <a:gd name="f1415" fmla="*/ 1202039 f1193 1"/>
              <a:gd name="f1416" fmla="*/ 3849984 f1194 1"/>
              <a:gd name="f1417" fmla="*/ 1030627 f1193 1"/>
              <a:gd name="f1418" fmla="*/ 3409429 f1194 1"/>
              <a:gd name="f1419" fmla="*/ 870743 f1193 1"/>
              <a:gd name="f1420" fmla="*/ 3000741 f1194 1"/>
              <a:gd name="f1421" fmla="*/ 841661 f1193 1"/>
              <a:gd name="f1422" fmla="*/ 3001634 f1194 1"/>
              <a:gd name="f1423" fmla="*/ 868350 f1193 1"/>
              <a:gd name="f1424" fmla="*/ 3977926 f1194 1"/>
              <a:gd name="f1425" fmla="*/ 1183583 f1193 1"/>
              <a:gd name="f1426" fmla="*/ 3987416 f1194 1"/>
              <a:gd name="f1427" fmla="*/ 1246207 f1193 1"/>
              <a:gd name="f1428" fmla="*/ 2715015 f1194 1"/>
              <a:gd name="f1429" fmla="*/ 1008947 f1193 1"/>
              <a:gd name="f1430" fmla="*/ 3348065 f1194 1"/>
              <a:gd name="f1431" fmla="*/ 1206626 f1193 1"/>
              <a:gd name="f1432" fmla="*/ 3259910 f1194 1"/>
              <a:gd name="f1433" fmla="*/ 1230747 f1193 1"/>
              <a:gd name="f1434" fmla="*/ 3182468 f1194 1"/>
              <a:gd name="f1435" fmla="*/ 1221624 f1193 1"/>
              <a:gd name="f1436" fmla="*/ 2536035 f1194 1"/>
              <a:gd name="f1437" fmla="*/ 1073823 f1193 1"/>
              <a:gd name="f1438" fmla="*/ 2329567 f1194 1"/>
              <a:gd name="f1439" fmla="*/ 1080109 f1193 1"/>
              <a:gd name="f1440" fmla="*/ 1490638 f1194 1"/>
              <a:gd name="f1441" fmla="*/ 1410800 f1193 1"/>
              <a:gd name="f1442" fmla="*/ 1579656 f1194 1"/>
              <a:gd name="f1443" fmla="*/ 1399406 f1193 1"/>
              <a:gd name="f1444" fmla="*/ 2568862 f1194 1"/>
              <a:gd name="f1445" fmla="*/ 1198528 f1193 1"/>
              <a:gd name="f1446" fmla="*/ 2724042 f1194 1"/>
              <a:gd name="f1447" fmla="*/ 1259695 f1193 1"/>
              <a:gd name="f1448" fmla="*/ 2265993 f1194 1"/>
              <a:gd name="f1449" fmla="*/ 1324555 f1193 1"/>
              <a:gd name="f1450" fmla="*/ 3218786 f1194 1"/>
              <a:gd name="f1451" fmla="*/ 1449876 f1193 1"/>
              <a:gd name="f1452" fmla="*/ 2197564 f1194 1"/>
              <a:gd name="f1453" fmla="*/ 1469480 f1193 1"/>
              <a:gd name="f1454" fmla="*/ 3519100 f1194 1"/>
              <a:gd name="f1455" fmla="*/ 1755212 f1193 1"/>
              <a:gd name="f1456" fmla="*/ 3508692 f1194 1"/>
              <a:gd name="f1457" fmla="*/ 1809348 f1193 1"/>
              <a:gd name="f1458" fmla="*/ 2986339 f1194 1"/>
              <a:gd name="f1459" fmla="*/ 1722848 f1193 1"/>
              <a:gd name="f1460" fmla="*/ 2984790 f1194 1"/>
              <a:gd name="f1461" fmla="*/ 1742491 f1193 1"/>
              <a:gd name="f1462" fmla="*/ 3571283 f1194 1"/>
              <a:gd name="f1463" fmla="*/ 2031955 f1193 1"/>
              <a:gd name="f1464" fmla="*/ 3615118 f1194 1"/>
              <a:gd name="f1465" fmla="*/ 2086291 f1193 1"/>
              <a:gd name="f1466" fmla="*/ 2708513 f1194 1"/>
              <a:gd name="f1467" fmla="*/ 1781688 f1193 1"/>
              <a:gd name="f1468" fmla="*/ 3172418 f1194 1"/>
              <a:gd name="f1469" fmla="*/ 2199742 f1193 1"/>
              <a:gd name="f1470" fmla="*/ 2132197 f1194 1"/>
              <a:gd name="f1471" fmla="*/ 1641209 f1193 1"/>
              <a:gd name="f1472" fmla="*/ 2630167 f1194 1"/>
              <a:gd name="f1473" fmla="*/ 2204145 f1193 1"/>
              <a:gd name="f1474" fmla="*/ 2599847 f1194 1"/>
              <a:gd name="f1475" fmla="*/ 2233140 f1193 1"/>
              <a:gd name="f1476" fmla="*/ 2069682 f1194 1"/>
              <a:gd name="f1477" fmla="*/ 1761346 f1193 1"/>
              <a:gd name="f1478" fmla="*/ 2051614 f1194 1"/>
              <a:gd name="f1479" fmla="*/ 1778826 f1193 1"/>
              <a:gd name="f1480" fmla="*/ 2278737 f1194 1"/>
              <a:gd name="f1481" fmla="*/ 2072065 f1193 1"/>
              <a:gd name="f1482" fmla="*/ 2250256 f1194 1"/>
              <a:gd name="f1483" fmla="*/ 2105001 f1193 1"/>
              <a:gd name="f1484" fmla="*/ 2154719 f1194 1"/>
              <a:gd name="f1485" fmla="*/ 2038687 f1193 1"/>
              <a:gd name="f1486" fmla="*/ 1707849 f1194 1"/>
              <a:gd name="f1487" fmla="*/ 1603352 f1193 1"/>
              <a:gd name="f1488" fmla="*/ 1525666 f1194 1"/>
              <a:gd name="f1489" fmla="*/ 1568923 f1193 1"/>
              <a:gd name="f1490" fmla="*/ 1930439 f1194 1"/>
              <a:gd name="f1491" fmla="*/ 2152124 f1193 1"/>
              <a:gd name="f1492" fmla="*/ 1452634 f1194 1"/>
              <a:gd name="f1493" fmla="*/ 1665318 f1193 1"/>
              <a:gd name="f1494" fmla="*/ 1219821 f1194 1"/>
              <a:gd name="f1495" fmla="*/ 1571963 f1193 1"/>
              <a:gd name="f1496" fmla="*/ 1050195 f1194 1"/>
              <a:gd name="f1497" fmla="*/ 1546914 f1193 1"/>
              <a:gd name="f1498" fmla="*/ 1034486 f1194 1"/>
              <a:gd name="f1499" fmla="*/ 1587574 f1193 1"/>
              <a:gd name="f1500" fmla="*/ 1481611 f1194 1"/>
              <a:gd name="f1501" fmla="*/ 1894459 f1193 1"/>
              <a:gd name="f1502" fmla="*/ 1469161 f1194 1"/>
              <a:gd name="f1503" fmla="*/ 1924278 f1193 1"/>
              <a:gd name="f1504" fmla="*/ 1377537 f1194 1"/>
              <a:gd name="f1505" fmla="*/ 1900183 f1193 1"/>
              <a:gd name="f1506" fmla="*/ 999407 f1194 1"/>
              <a:gd name="f1507" fmla="*/ 1697006 f1193 1"/>
              <a:gd name="f1508" fmla="*/ 805960 f1194 1"/>
              <a:gd name="f1509" fmla="*/ 1643277 f1193 1"/>
              <a:gd name="f1510" fmla="*/ 793467 f1194 1"/>
              <a:gd name="f1511" fmla="*/ 1681164 f1193 1"/>
              <a:gd name="f1512" fmla="*/ 1024949 f1194 1"/>
              <a:gd name="f1513" fmla="*/ 1811845 f1193 1"/>
              <a:gd name="f1514" fmla="*/ 1212262 f1194 1"/>
              <a:gd name="f1515" fmla="*/ 1972065 f1193 1"/>
              <a:gd name="f1516" fmla="*/ 398553 f1194 1"/>
              <a:gd name="f1517" fmla="*/ 1745032 f1193 1"/>
              <a:gd name="f1518" fmla="*/ 824711 f1194 1"/>
              <a:gd name="f1519" fmla="*/ 2090377 f1193 1"/>
              <a:gd name="f1520" fmla="*/ 343018 f1194 1"/>
              <a:gd name="f1521" fmla="*/ 1854143 f1193 1"/>
              <a:gd name="f1522" fmla="*/ 17025 f1194 1"/>
              <a:gd name="f1523" fmla="*/ 1831006 f1193 1"/>
              <a:gd name="f1524" fmla="*/ 1837998 f1193 1"/>
              <a:gd name="f1525" fmla="*/ 1569479 f1193 1"/>
              <a:gd name="f1526" fmla="*/ 14353 f1194 1"/>
              <a:gd name="f1527" fmla="*/ 1564248 f1193 1"/>
              <a:gd name="f1528" fmla="*/ 94549 f1194 1"/>
              <a:gd name="f1529" fmla="*/ 1453845 f1193 1"/>
              <a:gd name="f1530" fmla="*/ 303185 f1194 1"/>
              <a:gd name="f1531" fmla="*/ 713266 f1193 1"/>
              <a:gd name="f1532" fmla="*/ 371403 f1194 1"/>
              <a:gd name="f1533" fmla="*/ 807454 f1193 1"/>
              <a:gd name="f1534" fmla="*/ 281093 f1194 1"/>
              <a:gd name="f1535" fmla="*/ 1245667 f1193 1"/>
              <a:gd name="f1536" fmla="*/ 235045 f1194 1"/>
              <a:gd name="f1537" fmla="*/ 1398061 f1193 1"/>
              <a:gd name="f1538" fmla="*/ 503757 f1194 1"/>
              <a:gd name="f1539" fmla="*/ 1085268 f1193 1"/>
              <a:gd name="f1540" fmla="*/ 543798 f1194 1"/>
              <a:gd name="f1541" fmla="*/ 598266 f1193 1"/>
              <a:gd name="f1542" fmla="*/ 585451 f1194 1"/>
              <a:gd name="f1543" fmla="*/ 456397 f1193 1"/>
              <a:gd name="f1544" fmla="*/ 630810 f1194 1"/>
              <a:gd name="f1545" fmla="*/ 833318 f1193 1"/>
              <a:gd name="f1546" fmla="*/ 605863 f1194 1"/>
              <a:gd name="f1547" fmla="*/ 1179852 f1193 1"/>
              <a:gd name="f1548" fmla="*/ 737759 f1194 1"/>
              <a:gd name="f1549" fmla="*/ 1049453 f1193 1"/>
              <a:gd name="f1550" fmla="*/ 860592 f1194 1"/>
              <a:gd name="f1551" fmla="*/ 516272 f1193 1"/>
              <a:gd name="f1552" fmla="*/ 919291 f1194 1"/>
              <a:gd name="f1553" fmla="*/ 335094 f1193 1"/>
              <a:gd name="f1554" fmla="*/ 935687 f1194 1"/>
              <a:gd name="f1555" fmla="*/ 678965 f1193 1"/>
              <a:gd name="f1556" fmla="*/ 843787 f1194 1"/>
              <a:gd name="f1557" fmla="*/ 1045497 f1193 1"/>
              <a:gd name="f1558" fmla="*/ 1055830 f1194 1"/>
              <a:gd name="f1559" fmla="*/ 841497 f1193 1"/>
              <a:gd name="f1560" fmla="*/ 1167925 f1194 1"/>
              <a:gd name="f1561" fmla="*/ 148157 f1193 1"/>
              <a:gd name="f1562" fmla="*/ 1224921 f1194 1"/>
              <a:gd name="f1563" fmla="*/ 16199 f1193 1"/>
              <a:gd name="f1564" fmla="*/ 1192163 f1194 1"/>
              <a:gd name="f1565" fmla="*/ 811235 f1193 1"/>
              <a:gd name="f1566" fmla="*/ 1288968 f1194 1"/>
              <a:gd name="f1567" fmla="*/ 693566 f1193 1"/>
              <a:gd name="f1568" fmla="*/ 1514227 f1194 1"/>
              <a:gd name="f1569" fmla="*/ 173786 f1193 1"/>
              <a:gd name="f1570" fmla="*/ 1591631 f1194 1"/>
              <a:gd name="f1571" fmla="*/ 11535 f1193 1"/>
              <a:gd name="f1572" fmla="*/ 1607996 f1194 1"/>
              <a:gd name="f1573" fmla="*/ 242054 f1193 1"/>
              <a:gd name="f1574" fmla="*/ 1512804 f1194 1"/>
              <a:gd name="f1575" fmla="*/ 486736 f1193 1"/>
              <a:gd name="f1576" fmla="*/ 2008275 f1194 1"/>
              <a:gd name="f1577" fmla="*/ 120194 f1193 1"/>
              <a:gd name="f1578" fmla="*/ 1694687 f1194 1"/>
              <a:gd name="f1579" fmla="*/ 538951 f1193 1"/>
              <a:gd name="f1580" fmla="*/ 1973612 f1194 1"/>
              <a:gd name="f1581" fmla="*/ 427786 f1193 1"/>
              <a:gd name="f1582" fmla="*/ 2252888 f1194 1"/>
              <a:gd name="f1583" fmla="*/ 368128 f1193 1"/>
              <a:gd name="f1584" fmla="*/ 1577384 f1194 1"/>
              <a:gd name="f1585" fmla="*/ 763755 f1193 1"/>
              <a:gd name="f1586" fmla="*/ 2290626 f1194 1"/>
              <a:gd name="f1587" fmla="*/ 581598 f1193 1"/>
              <a:gd name="f1588" fmla="*/ 2361773 f1194 1"/>
              <a:gd name="f1589" fmla="*/ 450651 f1193 1"/>
              <a:gd name="f1590" fmla="*/ 2428281 f1194 1"/>
              <a:gd name="f1591" fmla="*/ 436648 f1193 1"/>
              <a:gd name="f1592" fmla="*/ 2459792 f1194 1"/>
              <a:gd name="f1593" fmla="*/ 496603 f1193 1"/>
              <a:gd name="f1594" fmla="*/ 2342604 f1194 1"/>
              <a:gd name="f1595" fmla="*/ 719236 f1193 1"/>
              <a:gd name="f1596" fmla="*/ 2156442 f1194 1"/>
              <a:gd name="f1597" fmla="*/ 992882 f1193 1"/>
              <a:gd name="f1598" fmla="*/ 2377128 f1194 1"/>
              <a:gd name="f1599" fmla="*/ 855431 f1193 1"/>
              <a:gd name="f1600" fmla="*/ 2657869 f1194 1"/>
              <a:gd name="f1601" fmla="*/ 275977 f1193 1"/>
              <a:gd name="f1602" fmla="*/ 2717845 f1194 1"/>
              <a:gd name="f1603" fmla="*/ 186956 f1193 1"/>
              <a:gd name="f1604" fmla="*/ 2765311 f1194 1"/>
              <a:gd name="f1605" fmla="*/ 317949 f1193 1"/>
              <a:gd name="f1606" fmla="*/ 2594672 f1194 1"/>
              <a:gd name="f1607" fmla="*/ 646600 f1193 1"/>
              <a:gd name="f1608" fmla="*/ 2479362 f1194 1"/>
              <a:gd name="f1609" fmla="*/ 845766 f1193 1"/>
              <a:gd name="f1610" fmla="*/ 2760035 f1194 1"/>
              <a:gd name="f1611" fmla="*/ 696655 f1193 1"/>
              <a:gd name="f1612" fmla="*/ 3075725 f1194 1"/>
              <a:gd name="f1613" fmla="*/ 112019 f1193 1"/>
              <a:gd name="f1614" fmla="*/ 3201798 f1194 1"/>
              <a:gd name="f1615" fmla="*/ 48294 f1193 1"/>
              <a:gd name="f1616" fmla="*/ 2921347 f1194 1"/>
              <a:gd name="f1617" fmla="*/ 651331 f1193 1"/>
              <a:gd name="f1618" fmla="*/ 3060603 f1194 1"/>
              <a:gd name="f1619" fmla="*/ 556032 f1193 1"/>
              <a:gd name="f1620" fmla="*/ 3300399 f1194 1"/>
              <a:gd name="f1621" fmla="*/ 42022 f1193 1"/>
              <a:gd name="f1622" fmla="*/ f1195 1 f2"/>
              <a:gd name="f1623" fmla="*/ f1198 1 5306847"/>
              <a:gd name="f1624" fmla="*/ f1199 1 4114703"/>
              <a:gd name="f1625" fmla="*/ f1200 1 5306847"/>
              <a:gd name="f1626" fmla="*/ f1201 1 4114703"/>
              <a:gd name="f1627" fmla="*/ f1202 1 5306847"/>
              <a:gd name="f1628" fmla="*/ f1203 1 4114703"/>
              <a:gd name="f1629" fmla="*/ f1204 1 5306847"/>
              <a:gd name="f1630" fmla="*/ f1205 1 4114703"/>
              <a:gd name="f1631" fmla="*/ f1206 1 5306847"/>
              <a:gd name="f1632" fmla="*/ f1207 1 4114703"/>
              <a:gd name="f1633" fmla="*/ f1208 1 5306847"/>
              <a:gd name="f1634" fmla="*/ f1209 1 4114703"/>
              <a:gd name="f1635" fmla="*/ f1210 1 5306847"/>
              <a:gd name="f1636" fmla="*/ f1211 1 4114703"/>
              <a:gd name="f1637" fmla="*/ f1212 1 5306847"/>
              <a:gd name="f1638" fmla="*/ f1213 1 4114703"/>
              <a:gd name="f1639" fmla="*/ f1214 1 5306847"/>
              <a:gd name="f1640" fmla="*/ f1215 1 4114703"/>
              <a:gd name="f1641" fmla="*/ f1216 1 5306847"/>
              <a:gd name="f1642" fmla="*/ f1217 1 4114703"/>
              <a:gd name="f1643" fmla="*/ f1218 1 5306847"/>
              <a:gd name="f1644" fmla="*/ f1219 1 4114703"/>
              <a:gd name="f1645" fmla="*/ f1220 1 5306847"/>
              <a:gd name="f1646" fmla="*/ f1221 1 4114703"/>
              <a:gd name="f1647" fmla="*/ f1222 1 5306847"/>
              <a:gd name="f1648" fmla="*/ f1223 1 4114703"/>
              <a:gd name="f1649" fmla="*/ f1224 1 5306847"/>
              <a:gd name="f1650" fmla="*/ f1225 1 4114703"/>
              <a:gd name="f1651" fmla="*/ f1226 1 5306847"/>
              <a:gd name="f1652" fmla="*/ f1227 1 4114703"/>
              <a:gd name="f1653" fmla="*/ f1228 1 5306847"/>
              <a:gd name="f1654" fmla="*/ f1229 1 4114703"/>
              <a:gd name="f1655" fmla="*/ f1230 1 5306847"/>
              <a:gd name="f1656" fmla="*/ f1231 1 4114703"/>
              <a:gd name="f1657" fmla="*/ f1232 1 5306847"/>
              <a:gd name="f1658" fmla="*/ f1233 1 4114703"/>
              <a:gd name="f1659" fmla="*/ f1234 1 5306847"/>
              <a:gd name="f1660" fmla="*/ f1235 1 4114703"/>
              <a:gd name="f1661" fmla="*/ f1236 1 5306847"/>
              <a:gd name="f1662" fmla="*/ f1237 1 4114703"/>
              <a:gd name="f1663" fmla="*/ f1238 1 5306847"/>
              <a:gd name="f1664" fmla="*/ f1239 1 4114703"/>
              <a:gd name="f1665" fmla="*/ f1240 1 5306847"/>
              <a:gd name="f1666" fmla="*/ f1241 1 4114703"/>
              <a:gd name="f1667" fmla="*/ f1242 1 5306847"/>
              <a:gd name="f1668" fmla="*/ f1243 1 4114703"/>
              <a:gd name="f1669" fmla="*/ f1244 1 5306847"/>
              <a:gd name="f1670" fmla="*/ f1245 1 4114703"/>
              <a:gd name="f1671" fmla="*/ f1246 1 5306847"/>
              <a:gd name="f1672" fmla="*/ f1247 1 4114703"/>
              <a:gd name="f1673" fmla="*/ f1248 1 5306847"/>
              <a:gd name="f1674" fmla="*/ f1249 1 4114703"/>
              <a:gd name="f1675" fmla="*/ f1250 1 5306847"/>
              <a:gd name="f1676" fmla="*/ f1251 1 4114703"/>
              <a:gd name="f1677" fmla="*/ f1252 1 5306847"/>
              <a:gd name="f1678" fmla="*/ f1253 1 4114703"/>
              <a:gd name="f1679" fmla="*/ f1254 1 5306847"/>
              <a:gd name="f1680" fmla="*/ f1255 1 4114703"/>
              <a:gd name="f1681" fmla="*/ f1256 1 5306847"/>
              <a:gd name="f1682" fmla="*/ f1257 1 4114703"/>
              <a:gd name="f1683" fmla="*/ f1258 1 5306847"/>
              <a:gd name="f1684" fmla="*/ f1259 1 4114703"/>
              <a:gd name="f1685" fmla="*/ f1260 1 5306847"/>
              <a:gd name="f1686" fmla="*/ f1261 1 4114703"/>
              <a:gd name="f1687" fmla="*/ f1262 1 5306847"/>
              <a:gd name="f1688" fmla="*/ f1263 1 4114703"/>
              <a:gd name="f1689" fmla="*/ f1264 1 5306847"/>
              <a:gd name="f1690" fmla="*/ f1265 1 4114703"/>
              <a:gd name="f1691" fmla="*/ f1266 1 5306847"/>
              <a:gd name="f1692" fmla="*/ f1267 1 4114703"/>
              <a:gd name="f1693" fmla="*/ f1268 1 5306847"/>
              <a:gd name="f1694" fmla="*/ f1269 1 4114703"/>
              <a:gd name="f1695" fmla="*/ f1270 1 5306847"/>
              <a:gd name="f1696" fmla="*/ f1271 1 4114703"/>
              <a:gd name="f1697" fmla="*/ f1272 1 5306847"/>
              <a:gd name="f1698" fmla="*/ f1273 1 4114703"/>
              <a:gd name="f1699" fmla="*/ f1274 1 5306847"/>
              <a:gd name="f1700" fmla="*/ f1275 1 4114703"/>
              <a:gd name="f1701" fmla="*/ f1276 1 5306847"/>
              <a:gd name="f1702" fmla="*/ f1277 1 4114703"/>
              <a:gd name="f1703" fmla="*/ f1278 1 5306847"/>
              <a:gd name="f1704" fmla="*/ f1279 1 4114703"/>
              <a:gd name="f1705" fmla="*/ f1280 1 4114703"/>
              <a:gd name="f1706" fmla="*/ f1281 1 4114703"/>
              <a:gd name="f1707" fmla="*/ f1282 1 5306847"/>
              <a:gd name="f1708" fmla="*/ f1283 1 4114703"/>
              <a:gd name="f1709" fmla="*/ f1284 1 5306847"/>
              <a:gd name="f1710" fmla="*/ f1285 1 4114703"/>
              <a:gd name="f1711" fmla="*/ f1286 1 5306847"/>
              <a:gd name="f1712" fmla="*/ f1287 1 4114703"/>
              <a:gd name="f1713" fmla="*/ f1288 1 4114703"/>
              <a:gd name="f1714" fmla="*/ f1289 1 4114703"/>
              <a:gd name="f1715" fmla="*/ f1290 1 5306847"/>
              <a:gd name="f1716" fmla="*/ f1291 1 4114703"/>
              <a:gd name="f1717" fmla="*/ f1292 1 5306847"/>
              <a:gd name="f1718" fmla="*/ f1293 1 4114703"/>
              <a:gd name="f1719" fmla="*/ f1294 1 5306847"/>
              <a:gd name="f1720" fmla="*/ f1295 1 4114703"/>
              <a:gd name="f1721" fmla="*/ f1296 1 4114703"/>
              <a:gd name="f1722" fmla="*/ f1297 1 5306847"/>
              <a:gd name="f1723" fmla="*/ f1298 1 4114703"/>
              <a:gd name="f1724" fmla="*/ f1299 1 5306847"/>
              <a:gd name="f1725" fmla="*/ f1300 1 4114703"/>
              <a:gd name="f1726" fmla="*/ f1301 1 5306847"/>
              <a:gd name="f1727" fmla="*/ f1302 1 4114703"/>
              <a:gd name="f1728" fmla="*/ f1303 1 5306847"/>
              <a:gd name="f1729" fmla="*/ f1304 1 4114703"/>
              <a:gd name="f1730" fmla="*/ f1305 1 4114703"/>
              <a:gd name="f1731" fmla="*/ f1306 1 4114703"/>
              <a:gd name="f1732" fmla="*/ f1307 1 5306847"/>
              <a:gd name="f1733" fmla="*/ f1308 1 4114703"/>
              <a:gd name="f1734" fmla="*/ f1309 1 5306847"/>
              <a:gd name="f1735" fmla="*/ f1310 1 4114703"/>
              <a:gd name="f1736" fmla="*/ f1311 1 5306847"/>
              <a:gd name="f1737" fmla="*/ f1312 1 4114703"/>
              <a:gd name="f1738" fmla="*/ f1313 1 5306847"/>
              <a:gd name="f1739" fmla="*/ f1314 1 4114703"/>
              <a:gd name="f1740" fmla="*/ f1315 1 5306847"/>
              <a:gd name="f1741" fmla="*/ f1316 1 4114703"/>
              <a:gd name="f1742" fmla="*/ f1317 1 5306847"/>
              <a:gd name="f1743" fmla="*/ f1318 1 4114703"/>
              <a:gd name="f1744" fmla="*/ f1319 1 5306847"/>
              <a:gd name="f1745" fmla="*/ f1320 1 4114703"/>
              <a:gd name="f1746" fmla="*/ f1321 1 5306847"/>
              <a:gd name="f1747" fmla="*/ f1322 1 4114703"/>
              <a:gd name="f1748" fmla="*/ f1323 1 5306847"/>
              <a:gd name="f1749" fmla="*/ f1324 1 4114703"/>
              <a:gd name="f1750" fmla="*/ f1325 1 5306847"/>
              <a:gd name="f1751" fmla="*/ f1326 1 4114703"/>
              <a:gd name="f1752" fmla="*/ f1327 1 5306847"/>
              <a:gd name="f1753" fmla="*/ f1328 1 4114703"/>
              <a:gd name="f1754" fmla="*/ f1329 1 5306847"/>
              <a:gd name="f1755" fmla="*/ f1330 1 4114703"/>
              <a:gd name="f1756" fmla="*/ f1331 1 5306847"/>
              <a:gd name="f1757" fmla="*/ f1332 1 5306847"/>
              <a:gd name="f1758" fmla="*/ f1333 1 4114703"/>
              <a:gd name="f1759" fmla="*/ f1334 1 5306847"/>
              <a:gd name="f1760" fmla="*/ f1335 1 4114703"/>
              <a:gd name="f1761" fmla="*/ f1336 1 5306847"/>
              <a:gd name="f1762" fmla="*/ f1337 1 4114703"/>
              <a:gd name="f1763" fmla="*/ f1338 1 5306847"/>
              <a:gd name="f1764" fmla="*/ f1339 1 4114703"/>
              <a:gd name="f1765" fmla="*/ f1340 1 5306847"/>
              <a:gd name="f1766" fmla="*/ f1341 1 4114703"/>
              <a:gd name="f1767" fmla="*/ f1342 1 5306847"/>
              <a:gd name="f1768" fmla="*/ f1343 1 5306847"/>
              <a:gd name="f1769" fmla="*/ f1344 1 5306847"/>
              <a:gd name="f1770" fmla="*/ f1345 1 4114703"/>
              <a:gd name="f1771" fmla="*/ f1346 1 5306847"/>
              <a:gd name="f1772" fmla="*/ f1347 1 4114703"/>
              <a:gd name="f1773" fmla="*/ f1348 1 5306847"/>
              <a:gd name="f1774" fmla="*/ f1349 1 4114703"/>
              <a:gd name="f1775" fmla="*/ f1350 1 5306847"/>
              <a:gd name="f1776" fmla="*/ f1351 1 4114703"/>
              <a:gd name="f1777" fmla="*/ f1352 1 5306847"/>
              <a:gd name="f1778" fmla="*/ f1353 1 5306847"/>
              <a:gd name="f1779" fmla="*/ f1354 1 5306847"/>
              <a:gd name="f1780" fmla="*/ f1355 1 4114703"/>
              <a:gd name="f1781" fmla="*/ f1356 1 5306847"/>
              <a:gd name="f1782" fmla="*/ f1357 1 4114703"/>
              <a:gd name="f1783" fmla="*/ f1358 1 5306847"/>
              <a:gd name="f1784" fmla="*/ f1359 1 4114703"/>
              <a:gd name="f1785" fmla="*/ f1360 1 5306847"/>
              <a:gd name="f1786" fmla="*/ f1361 1 5306847"/>
              <a:gd name="f1787" fmla="*/ f1362 1 5306847"/>
              <a:gd name="f1788" fmla="*/ f1363 1 4114703"/>
              <a:gd name="f1789" fmla="*/ f1364 1 5306847"/>
              <a:gd name="f1790" fmla="*/ f1365 1 4114703"/>
              <a:gd name="f1791" fmla="*/ f1366 1 5306847"/>
              <a:gd name="f1792" fmla="*/ f1367 1 4114703"/>
              <a:gd name="f1793" fmla="*/ f1368 1 5306847"/>
              <a:gd name="f1794" fmla="*/ f1369 1 5306847"/>
              <a:gd name="f1795" fmla="*/ f1370 1 5306847"/>
              <a:gd name="f1796" fmla="*/ f1371 1 4114703"/>
              <a:gd name="f1797" fmla="*/ f1372 1 5306847"/>
              <a:gd name="f1798" fmla="*/ f1373 1 4114703"/>
              <a:gd name="f1799" fmla="*/ f1374 1 5306847"/>
              <a:gd name="f1800" fmla="*/ f1375 1 4114703"/>
              <a:gd name="f1801" fmla="*/ f1376 1 5306847"/>
              <a:gd name="f1802" fmla="*/ f1377 1 4114703"/>
              <a:gd name="f1803" fmla="*/ f1378 1 5306847"/>
              <a:gd name="f1804" fmla="*/ f1379 1 4114703"/>
              <a:gd name="f1805" fmla="*/ f1380 1 5306847"/>
              <a:gd name="f1806" fmla="*/ f1381 1 4114703"/>
              <a:gd name="f1807" fmla="*/ f1382 1 5306847"/>
              <a:gd name="f1808" fmla="*/ f1383 1 4114703"/>
              <a:gd name="f1809" fmla="*/ f1384 1 5306847"/>
              <a:gd name="f1810" fmla="*/ f1385 1 4114703"/>
              <a:gd name="f1811" fmla="*/ f1386 1 5306847"/>
              <a:gd name="f1812" fmla="*/ f1387 1 4114703"/>
              <a:gd name="f1813" fmla="*/ f1388 1 5306847"/>
              <a:gd name="f1814" fmla="*/ f1389 1 4114703"/>
              <a:gd name="f1815" fmla="*/ f1390 1 5306847"/>
              <a:gd name="f1816" fmla="*/ f1391 1 4114703"/>
              <a:gd name="f1817" fmla="*/ f1392 1 5306847"/>
              <a:gd name="f1818" fmla="*/ f1393 1 4114703"/>
              <a:gd name="f1819" fmla="*/ f1394 1 5306847"/>
              <a:gd name="f1820" fmla="*/ f1395 1 4114703"/>
              <a:gd name="f1821" fmla="*/ f1396 1 5306847"/>
              <a:gd name="f1822" fmla="*/ f1397 1 4114703"/>
              <a:gd name="f1823" fmla="*/ f1398 1 5306847"/>
              <a:gd name="f1824" fmla="*/ f1399 1 4114703"/>
              <a:gd name="f1825" fmla="*/ f1400 1 5306847"/>
              <a:gd name="f1826" fmla="*/ f1401 1 4114703"/>
              <a:gd name="f1827" fmla="*/ f1402 1 5306847"/>
              <a:gd name="f1828" fmla="*/ f1403 1 4114703"/>
              <a:gd name="f1829" fmla="*/ f1404 1 5306847"/>
              <a:gd name="f1830" fmla="*/ f1405 1 4114703"/>
              <a:gd name="f1831" fmla="*/ f1406 1 5306847"/>
              <a:gd name="f1832" fmla="*/ f1407 1 4114703"/>
              <a:gd name="f1833" fmla="*/ f1408 1 5306847"/>
              <a:gd name="f1834" fmla="*/ f1409 1 4114703"/>
              <a:gd name="f1835" fmla="*/ f1410 1 5306847"/>
              <a:gd name="f1836" fmla="*/ f1411 1 4114703"/>
              <a:gd name="f1837" fmla="*/ f1412 1 5306847"/>
              <a:gd name="f1838" fmla="*/ f1413 1 4114703"/>
              <a:gd name="f1839" fmla="*/ f1414 1 5306847"/>
              <a:gd name="f1840" fmla="*/ f1415 1 4114703"/>
              <a:gd name="f1841" fmla="*/ f1416 1 5306847"/>
              <a:gd name="f1842" fmla="*/ f1417 1 4114703"/>
              <a:gd name="f1843" fmla="*/ f1418 1 5306847"/>
              <a:gd name="f1844" fmla="*/ f1419 1 4114703"/>
              <a:gd name="f1845" fmla="*/ f1420 1 5306847"/>
              <a:gd name="f1846" fmla="*/ f1421 1 4114703"/>
              <a:gd name="f1847" fmla="*/ f1422 1 5306847"/>
              <a:gd name="f1848" fmla="*/ f1423 1 4114703"/>
              <a:gd name="f1849" fmla="*/ f1424 1 5306847"/>
              <a:gd name="f1850" fmla="*/ f1425 1 4114703"/>
              <a:gd name="f1851" fmla="*/ f1426 1 5306847"/>
              <a:gd name="f1852" fmla="*/ f1427 1 4114703"/>
              <a:gd name="f1853" fmla="*/ f1428 1 5306847"/>
              <a:gd name="f1854" fmla="*/ f1429 1 4114703"/>
              <a:gd name="f1855" fmla="*/ f1430 1 5306847"/>
              <a:gd name="f1856" fmla="*/ f1431 1 4114703"/>
              <a:gd name="f1857" fmla="*/ f1432 1 5306847"/>
              <a:gd name="f1858" fmla="*/ f1433 1 4114703"/>
              <a:gd name="f1859" fmla="*/ f1434 1 5306847"/>
              <a:gd name="f1860" fmla="*/ f1435 1 4114703"/>
              <a:gd name="f1861" fmla="*/ f1436 1 5306847"/>
              <a:gd name="f1862" fmla="*/ f1437 1 4114703"/>
              <a:gd name="f1863" fmla="*/ f1438 1 5306847"/>
              <a:gd name="f1864" fmla="*/ f1439 1 4114703"/>
              <a:gd name="f1865" fmla="*/ f1440 1 5306847"/>
              <a:gd name="f1866" fmla="*/ f1441 1 4114703"/>
              <a:gd name="f1867" fmla="*/ f1442 1 5306847"/>
              <a:gd name="f1868" fmla="*/ f1443 1 4114703"/>
              <a:gd name="f1869" fmla="*/ f1444 1 5306847"/>
              <a:gd name="f1870" fmla="*/ f1445 1 4114703"/>
              <a:gd name="f1871" fmla="*/ f1446 1 5306847"/>
              <a:gd name="f1872" fmla="*/ f1447 1 4114703"/>
              <a:gd name="f1873" fmla="*/ f1448 1 5306847"/>
              <a:gd name="f1874" fmla="*/ f1449 1 4114703"/>
              <a:gd name="f1875" fmla="*/ f1450 1 5306847"/>
              <a:gd name="f1876" fmla="*/ f1451 1 4114703"/>
              <a:gd name="f1877" fmla="*/ f1452 1 5306847"/>
              <a:gd name="f1878" fmla="*/ f1453 1 4114703"/>
              <a:gd name="f1879" fmla="*/ f1454 1 5306847"/>
              <a:gd name="f1880" fmla="*/ f1455 1 4114703"/>
              <a:gd name="f1881" fmla="*/ f1456 1 5306847"/>
              <a:gd name="f1882" fmla="*/ f1457 1 4114703"/>
              <a:gd name="f1883" fmla="*/ f1458 1 5306847"/>
              <a:gd name="f1884" fmla="*/ f1459 1 4114703"/>
              <a:gd name="f1885" fmla="*/ f1460 1 5306847"/>
              <a:gd name="f1886" fmla="*/ f1461 1 4114703"/>
              <a:gd name="f1887" fmla="*/ f1462 1 5306847"/>
              <a:gd name="f1888" fmla="*/ f1463 1 4114703"/>
              <a:gd name="f1889" fmla="*/ f1464 1 5306847"/>
              <a:gd name="f1890" fmla="*/ f1465 1 4114703"/>
              <a:gd name="f1891" fmla="*/ f1466 1 5306847"/>
              <a:gd name="f1892" fmla="*/ f1467 1 4114703"/>
              <a:gd name="f1893" fmla="*/ f1468 1 5306847"/>
              <a:gd name="f1894" fmla="*/ f1469 1 4114703"/>
              <a:gd name="f1895" fmla="*/ f1470 1 5306847"/>
              <a:gd name="f1896" fmla="*/ f1471 1 4114703"/>
              <a:gd name="f1897" fmla="*/ f1472 1 5306847"/>
              <a:gd name="f1898" fmla="*/ f1473 1 4114703"/>
              <a:gd name="f1899" fmla="*/ f1474 1 5306847"/>
              <a:gd name="f1900" fmla="*/ f1475 1 4114703"/>
              <a:gd name="f1901" fmla="*/ f1476 1 5306847"/>
              <a:gd name="f1902" fmla="*/ f1477 1 4114703"/>
              <a:gd name="f1903" fmla="*/ f1478 1 5306847"/>
              <a:gd name="f1904" fmla="*/ f1479 1 4114703"/>
              <a:gd name="f1905" fmla="*/ f1480 1 5306847"/>
              <a:gd name="f1906" fmla="*/ f1481 1 4114703"/>
              <a:gd name="f1907" fmla="*/ f1482 1 5306847"/>
              <a:gd name="f1908" fmla="*/ f1483 1 4114703"/>
              <a:gd name="f1909" fmla="*/ f1484 1 5306847"/>
              <a:gd name="f1910" fmla="*/ f1485 1 4114703"/>
              <a:gd name="f1911" fmla="*/ f1486 1 5306847"/>
              <a:gd name="f1912" fmla="*/ f1487 1 4114703"/>
              <a:gd name="f1913" fmla="*/ f1488 1 5306847"/>
              <a:gd name="f1914" fmla="*/ f1489 1 4114703"/>
              <a:gd name="f1915" fmla="*/ f1490 1 5306847"/>
              <a:gd name="f1916" fmla="*/ f1491 1 4114703"/>
              <a:gd name="f1917" fmla="*/ f1492 1 5306847"/>
              <a:gd name="f1918" fmla="*/ f1493 1 4114703"/>
              <a:gd name="f1919" fmla="*/ f1494 1 5306847"/>
              <a:gd name="f1920" fmla="*/ f1495 1 4114703"/>
              <a:gd name="f1921" fmla="*/ f1496 1 5306847"/>
              <a:gd name="f1922" fmla="*/ f1497 1 4114703"/>
              <a:gd name="f1923" fmla="*/ f1498 1 5306847"/>
              <a:gd name="f1924" fmla="*/ f1499 1 4114703"/>
              <a:gd name="f1925" fmla="*/ f1500 1 5306847"/>
              <a:gd name="f1926" fmla="*/ f1501 1 4114703"/>
              <a:gd name="f1927" fmla="*/ f1502 1 5306847"/>
              <a:gd name="f1928" fmla="*/ f1503 1 4114703"/>
              <a:gd name="f1929" fmla="*/ f1504 1 5306847"/>
              <a:gd name="f1930" fmla="*/ f1505 1 4114703"/>
              <a:gd name="f1931" fmla="*/ f1506 1 5306847"/>
              <a:gd name="f1932" fmla="*/ f1507 1 4114703"/>
              <a:gd name="f1933" fmla="*/ f1508 1 5306847"/>
              <a:gd name="f1934" fmla="*/ f1509 1 4114703"/>
              <a:gd name="f1935" fmla="*/ f1510 1 5306847"/>
              <a:gd name="f1936" fmla="*/ f1511 1 4114703"/>
              <a:gd name="f1937" fmla="*/ f1512 1 5306847"/>
              <a:gd name="f1938" fmla="*/ f1513 1 4114703"/>
              <a:gd name="f1939" fmla="*/ f1514 1 5306847"/>
              <a:gd name="f1940" fmla="*/ f1515 1 4114703"/>
              <a:gd name="f1941" fmla="*/ f1516 1 5306847"/>
              <a:gd name="f1942" fmla="*/ f1517 1 4114703"/>
              <a:gd name="f1943" fmla="*/ f1518 1 5306847"/>
              <a:gd name="f1944" fmla="*/ f1519 1 4114703"/>
              <a:gd name="f1945" fmla="*/ f1520 1 5306847"/>
              <a:gd name="f1946" fmla="*/ f1521 1 4114703"/>
              <a:gd name="f1947" fmla="*/ f1522 1 5306847"/>
              <a:gd name="f1948" fmla="*/ f1523 1 4114703"/>
              <a:gd name="f1949" fmla="*/ f1524 1 4114703"/>
              <a:gd name="f1950" fmla="*/ f1525 1 4114703"/>
              <a:gd name="f1951" fmla="*/ f1526 1 5306847"/>
              <a:gd name="f1952" fmla="*/ f1527 1 4114703"/>
              <a:gd name="f1953" fmla="*/ f1528 1 5306847"/>
              <a:gd name="f1954" fmla="*/ f1529 1 4114703"/>
              <a:gd name="f1955" fmla="*/ f1530 1 5306847"/>
              <a:gd name="f1956" fmla="*/ f1531 1 4114703"/>
              <a:gd name="f1957" fmla="*/ f1532 1 5306847"/>
              <a:gd name="f1958" fmla="*/ f1533 1 4114703"/>
              <a:gd name="f1959" fmla="*/ f1534 1 5306847"/>
              <a:gd name="f1960" fmla="*/ f1535 1 4114703"/>
              <a:gd name="f1961" fmla="*/ f1536 1 5306847"/>
              <a:gd name="f1962" fmla="*/ f1537 1 4114703"/>
              <a:gd name="f1963" fmla="*/ f1538 1 5306847"/>
              <a:gd name="f1964" fmla="*/ f1539 1 4114703"/>
              <a:gd name="f1965" fmla="*/ f1540 1 5306847"/>
              <a:gd name="f1966" fmla="*/ f1541 1 4114703"/>
              <a:gd name="f1967" fmla="*/ f1542 1 5306847"/>
              <a:gd name="f1968" fmla="*/ f1543 1 4114703"/>
              <a:gd name="f1969" fmla="*/ f1544 1 5306847"/>
              <a:gd name="f1970" fmla="*/ f1545 1 4114703"/>
              <a:gd name="f1971" fmla="*/ f1546 1 5306847"/>
              <a:gd name="f1972" fmla="*/ f1547 1 4114703"/>
              <a:gd name="f1973" fmla="*/ f1548 1 5306847"/>
              <a:gd name="f1974" fmla="*/ f1549 1 4114703"/>
              <a:gd name="f1975" fmla="*/ f1550 1 5306847"/>
              <a:gd name="f1976" fmla="*/ f1551 1 4114703"/>
              <a:gd name="f1977" fmla="*/ f1552 1 5306847"/>
              <a:gd name="f1978" fmla="*/ f1553 1 4114703"/>
              <a:gd name="f1979" fmla="*/ f1554 1 5306847"/>
              <a:gd name="f1980" fmla="*/ f1555 1 4114703"/>
              <a:gd name="f1981" fmla="*/ f1556 1 5306847"/>
              <a:gd name="f1982" fmla="*/ f1557 1 4114703"/>
              <a:gd name="f1983" fmla="*/ f1558 1 5306847"/>
              <a:gd name="f1984" fmla="*/ f1559 1 4114703"/>
              <a:gd name="f1985" fmla="*/ f1560 1 5306847"/>
              <a:gd name="f1986" fmla="*/ f1561 1 4114703"/>
              <a:gd name="f1987" fmla="*/ f1562 1 5306847"/>
              <a:gd name="f1988" fmla="*/ f1563 1 4114703"/>
              <a:gd name="f1989" fmla="*/ f1564 1 5306847"/>
              <a:gd name="f1990" fmla="*/ f1565 1 4114703"/>
              <a:gd name="f1991" fmla="*/ f1566 1 5306847"/>
              <a:gd name="f1992" fmla="*/ f1567 1 4114703"/>
              <a:gd name="f1993" fmla="*/ f1568 1 5306847"/>
              <a:gd name="f1994" fmla="*/ f1569 1 4114703"/>
              <a:gd name="f1995" fmla="*/ f1570 1 5306847"/>
              <a:gd name="f1996" fmla="*/ f1571 1 4114703"/>
              <a:gd name="f1997" fmla="*/ f1572 1 5306847"/>
              <a:gd name="f1998" fmla="*/ f1573 1 4114703"/>
              <a:gd name="f1999" fmla="*/ f1574 1 5306847"/>
              <a:gd name="f2000" fmla="*/ f1575 1 4114703"/>
              <a:gd name="f2001" fmla="*/ f1576 1 5306847"/>
              <a:gd name="f2002" fmla="*/ f1577 1 4114703"/>
              <a:gd name="f2003" fmla="*/ f1578 1 5306847"/>
              <a:gd name="f2004" fmla="*/ f1579 1 4114703"/>
              <a:gd name="f2005" fmla="*/ f1580 1 5306847"/>
              <a:gd name="f2006" fmla="*/ f1581 1 4114703"/>
              <a:gd name="f2007" fmla="*/ f1582 1 5306847"/>
              <a:gd name="f2008" fmla="*/ f1583 1 4114703"/>
              <a:gd name="f2009" fmla="*/ f1584 1 5306847"/>
              <a:gd name="f2010" fmla="*/ f1585 1 4114703"/>
              <a:gd name="f2011" fmla="*/ f1586 1 5306847"/>
              <a:gd name="f2012" fmla="*/ f1587 1 4114703"/>
              <a:gd name="f2013" fmla="*/ f1588 1 5306847"/>
              <a:gd name="f2014" fmla="*/ f1589 1 4114703"/>
              <a:gd name="f2015" fmla="*/ f1590 1 5306847"/>
              <a:gd name="f2016" fmla="*/ f1591 1 4114703"/>
              <a:gd name="f2017" fmla="*/ f1592 1 5306847"/>
              <a:gd name="f2018" fmla="*/ f1593 1 4114703"/>
              <a:gd name="f2019" fmla="*/ f1594 1 5306847"/>
              <a:gd name="f2020" fmla="*/ f1595 1 4114703"/>
              <a:gd name="f2021" fmla="*/ f1596 1 5306847"/>
              <a:gd name="f2022" fmla="*/ f1597 1 4114703"/>
              <a:gd name="f2023" fmla="*/ f1598 1 5306847"/>
              <a:gd name="f2024" fmla="*/ f1599 1 4114703"/>
              <a:gd name="f2025" fmla="*/ f1600 1 5306847"/>
              <a:gd name="f2026" fmla="*/ f1601 1 4114703"/>
              <a:gd name="f2027" fmla="*/ f1602 1 5306847"/>
              <a:gd name="f2028" fmla="*/ f1603 1 4114703"/>
              <a:gd name="f2029" fmla="*/ f1604 1 5306847"/>
              <a:gd name="f2030" fmla="*/ f1605 1 4114703"/>
              <a:gd name="f2031" fmla="*/ f1606 1 5306847"/>
              <a:gd name="f2032" fmla="*/ f1607 1 4114703"/>
              <a:gd name="f2033" fmla="*/ f1608 1 5306847"/>
              <a:gd name="f2034" fmla="*/ f1609 1 4114703"/>
              <a:gd name="f2035" fmla="*/ f1610 1 5306847"/>
              <a:gd name="f2036" fmla="*/ f1611 1 4114703"/>
              <a:gd name="f2037" fmla="*/ f1612 1 5306847"/>
              <a:gd name="f2038" fmla="*/ f1613 1 4114703"/>
              <a:gd name="f2039" fmla="*/ f1614 1 5306847"/>
              <a:gd name="f2040" fmla="*/ f1615 1 4114703"/>
              <a:gd name="f2041" fmla="*/ f1616 1 5306847"/>
              <a:gd name="f2042" fmla="*/ f1617 1 4114703"/>
              <a:gd name="f2043" fmla="*/ f1618 1 5306847"/>
              <a:gd name="f2044" fmla="*/ f1619 1 4114703"/>
              <a:gd name="f2045" fmla="*/ f1620 1 5306847"/>
              <a:gd name="f2046" fmla="*/ f1621 1 4114703"/>
              <a:gd name="f2047" fmla="*/ f5 1 f1196"/>
              <a:gd name="f2048" fmla="*/ f6 1 f1196"/>
              <a:gd name="f2049" fmla="*/ f5 1 f1197"/>
              <a:gd name="f2050" fmla="*/ f7 1 f1197"/>
              <a:gd name="f2051" fmla="+- f1622 0 f1"/>
              <a:gd name="f2052" fmla="*/ f1623 1 f1196"/>
              <a:gd name="f2053" fmla="*/ f1624 1 f1197"/>
              <a:gd name="f2054" fmla="*/ f1625 1 f1196"/>
              <a:gd name="f2055" fmla="*/ f1626 1 f1197"/>
              <a:gd name="f2056" fmla="*/ f1627 1 f1196"/>
              <a:gd name="f2057" fmla="*/ f1628 1 f1197"/>
              <a:gd name="f2058" fmla="*/ f1629 1 f1196"/>
              <a:gd name="f2059" fmla="*/ f1630 1 f1197"/>
              <a:gd name="f2060" fmla="*/ f1631 1 f1196"/>
              <a:gd name="f2061" fmla="*/ f1632 1 f1197"/>
              <a:gd name="f2062" fmla="*/ f1633 1 f1196"/>
              <a:gd name="f2063" fmla="*/ f1634 1 f1197"/>
              <a:gd name="f2064" fmla="*/ f1635 1 f1196"/>
              <a:gd name="f2065" fmla="*/ f1636 1 f1197"/>
              <a:gd name="f2066" fmla="*/ f1637 1 f1196"/>
              <a:gd name="f2067" fmla="*/ f1638 1 f1197"/>
              <a:gd name="f2068" fmla="*/ f1639 1 f1196"/>
              <a:gd name="f2069" fmla="*/ f1640 1 f1197"/>
              <a:gd name="f2070" fmla="*/ f1641 1 f1196"/>
              <a:gd name="f2071" fmla="*/ f1642 1 f1197"/>
              <a:gd name="f2072" fmla="*/ f1643 1 f1196"/>
              <a:gd name="f2073" fmla="*/ f1644 1 f1197"/>
              <a:gd name="f2074" fmla="*/ f1645 1 f1196"/>
              <a:gd name="f2075" fmla="*/ f1646 1 f1197"/>
              <a:gd name="f2076" fmla="*/ f1647 1 f1196"/>
              <a:gd name="f2077" fmla="*/ f1648 1 f1197"/>
              <a:gd name="f2078" fmla="*/ f1649 1 f1196"/>
              <a:gd name="f2079" fmla="*/ f1650 1 f1197"/>
              <a:gd name="f2080" fmla="*/ f1651 1 f1196"/>
              <a:gd name="f2081" fmla="*/ f1652 1 f1197"/>
              <a:gd name="f2082" fmla="*/ f1653 1 f1196"/>
              <a:gd name="f2083" fmla="*/ f1654 1 f1197"/>
              <a:gd name="f2084" fmla="*/ f1655 1 f1196"/>
              <a:gd name="f2085" fmla="*/ f1656 1 f1197"/>
              <a:gd name="f2086" fmla="*/ f1657 1 f1196"/>
              <a:gd name="f2087" fmla="*/ f1658 1 f1197"/>
              <a:gd name="f2088" fmla="*/ f1659 1 f1196"/>
              <a:gd name="f2089" fmla="*/ f1660 1 f1197"/>
              <a:gd name="f2090" fmla="*/ f1661 1 f1196"/>
              <a:gd name="f2091" fmla="*/ f1662 1 f1197"/>
              <a:gd name="f2092" fmla="*/ f1663 1 f1196"/>
              <a:gd name="f2093" fmla="*/ f1664 1 f1197"/>
              <a:gd name="f2094" fmla="*/ f1665 1 f1196"/>
              <a:gd name="f2095" fmla="*/ f1666 1 f1197"/>
              <a:gd name="f2096" fmla="*/ f1667 1 f1196"/>
              <a:gd name="f2097" fmla="*/ f1668 1 f1197"/>
              <a:gd name="f2098" fmla="*/ f1669 1 f1196"/>
              <a:gd name="f2099" fmla="*/ f1670 1 f1197"/>
              <a:gd name="f2100" fmla="*/ f1671 1 f1196"/>
              <a:gd name="f2101" fmla="*/ f1672 1 f1197"/>
              <a:gd name="f2102" fmla="*/ f1673 1 f1196"/>
              <a:gd name="f2103" fmla="*/ f1674 1 f1197"/>
              <a:gd name="f2104" fmla="*/ f1675 1 f1196"/>
              <a:gd name="f2105" fmla="*/ f1676 1 f1197"/>
              <a:gd name="f2106" fmla="*/ f1677 1 f1196"/>
              <a:gd name="f2107" fmla="*/ f1678 1 f1197"/>
              <a:gd name="f2108" fmla="*/ f1679 1 f1196"/>
              <a:gd name="f2109" fmla="*/ f1680 1 f1197"/>
              <a:gd name="f2110" fmla="*/ f1681 1 f1196"/>
              <a:gd name="f2111" fmla="*/ f1682 1 f1197"/>
              <a:gd name="f2112" fmla="*/ f1683 1 f1196"/>
              <a:gd name="f2113" fmla="*/ f1684 1 f1197"/>
              <a:gd name="f2114" fmla="*/ f1685 1 f1196"/>
              <a:gd name="f2115" fmla="*/ f1686 1 f1197"/>
              <a:gd name="f2116" fmla="*/ f1687 1 f1196"/>
              <a:gd name="f2117" fmla="*/ f1688 1 f1197"/>
              <a:gd name="f2118" fmla="*/ f1689 1 f1196"/>
              <a:gd name="f2119" fmla="*/ f1690 1 f1197"/>
              <a:gd name="f2120" fmla="*/ f1691 1 f1196"/>
              <a:gd name="f2121" fmla="*/ f1692 1 f1197"/>
              <a:gd name="f2122" fmla="*/ f1693 1 f1196"/>
              <a:gd name="f2123" fmla="*/ f1694 1 f1197"/>
              <a:gd name="f2124" fmla="*/ f1695 1 f1196"/>
              <a:gd name="f2125" fmla="*/ f1696 1 f1197"/>
              <a:gd name="f2126" fmla="*/ f1697 1 f1196"/>
              <a:gd name="f2127" fmla="*/ f1698 1 f1197"/>
              <a:gd name="f2128" fmla="*/ f1699 1 f1196"/>
              <a:gd name="f2129" fmla="*/ f1700 1 f1197"/>
              <a:gd name="f2130" fmla="*/ f1701 1 f1196"/>
              <a:gd name="f2131" fmla="*/ f1702 1 f1197"/>
              <a:gd name="f2132" fmla="*/ f1703 1 f1196"/>
              <a:gd name="f2133" fmla="*/ f1704 1 f1197"/>
              <a:gd name="f2134" fmla="*/ f1705 1 f1197"/>
              <a:gd name="f2135" fmla="*/ f1706 1 f1197"/>
              <a:gd name="f2136" fmla="*/ f1707 1 f1196"/>
              <a:gd name="f2137" fmla="*/ f1708 1 f1197"/>
              <a:gd name="f2138" fmla="*/ f1709 1 f1196"/>
              <a:gd name="f2139" fmla="*/ f1710 1 f1197"/>
              <a:gd name="f2140" fmla="*/ f1711 1 f1196"/>
              <a:gd name="f2141" fmla="*/ f1712 1 f1197"/>
              <a:gd name="f2142" fmla="*/ f1713 1 f1197"/>
              <a:gd name="f2143" fmla="*/ f1714 1 f1197"/>
              <a:gd name="f2144" fmla="*/ f1715 1 f1196"/>
              <a:gd name="f2145" fmla="*/ f1716 1 f1197"/>
              <a:gd name="f2146" fmla="*/ f1717 1 f1196"/>
              <a:gd name="f2147" fmla="*/ f1718 1 f1197"/>
              <a:gd name="f2148" fmla="*/ f1719 1 f1196"/>
              <a:gd name="f2149" fmla="*/ f1720 1 f1197"/>
              <a:gd name="f2150" fmla="*/ f1721 1 f1197"/>
              <a:gd name="f2151" fmla="*/ f1722 1 f1196"/>
              <a:gd name="f2152" fmla="*/ f1723 1 f1197"/>
              <a:gd name="f2153" fmla="*/ f1724 1 f1196"/>
              <a:gd name="f2154" fmla="*/ f1725 1 f1197"/>
              <a:gd name="f2155" fmla="*/ f1726 1 f1196"/>
              <a:gd name="f2156" fmla="*/ f1727 1 f1197"/>
              <a:gd name="f2157" fmla="*/ f1728 1 f1196"/>
              <a:gd name="f2158" fmla="*/ f1729 1 f1197"/>
              <a:gd name="f2159" fmla="*/ f1730 1 f1197"/>
              <a:gd name="f2160" fmla="*/ f1731 1 f1197"/>
              <a:gd name="f2161" fmla="*/ f1732 1 f1196"/>
              <a:gd name="f2162" fmla="*/ f1733 1 f1197"/>
              <a:gd name="f2163" fmla="*/ f1734 1 f1196"/>
              <a:gd name="f2164" fmla="*/ f1735 1 f1197"/>
              <a:gd name="f2165" fmla="*/ f1736 1 f1196"/>
              <a:gd name="f2166" fmla="*/ f1737 1 f1197"/>
              <a:gd name="f2167" fmla="*/ f1738 1 f1196"/>
              <a:gd name="f2168" fmla="*/ f1739 1 f1197"/>
              <a:gd name="f2169" fmla="*/ f1740 1 f1196"/>
              <a:gd name="f2170" fmla="*/ f1741 1 f1197"/>
              <a:gd name="f2171" fmla="*/ f1742 1 f1196"/>
              <a:gd name="f2172" fmla="*/ f1743 1 f1197"/>
              <a:gd name="f2173" fmla="*/ f1744 1 f1196"/>
              <a:gd name="f2174" fmla="*/ f1745 1 f1197"/>
              <a:gd name="f2175" fmla="*/ f1746 1 f1196"/>
              <a:gd name="f2176" fmla="*/ f1747 1 f1197"/>
              <a:gd name="f2177" fmla="*/ f1748 1 f1196"/>
              <a:gd name="f2178" fmla="*/ f1749 1 f1197"/>
              <a:gd name="f2179" fmla="*/ f1750 1 f1196"/>
              <a:gd name="f2180" fmla="*/ f1751 1 f1197"/>
              <a:gd name="f2181" fmla="*/ f1752 1 f1196"/>
              <a:gd name="f2182" fmla="*/ f1753 1 f1197"/>
              <a:gd name="f2183" fmla="*/ f1754 1 f1196"/>
              <a:gd name="f2184" fmla="*/ f1755 1 f1197"/>
              <a:gd name="f2185" fmla="*/ f1756 1 f1196"/>
              <a:gd name="f2186" fmla="*/ f1757 1 f1196"/>
              <a:gd name="f2187" fmla="*/ f1758 1 f1197"/>
              <a:gd name="f2188" fmla="*/ f1759 1 f1196"/>
              <a:gd name="f2189" fmla="*/ f1760 1 f1197"/>
              <a:gd name="f2190" fmla="*/ f1761 1 f1196"/>
              <a:gd name="f2191" fmla="*/ f1762 1 f1197"/>
              <a:gd name="f2192" fmla="*/ f1763 1 f1196"/>
              <a:gd name="f2193" fmla="*/ f1764 1 f1197"/>
              <a:gd name="f2194" fmla="*/ f1765 1 f1196"/>
              <a:gd name="f2195" fmla="*/ f1766 1 f1197"/>
              <a:gd name="f2196" fmla="*/ f1767 1 f1196"/>
              <a:gd name="f2197" fmla="*/ f1768 1 f1196"/>
              <a:gd name="f2198" fmla="*/ f1769 1 f1196"/>
              <a:gd name="f2199" fmla="*/ f1770 1 f1197"/>
              <a:gd name="f2200" fmla="*/ f1771 1 f1196"/>
              <a:gd name="f2201" fmla="*/ f1772 1 f1197"/>
              <a:gd name="f2202" fmla="*/ f1773 1 f1196"/>
              <a:gd name="f2203" fmla="*/ f1774 1 f1197"/>
              <a:gd name="f2204" fmla="*/ f1775 1 f1196"/>
              <a:gd name="f2205" fmla="*/ f1776 1 f1197"/>
              <a:gd name="f2206" fmla="*/ f1777 1 f1196"/>
              <a:gd name="f2207" fmla="*/ f1778 1 f1196"/>
              <a:gd name="f2208" fmla="*/ f1779 1 f1196"/>
              <a:gd name="f2209" fmla="*/ f1780 1 f1197"/>
              <a:gd name="f2210" fmla="*/ f1781 1 f1196"/>
              <a:gd name="f2211" fmla="*/ f1782 1 f1197"/>
              <a:gd name="f2212" fmla="*/ f1783 1 f1196"/>
              <a:gd name="f2213" fmla="*/ f1784 1 f1197"/>
              <a:gd name="f2214" fmla="*/ f1785 1 f1196"/>
              <a:gd name="f2215" fmla="*/ f1786 1 f1196"/>
              <a:gd name="f2216" fmla="*/ f1787 1 f1196"/>
              <a:gd name="f2217" fmla="*/ f1788 1 f1197"/>
              <a:gd name="f2218" fmla="*/ f1789 1 f1196"/>
              <a:gd name="f2219" fmla="*/ f1790 1 f1197"/>
              <a:gd name="f2220" fmla="*/ f1791 1 f1196"/>
              <a:gd name="f2221" fmla="*/ f1792 1 f1197"/>
              <a:gd name="f2222" fmla="*/ f1793 1 f1196"/>
              <a:gd name="f2223" fmla="*/ f1794 1 f1196"/>
              <a:gd name="f2224" fmla="*/ f1795 1 f1196"/>
              <a:gd name="f2225" fmla="*/ f1796 1 f1197"/>
              <a:gd name="f2226" fmla="*/ f1797 1 f1196"/>
              <a:gd name="f2227" fmla="*/ f1798 1 f1197"/>
              <a:gd name="f2228" fmla="*/ f1799 1 f1196"/>
              <a:gd name="f2229" fmla="*/ f1800 1 f1197"/>
              <a:gd name="f2230" fmla="*/ f1801 1 f1196"/>
              <a:gd name="f2231" fmla="*/ f1802 1 f1197"/>
              <a:gd name="f2232" fmla="*/ f1803 1 f1196"/>
              <a:gd name="f2233" fmla="*/ f1804 1 f1197"/>
              <a:gd name="f2234" fmla="*/ f1805 1 f1196"/>
              <a:gd name="f2235" fmla="*/ f1806 1 f1197"/>
              <a:gd name="f2236" fmla="*/ f1807 1 f1196"/>
              <a:gd name="f2237" fmla="*/ f1808 1 f1197"/>
              <a:gd name="f2238" fmla="*/ f1809 1 f1196"/>
              <a:gd name="f2239" fmla="*/ f1810 1 f1197"/>
              <a:gd name="f2240" fmla="*/ f1811 1 f1196"/>
              <a:gd name="f2241" fmla="*/ f1812 1 f1197"/>
              <a:gd name="f2242" fmla="*/ f1813 1 f1196"/>
              <a:gd name="f2243" fmla="*/ f1814 1 f1197"/>
              <a:gd name="f2244" fmla="*/ f1815 1 f1196"/>
              <a:gd name="f2245" fmla="*/ f1816 1 f1197"/>
              <a:gd name="f2246" fmla="*/ f1817 1 f1196"/>
              <a:gd name="f2247" fmla="*/ f1818 1 f1197"/>
              <a:gd name="f2248" fmla="*/ f1819 1 f1196"/>
              <a:gd name="f2249" fmla="*/ f1820 1 f1197"/>
              <a:gd name="f2250" fmla="*/ f1821 1 f1196"/>
              <a:gd name="f2251" fmla="*/ f1822 1 f1197"/>
              <a:gd name="f2252" fmla="*/ f1823 1 f1196"/>
              <a:gd name="f2253" fmla="*/ f1824 1 f1197"/>
              <a:gd name="f2254" fmla="*/ f1825 1 f1196"/>
              <a:gd name="f2255" fmla="*/ f1826 1 f1197"/>
              <a:gd name="f2256" fmla="*/ f1827 1 f1196"/>
              <a:gd name="f2257" fmla="*/ f1828 1 f1197"/>
              <a:gd name="f2258" fmla="*/ f1829 1 f1196"/>
              <a:gd name="f2259" fmla="*/ f1830 1 f1197"/>
              <a:gd name="f2260" fmla="*/ f1831 1 f1196"/>
              <a:gd name="f2261" fmla="*/ f1832 1 f1197"/>
              <a:gd name="f2262" fmla="*/ f1833 1 f1196"/>
              <a:gd name="f2263" fmla="*/ f1834 1 f1197"/>
              <a:gd name="f2264" fmla="*/ f1835 1 f1196"/>
              <a:gd name="f2265" fmla="*/ f1836 1 f1197"/>
              <a:gd name="f2266" fmla="*/ f1837 1 f1196"/>
              <a:gd name="f2267" fmla="*/ f1838 1 f1197"/>
              <a:gd name="f2268" fmla="*/ f1839 1 f1196"/>
              <a:gd name="f2269" fmla="*/ f1840 1 f1197"/>
              <a:gd name="f2270" fmla="*/ f1841 1 f1196"/>
              <a:gd name="f2271" fmla="*/ f1842 1 f1197"/>
              <a:gd name="f2272" fmla="*/ f1843 1 f1196"/>
              <a:gd name="f2273" fmla="*/ f1844 1 f1197"/>
              <a:gd name="f2274" fmla="*/ f1845 1 f1196"/>
              <a:gd name="f2275" fmla="*/ f1846 1 f1197"/>
              <a:gd name="f2276" fmla="*/ f1847 1 f1196"/>
              <a:gd name="f2277" fmla="*/ f1848 1 f1197"/>
              <a:gd name="f2278" fmla="*/ f1849 1 f1196"/>
              <a:gd name="f2279" fmla="*/ f1850 1 f1197"/>
              <a:gd name="f2280" fmla="*/ f1851 1 f1196"/>
              <a:gd name="f2281" fmla="*/ f1852 1 f1197"/>
              <a:gd name="f2282" fmla="*/ f1853 1 f1196"/>
              <a:gd name="f2283" fmla="*/ f1854 1 f1197"/>
              <a:gd name="f2284" fmla="*/ f1855 1 f1196"/>
              <a:gd name="f2285" fmla="*/ f1856 1 f1197"/>
              <a:gd name="f2286" fmla="*/ f1857 1 f1196"/>
              <a:gd name="f2287" fmla="*/ f1858 1 f1197"/>
              <a:gd name="f2288" fmla="*/ f1859 1 f1196"/>
              <a:gd name="f2289" fmla="*/ f1860 1 f1197"/>
              <a:gd name="f2290" fmla="*/ f1861 1 f1196"/>
              <a:gd name="f2291" fmla="*/ f1862 1 f1197"/>
              <a:gd name="f2292" fmla="*/ f1863 1 f1196"/>
              <a:gd name="f2293" fmla="*/ f1864 1 f1197"/>
              <a:gd name="f2294" fmla="*/ f1865 1 f1196"/>
              <a:gd name="f2295" fmla="*/ f1866 1 f1197"/>
              <a:gd name="f2296" fmla="*/ f1867 1 f1196"/>
              <a:gd name="f2297" fmla="*/ f1868 1 f1197"/>
              <a:gd name="f2298" fmla="*/ f1869 1 f1196"/>
              <a:gd name="f2299" fmla="*/ f1870 1 f1197"/>
              <a:gd name="f2300" fmla="*/ f1871 1 f1196"/>
              <a:gd name="f2301" fmla="*/ f1872 1 f1197"/>
              <a:gd name="f2302" fmla="*/ f1873 1 f1196"/>
              <a:gd name="f2303" fmla="*/ f1874 1 f1197"/>
              <a:gd name="f2304" fmla="*/ f1875 1 f1196"/>
              <a:gd name="f2305" fmla="*/ f1876 1 f1197"/>
              <a:gd name="f2306" fmla="*/ f1877 1 f1196"/>
              <a:gd name="f2307" fmla="*/ f1878 1 f1197"/>
              <a:gd name="f2308" fmla="*/ f1879 1 f1196"/>
              <a:gd name="f2309" fmla="*/ f1880 1 f1197"/>
              <a:gd name="f2310" fmla="*/ f1881 1 f1196"/>
              <a:gd name="f2311" fmla="*/ f1882 1 f1197"/>
              <a:gd name="f2312" fmla="*/ f1883 1 f1196"/>
              <a:gd name="f2313" fmla="*/ f1884 1 f1197"/>
              <a:gd name="f2314" fmla="*/ f1885 1 f1196"/>
              <a:gd name="f2315" fmla="*/ f1886 1 f1197"/>
              <a:gd name="f2316" fmla="*/ f1887 1 f1196"/>
              <a:gd name="f2317" fmla="*/ f1888 1 f1197"/>
              <a:gd name="f2318" fmla="*/ f1889 1 f1196"/>
              <a:gd name="f2319" fmla="*/ f1890 1 f1197"/>
              <a:gd name="f2320" fmla="*/ f1891 1 f1196"/>
              <a:gd name="f2321" fmla="*/ f1892 1 f1197"/>
              <a:gd name="f2322" fmla="*/ f1893 1 f1196"/>
              <a:gd name="f2323" fmla="*/ f1894 1 f1197"/>
              <a:gd name="f2324" fmla="*/ f1895 1 f1196"/>
              <a:gd name="f2325" fmla="*/ f1896 1 f1197"/>
              <a:gd name="f2326" fmla="*/ f1897 1 f1196"/>
              <a:gd name="f2327" fmla="*/ f1898 1 f1197"/>
              <a:gd name="f2328" fmla="*/ f1899 1 f1196"/>
              <a:gd name="f2329" fmla="*/ f1900 1 f1197"/>
              <a:gd name="f2330" fmla="*/ f1901 1 f1196"/>
              <a:gd name="f2331" fmla="*/ f1902 1 f1197"/>
              <a:gd name="f2332" fmla="*/ f1903 1 f1196"/>
              <a:gd name="f2333" fmla="*/ f1904 1 f1197"/>
              <a:gd name="f2334" fmla="*/ f1905 1 f1196"/>
              <a:gd name="f2335" fmla="*/ f1906 1 f1197"/>
              <a:gd name="f2336" fmla="*/ f1907 1 f1196"/>
              <a:gd name="f2337" fmla="*/ f1908 1 f1197"/>
              <a:gd name="f2338" fmla="*/ f1909 1 f1196"/>
              <a:gd name="f2339" fmla="*/ f1910 1 f1197"/>
              <a:gd name="f2340" fmla="*/ f1911 1 f1196"/>
              <a:gd name="f2341" fmla="*/ f1912 1 f1197"/>
              <a:gd name="f2342" fmla="*/ f1913 1 f1196"/>
              <a:gd name="f2343" fmla="*/ f1914 1 f1197"/>
              <a:gd name="f2344" fmla="*/ f1915 1 f1196"/>
              <a:gd name="f2345" fmla="*/ f1916 1 f1197"/>
              <a:gd name="f2346" fmla="*/ f1917 1 f1196"/>
              <a:gd name="f2347" fmla="*/ f1918 1 f1197"/>
              <a:gd name="f2348" fmla="*/ f1919 1 f1196"/>
              <a:gd name="f2349" fmla="*/ f1920 1 f1197"/>
              <a:gd name="f2350" fmla="*/ f1921 1 f1196"/>
              <a:gd name="f2351" fmla="*/ f1922 1 f1197"/>
              <a:gd name="f2352" fmla="*/ f1923 1 f1196"/>
              <a:gd name="f2353" fmla="*/ f1924 1 f1197"/>
              <a:gd name="f2354" fmla="*/ f1925 1 f1196"/>
              <a:gd name="f2355" fmla="*/ f1926 1 f1197"/>
              <a:gd name="f2356" fmla="*/ f1927 1 f1196"/>
              <a:gd name="f2357" fmla="*/ f1928 1 f1197"/>
              <a:gd name="f2358" fmla="*/ f1929 1 f1196"/>
              <a:gd name="f2359" fmla="*/ f1930 1 f1197"/>
              <a:gd name="f2360" fmla="*/ f1931 1 f1196"/>
              <a:gd name="f2361" fmla="*/ f1932 1 f1197"/>
              <a:gd name="f2362" fmla="*/ f1933 1 f1196"/>
              <a:gd name="f2363" fmla="*/ f1934 1 f1197"/>
              <a:gd name="f2364" fmla="*/ f1935 1 f1196"/>
              <a:gd name="f2365" fmla="*/ f1936 1 f1197"/>
              <a:gd name="f2366" fmla="*/ f1937 1 f1196"/>
              <a:gd name="f2367" fmla="*/ f1938 1 f1197"/>
              <a:gd name="f2368" fmla="*/ f1939 1 f1196"/>
              <a:gd name="f2369" fmla="*/ f1940 1 f1197"/>
              <a:gd name="f2370" fmla="*/ f1941 1 f1196"/>
              <a:gd name="f2371" fmla="*/ f1942 1 f1197"/>
              <a:gd name="f2372" fmla="*/ f1943 1 f1196"/>
              <a:gd name="f2373" fmla="*/ f1944 1 f1197"/>
              <a:gd name="f2374" fmla="*/ f1945 1 f1196"/>
              <a:gd name="f2375" fmla="*/ f1946 1 f1197"/>
              <a:gd name="f2376" fmla="*/ f1947 1 f1196"/>
              <a:gd name="f2377" fmla="*/ f1948 1 f1197"/>
              <a:gd name="f2378" fmla="*/ f1949 1 f1197"/>
              <a:gd name="f2379" fmla="*/ f1950 1 f1197"/>
              <a:gd name="f2380" fmla="*/ f1951 1 f1196"/>
              <a:gd name="f2381" fmla="*/ f1952 1 f1197"/>
              <a:gd name="f2382" fmla="*/ f1953 1 f1196"/>
              <a:gd name="f2383" fmla="*/ f1954 1 f1197"/>
              <a:gd name="f2384" fmla="*/ f1955 1 f1196"/>
              <a:gd name="f2385" fmla="*/ f1956 1 f1197"/>
              <a:gd name="f2386" fmla="*/ f1957 1 f1196"/>
              <a:gd name="f2387" fmla="*/ f1958 1 f1197"/>
              <a:gd name="f2388" fmla="*/ f1959 1 f1196"/>
              <a:gd name="f2389" fmla="*/ f1960 1 f1197"/>
              <a:gd name="f2390" fmla="*/ f1961 1 f1196"/>
              <a:gd name="f2391" fmla="*/ f1962 1 f1197"/>
              <a:gd name="f2392" fmla="*/ f1963 1 f1196"/>
              <a:gd name="f2393" fmla="*/ f1964 1 f1197"/>
              <a:gd name="f2394" fmla="*/ f1965 1 f1196"/>
              <a:gd name="f2395" fmla="*/ f1966 1 f1197"/>
              <a:gd name="f2396" fmla="*/ f1967 1 f1196"/>
              <a:gd name="f2397" fmla="*/ f1968 1 f1197"/>
              <a:gd name="f2398" fmla="*/ f1969 1 f1196"/>
              <a:gd name="f2399" fmla="*/ f1970 1 f1197"/>
              <a:gd name="f2400" fmla="*/ f1971 1 f1196"/>
              <a:gd name="f2401" fmla="*/ f1972 1 f1197"/>
              <a:gd name="f2402" fmla="*/ f1973 1 f1196"/>
              <a:gd name="f2403" fmla="*/ f1974 1 f1197"/>
              <a:gd name="f2404" fmla="*/ f1975 1 f1196"/>
              <a:gd name="f2405" fmla="*/ f1976 1 f1197"/>
              <a:gd name="f2406" fmla="*/ f1977 1 f1196"/>
              <a:gd name="f2407" fmla="*/ f1978 1 f1197"/>
              <a:gd name="f2408" fmla="*/ f1979 1 f1196"/>
              <a:gd name="f2409" fmla="*/ f1980 1 f1197"/>
              <a:gd name="f2410" fmla="*/ f1981 1 f1196"/>
              <a:gd name="f2411" fmla="*/ f1982 1 f1197"/>
              <a:gd name="f2412" fmla="*/ f1983 1 f1196"/>
              <a:gd name="f2413" fmla="*/ f1984 1 f1197"/>
              <a:gd name="f2414" fmla="*/ f1985 1 f1196"/>
              <a:gd name="f2415" fmla="*/ f1986 1 f1197"/>
              <a:gd name="f2416" fmla="*/ f1987 1 f1196"/>
              <a:gd name="f2417" fmla="*/ f1988 1 f1197"/>
              <a:gd name="f2418" fmla="*/ f1989 1 f1196"/>
              <a:gd name="f2419" fmla="*/ f1990 1 f1197"/>
              <a:gd name="f2420" fmla="*/ f1991 1 f1196"/>
              <a:gd name="f2421" fmla="*/ f1992 1 f1197"/>
              <a:gd name="f2422" fmla="*/ f1993 1 f1196"/>
              <a:gd name="f2423" fmla="*/ f1994 1 f1197"/>
              <a:gd name="f2424" fmla="*/ f1995 1 f1196"/>
              <a:gd name="f2425" fmla="*/ f1996 1 f1197"/>
              <a:gd name="f2426" fmla="*/ f1997 1 f1196"/>
              <a:gd name="f2427" fmla="*/ f1998 1 f1197"/>
              <a:gd name="f2428" fmla="*/ f1999 1 f1196"/>
              <a:gd name="f2429" fmla="*/ f2000 1 f1197"/>
              <a:gd name="f2430" fmla="*/ f2001 1 f1196"/>
              <a:gd name="f2431" fmla="*/ f2002 1 f1197"/>
              <a:gd name="f2432" fmla="*/ f2003 1 f1196"/>
              <a:gd name="f2433" fmla="*/ f2004 1 f1197"/>
              <a:gd name="f2434" fmla="*/ f2005 1 f1196"/>
              <a:gd name="f2435" fmla="*/ f2006 1 f1197"/>
              <a:gd name="f2436" fmla="*/ f2007 1 f1196"/>
              <a:gd name="f2437" fmla="*/ f2008 1 f1197"/>
              <a:gd name="f2438" fmla="*/ f2009 1 f1196"/>
              <a:gd name="f2439" fmla="*/ f2010 1 f1197"/>
              <a:gd name="f2440" fmla="*/ f2011 1 f1196"/>
              <a:gd name="f2441" fmla="*/ f2012 1 f1197"/>
              <a:gd name="f2442" fmla="*/ f2013 1 f1196"/>
              <a:gd name="f2443" fmla="*/ f2014 1 f1197"/>
              <a:gd name="f2444" fmla="*/ f2015 1 f1196"/>
              <a:gd name="f2445" fmla="*/ f2016 1 f1197"/>
              <a:gd name="f2446" fmla="*/ f2017 1 f1196"/>
              <a:gd name="f2447" fmla="*/ f2018 1 f1197"/>
              <a:gd name="f2448" fmla="*/ f2019 1 f1196"/>
              <a:gd name="f2449" fmla="*/ f2020 1 f1197"/>
              <a:gd name="f2450" fmla="*/ f2021 1 f1196"/>
              <a:gd name="f2451" fmla="*/ f2022 1 f1197"/>
              <a:gd name="f2452" fmla="*/ f2023 1 f1196"/>
              <a:gd name="f2453" fmla="*/ f2024 1 f1197"/>
              <a:gd name="f2454" fmla="*/ f2025 1 f1196"/>
              <a:gd name="f2455" fmla="*/ f2026 1 f1197"/>
              <a:gd name="f2456" fmla="*/ f2027 1 f1196"/>
              <a:gd name="f2457" fmla="*/ f2028 1 f1197"/>
              <a:gd name="f2458" fmla="*/ f2029 1 f1196"/>
              <a:gd name="f2459" fmla="*/ f2030 1 f1197"/>
              <a:gd name="f2460" fmla="*/ f2031 1 f1196"/>
              <a:gd name="f2461" fmla="*/ f2032 1 f1197"/>
              <a:gd name="f2462" fmla="*/ f2033 1 f1196"/>
              <a:gd name="f2463" fmla="*/ f2034 1 f1197"/>
              <a:gd name="f2464" fmla="*/ f2035 1 f1196"/>
              <a:gd name="f2465" fmla="*/ f2036 1 f1197"/>
              <a:gd name="f2466" fmla="*/ f2037 1 f1196"/>
              <a:gd name="f2467" fmla="*/ f2038 1 f1197"/>
              <a:gd name="f2468" fmla="*/ f2039 1 f1196"/>
              <a:gd name="f2469" fmla="*/ f2040 1 f1197"/>
              <a:gd name="f2470" fmla="*/ f2041 1 f1196"/>
              <a:gd name="f2471" fmla="*/ f2042 1 f1197"/>
              <a:gd name="f2472" fmla="*/ f2043 1 f1196"/>
              <a:gd name="f2473" fmla="*/ f2044 1 f1197"/>
              <a:gd name="f2474" fmla="*/ f2045 1 f1196"/>
              <a:gd name="f2475" fmla="*/ f2046 1 f1197"/>
              <a:gd name="f2476" fmla="*/ f2047 f1191 1"/>
              <a:gd name="f2477" fmla="*/ f2048 f1191 1"/>
              <a:gd name="f2478" fmla="*/ f2050 f1192 1"/>
              <a:gd name="f2479" fmla="*/ f2049 f1192 1"/>
              <a:gd name="f2480" fmla="*/ f2052 f1191 1"/>
              <a:gd name="f2481" fmla="*/ f2053 f1192 1"/>
              <a:gd name="f2482" fmla="*/ f2054 f1191 1"/>
              <a:gd name="f2483" fmla="*/ f2055 f1192 1"/>
              <a:gd name="f2484" fmla="*/ f2056 f1191 1"/>
              <a:gd name="f2485" fmla="*/ f2057 f1192 1"/>
              <a:gd name="f2486" fmla="*/ f2058 f1191 1"/>
              <a:gd name="f2487" fmla="*/ f2059 f1192 1"/>
              <a:gd name="f2488" fmla="*/ f2060 f1191 1"/>
              <a:gd name="f2489" fmla="*/ f2061 f1192 1"/>
              <a:gd name="f2490" fmla="*/ f2062 f1191 1"/>
              <a:gd name="f2491" fmla="*/ f2063 f1192 1"/>
              <a:gd name="f2492" fmla="*/ f2064 f1191 1"/>
              <a:gd name="f2493" fmla="*/ f2065 f1192 1"/>
              <a:gd name="f2494" fmla="*/ f2066 f1191 1"/>
              <a:gd name="f2495" fmla="*/ f2067 f1192 1"/>
              <a:gd name="f2496" fmla="*/ f2068 f1191 1"/>
              <a:gd name="f2497" fmla="*/ f2069 f1192 1"/>
              <a:gd name="f2498" fmla="*/ f2070 f1191 1"/>
              <a:gd name="f2499" fmla="*/ f2071 f1192 1"/>
              <a:gd name="f2500" fmla="*/ f2072 f1191 1"/>
              <a:gd name="f2501" fmla="*/ f2073 f1192 1"/>
              <a:gd name="f2502" fmla="*/ f2074 f1191 1"/>
              <a:gd name="f2503" fmla="*/ f2075 f1192 1"/>
              <a:gd name="f2504" fmla="*/ f2076 f1191 1"/>
              <a:gd name="f2505" fmla="*/ f2077 f1192 1"/>
              <a:gd name="f2506" fmla="*/ f2078 f1191 1"/>
              <a:gd name="f2507" fmla="*/ f2079 f1192 1"/>
              <a:gd name="f2508" fmla="*/ f2080 f1191 1"/>
              <a:gd name="f2509" fmla="*/ f2081 f1192 1"/>
              <a:gd name="f2510" fmla="*/ f2082 f1191 1"/>
              <a:gd name="f2511" fmla="*/ f2083 f1192 1"/>
              <a:gd name="f2512" fmla="*/ f2084 f1191 1"/>
              <a:gd name="f2513" fmla="*/ f2085 f1192 1"/>
              <a:gd name="f2514" fmla="*/ f2086 f1191 1"/>
              <a:gd name="f2515" fmla="*/ f2087 f1192 1"/>
              <a:gd name="f2516" fmla="*/ f2088 f1191 1"/>
              <a:gd name="f2517" fmla="*/ f2089 f1192 1"/>
              <a:gd name="f2518" fmla="*/ f2090 f1191 1"/>
              <a:gd name="f2519" fmla="*/ f2091 f1192 1"/>
              <a:gd name="f2520" fmla="*/ f2092 f1191 1"/>
              <a:gd name="f2521" fmla="*/ f2093 f1192 1"/>
              <a:gd name="f2522" fmla="*/ f2094 f1191 1"/>
              <a:gd name="f2523" fmla="*/ f2095 f1192 1"/>
              <a:gd name="f2524" fmla="*/ f2096 f1191 1"/>
              <a:gd name="f2525" fmla="*/ f2097 f1192 1"/>
              <a:gd name="f2526" fmla="*/ f2098 f1191 1"/>
              <a:gd name="f2527" fmla="*/ f2099 f1192 1"/>
              <a:gd name="f2528" fmla="*/ f2100 f1191 1"/>
              <a:gd name="f2529" fmla="*/ f2101 f1192 1"/>
              <a:gd name="f2530" fmla="*/ f2102 f1191 1"/>
              <a:gd name="f2531" fmla="*/ f2103 f1192 1"/>
              <a:gd name="f2532" fmla="*/ f2104 f1191 1"/>
              <a:gd name="f2533" fmla="*/ f2105 f1192 1"/>
              <a:gd name="f2534" fmla="*/ f2106 f1191 1"/>
              <a:gd name="f2535" fmla="*/ f2107 f1192 1"/>
              <a:gd name="f2536" fmla="*/ f2108 f1191 1"/>
              <a:gd name="f2537" fmla="*/ f2109 f1192 1"/>
              <a:gd name="f2538" fmla="*/ f2110 f1191 1"/>
              <a:gd name="f2539" fmla="*/ f2111 f1192 1"/>
              <a:gd name="f2540" fmla="*/ f2112 f1191 1"/>
              <a:gd name="f2541" fmla="*/ f2113 f1192 1"/>
              <a:gd name="f2542" fmla="*/ f2114 f1191 1"/>
              <a:gd name="f2543" fmla="*/ f2115 f1192 1"/>
              <a:gd name="f2544" fmla="*/ f2116 f1191 1"/>
              <a:gd name="f2545" fmla="*/ f2117 f1192 1"/>
              <a:gd name="f2546" fmla="*/ f2118 f1191 1"/>
              <a:gd name="f2547" fmla="*/ f2119 f1192 1"/>
              <a:gd name="f2548" fmla="*/ f2120 f1191 1"/>
              <a:gd name="f2549" fmla="*/ f2121 f1192 1"/>
              <a:gd name="f2550" fmla="*/ f2122 f1191 1"/>
              <a:gd name="f2551" fmla="*/ f2123 f1192 1"/>
              <a:gd name="f2552" fmla="*/ f2124 f1191 1"/>
              <a:gd name="f2553" fmla="*/ f2125 f1192 1"/>
              <a:gd name="f2554" fmla="*/ f2126 f1191 1"/>
              <a:gd name="f2555" fmla="*/ f2127 f1192 1"/>
              <a:gd name="f2556" fmla="*/ f2128 f1191 1"/>
              <a:gd name="f2557" fmla="*/ f2129 f1192 1"/>
              <a:gd name="f2558" fmla="*/ f2130 f1191 1"/>
              <a:gd name="f2559" fmla="*/ f2131 f1192 1"/>
              <a:gd name="f2560" fmla="*/ f2132 f1191 1"/>
              <a:gd name="f2561" fmla="*/ f2133 f1192 1"/>
              <a:gd name="f2562" fmla="*/ f2134 f1192 1"/>
              <a:gd name="f2563" fmla="*/ f2135 f1192 1"/>
              <a:gd name="f2564" fmla="*/ f2136 f1191 1"/>
              <a:gd name="f2565" fmla="*/ f2137 f1192 1"/>
              <a:gd name="f2566" fmla="*/ f2138 f1191 1"/>
              <a:gd name="f2567" fmla="*/ f2139 f1192 1"/>
              <a:gd name="f2568" fmla="*/ f2140 f1191 1"/>
              <a:gd name="f2569" fmla="*/ f2141 f1192 1"/>
              <a:gd name="f2570" fmla="*/ f2142 f1192 1"/>
              <a:gd name="f2571" fmla="*/ f2143 f1192 1"/>
              <a:gd name="f2572" fmla="*/ f2144 f1191 1"/>
              <a:gd name="f2573" fmla="*/ f2145 f1192 1"/>
              <a:gd name="f2574" fmla="*/ f2146 f1191 1"/>
              <a:gd name="f2575" fmla="*/ f2147 f1192 1"/>
              <a:gd name="f2576" fmla="*/ f2148 f1191 1"/>
              <a:gd name="f2577" fmla="*/ f2149 f1192 1"/>
              <a:gd name="f2578" fmla="*/ f2150 f1192 1"/>
              <a:gd name="f2579" fmla="*/ f2151 f1191 1"/>
              <a:gd name="f2580" fmla="*/ f2152 f1192 1"/>
              <a:gd name="f2581" fmla="*/ f2153 f1191 1"/>
              <a:gd name="f2582" fmla="*/ f2154 f1192 1"/>
              <a:gd name="f2583" fmla="*/ f2155 f1191 1"/>
              <a:gd name="f2584" fmla="*/ f2156 f1192 1"/>
              <a:gd name="f2585" fmla="*/ f2157 f1191 1"/>
              <a:gd name="f2586" fmla="*/ f2158 f1192 1"/>
              <a:gd name="f2587" fmla="*/ f2159 f1192 1"/>
              <a:gd name="f2588" fmla="*/ f2160 f1192 1"/>
              <a:gd name="f2589" fmla="*/ f2161 f1191 1"/>
              <a:gd name="f2590" fmla="*/ f2162 f1192 1"/>
              <a:gd name="f2591" fmla="*/ f2163 f1191 1"/>
              <a:gd name="f2592" fmla="*/ f2164 f1192 1"/>
              <a:gd name="f2593" fmla="*/ f2165 f1191 1"/>
              <a:gd name="f2594" fmla="*/ f2166 f1192 1"/>
              <a:gd name="f2595" fmla="*/ f2167 f1191 1"/>
              <a:gd name="f2596" fmla="*/ f2168 f1192 1"/>
              <a:gd name="f2597" fmla="*/ f2169 f1191 1"/>
              <a:gd name="f2598" fmla="*/ f2170 f1192 1"/>
              <a:gd name="f2599" fmla="*/ f2171 f1191 1"/>
              <a:gd name="f2600" fmla="*/ f2172 f1192 1"/>
              <a:gd name="f2601" fmla="*/ f2173 f1191 1"/>
              <a:gd name="f2602" fmla="*/ f2174 f1192 1"/>
              <a:gd name="f2603" fmla="*/ f2175 f1191 1"/>
              <a:gd name="f2604" fmla="*/ f2176 f1192 1"/>
              <a:gd name="f2605" fmla="*/ f2177 f1191 1"/>
              <a:gd name="f2606" fmla="*/ f2178 f1192 1"/>
              <a:gd name="f2607" fmla="*/ f2179 f1191 1"/>
              <a:gd name="f2608" fmla="*/ f2180 f1192 1"/>
              <a:gd name="f2609" fmla="*/ f2181 f1191 1"/>
              <a:gd name="f2610" fmla="*/ f2182 f1192 1"/>
              <a:gd name="f2611" fmla="*/ f2183 f1191 1"/>
              <a:gd name="f2612" fmla="*/ f2184 f1192 1"/>
              <a:gd name="f2613" fmla="*/ f2185 f1191 1"/>
              <a:gd name="f2614" fmla="*/ f2186 f1191 1"/>
              <a:gd name="f2615" fmla="*/ f2187 f1192 1"/>
              <a:gd name="f2616" fmla="*/ f2188 f1191 1"/>
              <a:gd name="f2617" fmla="*/ f2189 f1192 1"/>
              <a:gd name="f2618" fmla="*/ f2190 f1191 1"/>
              <a:gd name="f2619" fmla="*/ f2191 f1192 1"/>
              <a:gd name="f2620" fmla="*/ f2192 f1191 1"/>
              <a:gd name="f2621" fmla="*/ f2193 f1192 1"/>
              <a:gd name="f2622" fmla="*/ f2194 f1191 1"/>
              <a:gd name="f2623" fmla="*/ f2195 f1192 1"/>
              <a:gd name="f2624" fmla="*/ f2196 f1191 1"/>
              <a:gd name="f2625" fmla="*/ f2197 f1191 1"/>
              <a:gd name="f2626" fmla="*/ f2198 f1191 1"/>
              <a:gd name="f2627" fmla="*/ f2199 f1192 1"/>
              <a:gd name="f2628" fmla="*/ f2200 f1191 1"/>
              <a:gd name="f2629" fmla="*/ f2201 f1192 1"/>
              <a:gd name="f2630" fmla="*/ f2202 f1191 1"/>
              <a:gd name="f2631" fmla="*/ f2203 f1192 1"/>
              <a:gd name="f2632" fmla="*/ f2204 f1191 1"/>
              <a:gd name="f2633" fmla="*/ f2205 f1192 1"/>
              <a:gd name="f2634" fmla="*/ f2206 f1191 1"/>
              <a:gd name="f2635" fmla="*/ f2207 f1191 1"/>
              <a:gd name="f2636" fmla="*/ f2208 f1191 1"/>
              <a:gd name="f2637" fmla="*/ f2209 f1192 1"/>
              <a:gd name="f2638" fmla="*/ f2210 f1191 1"/>
              <a:gd name="f2639" fmla="*/ f2211 f1192 1"/>
              <a:gd name="f2640" fmla="*/ f2212 f1191 1"/>
              <a:gd name="f2641" fmla="*/ f2213 f1192 1"/>
              <a:gd name="f2642" fmla="*/ f2214 f1191 1"/>
              <a:gd name="f2643" fmla="*/ f2215 f1191 1"/>
              <a:gd name="f2644" fmla="*/ f2216 f1191 1"/>
              <a:gd name="f2645" fmla="*/ f2217 f1192 1"/>
              <a:gd name="f2646" fmla="*/ f2218 f1191 1"/>
              <a:gd name="f2647" fmla="*/ f2219 f1192 1"/>
              <a:gd name="f2648" fmla="*/ f2220 f1191 1"/>
              <a:gd name="f2649" fmla="*/ f2221 f1192 1"/>
              <a:gd name="f2650" fmla="*/ f2222 f1191 1"/>
              <a:gd name="f2651" fmla="*/ f2223 f1191 1"/>
              <a:gd name="f2652" fmla="*/ f2224 f1191 1"/>
              <a:gd name="f2653" fmla="*/ f2225 f1192 1"/>
              <a:gd name="f2654" fmla="*/ f2226 f1191 1"/>
              <a:gd name="f2655" fmla="*/ f2227 f1192 1"/>
              <a:gd name="f2656" fmla="*/ f2228 f1191 1"/>
              <a:gd name="f2657" fmla="*/ f2229 f1192 1"/>
              <a:gd name="f2658" fmla="*/ f2230 f1191 1"/>
              <a:gd name="f2659" fmla="*/ f2231 f1192 1"/>
              <a:gd name="f2660" fmla="*/ f2232 f1191 1"/>
              <a:gd name="f2661" fmla="*/ f2233 f1192 1"/>
              <a:gd name="f2662" fmla="*/ f2234 f1191 1"/>
              <a:gd name="f2663" fmla="*/ f2235 f1192 1"/>
              <a:gd name="f2664" fmla="*/ f2236 f1191 1"/>
              <a:gd name="f2665" fmla="*/ f2237 f1192 1"/>
              <a:gd name="f2666" fmla="*/ f2238 f1191 1"/>
              <a:gd name="f2667" fmla="*/ f2239 f1192 1"/>
              <a:gd name="f2668" fmla="*/ f2240 f1191 1"/>
              <a:gd name="f2669" fmla="*/ f2241 f1192 1"/>
              <a:gd name="f2670" fmla="*/ f2242 f1191 1"/>
              <a:gd name="f2671" fmla="*/ f2243 f1192 1"/>
              <a:gd name="f2672" fmla="*/ f2244 f1191 1"/>
              <a:gd name="f2673" fmla="*/ f2245 f1192 1"/>
              <a:gd name="f2674" fmla="*/ f2246 f1191 1"/>
              <a:gd name="f2675" fmla="*/ f2247 f1192 1"/>
              <a:gd name="f2676" fmla="*/ f2248 f1191 1"/>
              <a:gd name="f2677" fmla="*/ f2249 f1192 1"/>
              <a:gd name="f2678" fmla="*/ f2250 f1191 1"/>
              <a:gd name="f2679" fmla="*/ f2251 f1192 1"/>
              <a:gd name="f2680" fmla="*/ f2252 f1191 1"/>
              <a:gd name="f2681" fmla="*/ f2253 f1192 1"/>
              <a:gd name="f2682" fmla="*/ f2254 f1191 1"/>
              <a:gd name="f2683" fmla="*/ f2255 f1192 1"/>
              <a:gd name="f2684" fmla="*/ f2256 f1191 1"/>
              <a:gd name="f2685" fmla="*/ f2257 f1192 1"/>
              <a:gd name="f2686" fmla="*/ f2258 f1191 1"/>
              <a:gd name="f2687" fmla="*/ f2259 f1192 1"/>
              <a:gd name="f2688" fmla="*/ f2260 f1191 1"/>
              <a:gd name="f2689" fmla="*/ f2261 f1192 1"/>
              <a:gd name="f2690" fmla="*/ f2262 f1191 1"/>
              <a:gd name="f2691" fmla="*/ f2263 f1192 1"/>
              <a:gd name="f2692" fmla="*/ f2264 f1191 1"/>
              <a:gd name="f2693" fmla="*/ f2265 f1192 1"/>
              <a:gd name="f2694" fmla="*/ f2266 f1191 1"/>
              <a:gd name="f2695" fmla="*/ f2267 f1192 1"/>
              <a:gd name="f2696" fmla="*/ f2268 f1191 1"/>
              <a:gd name="f2697" fmla="*/ f2269 f1192 1"/>
              <a:gd name="f2698" fmla="*/ f2270 f1191 1"/>
              <a:gd name="f2699" fmla="*/ f2271 f1192 1"/>
              <a:gd name="f2700" fmla="*/ f2272 f1191 1"/>
              <a:gd name="f2701" fmla="*/ f2273 f1192 1"/>
              <a:gd name="f2702" fmla="*/ f2274 f1191 1"/>
              <a:gd name="f2703" fmla="*/ f2275 f1192 1"/>
              <a:gd name="f2704" fmla="*/ f2276 f1191 1"/>
              <a:gd name="f2705" fmla="*/ f2277 f1192 1"/>
              <a:gd name="f2706" fmla="*/ f2278 f1191 1"/>
              <a:gd name="f2707" fmla="*/ f2279 f1192 1"/>
              <a:gd name="f2708" fmla="*/ f2280 f1191 1"/>
              <a:gd name="f2709" fmla="*/ f2281 f1192 1"/>
              <a:gd name="f2710" fmla="*/ f2282 f1191 1"/>
              <a:gd name="f2711" fmla="*/ f2283 f1192 1"/>
              <a:gd name="f2712" fmla="*/ f2284 f1191 1"/>
              <a:gd name="f2713" fmla="*/ f2285 f1192 1"/>
              <a:gd name="f2714" fmla="*/ f2286 f1191 1"/>
              <a:gd name="f2715" fmla="*/ f2287 f1192 1"/>
              <a:gd name="f2716" fmla="*/ f2288 f1191 1"/>
              <a:gd name="f2717" fmla="*/ f2289 f1192 1"/>
              <a:gd name="f2718" fmla="*/ f2290 f1191 1"/>
              <a:gd name="f2719" fmla="*/ f2291 f1192 1"/>
              <a:gd name="f2720" fmla="*/ f2292 f1191 1"/>
              <a:gd name="f2721" fmla="*/ f2293 f1192 1"/>
              <a:gd name="f2722" fmla="*/ f2294 f1191 1"/>
              <a:gd name="f2723" fmla="*/ f2295 f1192 1"/>
              <a:gd name="f2724" fmla="*/ f2296 f1191 1"/>
              <a:gd name="f2725" fmla="*/ f2297 f1192 1"/>
              <a:gd name="f2726" fmla="*/ f2298 f1191 1"/>
              <a:gd name="f2727" fmla="*/ f2299 f1192 1"/>
              <a:gd name="f2728" fmla="*/ f2300 f1191 1"/>
              <a:gd name="f2729" fmla="*/ f2301 f1192 1"/>
              <a:gd name="f2730" fmla="*/ f2302 f1191 1"/>
              <a:gd name="f2731" fmla="*/ f2303 f1192 1"/>
              <a:gd name="f2732" fmla="*/ f2304 f1191 1"/>
              <a:gd name="f2733" fmla="*/ f2305 f1192 1"/>
              <a:gd name="f2734" fmla="*/ f2306 f1191 1"/>
              <a:gd name="f2735" fmla="*/ f2307 f1192 1"/>
              <a:gd name="f2736" fmla="*/ f2308 f1191 1"/>
              <a:gd name="f2737" fmla="*/ f2309 f1192 1"/>
              <a:gd name="f2738" fmla="*/ f2310 f1191 1"/>
              <a:gd name="f2739" fmla="*/ f2311 f1192 1"/>
              <a:gd name="f2740" fmla="*/ f2312 f1191 1"/>
              <a:gd name="f2741" fmla="*/ f2313 f1192 1"/>
              <a:gd name="f2742" fmla="*/ f2314 f1191 1"/>
              <a:gd name="f2743" fmla="*/ f2315 f1192 1"/>
              <a:gd name="f2744" fmla="*/ f2316 f1191 1"/>
              <a:gd name="f2745" fmla="*/ f2317 f1192 1"/>
              <a:gd name="f2746" fmla="*/ f2318 f1191 1"/>
              <a:gd name="f2747" fmla="*/ f2319 f1192 1"/>
              <a:gd name="f2748" fmla="*/ f2320 f1191 1"/>
              <a:gd name="f2749" fmla="*/ f2321 f1192 1"/>
              <a:gd name="f2750" fmla="*/ f2322 f1191 1"/>
              <a:gd name="f2751" fmla="*/ f2323 f1192 1"/>
              <a:gd name="f2752" fmla="*/ f2324 f1191 1"/>
              <a:gd name="f2753" fmla="*/ f2325 f1192 1"/>
              <a:gd name="f2754" fmla="*/ f2326 f1191 1"/>
              <a:gd name="f2755" fmla="*/ f2327 f1192 1"/>
              <a:gd name="f2756" fmla="*/ f2328 f1191 1"/>
              <a:gd name="f2757" fmla="*/ f2329 f1192 1"/>
              <a:gd name="f2758" fmla="*/ f2330 f1191 1"/>
              <a:gd name="f2759" fmla="*/ f2331 f1192 1"/>
              <a:gd name="f2760" fmla="*/ f2332 f1191 1"/>
              <a:gd name="f2761" fmla="*/ f2333 f1192 1"/>
              <a:gd name="f2762" fmla="*/ f2334 f1191 1"/>
              <a:gd name="f2763" fmla="*/ f2335 f1192 1"/>
              <a:gd name="f2764" fmla="*/ f2336 f1191 1"/>
              <a:gd name="f2765" fmla="*/ f2337 f1192 1"/>
              <a:gd name="f2766" fmla="*/ f2338 f1191 1"/>
              <a:gd name="f2767" fmla="*/ f2339 f1192 1"/>
              <a:gd name="f2768" fmla="*/ f2340 f1191 1"/>
              <a:gd name="f2769" fmla="*/ f2341 f1192 1"/>
              <a:gd name="f2770" fmla="*/ f2342 f1191 1"/>
              <a:gd name="f2771" fmla="*/ f2343 f1192 1"/>
              <a:gd name="f2772" fmla="*/ f2344 f1191 1"/>
              <a:gd name="f2773" fmla="*/ f2345 f1192 1"/>
              <a:gd name="f2774" fmla="*/ f2346 f1191 1"/>
              <a:gd name="f2775" fmla="*/ f2347 f1192 1"/>
              <a:gd name="f2776" fmla="*/ f2348 f1191 1"/>
              <a:gd name="f2777" fmla="*/ f2349 f1192 1"/>
              <a:gd name="f2778" fmla="*/ f2350 f1191 1"/>
              <a:gd name="f2779" fmla="*/ f2351 f1192 1"/>
              <a:gd name="f2780" fmla="*/ f2352 f1191 1"/>
              <a:gd name="f2781" fmla="*/ f2353 f1192 1"/>
              <a:gd name="f2782" fmla="*/ f2354 f1191 1"/>
              <a:gd name="f2783" fmla="*/ f2355 f1192 1"/>
              <a:gd name="f2784" fmla="*/ f2356 f1191 1"/>
              <a:gd name="f2785" fmla="*/ f2357 f1192 1"/>
              <a:gd name="f2786" fmla="*/ f2358 f1191 1"/>
              <a:gd name="f2787" fmla="*/ f2359 f1192 1"/>
              <a:gd name="f2788" fmla="*/ f2360 f1191 1"/>
              <a:gd name="f2789" fmla="*/ f2361 f1192 1"/>
              <a:gd name="f2790" fmla="*/ f2362 f1191 1"/>
              <a:gd name="f2791" fmla="*/ f2363 f1192 1"/>
              <a:gd name="f2792" fmla="*/ f2364 f1191 1"/>
              <a:gd name="f2793" fmla="*/ f2365 f1192 1"/>
              <a:gd name="f2794" fmla="*/ f2366 f1191 1"/>
              <a:gd name="f2795" fmla="*/ f2367 f1192 1"/>
              <a:gd name="f2796" fmla="*/ f2368 f1191 1"/>
              <a:gd name="f2797" fmla="*/ f2369 f1192 1"/>
              <a:gd name="f2798" fmla="*/ f2370 f1191 1"/>
              <a:gd name="f2799" fmla="*/ f2371 f1192 1"/>
              <a:gd name="f2800" fmla="*/ f2372 f1191 1"/>
              <a:gd name="f2801" fmla="*/ f2373 f1192 1"/>
              <a:gd name="f2802" fmla="*/ f2374 f1191 1"/>
              <a:gd name="f2803" fmla="*/ f2375 f1192 1"/>
              <a:gd name="f2804" fmla="*/ f2376 f1191 1"/>
              <a:gd name="f2805" fmla="*/ f2377 f1192 1"/>
              <a:gd name="f2806" fmla="*/ f2378 f1192 1"/>
              <a:gd name="f2807" fmla="*/ f2379 f1192 1"/>
              <a:gd name="f2808" fmla="*/ f2380 f1191 1"/>
              <a:gd name="f2809" fmla="*/ f2381 f1192 1"/>
              <a:gd name="f2810" fmla="*/ f2382 f1191 1"/>
              <a:gd name="f2811" fmla="*/ f2383 f1192 1"/>
              <a:gd name="f2812" fmla="*/ f2384 f1191 1"/>
              <a:gd name="f2813" fmla="*/ f2385 f1192 1"/>
              <a:gd name="f2814" fmla="*/ f2386 f1191 1"/>
              <a:gd name="f2815" fmla="*/ f2387 f1192 1"/>
              <a:gd name="f2816" fmla="*/ f2388 f1191 1"/>
              <a:gd name="f2817" fmla="*/ f2389 f1192 1"/>
              <a:gd name="f2818" fmla="*/ f2390 f1191 1"/>
              <a:gd name="f2819" fmla="*/ f2391 f1192 1"/>
              <a:gd name="f2820" fmla="*/ f2392 f1191 1"/>
              <a:gd name="f2821" fmla="*/ f2393 f1192 1"/>
              <a:gd name="f2822" fmla="*/ f2394 f1191 1"/>
              <a:gd name="f2823" fmla="*/ f2395 f1192 1"/>
              <a:gd name="f2824" fmla="*/ f2396 f1191 1"/>
              <a:gd name="f2825" fmla="*/ f2397 f1192 1"/>
              <a:gd name="f2826" fmla="*/ f2398 f1191 1"/>
              <a:gd name="f2827" fmla="*/ f2399 f1192 1"/>
              <a:gd name="f2828" fmla="*/ f2400 f1191 1"/>
              <a:gd name="f2829" fmla="*/ f2401 f1192 1"/>
              <a:gd name="f2830" fmla="*/ f2402 f1191 1"/>
              <a:gd name="f2831" fmla="*/ f2403 f1192 1"/>
              <a:gd name="f2832" fmla="*/ f2404 f1191 1"/>
              <a:gd name="f2833" fmla="*/ f2405 f1192 1"/>
              <a:gd name="f2834" fmla="*/ f2406 f1191 1"/>
              <a:gd name="f2835" fmla="*/ f2407 f1192 1"/>
              <a:gd name="f2836" fmla="*/ f2408 f1191 1"/>
              <a:gd name="f2837" fmla="*/ f2409 f1192 1"/>
              <a:gd name="f2838" fmla="*/ f2410 f1191 1"/>
              <a:gd name="f2839" fmla="*/ f2411 f1192 1"/>
              <a:gd name="f2840" fmla="*/ f2412 f1191 1"/>
              <a:gd name="f2841" fmla="*/ f2413 f1192 1"/>
              <a:gd name="f2842" fmla="*/ f2414 f1191 1"/>
              <a:gd name="f2843" fmla="*/ f2415 f1192 1"/>
              <a:gd name="f2844" fmla="*/ f2416 f1191 1"/>
              <a:gd name="f2845" fmla="*/ f2417 f1192 1"/>
              <a:gd name="f2846" fmla="*/ f2418 f1191 1"/>
              <a:gd name="f2847" fmla="*/ f2419 f1192 1"/>
              <a:gd name="f2848" fmla="*/ f2420 f1191 1"/>
              <a:gd name="f2849" fmla="*/ f2421 f1192 1"/>
              <a:gd name="f2850" fmla="*/ f2422 f1191 1"/>
              <a:gd name="f2851" fmla="*/ f2423 f1192 1"/>
              <a:gd name="f2852" fmla="*/ f2424 f1191 1"/>
              <a:gd name="f2853" fmla="*/ f2425 f1192 1"/>
              <a:gd name="f2854" fmla="*/ f2426 f1191 1"/>
              <a:gd name="f2855" fmla="*/ f2427 f1192 1"/>
              <a:gd name="f2856" fmla="*/ f2428 f1191 1"/>
              <a:gd name="f2857" fmla="*/ f2429 f1192 1"/>
              <a:gd name="f2858" fmla="*/ f2430 f1191 1"/>
              <a:gd name="f2859" fmla="*/ f2431 f1192 1"/>
              <a:gd name="f2860" fmla="*/ f2432 f1191 1"/>
              <a:gd name="f2861" fmla="*/ f2433 f1192 1"/>
              <a:gd name="f2862" fmla="*/ f2434 f1191 1"/>
              <a:gd name="f2863" fmla="*/ f2435 f1192 1"/>
              <a:gd name="f2864" fmla="*/ f2436 f1191 1"/>
              <a:gd name="f2865" fmla="*/ f2437 f1192 1"/>
              <a:gd name="f2866" fmla="*/ f2438 f1191 1"/>
              <a:gd name="f2867" fmla="*/ f2439 f1192 1"/>
              <a:gd name="f2868" fmla="*/ f2440 f1191 1"/>
              <a:gd name="f2869" fmla="*/ f2441 f1192 1"/>
              <a:gd name="f2870" fmla="*/ f2442 f1191 1"/>
              <a:gd name="f2871" fmla="*/ f2443 f1192 1"/>
              <a:gd name="f2872" fmla="*/ f2444 f1191 1"/>
              <a:gd name="f2873" fmla="*/ f2445 f1192 1"/>
              <a:gd name="f2874" fmla="*/ f2446 f1191 1"/>
              <a:gd name="f2875" fmla="*/ f2447 f1192 1"/>
              <a:gd name="f2876" fmla="*/ f2448 f1191 1"/>
              <a:gd name="f2877" fmla="*/ f2449 f1192 1"/>
              <a:gd name="f2878" fmla="*/ f2450 f1191 1"/>
              <a:gd name="f2879" fmla="*/ f2451 f1192 1"/>
              <a:gd name="f2880" fmla="*/ f2452 f1191 1"/>
              <a:gd name="f2881" fmla="*/ f2453 f1192 1"/>
              <a:gd name="f2882" fmla="*/ f2454 f1191 1"/>
              <a:gd name="f2883" fmla="*/ f2455 f1192 1"/>
              <a:gd name="f2884" fmla="*/ f2456 f1191 1"/>
              <a:gd name="f2885" fmla="*/ f2457 f1192 1"/>
              <a:gd name="f2886" fmla="*/ f2458 f1191 1"/>
              <a:gd name="f2887" fmla="*/ f2459 f1192 1"/>
              <a:gd name="f2888" fmla="*/ f2460 f1191 1"/>
              <a:gd name="f2889" fmla="*/ f2461 f1192 1"/>
              <a:gd name="f2890" fmla="*/ f2462 f1191 1"/>
              <a:gd name="f2891" fmla="*/ f2463 f1192 1"/>
              <a:gd name="f2892" fmla="*/ f2464 f1191 1"/>
              <a:gd name="f2893" fmla="*/ f2465 f1192 1"/>
              <a:gd name="f2894" fmla="*/ f2466 f1191 1"/>
              <a:gd name="f2895" fmla="*/ f2467 f1192 1"/>
              <a:gd name="f2896" fmla="*/ f2468 f1191 1"/>
              <a:gd name="f2897" fmla="*/ f2469 f1192 1"/>
              <a:gd name="f2898" fmla="*/ f2470 f1191 1"/>
              <a:gd name="f2899" fmla="*/ f2471 f1192 1"/>
              <a:gd name="f2900" fmla="*/ f2472 f1191 1"/>
              <a:gd name="f2901" fmla="*/ f2473 f1192 1"/>
              <a:gd name="f2902" fmla="*/ f2474 f1191 1"/>
              <a:gd name="f2903" fmla="*/ f2475 f1192 1"/>
            </a:gdLst>
            <a:ahLst/>
            <a:cxnLst>
              <a:cxn ang="3cd4">
                <a:pos x="hc" y="t"/>
              </a:cxn>
              <a:cxn ang="0">
                <a:pos x="r" y="vc"/>
              </a:cxn>
              <a:cxn ang="cd4">
                <a:pos x="hc" y="b"/>
              </a:cxn>
              <a:cxn ang="cd2">
                <a:pos x="l" y="vc"/>
              </a:cxn>
              <a:cxn ang="f2051">
                <a:pos x="f2480" y="f2481"/>
              </a:cxn>
              <a:cxn ang="f2051">
                <a:pos x="f2482" y="f2483"/>
              </a:cxn>
              <a:cxn ang="f2051">
                <a:pos x="f2484" y="f2485"/>
              </a:cxn>
              <a:cxn ang="f2051">
                <a:pos x="f2480" y="f2481"/>
              </a:cxn>
              <a:cxn ang="f2051">
                <a:pos x="f2486" y="f2487"/>
              </a:cxn>
              <a:cxn ang="f2051">
                <a:pos x="f2488" y="f2489"/>
              </a:cxn>
              <a:cxn ang="f2051">
                <a:pos x="f2486" y="f2487"/>
              </a:cxn>
              <a:cxn ang="f2051">
                <a:pos x="f2490" y="f2491"/>
              </a:cxn>
              <a:cxn ang="f2051">
                <a:pos x="f2492" y="f2493"/>
              </a:cxn>
              <a:cxn ang="f2051">
                <a:pos x="f2494" y="f2495"/>
              </a:cxn>
              <a:cxn ang="f2051">
                <a:pos x="f2496" y="f2497"/>
              </a:cxn>
              <a:cxn ang="f2051">
                <a:pos x="f2498" y="f2499"/>
              </a:cxn>
              <a:cxn ang="f2051">
                <a:pos x="f2500" y="f2501"/>
              </a:cxn>
              <a:cxn ang="f2051">
                <a:pos x="f2502" y="f2503"/>
              </a:cxn>
              <a:cxn ang="f2051">
                <a:pos x="f2504" y="f2505"/>
              </a:cxn>
              <a:cxn ang="f2051">
                <a:pos x="f2506" y="f2507"/>
              </a:cxn>
              <a:cxn ang="f2051">
                <a:pos x="f2508" y="f2509"/>
              </a:cxn>
              <a:cxn ang="f2051">
                <a:pos x="f2510" y="f2511"/>
              </a:cxn>
              <a:cxn ang="f2051">
                <a:pos x="f2512" y="f2513"/>
              </a:cxn>
              <a:cxn ang="f2051">
                <a:pos x="f2514" y="f2515"/>
              </a:cxn>
              <a:cxn ang="f2051">
                <a:pos x="f2516" y="f2517"/>
              </a:cxn>
              <a:cxn ang="f2051">
                <a:pos x="f2518" y="f2519"/>
              </a:cxn>
              <a:cxn ang="f2051">
                <a:pos x="f2520" y="f2521"/>
              </a:cxn>
              <a:cxn ang="f2051">
                <a:pos x="f2522" y="f2523"/>
              </a:cxn>
              <a:cxn ang="f2051">
                <a:pos x="f2524" y="f2525"/>
              </a:cxn>
              <a:cxn ang="f2051">
                <a:pos x="f2526" y="f2527"/>
              </a:cxn>
              <a:cxn ang="f2051">
                <a:pos x="f2528" y="f2529"/>
              </a:cxn>
              <a:cxn ang="f2051">
                <a:pos x="f2530" y="f2531"/>
              </a:cxn>
              <a:cxn ang="f2051">
                <a:pos x="f2532" y="f2533"/>
              </a:cxn>
              <a:cxn ang="f2051">
                <a:pos x="f2534" y="f2535"/>
              </a:cxn>
              <a:cxn ang="f2051">
                <a:pos x="f2536" y="f2537"/>
              </a:cxn>
              <a:cxn ang="f2051">
                <a:pos x="f2538" y="f2539"/>
              </a:cxn>
              <a:cxn ang="f2051">
                <a:pos x="f2540" y="f2541"/>
              </a:cxn>
              <a:cxn ang="f2051">
                <a:pos x="f2542" y="f2543"/>
              </a:cxn>
              <a:cxn ang="f2051">
                <a:pos x="f2544" y="f2545"/>
              </a:cxn>
              <a:cxn ang="f2051">
                <a:pos x="f2546" y="f2547"/>
              </a:cxn>
              <a:cxn ang="f2051">
                <a:pos x="f2548" y="f2549"/>
              </a:cxn>
              <a:cxn ang="f2051">
                <a:pos x="f2550" y="f2551"/>
              </a:cxn>
              <a:cxn ang="f2051">
                <a:pos x="f2552" y="f2553"/>
              </a:cxn>
              <a:cxn ang="f2051">
                <a:pos x="f2554" y="f2555"/>
              </a:cxn>
              <a:cxn ang="f2051">
                <a:pos x="f2556" y="f2557"/>
              </a:cxn>
              <a:cxn ang="f2051">
                <a:pos x="f2558" y="f2559"/>
              </a:cxn>
              <a:cxn ang="f2051">
                <a:pos x="f2560" y="f2561"/>
              </a:cxn>
              <a:cxn ang="f2051">
                <a:pos x="f2490" y="f2562"/>
              </a:cxn>
              <a:cxn ang="f2051">
                <a:pos x="f2490" y="f2563"/>
              </a:cxn>
              <a:cxn ang="f2051">
                <a:pos x="f2564" y="f2565"/>
              </a:cxn>
              <a:cxn ang="f2051">
                <a:pos x="f2566" y="f2567"/>
              </a:cxn>
              <a:cxn ang="f2051">
                <a:pos x="f2568" y="f2569"/>
              </a:cxn>
              <a:cxn ang="f2051">
                <a:pos x="f2490" y="f2570"/>
              </a:cxn>
              <a:cxn ang="f2051">
                <a:pos x="f2490" y="f2571"/>
              </a:cxn>
              <a:cxn ang="f2051">
                <a:pos x="f2572" y="f2573"/>
              </a:cxn>
              <a:cxn ang="f2051">
                <a:pos x="f2574" y="f2575"/>
              </a:cxn>
              <a:cxn ang="f2051">
                <a:pos x="f2576" y="f2577"/>
              </a:cxn>
              <a:cxn ang="f2051">
                <a:pos x="f2490" y="f2578"/>
              </a:cxn>
              <a:cxn ang="f2051">
                <a:pos x="f2579" y="f2580"/>
              </a:cxn>
              <a:cxn ang="f2051">
                <a:pos x="f2581" y="f2582"/>
              </a:cxn>
              <a:cxn ang="f2051">
                <a:pos x="f2579" y="f2580"/>
              </a:cxn>
              <a:cxn ang="f2051">
                <a:pos x="f2583" y="f2584"/>
              </a:cxn>
              <a:cxn ang="f2051">
                <a:pos x="f2585" y="f2586"/>
              </a:cxn>
              <a:cxn ang="f2051">
                <a:pos x="f2490" y="f2587"/>
              </a:cxn>
              <a:cxn ang="f2051">
                <a:pos x="f2490" y="f2588"/>
              </a:cxn>
              <a:cxn ang="f2051">
                <a:pos x="f2589" y="f2590"/>
              </a:cxn>
              <a:cxn ang="f2051">
                <a:pos x="f2591" y="f2592"/>
              </a:cxn>
              <a:cxn ang="f2051">
                <a:pos x="f2593" y="f2594"/>
              </a:cxn>
              <a:cxn ang="f2051">
                <a:pos x="f2589" y="f2590"/>
              </a:cxn>
              <a:cxn ang="f2051">
                <a:pos x="f2595" y="f2596"/>
              </a:cxn>
              <a:cxn ang="f2051">
                <a:pos x="f2597" y="f2598"/>
              </a:cxn>
              <a:cxn ang="f2051">
                <a:pos x="f2599" y="f2600"/>
              </a:cxn>
              <a:cxn ang="f2051">
                <a:pos x="f2601" y="f2602"/>
              </a:cxn>
              <a:cxn ang="f2051">
                <a:pos x="f2595" y="f2596"/>
              </a:cxn>
              <a:cxn ang="f2051">
                <a:pos x="f2603" y="f2604"/>
              </a:cxn>
              <a:cxn ang="f2051">
                <a:pos x="f2605" y="f2606"/>
              </a:cxn>
              <a:cxn ang="f2051">
                <a:pos x="f2607" y="f2608"/>
              </a:cxn>
              <a:cxn ang="f2051">
                <a:pos x="f2609" y="f2610"/>
              </a:cxn>
              <a:cxn ang="f2051">
                <a:pos x="f2603" y="f2604"/>
              </a:cxn>
              <a:cxn ang="f2051">
                <a:pos x="f2611" y="f2612"/>
              </a:cxn>
              <a:cxn ang="f2051">
                <a:pos x="f2613" y="f2612"/>
              </a:cxn>
              <a:cxn ang="f2051">
                <a:pos x="f2614" y="f2615"/>
              </a:cxn>
              <a:cxn ang="f2051">
                <a:pos x="f2616" y="f2617"/>
              </a:cxn>
              <a:cxn ang="f2051">
                <a:pos x="f2618" y="f2619"/>
              </a:cxn>
              <a:cxn ang="f2051">
                <a:pos x="f2620" y="f2621"/>
              </a:cxn>
              <a:cxn ang="f2051">
                <a:pos x="f2622" y="f2623"/>
              </a:cxn>
              <a:cxn ang="f2051">
                <a:pos x="f2624" y="f2612"/>
              </a:cxn>
              <a:cxn ang="f2051">
                <a:pos x="f2625" y="f2612"/>
              </a:cxn>
              <a:cxn ang="f2051">
                <a:pos x="f2626" y="f2627"/>
              </a:cxn>
              <a:cxn ang="f2051">
                <a:pos x="f2628" y="f2629"/>
              </a:cxn>
              <a:cxn ang="f2051">
                <a:pos x="f2630" y="f2631"/>
              </a:cxn>
              <a:cxn ang="f2051">
                <a:pos x="f2632" y="f2633"/>
              </a:cxn>
              <a:cxn ang="f2051">
                <a:pos x="f2634" y="f2612"/>
              </a:cxn>
              <a:cxn ang="f2051">
                <a:pos x="f2635" y="f2612"/>
              </a:cxn>
              <a:cxn ang="f2051">
                <a:pos x="f2636" y="f2637"/>
              </a:cxn>
              <a:cxn ang="f2051">
                <a:pos x="f2638" y="f2639"/>
              </a:cxn>
              <a:cxn ang="f2051">
                <a:pos x="f2640" y="f2641"/>
              </a:cxn>
              <a:cxn ang="f2051">
                <a:pos x="f2642" y="f2612"/>
              </a:cxn>
              <a:cxn ang="f2051">
                <a:pos x="f2643" y="f2612"/>
              </a:cxn>
              <a:cxn ang="f2051">
                <a:pos x="f2644" y="f2645"/>
              </a:cxn>
              <a:cxn ang="f2051">
                <a:pos x="f2646" y="f2647"/>
              </a:cxn>
              <a:cxn ang="f2051">
                <a:pos x="f2648" y="f2649"/>
              </a:cxn>
              <a:cxn ang="f2051">
                <a:pos x="f2650" y="f2612"/>
              </a:cxn>
              <a:cxn ang="f2051">
                <a:pos x="f2651" y="f2612"/>
              </a:cxn>
              <a:cxn ang="f2051">
                <a:pos x="f2652" y="f2653"/>
              </a:cxn>
              <a:cxn ang="f2051">
                <a:pos x="f2654" y="f2655"/>
              </a:cxn>
              <a:cxn ang="f2051">
                <a:pos x="f2656" y="f2657"/>
              </a:cxn>
              <a:cxn ang="f2051">
                <a:pos x="f2658" y="f2659"/>
              </a:cxn>
              <a:cxn ang="f2051">
                <a:pos x="f2660" y="f2661"/>
              </a:cxn>
              <a:cxn ang="f2051">
                <a:pos x="f2662" y="f2663"/>
              </a:cxn>
              <a:cxn ang="f2051">
                <a:pos x="f2664" y="f2665"/>
              </a:cxn>
              <a:cxn ang="f2051">
                <a:pos x="f2666" y="f2667"/>
              </a:cxn>
              <a:cxn ang="f2051">
                <a:pos x="f2668" y="f2669"/>
              </a:cxn>
              <a:cxn ang="f2051">
                <a:pos x="f2670" y="f2671"/>
              </a:cxn>
              <a:cxn ang="f2051">
                <a:pos x="f2672" y="f2673"/>
              </a:cxn>
              <a:cxn ang="f2051">
                <a:pos x="f2674" y="f2675"/>
              </a:cxn>
              <a:cxn ang="f2051">
                <a:pos x="f2676" y="f2677"/>
              </a:cxn>
              <a:cxn ang="f2051">
                <a:pos x="f2678" y="f2679"/>
              </a:cxn>
              <a:cxn ang="f2051">
                <a:pos x="f2680" y="f2681"/>
              </a:cxn>
              <a:cxn ang="f2051">
                <a:pos x="f2682" y="f2683"/>
              </a:cxn>
              <a:cxn ang="f2051">
                <a:pos x="f2684" y="f2685"/>
              </a:cxn>
              <a:cxn ang="f2051">
                <a:pos x="f2686" y="f2687"/>
              </a:cxn>
              <a:cxn ang="f2051">
                <a:pos x="f2688" y="f2689"/>
              </a:cxn>
              <a:cxn ang="f2051">
                <a:pos x="f2690" y="f2691"/>
              </a:cxn>
              <a:cxn ang="f2051">
                <a:pos x="f2692" y="f2693"/>
              </a:cxn>
              <a:cxn ang="f2051">
                <a:pos x="f2694" y="f2695"/>
              </a:cxn>
              <a:cxn ang="f2051">
                <a:pos x="f2696" y="f2697"/>
              </a:cxn>
              <a:cxn ang="f2051">
                <a:pos x="f2698" y="f2699"/>
              </a:cxn>
              <a:cxn ang="f2051">
                <a:pos x="f2700" y="f2701"/>
              </a:cxn>
              <a:cxn ang="f2051">
                <a:pos x="f2702" y="f2703"/>
              </a:cxn>
              <a:cxn ang="f2051">
                <a:pos x="f2704" y="f2705"/>
              </a:cxn>
              <a:cxn ang="f2051">
                <a:pos x="f2706" y="f2707"/>
              </a:cxn>
              <a:cxn ang="f2051">
                <a:pos x="f2708" y="f2709"/>
              </a:cxn>
              <a:cxn ang="f2051">
                <a:pos x="f2710" y="f2711"/>
              </a:cxn>
              <a:cxn ang="f2051">
                <a:pos x="f2712" y="f2713"/>
              </a:cxn>
              <a:cxn ang="f2051">
                <a:pos x="f2714" y="f2715"/>
              </a:cxn>
              <a:cxn ang="f2051">
                <a:pos x="f2716" y="f2717"/>
              </a:cxn>
              <a:cxn ang="f2051">
                <a:pos x="f2718" y="f2719"/>
              </a:cxn>
              <a:cxn ang="f2051">
                <a:pos x="f2720" y="f2721"/>
              </a:cxn>
              <a:cxn ang="f2051">
                <a:pos x="f2722" y="f2723"/>
              </a:cxn>
              <a:cxn ang="f2051">
                <a:pos x="f2724" y="f2725"/>
              </a:cxn>
              <a:cxn ang="f2051">
                <a:pos x="f2726" y="f2727"/>
              </a:cxn>
              <a:cxn ang="f2051">
                <a:pos x="f2728" y="f2729"/>
              </a:cxn>
              <a:cxn ang="f2051">
                <a:pos x="f2730" y="f2731"/>
              </a:cxn>
              <a:cxn ang="f2051">
                <a:pos x="f2732" y="f2733"/>
              </a:cxn>
              <a:cxn ang="f2051">
                <a:pos x="f2734" y="f2735"/>
              </a:cxn>
              <a:cxn ang="f2051">
                <a:pos x="f2736" y="f2737"/>
              </a:cxn>
              <a:cxn ang="f2051">
                <a:pos x="f2738" y="f2739"/>
              </a:cxn>
              <a:cxn ang="f2051">
                <a:pos x="f2740" y="f2741"/>
              </a:cxn>
              <a:cxn ang="f2051">
                <a:pos x="f2742" y="f2743"/>
              </a:cxn>
              <a:cxn ang="f2051">
                <a:pos x="f2744" y="f2745"/>
              </a:cxn>
              <a:cxn ang="f2051">
                <a:pos x="f2746" y="f2747"/>
              </a:cxn>
              <a:cxn ang="f2051">
                <a:pos x="f2748" y="f2749"/>
              </a:cxn>
              <a:cxn ang="f2051">
                <a:pos x="f2750" y="f2751"/>
              </a:cxn>
              <a:cxn ang="f2051">
                <a:pos x="f2752" y="f2753"/>
              </a:cxn>
              <a:cxn ang="f2051">
                <a:pos x="f2754" y="f2755"/>
              </a:cxn>
              <a:cxn ang="f2051">
                <a:pos x="f2756" y="f2757"/>
              </a:cxn>
              <a:cxn ang="f2051">
                <a:pos x="f2758" y="f2759"/>
              </a:cxn>
              <a:cxn ang="f2051">
                <a:pos x="f2760" y="f2761"/>
              </a:cxn>
              <a:cxn ang="f2051">
                <a:pos x="f2762" y="f2763"/>
              </a:cxn>
              <a:cxn ang="f2051">
                <a:pos x="f2764" y="f2765"/>
              </a:cxn>
              <a:cxn ang="f2051">
                <a:pos x="f2766" y="f2767"/>
              </a:cxn>
              <a:cxn ang="f2051">
                <a:pos x="f2768" y="f2769"/>
              </a:cxn>
              <a:cxn ang="f2051">
                <a:pos x="f2770" y="f2771"/>
              </a:cxn>
              <a:cxn ang="f2051">
                <a:pos x="f2772" y="f2773"/>
              </a:cxn>
              <a:cxn ang="f2051">
                <a:pos x="f2774" y="f2775"/>
              </a:cxn>
              <a:cxn ang="f2051">
                <a:pos x="f2776" y="f2777"/>
              </a:cxn>
              <a:cxn ang="f2051">
                <a:pos x="f2778" y="f2779"/>
              </a:cxn>
              <a:cxn ang="f2051">
                <a:pos x="f2780" y="f2781"/>
              </a:cxn>
              <a:cxn ang="f2051">
                <a:pos x="f2782" y="f2783"/>
              </a:cxn>
              <a:cxn ang="f2051">
                <a:pos x="f2784" y="f2785"/>
              </a:cxn>
              <a:cxn ang="f2051">
                <a:pos x="f2786" y="f2787"/>
              </a:cxn>
              <a:cxn ang="f2051">
                <a:pos x="f2788" y="f2789"/>
              </a:cxn>
              <a:cxn ang="f2051">
                <a:pos x="f2790" y="f2791"/>
              </a:cxn>
              <a:cxn ang="f2051">
                <a:pos x="f2792" y="f2793"/>
              </a:cxn>
              <a:cxn ang="f2051">
                <a:pos x="f2794" y="f2795"/>
              </a:cxn>
              <a:cxn ang="f2051">
                <a:pos x="f2796" y="f2797"/>
              </a:cxn>
              <a:cxn ang="f2051">
                <a:pos x="f2798" y="f2799"/>
              </a:cxn>
              <a:cxn ang="f2051">
                <a:pos x="f2800" y="f2801"/>
              </a:cxn>
              <a:cxn ang="f2051">
                <a:pos x="f2802" y="f2803"/>
              </a:cxn>
              <a:cxn ang="f2051">
                <a:pos x="f2804" y="f2805"/>
              </a:cxn>
              <a:cxn ang="f2051">
                <a:pos x="f2490" y="f2806"/>
              </a:cxn>
              <a:cxn ang="f2051">
                <a:pos x="f2490" y="f2807"/>
              </a:cxn>
              <a:cxn ang="f2051">
                <a:pos x="f2808" y="f2809"/>
              </a:cxn>
              <a:cxn ang="f2051">
                <a:pos x="f2810" y="f2811"/>
              </a:cxn>
              <a:cxn ang="f2051">
                <a:pos x="f2812" y="f2813"/>
              </a:cxn>
              <a:cxn ang="f2051">
                <a:pos x="f2814" y="f2815"/>
              </a:cxn>
              <a:cxn ang="f2051">
                <a:pos x="f2816" y="f2817"/>
              </a:cxn>
              <a:cxn ang="f2051">
                <a:pos x="f2818" y="f2819"/>
              </a:cxn>
              <a:cxn ang="f2051">
                <a:pos x="f2820" y="f2821"/>
              </a:cxn>
              <a:cxn ang="f2051">
                <a:pos x="f2822" y="f2823"/>
              </a:cxn>
              <a:cxn ang="f2051">
                <a:pos x="f2824" y="f2825"/>
              </a:cxn>
              <a:cxn ang="f2051">
                <a:pos x="f2826" y="f2827"/>
              </a:cxn>
              <a:cxn ang="f2051">
                <a:pos x="f2828" y="f2829"/>
              </a:cxn>
              <a:cxn ang="f2051">
                <a:pos x="f2830" y="f2831"/>
              </a:cxn>
              <a:cxn ang="f2051">
                <a:pos x="f2832" y="f2833"/>
              </a:cxn>
              <a:cxn ang="f2051">
                <a:pos x="f2834" y="f2835"/>
              </a:cxn>
              <a:cxn ang="f2051">
                <a:pos x="f2836" y="f2837"/>
              </a:cxn>
              <a:cxn ang="f2051">
                <a:pos x="f2838" y="f2839"/>
              </a:cxn>
              <a:cxn ang="f2051">
                <a:pos x="f2840" y="f2841"/>
              </a:cxn>
              <a:cxn ang="f2051">
                <a:pos x="f2842" y="f2843"/>
              </a:cxn>
              <a:cxn ang="f2051">
                <a:pos x="f2844" y="f2845"/>
              </a:cxn>
              <a:cxn ang="f2051">
                <a:pos x="f2846" y="f2847"/>
              </a:cxn>
              <a:cxn ang="f2051">
                <a:pos x="f2848" y="f2849"/>
              </a:cxn>
              <a:cxn ang="f2051">
                <a:pos x="f2850" y="f2851"/>
              </a:cxn>
              <a:cxn ang="f2051">
                <a:pos x="f2852" y="f2853"/>
              </a:cxn>
              <a:cxn ang="f2051">
                <a:pos x="f2854" y="f2855"/>
              </a:cxn>
              <a:cxn ang="f2051">
                <a:pos x="f2856" y="f2857"/>
              </a:cxn>
              <a:cxn ang="f2051">
                <a:pos x="f2858" y="f2859"/>
              </a:cxn>
              <a:cxn ang="f2051">
                <a:pos x="f2860" y="f2861"/>
              </a:cxn>
              <a:cxn ang="f2051">
                <a:pos x="f2862" y="f2863"/>
              </a:cxn>
              <a:cxn ang="f2051">
                <a:pos x="f2864" y="f2865"/>
              </a:cxn>
              <a:cxn ang="f2051">
                <a:pos x="f2866" y="f2867"/>
              </a:cxn>
              <a:cxn ang="f2051">
                <a:pos x="f2868" y="f2869"/>
              </a:cxn>
              <a:cxn ang="f2051">
                <a:pos x="f2870" y="f2871"/>
              </a:cxn>
              <a:cxn ang="f2051">
                <a:pos x="f2872" y="f2873"/>
              </a:cxn>
              <a:cxn ang="f2051">
                <a:pos x="f2874" y="f2875"/>
              </a:cxn>
              <a:cxn ang="f2051">
                <a:pos x="f2876" y="f2877"/>
              </a:cxn>
              <a:cxn ang="f2051">
                <a:pos x="f2878" y="f2879"/>
              </a:cxn>
              <a:cxn ang="f2051">
                <a:pos x="f2880" y="f2881"/>
              </a:cxn>
              <a:cxn ang="f2051">
                <a:pos x="f2882" y="f2883"/>
              </a:cxn>
              <a:cxn ang="f2051">
                <a:pos x="f2884" y="f2885"/>
              </a:cxn>
              <a:cxn ang="f2051">
                <a:pos x="f2886" y="f2887"/>
              </a:cxn>
              <a:cxn ang="f2051">
                <a:pos x="f2888" y="f2889"/>
              </a:cxn>
              <a:cxn ang="f2051">
                <a:pos x="f2890" y="f2891"/>
              </a:cxn>
              <a:cxn ang="f2051">
                <a:pos x="f2892" y="f2893"/>
              </a:cxn>
              <a:cxn ang="f2051">
                <a:pos x="f2894" y="f2895"/>
              </a:cxn>
              <a:cxn ang="f2051">
                <a:pos x="f2896" y="f2897"/>
              </a:cxn>
              <a:cxn ang="f2051">
                <a:pos x="f2898" y="f2899"/>
              </a:cxn>
              <a:cxn ang="f2051">
                <a:pos x="f2900" y="f2901"/>
              </a:cxn>
              <a:cxn ang="f2051">
                <a:pos x="f2902" y="f2903"/>
              </a:cxn>
            </a:cxnLst>
            <a:rect l="f2476" t="f2479" r="f2477" b="f2478"/>
            <a:pathLst>
              <a:path w="5306847" h="4114703">
                <a:moveTo>
                  <a:pt x="f8" y="f9"/>
                </a:moveTo>
                <a:cubicBezTo>
                  <a:pt x="f10" y="f11"/>
                  <a:pt x="f12" y="f13"/>
                  <a:pt x="f14" y="f15"/>
                </a:cubicBezTo>
                <a:cubicBezTo>
                  <a:pt x="f16" y="f17"/>
                  <a:pt x="f18" y="f19"/>
                  <a:pt x="f20" y="f21"/>
                </a:cubicBezTo>
                <a:cubicBezTo>
                  <a:pt x="f22" y="f23"/>
                  <a:pt x="f24" y="f25"/>
                  <a:pt x="f8" y="f9"/>
                </a:cubicBezTo>
                <a:close/>
                <a:moveTo>
                  <a:pt x="f26" y="f27"/>
                </a:moveTo>
                <a:cubicBezTo>
                  <a:pt x="f28" y="f29"/>
                  <a:pt x="f28" y="f29"/>
                  <a:pt x="f30" y="f31"/>
                </a:cubicBezTo>
                <a:cubicBezTo>
                  <a:pt x="f32" y="f33"/>
                  <a:pt x="f34" y="f35"/>
                  <a:pt x="f26" y="f27"/>
                </a:cubicBezTo>
                <a:close/>
                <a:moveTo>
                  <a:pt x="f5" y="f36"/>
                </a:moveTo>
                <a:lnTo>
                  <a:pt x="f37" y="f38"/>
                </a:lnTo>
                <a:cubicBezTo>
                  <a:pt x="f39" y="f40"/>
                  <a:pt x="f41" y="f42"/>
                  <a:pt x="f43" y="f44"/>
                </a:cubicBezTo>
                <a:cubicBezTo>
                  <a:pt x="f45" y="f46"/>
                  <a:pt x="f47" y="f48"/>
                  <a:pt x="f49" y="f50"/>
                </a:cubicBezTo>
                <a:cubicBezTo>
                  <a:pt x="f51" y="f52"/>
                  <a:pt x="f53" y="f54"/>
                  <a:pt x="f55" y="f56"/>
                </a:cubicBezTo>
                <a:cubicBezTo>
                  <a:pt x="f57" y="f58"/>
                  <a:pt x="f59" y="f60"/>
                  <a:pt x="f61" y="f62"/>
                </a:cubicBezTo>
                <a:cubicBezTo>
                  <a:pt x="f63" y="f64"/>
                  <a:pt x="f65" y="f66"/>
                  <a:pt x="f67" y="f68"/>
                </a:cubicBezTo>
                <a:cubicBezTo>
                  <a:pt x="f69" y="f70"/>
                  <a:pt x="f71" y="f72"/>
                  <a:pt x="f73" y="f74"/>
                </a:cubicBezTo>
                <a:cubicBezTo>
                  <a:pt x="f75" y="f76"/>
                  <a:pt x="f77" y="f78"/>
                  <a:pt x="f79" y="f80"/>
                </a:cubicBezTo>
                <a:cubicBezTo>
                  <a:pt x="f81" y="f82"/>
                  <a:pt x="f83" y="f84"/>
                  <a:pt x="f85" y="f86"/>
                </a:cubicBezTo>
                <a:cubicBezTo>
                  <a:pt x="f87" y="f88"/>
                  <a:pt x="f89" y="f90"/>
                  <a:pt x="f91" y="f92"/>
                </a:cubicBezTo>
                <a:cubicBezTo>
                  <a:pt x="f93" y="f94"/>
                  <a:pt x="f95" y="f96"/>
                  <a:pt x="f97" y="f98"/>
                </a:cubicBezTo>
                <a:cubicBezTo>
                  <a:pt x="f99" y="f100"/>
                  <a:pt x="f101" y="f102"/>
                  <a:pt x="f103" y="f104"/>
                </a:cubicBezTo>
                <a:cubicBezTo>
                  <a:pt x="f105" y="f106"/>
                  <a:pt x="f107" y="f108"/>
                  <a:pt x="f109" y="f110"/>
                </a:cubicBezTo>
                <a:cubicBezTo>
                  <a:pt x="f111" y="f112"/>
                  <a:pt x="f113" y="f114"/>
                  <a:pt x="f115" y="f116"/>
                </a:cubicBezTo>
                <a:cubicBezTo>
                  <a:pt x="f117" y="f118"/>
                  <a:pt x="f119" y="f120"/>
                  <a:pt x="f121" y="f122"/>
                </a:cubicBezTo>
                <a:cubicBezTo>
                  <a:pt x="f123" y="f124"/>
                  <a:pt x="f125" y="f126"/>
                  <a:pt x="f127" y="f128"/>
                </a:cubicBezTo>
                <a:cubicBezTo>
                  <a:pt x="f129" y="f130"/>
                  <a:pt x="f131" y="f132"/>
                  <a:pt x="f133" y="f134"/>
                </a:cubicBezTo>
                <a:cubicBezTo>
                  <a:pt x="f135" y="f136"/>
                  <a:pt x="f137" y="f138"/>
                  <a:pt x="f139" y="f140"/>
                </a:cubicBezTo>
                <a:cubicBezTo>
                  <a:pt x="f141" y="f142"/>
                  <a:pt x="f143" y="f144"/>
                  <a:pt x="f145" y="f146"/>
                </a:cubicBezTo>
                <a:cubicBezTo>
                  <a:pt x="f147" y="f148"/>
                  <a:pt x="f149" y="f150"/>
                  <a:pt x="f151" y="f152"/>
                </a:cubicBezTo>
                <a:cubicBezTo>
                  <a:pt x="f153" y="f154"/>
                  <a:pt x="f155" y="f156"/>
                  <a:pt x="f157" y="f158"/>
                </a:cubicBezTo>
                <a:cubicBezTo>
                  <a:pt x="f159" y="f160"/>
                  <a:pt x="f161" y="f162"/>
                  <a:pt x="f163" y="f7"/>
                </a:cubicBezTo>
                <a:cubicBezTo>
                  <a:pt x="f164" y="f165"/>
                  <a:pt x="f166" y="f167"/>
                  <a:pt x="f168" y="f169"/>
                </a:cubicBezTo>
                <a:cubicBezTo>
                  <a:pt x="f170" y="f171"/>
                  <a:pt x="f172" y="f173"/>
                  <a:pt x="f174" y="f175"/>
                </a:cubicBezTo>
                <a:cubicBezTo>
                  <a:pt x="f176" y="f177"/>
                  <a:pt x="f178" y="f179"/>
                  <a:pt x="f180" y="f181"/>
                </a:cubicBezTo>
                <a:cubicBezTo>
                  <a:pt x="f182" y="f183"/>
                  <a:pt x="f184" y="f185"/>
                  <a:pt x="f186" y="f187"/>
                </a:cubicBezTo>
                <a:cubicBezTo>
                  <a:pt x="f188" y="f189"/>
                  <a:pt x="f190" y="f191"/>
                  <a:pt x="f192" y="f193"/>
                </a:cubicBezTo>
                <a:cubicBezTo>
                  <a:pt x="f194" y="f195"/>
                  <a:pt x="f196" y="f197"/>
                  <a:pt x="f198" y="f199"/>
                </a:cubicBezTo>
                <a:cubicBezTo>
                  <a:pt x="f200" y="f201"/>
                  <a:pt x="f202" y="f203"/>
                  <a:pt x="f204" y="f205"/>
                </a:cubicBezTo>
                <a:cubicBezTo>
                  <a:pt x="f206" y="f207"/>
                  <a:pt x="f208" y="f209"/>
                  <a:pt x="f210" y="f211"/>
                </a:cubicBezTo>
                <a:cubicBezTo>
                  <a:pt x="f212" y="f213"/>
                  <a:pt x="f214" y="f215"/>
                  <a:pt x="f216" y="f217"/>
                </a:cubicBezTo>
                <a:cubicBezTo>
                  <a:pt x="f218" y="f219"/>
                  <a:pt x="f220" y="f221"/>
                  <a:pt x="f222" y="f223"/>
                </a:cubicBezTo>
                <a:cubicBezTo>
                  <a:pt x="f224" y="f225"/>
                  <a:pt x="f226" y="f227"/>
                  <a:pt x="f228" y="f229"/>
                </a:cubicBezTo>
                <a:cubicBezTo>
                  <a:pt x="f230" y="f231"/>
                  <a:pt x="f232" y="f233"/>
                  <a:pt x="f234" y="f235"/>
                </a:cubicBezTo>
                <a:cubicBezTo>
                  <a:pt x="f236" y="f237"/>
                  <a:pt x="f238" y="f239"/>
                  <a:pt x="f240" y="f241"/>
                </a:cubicBezTo>
                <a:lnTo>
                  <a:pt x="f5" y="f242"/>
                </a:lnTo>
                <a:close/>
                <a:moveTo>
                  <a:pt x="f5" y="f243"/>
                </a:moveTo>
                <a:lnTo>
                  <a:pt x="f244" y="f245"/>
                </a:lnTo>
                <a:cubicBezTo>
                  <a:pt x="f246" y="f247"/>
                  <a:pt x="f248" y="f249"/>
                  <a:pt x="f250" y="f251"/>
                </a:cubicBezTo>
                <a:cubicBezTo>
                  <a:pt x="f252" y="f253"/>
                  <a:pt x="f254" y="f255"/>
                  <a:pt x="f256" y="f257"/>
                </a:cubicBezTo>
                <a:lnTo>
                  <a:pt x="f5" y="f258"/>
                </a:lnTo>
                <a:close/>
                <a:moveTo>
                  <a:pt x="f5" y="f259"/>
                </a:moveTo>
                <a:lnTo>
                  <a:pt x="f260" y="f261"/>
                </a:lnTo>
                <a:cubicBezTo>
                  <a:pt x="f262" y="f263"/>
                  <a:pt x="f264" y="f265"/>
                  <a:pt x="f266" y="f267"/>
                </a:cubicBezTo>
                <a:cubicBezTo>
                  <a:pt x="f268" y="f269"/>
                  <a:pt x="f270" y="f271"/>
                  <a:pt x="f272" y="f273"/>
                </a:cubicBezTo>
                <a:lnTo>
                  <a:pt x="f5" y="f274"/>
                </a:lnTo>
                <a:close/>
                <a:moveTo>
                  <a:pt x="f275" y="f276"/>
                </a:moveTo>
                <a:cubicBezTo>
                  <a:pt x="f277" y="f278"/>
                  <a:pt x="f279" y="f280"/>
                  <a:pt x="f281" y="f282"/>
                </a:cubicBezTo>
                <a:cubicBezTo>
                  <a:pt x="f283" y="f284"/>
                  <a:pt x="f285" y="f286"/>
                  <a:pt x="f275" y="f276"/>
                </a:cubicBezTo>
                <a:close/>
                <a:moveTo>
                  <a:pt x="f287" y="f288"/>
                </a:moveTo>
                <a:cubicBezTo>
                  <a:pt x="f289" y="f290"/>
                  <a:pt x="f291" y="f292"/>
                  <a:pt x="f293" y="f294"/>
                </a:cubicBezTo>
                <a:lnTo>
                  <a:pt x="f5" y="f295"/>
                </a:lnTo>
                <a:lnTo>
                  <a:pt x="f5" y="f296"/>
                </a:lnTo>
                <a:close/>
                <a:moveTo>
                  <a:pt x="f297" y="f298"/>
                </a:moveTo>
                <a:cubicBezTo>
                  <a:pt x="f299" y="f300"/>
                  <a:pt x="f301" y="f302"/>
                  <a:pt x="f303" y="f304"/>
                </a:cubicBezTo>
                <a:cubicBezTo>
                  <a:pt x="f305" y="f306"/>
                  <a:pt x="f307" y="f308"/>
                  <a:pt x="f309" y="f310"/>
                </a:cubicBezTo>
                <a:cubicBezTo>
                  <a:pt x="f311" y="f312"/>
                  <a:pt x="f313" y="f314"/>
                  <a:pt x="f297" y="f298"/>
                </a:cubicBezTo>
                <a:close/>
                <a:moveTo>
                  <a:pt x="f315" y="f316"/>
                </a:moveTo>
                <a:cubicBezTo>
                  <a:pt x="f317" y="f318"/>
                  <a:pt x="f319" y="f320"/>
                  <a:pt x="f321" y="f322"/>
                </a:cubicBezTo>
                <a:cubicBezTo>
                  <a:pt x="f323" y="f324"/>
                  <a:pt x="f325" y="f326"/>
                  <a:pt x="f327" y="f328"/>
                </a:cubicBezTo>
                <a:cubicBezTo>
                  <a:pt x="f329" y="f330"/>
                  <a:pt x="f331" y="f332"/>
                  <a:pt x="f333" y="f334"/>
                </a:cubicBezTo>
                <a:cubicBezTo>
                  <a:pt x="f335" y="f336"/>
                  <a:pt x="f337" y="f338"/>
                  <a:pt x="f315" y="f316"/>
                </a:cubicBezTo>
                <a:close/>
                <a:moveTo>
                  <a:pt x="f339" y="f340"/>
                </a:moveTo>
                <a:cubicBezTo>
                  <a:pt x="f341" y="f342"/>
                  <a:pt x="f343" y="f344"/>
                  <a:pt x="f345" y="f346"/>
                </a:cubicBezTo>
                <a:cubicBezTo>
                  <a:pt x="f347" y="f348"/>
                  <a:pt x="f349" y="f350"/>
                  <a:pt x="f351" y="f352"/>
                </a:cubicBezTo>
                <a:cubicBezTo>
                  <a:pt x="f353" y="f354"/>
                  <a:pt x="f355" y="f356"/>
                  <a:pt x="f357" y="f358"/>
                </a:cubicBezTo>
                <a:cubicBezTo>
                  <a:pt x="f359" y="f360"/>
                  <a:pt x="f361" y="f362"/>
                  <a:pt x="f339" y="f340"/>
                </a:cubicBezTo>
                <a:close/>
                <a:moveTo>
                  <a:pt x="f363" y="f5"/>
                </a:moveTo>
                <a:lnTo>
                  <a:pt x="f364" y="f5"/>
                </a:lnTo>
                <a:lnTo>
                  <a:pt x="f365" y="f366"/>
                </a:lnTo>
                <a:cubicBezTo>
                  <a:pt x="f367" y="f368"/>
                  <a:pt x="f369" y="f370"/>
                  <a:pt x="f371" y="f372"/>
                </a:cubicBezTo>
                <a:cubicBezTo>
                  <a:pt x="f373" y="f374"/>
                  <a:pt x="f375" y="f376"/>
                  <a:pt x="f377" y="f378"/>
                </a:cubicBezTo>
                <a:cubicBezTo>
                  <a:pt x="f379" y="f380"/>
                  <a:pt x="f381" y="f382"/>
                  <a:pt x="f383" y="f384"/>
                </a:cubicBezTo>
                <a:cubicBezTo>
                  <a:pt x="f385" y="f386"/>
                  <a:pt x="f387" y="f388"/>
                  <a:pt x="f389" y="f390"/>
                </a:cubicBezTo>
                <a:lnTo>
                  <a:pt x="f391" y="f5"/>
                </a:lnTo>
                <a:lnTo>
                  <a:pt x="f392" y="f5"/>
                </a:lnTo>
                <a:lnTo>
                  <a:pt x="f393" y="f394"/>
                </a:lnTo>
                <a:cubicBezTo>
                  <a:pt x="f395" y="f396"/>
                  <a:pt x="f397" y="f398"/>
                  <a:pt x="f399" y="f400"/>
                </a:cubicBezTo>
                <a:cubicBezTo>
                  <a:pt x="f401" y="f402"/>
                  <a:pt x="f403" y="f404"/>
                  <a:pt x="f405" y="f406"/>
                </a:cubicBezTo>
                <a:cubicBezTo>
                  <a:pt x="f407" y="f408"/>
                  <a:pt x="f409" y="f410"/>
                  <a:pt x="f411" y="f412"/>
                </a:cubicBezTo>
                <a:lnTo>
                  <a:pt x="f413" y="f5"/>
                </a:lnTo>
                <a:lnTo>
                  <a:pt x="f414" y="f5"/>
                </a:lnTo>
                <a:lnTo>
                  <a:pt x="f415" y="f416"/>
                </a:lnTo>
                <a:cubicBezTo>
                  <a:pt x="f417" y="f418"/>
                  <a:pt x="f419" y="f420"/>
                  <a:pt x="f421" y="f422"/>
                </a:cubicBezTo>
                <a:cubicBezTo>
                  <a:pt x="f423" y="f424"/>
                  <a:pt x="f425" y="f426"/>
                  <a:pt x="f427" y="f428"/>
                </a:cubicBezTo>
                <a:lnTo>
                  <a:pt x="f429" y="f5"/>
                </a:lnTo>
                <a:lnTo>
                  <a:pt x="f430" y="f5"/>
                </a:lnTo>
                <a:lnTo>
                  <a:pt x="f431" y="f432"/>
                </a:lnTo>
                <a:cubicBezTo>
                  <a:pt x="f433" y="f434"/>
                  <a:pt x="f435" y="f436"/>
                  <a:pt x="f437" y="f438"/>
                </a:cubicBezTo>
                <a:cubicBezTo>
                  <a:pt x="f439" y="f440"/>
                  <a:pt x="f441" y="f442"/>
                  <a:pt x="f443" y="f444"/>
                </a:cubicBezTo>
                <a:lnTo>
                  <a:pt x="f445" y="f5"/>
                </a:lnTo>
                <a:lnTo>
                  <a:pt x="f446" y="f5"/>
                </a:lnTo>
                <a:lnTo>
                  <a:pt x="f447" y="f448"/>
                </a:lnTo>
                <a:cubicBezTo>
                  <a:pt x="f449" y="f450"/>
                  <a:pt x="f451" y="f452"/>
                  <a:pt x="f453" y="f454"/>
                </a:cubicBezTo>
                <a:cubicBezTo>
                  <a:pt x="f455" y="f456"/>
                  <a:pt x="f457" y="f458"/>
                  <a:pt x="f459" y="f460"/>
                </a:cubicBezTo>
                <a:cubicBezTo>
                  <a:pt x="f461" y="f462"/>
                  <a:pt x="f463" y="f464"/>
                  <a:pt x="f465" y="f466"/>
                </a:cubicBezTo>
                <a:cubicBezTo>
                  <a:pt x="f467" y="f468"/>
                  <a:pt x="f469" y="f470"/>
                  <a:pt x="f6" y="f471"/>
                </a:cubicBezTo>
                <a:cubicBezTo>
                  <a:pt x="f472" y="f473"/>
                  <a:pt x="f474" y="f475"/>
                  <a:pt x="f476" y="f477"/>
                </a:cubicBezTo>
                <a:cubicBezTo>
                  <a:pt x="f478" y="f479"/>
                  <a:pt x="f480" y="f481"/>
                  <a:pt x="f482" y="f483"/>
                </a:cubicBezTo>
                <a:cubicBezTo>
                  <a:pt x="f484" y="f485"/>
                  <a:pt x="f486" y="f487"/>
                  <a:pt x="f488" y="f489"/>
                </a:cubicBezTo>
                <a:cubicBezTo>
                  <a:pt x="f490" y="f491"/>
                  <a:pt x="f492" y="f493"/>
                  <a:pt x="f494" y="f495"/>
                </a:cubicBezTo>
                <a:cubicBezTo>
                  <a:pt x="f496" y="f497"/>
                  <a:pt x="f498" y="f499"/>
                  <a:pt x="f500" y="f501"/>
                </a:cubicBezTo>
                <a:cubicBezTo>
                  <a:pt x="f502" y="f503"/>
                  <a:pt x="f504" y="f505"/>
                  <a:pt x="f506" y="f507"/>
                </a:cubicBezTo>
                <a:cubicBezTo>
                  <a:pt x="f508" y="f509"/>
                  <a:pt x="f510" y="f511"/>
                  <a:pt x="f512" y="f513"/>
                </a:cubicBezTo>
                <a:cubicBezTo>
                  <a:pt x="f514" y="f515"/>
                  <a:pt x="f516" y="f517"/>
                  <a:pt x="f518" y="f519"/>
                </a:cubicBezTo>
                <a:cubicBezTo>
                  <a:pt x="f520" y="f521"/>
                  <a:pt x="f522" y="f523"/>
                  <a:pt x="f524" y="f525"/>
                </a:cubicBezTo>
                <a:cubicBezTo>
                  <a:pt x="f526" y="f527"/>
                  <a:pt x="f528" y="f529"/>
                  <a:pt x="f530" y="f531"/>
                </a:cubicBezTo>
                <a:cubicBezTo>
                  <a:pt x="f532" y="f533"/>
                  <a:pt x="f534" y="f535"/>
                  <a:pt x="f536" y="f537"/>
                </a:cubicBezTo>
                <a:cubicBezTo>
                  <a:pt x="f538" y="f539"/>
                  <a:pt x="f540" y="f541"/>
                  <a:pt x="f542" y="f543"/>
                </a:cubicBezTo>
                <a:cubicBezTo>
                  <a:pt x="f544" y="f545"/>
                  <a:pt x="f546" y="f547"/>
                  <a:pt x="f548" y="f549"/>
                </a:cubicBezTo>
                <a:cubicBezTo>
                  <a:pt x="f550" y="f551"/>
                  <a:pt x="f552" y="f553"/>
                  <a:pt x="f554" y="f555"/>
                </a:cubicBezTo>
                <a:cubicBezTo>
                  <a:pt x="f556" y="f557"/>
                  <a:pt x="f558" y="f559"/>
                  <a:pt x="f560" y="f561"/>
                </a:cubicBezTo>
                <a:cubicBezTo>
                  <a:pt x="f562" y="f563"/>
                  <a:pt x="f564" y="f565"/>
                  <a:pt x="f566" y="f567"/>
                </a:cubicBezTo>
                <a:cubicBezTo>
                  <a:pt x="f568" y="f569"/>
                  <a:pt x="f570" y="f571"/>
                  <a:pt x="f572" y="f573"/>
                </a:cubicBezTo>
                <a:cubicBezTo>
                  <a:pt x="f574" y="f575"/>
                  <a:pt x="f576" y="f577"/>
                  <a:pt x="f578" y="f579"/>
                </a:cubicBezTo>
                <a:cubicBezTo>
                  <a:pt x="f580" y="f581"/>
                  <a:pt x="f582" y="f583"/>
                  <a:pt x="f584" y="f585"/>
                </a:cubicBezTo>
                <a:cubicBezTo>
                  <a:pt x="f586" y="f587"/>
                  <a:pt x="f588" y="f589"/>
                  <a:pt x="f590" y="f591"/>
                </a:cubicBezTo>
                <a:cubicBezTo>
                  <a:pt x="f592" y="f593"/>
                  <a:pt x="f594" y="f595"/>
                  <a:pt x="f596" y="f597"/>
                </a:cubicBezTo>
                <a:cubicBezTo>
                  <a:pt x="f598" y="f599"/>
                  <a:pt x="f600" y="f601"/>
                  <a:pt x="f602" y="f603"/>
                </a:cubicBezTo>
                <a:cubicBezTo>
                  <a:pt x="f604" y="f605"/>
                  <a:pt x="f606" y="f607"/>
                  <a:pt x="f608" y="f609"/>
                </a:cubicBezTo>
                <a:cubicBezTo>
                  <a:pt x="f610" y="f611"/>
                  <a:pt x="f612" y="f613"/>
                  <a:pt x="f614" y="f615"/>
                </a:cubicBezTo>
                <a:cubicBezTo>
                  <a:pt x="f616" y="f617"/>
                  <a:pt x="f618" y="f619"/>
                  <a:pt x="f620" y="f621"/>
                </a:cubicBezTo>
                <a:cubicBezTo>
                  <a:pt x="f622" y="f623"/>
                  <a:pt x="f624" y="f625"/>
                  <a:pt x="f626" y="f627"/>
                </a:cubicBezTo>
                <a:cubicBezTo>
                  <a:pt x="f628" y="f629"/>
                  <a:pt x="f630" y="f631"/>
                  <a:pt x="f632" y="f633"/>
                </a:cubicBezTo>
                <a:cubicBezTo>
                  <a:pt x="f634" y="f635"/>
                  <a:pt x="f636" y="f637"/>
                  <a:pt x="f638" y="f639"/>
                </a:cubicBezTo>
                <a:cubicBezTo>
                  <a:pt x="f640" y="f641"/>
                  <a:pt x="f642" y="f643"/>
                  <a:pt x="f644" y="f645"/>
                </a:cubicBezTo>
                <a:cubicBezTo>
                  <a:pt x="f646" y="f647"/>
                  <a:pt x="f648" y="f649"/>
                  <a:pt x="f650" y="f651"/>
                </a:cubicBezTo>
                <a:cubicBezTo>
                  <a:pt x="f652" y="f653"/>
                  <a:pt x="f654" y="f655"/>
                  <a:pt x="f656" y="f657"/>
                </a:cubicBezTo>
                <a:cubicBezTo>
                  <a:pt x="f658" y="f659"/>
                  <a:pt x="f660" y="f661"/>
                  <a:pt x="f662" y="f663"/>
                </a:cubicBezTo>
                <a:cubicBezTo>
                  <a:pt x="f664" y="f665"/>
                  <a:pt x="f666" y="f667"/>
                  <a:pt x="f668" y="f669"/>
                </a:cubicBezTo>
                <a:cubicBezTo>
                  <a:pt x="f670" y="f671"/>
                  <a:pt x="f672" y="f673"/>
                  <a:pt x="f674" y="f675"/>
                </a:cubicBezTo>
                <a:cubicBezTo>
                  <a:pt x="f676" y="f677"/>
                  <a:pt x="f678" y="f679"/>
                  <a:pt x="f680" y="f681"/>
                </a:cubicBezTo>
                <a:cubicBezTo>
                  <a:pt x="f682" y="f683"/>
                  <a:pt x="f684" y="f685"/>
                  <a:pt x="f686" y="f687"/>
                </a:cubicBezTo>
                <a:cubicBezTo>
                  <a:pt x="f688" y="f689"/>
                  <a:pt x="f690" y="f691"/>
                  <a:pt x="f692" y="f693"/>
                </a:cubicBezTo>
                <a:cubicBezTo>
                  <a:pt x="f694" y="f695"/>
                  <a:pt x="f696" y="f697"/>
                  <a:pt x="f698" y="f699"/>
                </a:cubicBezTo>
                <a:cubicBezTo>
                  <a:pt x="f700" y="f701"/>
                  <a:pt x="f702" y="f703"/>
                  <a:pt x="f704" y="f705"/>
                </a:cubicBezTo>
                <a:cubicBezTo>
                  <a:pt x="f706" y="f707"/>
                  <a:pt x="f708" y="f709"/>
                  <a:pt x="f710" y="f711"/>
                </a:cubicBezTo>
                <a:cubicBezTo>
                  <a:pt x="f712" y="f713"/>
                  <a:pt x="f714" y="f715"/>
                  <a:pt x="f716" y="f717"/>
                </a:cubicBezTo>
                <a:cubicBezTo>
                  <a:pt x="f718" y="f719"/>
                  <a:pt x="f720" y="f721"/>
                  <a:pt x="f722" y="f723"/>
                </a:cubicBezTo>
                <a:cubicBezTo>
                  <a:pt x="f724" y="f725"/>
                  <a:pt x="f726" y="f727"/>
                  <a:pt x="f728" y="f729"/>
                </a:cubicBezTo>
                <a:cubicBezTo>
                  <a:pt x="f730" y="f731"/>
                  <a:pt x="f732" y="f733"/>
                  <a:pt x="f734" y="f735"/>
                </a:cubicBezTo>
                <a:cubicBezTo>
                  <a:pt x="f736" y="f737"/>
                  <a:pt x="f738" y="f739"/>
                  <a:pt x="f740" y="f741"/>
                </a:cubicBezTo>
                <a:cubicBezTo>
                  <a:pt x="f742" y="f743"/>
                  <a:pt x="f744" y="f745"/>
                  <a:pt x="f746" y="f747"/>
                </a:cubicBezTo>
                <a:cubicBezTo>
                  <a:pt x="f748" y="f749"/>
                  <a:pt x="f750" y="f751"/>
                  <a:pt x="f752" y="f753"/>
                </a:cubicBezTo>
                <a:cubicBezTo>
                  <a:pt x="f754" y="f755"/>
                  <a:pt x="f756" y="f757"/>
                  <a:pt x="f758" y="f759"/>
                </a:cubicBezTo>
                <a:cubicBezTo>
                  <a:pt x="f760" y="f761"/>
                  <a:pt x="f762" y="f763"/>
                  <a:pt x="f764" y="f765"/>
                </a:cubicBezTo>
                <a:cubicBezTo>
                  <a:pt x="f766" y="f767"/>
                  <a:pt x="f768" y="f769"/>
                  <a:pt x="f770" y="f771"/>
                </a:cubicBezTo>
                <a:cubicBezTo>
                  <a:pt x="f772" y="f773"/>
                  <a:pt x="f774" y="f775"/>
                  <a:pt x="f776" y="f777"/>
                </a:cubicBezTo>
                <a:cubicBezTo>
                  <a:pt x="f778" y="f779"/>
                  <a:pt x="f780" y="f781"/>
                  <a:pt x="f782" y="f783"/>
                </a:cubicBezTo>
                <a:cubicBezTo>
                  <a:pt x="f784" y="f785"/>
                  <a:pt x="f786" y="f787"/>
                  <a:pt x="f788" y="f789"/>
                </a:cubicBezTo>
                <a:cubicBezTo>
                  <a:pt x="f790" y="f791"/>
                  <a:pt x="f792" y="f793"/>
                  <a:pt x="f794" y="f795"/>
                </a:cubicBezTo>
                <a:cubicBezTo>
                  <a:pt x="f796" y="f797"/>
                  <a:pt x="f798" y="f799"/>
                  <a:pt x="f800" y="f801"/>
                </a:cubicBezTo>
                <a:cubicBezTo>
                  <a:pt x="f802" y="f803"/>
                  <a:pt x="f804" y="f805"/>
                  <a:pt x="f806" y="f807"/>
                </a:cubicBezTo>
                <a:cubicBezTo>
                  <a:pt x="f808" y="f809"/>
                  <a:pt x="f810" y="f811"/>
                  <a:pt x="f812" y="f813"/>
                </a:cubicBezTo>
                <a:cubicBezTo>
                  <a:pt x="f814" y="f815"/>
                  <a:pt x="f816" y="f817"/>
                  <a:pt x="f818" y="f819"/>
                </a:cubicBezTo>
                <a:cubicBezTo>
                  <a:pt x="f820" y="f821"/>
                  <a:pt x="f822" y="f823"/>
                  <a:pt x="f824" y="f825"/>
                </a:cubicBezTo>
                <a:cubicBezTo>
                  <a:pt x="f826" y="f827"/>
                  <a:pt x="f828" y="f829"/>
                  <a:pt x="f830" y="f831"/>
                </a:cubicBezTo>
                <a:cubicBezTo>
                  <a:pt x="f832" y="f833"/>
                  <a:pt x="f834" y="f835"/>
                  <a:pt x="f836" y="f837"/>
                </a:cubicBezTo>
                <a:cubicBezTo>
                  <a:pt x="f838" y="f839"/>
                  <a:pt x="f840" y="f841"/>
                  <a:pt x="f842" y="f843"/>
                </a:cubicBezTo>
                <a:cubicBezTo>
                  <a:pt x="f844" y="f845"/>
                  <a:pt x="f846" y="f847"/>
                  <a:pt x="f848" y="f849"/>
                </a:cubicBezTo>
                <a:cubicBezTo>
                  <a:pt x="f850" y="f851"/>
                  <a:pt x="f852" y="f853"/>
                  <a:pt x="f854" y="f855"/>
                </a:cubicBezTo>
                <a:cubicBezTo>
                  <a:pt x="f856" y="f857"/>
                  <a:pt x="f858" y="f859"/>
                  <a:pt x="f860" y="f861"/>
                </a:cubicBezTo>
                <a:cubicBezTo>
                  <a:pt x="f862" y="f863"/>
                  <a:pt x="f864" y="f865"/>
                  <a:pt x="f866" y="f867"/>
                </a:cubicBezTo>
                <a:cubicBezTo>
                  <a:pt x="f868" y="f869"/>
                  <a:pt x="f870" y="f871"/>
                  <a:pt x="f872" y="f873"/>
                </a:cubicBezTo>
                <a:cubicBezTo>
                  <a:pt x="f874" y="f875"/>
                  <a:pt x="f876" y="f877"/>
                  <a:pt x="f878" y="f879"/>
                </a:cubicBezTo>
                <a:cubicBezTo>
                  <a:pt x="f880" y="f881"/>
                  <a:pt x="f882" y="f883"/>
                  <a:pt x="f884" y="f885"/>
                </a:cubicBezTo>
                <a:cubicBezTo>
                  <a:pt x="f886" y="f887"/>
                  <a:pt x="f888" y="f889"/>
                  <a:pt x="f890" y="f891"/>
                </a:cubicBezTo>
                <a:cubicBezTo>
                  <a:pt x="f892" y="f893"/>
                  <a:pt x="f894" y="f895"/>
                  <a:pt x="f896" y="f897"/>
                </a:cubicBezTo>
                <a:cubicBezTo>
                  <a:pt x="f898" y="f899"/>
                  <a:pt x="f900" y="f901"/>
                  <a:pt x="f902" y="f903"/>
                </a:cubicBezTo>
                <a:lnTo>
                  <a:pt x="f5" y="f904"/>
                </a:lnTo>
                <a:lnTo>
                  <a:pt x="f5" y="f905"/>
                </a:lnTo>
                <a:lnTo>
                  <a:pt x="f906" y="f907"/>
                </a:lnTo>
                <a:cubicBezTo>
                  <a:pt x="f908" y="f909"/>
                  <a:pt x="f910" y="f911"/>
                  <a:pt x="f912" y="f913"/>
                </a:cubicBezTo>
                <a:cubicBezTo>
                  <a:pt x="f914" y="f915"/>
                  <a:pt x="f916" y="f917"/>
                  <a:pt x="f918" y="f919"/>
                </a:cubicBezTo>
                <a:cubicBezTo>
                  <a:pt x="f920" y="f921"/>
                  <a:pt x="f922" y="f923"/>
                  <a:pt x="f924" y="f925"/>
                </a:cubicBezTo>
                <a:cubicBezTo>
                  <a:pt x="f926" y="f927"/>
                  <a:pt x="f928" y="f929"/>
                  <a:pt x="f930" y="f931"/>
                </a:cubicBezTo>
                <a:cubicBezTo>
                  <a:pt x="f932" y="f933"/>
                  <a:pt x="f934" y="f935"/>
                  <a:pt x="f936" y="f937"/>
                </a:cubicBezTo>
                <a:cubicBezTo>
                  <a:pt x="f938" y="f939"/>
                  <a:pt x="f940" y="f941"/>
                  <a:pt x="f942" y="f943"/>
                </a:cubicBezTo>
                <a:cubicBezTo>
                  <a:pt x="f944" y="f945"/>
                  <a:pt x="f946" y="f947"/>
                  <a:pt x="f948" y="f949"/>
                </a:cubicBezTo>
                <a:cubicBezTo>
                  <a:pt x="f950" y="f951"/>
                  <a:pt x="f952" y="f953"/>
                  <a:pt x="f954" y="f955"/>
                </a:cubicBezTo>
                <a:cubicBezTo>
                  <a:pt x="f956" y="f957"/>
                  <a:pt x="f958" y="f959"/>
                  <a:pt x="f960" y="f961"/>
                </a:cubicBezTo>
                <a:cubicBezTo>
                  <a:pt x="f962" y="f963"/>
                  <a:pt x="f964" y="f965"/>
                  <a:pt x="f966" y="f967"/>
                </a:cubicBezTo>
                <a:cubicBezTo>
                  <a:pt x="f968" y="f969"/>
                  <a:pt x="f970" y="f971"/>
                  <a:pt x="f972" y="f973"/>
                </a:cubicBezTo>
                <a:cubicBezTo>
                  <a:pt x="f974" y="f975"/>
                  <a:pt x="f976" y="f977"/>
                  <a:pt x="f978" y="f979"/>
                </a:cubicBezTo>
                <a:cubicBezTo>
                  <a:pt x="f980" y="f981"/>
                  <a:pt x="f982" y="f983"/>
                  <a:pt x="f984" y="f985"/>
                </a:cubicBezTo>
                <a:cubicBezTo>
                  <a:pt x="f986" y="f987"/>
                  <a:pt x="f988" y="f989"/>
                  <a:pt x="f990" y="f991"/>
                </a:cubicBezTo>
                <a:cubicBezTo>
                  <a:pt x="f992" y="f993"/>
                  <a:pt x="f994" y="f995"/>
                  <a:pt x="f996" y="f997"/>
                </a:cubicBezTo>
                <a:cubicBezTo>
                  <a:pt x="f998" y="f999"/>
                  <a:pt x="f1000" y="f1001"/>
                  <a:pt x="f1002" y="f1003"/>
                </a:cubicBezTo>
                <a:cubicBezTo>
                  <a:pt x="f1004" y="f1005"/>
                  <a:pt x="f1006" y="f1007"/>
                  <a:pt x="f1008" y="f1009"/>
                </a:cubicBezTo>
                <a:cubicBezTo>
                  <a:pt x="f1010" y="f1011"/>
                  <a:pt x="f1012" y="f1013"/>
                  <a:pt x="f1014" y="f1015"/>
                </a:cubicBezTo>
                <a:cubicBezTo>
                  <a:pt x="f1016" y="f1017"/>
                  <a:pt x="f1018" y="f1019"/>
                  <a:pt x="f1020" y="f1021"/>
                </a:cubicBezTo>
                <a:cubicBezTo>
                  <a:pt x="f1022" y="f1023"/>
                  <a:pt x="f1024" y="f1025"/>
                  <a:pt x="f1026" y="f1027"/>
                </a:cubicBezTo>
                <a:cubicBezTo>
                  <a:pt x="f1028" y="f1029"/>
                  <a:pt x="f1030" y="f1031"/>
                  <a:pt x="f1032" y="f1033"/>
                </a:cubicBezTo>
                <a:cubicBezTo>
                  <a:pt x="f1034" y="f1035"/>
                  <a:pt x="f1036" y="f1037"/>
                  <a:pt x="f1038" y="f1039"/>
                </a:cubicBezTo>
                <a:cubicBezTo>
                  <a:pt x="f1040" y="f1041"/>
                  <a:pt x="f1042" y="f1043"/>
                  <a:pt x="f1044" y="f1045"/>
                </a:cubicBezTo>
                <a:cubicBezTo>
                  <a:pt x="f1046" y="f1047"/>
                  <a:pt x="f1048" y="f1049"/>
                  <a:pt x="f1050" y="f1051"/>
                </a:cubicBezTo>
                <a:cubicBezTo>
                  <a:pt x="f1052" y="f1053"/>
                  <a:pt x="f1054" y="f1055"/>
                  <a:pt x="f1056" y="f1057"/>
                </a:cubicBezTo>
                <a:cubicBezTo>
                  <a:pt x="f1058" y="f1059"/>
                  <a:pt x="f1060" y="f1061"/>
                  <a:pt x="f1062" y="f1063"/>
                </a:cubicBezTo>
                <a:cubicBezTo>
                  <a:pt x="f1064" y="f1065"/>
                  <a:pt x="f1066" y="f1067"/>
                  <a:pt x="f1068" y="f1069"/>
                </a:cubicBezTo>
                <a:cubicBezTo>
                  <a:pt x="f1070" y="f1071"/>
                  <a:pt x="f1072" y="f1073"/>
                  <a:pt x="f1074" y="f1075"/>
                </a:cubicBezTo>
                <a:cubicBezTo>
                  <a:pt x="f1076" y="f1077"/>
                  <a:pt x="f1078" y="f1079"/>
                  <a:pt x="f1080" y="f1081"/>
                </a:cubicBezTo>
                <a:cubicBezTo>
                  <a:pt x="f1082" y="f1083"/>
                  <a:pt x="f1084" y="f1085"/>
                  <a:pt x="f1086" y="f1087"/>
                </a:cubicBezTo>
                <a:cubicBezTo>
                  <a:pt x="f1088" y="f1089"/>
                  <a:pt x="f1090" y="f1091"/>
                  <a:pt x="f1092" y="f1093"/>
                </a:cubicBezTo>
                <a:cubicBezTo>
                  <a:pt x="f1094" y="f1095"/>
                  <a:pt x="f1096" y="f1097"/>
                  <a:pt x="f1098" y="f1099"/>
                </a:cubicBezTo>
                <a:cubicBezTo>
                  <a:pt x="f1100" y="f1101"/>
                  <a:pt x="f1102" y="f1103"/>
                  <a:pt x="f1104" y="f1105"/>
                </a:cubicBezTo>
                <a:cubicBezTo>
                  <a:pt x="f1106" y="f1107"/>
                  <a:pt x="f1108" y="f1109"/>
                  <a:pt x="f1110" y="f1111"/>
                </a:cubicBezTo>
                <a:cubicBezTo>
                  <a:pt x="f1112" y="f1113"/>
                  <a:pt x="f1114" y="f1115"/>
                  <a:pt x="f1116" y="f1117"/>
                </a:cubicBezTo>
                <a:cubicBezTo>
                  <a:pt x="f1118" y="f1119"/>
                  <a:pt x="f1120" y="f1121"/>
                  <a:pt x="f1122" y="f1123"/>
                </a:cubicBezTo>
                <a:cubicBezTo>
                  <a:pt x="f1124" y="f1125"/>
                  <a:pt x="f1126" y="f1127"/>
                  <a:pt x="f1128" y="f1129"/>
                </a:cubicBezTo>
                <a:cubicBezTo>
                  <a:pt x="f1130" y="f1131"/>
                  <a:pt x="f1132" y="f1133"/>
                  <a:pt x="f1134" y="f1135"/>
                </a:cubicBezTo>
                <a:cubicBezTo>
                  <a:pt x="f1136" y="f1137"/>
                  <a:pt x="f1138" y="f1139"/>
                  <a:pt x="f1140" y="f1141"/>
                </a:cubicBezTo>
                <a:cubicBezTo>
                  <a:pt x="f1142" y="f1143"/>
                  <a:pt x="f1144" y="f1145"/>
                  <a:pt x="f1146" y="f1147"/>
                </a:cubicBezTo>
                <a:cubicBezTo>
                  <a:pt x="f1148" y="f1149"/>
                  <a:pt x="f1150" y="f1151"/>
                  <a:pt x="f1152" y="f1153"/>
                </a:cubicBezTo>
                <a:cubicBezTo>
                  <a:pt x="f1154" y="f1155"/>
                  <a:pt x="f1156" y="f1157"/>
                  <a:pt x="f1158" y="f1159"/>
                </a:cubicBezTo>
                <a:cubicBezTo>
                  <a:pt x="f1160" y="f1161"/>
                  <a:pt x="f1162" y="f1163"/>
                  <a:pt x="f1164" y="f1165"/>
                </a:cubicBezTo>
                <a:cubicBezTo>
                  <a:pt x="f1166" y="f1167"/>
                  <a:pt x="f1168" y="f1169"/>
                  <a:pt x="f1170" y="f1171"/>
                </a:cubicBezTo>
                <a:cubicBezTo>
                  <a:pt x="f1172" y="f1173"/>
                  <a:pt x="f1174" y="f1175"/>
                  <a:pt x="f1176" y="f1177"/>
                </a:cubicBezTo>
                <a:cubicBezTo>
                  <a:pt x="f1178" y="f1179"/>
                  <a:pt x="f1180" y="f1181"/>
                  <a:pt x="f1182" y="f1183"/>
                </a:cubicBezTo>
                <a:cubicBezTo>
                  <a:pt x="f1184" y="f1185"/>
                  <a:pt x="f1186" y="f1187"/>
                  <a:pt x="f1188" y="f1189"/>
                </a:cubicBezTo>
                <a:close/>
              </a:path>
            </a:pathLst>
          </a:custGeom>
          <a:solidFill>
            <a:srgbClr val="000000">
              <a:alpha val="13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9" name="Freeform: Shape 8">
            <a:extLst>
              <a:ext uri="{FF2B5EF4-FFF2-40B4-BE49-F238E27FC236}">
                <a16:creationId xmlns:a16="http://schemas.microsoft.com/office/drawing/2014/main" id="{41A91F67-5085-BEE3-76E6-DE924D81F47F}"/>
              </a:ext>
            </a:extLst>
          </p:cNvPr>
          <p:cNvSpPr/>
          <p:nvPr/>
        </p:nvSpPr>
        <p:spPr>
          <a:xfrm>
            <a:off x="5790282" y="0"/>
            <a:ext cx="6401714" cy="6858000"/>
          </a:xfrm>
          <a:custGeom>
            <a:avLst/>
            <a:gdLst>
              <a:gd name="f0" fmla="val 10800000"/>
              <a:gd name="f1" fmla="val 5400000"/>
              <a:gd name="f2" fmla="val 180"/>
              <a:gd name="f3" fmla="val w"/>
              <a:gd name="f4" fmla="val h"/>
              <a:gd name="f5" fmla="val 0"/>
              <a:gd name="f6" fmla="val 6401718"/>
              <a:gd name="f7" fmla="val 6857999"/>
              <a:gd name="f8" fmla="val 13164"/>
              <a:gd name="f9" fmla="val 4837168"/>
              <a:gd name="f10" fmla="val 4970284"/>
              <a:gd name="f11" fmla="val 6566499"/>
              <a:gd name="f12" fmla="val 5459272"/>
              <a:gd name="f13" fmla="val 5503700"/>
              <a:gd name="f14" fmla="val 5952697"/>
              <a:gd name="f15" fmla="val 4415857"/>
              <a:gd name="f16" fmla="val 5441996"/>
              <a:gd name="f17" fmla="val 3607583"/>
              <a:gd name="f18" fmla="val 4534017"/>
              <a:gd name="f19" fmla="val 2170575"/>
              <a:gd name="f20" fmla="val 1476973"/>
              <a:gd name="f21" fmla="val 3238952"/>
              <a:gd name="f22" fmla="val 333189"/>
              <a:gd name="f23" fmla="val 1342399"/>
              <a:gd name="f24" fmla="val 249159"/>
              <a:gd name="f25" fmla="val 1202652"/>
              <a:gd name="f26" fmla="+- 0 0 60917"/>
              <a:gd name="f27" fmla="val 673160"/>
              <a:gd name="f28" fmla="val 10627"/>
              <a:gd name="f29" fmla="val 17156"/>
              <a:gd name="f30" fmla="+- 0 0 -90"/>
              <a:gd name="f31" fmla="*/ f3 1 6401718"/>
              <a:gd name="f32" fmla="*/ f4 1 6857999"/>
              <a:gd name="f33" fmla="+- f7 0 f5"/>
              <a:gd name="f34" fmla="+- f6 0 f5"/>
              <a:gd name="f35" fmla="*/ f30 f0 1"/>
              <a:gd name="f36" fmla="*/ f34 1 6401718"/>
              <a:gd name="f37" fmla="*/ f33 1 6857999"/>
              <a:gd name="f38" fmla="*/ 13164 f34 1"/>
              <a:gd name="f39" fmla="*/ 0 f33 1"/>
              <a:gd name="f40" fmla="*/ 6401718 f34 1"/>
              <a:gd name="f41" fmla="*/ 6857999 f33 1"/>
              <a:gd name="f42" fmla="*/ 4837168 f34 1"/>
              <a:gd name="f43" fmla="*/ 4970284 f34 1"/>
              <a:gd name="f44" fmla="*/ 6566499 f33 1"/>
              <a:gd name="f45" fmla="*/ 5441996 f34 1"/>
              <a:gd name="f46" fmla="*/ 3607583 f33 1"/>
              <a:gd name="f47" fmla="*/ 333189 f34 1"/>
              <a:gd name="f48" fmla="*/ 1342399 f33 1"/>
              <a:gd name="f49" fmla="*/ 10627 f34 1"/>
              <a:gd name="f50" fmla="*/ 17156 f33 1"/>
              <a:gd name="f51" fmla="*/ f35 1 f2"/>
              <a:gd name="f52" fmla="*/ f38 1 6401718"/>
              <a:gd name="f53" fmla="*/ f39 1 6857999"/>
              <a:gd name="f54" fmla="*/ f40 1 6401718"/>
              <a:gd name="f55" fmla="*/ f41 1 6857999"/>
              <a:gd name="f56" fmla="*/ f42 1 6401718"/>
              <a:gd name="f57" fmla="*/ f43 1 6401718"/>
              <a:gd name="f58" fmla="*/ f44 1 6857999"/>
              <a:gd name="f59" fmla="*/ f45 1 6401718"/>
              <a:gd name="f60" fmla="*/ f46 1 6857999"/>
              <a:gd name="f61" fmla="*/ f47 1 6401718"/>
              <a:gd name="f62" fmla="*/ f48 1 6857999"/>
              <a:gd name="f63" fmla="*/ f49 1 6401718"/>
              <a:gd name="f64" fmla="*/ f50 1 6857999"/>
              <a:gd name="f65" fmla="*/ f5 1 f36"/>
              <a:gd name="f66" fmla="*/ f6 1 f36"/>
              <a:gd name="f67" fmla="*/ f5 1 f37"/>
              <a:gd name="f68" fmla="*/ f7 1 f37"/>
              <a:gd name="f69" fmla="+- f51 0 f1"/>
              <a:gd name="f70" fmla="*/ f52 1 f36"/>
              <a:gd name="f71" fmla="*/ f53 1 f37"/>
              <a:gd name="f72" fmla="*/ f54 1 f36"/>
              <a:gd name="f73" fmla="*/ f55 1 f37"/>
              <a:gd name="f74" fmla="*/ f56 1 f36"/>
              <a:gd name="f75" fmla="*/ f57 1 f36"/>
              <a:gd name="f76" fmla="*/ f58 1 f37"/>
              <a:gd name="f77" fmla="*/ f59 1 f36"/>
              <a:gd name="f78" fmla="*/ f60 1 f37"/>
              <a:gd name="f79" fmla="*/ f61 1 f36"/>
              <a:gd name="f80" fmla="*/ f62 1 f37"/>
              <a:gd name="f81" fmla="*/ f63 1 f36"/>
              <a:gd name="f82" fmla="*/ f64 1 f37"/>
              <a:gd name="f83" fmla="*/ f65 f31 1"/>
              <a:gd name="f84" fmla="*/ f66 f31 1"/>
              <a:gd name="f85" fmla="*/ f68 f32 1"/>
              <a:gd name="f86" fmla="*/ f67 f32 1"/>
              <a:gd name="f87" fmla="*/ f70 f31 1"/>
              <a:gd name="f88" fmla="*/ f71 f32 1"/>
              <a:gd name="f89" fmla="*/ f72 f31 1"/>
              <a:gd name="f90" fmla="*/ f73 f32 1"/>
              <a:gd name="f91" fmla="*/ f74 f31 1"/>
              <a:gd name="f92" fmla="*/ f75 f31 1"/>
              <a:gd name="f93" fmla="*/ f76 f32 1"/>
              <a:gd name="f94" fmla="*/ f77 f31 1"/>
              <a:gd name="f95" fmla="*/ f78 f32 1"/>
              <a:gd name="f96" fmla="*/ f79 f31 1"/>
              <a:gd name="f97" fmla="*/ f80 f32 1"/>
              <a:gd name="f98" fmla="*/ f81 f31 1"/>
              <a:gd name="f99" fmla="*/ f82 f32 1"/>
            </a:gdLst>
            <a:ahLst/>
            <a:cxnLst>
              <a:cxn ang="3cd4">
                <a:pos x="hc" y="t"/>
              </a:cxn>
              <a:cxn ang="0">
                <a:pos x="r" y="vc"/>
              </a:cxn>
              <a:cxn ang="cd4">
                <a:pos x="hc" y="b"/>
              </a:cxn>
              <a:cxn ang="cd2">
                <a:pos x="l" y="vc"/>
              </a:cxn>
              <a:cxn ang="f69">
                <a:pos x="f87" y="f88"/>
              </a:cxn>
              <a:cxn ang="f69">
                <a:pos x="f89" y="f88"/>
              </a:cxn>
              <a:cxn ang="f69">
                <a:pos x="f89" y="f90"/>
              </a:cxn>
              <a:cxn ang="f69">
                <a:pos x="f91" y="f90"/>
              </a:cxn>
              <a:cxn ang="f69">
                <a:pos x="f92" y="f93"/>
              </a:cxn>
              <a:cxn ang="f69">
                <a:pos x="f94" y="f95"/>
              </a:cxn>
              <a:cxn ang="f69">
                <a:pos x="f96" y="f97"/>
              </a:cxn>
              <a:cxn ang="f69">
                <a:pos x="f98" y="f99"/>
              </a:cxn>
            </a:cxnLst>
            <a:rect l="f83" t="f86" r="f84" b="f85"/>
            <a:pathLst>
              <a:path w="6401718" h="6857999">
                <a:moveTo>
                  <a:pt x="f8" y="f5"/>
                </a:moveTo>
                <a:lnTo>
                  <a:pt x="f6" y="f5"/>
                </a:lnTo>
                <a:lnTo>
                  <a:pt x="f6" y="f7"/>
                </a:lnTo>
                <a:lnTo>
                  <a:pt x="f9" y="f7"/>
                </a:lnTo>
                <a:lnTo>
                  <a:pt x="f10" y="f11"/>
                </a:lnTo>
                <a:cubicBezTo>
                  <a:pt x="f12" y="f13"/>
                  <a:pt x="f14" y="f15"/>
                  <a:pt x="f16" y="f17"/>
                </a:cubicBezTo>
                <a:cubicBezTo>
                  <a:pt x="f18" y="f19"/>
                  <a:pt x="f20" y="f21"/>
                  <a:pt x="f22" y="f23"/>
                </a:cubicBezTo>
                <a:cubicBezTo>
                  <a:pt x="f24" y="f25"/>
                  <a:pt x="f26" y="f27"/>
                  <a:pt x="f28" y="f29"/>
                </a:cubicBezTo>
                <a:close/>
              </a:path>
            </a:pathLst>
          </a:custGeom>
          <a:solidFill>
            <a:srgbClr val="657689"/>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10" name="Freeform: Shape 9">
            <a:extLst>
              <a:ext uri="{FF2B5EF4-FFF2-40B4-BE49-F238E27FC236}">
                <a16:creationId xmlns:a16="http://schemas.microsoft.com/office/drawing/2014/main" id="{41B58B98-AE29-7EBE-3E08-D4C7C415CC2B}"/>
              </a:ext>
            </a:extLst>
          </p:cNvPr>
          <p:cNvSpPr/>
          <p:nvPr/>
        </p:nvSpPr>
        <p:spPr>
          <a:xfrm>
            <a:off x="4749567" y="5750378"/>
            <a:ext cx="5273225" cy="1169179"/>
          </a:xfrm>
          <a:custGeom>
            <a:avLst/>
            <a:gdLst>
              <a:gd name="f0" fmla="val 10800000"/>
              <a:gd name="f1" fmla="val 5400000"/>
              <a:gd name="f2" fmla="val 180"/>
              <a:gd name="f3" fmla="val w"/>
              <a:gd name="f4" fmla="val h"/>
              <a:gd name="f5" fmla="val 0"/>
              <a:gd name="f6" fmla="val 5273226"/>
              <a:gd name="f7" fmla="val 1169180"/>
              <a:gd name="f8" fmla="val 1135564"/>
              <a:gd name="f9" fmla="val 139492"/>
              <a:gd name="f10" fmla="val 1076708"/>
              <a:gd name="f11" fmla="val 912137"/>
              <a:gd name="f12" fmla="val 750675"/>
              <a:gd name="f13" fmla="val 2354904"/>
              <a:gd name="f14" fmla="val 146401"/>
              <a:gd name="f15" fmla="val 2981132"/>
              <a:gd name="f16" fmla="val 1306"/>
              <a:gd name="f17" fmla="val 3360846"/>
              <a:gd name="f18" fmla="val 9"/>
              <a:gd name="f19" fmla="val 3487417"/>
              <a:gd name="f20" fmla="+- 0 0 424"/>
              <a:gd name="f21" fmla="val 3586598"/>
              <a:gd name="f22" fmla="val 15121"/>
              <a:gd name="f23" fmla="val 3679500"/>
              <a:gd name="f24" fmla="val 34963"/>
              <a:gd name="f25" fmla="val 4251313"/>
              <a:gd name="f26" fmla="val 157103"/>
              <a:gd name="f27" fmla="val 4990416"/>
              <a:gd name="f28" fmla="val 528605"/>
              <a:gd name="f29" fmla="+- 0 0 -90"/>
              <a:gd name="f30" fmla="*/ f3 1 5273226"/>
              <a:gd name="f31" fmla="*/ f4 1 1169180"/>
              <a:gd name="f32" fmla="+- f7 0 f5"/>
              <a:gd name="f33" fmla="+- f6 0 f5"/>
              <a:gd name="f34" fmla="*/ f29 f0 1"/>
              <a:gd name="f35" fmla="*/ f33 1 5273226"/>
              <a:gd name="f36" fmla="*/ f32 1 1169180"/>
              <a:gd name="f37" fmla="*/ 1076708 f32 1"/>
              <a:gd name="f38" fmla="*/ 750675 f32 1"/>
              <a:gd name="f39" fmla="*/ 9 f32 1"/>
              <a:gd name="f40" fmla="*/ 34963 f32 1"/>
              <a:gd name="f41" fmla="*/ 1169180 f32 1"/>
              <a:gd name="f42" fmla="*/ 0 f33 1"/>
              <a:gd name="f43" fmla="*/ 1135564 f32 1"/>
              <a:gd name="f44" fmla="*/ 139492 f33 1"/>
              <a:gd name="f45" fmla="*/ 912137 f33 1"/>
              <a:gd name="f46" fmla="*/ 3360846 f33 1"/>
              <a:gd name="f47" fmla="*/ 3679500 f33 1"/>
              <a:gd name="f48" fmla="*/ 5273226 f33 1"/>
              <a:gd name="f49" fmla="*/ f34 1 f2"/>
              <a:gd name="f50" fmla="*/ f37 1 1169180"/>
              <a:gd name="f51" fmla="*/ f38 1 1169180"/>
              <a:gd name="f52" fmla="*/ f39 1 1169180"/>
              <a:gd name="f53" fmla="*/ f40 1 1169180"/>
              <a:gd name="f54" fmla="*/ f41 1 1169180"/>
              <a:gd name="f55" fmla="*/ f42 1 5273226"/>
              <a:gd name="f56" fmla="*/ f43 1 1169180"/>
              <a:gd name="f57" fmla="*/ f44 1 5273226"/>
              <a:gd name="f58" fmla="*/ f45 1 5273226"/>
              <a:gd name="f59" fmla="*/ f46 1 5273226"/>
              <a:gd name="f60" fmla="*/ f47 1 5273226"/>
              <a:gd name="f61" fmla="*/ f48 1 5273226"/>
              <a:gd name="f62" fmla="*/ f5 1 f35"/>
              <a:gd name="f63" fmla="*/ f6 1 f35"/>
              <a:gd name="f64" fmla="*/ f5 1 f36"/>
              <a:gd name="f65" fmla="*/ f7 1 f36"/>
              <a:gd name="f66" fmla="+- f49 0 f1"/>
              <a:gd name="f67" fmla="*/ f55 1 f35"/>
              <a:gd name="f68" fmla="*/ f56 1 f36"/>
              <a:gd name="f69" fmla="*/ f57 1 f35"/>
              <a:gd name="f70" fmla="*/ f50 1 f36"/>
              <a:gd name="f71" fmla="*/ f58 1 f35"/>
              <a:gd name="f72" fmla="*/ f51 1 f36"/>
              <a:gd name="f73" fmla="*/ f59 1 f35"/>
              <a:gd name="f74" fmla="*/ f52 1 f36"/>
              <a:gd name="f75" fmla="*/ f60 1 f35"/>
              <a:gd name="f76" fmla="*/ f53 1 f36"/>
              <a:gd name="f77" fmla="*/ f61 1 f35"/>
              <a:gd name="f78" fmla="*/ f54 1 f36"/>
              <a:gd name="f79" fmla="*/ f62 f30 1"/>
              <a:gd name="f80" fmla="*/ f63 f30 1"/>
              <a:gd name="f81" fmla="*/ f65 f31 1"/>
              <a:gd name="f82" fmla="*/ f64 f31 1"/>
              <a:gd name="f83" fmla="*/ f67 f30 1"/>
              <a:gd name="f84" fmla="*/ f68 f31 1"/>
              <a:gd name="f85" fmla="*/ f69 f30 1"/>
              <a:gd name="f86" fmla="*/ f70 f31 1"/>
              <a:gd name="f87" fmla="*/ f71 f30 1"/>
              <a:gd name="f88" fmla="*/ f72 f31 1"/>
              <a:gd name="f89" fmla="*/ f73 f30 1"/>
              <a:gd name="f90" fmla="*/ f74 f31 1"/>
              <a:gd name="f91" fmla="*/ f75 f30 1"/>
              <a:gd name="f92" fmla="*/ f76 f31 1"/>
              <a:gd name="f93" fmla="*/ f77 f30 1"/>
              <a:gd name="f94" fmla="*/ f78 f31 1"/>
            </a:gdLst>
            <a:ahLst/>
            <a:cxnLst>
              <a:cxn ang="3cd4">
                <a:pos x="hc" y="t"/>
              </a:cxn>
              <a:cxn ang="0">
                <a:pos x="r" y="vc"/>
              </a:cxn>
              <a:cxn ang="cd4">
                <a:pos x="hc" y="b"/>
              </a:cxn>
              <a:cxn ang="cd2">
                <a:pos x="l" y="vc"/>
              </a:cxn>
              <a:cxn ang="f66">
                <a:pos x="f83" y="f84"/>
              </a:cxn>
              <a:cxn ang="f66">
                <a:pos x="f85" y="f86"/>
              </a:cxn>
              <a:cxn ang="f66">
                <a:pos x="f87" y="f88"/>
              </a:cxn>
              <a:cxn ang="f66">
                <a:pos x="f89" y="f90"/>
              </a:cxn>
              <a:cxn ang="f66">
                <a:pos x="f91" y="f92"/>
              </a:cxn>
              <a:cxn ang="f66">
                <a:pos x="f93" y="f94"/>
              </a:cxn>
            </a:cxnLst>
            <a:rect l="f79" t="f82" r="f80" b="f81"/>
            <a:pathLst>
              <a:path w="5273226" h="1169180">
                <a:moveTo>
                  <a:pt x="f5" y="f8"/>
                </a:moveTo>
                <a:lnTo>
                  <a:pt x="f9" y="f10"/>
                </a:lnTo>
                <a:lnTo>
                  <a:pt x="f11" y="f12"/>
                </a:lnTo>
                <a:cubicBezTo>
                  <a:pt x="f13" y="f14"/>
                  <a:pt x="f15" y="f16"/>
                  <a:pt x="f17" y="f18"/>
                </a:cubicBezTo>
                <a:cubicBezTo>
                  <a:pt x="f19" y="f20"/>
                  <a:pt x="f21" y="f22"/>
                  <a:pt x="f23" y="f24"/>
                </a:cubicBezTo>
                <a:cubicBezTo>
                  <a:pt x="f25" y="f26"/>
                  <a:pt x="f27" y="f28"/>
                  <a:pt x="f6" y="f7"/>
                </a:cubicBezTo>
              </a:path>
            </a:pathLst>
          </a:custGeom>
          <a:noFill/>
          <a:ln w="60322" cap="flat">
            <a:solidFill>
              <a:srgbClr val="50B4C8"/>
            </a:solidFill>
            <a:prstDash val="solid"/>
            <a:miter/>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11" name="Freeform: Shape 10">
            <a:extLst>
              <a:ext uri="{FF2B5EF4-FFF2-40B4-BE49-F238E27FC236}">
                <a16:creationId xmlns:a16="http://schemas.microsoft.com/office/drawing/2014/main" id="{179092E4-A96D-0699-3BCD-8642F08F07BE}"/>
              </a:ext>
            </a:extLst>
          </p:cNvPr>
          <p:cNvSpPr/>
          <p:nvPr/>
        </p:nvSpPr>
        <p:spPr>
          <a:xfrm>
            <a:off x="8006852" y="3200884"/>
            <a:ext cx="4200863" cy="3685690"/>
          </a:xfrm>
          <a:custGeom>
            <a:avLst/>
            <a:gdLst>
              <a:gd name="f0" fmla="val 10800000"/>
              <a:gd name="f1" fmla="val 5400000"/>
              <a:gd name="f2" fmla="val 180"/>
              <a:gd name="f3" fmla="val w"/>
              <a:gd name="f4" fmla="val h"/>
              <a:gd name="f5" fmla="val 0"/>
              <a:gd name="f6" fmla="val 4200862"/>
              <a:gd name="f7" fmla="val 3685693"/>
              <a:gd name="f8" fmla="val 34189"/>
              <a:gd name="f9" fmla="val 3519677"/>
              <a:gd name="f10" fmla="val 143250"/>
              <a:gd name="f11" fmla="val 3096532"/>
              <a:gd name="f12" fmla="val 385251"/>
              <a:gd name="f13" fmla="val 2638632"/>
              <a:gd name="f14" fmla="val 809652"/>
              <a:gd name="f15" fmla="val 2444285"/>
              <a:gd name="f16" fmla="val 1552651"/>
              <a:gd name="f17" fmla="val 2104138"/>
              <a:gd name="f18" fmla="val 2223408"/>
              <a:gd name="f19" fmla="val 2861345"/>
              <a:gd name="f20" fmla="val 2658735"/>
              <a:gd name="f21" fmla="val 2522977"/>
              <a:gd name="f22" fmla="val 3141721"/>
              <a:gd name="f23" fmla="val 2147516"/>
              <a:gd name="f24" fmla="val 2519853"/>
              <a:gd name="f25" fmla="val 1056810"/>
              <a:gd name="f26" fmla="val 3147450"/>
              <a:gd name="f27" fmla="val 383844"/>
              <a:gd name="f28" fmla="val 3423705"/>
              <a:gd name="f29" fmla="val 87567"/>
              <a:gd name="f30" fmla="val 3801363"/>
              <a:gd name="f31" fmla="val 23274"/>
              <a:gd name="f32" fmla="val 3888267"/>
              <a:gd name="f33" fmla="val 10843"/>
              <a:gd name="f34" fmla="val 3954998"/>
              <a:gd name="f35" fmla="val 1342"/>
              <a:gd name="f36" fmla="val 4021507"/>
              <a:gd name="f37" fmla="+- 0 0 1864"/>
              <a:gd name="f38" fmla="val 4087933"/>
              <a:gd name="f39" fmla="val 1025"/>
              <a:gd name="f40" fmla="val 4121145"/>
              <a:gd name="f41" fmla="val 2468"/>
              <a:gd name="f42" fmla="val 4167673"/>
              <a:gd name="f43" fmla="val 7342"/>
              <a:gd name="f44" fmla="val 11809"/>
              <a:gd name="f45" fmla="+- 0 0 -90"/>
              <a:gd name="f46" fmla="*/ f3 1 4200862"/>
              <a:gd name="f47" fmla="*/ f4 1 3685693"/>
              <a:gd name="f48" fmla="+- f7 0 f5"/>
              <a:gd name="f49" fmla="+- f6 0 f5"/>
              <a:gd name="f50" fmla="*/ f45 f0 1"/>
              <a:gd name="f51" fmla="*/ f49 1 4200862"/>
              <a:gd name="f52" fmla="*/ f48 1 3685693"/>
              <a:gd name="f53" fmla="*/ 0 f49 1"/>
              <a:gd name="f54" fmla="*/ 3685693 f48 1"/>
              <a:gd name="f55" fmla="*/ 34189 f49 1"/>
              <a:gd name="f56" fmla="*/ 3519677 f48 1"/>
              <a:gd name="f57" fmla="*/ 809652 f49 1"/>
              <a:gd name="f58" fmla="*/ 2444285 f48 1"/>
              <a:gd name="f59" fmla="*/ 2658735 f49 1"/>
              <a:gd name="f60" fmla="*/ 2522977 f48 1"/>
              <a:gd name="f61" fmla="*/ 3147450 f49 1"/>
              <a:gd name="f62" fmla="*/ 383844 f48 1"/>
              <a:gd name="f63" fmla="*/ 3888267 f49 1"/>
              <a:gd name="f64" fmla="*/ 10843 f48 1"/>
              <a:gd name="f65" fmla="*/ 4087933 f49 1"/>
              <a:gd name="f66" fmla="*/ 1025 f48 1"/>
              <a:gd name="f67" fmla="*/ 4200862 f49 1"/>
              <a:gd name="f68" fmla="*/ 11809 f48 1"/>
              <a:gd name="f69" fmla="*/ f50 1 f2"/>
              <a:gd name="f70" fmla="*/ f53 1 4200862"/>
              <a:gd name="f71" fmla="*/ f54 1 3685693"/>
              <a:gd name="f72" fmla="*/ f55 1 4200862"/>
              <a:gd name="f73" fmla="*/ f56 1 3685693"/>
              <a:gd name="f74" fmla="*/ f57 1 4200862"/>
              <a:gd name="f75" fmla="*/ f58 1 3685693"/>
              <a:gd name="f76" fmla="*/ f59 1 4200862"/>
              <a:gd name="f77" fmla="*/ f60 1 3685693"/>
              <a:gd name="f78" fmla="*/ f61 1 4200862"/>
              <a:gd name="f79" fmla="*/ f62 1 3685693"/>
              <a:gd name="f80" fmla="*/ f63 1 4200862"/>
              <a:gd name="f81" fmla="*/ f64 1 3685693"/>
              <a:gd name="f82" fmla="*/ f65 1 4200862"/>
              <a:gd name="f83" fmla="*/ f66 1 3685693"/>
              <a:gd name="f84" fmla="*/ f67 1 4200862"/>
              <a:gd name="f85" fmla="*/ f68 1 3685693"/>
              <a:gd name="f86" fmla="*/ f5 1 f51"/>
              <a:gd name="f87" fmla="*/ f6 1 f51"/>
              <a:gd name="f88" fmla="*/ f5 1 f52"/>
              <a:gd name="f89" fmla="*/ f7 1 f52"/>
              <a:gd name="f90" fmla="+- f69 0 f1"/>
              <a:gd name="f91" fmla="*/ f70 1 f51"/>
              <a:gd name="f92" fmla="*/ f71 1 f52"/>
              <a:gd name="f93" fmla="*/ f72 1 f51"/>
              <a:gd name="f94" fmla="*/ f73 1 f52"/>
              <a:gd name="f95" fmla="*/ f74 1 f51"/>
              <a:gd name="f96" fmla="*/ f75 1 f52"/>
              <a:gd name="f97" fmla="*/ f76 1 f51"/>
              <a:gd name="f98" fmla="*/ f77 1 f52"/>
              <a:gd name="f99" fmla="*/ f78 1 f51"/>
              <a:gd name="f100" fmla="*/ f79 1 f52"/>
              <a:gd name="f101" fmla="*/ f80 1 f51"/>
              <a:gd name="f102" fmla="*/ f81 1 f52"/>
              <a:gd name="f103" fmla="*/ f82 1 f51"/>
              <a:gd name="f104" fmla="*/ f83 1 f52"/>
              <a:gd name="f105" fmla="*/ f84 1 f51"/>
              <a:gd name="f106" fmla="*/ f85 1 f52"/>
              <a:gd name="f107" fmla="*/ f86 f46 1"/>
              <a:gd name="f108" fmla="*/ f87 f46 1"/>
              <a:gd name="f109" fmla="*/ f89 f47 1"/>
              <a:gd name="f110" fmla="*/ f88 f47 1"/>
              <a:gd name="f111" fmla="*/ f91 f46 1"/>
              <a:gd name="f112" fmla="*/ f92 f47 1"/>
              <a:gd name="f113" fmla="*/ f93 f46 1"/>
              <a:gd name="f114" fmla="*/ f94 f47 1"/>
              <a:gd name="f115" fmla="*/ f95 f46 1"/>
              <a:gd name="f116" fmla="*/ f96 f47 1"/>
              <a:gd name="f117" fmla="*/ f97 f46 1"/>
              <a:gd name="f118" fmla="*/ f98 f47 1"/>
              <a:gd name="f119" fmla="*/ f99 f46 1"/>
              <a:gd name="f120" fmla="*/ f100 f47 1"/>
              <a:gd name="f121" fmla="*/ f101 f46 1"/>
              <a:gd name="f122" fmla="*/ f102 f47 1"/>
              <a:gd name="f123" fmla="*/ f103 f46 1"/>
              <a:gd name="f124" fmla="*/ f104 f47 1"/>
              <a:gd name="f125" fmla="*/ f105 f46 1"/>
              <a:gd name="f126" fmla="*/ f106 f47 1"/>
            </a:gdLst>
            <a:ahLst/>
            <a:cxnLst>
              <a:cxn ang="3cd4">
                <a:pos x="hc" y="t"/>
              </a:cxn>
              <a:cxn ang="0">
                <a:pos x="r" y="vc"/>
              </a:cxn>
              <a:cxn ang="cd4">
                <a:pos x="hc" y="b"/>
              </a:cxn>
              <a:cxn ang="cd2">
                <a:pos x="l" y="vc"/>
              </a:cxn>
              <a:cxn ang="f90">
                <a:pos x="f111" y="f112"/>
              </a:cxn>
              <a:cxn ang="f90">
                <a:pos x="f113" y="f114"/>
              </a:cxn>
              <a:cxn ang="f90">
                <a:pos x="f115" y="f116"/>
              </a:cxn>
              <a:cxn ang="f90">
                <a:pos x="f117" y="f118"/>
              </a:cxn>
              <a:cxn ang="f90">
                <a:pos x="f119" y="f120"/>
              </a:cxn>
              <a:cxn ang="f90">
                <a:pos x="f121" y="f122"/>
              </a:cxn>
              <a:cxn ang="f90">
                <a:pos x="f123" y="f124"/>
              </a:cxn>
              <a:cxn ang="f90">
                <a:pos x="f125" y="f126"/>
              </a:cxn>
            </a:cxnLst>
            <a:rect l="f107" t="f110" r="f108" b="f109"/>
            <a:pathLst>
              <a:path w="4200862" h="3685693">
                <a:moveTo>
                  <a:pt x="f5" y="f7"/>
                </a:moveTo>
                <a:lnTo>
                  <a:pt x="f8" y="f9"/>
                </a:lnTo>
                <a:cubicBezTo>
                  <a:pt x="f10" y="f11"/>
                  <a:pt x="f12" y="f13"/>
                  <a:pt x="f14" y="f15"/>
                </a:cubicBezTo>
                <a:cubicBezTo>
                  <a:pt x="f16" y="f17"/>
                  <a:pt x="f18" y="f19"/>
                  <a:pt x="f20" y="f21"/>
                </a:cubicBezTo>
                <a:cubicBezTo>
                  <a:pt x="f22" y="f23"/>
                  <a:pt x="f24" y="f25"/>
                  <a:pt x="f26" y="f27"/>
                </a:cubicBezTo>
                <a:cubicBezTo>
                  <a:pt x="f28" y="f29"/>
                  <a:pt x="f30" y="f31"/>
                  <a:pt x="f32" y="f33"/>
                </a:cubicBezTo>
                <a:cubicBezTo>
                  <a:pt x="f34" y="f35"/>
                  <a:pt x="f36" y="f37"/>
                  <a:pt x="f38" y="f39"/>
                </a:cubicBezTo>
                <a:cubicBezTo>
                  <a:pt x="f40" y="f41"/>
                  <a:pt x="f42" y="f43"/>
                  <a:pt x="f6" y="f44"/>
                </a:cubicBezTo>
              </a:path>
            </a:pathLst>
          </a:custGeom>
          <a:noFill/>
          <a:ln w="85725" cap="flat">
            <a:solidFill>
              <a:srgbClr val="50B4C8"/>
            </a:solidFill>
            <a:prstDash val="solid"/>
            <a:miter/>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Tree>
    <p:extLst>
      <p:ext uri="{BB962C8B-B14F-4D97-AF65-F5344CB8AC3E}">
        <p14:creationId xmlns:p14="http://schemas.microsoft.com/office/powerpoint/2010/main" val="2101495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8857B-04E3-62C1-03B4-EC588C3A4B08}"/>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16B6B88D-FDF1-7EDA-830B-A09E54E42143}"/>
              </a:ext>
            </a:extLst>
          </p:cNvPr>
          <p:cNvSpPr txBox="1">
            <a:spLocks noGrp="1"/>
          </p:cNvSpPr>
          <p:nvPr>
            <p:ph idx="1"/>
          </p:nvPr>
        </p:nvSpPr>
        <p:spPr>
          <a:xfrm>
            <a:off x="676656" y="1998137"/>
            <a:ext cx="4663440" cy="3767327"/>
          </a:xfrm>
        </p:spPr>
        <p:txBody>
          <a:bodyPr/>
          <a:lstStyle>
            <a:lvl1pPr>
              <a:defRPr/>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8AA137E-3D7C-68CD-466C-980515B6E205}"/>
              </a:ext>
            </a:extLst>
          </p:cNvPr>
          <p:cNvSpPr txBox="1">
            <a:spLocks noGrp="1"/>
          </p:cNvSpPr>
          <p:nvPr>
            <p:ph idx="2"/>
          </p:nvPr>
        </p:nvSpPr>
        <p:spPr>
          <a:xfrm>
            <a:off x="6011329" y="1998137"/>
            <a:ext cx="4663440" cy="3767327"/>
          </a:xfrm>
        </p:spPr>
        <p:txBody>
          <a:bodyPr/>
          <a:lstStyle>
            <a:lvl1pPr>
              <a:defRPr/>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250EAB4-F55D-FC0A-3FFA-57C652B5D724}"/>
              </a:ext>
            </a:extLst>
          </p:cNvPr>
          <p:cNvSpPr txBox="1">
            <a:spLocks noGrp="1"/>
          </p:cNvSpPr>
          <p:nvPr>
            <p:ph type="dt" sz="half" idx="7"/>
          </p:nvPr>
        </p:nvSpPr>
        <p:spPr/>
        <p:txBody>
          <a:bodyPr/>
          <a:lstStyle>
            <a:lvl1pPr>
              <a:defRPr/>
            </a:lvl1pPr>
          </a:lstStyle>
          <a:p>
            <a:pPr lvl="0"/>
            <a:r>
              <a:rPr lang="en-GB"/>
              <a:t>20XX</a:t>
            </a:r>
          </a:p>
        </p:txBody>
      </p:sp>
      <p:sp>
        <p:nvSpPr>
          <p:cNvPr id="6" name="Footer Placeholder 5">
            <a:extLst>
              <a:ext uri="{FF2B5EF4-FFF2-40B4-BE49-F238E27FC236}">
                <a16:creationId xmlns:a16="http://schemas.microsoft.com/office/drawing/2014/main" id="{2D09AE5F-7545-BB7C-3AAD-701001C890FC}"/>
              </a:ext>
            </a:extLst>
          </p:cNvPr>
          <p:cNvSpPr txBox="1">
            <a:spLocks noGrp="1"/>
          </p:cNvSpPr>
          <p:nvPr>
            <p:ph type="ftr" sz="quarter" idx="9"/>
          </p:nvPr>
        </p:nvSpPr>
        <p:spPr/>
        <p:txBody>
          <a:bodyPr/>
          <a:lstStyle>
            <a:lvl1pPr>
              <a:defRPr/>
            </a:lvl1pPr>
          </a:lstStyle>
          <a:p>
            <a:pPr lvl="0"/>
            <a:r>
              <a:rPr lang="en-GB"/>
              <a:t>presentation title</a:t>
            </a:r>
          </a:p>
        </p:txBody>
      </p:sp>
      <p:sp>
        <p:nvSpPr>
          <p:cNvPr id="7" name="Slide Number Placeholder 6">
            <a:extLst>
              <a:ext uri="{FF2B5EF4-FFF2-40B4-BE49-F238E27FC236}">
                <a16:creationId xmlns:a16="http://schemas.microsoft.com/office/drawing/2014/main" id="{BC3B33FA-EF7E-08EB-9FF2-1E1345901708}"/>
              </a:ext>
            </a:extLst>
          </p:cNvPr>
          <p:cNvSpPr txBox="1">
            <a:spLocks noGrp="1"/>
          </p:cNvSpPr>
          <p:nvPr>
            <p:ph type="sldNum" sz="quarter" idx="8"/>
          </p:nvPr>
        </p:nvSpPr>
        <p:spPr/>
        <p:txBody>
          <a:bodyPr/>
          <a:lstStyle>
            <a:lvl1pPr>
              <a:defRPr/>
            </a:lvl1pPr>
          </a:lstStyle>
          <a:p>
            <a:pPr lvl="0"/>
            <a:fld id="{71D4830A-993A-48B4-8F49-85694CF3E798}" type="slidenum">
              <a:t>‹#›</a:t>
            </a:fld>
            <a:endParaRPr lang="en-GB"/>
          </a:p>
        </p:txBody>
      </p:sp>
    </p:spTree>
    <p:extLst>
      <p:ext uri="{BB962C8B-B14F-4D97-AF65-F5344CB8AC3E}">
        <p14:creationId xmlns:p14="http://schemas.microsoft.com/office/powerpoint/2010/main" val="3833442402"/>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9">
            <a:extLst>
              <a:ext uri="{FF2B5EF4-FFF2-40B4-BE49-F238E27FC236}">
                <a16:creationId xmlns:a16="http://schemas.microsoft.com/office/drawing/2014/main" id="{DC10DE79-7496-954A-B014-83BF8B5F2FB6}"/>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DF3E6E9E-49B8-25E9-24CA-7D5D35262D91}"/>
              </a:ext>
            </a:extLst>
          </p:cNvPr>
          <p:cNvSpPr txBox="1">
            <a:spLocks noGrp="1"/>
          </p:cNvSpPr>
          <p:nvPr>
            <p:ph type="body" idx="1"/>
          </p:nvPr>
        </p:nvSpPr>
        <p:spPr>
          <a:xfrm>
            <a:off x="676656" y="2040465"/>
            <a:ext cx="4663440" cy="723400"/>
          </a:xfrm>
        </p:spPr>
        <p:txBody>
          <a:bodyPr anchor="ctr"/>
          <a:lstStyle>
            <a:lvl1pPr marL="0" indent="0">
              <a:buNone/>
              <a:defRPr sz="2200" cap="all"/>
            </a:lvl1pPr>
          </a:lstStyle>
          <a:p>
            <a:pPr lvl="0"/>
            <a:r>
              <a:rPr lang="en-US"/>
              <a:t>Click to edit Master text styles</a:t>
            </a:r>
          </a:p>
        </p:txBody>
      </p:sp>
      <p:sp>
        <p:nvSpPr>
          <p:cNvPr id="4" name="Content Placeholder 3">
            <a:extLst>
              <a:ext uri="{FF2B5EF4-FFF2-40B4-BE49-F238E27FC236}">
                <a16:creationId xmlns:a16="http://schemas.microsoft.com/office/drawing/2014/main" id="{4D8EB277-F4D7-ECB4-92AB-62A2E86FE8D2}"/>
              </a:ext>
            </a:extLst>
          </p:cNvPr>
          <p:cNvSpPr txBox="1">
            <a:spLocks noGrp="1"/>
          </p:cNvSpPr>
          <p:nvPr>
            <p:ph idx="2"/>
          </p:nvPr>
        </p:nvSpPr>
        <p:spPr>
          <a:xfrm>
            <a:off x="676656" y="2753084"/>
            <a:ext cx="4663440" cy="3200400"/>
          </a:xfrm>
        </p:spPr>
        <p:txBody>
          <a:bodyPr/>
          <a:lstStyle>
            <a:lvl1pPr>
              <a:defRPr/>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90694FC-7E24-1755-5765-30B4180FBB24}"/>
              </a:ext>
            </a:extLst>
          </p:cNvPr>
          <p:cNvSpPr txBox="1">
            <a:spLocks noGrp="1"/>
          </p:cNvSpPr>
          <p:nvPr>
            <p:ph type="body" idx="3"/>
          </p:nvPr>
        </p:nvSpPr>
        <p:spPr>
          <a:xfrm>
            <a:off x="6007608" y="2038435"/>
            <a:ext cx="4663440" cy="722376"/>
          </a:xfrm>
        </p:spPr>
        <p:txBody>
          <a:bodyPr anchor="ctr"/>
          <a:lstStyle>
            <a:lvl1pPr marL="0" indent="0">
              <a:buNone/>
              <a:defRPr sz="2200" cap="all"/>
            </a:lvl1pPr>
          </a:lstStyle>
          <a:p>
            <a:pPr lvl="0"/>
            <a:r>
              <a:rPr lang="en-US"/>
              <a:t>Click to edit Master text styles</a:t>
            </a:r>
          </a:p>
        </p:txBody>
      </p:sp>
      <p:sp>
        <p:nvSpPr>
          <p:cNvPr id="6" name="Content Placeholder 5">
            <a:extLst>
              <a:ext uri="{FF2B5EF4-FFF2-40B4-BE49-F238E27FC236}">
                <a16:creationId xmlns:a16="http://schemas.microsoft.com/office/drawing/2014/main" id="{96A3CF3B-EF81-7CD2-A418-0DD740241E28}"/>
              </a:ext>
            </a:extLst>
          </p:cNvPr>
          <p:cNvSpPr txBox="1">
            <a:spLocks noGrp="1"/>
          </p:cNvSpPr>
          <p:nvPr>
            <p:ph idx="4"/>
          </p:nvPr>
        </p:nvSpPr>
        <p:spPr>
          <a:xfrm>
            <a:off x="6007608" y="2750990"/>
            <a:ext cx="4663440" cy="3200400"/>
          </a:xfrm>
        </p:spPr>
        <p:txBody>
          <a:bodyPr/>
          <a:lstStyle>
            <a:lvl1pPr>
              <a:defRPr/>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DE661A-05A3-3C73-1486-84A152843868}"/>
              </a:ext>
            </a:extLst>
          </p:cNvPr>
          <p:cNvSpPr txBox="1">
            <a:spLocks noGrp="1"/>
          </p:cNvSpPr>
          <p:nvPr>
            <p:ph type="dt" sz="half" idx="7"/>
          </p:nvPr>
        </p:nvSpPr>
        <p:spPr/>
        <p:txBody>
          <a:bodyPr/>
          <a:lstStyle>
            <a:lvl1pPr>
              <a:defRPr/>
            </a:lvl1pPr>
          </a:lstStyle>
          <a:p>
            <a:pPr lvl="0"/>
            <a:r>
              <a:rPr lang="en-GB"/>
              <a:t>20XX</a:t>
            </a:r>
          </a:p>
        </p:txBody>
      </p:sp>
      <p:sp>
        <p:nvSpPr>
          <p:cNvPr id="8" name="Footer Placeholder 7">
            <a:extLst>
              <a:ext uri="{FF2B5EF4-FFF2-40B4-BE49-F238E27FC236}">
                <a16:creationId xmlns:a16="http://schemas.microsoft.com/office/drawing/2014/main" id="{1577061C-64D8-4820-C5D3-C682638F19A3}"/>
              </a:ext>
            </a:extLst>
          </p:cNvPr>
          <p:cNvSpPr txBox="1">
            <a:spLocks noGrp="1"/>
          </p:cNvSpPr>
          <p:nvPr>
            <p:ph type="ftr" sz="quarter" idx="9"/>
          </p:nvPr>
        </p:nvSpPr>
        <p:spPr/>
        <p:txBody>
          <a:bodyPr/>
          <a:lstStyle>
            <a:lvl1pPr>
              <a:defRPr/>
            </a:lvl1pPr>
          </a:lstStyle>
          <a:p>
            <a:pPr lvl="0"/>
            <a:r>
              <a:rPr lang="en-GB"/>
              <a:t>presentation title</a:t>
            </a:r>
          </a:p>
        </p:txBody>
      </p:sp>
      <p:sp>
        <p:nvSpPr>
          <p:cNvPr id="9" name="Slide Number Placeholder 8">
            <a:extLst>
              <a:ext uri="{FF2B5EF4-FFF2-40B4-BE49-F238E27FC236}">
                <a16:creationId xmlns:a16="http://schemas.microsoft.com/office/drawing/2014/main" id="{B516B272-76F1-AB4A-5CEB-DAA80AB0079C}"/>
              </a:ext>
            </a:extLst>
          </p:cNvPr>
          <p:cNvSpPr txBox="1">
            <a:spLocks noGrp="1"/>
          </p:cNvSpPr>
          <p:nvPr>
            <p:ph type="sldNum" sz="quarter" idx="8"/>
          </p:nvPr>
        </p:nvSpPr>
        <p:spPr/>
        <p:txBody>
          <a:bodyPr/>
          <a:lstStyle>
            <a:lvl1pPr>
              <a:defRPr/>
            </a:lvl1pPr>
          </a:lstStyle>
          <a:p>
            <a:pPr lvl="0"/>
            <a:fld id="{054EBB2B-DC58-415C-B16A-268DE5BD253F}" type="slidenum">
              <a:t>‹#›</a:t>
            </a:fld>
            <a:endParaRPr lang="en-GB"/>
          </a:p>
        </p:txBody>
      </p:sp>
    </p:spTree>
    <p:extLst>
      <p:ext uri="{BB962C8B-B14F-4D97-AF65-F5344CB8AC3E}">
        <p14:creationId xmlns:p14="http://schemas.microsoft.com/office/powerpoint/2010/main" val="232982286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5">
            <a:extLst>
              <a:ext uri="{FF2B5EF4-FFF2-40B4-BE49-F238E27FC236}">
                <a16:creationId xmlns:a16="http://schemas.microsoft.com/office/drawing/2014/main" id="{43C191D3-3662-17FC-EA74-868B1B94EB72}"/>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7463C567-FE17-E800-A7CC-983B255F4B24}"/>
              </a:ext>
            </a:extLst>
          </p:cNvPr>
          <p:cNvSpPr txBox="1">
            <a:spLocks noGrp="1"/>
          </p:cNvSpPr>
          <p:nvPr>
            <p:ph type="dt" sz="half" idx="7"/>
          </p:nvPr>
        </p:nvSpPr>
        <p:spPr/>
        <p:txBody>
          <a:bodyPr/>
          <a:lstStyle>
            <a:lvl1pPr>
              <a:defRPr/>
            </a:lvl1pPr>
          </a:lstStyle>
          <a:p>
            <a:pPr lvl="0"/>
            <a:r>
              <a:rPr lang="en-GB"/>
              <a:t>20XX</a:t>
            </a:r>
          </a:p>
        </p:txBody>
      </p:sp>
      <p:sp>
        <p:nvSpPr>
          <p:cNvPr id="4" name="Footer Placeholder 3">
            <a:extLst>
              <a:ext uri="{FF2B5EF4-FFF2-40B4-BE49-F238E27FC236}">
                <a16:creationId xmlns:a16="http://schemas.microsoft.com/office/drawing/2014/main" id="{3A482380-DE74-0E5F-4D26-460261A8B786}"/>
              </a:ext>
            </a:extLst>
          </p:cNvPr>
          <p:cNvSpPr txBox="1">
            <a:spLocks noGrp="1"/>
          </p:cNvSpPr>
          <p:nvPr>
            <p:ph type="ftr" sz="quarter" idx="9"/>
          </p:nvPr>
        </p:nvSpPr>
        <p:spPr/>
        <p:txBody>
          <a:bodyPr/>
          <a:lstStyle>
            <a:lvl1pPr>
              <a:defRPr/>
            </a:lvl1pPr>
          </a:lstStyle>
          <a:p>
            <a:pPr lvl="0"/>
            <a:r>
              <a:rPr lang="en-GB"/>
              <a:t>presentation title</a:t>
            </a:r>
          </a:p>
        </p:txBody>
      </p:sp>
      <p:sp>
        <p:nvSpPr>
          <p:cNvPr id="5" name="Slide Number Placeholder 4">
            <a:extLst>
              <a:ext uri="{FF2B5EF4-FFF2-40B4-BE49-F238E27FC236}">
                <a16:creationId xmlns:a16="http://schemas.microsoft.com/office/drawing/2014/main" id="{346FC65C-C78B-4953-5A6A-89A18BDDA101}"/>
              </a:ext>
            </a:extLst>
          </p:cNvPr>
          <p:cNvSpPr txBox="1">
            <a:spLocks noGrp="1"/>
          </p:cNvSpPr>
          <p:nvPr>
            <p:ph type="sldNum" sz="quarter" idx="8"/>
          </p:nvPr>
        </p:nvSpPr>
        <p:spPr/>
        <p:txBody>
          <a:bodyPr/>
          <a:lstStyle>
            <a:lvl1pPr>
              <a:defRPr/>
            </a:lvl1pPr>
          </a:lstStyle>
          <a:p>
            <a:pPr lvl="0"/>
            <a:fld id="{6D028658-8C81-4780-85ED-63BA4455ABC7}" type="slidenum">
              <a:t>‹#›</a:t>
            </a:fld>
            <a:endParaRPr lang="en-GB"/>
          </a:p>
        </p:txBody>
      </p:sp>
    </p:spTree>
    <p:extLst>
      <p:ext uri="{BB962C8B-B14F-4D97-AF65-F5344CB8AC3E}">
        <p14:creationId xmlns:p14="http://schemas.microsoft.com/office/powerpoint/2010/main" val="3071843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D63191-EC0C-AB93-0DC8-5E8176017E94}"/>
              </a:ext>
            </a:extLst>
          </p:cNvPr>
          <p:cNvSpPr txBox="1">
            <a:spLocks noGrp="1"/>
          </p:cNvSpPr>
          <p:nvPr>
            <p:ph type="dt" sz="half" idx="7"/>
          </p:nvPr>
        </p:nvSpPr>
        <p:spPr/>
        <p:txBody>
          <a:bodyPr/>
          <a:lstStyle>
            <a:lvl1pPr>
              <a:defRPr/>
            </a:lvl1pPr>
          </a:lstStyle>
          <a:p>
            <a:pPr lvl="0"/>
            <a:r>
              <a:rPr lang="en-GB"/>
              <a:t>20XX</a:t>
            </a:r>
          </a:p>
        </p:txBody>
      </p:sp>
      <p:sp>
        <p:nvSpPr>
          <p:cNvPr id="3" name="Footer Placeholder 2">
            <a:extLst>
              <a:ext uri="{FF2B5EF4-FFF2-40B4-BE49-F238E27FC236}">
                <a16:creationId xmlns:a16="http://schemas.microsoft.com/office/drawing/2014/main" id="{DD4CBB17-C077-BE09-45FC-DB116D020FDB}"/>
              </a:ext>
            </a:extLst>
          </p:cNvPr>
          <p:cNvSpPr txBox="1">
            <a:spLocks noGrp="1"/>
          </p:cNvSpPr>
          <p:nvPr>
            <p:ph type="ftr" sz="quarter" idx="9"/>
          </p:nvPr>
        </p:nvSpPr>
        <p:spPr/>
        <p:txBody>
          <a:bodyPr/>
          <a:lstStyle>
            <a:lvl1pPr>
              <a:defRPr/>
            </a:lvl1pPr>
          </a:lstStyle>
          <a:p>
            <a:pPr lvl="0"/>
            <a:r>
              <a:rPr lang="en-GB"/>
              <a:t>presentation title</a:t>
            </a:r>
          </a:p>
        </p:txBody>
      </p:sp>
      <p:sp>
        <p:nvSpPr>
          <p:cNvPr id="4" name="Slide Number Placeholder 3">
            <a:extLst>
              <a:ext uri="{FF2B5EF4-FFF2-40B4-BE49-F238E27FC236}">
                <a16:creationId xmlns:a16="http://schemas.microsoft.com/office/drawing/2014/main" id="{04C667C6-AA80-DA3A-1483-E8B6D4C82675}"/>
              </a:ext>
            </a:extLst>
          </p:cNvPr>
          <p:cNvSpPr txBox="1">
            <a:spLocks noGrp="1"/>
          </p:cNvSpPr>
          <p:nvPr>
            <p:ph type="sldNum" sz="quarter" idx="8"/>
          </p:nvPr>
        </p:nvSpPr>
        <p:spPr/>
        <p:txBody>
          <a:bodyPr/>
          <a:lstStyle>
            <a:lvl1pPr>
              <a:defRPr/>
            </a:lvl1pPr>
          </a:lstStyle>
          <a:p>
            <a:pPr lvl="0"/>
            <a:fld id="{8B655674-960B-4064-9A24-6222F6B91CC1}" type="slidenum">
              <a:t>‹#›</a:t>
            </a:fld>
            <a:endParaRPr lang="en-GB"/>
          </a:p>
        </p:txBody>
      </p:sp>
    </p:spTree>
    <p:extLst>
      <p:ext uri="{BB962C8B-B14F-4D97-AF65-F5344CB8AC3E}">
        <p14:creationId xmlns:p14="http://schemas.microsoft.com/office/powerpoint/2010/main" val="321196593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7F88FC0-FEEC-12A4-D90F-D348D17C2B35}"/>
              </a:ext>
            </a:extLst>
          </p:cNvPr>
          <p:cNvSpPr/>
          <p:nvPr/>
        </p:nvSpPr>
        <p:spPr>
          <a:xfrm>
            <a:off x="7619996" y="0"/>
            <a:ext cx="4572000" cy="6858000"/>
          </a:xfrm>
          <a:prstGeom prst="rect">
            <a:avLst/>
          </a:prstGeom>
          <a:solidFill>
            <a:srgbClr val="50B4C8"/>
          </a:solidFill>
          <a:ln cap="flat">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Light"/>
            </a:endParaRPr>
          </a:p>
        </p:txBody>
      </p:sp>
      <p:sp>
        <p:nvSpPr>
          <p:cNvPr id="3" name="Title 8">
            <a:extLst>
              <a:ext uri="{FF2B5EF4-FFF2-40B4-BE49-F238E27FC236}">
                <a16:creationId xmlns:a16="http://schemas.microsoft.com/office/drawing/2014/main" id="{861A0E0E-3612-F08E-4EA3-17476EF68340}"/>
              </a:ext>
            </a:extLst>
          </p:cNvPr>
          <p:cNvSpPr txBox="1">
            <a:spLocks noGrp="1"/>
          </p:cNvSpPr>
          <p:nvPr>
            <p:ph type="title"/>
          </p:nvPr>
        </p:nvSpPr>
        <p:spPr>
          <a:xfrm>
            <a:off x="8261402" y="542284"/>
            <a:ext cx="3383280" cy="1920240"/>
          </a:xfrm>
        </p:spPr>
        <p:txBody>
          <a:bodyPr anchor="b">
            <a:noAutofit/>
          </a:bodyPr>
          <a:lstStyle>
            <a:lvl1pPr>
              <a:defRPr sz="4000">
                <a:solidFill>
                  <a:srgbClr val="FFFFFF"/>
                </a:solidFill>
              </a:defRPr>
            </a:lvl1pPr>
          </a:lstStyle>
          <a:p>
            <a:pPr lvl="0"/>
            <a:r>
              <a:rPr lang="en-US"/>
              <a:t>Click to edit Master title style</a:t>
            </a:r>
          </a:p>
        </p:txBody>
      </p:sp>
      <p:sp>
        <p:nvSpPr>
          <p:cNvPr id="4" name="Content Placeholder 2">
            <a:extLst>
              <a:ext uri="{FF2B5EF4-FFF2-40B4-BE49-F238E27FC236}">
                <a16:creationId xmlns:a16="http://schemas.microsoft.com/office/drawing/2014/main" id="{7785F452-2F00-6EB1-DD9A-1069C31F77C8}"/>
              </a:ext>
            </a:extLst>
          </p:cNvPr>
          <p:cNvSpPr txBox="1">
            <a:spLocks noGrp="1"/>
          </p:cNvSpPr>
          <p:nvPr>
            <p:ph idx="1"/>
          </p:nvPr>
        </p:nvSpPr>
        <p:spPr>
          <a:xfrm>
            <a:off x="761996" y="761996"/>
            <a:ext cx="6096003" cy="4572000"/>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a:extLst>
              <a:ext uri="{FF2B5EF4-FFF2-40B4-BE49-F238E27FC236}">
                <a16:creationId xmlns:a16="http://schemas.microsoft.com/office/drawing/2014/main" id="{CD4A9D1C-5C46-A1F1-09ED-29468025676B}"/>
              </a:ext>
            </a:extLst>
          </p:cNvPr>
          <p:cNvSpPr txBox="1">
            <a:spLocks noGrp="1"/>
          </p:cNvSpPr>
          <p:nvPr>
            <p:ph type="body" idx="2"/>
          </p:nvPr>
        </p:nvSpPr>
        <p:spPr>
          <a:xfrm>
            <a:off x="8275978" y="2511811"/>
            <a:ext cx="3398523" cy="3126982"/>
          </a:xfrm>
        </p:spPr>
        <p:txBody>
          <a:bodyPr/>
          <a:lstStyle>
            <a:lvl1pPr marL="0" indent="0">
              <a:lnSpc>
                <a:spcPct val="100000"/>
              </a:lnSpc>
              <a:spcBef>
                <a:spcPts val="1400"/>
              </a:spcBef>
              <a:buNone/>
              <a:defRPr sz="1800"/>
            </a:lvl1pPr>
          </a:lstStyle>
          <a:p>
            <a:pPr lvl="0"/>
            <a:r>
              <a:rPr lang="en-US"/>
              <a:t>Click to edit Master text styles</a:t>
            </a:r>
          </a:p>
        </p:txBody>
      </p:sp>
      <p:sp>
        <p:nvSpPr>
          <p:cNvPr id="6" name="Date Placeholder 4">
            <a:extLst>
              <a:ext uri="{FF2B5EF4-FFF2-40B4-BE49-F238E27FC236}">
                <a16:creationId xmlns:a16="http://schemas.microsoft.com/office/drawing/2014/main" id="{FF013242-C7E3-91B9-3862-626FD42C3E03}"/>
              </a:ext>
            </a:extLst>
          </p:cNvPr>
          <p:cNvSpPr txBox="1">
            <a:spLocks noGrp="1"/>
          </p:cNvSpPr>
          <p:nvPr>
            <p:ph type="dt" sz="half" idx="7"/>
          </p:nvPr>
        </p:nvSpPr>
        <p:spPr/>
        <p:txBody>
          <a:bodyPr/>
          <a:lstStyle>
            <a:lvl1pPr>
              <a:defRPr/>
            </a:lvl1pPr>
          </a:lstStyle>
          <a:p>
            <a:pPr lvl="0"/>
            <a:r>
              <a:rPr lang="en-GB"/>
              <a:t>20XX</a:t>
            </a:r>
          </a:p>
        </p:txBody>
      </p:sp>
      <p:sp>
        <p:nvSpPr>
          <p:cNvPr id="7" name="Footer Placeholder 5">
            <a:extLst>
              <a:ext uri="{FF2B5EF4-FFF2-40B4-BE49-F238E27FC236}">
                <a16:creationId xmlns:a16="http://schemas.microsoft.com/office/drawing/2014/main" id="{AE5301E5-B4A1-3547-C7A4-03EEFFDB306E}"/>
              </a:ext>
            </a:extLst>
          </p:cNvPr>
          <p:cNvSpPr txBox="1">
            <a:spLocks noGrp="1"/>
          </p:cNvSpPr>
          <p:nvPr>
            <p:ph type="ftr" sz="quarter" idx="9"/>
          </p:nvPr>
        </p:nvSpPr>
        <p:spPr/>
        <p:txBody>
          <a:bodyPr/>
          <a:lstStyle>
            <a:lvl1pPr>
              <a:defRPr/>
            </a:lvl1pPr>
          </a:lstStyle>
          <a:p>
            <a:pPr lvl="0"/>
            <a:r>
              <a:rPr lang="en-GB"/>
              <a:t>presentation title</a:t>
            </a:r>
          </a:p>
        </p:txBody>
      </p:sp>
      <p:sp>
        <p:nvSpPr>
          <p:cNvPr id="8" name="Slide Number Placeholder 6">
            <a:extLst>
              <a:ext uri="{FF2B5EF4-FFF2-40B4-BE49-F238E27FC236}">
                <a16:creationId xmlns:a16="http://schemas.microsoft.com/office/drawing/2014/main" id="{DBE9B41F-638C-E864-A549-93C8FB871591}"/>
              </a:ext>
            </a:extLst>
          </p:cNvPr>
          <p:cNvSpPr txBox="1">
            <a:spLocks noGrp="1"/>
          </p:cNvSpPr>
          <p:nvPr>
            <p:ph type="sldNum" sz="quarter" idx="8"/>
          </p:nvPr>
        </p:nvSpPr>
        <p:spPr/>
        <p:txBody>
          <a:bodyPr/>
          <a:lstStyle>
            <a:lvl1pPr>
              <a:defRPr>
                <a:solidFill>
                  <a:srgbClr val="FFFFFF"/>
                </a:solidFill>
              </a:defRPr>
            </a:lvl1pPr>
          </a:lstStyle>
          <a:p>
            <a:pPr lvl="0"/>
            <a:fld id="{2801FB6D-8C5F-4905-BDF0-411DBD55EAAF}" type="slidenum">
              <a:t>‹#›</a:t>
            </a:fld>
            <a:endParaRPr lang="en-GB"/>
          </a:p>
        </p:txBody>
      </p:sp>
    </p:spTree>
    <p:extLst>
      <p:ext uri="{BB962C8B-B14F-4D97-AF65-F5344CB8AC3E}">
        <p14:creationId xmlns:p14="http://schemas.microsoft.com/office/powerpoint/2010/main" val="12436631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171D4-ECF6-C6BC-8568-1AB1152AA752}"/>
              </a:ext>
            </a:extLst>
          </p:cNvPr>
          <p:cNvSpPr txBox="1">
            <a:spLocks noGrp="1"/>
          </p:cNvSpPr>
          <p:nvPr>
            <p:ph type="title"/>
          </p:nvPr>
        </p:nvSpPr>
        <p:spPr>
          <a:xfrm>
            <a:off x="649224" y="5418670"/>
            <a:ext cx="10780776" cy="613278"/>
          </a:xfrm>
        </p:spPr>
        <p:txBody>
          <a:bodyPr anchor="b"/>
          <a:lstStyle>
            <a:lvl1pPr>
              <a:defRPr sz="3200">
                <a:solidFill>
                  <a:srgbClr val="FFFFFF"/>
                </a:solidFill>
              </a:defRPr>
            </a:lvl1pPr>
          </a:lstStyle>
          <a:p>
            <a:pPr lvl="0"/>
            <a:r>
              <a:rPr lang="en-US"/>
              <a:t>Click to edit Master title style</a:t>
            </a:r>
          </a:p>
        </p:txBody>
      </p:sp>
      <p:sp>
        <p:nvSpPr>
          <p:cNvPr id="3" name="Picture Placeholder 2">
            <a:extLst>
              <a:ext uri="{FF2B5EF4-FFF2-40B4-BE49-F238E27FC236}">
                <a16:creationId xmlns:a16="http://schemas.microsoft.com/office/drawing/2014/main" id="{390ED74A-DA95-25A6-98B3-6E28D93871E6}"/>
              </a:ext>
            </a:extLst>
          </p:cNvPr>
          <p:cNvSpPr txBox="1">
            <a:spLocks noGrp="1"/>
          </p:cNvSpPr>
          <p:nvPr>
            <p:ph type="pic" idx="1"/>
          </p:nvPr>
        </p:nvSpPr>
        <p:spPr>
          <a:xfrm>
            <a:off x="0" y="0"/>
            <a:ext cx="12191996" cy="5330952"/>
          </a:xfrm>
          <a:solidFill>
            <a:srgbClr val="B9E1E9"/>
          </a:solidFill>
        </p:spPr>
        <p:txBody>
          <a:bodyPr anchorCtr="1"/>
          <a:lstStyle>
            <a:lvl1pPr marL="0" indent="0" algn="ctr">
              <a:spcBef>
                <a:spcPts val="800"/>
              </a:spcBef>
              <a:buNone/>
              <a:defRPr sz="3200">
                <a:solidFill>
                  <a:srgbClr val="404040"/>
                </a:solidFill>
              </a:defRPr>
            </a:lvl1pPr>
          </a:lstStyle>
          <a:p>
            <a:pPr lvl="0"/>
            <a:r>
              <a:rPr lang="en-US"/>
              <a:t>Click icon to add picture</a:t>
            </a:r>
          </a:p>
        </p:txBody>
      </p:sp>
      <p:sp>
        <p:nvSpPr>
          <p:cNvPr id="4" name="Text Placeholder 3">
            <a:extLst>
              <a:ext uri="{FF2B5EF4-FFF2-40B4-BE49-F238E27FC236}">
                <a16:creationId xmlns:a16="http://schemas.microsoft.com/office/drawing/2014/main" id="{55A66DF6-524B-0F06-7937-69C487C2AC18}"/>
              </a:ext>
            </a:extLst>
          </p:cNvPr>
          <p:cNvSpPr txBox="1">
            <a:spLocks noGrp="1"/>
          </p:cNvSpPr>
          <p:nvPr>
            <p:ph type="body" idx="2"/>
          </p:nvPr>
        </p:nvSpPr>
        <p:spPr>
          <a:xfrm>
            <a:off x="676656" y="5909730"/>
            <a:ext cx="9229340" cy="533396"/>
          </a:xfrm>
        </p:spPr>
        <p:txBody>
          <a:bodyPr/>
          <a:lstStyle>
            <a:lvl1pPr marL="0" indent="0">
              <a:lnSpc>
                <a:spcPct val="90000"/>
              </a:lnSpc>
              <a:buNone/>
              <a:defRPr sz="1400"/>
            </a:lvl1pPr>
          </a:lstStyle>
          <a:p>
            <a:pPr lvl="0"/>
            <a:r>
              <a:rPr lang="en-US"/>
              <a:t>Click to edit Master text styles</a:t>
            </a:r>
          </a:p>
        </p:txBody>
      </p:sp>
      <p:sp>
        <p:nvSpPr>
          <p:cNvPr id="5" name="Date Placeholder 11">
            <a:extLst>
              <a:ext uri="{FF2B5EF4-FFF2-40B4-BE49-F238E27FC236}">
                <a16:creationId xmlns:a16="http://schemas.microsoft.com/office/drawing/2014/main" id="{D3AF1138-D36A-A093-7637-7E3B3CC1E0B9}"/>
              </a:ext>
            </a:extLst>
          </p:cNvPr>
          <p:cNvSpPr txBox="1">
            <a:spLocks noGrp="1"/>
          </p:cNvSpPr>
          <p:nvPr>
            <p:ph type="dt" sz="half" idx="7"/>
          </p:nvPr>
        </p:nvSpPr>
        <p:spPr/>
        <p:txBody>
          <a:bodyPr/>
          <a:lstStyle>
            <a:lvl1pPr>
              <a:defRPr>
                <a:solidFill>
                  <a:srgbClr val="FFFFFF"/>
                </a:solidFill>
              </a:defRPr>
            </a:lvl1pPr>
          </a:lstStyle>
          <a:p>
            <a:pPr lvl="0"/>
            <a:r>
              <a:rPr lang="en-GB"/>
              <a:t>20XX</a:t>
            </a:r>
          </a:p>
        </p:txBody>
      </p:sp>
      <p:sp>
        <p:nvSpPr>
          <p:cNvPr id="6" name="Footer Placeholder 12">
            <a:extLst>
              <a:ext uri="{FF2B5EF4-FFF2-40B4-BE49-F238E27FC236}">
                <a16:creationId xmlns:a16="http://schemas.microsoft.com/office/drawing/2014/main" id="{34F4EB07-C739-B523-E284-818D1FD87999}"/>
              </a:ext>
            </a:extLst>
          </p:cNvPr>
          <p:cNvSpPr txBox="1">
            <a:spLocks noGrp="1"/>
          </p:cNvSpPr>
          <p:nvPr>
            <p:ph type="ftr" sz="quarter" idx="9"/>
          </p:nvPr>
        </p:nvSpPr>
        <p:spPr/>
        <p:txBody>
          <a:bodyPr/>
          <a:lstStyle>
            <a:lvl1pPr>
              <a:defRPr>
                <a:solidFill>
                  <a:srgbClr val="FFFFFF"/>
                </a:solidFill>
              </a:defRPr>
            </a:lvl1pPr>
          </a:lstStyle>
          <a:p>
            <a:pPr lvl="0"/>
            <a:r>
              <a:rPr lang="en-GB"/>
              <a:t>presentation title</a:t>
            </a:r>
          </a:p>
        </p:txBody>
      </p:sp>
      <p:sp>
        <p:nvSpPr>
          <p:cNvPr id="7" name="Slide Number Placeholder 13">
            <a:extLst>
              <a:ext uri="{FF2B5EF4-FFF2-40B4-BE49-F238E27FC236}">
                <a16:creationId xmlns:a16="http://schemas.microsoft.com/office/drawing/2014/main" id="{4167206C-6FD7-6F48-5A19-D6BECEF095B3}"/>
              </a:ext>
            </a:extLst>
          </p:cNvPr>
          <p:cNvSpPr txBox="1">
            <a:spLocks noGrp="1"/>
          </p:cNvSpPr>
          <p:nvPr>
            <p:ph type="sldNum" sz="quarter" idx="8"/>
          </p:nvPr>
        </p:nvSpPr>
        <p:spPr/>
        <p:txBody>
          <a:bodyPr/>
          <a:lstStyle>
            <a:lvl1pPr>
              <a:defRPr>
                <a:solidFill>
                  <a:srgbClr val="FFFFFF"/>
                </a:solidFill>
              </a:defRPr>
            </a:lvl1pPr>
          </a:lstStyle>
          <a:p>
            <a:pPr lvl="0"/>
            <a:fld id="{29F8100D-40F2-41E7-8815-035FBC38E776}" type="slidenum">
              <a:t>‹#›</a:t>
            </a:fld>
            <a:endParaRPr lang="en-GB"/>
          </a:p>
        </p:txBody>
      </p:sp>
      <p:pic>
        <p:nvPicPr>
          <p:cNvPr id="8" name="Picture 4" descr="Shape, circle&#10;&#10;Description automatically generated">
            <a:extLst>
              <a:ext uri="{FF2B5EF4-FFF2-40B4-BE49-F238E27FC236}">
                <a16:creationId xmlns:a16="http://schemas.microsoft.com/office/drawing/2014/main" id="{B6FF0376-8B43-84BD-A946-A28BA1AE5C18}"/>
              </a:ext>
            </a:extLst>
          </p:cNvPr>
          <p:cNvPicPr>
            <a:picLocks noChangeAspect="1"/>
          </p:cNvPicPr>
          <p:nvPr/>
        </p:nvPicPr>
        <p:blipFill>
          <a:blip r:embed="rId2">
            <a:alphaModFix/>
          </a:blip>
          <a:srcRect r="30186" b="9728"/>
          <a:stretch>
            <a:fillRect/>
          </a:stretch>
        </p:blipFill>
        <p:spPr>
          <a:xfrm>
            <a:off x="6768196" y="1316479"/>
            <a:ext cx="4727118" cy="4998128"/>
          </a:xfrm>
          <a:prstGeom prst="rect">
            <a:avLst/>
          </a:prstGeom>
          <a:noFill/>
          <a:ln cap="flat">
            <a:noFill/>
          </a:ln>
        </p:spPr>
      </p:pic>
      <p:sp>
        <p:nvSpPr>
          <p:cNvPr id="9" name="Freeform: Shape 5">
            <a:extLst>
              <a:ext uri="{FF2B5EF4-FFF2-40B4-BE49-F238E27FC236}">
                <a16:creationId xmlns:a16="http://schemas.microsoft.com/office/drawing/2014/main" id="{4749D48A-805B-8998-9ECE-447B5C25AA55}"/>
              </a:ext>
            </a:extLst>
          </p:cNvPr>
          <p:cNvSpPr/>
          <p:nvPr/>
        </p:nvSpPr>
        <p:spPr>
          <a:xfrm>
            <a:off x="7078690" y="0"/>
            <a:ext cx="5113306" cy="6162927"/>
          </a:xfrm>
          <a:custGeom>
            <a:avLst/>
            <a:gdLst>
              <a:gd name="f0" fmla="val 10800000"/>
              <a:gd name="f1" fmla="val 5400000"/>
              <a:gd name="f2" fmla="val 180"/>
              <a:gd name="f3" fmla="val w"/>
              <a:gd name="f4" fmla="val h"/>
              <a:gd name="f5" fmla="val 0"/>
              <a:gd name="f6" fmla="val 5113309"/>
              <a:gd name="f7" fmla="val 6162929"/>
              <a:gd name="f8" fmla="val 81117"/>
              <a:gd name="f9" fmla="val 3634645"/>
              <a:gd name="f10" fmla="val 3705129"/>
              <a:gd name="f11" fmla="val 216937"/>
              <a:gd name="f12" fmla="val 3768027"/>
              <a:gd name="f13" fmla="val 381054"/>
              <a:gd name="f14" fmla="val 3849780"/>
              <a:gd name="f15" fmla="val 540685"/>
              <a:gd name="f16" fmla="val 3956833"/>
              <a:gd name="f17" fmla="val 694220"/>
              <a:gd name="f18" fmla="val 4136988"/>
              <a:gd name="f19" fmla="val 952807"/>
              <a:gd name="f20" fmla="val 4374398"/>
              <a:gd name="f21" fmla="val 1160535"/>
              <a:gd name="f22" fmla="val 4645418"/>
              <a:gd name="f23" fmla="val 1338790"/>
              <a:gd name="f24" fmla="val 4796746"/>
              <a:gd name="f25" fmla="val 1438318"/>
              <a:gd name="f26" fmla="val 4920829"/>
              <a:gd name="f27" fmla="val 1512316"/>
              <a:gd name="f28" fmla="val 5031903"/>
              <a:gd name="f29" fmla="val 1574625"/>
              <a:gd name="f30" fmla="val 1618978"/>
              <a:gd name="f31" fmla="val 6102719"/>
              <a:gd name="f32" fmla="val 5056297"/>
              <a:gd name="f33" fmla="val 6116431"/>
              <a:gd name="f34" fmla="val 4886403"/>
              <a:gd name="f35" fmla="val 6150062"/>
              <a:gd name="f36" fmla="val 4707722"/>
              <a:gd name="f37" fmla="val 6164497"/>
              <a:gd name="f38" fmla="val 4521806"/>
              <a:gd name="f39" fmla="val 6162795"/>
              <a:gd name="f40" fmla="val 4146032"/>
              <a:gd name="f41" fmla="val 6159370"/>
              <a:gd name="f42" fmla="val 3776369"/>
              <a:gd name="f43" fmla="val 6088419"/>
              <a:gd name="f44" fmla="val 3411736"/>
              <a:gd name="f45" fmla="val 5966394"/>
              <a:gd name="f46" fmla="val 3263463"/>
              <a:gd name="f47" fmla="val 5916738"/>
              <a:gd name="f48" fmla="val 3117320"/>
              <a:gd name="f49" fmla="val 5862607"/>
              <a:gd name="f50" fmla="val 2974881"/>
              <a:gd name="f51" fmla="val 5797150"/>
              <a:gd name="f52" fmla="val 2249814"/>
              <a:gd name="f53" fmla="val 5463847"/>
              <a:gd name="f54" fmla="val 1648791"/>
              <a:gd name="f55" fmla="val 4992377"/>
              <a:gd name="f56" fmla="val 1160053"/>
              <a:gd name="f57" fmla="val 4395025"/>
              <a:gd name="f58" fmla="val 682889"/>
              <a:gd name="f59" fmla="val 3811744"/>
              <a:gd name="f60" fmla="val 369553"/>
              <a:gd name="f61" fmla="val 3172420"/>
              <a:gd name="f62" fmla="val 186404"/>
              <a:gd name="f63" fmla="val 2488624"/>
              <a:gd name="f64" fmla="+- 0 0 4956"/>
              <a:gd name="f65" fmla="val 1773998"/>
              <a:gd name="f66" fmla="+- 0 0 36839"/>
              <a:gd name="f67" fmla="val 1065081"/>
              <a:gd name="f68" fmla="val 35878"/>
              <a:gd name="f69" fmla="val 360546"/>
              <a:gd name="f70" fmla="val 47653"/>
              <a:gd name="f71" fmla="val 246483"/>
              <a:gd name="f72" fmla="val 60608"/>
              <a:gd name="f73" fmla="val 132589"/>
              <a:gd name="f74" fmla="val 77715"/>
              <a:gd name="f75" fmla="val 19675"/>
              <a:gd name="f76" fmla="+- 0 0 -90"/>
              <a:gd name="f77" fmla="*/ f3 1 5113309"/>
              <a:gd name="f78" fmla="*/ f4 1 6162929"/>
              <a:gd name="f79" fmla="+- f7 0 f5"/>
              <a:gd name="f80" fmla="+- f6 0 f5"/>
              <a:gd name="f81" fmla="*/ f76 f0 1"/>
              <a:gd name="f82" fmla="*/ f80 1 5113309"/>
              <a:gd name="f83" fmla="*/ f79 1 6162929"/>
              <a:gd name="f84" fmla="*/ 81117 f80 1"/>
              <a:gd name="f85" fmla="*/ 0 f79 1"/>
              <a:gd name="f86" fmla="*/ 3634645 f80 1"/>
              <a:gd name="f87" fmla="*/ 3705129 f80 1"/>
              <a:gd name="f88" fmla="*/ 216937 f79 1"/>
              <a:gd name="f89" fmla="*/ 3956833 f80 1"/>
              <a:gd name="f90" fmla="*/ 694220 f79 1"/>
              <a:gd name="f91" fmla="*/ 4645418 f80 1"/>
              <a:gd name="f92" fmla="*/ 1338790 f79 1"/>
              <a:gd name="f93" fmla="*/ 5031903 f80 1"/>
              <a:gd name="f94" fmla="*/ 1574625 f79 1"/>
              <a:gd name="f95" fmla="*/ 5113309 f80 1"/>
              <a:gd name="f96" fmla="*/ 1618978 f79 1"/>
              <a:gd name="f97" fmla="*/ 6102719 f79 1"/>
              <a:gd name="f98" fmla="*/ 5056297 f80 1"/>
              <a:gd name="f99" fmla="*/ 6116431 f79 1"/>
              <a:gd name="f100" fmla="*/ 4521806 f80 1"/>
              <a:gd name="f101" fmla="*/ 6162795 f79 1"/>
              <a:gd name="f102" fmla="*/ 3411736 f80 1"/>
              <a:gd name="f103" fmla="*/ 5966394 f79 1"/>
              <a:gd name="f104" fmla="*/ 2974881 f80 1"/>
              <a:gd name="f105" fmla="*/ 5797150 f79 1"/>
              <a:gd name="f106" fmla="*/ 1160053 f80 1"/>
              <a:gd name="f107" fmla="*/ 4395025 f79 1"/>
              <a:gd name="f108" fmla="*/ 186404 f80 1"/>
              <a:gd name="f109" fmla="*/ 2488624 f79 1"/>
              <a:gd name="f110" fmla="*/ 35878 f80 1"/>
              <a:gd name="f111" fmla="*/ 360546 f79 1"/>
              <a:gd name="f112" fmla="*/ 77715 f80 1"/>
              <a:gd name="f113" fmla="*/ 19675 f79 1"/>
              <a:gd name="f114" fmla="*/ f81 1 f2"/>
              <a:gd name="f115" fmla="*/ f84 1 5113309"/>
              <a:gd name="f116" fmla="*/ f85 1 6162929"/>
              <a:gd name="f117" fmla="*/ f86 1 5113309"/>
              <a:gd name="f118" fmla="*/ f87 1 5113309"/>
              <a:gd name="f119" fmla="*/ f88 1 6162929"/>
              <a:gd name="f120" fmla="*/ f89 1 5113309"/>
              <a:gd name="f121" fmla="*/ f90 1 6162929"/>
              <a:gd name="f122" fmla="*/ f91 1 5113309"/>
              <a:gd name="f123" fmla="*/ f92 1 6162929"/>
              <a:gd name="f124" fmla="*/ f93 1 5113309"/>
              <a:gd name="f125" fmla="*/ f94 1 6162929"/>
              <a:gd name="f126" fmla="*/ f95 1 5113309"/>
              <a:gd name="f127" fmla="*/ f96 1 6162929"/>
              <a:gd name="f128" fmla="*/ f97 1 6162929"/>
              <a:gd name="f129" fmla="*/ f98 1 5113309"/>
              <a:gd name="f130" fmla="*/ f99 1 6162929"/>
              <a:gd name="f131" fmla="*/ f100 1 5113309"/>
              <a:gd name="f132" fmla="*/ f101 1 6162929"/>
              <a:gd name="f133" fmla="*/ f102 1 5113309"/>
              <a:gd name="f134" fmla="*/ f103 1 6162929"/>
              <a:gd name="f135" fmla="*/ f104 1 5113309"/>
              <a:gd name="f136" fmla="*/ f105 1 6162929"/>
              <a:gd name="f137" fmla="*/ f106 1 5113309"/>
              <a:gd name="f138" fmla="*/ f107 1 6162929"/>
              <a:gd name="f139" fmla="*/ f108 1 5113309"/>
              <a:gd name="f140" fmla="*/ f109 1 6162929"/>
              <a:gd name="f141" fmla="*/ f110 1 5113309"/>
              <a:gd name="f142" fmla="*/ f111 1 6162929"/>
              <a:gd name="f143" fmla="*/ f112 1 5113309"/>
              <a:gd name="f144" fmla="*/ f113 1 6162929"/>
              <a:gd name="f145" fmla="*/ f5 1 f82"/>
              <a:gd name="f146" fmla="*/ f6 1 f82"/>
              <a:gd name="f147" fmla="*/ f5 1 f83"/>
              <a:gd name="f148" fmla="*/ f7 1 f83"/>
              <a:gd name="f149" fmla="+- f114 0 f1"/>
              <a:gd name="f150" fmla="*/ f115 1 f82"/>
              <a:gd name="f151" fmla="*/ f116 1 f83"/>
              <a:gd name="f152" fmla="*/ f117 1 f82"/>
              <a:gd name="f153" fmla="*/ f118 1 f82"/>
              <a:gd name="f154" fmla="*/ f119 1 f83"/>
              <a:gd name="f155" fmla="*/ f120 1 f82"/>
              <a:gd name="f156" fmla="*/ f121 1 f83"/>
              <a:gd name="f157" fmla="*/ f122 1 f82"/>
              <a:gd name="f158" fmla="*/ f123 1 f83"/>
              <a:gd name="f159" fmla="*/ f124 1 f82"/>
              <a:gd name="f160" fmla="*/ f125 1 f83"/>
              <a:gd name="f161" fmla="*/ f126 1 f82"/>
              <a:gd name="f162" fmla="*/ f127 1 f83"/>
              <a:gd name="f163" fmla="*/ f128 1 f83"/>
              <a:gd name="f164" fmla="*/ f129 1 f82"/>
              <a:gd name="f165" fmla="*/ f130 1 f83"/>
              <a:gd name="f166" fmla="*/ f131 1 f82"/>
              <a:gd name="f167" fmla="*/ f132 1 f83"/>
              <a:gd name="f168" fmla="*/ f133 1 f82"/>
              <a:gd name="f169" fmla="*/ f134 1 f83"/>
              <a:gd name="f170" fmla="*/ f135 1 f82"/>
              <a:gd name="f171" fmla="*/ f136 1 f83"/>
              <a:gd name="f172" fmla="*/ f137 1 f82"/>
              <a:gd name="f173" fmla="*/ f138 1 f83"/>
              <a:gd name="f174" fmla="*/ f139 1 f82"/>
              <a:gd name="f175" fmla="*/ f140 1 f83"/>
              <a:gd name="f176" fmla="*/ f141 1 f82"/>
              <a:gd name="f177" fmla="*/ f142 1 f83"/>
              <a:gd name="f178" fmla="*/ f143 1 f82"/>
              <a:gd name="f179" fmla="*/ f144 1 f83"/>
              <a:gd name="f180" fmla="*/ f145 f77 1"/>
              <a:gd name="f181" fmla="*/ f146 f77 1"/>
              <a:gd name="f182" fmla="*/ f148 f78 1"/>
              <a:gd name="f183" fmla="*/ f147 f78 1"/>
              <a:gd name="f184" fmla="*/ f150 f77 1"/>
              <a:gd name="f185" fmla="*/ f151 f78 1"/>
              <a:gd name="f186" fmla="*/ f152 f77 1"/>
              <a:gd name="f187" fmla="*/ f153 f77 1"/>
              <a:gd name="f188" fmla="*/ f154 f78 1"/>
              <a:gd name="f189" fmla="*/ f155 f77 1"/>
              <a:gd name="f190" fmla="*/ f156 f78 1"/>
              <a:gd name="f191" fmla="*/ f157 f77 1"/>
              <a:gd name="f192" fmla="*/ f158 f78 1"/>
              <a:gd name="f193" fmla="*/ f159 f77 1"/>
              <a:gd name="f194" fmla="*/ f160 f78 1"/>
              <a:gd name="f195" fmla="*/ f161 f77 1"/>
              <a:gd name="f196" fmla="*/ f162 f78 1"/>
              <a:gd name="f197" fmla="*/ f163 f78 1"/>
              <a:gd name="f198" fmla="*/ f164 f77 1"/>
              <a:gd name="f199" fmla="*/ f165 f78 1"/>
              <a:gd name="f200" fmla="*/ f166 f77 1"/>
              <a:gd name="f201" fmla="*/ f167 f78 1"/>
              <a:gd name="f202" fmla="*/ f168 f77 1"/>
              <a:gd name="f203" fmla="*/ f169 f78 1"/>
              <a:gd name="f204" fmla="*/ f170 f77 1"/>
              <a:gd name="f205" fmla="*/ f171 f78 1"/>
              <a:gd name="f206" fmla="*/ f172 f77 1"/>
              <a:gd name="f207" fmla="*/ f173 f78 1"/>
              <a:gd name="f208" fmla="*/ f174 f77 1"/>
              <a:gd name="f209" fmla="*/ f175 f78 1"/>
              <a:gd name="f210" fmla="*/ f176 f77 1"/>
              <a:gd name="f211" fmla="*/ f177 f78 1"/>
              <a:gd name="f212" fmla="*/ f178 f77 1"/>
              <a:gd name="f213" fmla="*/ f179 f78 1"/>
            </a:gdLst>
            <a:ahLst/>
            <a:cxnLst>
              <a:cxn ang="3cd4">
                <a:pos x="hc" y="t"/>
              </a:cxn>
              <a:cxn ang="0">
                <a:pos x="r" y="vc"/>
              </a:cxn>
              <a:cxn ang="cd4">
                <a:pos x="hc" y="b"/>
              </a:cxn>
              <a:cxn ang="cd2">
                <a:pos x="l" y="vc"/>
              </a:cxn>
              <a:cxn ang="f149">
                <a:pos x="f184" y="f185"/>
              </a:cxn>
              <a:cxn ang="f149">
                <a:pos x="f186" y="f185"/>
              </a:cxn>
              <a:cxn ang="f149">
                <a:pos x="f187" y="f188"/>
              </a:cxn>
              <a:cxn ang="f149">
                <a:pos x="f189" y="f190"/>
              </a:cxn>
              <a:cxn ang="f149">
                <a:pos x="f191" y="f192"/>
              </a:cxn>
              <a:cxn ang="f149">
                <a:pos x="f193" y="f194"/>
              </a:cxn>
              <a:cxn ang="f149">
                <a:pos x="f195" y="f196"/>
              </a:cxn>
              <a:cxn ang="f149">
                <a:pos x="f195" y="f197"/>
              </a:cxn>
              <a:cxn ang="f149">
                <a:pos x="f198" y="f199"/>
              </a:cxn>
              <a:cxn ang="f149">
                <a:pos x="f200" y="f201"/>
              </a:cxn>
              <a:cxn ang="f149">
                <a:pos x="f202" y="f203"/>
              </a:cxn>
              <a:cxn ang="f149">
                <a:pos x="f204" y="f205"/>
              </a:cxn>
              <a:cxn ang="f149">
                <a:pos x="f206" y="f207"/>
              </a:cxn>
              <a:cxn ang="f149">
                <a:pos x="f208" y="f209"/>
              </a:cxn>
              <a:cxn ang="f149">
                <a:pos x="f210" y="f211"/>
              </a:cxn>
              <a:cxn ang="f149">
                <a:pos x="f212" y="f213"/>
              </a:cxn>
            </a:cxnLst>
            <a:rect l="f180" t="f183" r="f181" b="f182"/>
            <a:pathLst>
              <a:path w="5113309" h="6162929">
                <a:moveTo>
                  <a:pt x="f8" y="f5"/>
                </a:moveTo>
                <a:lnTo>
                  <a:pt x="f9" y="f5"/>
                </a:lnTo>
                <a:lnTo>
                  <a:pt x="f10" y="f11"/>
                </a:lnTo>
                <a:cubicBezTo>
                  <a:pt x="f12" y="f13"/>
                  <a:pt x="f14" y="f15"/>
                  <a:pt x="f16" y="f17"/>
                </a:cubicBezTo>
                <a:cubicBezTo>
                  <a:pt x="f18" y="f19"/>
                  <a:pt x="f20" y="f21"/>
                  <a:pt x="f22" y="f23"/>
                </a:cubicBezTo>
                <a:cubicBezTo>
                  <a:pt x="f24" y="f25"/>
                  <a:pt x="f26" y="f27"/>
                  <a:pt x="f28" y="f29"/>
                </a:cubicBezTo>
                <a:lnTo>
                  <a:pt x="f6" y="f30"/>
                </a:lnTo>
                <a:lnTo>
                  <a:pt x="f6" y="f31"/>
                </a:lnTo>
                <a:lnTo>
                  <a:pt x="f32" y="f33"/>
                </a:lnTo>
                <a:cubicBezTo>
                  <a:pt x="f34" y="f35"/>
                  <a:pt x="f36" y="f37"/>
                  <a:pt x="f38" y="f39"/>
                </a:cubicBezTo>
                <a:cubicBezTo>
                  <a:pt x="f40" y="f41"/>
                  <a:pt x="f42" y="f43"/>
                  <a:pt x="f44" y="f45"/>
                </a:cubicBezTo>
                <a:cubicBezTo>
                  <a:pt x="f46" y="f47"/>
                  <a:pt x="f48" y="f49"/>
                  <a:pt x="f50" y="f51"/>
                </a:cubicBezTo>
                <a:cubicBezTo>
                  <a:pt x="f52" y="f53"/>
                  <a:pt x="f54" y="f55"/>
                  <a:pt x="f56" y="f57"/>
                </a:cubicBezTo>
                <a:cubicBezTo>
                  <a:pt x="f58" y="f59"/>
                  <a:pt x="f60" y="f61"/>
                  <a:pt x="f62" y="f63"/>
                </a:cubicBezTo>
                <a:cubicBezTo>
                  <a:pt x="f64" y="f65"/>
                  <a:pt x="f66" y="f67"/>
                  <a:pt x="f68" y="f69"/>
                </a:cubicBezTo>
                <a:cubicBezTo>
                  <a:pt x="f70" y="f71"/>
                  <a:pt x="f72" y="f73"/>
                  <a:pt x="f74" y="f75"/>
                </a:cubicBezTo>
                <a:close/>
              </a:path>
            </a:pathLst>
          </a:custGeom>
          <a:solidFill>
            <a:srgbClr val="657689">
              <a:alpha val="52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Tree>
    <p:extLst>
      <p:ext uri="{BB962C8B-B14F-4D97-AF65-F5344CB8AC3E}">
        <p14:creationId xmlns:p14="http://schemas.microsoft.com/office/powerpoint/2010/main" val="83428984"/>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91261-2AB4-FE4A-1ED0-3400302258AD}"/>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A809A2B3-FFC4-7831-A6E8-53AF026494B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254262-8723-F9F7-203B-961F1586E3BD}"/>
              </a:ext>
            </a:extLst>
          </p:cNvPr>
          <p:cNvSpPr txBox="1">
            <a:spLocks noGrp="1"/>
          </p:cNvSpPr>
          <p:nvPr>
            <p:ph type="dt" sz="half" idx="7"/>
          </p:nvPr>
        </p:nvSpPr>
        <p:spPr/>
        <p:txBody>
          <a:bodyPr/>
          <a:lstStyle>
            <a:lvl1pPr>
              <a:defRPr/>
            </a:lvl1pPr>
          </a:lstStyle>
          <a:p>
            <a:pPr lvl="0"/>
            <a:r>
              <a:rPr lang="en-GB"/>
              <a:t>20XX</a:t>
            </a:r>
          </a:p>
        </p:txBody>
      </p:sp>
      <p:sp>
        <p:nvSpPr>
          <p:cNvPr id="5" name="Footer Placeholder 4">
            <a:extLst>
              <a:ext uri="{FF2B5EF4-FFF2-40B4-BE49-F238E27FC236}">
                <a16:creationId xmlns:a16="http://schemas.microsoft.com/office/drawing/2014/main" id="{725372CE-2CFB-301E-4C1A-466A37A6361A}"/>
              </a:ext>
            </a:extLst>
          </p:cNvPr>
          <p:cNvSpPr txBox="1">
            <a:spLocks noGrp="1"/>
          </p:cNvSpPr>
          <p:nvPr>
            <p:ph type="ftr" sz="quarter" idx="9"/>
          </p:nvPr>
        </p:nvSpPr>
        <p:spPr/>
        <p:txBody>
          <a:bodyPr/>
          <a:lstStyle>
            <a:lvl1pPr>
              <a:defRPr/>
            </a:lvl1pPr>
          </a:lstStyle>
          <a:p>
            <a:pPr lvl="0"/>
            <a:r>
              <a:rPr lang="en-GB"/>
              <a:t>presentation title</a:t>
            </a:r>
          </a:p>
        </p:txBody>
      </p:sp>
      <p:sp>
        <p:nvSpPr>
          <p:cNvPr id="6" name="Slide Number Placeholder 5">
            <a:extLst>
              <a:ext uri="{FF2B5EF4-FFF2-40B4-BE49-F238E27FC236}">
                <a16:creationId xmlns:a16="http://schemas.microsoft.com/office/drawing/2014/main" id="{72FB2166-DDCC-0991-9D19-04C4DCFF2452}"/>
              </a:ext>
            </a:extLst>
          </p:cNvPr>
          <p:cNvSpPr txBox="1">
            <a:spLocks noGrp="1"/>
          </p:cNvSpPr>
          <p:nvPr>
            <p:ph type="sldNum" sz="quarter" idx="8"/>
          </p:nvPr>
        </p:nvSpPr>
        <p:spPr/>
        <p:txBody>
          <a:bodyPr/>
          <a:lstStyle>
            <a:lvl1pPr>
              <a:defRPr/>
            </a:lvl1pPr>
          </a:lstStyle>
          <a:p>
            <a:pPr lvl="0"/>
            <a:fld id="{D0490E5A-B5E3-42EF-B055-204DD4884707}" type="slidenum">
              <a:t>‹#›</a:t>
            </a:fld>
            <a:endParaRPr lang="en-GB"/>
          </a:p>
        </p:txBody>
      </p:sp>
    </p:spTree>
    <p:extLst>
      <p:ext uri="{BB962C8B-B14F-4D97-AF65-F5344CB8AC3E}">
        <p14:creationId xmlns:p14="http://schemas.microsoft.com/office/powerpoint/2010/main" val="1455530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CB8DAC-BE56-8667-661C-AAE8CF274534}"/>
              </a:ext>
            </a:extLst>
          </p:cNvPr>
          <p:cNvSpPr txBox="1">
            <a:spLocks noGrp="1"/>
          </p:cNvSpPr>
          <p:nvPr>
            <p:ph type="title" orient="vert"/>
          </p:nvPr>
        </p:nvSpPr>
        <p:spPr>
          <a:xfrm>
            <a:off x="8743950" y="695328"/>
            <a:ext cx="2628899" cy="4800600"/>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830DD147-4FE5-317A-FFA6-A629956DA870}"/>
              </a:ext>
            </a:extLst>
          </p:cNvPr>
          <p:cNvSpPr txBox="1">
            <a:spLocks noGrp="1"/>
          </p:cNvSpPr>
          <p:nvPr>
            <p:ph type="body" orient="vert" idx="1"/>
          </p:nvPr>
        </p:nvSpPr>
        <p:spPr>
          <a:xfrm>
            <a:off x="771525" y="714375"/>
            <a:ext cx="7734296" cy="5400675"/>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74C059-E6A0-9FE4-494E-913DE6EEC37B}"/>
              </a:ext>
            </a:extLst>
          </p:cNvPr>
          <p:cNvSpPr txBox="1">
            <a:spLocks noGrp="1"/>
          </p:cNvSpPr>
          <p:nvPr>
            <p:ph type="dt" sz="half" idx="7"/>
          </p:nvPr>
        </p:nvSpPr>
        <p:spPr/>
        <p:txBody>
          <a:bodyPr/>
          <a:lstStyle>
            <a:lvl1pPr>
              <a:defRPr/>
            </a:lvl1pPr>
          </a:lstStyle>
          <a:p>
            <a:pPr lvl="0"/>
            <a:r>
              <a:rPr lang="en-GB"/>
              <a:t>20XX</a:t>
            </a:r>
          </a:p>
        </p:txBody>
      </p:sp>
      <p:sp>
        <p:nvSpPr>
          <p:cNvPr id="5" name="Footer Placeholder 4">
            <a:extLst>
              <a:ext uri="{FF2B5EF4-FFF2-40B4-BE49-F238E27FC236}">
                <a16:creationId xmlns:a16="http://schemas.microsoft.com/office/drawing/2014/main" id="{F169BC8E-280F-8256-5AEF-B51C734F3697}"/>
              </a:ext>
            </a:extLst>
          </p:cNvPr>
          <p:cNvSpPr txBox="1">
            <a:spLocks noGrp="1"/>
          </p:cNvSpPr>
          <p:nvPr>
            <p:ph type="ftr" sz="quarter" idx="9"/>
          </p:nvPr>
        </p:nvSpPr>
        <p:spPr/>
        <p:txBody>
          <a:bodyPr/>
          <a:lstStyle>
            <a:lvl1pPr>
              <a:defRPr/>
            </a:lvl1pPr>
          </a:lstStyle>
          <a:p>
            <a:pPr lvl="0"/>
            <a:r>
              <a:rPr lang="en-GB"/>
              <a:t>presentation title</a:t>
            </a:r>
          </a:p>
        </p:txBody>
      </p:sp>
      <p:sp>
        <p:nvSpPr>
          <p:cNvPr id="6" name="Slide Number Placeholder 5">
            <a:extLst>
              <a:ext uri="{FF2B5EF4-FFF2-40B4-BE49-F238E27FC236}">
                <a16:creationId xmlns:a16="http://schemas.microsoft.com/office/drawing/2014/main" id="{E1BAC225-816C-F960-BDF2-C8A750DE59B5}"/>
              </a:ext>
            </a:extLst>
          </p:cNvPr>
          <p:cNvSpPr txBox="1">
            <a:spLocks noGrp="1"/>
          </p:cNvSpPr>
          <p:nvPr>
            <p:ph type="sldNum" sz="quarter" idx="8"/>
          </p:nvPr>
        </p:nvSpPr>
        <p:spPr/>
        <p:txBody>
          <a:bodyPr/>
          <a:lstStyle>
            <a:lvl1pPr>
              <a:defRPr/>
            </a:lvl1pPr>
          </a:lstStyle>
          <a:p>
            <a:pPr lvl="0"/>
            <a:fld id="{AEACF465-E68E-486C-B91E-5A01B525E2EA}" type="slidenum">
              <a:t>‹#›</a:t>
            </a:fld>
            <a:endParaRPr lang="en-GB"/>
          </a:p>
        </p:txBody>
      </p:sp>
    </p:spTree>
    <p:extLst>
      <p:ext uri="{BB962C8B-B14F-4D97-AF65-F5344CB8AC3E}">
        <p14:creationId xmlns:p14="http://schemas.microsoft.com/office/powerpoint/2010/main" val="5827733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Title and Content al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1609F-2255-918F-0761-9145198315DF}"/>
              </a:ext>
            </a:extLst>
          </p:cNvPr>
          <p:cNvSpPr txBox="1">
            <a:spLocks noGrp="1"/>
          </p:cNvSpPr>
          <p:nvPr>
            <p:ph type="title"/>
          </p:nvPr>
        </p:nvSpPr>
        <p:spPr>
          <a:xfrm>
            <a:off x="576072" y="704088"/>
            <a:ext cx="10515600" cy="676656"/>
          </a:xfrm>
        </p:spPr>
        <p:txBody>
          <a:bodyPr/>
          <a:lstStyle>
            <a:lvl1pPr>
              <a:defRPr lang="en-GB" sz="4800"/>
            </a:lvl1pPr>
          </a:lstStyle>
          <a:p>
            <a:pPr lvl="0"/>
            <a:r>
              <a:rPr lang="en-GB"/>
              <a:t>click to edit master title style	</a:t>
            </a:r>
          </a:p>
        </p:txBody>
      </p:sp>
      <p:sp>
        <p:nvSpPr>
          <p:cNvPr id="3" name="Content Placeholder 2">
            <a:extLst>
              <a:ext uri="{FF2B5EF4-FFF2-40B4-BE49-F238E27FC236}">
                <a16:creationId xmlns:a16="http://schemas.microsoft.com/office/drawing/2014/main" id="{0FCE90B8-549C-796B-B4C5-F3719E68E317}"/>
              </a:ext>
            </a:extLst>
          </p:cNvPr>
          <p:cNvSpPr txBox="1">
            <a:spLocks noGrp="1"/>
          </p:cNvSpPr>
          <p:nvPr>
            <p:ph idx="4294967295"/>
          </p:nvPr>
        </p:nvSpPr>
        <p:spPr>
          <a:xfrm>
            <a:off x="576072" y="1901952"/>
            <a:ext cx="9363455" cy="387705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001320-DC11-91E8-F9E8-0C7FACAC4E13}"/>
              </a:ext>
            </a:extLst>
          </p:cNvPr>
          <p:cNvSpPr txBox="1">
            <a:spLocks noGrp="1"/>
          </p:cNvSpPr>
          <p:nvPr>
            <p:ph type="dt" sz="half" idx="7"/>
          </p:nvPr>
        </p:nvSpPr>
        <p:spPr/>
        <p:txBody>
          <a:bodyPr/>
          <a:lstStyle>
            <a:lvl1pPr>
              <a:defRPr/>
            </a:lvl1pPr>
          </a:lstStyle>
          <a:p>
            <a:pPr lvl="0"/>
            <a:r>
              <a:rPr lang="en-GB"/>
              <a:t>20XX</a:t>
            </a:r>
          </a:p>
        </p:txBody>
      </p:sp>
      <p:sp>
        <p:nvSpPr>
          <p:cNvPr id="5" name="Footer Placeholder 4">
            <a:extLst>
              <a:ext uri="{FF2B5EF4-FFF2-40B4-BE49-F238E27FC236}">
                <a16:creationId xmlns:a16="http://schemas.microsoft.com/office/drawing/2014/main" id="{951C2F2F-9F04-ABF9-558E-7E808F65CB93}"/>
              </a:ext>
            </a:extLst>
          </p:cNvPr>
          <p:cNvSpPr txBox="1">
            <a:spLocks noGrp="1"/>
          </p:cNvSpPr>
          <p:nvPr>
            <p:ph type="ftr" sz="quarter" idx="9"/>
          </p:nvPr>
        </p:nvSpPr>
        <p:spPr/>
        <p:txBody>
          <a:bodyPr/>
          <a:lstStyle>
            <a:lvl1pPr>
              <a:defRPr/>
            </a:lvl1pPr>
          </a:lstStyle>
          <a:p>
            <a:pPr lvl="0"/>
            <a:r>
              <a:rPr lang="en-GB"/>
              <a:t>presentation title</a:t>
            </a:r>
          </a:p>
        </p:txBody>
      </p:sp>
      <p:sp>
        <p:nvSpPr>
          <p:cNvPr id="6" name="Slide Number Placeholder 5">
            <a:extLst>
              <a:ext uri="{FF2B5EF4-FFF2-40B4-BE49-F238E27FC236}">
                <a16:creationId xmlns:a16="http://schemas.microsoft.com/office/drawing/2014/main" id="{4BBA2F90-A7C0-BBD9-2528-16604AF82FF0}"/>
              </a:ext>
            </a:extLst>
          </p:cNvPr>
          <p:cNvSpPr txBox="1">
            <a:spLocks noGrp="1"/>
          </p:cNvSpPr>
          <p:nvPr>
            <p:ph type="sldNum" sz="quarter" idx="8"/>
          </p:nvPr>
        </p:nvSpPr>
        <p:spPr/>
        <p:txBody>
          <a:bodyPr/>
          <a:lstStyle>
            <a:lvl1pPr>
              <a:defRPr/>
            </a:lvl1pPr>
          </a:lstStyle>
          <a:p>
            <a:pPr lvl="0"/>
            <a:fld id="{54A7A8EE-0A80-47DE-88CB-00B4F0225DAE}" type="slidenum">
              <a:t>‹#›</a:t>
            </a:fld>
            <a:endParaRPr lang="en-GB"/>
          </a:p>
        </p:txBody>
      </p:sp>
      <p:sp>
        <p:nvSpPr>
          <p:cNvPr id="7" name="Freeform: Shape 12">
            <a:extLst>
              <a:ext uri="{FF2B5EF4-FFF2-40B4-BE49-F238E27FC236}">
                <a16:creationId xmlns:a16="http://schemas.microsoft.com/office/drawing/2014/main" id="{F8CC579C-4623-54FF-3EC7-F64B6F164670}"/>
              </a:ext>
            </a:extLst>
          </p:cNvPr>
          <p:cNvSpPr/>
          <p:nvPr/>
        </p:nvSpPr>
        <p:spPr>
          <a:xfrm>
            <a:off x="4600812" y="0"/>
            <a:ext cx="7591193" cy="6858000"/>
          </a:xfrm>
          <a:custGeom>
            <a:avLst/>
            <a:gdLst>
              <a:gd name="f0" fmla="val 10800000"/>
              <a:gd name="f1" fmla="val 5400000"/>
              <a:gd name="f2" fmla="val 180"/>
              <a:gd name="f3" fmla="val w"/>
              <a:gd name="f4" fmla="val h"/>
              <a:gd name="f5" fmla="val 0"/>
              <a:gd name="f6" fmla="val 7591189"/>
              <a:gd name="f7" fmla="val 6858000"/>
              <a:gd name="f8" fmla="val 3873124"/>
              <a:gd name="f9" fmla="val 37792"/>
              <a:gd name="f10" fmla="val 6767219"/>
              <a:gd name="f11" fmla="val 73499"/>
              <a:gd name="f12" fmla="val 6688089"/>
              <a:gd name="f13" fmla="val 105476"/>
              <a:gd name="f14" fmla="val 6628399"/>
              <a:gd name="f15" fmla="val 124614"/>
              <a:gd name="f16" fmla="val 6593191"/>
              <a:gd name="f17" fmla="val 1166892"/>
              <a:gd name="f18" fmla="val 4681475"/>
              <a:gd name="f19" fmla="val 4192708"/>
              <a:gd name="f20" fmla="val 5285613"/>
              <a:gd name="f21" fmla="val 5022788"/>
              <a:gd name="f22" fmla="val 3831835"/>
              <a:gd name="f23" fmla="val 5664755"/>
              <a:gd name="f24" fmla="val 2707491"/>
              <a:gd name="f25" fmla="val 4432969"/>
              <a:gd name="f26" fmla="val 1333564"/>
              <a:gd name="f27" fmla="val 3917644"/>
              <a:gd name="f28" fmla="val 112370"/>
              <a:gd name="f29" fmla="+- 0 0 -90"/>
              <a:gd name="f30" fmla="*/ f3 1 7591189"/>
              <a:gd name="f31" fmla="*/ f4 1 6858000"/>
              <a:gd name="f32" fmla="+- f7 0 f5"/>
              <a:gd name="f33" fmla="+- f6 0 f5"/>
              <a:gd name="f34" fmla="*/ f29 f0 1"/>
              <a:gd name="f35" fmla="*/ f33 1 7591189"/>
              <a:gd name="f36" fmla="*/ f32 1 6858000"/>
              <a:gd name="f37" fmla="*/ 3873124 f33 1"/>
              <a:gd name="f38" fmla="*/ 0 f32 1"/>
              <a:gd name="f39" fmla="*/ 7591189 f33 1"/>
              <a:gd name="f40" fmla="*/ 6858000 f32 1"/>
              <a:gd name="f41" fmla="*/ 0 f33 1"/>
              <a:gd name="f42" fmla="*/ 37792 f33 1"/>
              <a:gd name="f43" fmla="*/ 6767219 f32 1"/>
              <a:gd name="f44" fmla="*/ 124614 f33 1"/>
              <a:gd name="f45" fmla="*/ 6593191 f32 1"/>
              <a:gd name="f46" fmla="*/ 5022788 f33 1"/>
              <a:gd name="f47" fmla="*/ 3831835 f32 1"/>
              <a:gd name="f48" fmla="*/ 3917644 f33 1"/>
              <a:gd name="f49" fmla="*/ 112370 f32 1"/>
              <a:gd name="f50" fmla="*/ f34 1 f2"/>
              <a:gd name="f51" fmla="*/ f37 1 7591189"/>
              <a:gd name="f52" fmla="*/ f38 1 6858000"/>
              <a:gd name="f53" fmla="*/ f39 1 7591189"/>
              <a:gd name="f54" fmla="*/ f40 1 6858000"/>
              <a:gd name="f55" fmla="*/ f41 1 7591189"/>
              <a:gd name="f56" fmla="*/ f42 1 7591189"/>
              <a:gd name="f57" fmla="*/ f43 1 6858000"/>
              <a:gd name="f58" fmla="*/ f44 1 7591189"/>
              <a:gd name="f59" fmla="*/ f45 1 6858000"/>
              <a:gd name="f60" fmla="*/ f46 1 7591189"/>
              <a:gd name="f61" fmla="*/ f47 1 6858000"/>
              <a:gd name="f62" fmla="*/ f48 1 7591189"/>
              <a:gd name="f63" fmla="*/ f49 1 6858000"/>
              <a:gd name="f64" fmla="*/ f5 1 f35"/>
              <a:gd name="f65" fmla="*/ f6 1 f35"/>
              <a:gd name="f66" fmla="*/ f5 1 f36"/>
              <a:gd name="f67" fmla="*/ f7 1 f36"/>
              <a:gd name="f68" fmla="+- f50 0 f1"/>
              <a:gd name="f69" fmla="*/ f51 1 f35"/>
              <a:gd name="f70" fmla="*/ f52 1 f36"/>
              <a:gd name="f71" fmla="*/ f53 1 f35"/>
              <a:gd name="f72" fmla="*/ f54 1 f36"/>
              <a:gd name="f73" fmla="*/ f55 1 f35"/>
              <a:gd name="f74" fmla="*/ f56 1 f35"/>
              <a:gd name="f75" fmla="*/ f57 1 f36"/>
              <a:gd name="f76" fmla="*/ f58 1 f35"/>
              <a:gd name="f77" fmla="*/ f59 1 f36"/>
              <a:gd name="f78" fmla="*/ f60 1 f35"/>
              <a:gd name="f79" fmla="*/ f61 1 f36"/>
              <a:gd name="f80" fmla="*/ f62 1 f35"/>
              <a:gd name="f81" fmla="*/ f63 1 f36"/>
              <a:gd name="f82" fmla="*/ f64 f30 1"/>
              <a:gd name="f83" fmla="*/ f65 f30 1"/>
              <a:gd name="f84" fmla="*/ f67 f31 1"/>
              <a:gd name="f85" fmla="*/ f66 f31 1"/>
              <a:gd name="f86" fmla="*/ f69 f30 1"/>
              <a:gd name="f87" fmla="*/ f70 f31 1"/>
              <a:gd name="f88" fmla="*/ f71 f30 1"/>
              <a:gd name="f89" fmla="*/ f72 f31 1"/>
              <a:gd name="f90" fmla="*/ f73 f30 1"/>
              <a:gd name="f91" fmla="*/ f74 f30 1"/>
              <a:gd name="f92" fmla="*/ f75 f31 1"/>
              <a:gd name="f93" fmla="*/ f76 f30 1"/>
              <a:gd name="f94" fmla="*/ f77 f31 1"/>
              <a:gd name="f95" fmla="*/ f78 f30 1"/>
              <a:gd name="f96" fmla="*/ f79 f31 1"/>
              <a:gd name="f97" fmla="*/ f80 f30 1"/>
              <a:gd name="f98" fmla="*/ f81 f31 1"/>
            </a:gdLst>
            <a:ahLst/>
            <a:cxnLst>
              <a:cxn ang="3cd4">
                <a:pos x="hc" y="t"/>
              </a:cxn>
              <a:cxn ang="0">
                <a:pos x="r" y="vc"/>
              </a:cxn>
              <a:cxn ang="cd4">
                <a:pos x="hc" y="b"/>
              </a:cxn>
              <a:cxn ang="cd2">
                <a:pos x="l" y="vc"/>
              </a:cxn>
              <a:cxn ang="f68">
                <a:pos x="f86" y="f87"/>
              </a:cxn>
              <a:cxn ang="f68">
                <a:pos x="f88" y="f87"/>
              </a:cxn>
              <a:cxn ang="f68">
                <a:pos x="f88" y="f89"/>
              </a:cxn>
              <a:cxn ang="f68">
                <a:pos x="f90" y="f89"/>
              </a:cxn>
              <a:cxn ang="f68">
                <a:pos x="f91" y="f92"/>
              </a:cxn>
              <a:cxn ang="f68">
                <a:pos x="f93" y="f94"/>
              </a:cxn>
              <a:cxn ang="f68">
                <a:pos x="f95" y="f96"/>
              </a:cxn>
              <a:cxn ang="f68">
                <a:pos x="f97" y="f98"/>
              </a:cxn>
            </a:cxnLst>
            <a:rect l="f82" t="f85" r="f83" b="f84"/>
            <a:pathLst>
              <a:path w="7591189" h="6858000">
                <a:moveTo>
                  <a:pt x="f8" y="f5"/>
                </a:moveTo>
                <a:lnTo>
                  <a:pt x="f6" y="f5"/>
                </a:lnTo>
                <a:lnTo>
                  <a:pt x="f6" y="f7"/>
                </a:lnTo>
                <a:lnTo>
                  <a:pt x="f5" y="f7"/>
                </a:lnTo>
                <a:lnTo>
                  <a:pt x="f9" y="f10"/>
                </a:lnTo>
                <a:cubicBezTo>
                  <a:pt x="f11" y="f12"/>
                  <a:pt x="f13" y="f14"/>
                  <a:pt x="f15" y="f16"/>
                </a:cubicBezTo>
                <a:cubicBezTo>
                  <a:pt x="f17" y="f18"/>
                  <a:pt x="f19" y="f20"/>
                  <a:pt x="f21" y="f22"/>
                </a:cubicBezTo>
                <a:cubicBezTo>
                  <a:pt x="f23" y="f24"/>
                  <a:pt x="f25" y="f26"/>
                  <a:pt x="f27" y="f28"/>
                </a:cubicBezTo>
                <a:close/>
              </a:path>
            </a:pathLst>
          </a:custGeom>
          <a:solidFill>
            <a:srgbClr val="A1ADBA">
              <a:alpha val="20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8" name="Freeform: Shape 18">
            <a:extLst>
              <a:ext uri="{FF2B5EF4-FFF2-40B4-BE49-F238E27FC236}">
                <a16:creationId xmlns:a16="http://schemas.microsoft.com/office/drawing/2014/main" id="{6DD8CC84-0875-B0F6-6EC0-3FE679DF8C57}"/>
              </a:ext>
            </a:extLst>
          </p:cNvPr>
          <p:cNvSpPr/>
          <p:nvPr/>
        </p:nvSpPr>
        <p:spPr>
          <a:xfrm>
            <a:off x="6133996" y="-30586"/>
            <a:ext cx="5047478" cy="6915259"/>
          </a:xfrm>
          <a:custGeom>
            <a:avLst/>
            <a:gdLst>
              <a:gd name="f0" fmla="val 10800000"/>
              <a:gd name="f1" fmla="val 5400000"/>
              <a:gd name="f2" fmla="val 180"/>
              <a:gd name="f3" fmla="val w"/>
              <a:gd name="f4" fmla="val h"/>
              <a:gd name="f5" fmla="val 0"/>
              <a:gd name="f6" fmla="val 5047481"/>
              <a:gd name="f7" fmla="val 6915258"/>
              <a:gd name="f8" fmla="val 4995009"/>
              <a:gd name="f9" fmla="val 4968339"/>
              <a:gd name="f10" fmla="val 6900018"/>
              <a:gd name="f11" fmla="val 4881089"/>
              <a:gd name="f12" fmla="val 6843664"/>
              <a:gd name="f13" fmla="val 3776291"/>
              <a:gd name="f14" fmla="val 5767009"/>
              <a:gd name="f15" fmla="val 5813542"/>
              <a:gd name="f16" fmla="val 2039756"/>
              <a:gd name="f17" fmla="val 4705665"/>
              <a:gd name="f18" fmla="val 750439"/>
              <a:gd name="f19" fmla="val 3720820"/>
              <a:gd name="f20" fmla="+- 0 0 395678"/>
              <a:gd name="f21" fmla="val 1362200"/>
              <a:gd name="f22" fmla="val 1673555"/>
              <a:gd name="f23" fmla="val 107592"/>
              <a:gd name="f24" fmla="val 143128"/>
              <a:gd name="f25" fmla="val 84533"/>
              <a:gd name="f26" fmla="val 114915"/>
              <a:gd name="f27" fmla="val 45825"/>
              <a:gd name="f28" fmla="val 66862"/>
              <a:gd name="f29" fmla="+- 0 0 -90"/>
              <a:gd name="f30" fmla="*/ f3 1 5047481"/>
              <a:gd name="f31" fmla="*/ f4 1 6915258"/>
              <a:gd name="f32" fmla="+- f7 0 f5"/>
              <a:gd name="f33" fmla="+- f6 0 f5"/>
              <a:gd name="f34" fmla="*/ f29 f0 1"/>
              <a:gd name="f35" fmla="*/ f33 1 5047481"/>
              <a:gd name="f36" fmla="*/ f32 1 6915258"/>
              <a:gd name="f37" fmla="*/ 4995009 f33 1"/>
              <a:gd name="f38" fmla="*/ 6915258 f32 1"/>
              <a:gd name="f39" fmla="*/ 4968339 f33 1"/>
              <a:gd name="f40" fmla="*/ 6900018 f32 1"/>
              <a:gd name="f41" fmla="*/ 4881089 f33 1"/>
              <a:gd name="f42" fmla="*/ 6843664 f32 1"/>
              <a:gd name="f43" fmla="*/ 4705665 f33 1"/>
              <a:gd name="f44" fmla="*/ 750439 f32 1"/>
              <a:gd name="f45" fmla="*/ 107592 f33 1"/>
              <a:gd name="f46" fmla="*/ 143128 f32 1"/>
              <a:gd name="f47" fmla="*/ 0 f33 1"/>
              <a:gd name="f48" fmla="*/ 0 f32 1"/>
              <a:gd name="f49" fmla="*/ f34 1 f2"/>
              <a:gd name="f50" fmla="*/ f37 1 5047481"/>
              <a:gd name="f51" fmla="*/ f38 1 6915258"/>
              <a:gd name="f52" fmla="*/ f39 1 5047481"/>
              <a:gd name="f53" fmla="*/ f40 1 6915258"/>
              <a:gd name="f54" fmla="*/ f41 1 5047481"/>
              <a:gd name="f55" fmla="*/ f42 1 6915258"/>
              <a:gd name="f56" fmla="*/ f43 1 5047481"/>
              <a:gd name="f57" fmla="*/ f44 1 6915258"/>
              <a:gd name="f58" fmla="*/ f45 1 5047481"/>
              <a:gd name="f59" fmla="*/ f46 1 6915258"/>
              <a:gd name="f60" fmla="*/ f47 1 5047481"/>
              <a:gd name="f61" fmla="*/ f48 1 6915258"/>
              <a:gd name="f62" fmla="*/ f5 1 f35"/>
              <a:gd name="f63" fmla="*/ f6 1 f35"/>
              <a:gd name="f64" fmla="*/ f5 1 f36"/>
              <a:gd name="f65" fmla="*/ f7 1 f36"/>
              <a:gd name="f66" fmla="+- f49 0 f1"/>
              <a:gd name="f67" fmla="*/ f50 1 f35"/>
              <a:gd name="f68" fmla="*/ f51 1 f36"/>
              <a:gd name="f69" fmla="*/ f52 1 f35"/>
              <a:gd name="f70" fmla="*/ f53 1 f36"/>
              <a:gd name="f71" fmla="*/ f54 1 f35"/>
              <a:gd name="f72" fmla="*/ f55 1 f36"/>
              <a:gd name="f73" fmla="*/ f56 1 f35"/>
              <a:gd name="f74" fmla="*/ f57 1 f36"/>
              <a:gd name="f75" fmla="*/ f58 1 f35"/>
              <a:gd name="f76" fmla="*/ f59 1 f36"/>
              <a:gd name="f77" fmla="*/ f60 1 f35"/>
              <a:gd name="f78" fmla="*/ f61 1 f36"/>
              <a:gd name="f79" fmla="*/ f62 f30 1"/>
              <a:gd name="f80" fmla="*/ f63 f30 1"/>
              <a:gd name="f81" fmla="*/ f65 f31 1"/>
              <a:gd name="f82" fmla="*/ f64 f31 1"/>
              <a:gd name="f83" fmla="*/ f67 f30 1"/>
              <a:gd name="f84" fmla="*/ f68 f31 1"/>
              <a:gd name="f85" fmla="*/ f69 f30 1"/>
              <a:gd name="f86" fmla="*/ f70 f31 1"/>
              <a:gd name="f87" fmla="*/ f71 f30 1"/>
              <a:gd name="f88" fmla="*/ f72 f31 1"/>
              <a:gd name="f89" fmla="*/ f73 f30 1"/>
              <a:gd name="f90" fmla="*/ f74 f31 1"/>
              <a:gd name="f91" fmla="*/ f75 f30 1"/>
              <a:gd name="f92" fmla="*/ f76 f31 1"/>
              <a:gd name="f93" fmla="*/ f77 f30 1"/>
              <a:gd name="f94" fmla="*/ f78 f31 1"/>
            </a:gdLst>
            <a:ahLst/>
            <a:cxnLst>
              <a:cxn ang="3cd4">
                <a:pos x="hc" y="t"/>
              </a:cxn>
              <a:cxn ang="0">
                <a:pos x="r" y="vc"/>
              </a:cxn>
              <a:cxn ang="cd4">
                <a:pos x="hc" y="b"/>
              </a:cxn>
              <a:cxn ang="cd2">
                <a:pos x="l" y="vc"/>
              </a:cxn>
              <a:cxn ang="f66">
                <a:pos x="f83" y="f84"/>
              </a:cxn>
              <a:cxn ang="f66">
                <a:pos x="f85" y="f86"/>
              </a:cxn>
              <a:cxn ang="f66">
                <a:pos x="f87" y="f88"/>
              </a:cxn>
              <a:cxn ang="f66">
                <a:pos x="f89" y="f90"/>
              </a:cxn>
              <a:cxn ang="f66">
                <a:pos x="f91" y="f92"/>
              </a:cxn>
              <a:cxn ang="f66">
                <a:pos x="f93" y="f94"/>
              </a:cxn>
            </a:cxnLst>
            <a:rect l="f79" t="f82" r="f80" b="f81"/>
            <a:pathLst>
              <a:path w="5047481" h="6915258">
                <a:moveTo>
                  <a:pt x="f8" y="f7"/>
                </a:moveTo>
                <a:lnTo>
                  <a:pt x="f9" y="f10"/>
                </a:lnTo>
                <a:lnTo>
                  <a:pt x="f11" y="f12"/>
                </a:lnTo>
                <a:cubicBezTo>
                  <a:pt x="f13" y="f14"/>
                  <a:pt x="f15" y="f16"/>
                  <a:pt x="f17" y="f18"/>
                </a:cubicBezTo>
                <a:cubicBezTo>
                  <a:pt x="f19" y="f20"/>
                  <a:pt x="f21" y="f22"/>
                  <a:pt x="f23" y="f24"/>
                </a:cubicBezTo>
                <a:cubicBezTo>
                  <a:pt x="f25" y="f26"/>
                  <a:pt x="f27" y="f28"/>
                  <a:pt x="f5" y="f5"/>
                </a:cubicBezTo>
              </a:path>
            </a:pathLst>
          </a:custGeom>
          <a:noFill/>
          <a:ln w="60322" cap="flat">
            <a:solidFill>
              <a:srgbClr val="50B4C8"/>
            </a:solidFill>
            <a:prstDash val="solid"/>
            <a:miter/>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Tree>
    <p:extLst>
      <p:ext uri="{BB962C8B-B14F-4D97-AF65-F5344CB8AC3E}">
        <p14:creationId xmlns:p14="http://schemas.microsoft.com/office/powerpoint/2010/main" val="22557343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2" name="Freeform: Shape 51">
            <a:extLst>
              <a:ext uri="{FF2B5EF4-FFF2-40B4-BE49-F238E27FC236}">
                <a16:creationId xmlns:a16="http://schemas.microsoft.com/office/drawing/2014/main" id="{74FFF235-E266-C628-62E9-260C226E6402}"/>
              </a:ext>
            </a:extLst>
          </p:cNvPr>
          <p:cNvSpPr/>
          <p:nvPr/>
        </p:nvSpPr>
        <p:spPr>
          <a:xfrm>
            <a:off x="0" y="0"/>
            <a:ext cx="3216356" cy="3480453"/>
          </a:xfrm>
          <a:custGeom>
            <a:avLst/>
            <a:gdLst>
              <a:gd name="f0" fmla="val 10800000"/>
              <a:gd name="f1" fmla="val 5400000"/>
              <a:gd name="f2" fmla="val 180"/>
              <a:gd name="f3" fmla="val w"/>
              <a:gd name="f4" fmla="val h"/>
              <a:gd name="f5" fmla="val 0"/>
              <a:gd name="f6" fmla="val 3216357"/>
              <a:gd name="f7" fmla="val 3480449"/>
              <a:gd name="f8" fmla="val 3215555"/>
              <a:gd name="f9" fmla="val 37372"/>
              <a:gd name="f10" fmla="val 3204137"/>
              <a:gd name="f11" fmla="val 529564"/>
              <a:gd name="f12" fmla="val 3121634"/>
              <a:gd name="f13" fmla="val 2470682"/>
              <a:gd name="f14" fmla="val 1743546"/>
              <a:gd name="f15" fmla="val 3185195"/>
              <a:gd name="f16" fmla="val 1289330"/>
              <a:gd name="f17" fmla="val 3420695"/>
              <a:gd name="f18" fmla="val 636456"/>
              <a:gd name="f19" fmla="val 3552958"/>
              <a:gd name="f20" fmla="val 112171"/>
              <a:gd name="f21" fmla="val 3438794"/>
              <a:gd name="f22" fmla="val 3408770"/>
              <a:gd name="f23" fmla="+- 0 0 -90"/>
              <a:gd name="f24" fmla="*/ f3 1 3216357"/>
              <a:gd name="f25" fmla="*/ f4 1 3480449"/>
              <a:gd name="f26" fmla="+- f7 0 f5"/>
              <a:gd name="f27" fmla="+- f6 0 f5"/>
              <a:gd name="f28" fmla="*/ f23 f0 1"/>
              <a:gd name="f29" fmla="*/ f27 1 3216357"/>
              <a:gd name="f30" fmla="*/ f26 1 3480449"/>
              <a:gd name="f31" fmla="*/ 0 f27 1"/>
              <a:gd name="f32" fmla="*/ 0 f26 1"/>
              <a:gd name="f33" fmla="*/ 3216357 f27 1"/>
              <a:gd name="f34" fmla="*/ 3215555 f27 1"/>
              <a:gd name="f35" fmla="*/ 37372 f26 1"/>
              <a:gd name="f36" fmla="*/ 1743546 f27 1"/>
              <a:gd name="f37" fmla="*/ 3185195 f26 1"/>
              <a:gd name="f38" fmla="*/ 112171 f27 1"/>
              <a:gd name="f39" fmla="*/ 3438794 f26 1"/>
              <a:gd name="f40" fmla="*/ 3408770 f26 1"/>
              <a:gd name="f41" fmla="*/ f28 1 f2"/>
              <a:gd name="f42" fmla="*/ f31 1 3216357"/>
              <a:gd name="f43" fmla="*/ f32 1 3480449"/>
              <a:gd name="f44" fmla="*/ f33 1 3216357"/>
              <a:gd name="f45" fmla="*/ f34 1 3216357"/>
              <a:gd name="f46" fmla="*/ f35 1 3480449"/>
              <a:gd name="f47" fmla="*/ f36 1 3216357"/>
              <a:gd name="f48" fmla="*/ f37 1 3480449"/>
              <a:gd name="f49" fmla="*/ f38 1 3216357"/>
              <a:gd name="f50" fmla="*/ f39 1 3480449"/>
              <a:gd name="f51" fmla="*/ f40 1 3480449"/>
              <a:gd name="f52" fmla="*/ f5 1 f29"/>
              <a:gd name="f53" fmla="*/ f6 1 f29"/>
              <a:gd name="f54" fmla="*/ f5 1 f30"/>
              <a:gd name="f55" fmla="*/ f7 1 f30"/>
              <a:gd name="f56" fmla="+- f41 0 f1"/>
              <a:gd name="f57" fmla="*/ f42 1 f29"/>
              <a:gd name="f58" fmla="*/ f43 1 f30"/>
              <a:gd name="f59" fmla="*/ f44 1 f29"/>
              <a:gd name="f60" fmla="*/ f45 1 f29"/>
              <a:gd name="f61" fmla="*/ f46 1 f30"/>
              <a:gd name="f62" fmla="*/ f47 1 f29"/>
              <a:gd name="f63" fmla="*/ f48 1 f30"/>
              <a:gd name="f64" fmla="*/ f49 1 f29"/>
              <a:gd name="f65" fmla="*/ f50 1 f30"/>
              <a:gd name="f66" fmla="*/ f51 1 f30"/>
              <a:gd name="f67" fmla="*/ f52 f24 1"/>
              <a:gd name="f68" fmla="*/ f53 f24 1"/>
              <a:gd name="f69" fmla="*/ f55 f25 1"/>
              <a:gd name="f70" fmla="*/ f54 f25 1"/>
              <a:gd name="f71" fmla="*/ f57 f24 1"/>
              <a:gd name="f72" fmla="*/ f58 f25 1"/>
              <a:gd name="f73" fmla="*/ f59 f24 1"/>
              <a:gd name="f74" fmla="*/ f60 f24 1"/>
              <a:gd name="f75" fmla="*/ f61 f25 1"/>
              <a:gd name="f76" fmla="*/ f62 f24 1"/>
              <a:gd name="f77" fmla="*/ f63 f25 1"/>
              <a:gd name="f78" fmla="*/ f64 f24 1"/>
              <a:gd name="f79" fmla="*/ f65 f25 1"/>
              <a:gd name="f80" fmla="*/ f66 f25 1"/>
            </a:gdLst>
            <a:ahLst/>
            <a:cxnLst>
              <a:cxn ang="3cd4">
                <a:pos x="hc" y="t"/>
              </a:cxn>
              <a:cxn ang="0">
                <a:pos x="r" y="vc"/>
              </a:cxn>
              <a:cxn ang="cd4">
                <a:pos x="hc" y="b"/>
              </a:cxn>
              <a:cxn ang="cd2">
                <a:pos x="l" y="vc"/>
              </a:cxn>
              <a:cxn ang="f56">
                <a:pos x="f71" y="f72"/>
              </a:cxn>
              <a:cxn ang="f56">
                <a:pos x="f73" y="f72"/>
              </a:cxn>
              <a:cxn ang="f56">
                <a:pos x="f74" y="f75"/>
              </a:cxn>
              <a:cxn ang="f56">
                <a:pos x="f76" y="f77"/>
              </a:cxn>
              <a:cxn ang="f56">
                <a:pos x="f78" y="f79"/>
              </a:cxn>
              <a:cxn ang="f56">
                <a:pos x="f71" y="f80"/>
              </a:cxn>
            </a:cxnLst>
            <a:rect l="f67" t="f70" r="f68" b="f69"/>
            <a:pathLst>
              <a:path w="3216357" h="3480449">
                <a:moveTo>
                  <a:pt x="f5" y="f5"/>
                </a:moveTo>
                <a:lnTo>
                  <a:pt x="f6" y="f5"/>
                </a:lnTo>
                <a:lnTo>
                  <a:pt x="f8" y="f9"/>
                </a:lnTo>
                <a:cubicBezTo>
                  <a:pt x="f10" y="f11"/>
                  <a:pt x="f12" y="f13"/>
                  <a:pt x="f14" y="f15"/>
                </a:cubicBezTo>
                <a:cubicBezTo>
                  <a:pt x="f16" y="f17"/>
                  <a:pt x="f18" y="f19"/>
                  <a:pt x="f20" y="f21"/>
                </a:cubicBezTo>
                <a:lnTo>
                  <a:pt x="f5" y="f22"/>
                </a:lnTo>
                <a:close/>
              </a:path>
            </a:pathLst>
          </a:custGeom>
          <a:solidFill>
            <a:srgbClr val="657689">
              <a:alpha val="79000"/>
            </a:srgbClr>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Light"/>
            </a:endParaRPr>
          </a:p>
        </p:txBody>
      </p:sp>
      <p:sp>
        <p:nvSpPr>
          <p:cNvPr id="3" name="Freeform: Shape 36">
            <a:extLst>
              <a:ext uri="{FF2B5EF4-FFF2-40B4-BE49-F238E27FC236}">
                <a16:creationId xmlns:a16="http://schemas.microsoft.com/office/drawing/2014/main" id="{CE45A4C7-B8DD-4F9D-A1FD-E4EF0DE7074D}"/>
              </a:ext>
            </a:extLst>
          </p:cNvPr>
          <p:cNvSpPr/>
          <p:nvPr/>
        </p:nvSpPr>
        <p:spPr>
          <a:xfrm>
            <a:off x="8485586" y="1618808"/>
            <a:ext cx="3706410" cy="5229819"/>
          </a:xfrm>
          <a:custGeom>
            <a:avLst/>
            <a:gdLst>
              <a:gd name="f0" fmla="val 10800000"/>
              <a:gd name="f1" fmla="val 5400000"/>
              <a:gd name="f2" fmla="val 180"/>
              <a:gd name="f3" fmla="val w"/>
              <a:gd name="f4" fmla="val h"/>
              <a:gd name="f5" fmla="val 0"/>
              <a:gd name="f6" fmla="val 3706413"/>
              <a:gd name="f7" fmla="val 5229819"/>
              <a:gd name="f8" fmla="val 3324222"/>
              <a:gd name="f9" fmla="val 5028685"/>
              <a:gd name="f10" fmla="val 2914191"/>
              <a:gd name="f11" fmla="val 5017649"/>
              <a:gd name="f12" fmla="val 2457659"/>
              <a:gd name="f13" fmla="val 5092074"/>
              <a:gd name="f14" fmla="val 2393353"/>
              <a:gd name="f15" fmla="val 5115550"/>
              <a:gd name="f16" fmla="val 2431157"/>
              <a:gd name="f17" fmla="val 5160603"/>
              <a:gd name="f18" fmla="val 2707409"/>
              <a:gd name="f19" fmla="val 5188478"/>
              <a:gd name="f20" fmla="val 2867479"/>
              <a:gd name="f21" fmla="val 5174972"/>
              <a:gd name="f22" fmla="val 3128478"/>
              <a:gd name="f23" fmla="val 5152984"/>
              <a:gd name="f24" fmla="val 3388566"/>
              <a:gd name="f25" fmla="val 5120472"/>
              <a:gd name="f26" fmla="val 3648886"/>
              <a:gd name="f27" fmla="val 5092281"/>
              <a:gd name="f28" fmla="val 3667175"/>
              <a:gd name="f29" fmla="val 5090483"/>
              <a:gd name="f30" fmla="val 3685179"/>
              <a:gd name="f31" fmla="val 5084973"/>
              <a:gd name="f32" fmla="val 3702503"/>
              <a:gd name="f33" fmla="val 5073259"/>
              <a:gd name="f34" fmla="val 3592409"/>
              <a:gd name="f35" fmla="val 5045537"/>
              <a:gd name="f36" fmla="val 3460899"/>
              <a:gd name="f37" fmla="val 5032363"/>
              <a:gd name="f38" fmla="val 2943802"/>
              <a:gd name="f39" fmla="val 4819637"/>
              <a:gd name="f40" fmla="val 2893293"/>
              <a:gd name="f41" fmla="val 4817421"/>
              <a:gd name="f42" fmla="val 2839830"/>
              <a:gd name="f43" fmla="val 4831234"/>
              <a:gd name="f44" fmla="val 2790751"/>
              <a:gd name="f45" fmla="val 4847576"/>
              <a:gd name="f46" fmla="val 2669496"/>
              <a:gd name="f47" fmla="val 4887789"/>
              <a:gd name="f48" fmla="val 2461044"/>
              <a:gd name="f49" fmla="val 5000040"/>
              <a:gd name="f50" fmla="val 2434897"/>
              <a:gd name="f51" fmla="val 5031577"/>
              <a:gd name="f52" fmla="val 2484364"/>
              <a:gd name="f53" fmla="val 5038618"/>
              <a:gd name="f54" fmla="val 2785484"/>
              <a:gd name="f55" fmla="val 4986917"/>
              <a:gd name="f56" fmla="val 2951768"/>
              <a:gd name="f57" fmla="val 4976098"/>
              <a:gd name="f58" fmla="val 3119274"/>
              <a:gd name="f59" fmla="val 4965385"/>
              <a:gd name="f60" fmla="val 3287249"/>
              <a:gd name="f61" fmla="val 4966695"/>
              <a:gd name="f62" fmla="val 3475392"/>
              <a:gd name="f63" fmla="val 4962373"/>
              <a:gd name="f64" fmla="val 3291674"/>
              <a:gd name="f65" fmla="val 4892417"/>
              <a:gd name="f66" fmla="val 3125043"/>
              <a:gd name="f67" fmla="val 4827317"/>
              <a:gd name="f68" fmla="val 2984957"/>
              <a:gd name="f69" fmla="val 4764199"/>
              <a:gd name="f70" fmla="val 3018240"/>
              <a:gd name="f71" fmla="val 4767408"/>
              <a:gd name="f72" fmla="val 3051712"/>
              <a:gd name="f73" fmla="val 4773969"/>
              <a:gd name="f74" fmla="val 3085247"/>
              <a:gd name="f75" fmla="val 4783935"/>
              <a:gd name="f76" fmla="val 3248124"/>
              <a:gd name="f77" fmla="val 4832427"/>
              <a:gd name="f78" fmla="val 3408749"/>
              <a:gd name="f79" fmla="val 4889020"/>
              <a:gd name="f80" fmla="val 3570306"/>
              <a:gd name="f81" fmla="val 4942005"/>
              <a:gd name="f82" fmla="val 4985431"/>
              <a:gd name="f83" fmla="val 5138759"/>
              <a:gd name="f84" fmla="val 3666470"/>
              <a:gd name="f85" fmla="val 5143575"/>
              <a:gd name="f86" fmla="val 3408699"/>
              <a:gd name="f87" fmla="val 5170758"/>
              <a:gd name="f88" fmla="val 3151374"/>
              <a:gd name="f89" fmla="val 5199821"/>
              <a:gd name="f90" fmla="val 2893424"/>
              <a:gd name="f91" fmla="val 5222073"/>
              <a:gd name="f92" fmla="val 2723102"/>
              <a:gd name="f93" fmla="val 5236843"/>
              <a:gd name="f94" fmla="val 2552184"/>
              <a:gd name="f95" fmla="val 5234050"/>
              <a:gd name="f96" fmla="val 2386859"/>
              <a:gd name="f97" fmla="val 5181967"/>
              <a:gd name="f98" fmla="val 2344695"/>
              <a:gd name="f99" fmla="val 5168797"/>
              <a:gd name="f100" fmla="val 2273873"/>
              <a:gd name="f101" fmla="val 5156530"/>
              <a:gd name="f102" fmla="val 2246076"/>
              <a:gd name="f103" fmla="val 5123402"/>
              <a:gd name="f104" fmla="val 2248155"/>
              <a:gd name="f105" fmla="val 5065206"/>
              <a:gd name="f106" fmla="val 2304768"/>
              <a:gd name="f107" fmla="val 5047057"/>
              <a:gd name="f108" fmla="val 2334992"/>
              <a:gd name="f109" fmla="val 5028470"/>
              <a:gd name="f110" fmla="val 2452848"/>
              <a:gd name="f111" fmla="val 4957239"/>
              <a:gd name="f112" fmla="val 2572264"/>
              <a:gd name="f113" fmla="val 4889215"/>
              <a:gd name="f114" fmla="val 2693848"/>
              <a:gd name="f115" fmla="val 4824451"/>
              <a:gd name="f116" fmla="val 2786948"/>
              <a:gd name="f117" fmla="val 4775123"/>
              <a:gd name="f118" fmla="val 2885106"/>
              <a:gd name="f119" fmla="val 4754573"/>
              <a:gd name="f120" fmla="val 3087942"/>
              <a:gd name="f121" fmla="val 4378606"/>
              <a:gd name="f122" fmla="val 3144748"/>
              <a:gd name="f123" fmla="val 4441586"/>
              <a:gd name="f124" fmla="val 3195973"/>
              <a:gd name="f125" fmla="val 4512072"/>
              <a:gd name="f126" fmla="val 3296563"/>
              <a:gd name="f127" fmla="val 4500490"/>
              <a:gd name="f128" fmla="val 3227004"/>
              <a:gd name="f129" fmla="val 4460065"/>
              <a:gd name="f130" fmla="val 3157778"/>
              <a:gd name="f131" fmla="val 4419362"/>
              <a:gd name="f132" fmla="val 3244519"/>
              <a:gd name="f133" fmla="val 4342061"/>
              <a:gd name="f134" fmla="val 3237398"/>
              <a:gd name="f135" fmla="val 4401665"/>
              <a:gd name="f136" fmla="val 3296048"/>
              <a:gd name="f137" fmla="val 4447292"/>
              <a:gd name="f138" fmla="val 3437633"/>
              <a:gd name="f139" fmla="val 4493328"/>
              <a:gd name="f140" fmla="val 3374983"/>
              <a:gd name="f141" fmla="val 4444284"/>
              <a:gd name="f142" fmla="val 3312334"/>
              <a:gd name="f143" fmla="val 4395239"/>
              <a:gd name="f144" fmla="val 1907604"/>
              <a:gd name="f145" fmla="val 4339664"/>
              <a:gd name="f146" fmla="val 1892800"/>
              <a:gd name="f147" fmla="val 4340130"/>
              <a:gd name="f148" fmla="val 1882913"/>
              <a:gd name="f149" fmla="val 4341219"/>
              <a:gd name="f150" fmla="val 1879113"/>
              <a:gd name="f151" fmla="val 4342926"/>
              <a:gd name="f152" fmla="val 1889398"/>
              <a:gd name="f153" fmla="val 4355183"/>
              <a:gd name="f154" fmla="val 1908839"/>
              <a:gd name="f155" fmla="val 4371612"/>
              <a:gd name="f156" fmla="val 1921270"/>
              <a:gd name="f157" fmla="val 4376988"/>
              <a:gd name="f158" fmla="val 2156448"/>
              <a:gd name="f159" fmla="val 4476588"/>
              <a:gd name="f160" fmla="val 2398951"/>
              <a:gd name="f161" fmla="val 4555928"/>
              <a:gd name="f162" fmla="val 2647281"/>
              <a:gd name="f163" fmla="val 4614572"/>
              <a:gd name="f164" fmla="val 2832100"/>
              <a:gd name="f165" fmla="val 4658202"/>
              <a:gd name="f166" fmla="val 3016629"/>
              <a:gd name="f167" fmla="val 4649574"/>
              <a:gd name="f168" fmla="val 3196930"/>
              <a:gd name="f169" fmla="val 4588044"/>
              <a:gd name="f170" fmla="val 3198959"/>
              <a:gd name="f171" fmla="val 4579002"/>
              <a:gd name="f172" fmla="val 3200989"/>
              <a:gd name="f173" fmla="val 4569960"/>
              <a:gd name="f174" fmla="val 3203019"/>
              <a:gd name="f175" fmla="val 4560918"/>
              <a:gd name="f176" fmla="val 3130559"/>
              <a:gd name="f177" fmla="val 4535912"/>
              <a:gd name="f178" fmla="val 3058809"/>
              <a:gd name="f179" fmla="val 4506359"/>
              <a:gd name="f180" fmla="val 2985083"/>
              <a:gd name="f181" fmla="val 4485238"/>
              <a:gd name="f182" fmla="val 2893993"/>
              <a:gd name="f183" fmla="val 4458928"/>
              <a:gd name="f184" fmla="val 2801476"/>
              <a:gd name="f185" fmla="val 4438333"/>
              <a:gd name="f186" fmla="val 2708626"/>
              <a:gd name="f187" fmla="val 4418017"/>
              <a:gd name="f188" fmla="val 2680283"/>
              <a:gd name="f189" fmla="val 4411879"/>
              <a:gd name="f190" fmla="val 2649801"/>
              <a:gd name="f191" fmla="val 4391731"/>
              <a:gd name="f192" fmla="val 2620844"/>
              <a:gd name="f193" fmla="val 4430706"/>
              <a:gd name="f194" fmla="val 2612114"/>
              <a:gd name="f195" fmla="val 4442549"/>
              <a:gd name="f196" fmla="val 2565967"/>
              <a:gd name="f197" fmla="val 4432721"/>
              <a:gd name="f198" fmla="val 2540001"/>
              <a:gd name="f199" fmla="val 4424025"/>
              <a:gd name="f200" fmla="val 2355773"/>
              <a:gd name="f201" fmla="val 4363740"/>
              <a:gd name="f202" fmla="val 2011228"/>
              <a:gd name="f203" fmla="val 4336407"/>
              <a:gd name="f204" fmla="val 2257356"/>
              <a:gd name="f205" fmla="val 4262588"/>
              <a:gd name="f206" fmla="val 2189977"/>
              <a:gd name="f207" fmla="val 4262303"/>
              <a:gd name="f208" fmla="val 2140260"/>
              <a:gd name="f209" fmla="val 4266339"/>
              <a:gd name="f210" fmla="val 2122814"/>
              <a:gd name="f211" fmla="val 4273357"/>
              <a:gd name="f212" fmla="val 2175826"/>
              <a:gd name="f213" fmla="val 4302827"/>
              <a:gd name="f214" fmla="val 2336755"/>
              <a:gd name="f215" fmla="val 4324727"/>
              <a:gd name="f216" fmla="val 2427819"/>
              <a:gd name="f217" fmla="val 4316623"/>
              <a:gd name="f218" fmla="val 2449822"/>
              <a:gd name="f219" fmla="val 4314531"/>
              <a:gd name="f220" fmla="val 2473394"/>
              <a:gd name="f221" fmla="val 4319027"/>
              <a:gd name="f222" fmla="val 2495745"/>
              <a:gd name="f223" fmla="val 4323417"/>
              <a:gd name="f224" fmla="val 2611332"/>
              <a:gd name="f225" fmla="val 4347235"/>
              <a:gd name="f226" fmla="val 2726479"/>
              <a:gd name="f227" fmla="val 4372552"/>
              <a:gd name="f228" fmla="val 2842012"/>
              <a:gd name="f229" fmla="val 4396980"/>
              <a:gd name="f230" fmla="val 2876678"/>
              <a:gd name="f231" fmla="val 4404585"/>
              <a:gd name="f232" fmla="val 2911453"/>
              <a:gd name="f233" fmla="val 4410971"/>
              <a:gd name="f234" fmla="val 2946172"/>
              <a:gd name="f235" fmla="val 4417967"/>
              <a:gd name="f236" fmla="val 2820585"/>
              <a:gd name="f237" fmla="val 4303185"/>
              <a:gd name="f238" fmla="val 2459492"/>
              <a:gd name="f239" fmla="val 4263443"/>
              <a:gd name="f240" fmla="val 2658537"/>
              <a:gd name="f241" fmla="val 3869558"/>
              <a:gd name="f242" fmla="val 2652732"/>
              <a:gd name="f243" fmla="val 3876123"/>
              <a:gd name="f244" fmla="val 2646980"/>
              <a:gd name="f245" fmla="val 3882078"/>
              <a:gd name="f246" fmla="val 2641175"/>
              <a:gd name="f247" fmla="val 3888643"/>
              <a:gd name="f248" fmla="val 2746782"/>
              <a:gd name="f249" fmla="val 4098095"/>
              <a:gd name="f250" fmla="val 2938317"/>
              <a:gd name="f251" fmla="val 4215122"/>
              <a:gd name="f252" fmla="val 3126479"/>
              <a:gd name="f253" fmla="val 4335544"/>
              <a:gd name="f254" fmla="val 3132006"/>
              <a:gd name="f255" fmla="val 4328648"/>
              <a:gd name="f256" fmla="val 3138143"/>
              <a:gd name="f257" fmla="val 4321804"/>
              <a:gd name="f258" fmla="val 3143670"/>
              <a:gd name="f259" fmla="val 4314908"/>
              <a:gd name="f260" fmla="val 2981663"/>
              <a:gd name="f261" fmla="val 4166330"/>
              <a:gd name="f262" fmla="val 2819935"/>
              <a:gd name="f263" fmla="val 4018083"/>
              <a:gd name="f264" fmla="val 2688997"/>
              <a:gd name="f265" fmla="val 3810128"/>
              <a:gd name="f266" fmla="val 2831670"/>
              <a:gd name="f267" fmla="val 3941058"/>
              <a:gd name="f268" fmla="val 2937046"/>
              <a:gd name="f269" fmla="val 4076752"/>
              <a:gd name="f270" fmla="val 3092476"/>
              <a:gd name="f271" fmla="val 4164235"/>
              <a:gd name="f272" fmla="val 3210716"/>
              <a:gd name="f273" fmla="val 4230989"/>
              <a:gd name="f274" fmla="val 3312281"/>
              <a:gd name="f275" fmla="val 4326412"/>
              <a:gd name="f276" fmla="val 3421465"/>
              <a:gd name="f277" fmla="val 4408668"/>
              <a:gd name="f278" fmla="val 3449123"/>
              <a:gd name="f279" fmla="val 4429493"/>
              <a:gd name="f280" fmla="val 3477776"/>
              <a:gd name="f281" fmla="val 4449483"/>
              <a:gd name="f282" fmla="val 3516150"/>
              <a:gd name="f283" fmla="val 4477687"/>
              <a:gd name="f284" fmla="val 3438660"/>
              <a:gd name="f285" fmla="val 4249159"/>
              <a:gd name="f286" fmla="val 2930483"/>
              <a:gd name="f287" fmla="val 3834999"/>
              <a:gd name="f288" fmla="val 2629101"/>
              <a:gd name="f289" fmla="val 3729983"/>
              <a:gd name="f290" fmla="val 2661589"/>
              <a:gd name="f291" fmla="val 3730947"/>
              <a:gd name="f292" fmla="val 2697073"/>
              <a:gd name="f293" fmla="val 3732787"/>
              <a:gd name="f294" fmla="val 2725377"/>
              <a:gd name="f295" fmla="val 3746294"/>
              <a:gd name="f296" fmla="val 2822777"/>
              <a:gd name="f297" fmla="val 3791583"/>
              <a:gd name="f298" fmla="val 2920786"/>
              <a:gd name="f299" fmla="val 3836926"/>
              <a:gd name="f300" fmla="val 3013384"/>
              <a:gd name="f301" fmla="val 3891324"/>
              <a:gd name="f302" fmla="val 3287958"/>
              <a:gd name="f303" fmla="val 4052706"/>
              <a:gd name="f304" fmla="val 3483613"/>
              <a:gd name="f305" fmla="val 4293294"/>
              <a:gd name="f306" fmla="val 3660848"/>
              <a:gd name="f307" fmla="val 4551031"/>
              <a:gd name="f308" fmla="val 3674449"/>
              <a:gd name="f309" fmla="val 4570948"/>
              <a:gd name="f310" fmla="val 3688952"/>
              <a:gd name="f311" fmla="val 4591098"/>
              <a:gd name="f312" fmla="val 3704859"/>
              <a:gd name="f313" fmla="val 4609717"/>
              <a:gd name="f314" fmla="val 4611184"/>
              <a:gd name="f315" fmla="val 4755886"/>
              <a:gd name="f316" fmla="val 3552833"/>
              <a:gd name="f317" fmla="val 4689924"/>
              <a:gd name="f318" fmla="val 3492107"/>
              <a:gd name="f319" fmla="val 4665524"/>
              <a:gd name="f320" fmla="val 3430822"/>
              <a:gd name="f321" fmla="val 4642291"/>
              <a:gd name="f322" fmla="val 3369302"/>
              <a:gd name="f323" fmla="val 4619536"/>
              <a:gd name="f324" fmla="val 3337176"/>
              <a:gd name="f325" fmla="val 4607541"/>
              <a:gd name="f326" fmla="val 3310571"/>
              <a:gd name="f327" fmla="val 4609543"/>
              <a:gd name="f328" fmla="val 3276509"/>
              <a:gd name="f329" fmla="val 4622882"/>
              <a:gd name="f330" fmla="val 3075959"/>
              <a:gd name="f331" fmla="val 4701405"/>
              <a:gd name="f332" fmla="val 2866571"/>
              <a:gd name="f333" fmla="val 4723552"/>
              <a:gd name="f334" fmla="val 2657957"/>
              <a:gd name="f335" fmla="val 4674486"/>
              <a:gd name="f336" fmla="val 2396648"/>
              <a:gd name="f337" fmla="val 4613183"/>
              <a:gd name="f338" fmla="val 2139893"/>
              <a:gd name="f339" fmla="val 4531689"/>
              <a:gd name="f340" fmla="val 1891952"/>
              <a:gd name="f341" fmla="val 4426992"/>
              <a:gd name="f342" fmla="val 1873862"/>
              <a:gd name="f343" fmla="val 4419591"/>
              <a:gd name="f344" fmla="val 1855934"/>
              <a:gd name="f345" fmla="val 4410359"/>
              <a:gd name="f346" fmla="val 1839998"/>
              <a:gd name="f347" fmla="val 4399458"/>
              <a:gd name="f348" fmla="val 1799184"/>
              <a:gd name="f349" fmla="val 4371042"/>
              <a:gd name="f350" fmla="val 1790516"/>
              <a:gd name="f351" fmla="val 4316218"/>
              <a:gd name="f352" fmla="val 1897411"/>
              <a:gd name="f353" fmla="val 4275071"/>
              <a:gd name="f354" fmla="val 2016133"/>
              <a:gd name="f355" fmla="val 4218356"/>
              <a:gd name="f356" fmla="val 2144967"/>
              <a:gd name="f357" fmla="val 4217510"/>
              <a:gd name="f358" fmla="val 2271660"/>
              <a:gd name="f359" fmla="val 4202654"/>
              <a:gd name="f360" fmla="val 2475666"/>
              <a:gd name="f361" fmla="val 4178813"/>
              <a:gd name="f362" fmla="val 2669842"/>
              <a:gd name="f363" fmla="val 4217414"/>
              <a:gd name="f364" fmla="val 2860369"/>
              <a:gd name="f365" fmla="val 4283351"/>
              <a:gd name="f366" fmla="val 2903590"/>
              <a:gd name="f367" fmla="val 4298455"/>
              <a:gd name="f368" fmla="val 2944719"/>
              <a:gd name="f369" fmla="val 4319831"/>
              <a:gd name="f370" fmla="val 2986729"/>
              <a:gd name="f371" fmla="val 4338210"/>
              <a:gd name="f372" fmla="val 2932216"/>
              <a:gd name="f373" fmla="val 4284031"/>
              <a:gd name="f374" fmla="val 2873289"/>
              <a:gd name="f375" fmla="val 4238074"/>
              <a:gd name="f376" fmla="val 2815025"/>
              <a:gd name="f377" fmla="val 4191559"/>
              <a:gd name="f378" fmla="val 2697609"/>
              <a:gd name="f379" fmla="val 4098146"/>
              <a:gd name="f380" fmla="val 2608526"/>
              <a:gd name="f381" fmla="val 3983216"/>
              <a:gd name="f382" fmla="val 2550431"/>
              <a:gd name="f383" fmla="val 3844543"/>
              <a:gd name="f384" fmla="val 2515920"/>
              <a:gd name="f385" fmla="val 3762290"/>
              <a:gd name="f386" fmla="val 2539341"/>
              <a:gd name="f387" fmla="val 3726831"/>
              <a:gd name="f388" fmla="val 3397898"/>
              <a:gd name="f389" fmla="val 3668670"/>
              <a:gd name="f390" fmla="val 3415283"/>
              <a:gd name="f391" fmla="val 3667983"/>
              <a:gd name="f392" fmla="val 3433355"/>
              <a:gd name="f393" fmla="val 3673847"/>
              <a:gd name="f394" fmla="val 3449283"/>
              <a:gd name="f395" fmla="val 3681369"/>
              <a:gd name="f396" fmla="val 3508306"/>
              <a:gd name="f397" fmla="val 3708900"/>
              <a:gd name="f398" fmla="val 3568531"/>
              <a:gd name="f399" fmla="val 3734999"/>
              <a:gd name="f400" fmla="val 3627665"/>
              <a:gd name="f401" fmla="val 3763001"/>
              <a:gd name="f402" fmla="val 3805642"/>
              <a:gd name="f403" fmla="val 3865937"/>
              <a:gd name="f404" fmla="val 3673535"/>
              <a:gd name="f405" fmla="val 3844482"/>
              <a:gd name="f406" fmla="val 3568081"/>
              <a:gd name="f407" fmla="val 3782444"/>
              <a:gd name="f408" fmla="val 3464597"/>
              <a:gd name="f409" fmla="val 3742260"/>
              <a:gd name="f410" fmla="val 3391447"/>
              <a:gd name="f411" fmla="val 3744577"/>
              <a:gd name="f412" fmla="val 3445826"/>
              <a:gd name="f413" fmla="val 3859271"/>
              <a:gd name="f414" fmla="val 3536464"/>
              <a:gd name="f415" fmla="val 3928863"/>
              <a:gd name="f416" fmla="val 3623365"/>
              <a:gd name="f417" fmla="val 3988607"/>
              <a:gd name="f418" fmla="val 3638783"/>
              <a:gd name="f419" fmla="val 3991476"/>
              <a:gd name="f420" fmla="val 3644443"/>
              <a:gd name="f421" fmla="val 3993502"/>
              <a:gd name="f422" fmla="val 3645161"/>
              <a:gd name="f423" fmla="val 3992335"/>
              <a:gd name="f424" fmla="val 3651900"/>
              <a:gd name="f425" fmla="val 3982164"/>
              <a:gd name="f426" fmla="val 3658083"/>
              <a:gd name="f427" fmla="val 3971330"/>
              <a:gd name="f428" fmla="val 3669623"/>
              <a:gd name="f429" fmla="val 3952050"/>
              <a:gd name="f430" fmla="val 3970469"/>
              <a:gd name="f431" fmla="val 4112777"/>
              <a:gd name="f432" fmla="val 3499463"/>
              <a:gd name="f433" fmla="val 3964991"/>
              <a:gd name="f434" fmla="val 3444087"/>
              <a:gd name="f435" fmla="val 3920570"/>
              <a:gd name="f436" fmla="val 3399487"/>
              <a:gd name="f437" fmla="val 3862025"/>
              <a:gd name="f438" fmla="val 3355004"/>
              <a:gd name="f439" fmla="val 3805641"/>
              <a:gd name="f440" fmla="val 3329592"/>
              <a:gd name="f441" fmla="val 3773334"/>
              <a:gd name="f442" fmla="val 3324339"/>
              <a:gd name="f443" fmla="val 3732017"/>
              <a:gd name="f444" fmla="val 3350639"/>
              <a:gd name="f445" fmla="val 3695270"/>
              <a:gd name="f446" fmla="val 3363817"/>
              <a:gd name="f447" fmla="val 3676592"/>
              <a:gd name="f448" fmla="val 3380514"/>
              <a:gd name="f449" fmla="val 3669356"/>
              <a:gd name="f450" fmla="val 2911098"/>
              <a:gd name="f451" fmla="val 3440435"/>
              <a:gd name="f452" fmla="val 2883171"/>
              <a:gd name="f453" fmla="val 3440018"/>
              <a:gd name="f454" fmla="val 2855398"/>
              <a:gd name="f455" fmla="val 3440459"/>
              <a:gd name="f456" fmla="val 2828048"/>
              <a:gd name="f457" fmla="val 3443932"/>
              <a:gd name="f458" fmla="val 2721421"/>
              <a:gd name="f459" fmla="val 3457758"/>
              <a:gd name="f460" fmla="val 2616099"/>
              <a:gd name="f461" fmla="val 3484600"/>
              <a:gd name="f462" fmla="val 2509409"/>
              <a:gd name="f463" fmla="val 3495655"/>
              <a:gd name="f464" fmla="val 2389696"/>
              <a:gd name="f465" fmla="val 3508042"/>
              <a:gd name="f466" fmla="val 2268567"/>
              <a:gd name="f467" fmla="val 3508631"/>
              <a:gd name="f468" fmla="val 2147895"/>
              <a:gd name="f469" fmla="val 3514483"/>
              <a:gd name="f470" fmla="val 2100059"/>
              <a:gd name="f471" fmla="val 3516800"/>
              <a:gd name="f472" fmla="val 2051667"/>
              <a:gd name="f473" fmla="val 3518454"/>
              <a:gd name="f474" fmla="val 2003552"/>
              <a:gd name="f475" fmla="val 3520439"/>
              <a:gd name="f476" fmla="val 2024103"/>
              <a:gd name="f477" fmla="val 3583357"/>
              <a:gd name="f478" fmla="val 2159850"/>
              <a:gd name="f479" fmla="val 3622437"/>
              <a:gd name="f480" fmla="val 2246830"/>
              <a:gd name="f481" fmla="val 3622276"/>
              <a:gd name="f482" fmla="val 2445349"/>
              <a:gd name="f483" fmla="val 3622231"/>
              <a:gd name="f484" fmla="val 2646030"/>
              <a:gd name="f485" fmla="val 3622068"/>
              <a:gd name="f486" fmla="val 2835671"/>
              <a:gd name="f487" fmla="val 3548747"/>
              <a:gd name="f488" fmla="val 2892607"/>
              <a:gd name="f489" fmla="val 3526938"/>
              <a:gd name="f490" fmla="val 2944804"/>
              <a:gd name="f491" fmla="val 3492738"/>
              <a:gd name="f492" fmla="val 2998953"/>
              <a:gd name="f493" fmla="val 3464237"/>
              <a:gd name="f494" fmla="val 2997770"/>
              <a:gd name="f495" fmla="val 3456761"/>
              <a:gd name="f496" fmla="val 2996257"/>
              <a:gd name="f497" fmla="val 3449563"/>
              <a:gd name="f498" fmla="val 2995075"/>
              <a:gd name="f499" fmla="val 3442088"/>
              <a:gd name="f500" fmla="val 2967107"/>
              <a:gd name="f501" fmla="val 3442128"/>
              <a:gd name="f502" fmla="val 2939025"/>
              <a:gd name="f503" fmla="val 3440852"/>
              <a:gd name="f504" fmla="val 2690666"/>
              <a:gd name="f505" fmla="val 3299672"/>
              <a:gd name="f506" fmla="val 2619313"/>
              <a:gd name="f507" fmla="val 3297305"/>
              <a:gd name="f508" fmla="val 2547952"/>
              <a:gd name="f509" fmla="val 3303272"/>
              <a:gd name="f510" fmla="val 2476905"/>
              <a:gd name="f511" fmla="val 3324782"/>
              <a:gd name="f512" fmla="val 2348716"/>
              <a:gd name="f513" fmla="val 3363474"/>
              <a:gd name="f514" fmla="val 2192655"/>
              <a:gd name="f515" fmla="val 3383779"/>
              <a:gd name="f516" fmla="val 2094849"/>
              <a:gd name="f517" fmla="val 3447220"/>
              <a:gd name="f518" fmla="val 2096255"/>
              <a:gd name="f519" fmla="val 3455637"/>
              <a:gd name="f520" fmla="val 2357319"/>
              <a:gd name="f521" fmla="val 3460692"/>
              <a:gd name="f522" fmla="val 2483888"/>
              <a:gd name="f523" fmla="val 3440295"/>
              <a:gd name="f524" fmla="val 2657838"/>
              <a:gd name="f525" fmla="val 3412319"/>
              <a:gd name="f526" fmla="val 2830319"/>
              <a:gd name="f527" fmla="val 3373155"/>
              <a:gd name="f528" fmla="val 3014076"/>
              <a:gd name="f529" fmla="val 3366305"/>
              <a:gd name="f530" fmla="val 2977564"/>
              <a:gd name="f531" fmla="val 3351780"/>
              <a:gd name="f532" fmla="val 2942256"/>
              <a:gd name="f533" fmla="val 3330600"/>
              <a:gd name="f534" fmla="val 2904378"/>
              <a:gd name="f535" fmla="val 3324561"/>
              <a:gd name="f536" fmla="val 2833363"/>
              <a:gd name="f537" fmla="val 3312737"/>
              <a:gd name="f538" fmla="val 2762018"/>
              <a:gd name="f539" fmla="val 3302038"/>
              <a:gd name="f540" fmla="val 2367226"/>
              <a:gd name="f541" fmla="val 2661486"/>
              <a:gd name="f542" fmla="val 2309507"/>
              <a:gd name="f543" fmla="val 2657418"/>
              <a:gd name="f544" fmla="val 2257578"/>
              <a:gd name="f545" fmla="val 2664297"/>
              <a:gd name="f546" fmla="val 2207259"/>
              <a:gd name="f547" fmla="val 2694665"/>
              <a:gd name="f548" fmla="val 2140333"/>
              <a:gd name="f549" fmla="val 2735581"/>
              <a:gd name="f550" fmla="val 2134004"/>
              <a:gd name="f551" fmla="val 2755005"/>
              <a:gd name="f552" fmla="val 2179723"/>
              <a:gd name="f553" fmla="val 2818255"/>
              <a:gd name="f554" fmla="val 2263765"/>
              <a:gd name="f555" fmla="val 2934592"/>
              <a:gd name="f556" fmla="val 2387980"/>
              <a:gd name="f557" fmla="val 2996333"/>
              <a:gd name="f558" fmla="val 2514888"/>
              <a:gd name="f559" fmla="val 3048475"/>
              <a:gd name="f560" fmla="val 2728972"/>
              <a:gd name="f561" fmla="val 3136419"/>
              <a:gd name="f562" fmla="val 2958854"/>
              <a:gd name="f563" fmla="val 3153527"/>
              <a:gd name="f564" fmla="val 3189423"/>
              <a:gd name="f565" fmla="val 3180218"/>
              <a:gd name="f566" fmla="val 2893454"/>
              <a:gd name="f567" fmla="val 2996709"/>
              <a:gd name="f568" fmla="val 2335267"/>
              <a:gd name="f569" fmla="val 2789917"/>
              <a:gd name="f570" fmla="val 2232937"/>
              <a:gd name="f571" fmla="val 2769088"/>
              <a:gd name="f572" fmla="val 2271002"/>
              <a:gd name="f573" fmla="val 2714002"/>
              <a:gd name="f574" fmla="val 2316500"/>
              <a:gd name="f575" fmla="val 2731147"/>
              <a:gd name="f576" fmla="val 2352619"/>
              <a:gd name="f577" fmla="val 2743180"/>
              <a:gd name="f578" fmla="val 2476839"/>
              <a:gd name="f579" fmla="val 2784028"/>
              <a:gd name="f580" fmla="val 2600565"/>
              <a:gd name="f581" fmla="val 2826985"/>
              <a:gd name="f582" fmla="val 2721589"/>
              <a:gd name="f583" fmla="val 2876160"/>
              <a:gd name="f584" fmla="val 2833126"/>
              <a:gd name="f585" fmla="val 2921442"/>
              <a:gd name="f586" fmla="val 2940747"/>
              <a:gd name="f587" fmla="val 2976218"/>
              <a:gd name="f588" fmla="val 3060914"/>
              <a:gd name="f589" fmla="val 3014259"/>
              <a:gd name="f590" fmla="val 3029142"/>
              <a:gd name="f591" fmla="val 2987854"/>
              <a:gd name="f592" fmla="val 2999137"/>
              <a:gd name="f593" fmla="val 2958837"/>
              <a:gd name="f594" fmla="val 2965264"/>
              <a:gd name="f595" fmla="val 2935323"/>
              <a:gd name="f596" fmla="val 2782298"/>
              <a:gd name="f597" fmla="val 2808284"/>
              <a:gd name="f598" fmla="val 2601431"/>
              <a:gd name="f599" fmla="val 2678353"/>
              <a:gd name="f600" fmla="val 3210311"/>
              <a:gd name="f601" fmla="val 2079941"/>
              <a:gd name="f602" fmla="val 3256248"/>
              <a:gd name="f603" fmla="val 2071316"/>
              <a:gd name="f604" fmla="val 3282832"/>
              <a:gd name="f605" fmla="val 2083445"/>
              <a:gd name="f606" fmla="val 3306643"/>
              <a:gd name="f607" fmla="val 2095643"/>
              <a:gd name="f608" fmla="val 3457298"/>
              <a:gd name="f609" fmla="val 2173726"/>
              <a:gd name="f610" fmla="val 3595565"/>
              <a:gd name="f611" fmla="val 2272144"/>
              <a:gd name="f612" fmla="val 3675942"/>
              <a:gd name="f613" fmla="val 2418868"/>
              <a:gd name="f614" fmla="val 2484145"/>
              <a:gd name="f615" fmla="val 2627274"/>
              <a:gd name="f616" fmla="val 3681303"/>
              <a:gd name="f617" fmla="val 2546191"/>
              <a:gd name="f618" fmla="val 3633669"/>
              <a:gd name="f619" fmla="val 2400434"/>
              <a:gd name="f620" fmla="val 3529701"/>
              <a:gd name="f621" fmla="val 2297429"/>
              <a:gd name="f622" fmla="val 3407314"/>
              <a:gd name="f623" fmla="val 2211574"/>
              <a:gd name="f624" fmla="val 3394822"/>
              <a:gd name="f625" fmla="val 2203428"/>
              <a:gd name="f626" fmla="val 3390274"/>
              <a:gd name="f627" fmla="val 2202727"/>
              <a:gd name="f628" fmla="val 3381875"/>
              <a:gd name="f629" fmla="val 2214291"/>
              <a:gd name="f630" fmla="val 3440248"/>
              <a:gd name="f631" fmla="val 2353295"/>
              <a:gd name="f632" fmla="val 3510385"/>
              <a:gd name="f633" fmla="val 2485252"/>
              <a:gd name="f634" fmla="val 3584397"/>
              <a:gd name="f635" fmla="val 2615085"/>
              <a:gd name="f636" fmla="val 2824803"/>
              <a:gd name="f637" fmla="val 2949791"/>
              <a:gd name="f638" fmla="val 3298059"/>
              <a:gd name="f639" fmla="val 2192604"/>
              <a:gd name="f640" fmla="val 3309571"/>
              <a:gd name="f641" fmla="val 2371494"/>
              <a:gd name="f642" fmla="val 3349665"/>
              <a:gd name="f643" fmla="val 2539950"/>
              <a:gd name="f644" fmla="val 3453791"/>
              <a:gd name="f645" fmla="val 2686289"/>
              <a:gd name="f646" fmla="val 3036627"/>
              <a:gd name="f647" fmla="val 3122698"/>
              <a:gd name="f648" fmla="val 3584914"/>
              <a:gd name="f649" fmla="val 2963314"/>
              <a:gd name="f650" fmla="val 3523540"/>
              <a:gd name="f651" fmla="val 2882503"/>
              <a:gd name="f652" fmla="val 3462823"/>
              <a:gd name="f653" fmla="val 2801211"/>
              <a:gd name="f654" fmla="val 3404251"/>
              <a:gd name="f655" fmla="val 2718261"/>
              <a:gd name="f656" fmla="val 3355914"/>
              <a:gd name="f657" fmla="val 2649869"/>
              <a:gd name="f658" fmla="val 3319635"/>
              <a:gd name="f659" fmla="val 2570229"/>
              <a:gd name="f660" fmla="val 3291617"/>
              <a:gd name="f661" fmla="val 2490995"/>
              <a:gd name="f662" fmla="val 3258912"/>
              <a:gd name="f663" fmla="val 2398760"/>
              <a:gd name="f664" fmla="val 3239555"/>
              <a:gd name="f665" fmla="val 2301534"/>
              <a:gd name="f666" fmla="val 3218538"/>
              <a:gd name="f667" fmla="val 2205701"/>
              <a:gd name="f668" fmla="val 3210690"/>
              <a:gd name="f669" fmla="val 2169382"/>
              <a:gd name="f670" fmla="val 3196515"/>
              <a:gd name="f671" fmla="val 2083051"/>
              <a:gd name="f672" fmla="val 1350946"/>
              <a:gd name="f673" fmla="val 1631006"/>
              <a:gd name="f674" fmla="val 1231934"/>
              <a:gd name="f675" fmla="val 1635465"/>
              <a:gd name="f676" fmla="val 1116058"/>
              <a:gd name="f677" fmla="val 1653099"/>
              <a:gd name="f678" fmla="val 1004901"/>
              <a:gd name="f679" fmla="val 1697258"/>
              <a:gd name="f680" fmla="val 987400"/>
              <a:gd name="f681" fmla="val 1704041"/>
              <a:gd name="f682" fmla="val 971905"/>
              <a:gd name="f683" fmla="val 1715913"/>
              <a:gd name="f684" fmla="val 955407"/>
              <a:gd name="f685" fmla="val 1725240"/>
              <a:gd name="f686" fmla="val 966639"/>
              <a:gd name="f687" fmla="val 1785816"/>
              <a:gd name="f688" fmla="val 1017519"/>
              <a:gd name="f689" fmla="val 1804655"/>
              <a:gd name="f690" fmla="val 1056827"/>
              <a:gd name="f691" fmla="val 1829253"/>
              <a:gd name="f692" fmla="val 1231268"/>
              <a:gd name="f693" fmla="val 1938043"/>
              <a:gd name="f694" fmla="val 1422837"/>
              <a:gd name="f695" fmla="val 1999155"/>
              <a:gd name="f696" fmla="val 1626585"/>
              <a:gd name="f697" fmla="val 2030287"/>
              <a:gd name="f698" fmla="val 1823957"/>
              <a:gd name="f699" fmla="val 2060561"/>
              <a:gd name="f700" fmla="val 2019631"/>
              <a:gd name="f701" fmla="val 2099599"/>
              <a:gd name="f702" fmla="val 2214811"/>
              <a:gd name="f703" fmla="val 2140743"/>
              <a:gd name="f704" fmla="val 2303499"/>
              <a:gd name="f705" fmla="val 2159472"/>
              <a:gd name="f706" fmla="val 2388397"/>
              <a:gd name="f707" fmla="val 2193234"/>
              <a:gd name="f708" fmla="val 2475442"/>
              <a:gd name="f709" fmla="val 2220115"/>
              <a:gd name="f710" fmla="val 2104592"/>
              <a:gd name="f711" fmla="val 1972985"/>
              <a:gd name="f712" fmla="val 1687908"/>
              <a:gd name="f713" fmla="val 1847862"/>
              <a:gd name="f714" fmla="val 1255641"/>
              <a:gd name="f715" fmla="val 1766864"/>
              <a:gd name="f716" fmla="val 1255251"/>
              <a:gd name="f717" fmla="val 1719208"/>
              <a:gd name="f718" fmla="val 1277138"/>
              <a:gd name="f719" fmla="val 1714955"/>
              <a:gd name="f720" fmla="val 1305929"/>
              <a:gd name="f721" fmla="val 1722974"/>
              <a:gd name="f722" fmla="val 1538973"/>
              <a:gd name="f723" fmla="val 1787671"/>
              <a:gd name="f724" fmla="val 1780869"/>
              <a:gd name="f725" fmla="val 1821795"/>
              <a:gd name="f726" fmla="val 2002915"/>
              <a:gd name="f727" fmla="val 1923946"/>
              <a:gd name="f728" fmla="val 2151427"/>
              <a:gd name="f729" fmla="val 1992395"/>
              <a:gd name="f730" fmla="val 2300710"/>
              <a:gd name="f731" fmla="val 2059069"/>
              <a:gd name="f732" fmla="val 2449662"/>
              <a:gd name="f733" fmla="val 2126020"/>
              <a:gd name="f734" fmla="val 2460594"/>
              <a:gd name="f735" fmla="val 2130960"/>
              <a:gd name="f736" fmla="val 2472685"/>
              <a:gd name="f737" fmla="val 2133234"/>
              <a:gd name="f738" fmla="val 2505028"/>
              <a:gd name="f739" fmla="val 2142789"/>
              <a:gd name="f740" fmla="val 2475571"/>
              <a:gd name="f741" fmla="val 2111055"/>
              <a:gd name="f742" fmla="val 2460365"/>
              <a:gd name="f743" fmla="val 2081474"/>
              <a:gd name="f744" fmla="val 2446175"/>
              <a:gd name="f745" fmla="val 2082091"/>
              <a:gd name="f746" fmla="val 2379269"/>
              <a:gd name="f747" fmla="val 2084602"/>
              <a:gd name="f748" fmla="val 2355631"/>
              <a:gd name="f749" fmla="val 2028791"/>
              <a:gd name="f750" fmla="val 2312648"/>
              <a:gd name="f751" fmla="val 1997116"/>
              <a:gd name="f752" fmla="val 2026480"/>
              <a:gd name="f753" fmla="val 1786187"/>
              <a:gd name="f754" fmla="val 1723671"/>
              <a:gd name="f755" fmla="val 1617449"/>
              <a:gd name="f756" fmla="val 2656659"/>
              <a:gd name="f757" fmla="val 1238775"/>
              <a:gd name="f758" fmla="val 2644606"/>
              <a:gd name="f759" fmla="val 1298568"/>
              <a:gd name="f760" fmla="val 2626428"/>
              <a:gd name="f761" fmla="val 1347692"/>
              <a:gd name="f762" fmla="val 2625436"/>
              <a:gd name="f763" fmla="val 1397072"/>
              <a:gd name="f764" fmla="val 2619407"/>
              <a:gd name="f765" fmla="val 1728988"/>
              <a:gd name="f766" fmla="val 2721248"/>
              <a:gd name="f767" fmla="val 2033054"/>
              <a:gd name="f768" fmla="val 2875161"/>
              <a:gd name="f769" fmla="val 2321650"/>
              <a:gd name="f770" fmla="val 2888582"/>
              <a:gd name="f771" fmla="val 2347082"/>
              <a:gd name="f772" fmla="val 2908758"/>
              <a:gd name="f773" fmla="val 2369104"/>
              <a:gd name="f774" fmla="val 2925722"/>
              <a:gd name="f775" fmla="val 2392692"/>
              <a:gd name="f776" fmla="val 2886672"/>
              <a:gd name="f777" fmla="val 2243683"/>
              <a:gd name="f778" fmla="val 2841864"/>
              <a:gd name="f779" fmla="val 2097249"/>
              <a:gd name="f780" fmla="val 2811462"/>
              <a:gd name="f781" fmla="val 1947758"/>
              <a:gd name="f782" fmla="val 2781284"/>
              <a:gd name="f783" fmla="val 1799209"/>
              <a:gd name="f784" fmla="val 2712820"/>
              <a:gd name="f785" fmla="val 1659639"/>
              <a:gd name="f786" fmla="val 2718919"/>
              <a:gd name="f787" fmla="val 1497019"/>
              <a:gd name="f788" fmla="val 2730586"/>
              <a:gd name="f789" fmla="val 1507553"/>
              <a:gd name="f790" fmla="val 2749788"/>
              <a:gd name="f791" fmla="val 1516279"/>
              <a:gd name="f792" fmla="val 2753255"/>
              <a:gd name="f793" fmla="val 1529176"/>
              <a:gd name="f794" fmla="val 2797108"/>
              <a:gd name="f795" fmla="val 1693348"/>
              <a:gd name="f796" fmla="val 2835310"/>
              <a:gd name="f797" fmla="val 1858876"/>
              <a:gd name="f798" fmla="val 2881379"/>
              <a:gd name="f799" fmla="val 2022317"/>
              <a:gd name="f800" fmla="val 2914140"/>
              <a:gd name="f801" fmla="val 2138215"/>
              <a:gd name="f802" fmla="val 2951889"/>
              <a:gd name="f803" fmla="val 2253316"/>
              <a:gd name="f804" fmla="val 2996393"/>
              <a:gd name="f805" fmla="val 2365005"/>
              <a:gd name="f806" fmla="val 3016804"/>
              <a:gd name="f807" fmla="val 2415622"/>
              <a:gd name="f808" fmla="val 3059865"/>
              <a:gd name="f809" fmla="val 2456828"/>
              <a:gd name="f810" fmla="val 3100133"/>
              <a:gd name="f811" fmla="val 2512233"/>
              <a:gd name="f812" fmla="val 3125902"/>
              <a:gd name="f813" fmla="val 2321819"/>
              <a:gd name="f814" fmla="val 3114999"/>
              <a:gd name="f815" fmla="val 2142982"/>
              <a:gd name="f816" fmla="val 3079545"/>
              <a:gd name="f817" fmla="val 1967247"/>
              <a:gd name="f818" fmla="val 3043195"/>
              <a:gd name="f819" fmla="val 1787746"/>
              <a:gd name="f820" fmla="val 2984240"/>
              <a:gd name="f821" fmla="val 1613666"/>
              <a:gd name="f822" fmla="val 2899475"/>
              <a:gd name="f823" fmla="val 1449951"/>
              <a:gd name="f824" fmla="val 2849352"/>
              <a:gd name="f825" fmla="val 1353137"/>
              <a:gd name="f826" fmla="val 2770149"/>
              <a:gd name="f827" fmla="val 1289757"/>
              <a:gd name="f828" fmla="val 1137947"/>
              <a:gd name="f829" fmla="val 1243206"/>
              <a:gd name="f830" fmla="val 3696802"/>
              <a:gd name="f831" fmla="val 1277693"/>
              <a:gd name="f832" fmla="val 3680907"/>
              <a:gd name="f833" fmla="val 1377402"/>
              <a:gd name="f834" fmla="val 3652651"/>
              <a:gd name="f835" fmla="val 1477886"/>
              <a:gd name="f836" fmla="val 3654274"/>
              <a:gd name="f837" fmla="val 1577573"/>
              <a:gd name="f838" fmla="val 3656218"/>
              <a:gd name="f839" fmla="val 1718766"/>
              <a:gd name="f840" fmla="val 3665324"/>
              <a:gd name="f841" fmla="val 1858888"/>
              <a:gd name="f842" fmla="val 3690859"/>
              <a:gd name="f843" fmla="val 1995668"/>
              <a:gd name="f844" fmla="val 2066513"/>
              <a:gd name="f845" fmla="val 2262940"/>
              <a:gd name="f846" fmla="val 3657271"/>
              <a:gd name="f847" fmla="val 2111802"/>
              <a:gd name="f848" fmla="val 3602913"/>
              <a:gd name="f849" fmla="val 1902824"/>
              <a:gd name="f850" fmla="val 3586529"/>
              <a:gd name="f851" fmla="val 1687624"/>
              <a:gd name="f852" fmla="val 3602351"/>
              <a:gd name="f853" fmla="val 1469850"/>
              <a:gd name="f854" fmla="val 3609765"/>
              <a:gd name="f855" fmla="val 1370484"/>
              <a:gd name="f856" fmla="val 3619982"/>
              <a:gd name="f857" fmla="val 1243361"/>
              <a:gd name="f858" fmla="val 3678488"/>
              <a:gd name="f859" fmla="val 1166299"/>
              <a:gd name="f860" fmla="val 1367798"/>
              <a:gd name="f861" fmla="val 807514"/>
              <a:gd name="f862" fmla="val 1352912"/>
              <a:gd name="f863" fmla="val 807830"/>
              <a:gd name="f864" fmla="val 1337552"/>
              <a:gd name="f865" fmla="val 809508"/>
              <a:gd name="f866" fmla="val 1321670"/>
              <a:gd name="f867" fmla="val 812743"/>
              <a:gd name="f868" fmla="val 1275978"/>
              <a:gd name="f869" fmla="val 877616"/>
              <a:gd name="f870" fmla="val 1280886"/>
              <a:gd name="f871" fmla="val 936724"/>
              <a:gd name="f872" fmla="val 1326427"/>
              <a:gd name="f873" fmla="val 995044"/>
              <a:gd name="f874" fmla="val 1433301"/>
              <a:gd name="f875" fmla="val 1131174"/>
              <a:gd name="f876" fmla="val 1539511"/>
              <a:gd name="f877" fmla="val 1267862"/>
              <a:gd name="f878" fmla="val 1646715"/>
              <a:gd name="f879" fmla="val 1403714"/>
              <a:gd name="f880" fmla="val 1662730"/>
              <a:gd name="f881" fmla="val 1424147"/>
              <a:gd name="f882" fmla="val 1685275"/>
              <a:gd name="f883" fmla="val 1440230"/>
              <a:gd name="f884" fmla="val 1699020"/>
              <a:gd name="f885" fmla="val 1462003"/>
              <a:gd name="f886" fmla="val 1800908"/>
              <a:gd name="f887" fmla="val 1623204"/>
              <a:gd name="f888" fmla="val 1970651"/>
              <a:gd name="f889" fmla="val 1691339"/>
              <a:gd name="f890" fmla="val 2128129"/>
              <a:gd name="f891" fmla="val 1776540"/>
              <a:gd name="f892" fmla="val 2132515"/>
              <a:gd name="f893" fmla="val 1779070"/>
              <a:gd name="f894" fmla="val 2139771"/>
              <a:gd name="f895" fmla="val 1776932"/>
              <a:gd name="f896" fmla="val 2153908"/>
              <a:gd name="f897" fmla="val 1776925"/>
              <a:gd name="f898" fmla="val 1913308"/>
              <a:gd name="f899" fmla="val 1495583"/>
              <a:gd name="f900" fmla="val 1480360"/>
              <a:gd name="f901" fmla="val 988380"/>
              <a:gd name="f902" fmla="val 1447891"/>
              <a:gd name="f903" fmla="val 949010"/>
              <a:gd name="f904" fmla="val 1438440"/>
              <a:gd name="f905" fmla="val 937747"/>
              <a:gd name="f906" fmla="val 1451500"/>
              <a:gd name="f907" fmla="val 904772"/>
              <a:gd name="f908" fmla="val 1583380"/>
              <a:gd name="f909" fmla="val 1043065"/>
              <a:gd name="f910" fmla="val 1709693"/>
              <a:gd name="f911" fmla="val 1171351"/>
              <a:gd name="f912" fmla="val 1824226"/>
              <a:gd name="f913" fmla="val 1311217"/>
              <a:gd name="f914" fmla="val 1939592"/>
              <a:gd name="f915" fmla="val 1452076"/>
              <a:gd name="f916" fmla="val 2051809"/>
              <a:gd name="f917" fmla="val 1597271"/>
              <a:gd name="f918" fmla="val 2204689"/>
              <a:gd name="f919" fmla="val 1730927"/>
              <a:gd name="f920" fmla="val 2130020"/>
              <a:gd name="f921" fmla="val 1522613"/>
              <a:gd name="f922" fmla="val 2018534"/>
              <a:gd name="f923" fmla="val 1358739"/>
              <a:gd name="f924" fmla="val 1890667"/>
              <a:gd name="f925" fmla="val 1206353"/>
              <a:gd name="f926" fmla="val 1809499"/>
              <a:gd name="f927" fmla="val 1109621"/>
              <a:gd name="f928" fmla="val 1722572"/>
              <a:gd name="f929" fmla="val 1015464"/>
              <a:gd name="f930" fmla="val 1627192"/>
              <a:gd name="f931" fmla="val 933479"/>
              <a:gd name="f932" fmla="val 1552970"/>
              <a:gd name="f933" fmla="val 869801"/>
              <a:gd name="f934" fmla="val 1471998"/>
              <a:gd name="f935" fmla="val 805303"/>
              <a:gd name="f936" fmla="val 283580"/>
              <a:gd name="f937" fmla="val 681216"/>
              <a:gd name="f938" fmla="val 225321"/>
              <a:gd name="f939" fmla="val 683247"/>
              <a:gd name="f940" fmla="val 165634"/>
              <a:gd name="f941" fmla="val 690991"/>
              <a:gd name="f942" fmla="val 110348"/>
              <a:gd name="f943" fmla="val 708025"/>
              <a:gd name="f944" fmla="val 47806"/>
              <a:gd name="f945" fmla="val 727198"/>
              <a:gd name="f946" fmla="val 38159"/>
              <a:gd name="f947" fmla="val 773680"/>
              <a:gd name="f948" fmla="val 85723"/>
              <a:gd name="f949" fmla="val 819576"/>
              <a:gd name="f950" fmla="val 117727"/>
              <a:gd name="f951" fmla="val 850303"/>
              <a:gd name="f952" fmla="val 158972"/>
              <a:gd name="f953" fmla="val 873839"/>
              <a:gd name="f954" fmla="val 199932"/>
              <a:gd name="f955" fmla="val 893664"/>
              <a:gd name="f956" fmla="val 371707"/>
              <a:gd name="f957" fmla="val 977029"/>
              <a:gd name="f958" fmla="val 555037"/>
              <a:gd name="f959" fmla="val 1023602"/>
              <a:gd name="f960" fmla="val 740736"/>
              <a:gd name="f961" fmla="val 1064235"/>
              <a:gd name="f962" fmla="val 864036"/>
              <a:gd name="f963" fmla="val 1091178"/>
              <a:gd name="f964" fmla="val 987282"/>
              <a:gd name="f965" fmla="val 1118732"/>
              <a:gd name="f966" fmla="val 1110528"/>
              <a:gd name="f967" fmla="val 1146285"/>
              <a:gd name="f968" fmla="val 928947"/>
              <a:gd name="f969" fmla="val 972356"/>
              <a:gd name="f970" fmla="val 701131"/>
              <a:gd name="f971" fmla="val 914563"/>
              <a:gd name="f972" fmla="val 459412"/>
              <a:gd name="f973" fmla="val 885372"/>
              <a:gd name="f974" fmla="val 478175"/>
              <a:gd name="f975" fmla="val 826159"/>
              <a:gd name="f976" fmla="val 516123"/>
              <a:gd name="f977" fmla="val 838350"/>
              <a:gd name="f978" fmla="val 543138"/>
              <a:gd name="f979" fmla="val 845601"/>
              <a:gd name="f980" fmla="val 666284"/>
              <a:gd name="f981" fmla="val 877754"/>
              <a:gd name="f982" fmla="val 787832"/>
              <a:gd name="f983" fmla="val 914071"/>
              <a:gd name="f984" fmla="val 910153"/>
              <a:gd name="f985" fmla="val 948610"/>
              <a:gd name="f986" fmla="val 924243"/>
              <a:gd name="f987" fmla="val 952594"/>
              <a:gd name="f988" fmla="val 938442"/>
              <a:gd name="f989" fmla="val 955357"/>
              <a:gd name="f990" fmla="val 966399"/>
              <a:gd name="f991" fmla="val 962382"/>
              <a:gd name="f992" fmla="val 763292"/>
              <a:gd name="f993" fmla="val 781678"/>
              <a:gd name="f994" fmla="val 547213"/>
              <a:gd name="f995" fmla="val 671132"/>
              <a:gd name="f996" fmla="val 1590373"/>
              <a:gd name="f997" fmla="val 207352"/>
              <a:gd name="f998" fmla="val 1587096"/>
              <a:gd name="f999" fmla="val 251312"/>
              <a:gd name="f1000" fmla="val 1763468"/>
              <a:gd name="f1001" fmla="val 775662"/>
              <a:gd name="f1002" fmla="val 1849000"/>
              <a:gd name="f1003" fmla="val 1052202"/>
              <a:gd name="f1004" fmla="val 1854082"/>
              <a:gd name="f1005" fmla="val 1067696"/>
              <a:gd name="f1006" fmla="val 1873068"/>
              <a:gd name="f1007" fmla="val 1078862"/>
              <a:gd name="f1008" fmla="val 1897521"/>
              <a:gd name="f1009" fmla="val 1104633"/>
              <a:gd name="f1010" fmla="val 1921800"/>
              <a:gd name="f1011" fmla="val 754017"/>
              <a:gd name="f1012" fmla="val 1649474"/>
              <a:gd name="f1013" fmla="val 209696"/>
              <a:gd name="f1014" fmla="val 1477590"/>
              <a:gd name="f1015" fmla="val 196987"/>
              <a:gd name="f1016" fmla="val 1437812"/>
              <a:gd name="f1017" fmla="val 254076"/>
              <a:gd name="f1018" fmla="val 1537127"/>
              <a:gd name="f1019" fmla="val 801874"/>
              <a:gd name="f1020" fmla="val 1734197"/>
              <a:gd name="f1021" fmla="val 915385"/>
              <a:gd name="f1022" fmla="val 1703208"/>
              <a:gd name="f1023" fmla="val 682273"/>
              <a:gd name="f1024" fmla="val 1525823"/>
              <a:gd name="f1025" fmla="val 221435"/>
              <a:gd name="f1026" fmla="val 1520807"/>
              <a:gd name="f1027" fmla="val 401"/>
              <a:gd name="f1028" fmla="val 1579358"/>
              <a:gd name="f1029" fmla="+- 0 0 18810"/>
              <a:gd name="f1030" fmla="val 1968747"/>
              <a:gd name="f1031" fmla="val 657606"/>
              <a:gd name="f1032" fmla="val 1959261"/>
              <a:gd name="f1033" fmla="val 1004279"/>
              <a:gd name="f1034" fmla="val 1957114"/>
              <a:gd name="f1035" fmla="val 1080597"/>
              <a:gd name="f1036" fmla="val 1972663"/>
              <a:gd name="f1037" fmla="val 1161825"/>
              <a:gd name="f1038" fmla="val 1999831"/>
              <a:gd name="f1039" fmla="val 1233302"/>
              <a:gd name="f1040" fmla="val 2026326"/>
              <a:gd name="f1041" fmla="val 1301958"/>
              <a:gd name="f1042" fmla="val 2079241"/>
              <a:gd name="f1043" fmla="val 1360300"/>
              <a:gd name="f1044" fmla="val 2119085"/>
              <a:gd name="f1045" fmla="val 1423964"/>
              <a:gd name="f1046" fmla="val 2203893"/>
              <a:gd name="f1047" fmla="val 1559417"/>
              <a:gd name="f1048" fmla="val 2292245"/>
              <a:gd name="f1049" fmla="val 1693025"/>
              <a:gd name="f1050" fmla="val 2335471"/>
              <a:gd name="f1051" fmla="val 1850384"/>
              <a:gd name="f1052" fmla="val 2345481"/>
              <a:gd name="f1053" fmla="val 1886581"/>
              <a:gd name="f1054" fmla="val 2366083"/>
              <a:gd name="f1055" fmla="val 1924618"/>
              <a:gd name="f1056" fmla="val 2392591"/>
              <a:gd name="f1057" fmla="val 1951489"/>
              <a:gd name="f1058" fmla="val 2509236"/>
              <a:gd name="f1059" fmla="val 2070951"/>
              <a:gd name="f1060" fmla="val 2629256"/>
              <a:gd name="f1061" fmla="val 2187019"/>
              <a:gd name="f1062" fmla="val 2748943"/>
              <a:gd name="f1063" fmla="val 2303364"/>
              <a:gd name="f1064" fmla="val 2764224"/>
              <a:gd name="f1065" fmla="val 2318204"/>
              <a:gd name="f1066" fmla="val 2785533"/>
              <a:gd name="f1067" fmla="val 2327420"/>
              <a:gd name="f1068" fmla="val 2806241"/>
              <a:gd name="f1069" fmla="val 2339964"/>
              <a:gd name="f1070" fmla="val 2762509"/>
              <a:gd name="f1071" fmla="val 2226497"/>
              <a:gd name="f1072" fmla="val 2718237"/>
              <a:gd name="f1073" fmla="val 2119129"/>
              <a:gd name="f1074" fmla="val 2679338"/>
              <a:gd name="f1075" fmla="val 2010074"/>
              <a:gd name="f1076" fmla="val 2652046"/>
              <a:gd name="f1077" fmla="val 1933055"/>
              <a:gd name="f1078" fmla="val 2633007"/>
              <a:gd name="f1079" fmla="val 1853061"/>
              <a:gd name="f1080" fmla="val 2606989"/>
              <a:gd name="f1081" fmla="val 1775538"/>
              <a:gd name="f1082" fmla="val 2555401"/>
              <a:gd name="f1083" fmla="val 1622372"/>
              <a:gd name="f1084" fmla="val 2567060"/>
              <a:gd name="f1085" fmla="val 1466379"/>
              <a:gd name="f1086" fmla="val 2582155"/>
              <a:gd name="f1087" fmla="val 1309760"/>
              <a:gd name="f1088" fmla="val 2583890"/>
              <a:gd name="f1089" fmla="val 1293627"/>
              <a:gd name="f1090" fmla="val 2587787"/>
              <a:gd name="f1091" fmla="val 1277372"/>
              <a:gd name="f1092" fmla="val 2592851"/>
              <a:gd name="f1093" fmla="val 1261833"/>
              <a:gd name="f1094" fmla="val 2617403"/>
              <a:gd name="f1095" fmla="val 1189295"/>
              <a:gd name="f1096" fmla="val 2652398"/>
              <a:gd name="f1097" fmla="val 1172350"/>
              <a:gd name="f1098" fmla="val 2718128"/>
              <a:gd name="f1099" fmla="val 1210907"/>
              <a:gd name="f1100" fmla="val 2814833"/>
              <a:gd name="f1101" fmla="val 1267504"/>
              <a:gd name="f1102" fmla="val 2902198"/>
              <a:gd name="f1103" fmla="val 1335891"/>
              <a:gd name="f1104" fmla="val 2951511"/>
              <a:gd name="f1105" fmla="val 1441852"/>
              <a:gd name="f1106" fmla="val 3067861"/>
              <a:gd name="f1107" fmla="val 1693097"/>
              <a:gd name="f1108" fmla="val 3162162"/>
              <a:gd name="f1109" fmla="val 1950423"/>
              <a:gd name="f1110" fmla="val 3160173"/>
              <a:gd name="f1111" fmla="val 2233223"/>
              <a:gd name="f1112" fmla="val 3159710"/>
              <a:gd name="f1113" fmla="val 2318290"/>
              <a:gd name="f1114" fmla="val 3160467"/>
              <a:gd name="f1115" fmla="val 2403461"/>
              <a:gd name="f1116" fmla="val 3158785"/>
              <a:gd name="f1117" fmla="val 2488422"/>
              <a:gd name="f1118" fmla="val 3157064"/>
              <a:gd name="f1119" fmla="val 2580754"/>
              <a:gd name="f1120" fmla="val 3152464"/>
              <a:gd name="f1121" fmla="val 2674373"/>
              <a:gd name="f1122" fmla="val 3209364"/>
              <a:gd name="f1123" fmla="val 2753645"/>
              <a:gd name="f1124" fmla="val 3294741"/>
              <a:gd name="f1125" fmla="val 2872248"/>
              <a:gd name="f1126" fmla="val 3378737"/>
              <a:gd name="f1127" fmla="val 2992575"/>
              <a:gd name="f1128" fmla="val 3471364"/>
              <a:gd name="f1129" fmla="val 3105660"/>
              <a:gd name="f1130" fmla="val 3522667"/>
              <a:gd name="f1131" fmla="val 3168317"/>
              <a:gd name="f1132" fmla="val 3573704"/>
              <a:gd name="f1133" fmla="val 3231163"/>
              <a:gd name="f1134" fmla="val 3623977"/>
              <a:gd name="f1135" fmla="val 3294563"/>
              <a:gd name="f1136" fmla="val 3401612"/>
              <a:gd name="f1137" fmla="val 3545638"/>
              <a:gd name="f1138" fmla="val 3608502"/>
              <a:gd name="f1139" fmla="val 3503365"/>
              <a:gd name="f1140" fmla="val 3468520"/>
              <a:gd name="f1141" fmla="val 3402344"/>
              <a:gd name="f1142" fmla="val 3454867"/>
              <a:gd name="f1143" fmla="val 3297560"/>
              <a:gd name="f1144" fmla="val 3451338"/>
              <a:gd name="f1145" fmla="val 3200096"/>
              <a:gd name="f1146" fmla="val 3448443"/>
              <a:gd name="f1147" fmla="val 3098687"/>
              <a:gd name="f1148" fmla="val 3465792"/>
              <a:gd name="f1149" fmla="val 3006185"/>
              <a:gd name="f1150" fmla="val 3521395"/>
              <a:gd name="f1151" fmla="val 2926027"/>
              <a:gd name="f1152" fmla="val 3569462"/>
              <a:gd name="f1153" fmla="val 2836047"/>
              <a:gd name="f1154" fmla="val 3613915"/>
              <a:gd name="f1155" fmla="val 2745224"/>
              <a:gd name="f1156" fmla="val 3629721"/>
              <a:gd name="f1157" fmla="val 2587573"/>
              <a:gd name="f1158" fmla="val 3657570"/>
              <a:gd name="f1159" fmla="val 2426338"/>
              <a:gd name="f1160" fmla="val 3670362"/>
              <a:gd name="f1161" fmla="val 2266244"/>
              <a:gd name="f1162" fmla="val 3673727"/>
              <a:gd name="f1163" fmla="val 2161862"/>
              <a:gd name="f1164" fmla="val 3676071"/>
              <a:gd name="f1165" fmla="val 2057516"/>
              <a:gd name="f1166" fmla="val 3646772"/>
              <a:gd name="f1167" fmla="val 1968615"/>
              <a:gd name="f1168" fmla="val 3585320"/>
              <a:gd name="f1169" fmla="val 1938796"/>
              <a:gd name="f1170" fmla="val 3564615"/>
              <a:gd name="f1171" fmla="val 1901796"/>
              <a:gd name="f1172" fmla="val 3531306"/>
              <a:gd name="f1173" fmla="val 1898396"/>
              <a:gd name="f1174" fmla="val 3500287"/>
              <a:gd name="f1175" fmla="val 1892616"/>
              <a:gd name="f1176" fmla="val 3447557"/>
              <a:gd name="f1177" fmla="val 1951307"/>
              <a:gd name="f1178" fmla="val 3440648"/>
              <a:gd name="f1179" fmla="val 1989083"/>
              <a:gd name="f1180" fmla="val 3427016"/>
              <a:gd name="f1181" fmla="val 2121741"/>
              <a:gd name="f1182" fmla="val 3379493"/>
              <a:gd name="f1183" fmla="val 2254677"/>
              <a:gd name="f1184" fmla="val 3332301"/>
              <a:gd name="f1185" fmla="val 2389567"/>
              <a:gd name="f1186" fmla="val 3290809"/>
              <a:gd name="f1187" fmla="val 2673305"/>
              <a:gd name="f1188" fmla="val 3202887"/>
              <a:gd name="f1189" fmla="val 2945358"/>
              <a:gd name="f1190" fmla="val 3236545"/>
              <a:gd name="f1191" fmla="val 3205300"/>
              <a:gd name="f1192" fmla="val 3375769"/>
              <a:gd name="f1193" fmla="val 3216457"/>
              <a:gd name="f1194" fmla="val 3381649"/>
              <a:gd name="f1195" fmla="val 3228116"/>
              <a:gd name="f1196" fmla="val 3388802"/>
              <a:gd name="f1197" fmla="val 3240592"/>
              <a:gd name="f1198" fmla="val 3390188"/>
              <a:gd name="f1199" fmla="val 3356935"/>
              <a:gd name="f1200" fmla="val 3405469"/>
              <a:gd name="f1201" fmla="val 3473717"/>
              <a:gd name="f1202" fmla="val 3419252"/>
              <a:gd name="f1203" fmla="val 3590446"/>
              <a:gd name="f1204" fmla="val 3433644"/>
              <a:gd name="f1205" fmla="val 3587550"/>
              <a:gd name="f1206" fmla="val 3428171"/>
              <a:gd name="f1207" fmla="val 3585759"/>
              <a:gd name="f1208" fmla="val 3420642"/>
              <a:gd name="f1209" fmla="val 3581651"/>
              <a:gd name="f1210" fmla="val 3418443"/>
              <a:gd name="f1211" fmla="val 3514494"/>
              <a:gd name="f1212" fmla="val 3385601"/>
              <a:gd name="f1213" fmla="val 3468935"/>
              <a:gd name="f1214" fmla="val 3296248"/>
              <a:gd name="f1215" fmla="val 3371466"/>
              <a:gd name="f1216" fmla="val 3338517"/>
              <a:gd name="f1217" fmla="val 3362827"/>
              <a:gd name="f1218" fmla="val 3342379"/>
              <a:gd name="f1219" fmla="val 3344983"/>
              <a:gd name="f1220" fmla="val 3321787"/>
              <a:gd name="f1221" fmla="val 3329835"/>
              <a:gd name="f1222" fmla="val 3315870"/>
              <a:gd name="f1223" fmla="val 3250433"/>
              <a:gd name="f1224" fmla="val 3285961"/>
              <a:gd name="f1225" fmla="val 3173178"/>
              <a:gd name="f1226" fmla="val 3249173"/>
              <a:gd name="f1227" fmla="val 3091307"/>
              <a:gd name="f1228" fmla="val 3229805"/>
              <a:gd name="f1229" fmla="val 2970331"/>
              <a:gd name="f1230" fmla="val 3200913"/>
              <a:gd name="f1231" fmla="val 2845789"/>
              <a:gd name="f1232" fmla="val 3187995"/>
              <a:gd name="f1233" fmla="val 2723879"/>
              <a:gd name="f1234" fmla="val 3162709"/>
              <a:gd name="f1235" fmla="val 2531918"/>
              <a:gd name="f1236" fmla="val 3123378"/>
              <a:gd name="f1237" fmla="val 2352246"/>
              <a:gd name="f1238" fmla="val 3052849"/>
              <a:gd name="f1239" fmla="val 2203034"/>
              <a:gd name="f1240" fmla="val 2922890"/>
              <a:gd name="f1241" fmla="val 2162204"/>
              <a:gd name="f1242" fmla="val 2887714"/>
              <a:gd name="f1243" fmla="val 2133093"/>
              <a:gd name="f1244" fmla="val 2838189"/>
              <a:gd name="f1245" fmla="val 2101110"/>
              <a:gd name="f1246" fmla="val 2793332"/>
              <a:gd name="f1247" fmla="val 2073799"/>
              <a:gd name="f1248" fmla="val 2754715"/>
              <a:gd name="f1249" fmla="val 2082736"/>
              <a:gd name="f1250" fmla="val 2712782"/>
              <a:gd name="f1251" fmla="val 2116325"/>
              <a:gd name="f1252" fmla="val 2687419"/>
              <a:gd name="f1253" fmla="val 2175646"/>
              <a:gd name="f1254" fmla="val 2642160"/>
              <a:gd name="f1255" fmla="val 2236186"/>
              <a:gd name="f1256" fmla="val 2597005"/>
              <a:gd name="f1257" fmla="val 2319352"/>
              <a:gd name="f1258" fmla="val 2601737"/>
              <a:gd name="f1259" fmla="val 2479864"/>
              <a:gd name="f1260" fmla="val 2611004"/>
              <a:gd name="f1261" fmla="val 2629308"/>
              <a:gd name="f1262" fmla="val 2651575"/>
              <a:gd name="f1263" fmla="val 2766163"/>
              <a:gd name="f1264" fmla="val 2737145"/>
              <a:gd name="f1265" fmla="val 2835451"/>
              <a:gd name="f1266" fmla="val 2780619"/>
              <a:gd name="f1267" fmla="val 2910653"/>
              <a:gd name="f1268" fmla="val 2816308"/>
              <a:gd name="f1269" fmla="val 2974746"/>
              <a:gd name="f1270" fmla="val 2866399"/>
              <a:gd name="f1271" fmla="val 3072827"/>
              <a:gd name="f1272" fmla="val 2942164"/>
              <a:gd name="f1273" fmla="val 3175565"/>
              <a:gd name="f1274" fmla="val 3017411"/>
              <a:gd name="f1275" fmla="val 3252625"/>
              <a:gd name="f1276" fmla="val 3111944"/>
              <a:gd name="f1277" fmla="val 3296437"/>
              <a:gd name="f1278" fmla="val 3165505"/>
              <a:gd name="f1279" fmla="val 3346021"/>
              <a:gd name="f1280" fmla="val 3198980"/>
              <a:gd name="f1281" fmla="val 3398162"/>
              <a:gd name="f1282" fmla="val 3234826"/>
              <a:gd name="f1283" fmla="val 3452356"/>
              <a:gd name="f1284" fmla="val 3271772"/>
              <a:gd name="f1285" fmla="val 3510364"/>
              <a:gd name="f1286" fmla="val 3303824"/>
              <a:gd name="f1287" fmla="val 3566326"/>
              <a:gd name="f1288" fmla="val 3338157"/>
              <a:gd name="f1289" fmla="val 3566137"/>
              <a:gd name="f1290" fmla="val 3305573"/>
              <a:gd name="f1291" fmla="val 3555890"/>
              <a:gd name="f1292" fmla="val 3285945"/>
              <a:gd name="f1293" fmla="val 3542324"/>
              <a:gd name="f1294" fmla="val 3269103"/>
              <a:gd name="f1295" fmla="val 3482498"/>
              <a:gd name="f1296" fmla="val 3195108"/>
              <a:gd name="f1297" fmla="val 3424664"/>
              <a:gd name="f1298" fmla="val 3119443"/>
              <a:gd name="f1299" fmla="val 3361463"/>
              <a:gd name="f1300" fmla="val 3048843"/>
              <a:gd name="f1301" fmla="val 3162306"/>
              <a:gd name="f1302" fmla="val 2827002"/>
              <a:gd name="f1303" fmla="val 2961767"/>
              <a:gd name="f1304" fmla="val 2606885"/>
              <a:gd name="f1305" fmla="val 2760231"/>
              <a:gd name="f1306" fmla="val 2387604"/>
              <a:gd name="f1307" fmla="val 2741167"/>
              <a:gd name="f1308" fmla="val 2366906"/>
              <a:gd name="f1309" fmla="val 2700516"/>
              <a:gd name="f1310" fmla="val 2336662"/>
              <a:gd name="f1311" fmla="val 2690109"/>
              <a:gd name="f1312" fmla="val 2343136"/>
              <a:gd name="f1313" fmla="val 2642229"/>
              <a:gd name="f1314" fmla="val 2373715"/>
              <a:gd name="f1315" fmla="val 2618013"/>
              <a:gd name="f1316" fmla="val 2331373"/>
              <a:gd name="f1317" fmla="val 2584945"/>
              <a:gd name="f1318" fmla="val 2319604"/>
              <a:gd name="f1319" fmla="val 2547993"/>
              <a:gd name="f1320" fmla="val 2306578"/>
              <a:gd name="f1321" fmla="val 2513851"/>
              <a:gd name="f1322" fmla="val 2286113"/>
              <a:gd name="f1323" fmla="val 2476459"/>
              <a:gd name="f1324" fmla="val 2274585"/>
              <a:gd name="f1325" fmla="val 2201011"/>
              <a:gd name="f1326" fmla="val 2189017"/>
              <a:gd name="f1327" fmla="val 1923696"/>
              <a:gd name="f1328" fmla="val 2110661"/>
              <a:gd name="f1329" fmla="val 1635021"/>
              <a:gd name="f1330" fmla="val 2080790"/>
              <a:gd name="f1331" fmla="val 1402684"/>
              <a:gd name="f1332" fmla="val 2056710"/>
              <a:gd name="f1333" fmla="val 1188399"/>
              <a:gd name="f1334" fmla="val 1977966"/>
              <a:gd name="f1335" fmla="val 994284"/>
              <a:gd name="f1336" fmla="val 1848426"/>
              <a:gd name="f1337" fmla="val 950197"/>
              <a:gd name="f1338" fmla="val 1818806"/>
              <a:gd name="f1339" fmla="val 889766"/>
              <a:gd name="f1340" fmla="val 1793304"/>
              <a:gd name="f1341" fmla="val 900907"/>
              <a:gd name="f1342" fmla="val 1722986"/>
              <a:gd name="f1343" fmla="val 911231"/>
              <a:gd name="f1344" fmla="val 1658436"/>
              <a:gd name="f1345" fmla="val 971752"/>
              <a:gd name="f1346" fmla="val 1651685"/>
              <a:gd name="f1347" fmla="val 1019942"/>
              <a:gd name="f1348" fmla="val 1634959"/>
              <a:gd name="f1349" fmla="val 1154986"/>
              <a:gd name="f1350" fmla="val 1588257"/>
              <a:gd name="f1351" fmla="val 1294758"/>
              <a:gd name="f1352" fmla="val 1571459"/>
              <a:gd name="f1353" fmla="val 1436756"/>
              <a:gd name="f1354" fmla="val 1581585"/>
              <a:gd name="f1355" fmla="val 1536337"/>
              <a:gd name="f1356" fmla="val 1588349"/>
              <a:gd name="f1357" fmla="val 1635547"/>
              <a:gd name="f1358" fmla="val 1602764"/>
              <a:gd name="f1359" fmla="val 1745065"/>
              <a:gd name="f1360" fmla="val 1615304"/>
              <a:gd name="f1361" fmla="val 1693416"/>
              <a:gd name="f1362" fmla="val 1553077"/>
              <a:gd name="f1363" fmla="val 1654406"/>
              <a:gd name="f1364" fmla="val 1490407"/>
              <a:gd name="f1365" fmla="val 1601192"/>
              <a:gd name="f1366" fmla="val 1445865"/>
              <a:gd name="f1367" fmla="val 1541977"/>
              <a:gd name="f1368" fmla="val 1396196"/>
              <a:gd name="f1369" fmla="val 1469385"/>
              <a:gd name="f1370" fmla="val 1362268"/>
              <a:gd name="f1371" fmla="val 1401935"/>
              <a:gd name="f1372" fmla="val 1322332"/>
              <a:gd name="f1373" fmla="val 1386168"/>
              <a:gd name="f1374" fmla="val 1312982"/>
              <a:gd name="f1375" fmla="val 1361963"/>
              <a:gd name="f1376" fmla="val 1298292"/>
              <a:gd name="f1377" fmla="val 1350058"/>
              <a:gd name="f1378" fmla="val 1304329"/>
              <a:gd name="f1379" fmla="val 1286876"/>
              <a:gd name="f1380" fmla="val 1334200"/>
              <a:gd name="f1381" fmla="val 1244919"/>
              <a:gd name="f1382" fmla="val 1290939"/>
              <a:gd name="f1383" fmla="val 1196299"/>
              <a:gd name="f1384" fmla="val 1267380"/>
              <a:gd name="f1385" fmla="val 1135027"/>
              <a:gd name="f1386" fmla="val 1237503"/>
              <a:gd name="f1387" fmla="val 1075019"/>
              <a:gd name="f1388" fmla="val 1203742"/>
              <a:gd name="f1389" fmla="val 1010774"/>
              <a:gd name="f1390" fmla="val 1183133"/>
              <a:gd name="f1391" fmla="val 929829"/>
              <a:gd name="f1392" fmla="val 1156779"/>
              <a:gd name="f1393" fmla="val 845805"/>
              <a:gd name="f1394" fmla="val 1140912"/>
              <a:gd name="f1395" fmla="val 762606"/>
              <a:gd name="f1396" fmla="val 1122658"/>
              <a:gd name="f1397" fmla="val 554386"/>
              <a:gd name="f1398" fmla="val 1076085"/>
              <a:gd name="f1399" fmla="val 347431"/>
              <a:gd name="f1400" fmla="val 1025625"/>
              <a:gd name="f1401" fmla="val 154893"/>
              <a:gd name="f1402" fmla="val 930327"/>
              <a:gd name="f1403" fmla="val 114267"/>
              <a:gd name="f1404" fmla="val 910224"/>
              <a:gd name="f1405" fmla="val 72689"/>
              <a:gd name="f1406" fmla="val 886965"/>
              <a:gd name="f1407" fmla="val 41348"/>
              <a:gd name="f1408" fmla="val 855682"/>
              <a:gd name="f1409" fmla="+- 0 0 23890"/>
              <a:gd name="f1410" fmla="val 790745"/>
              <a:gd name="f1411" fmla="+- 0 0 10548"/>
              <a:gd name="f1412" fmla="val 712936"/>
              <a:gd name="f1413" fmla="val 71618"/>
              <a:gd name="f1414" fmla="val 669959"/>
              <a:gd name="f1415" fmla="val 108660"/>
              <a:gd name="f1416" fmla="val 650732"/>
              <a:gd name="f1417" fmla="val 151808"/>
              <a:gd name="f1418" fmla="val 635413"/>
              <a:gd name="f1419" fmla="val 192882"/>
              <a:gd name="f1420" fmla="val 633126"/>
              <a:gd name="f1421" fmla="val 388435"/>
              <a:gd name="f1422" fmla="val 621458"/>
              <a:gd name="f1423" fmla="val 577746"/>
              <a:gd name="f1424" fmla="val 642126"/>
              <a:gd name="f1425" fmla="val 753661"/>
              <a:gd name="f1426" fmla="val 741211"/>
              <a:gd name="f1427" fmla="val 944176"/>
              <a:gd name="f1428" fmla="val 848932"/>
              <a:gd name="f1429" fmla="val 1100640"/>
              <a:gd name="f1430" fmla="val 997646"/>
              <a:gd name="f1431" fmla="val 1255776"/>
              <a:gd name="f1432" fmla="val 1147472"/>
              <a:gd name="f1433" fmla="val 1315230"/>
              <a:gd name="f1434" fmla="val 1204844"/>
              <a:gd name="f1435" fmla="val 1380518"/>
              <a:gd name="f1436" fmla="val 1244899"/>
              <a:gd name="f1437" fmla="val 1455766"/>
              <a:gd name="f1438" fmla="val 1276598"/>
              <a:gd name="f1439" fmla="val 1402679"/>
              <a:gd name="f1440" fmla="val 1192433"/>
              <a:gd name="f1441" fmla="val 1340907"/>
              <a:gd name="f1442" fmla="val 1116120"/>
              <a:gd name="f1443" fmla="val 1288932"/>
              <a:gd name="f1444" fmla="val 1033280"/>
              <a:gd name="f1445" fmla="val 1260385"/>
              <a:gd name="f1446" fmla="val 987797"/>
              <a:gd name="f1447" fmla="val 1238801"/>
              <a:gd name="f1448" fmla="val 933085"/>
              <a:gd name="f1449" fmla="val 1232411"/>
              <a:gd name="f1450" fmla="val 880301"/>
              <a:gd name="f1451" fmla="val 1221385"/>
              <a:gd name="f1452" fmla="val 789633"/>
              <a:gd name="f1453" fmla="val 1293466"/>
              <a:gd name="f1454" fmla="val 725198"/>
              <a:gd name="f1455" fmla="val 1384570"/>
              <a:gd name="f1456" fmla="val 733996"/>
              <a:gd name="f1457" fmla="val 1422941"/>
              <a:gd name="f1458" fmla="val 737928"/>
              <a:gd name="f1459" fmla="val 1460549"/>
              <a:gd name="f1460" fmla="val 747017"/>
              <a:gd name="f1461" fmla="val 1507746"/>
              <a:gd name="f1462" fmla="val 755398"/>
              <a:gd name="f1463" fmla="val 1495976"/>
              <a:gd name="f1464" fmla="val 725193"/>
              <a:gd name="f1465" fmla="val 1487937"/>
              <a:gd name="f1466" fmla="val 701455"/>
              <a:gd name="f1467" fmla="val 1477350"/>
              <a:gd name="f1468" fmla="val 678725"/>
              <a:gd name="f1469" fmla="val 1402121"/>
              <a:gd name="f1470" fmla="val 514913"/>
              <a:gd name="f1471" fmla="val 1405757"/>
              <a:gd name="f1472" fmla="val 341942"/>
              <a:gd name="f1473" fmla="val 1417151"/>
              <a:gd name="f1474" fmla="val 168105"/>
              <a:gd name="f1475" fmla="val 1422285"/>
              <a:gd name="f1476" fmla="val 89280"/>
              <a:gd name="f1477" fmla="val 1443928"/>
              <a:gd name="f1478" fmla="val 28781"/>
              <a:gd name="f1479" fmla="+- 0 0 -90"/>
              <a:gd name="f1480" fmla="*/ f3 1 3706413"/>
              <a:gd name="f1481" fmla="*/ f4 1 5229819"/>
              <a:gd name="f1482" fmla="+- f7 0 f5"/>
              <a:gd name="f1483" fmla="+- f6 0 f5"/>
              <a:gd name="f1484" fmla="*/ f1479 f0 1"/>
              <a:gd name="f1485" fmla="*/ f1483 1 3706413"/>
              <a:gd name="f1486" fmla="*/ f1482 1 5229819"/>
              <a:gd name="f1487" fmla="*/ 3324222 f1483 1"/>
              <a:gd name="f1488" fmla="*/ 5028685 f1482 1"/>
              <a:gd name="f1489" fmla="*/ 2393353 f1483 1"/>
              <a:gd name="f1490" fmla="*/ 5115550 f1482 1"/>
              <a:gd name="f1491" fmla="*/ 2867479 f1483 1"/>
              <a:gd name="f1492" fmla="*/ 5174972 f1482 1"/>
              <a:gd name="f1493" fmla="*/ 3648886 f1483 1"/>
              <a:gd name="f1494" fmla="*/ 5092281 f1482 1"/>
              <a:gd name="f1495" fmla="*/ 3702503 f1483 1"/>
              <a:gd name="f1496" fmla="*/ 5073259 f1482 1"/>
              <a:gd name="f1497" fmla="*/ 2943802 f1483 1"/>
              <a:gd name="f1498" fmla="*/ 4819637 f1482 1"/>
              <a:gd name="f1499" fmla="*/ 2790751 f1483 1"/>
              <a:gd name="f1500" fmla="*/ 4847576 f1482 1"/>
              <a:gd name="f1501" fmla="*/ 2434897 f1483 1"/>
              <a:gd name="f1502" fmla="*/ 5031577 f1482 1"/>
              <a:gd name="f1503" fmla="*/ 2951768 f1483 1"/>
              <a:gd name="f1504" fmla="*/ 4976098 f1482 1"/>
              <a:gd name="f1505" fmla="*/ 3475392 f1483 1"/>
              <a:gd name="f1506" fmla="*/ 4962373 f1482 1"/>
              <a:gd name="f1507" fmla="*/ 2984957 f1483 1"/>
              <a:gd name="f1508" fmla="*/ 4764199 f1482 1"/>
              <a:gd name="f1509" fmla="*/ 3085247 f1483 1"/>
              <a:gd name="f1510" fmla="*/ 4783935 f1482 1"/>
              <a:gd name="f1511" fmla="*/ 3570306 f1483 1"/>
              <a:gd name="f1512" fmla="*/ 4942005 f1482 1"/>
              <a:gd name="f1513" fmla="*/ 3706413 f1483 1"/>
              <a:gd name="f1514" fmla="*/ 4985431 f1482 1"/>
              <a:gd name="f1515" fmla="*/ 5138759 f1482 1"/>
              <a:gd name="f1516" fmla="*/ 3666470 f1483 1"/>
              <a:gd name="f1517" fmla="*/ 5143575 f1482 1"/>
              <a:gd name="f1518" fmla="*/ 2893424 f1483 1"/>
              <a:gd name="f1519" fmla="*/ 5222073 f1482 1"/>
              <a:gd name="f1520" fmla="*/ 2386859 f1483 1"/>
              <a:gd name="f1521" fmla="*/ 5181967 f1482 1"/>
              <a:gd name="f1522" fmla="*/ 2246076 f1483 1"/>
              <a:gd name="f1523" fmla="*/ 5123402 f1482 1"/>
              <a:gd name="f1524" fmla="*/ 2334992 f1483 1"/>
              <a:gd name="f1525" fmla="*/ 5028470 f1482 1"/>
              <a:gd name="f1526" fmla="*/ 2693848 f1483 1"/>
              <a:gd name="f1527" fmla="*/ 4824451 f1482 1"/>
              <a:gd name="f1528" fmla="*/ 3087942 f1483 1"/>
              <a:gd name="f1529" fmla="*/ 4378606 f1482 1"/>
              <a:gd name="f1530" fmla="*/ 3296563 f1483 1"/>
              <a:gd name="f1531" fmla="*/ 4500490 f1482 1"/>
              <a:gd name="f1532" fmla="*/ 3244519 f1483 1"/>
              <a:gd name="f1533" fmla="*/ 4342061 f1482 1"/>
              <a:gd name="f1534" fmla="*/ 3437633 f1483 1"/>
              <a:gd name="f1535" fmla="*/ 4493328 f1482 1"/>
              <a:gd name="f1536" fmla="*/ 1907604 f1483 1"/>
              <a:gd name="f1537" fmla="*/ 4339664 f1482 1"/>
              <a:gd name="f1538" fmla="*/ 1879113 f1483 1"/>
              <a:gd name="f1539" fmla="*/ 4342926 f1482 1"/>
              <a:gd name="f1540" fmla="*/ 1921270 f1483 1"/>
              <a:gd name="f1541" fmla="*/ 4376988 f1482 1"/>
              <a:gd name="f1542" fmla="*/ 2647281 f1483 1"/>
              <a:gd name="f1543" fmla="*/ 4614572 f1482 1"/>
              <a:gd name="f1544" fmla="*/ 3196930 f1483 1"/>
              <a:gd name="f1545" fmla="*/ 4588044 f1482 1"/>
              <a:gd name="f1546" fmla="*/ 3203019 f1483 1"/>
              <a:gd name="f1547" fmla="*/ 4560918 f1482 1"/>
              <a:gd name="f1548" fmla="*/ 2985083 f1483 1"/>
              <a:gd name="f1549" fmla="*/ 4485238 f1482 1"/>
              <a:gd name="f1550" fmla="*/ 2708626 f1483 1"/>
              <a:gd name="f1551" fmla="*/ 4418017 f1482 1"/>
              <a:gd name="f1552" fmla="*/ 2620844 f1483 1"/>
              <a:gd name="f1553" fmla="*/ 4430706 f1482 1"/>
              <a:gd name="f1554" fmla="*/ 2540001 f1483 1"/>
              <a:gd name="f1555" fmla="*/ 4424025 f1482 1"/>
              <a:gd name="f1556" fmla="*/ 2257356 f1483 1"/>
              <a:gd name="f1557" fmla="*/ 4262588 f1482 1"/>
              <a:gd name="f1558" fmla="*/ 2122814 f1483 1"/>
              <a:gd name="f1559" fmla="*/ 4273357 f1482 1"/>
              <a:gd name="f1560" fmla="*/ 2427819 f1483 1"/>
              <a:gd name="f1561" fmla="*/ 4316623 f1482 1"/>
              <a:gd name="f1562" fmla="*/ 2495745 f1483 1"/>
              <a:gd name="f1563" fmla="*/ 4323417 f1482 1"/>
              <a:gd name="f1564" fmla="*/ 2842012 f1483 1"/>
              <a:gd name="f1565" fmla="*/ 4396980 f1482 1"/>
              <a:gd name="f1566" fmla="*/ 2946172 f1483 1"/>
              <a:gd name="f1567" fmla="*/ 4417967 f1482 1"/>
              <a:gd name="f1568" fmla="*/ 2658537 f1483 1"/>
              <a:gd name="f1569" fmla="*/ 3869558 f1482 1"/>
              <a:gd name="f1570" fmla="*/ 2641175 f1483 1"/>
              <a:gd name="f1571" fmla="*/ 3888643 f1482 1"/>
              <a:gd name="f1572" fmla="*/ 3126479 f1483 1"/>
              <a:gd name="f1573" fmla="*/ 4335544 f1482 1"/>
              <a:gd name="f1574" fmla="*/ 3143670 f1483 1"/>
              <a:gd name="f1575" fmla="*/ 4314908 f1482 1"/>
              <a:gd name="f1576" fmla="*/ 2688997 f1483 1"/>
              <a:gd name="f1577" fmla="*/ 3810128 f1482 1"/>
              <a:gd name="f1578" fmla="*/ 3092476 f1483 1"/>
              <a:gd name="f1579" fmla="*/ 4164235 f1482 1"/>
              <a:gd name="f1580" fmla="*/ 3421465 f1483 1"/>
              <a:gd name="f1581" fmla="*/ 4408668 f1482 1"/>
              <a:gd name="f1582" fmla="*/ 3516150 f1483 1"/>
              <a:gd name="f1583" fmla="*/ 4477687 f1482 1"/>
              <a:gd name="f1584" fmla="*/ 2629101 f1483 1"/>
              <a:gd name="f1585" fmla="*/ 3729983 f1482 1"/>
              <a:gd name="f1586" fmla="*/ 2725377 f1483 1"/>
              <a:gd name="f1587" fmla="*/ 3746294 f1482 1"/>
              <a:gd name="f1588" fmla="*/ 3013384 f1483 1"/>
              <a:gd name="f1589" fmla="*/ 3891324 f1482 1"/>
              <a:gd name="f1590" fmla="*/ 3660848 f1483 1"/>
              <a:gd name="f1591" fmla="*/ 4551031 f1482 1"/>
              <a:gd name="f1592" fmla="*/ 3704859 f1483 1"/>
              <a:gd name="f1593" fmla="*/ 4609717 f1482 1"/>
              <a:gd name="f1594" fmla="*/ 4611184 f1482 1"/>
              <a:gd name="f1595" fmla="*/ 4755886 f1482 1"/>
              <a:gd name="f1596" fmla="*/ 3552833 f1483 1"/>
              <a:gd name="f1597" fmla="*/ 4689924 f1482 1"/>
              <a:gd name="f1598" fmla="*/ 3369302 f1483 1"/>
              <a:gd name="f1599" fmla="*/ 4619536 f1482 1"/>
              <a:gd name="f1600" fmla="*/ 3276509 f1483 1"/>
              <a:gd name="f1601" fmla="*/ 4622882 f1482 1"/>
              <a:gd name="f1602" fmla="*/ 2657957 f1483 1"/>
              <a:gd name="f1603" fmla="*/ 4674486 f1482 1"/>
              <a:gd name="f1604" fmla="*/ 1891952 f1483 1"/>
              <a:gd name="f1605" fmla="*/ 4426992 f1482 1"/>
              <a:gd name="f1606" fmla="*/ 1839998 f1483 1"/>
              <a:gd name="f1607" fmla="*/ 4399458 f1482 1"/>
              <a:gd name="f1608" fmla="*/ 1897411 f1483 1"/>
              <a:gd name="f1609" fmla="*/ 4275071 f1482 1"/>
              <a:gd name="f1610" fmla="*/ 2271660 f1483 1"/>
              <a:gd name="f1611" fmla="*/ 4202654 f1482 1"/>
              <a:gd name="f1612" fmla="*/ 2860369 f1483 1"/>
              <a:gd name="f1613" fmla="*/ 4283351 f1482 1"/>
              <a:gd name="f1614" fmla="*/ 2986729 f1483 1"/>
              <a:gd name="f1615" fmla="*/ 4338210 f1482 1"/>
              <a:gd name="f1616" fmla="*/ 2815025 f1483 1"/>
              <a:gd name="f1617" fmla="*/ 4191559 f1482 1"/>
              <a:gd name="f1618" fmla="*/ 2550431 f1483 1"/>
              <a:gd name="f1619" fmla="*/ 3844543 f1482 1"/>
              <a:gd name="f1620" fmla="*/ 3397898 f1483 1"/>
              <a:gd name="f1621" fmla="*/ 3668670 f1482 1"/>
              <a:gd name="f1622" fmla="*/ 3449283 f1483 1"/>
              <a:gd name="f1623" fmla="*/ 3681369 f1482 1"/>
              <a:gd name="f1624" fmla="*/ 3627665 f1483 1"/>
              <a:gd name="f1625" fmla="*/ 3763001 f1482 1"/>
              <a:gd name="f1626" fmla="*/ 3805642 f1482 1"/>
              <a:gd name="f1627" fmla="*/ 3865937 f1482 1"/>
              <a:gd name="f1628" fmla="*/ 3673535 f1483 1"/>
              <a:gd name="f1629" fmla="*/ 3844482 f1482 1"/>
              <a:gd name="f1630" fmla="*/ 3391447 f1483 1"/>
              <a:gd name="f1631" fmla="*/ 3744577 f1482 1"/>
              <a:gd name="f1632" fmla="*/ 3623365 f1483 1"/>
              <a:gd name="f1633" fmla="*/ 3988607 f1482 1"/>
              <a:gd name="f1634" fmla="*/ 3645161 f1483 1"/>
              <a:gd name="f1635" fmla="*/ 3992335 f1482 1"/>
              <a:gd name="f1636" fmla="*/ 3669623 f1483 1"/>
              <a:gd name="f1637" fmla="*/ 3952050 f1482 1"/>
              <a:gd name="f1638" fmla="*/ 3970469 f1482 1"/>
              <a:gd name="f1639" fmla="*/ 4112777 f1482 1"/>
              <a:gd name="f1640" fmla="*/ 3499463 f1483 1"/>
              <a:gd name="f1641" fmla="*/ 3964991 f1482 1"/>
              <a:gd name="f1642" fmla="*/ 3355004 f1483 1"/>
              <a:gd name="f1643" fmla="*/ 3805641 f1482 1"/>
              <a:gd name="f1644" fmla="*/ 3350639 f1483 1"/>
              <a:gd name="f1645" fmla="*/ 3695270 f1482 1"/>
              <a:gd name="f1646" fmla="*/ 2911098 f1483 1"/>
              <a:gd name="f1647" fmla="*/ 3440435 f1482 1"/>
              <a:gd name="f1648" fmla="*/ 2828048 f1483 1"/>
              <a:gd name="f1649" fmla="*/ 3443932 f1482 1"/>
              <a:gd name="f1650" fmla="*/ 2509409 f1483 1"/>
              <a:gd name="f1651" fmla="*/ 3495655 f1482 1"/>
              <a:gd name="f1652" fmla="*/ 2147895 f1483 1"/>
              <a:gd name="f1653" fmla="*/ 3514483 f1482 1"/>
              <a:gd name="f1654" fmla="*/ 2003552 f1483 1"/>
              <a:gd name="f1655" fmla="*/ 3520439 f1482 1"/>
              <a:gd name="f1656" fmla="*/ 2246830 f1483 1"/>
              <a:gd name="f1657" fmla="*/ 3622276 f1482 1"/>
              <a:gd name="f1658" fmla="*/ 2835671 f1483 1"/>
              <a:gd name="f1659" fmla="*/ 3548747 f1482 1"/>
              <a:gd name="f1660" fmla="*/ 2998953 f1483 1"/>
              <a:gd name="f1661" fmla="*/ 3464237 f1482 1"/>
              <a:gd name="f1662" fmla="*/ 2995075 f1483 1"/>
              <a:gd name="f1663" fmla="*/ 3442088 f1482 1"/>
              <a:gd name="f1664" fmla="*/ 2690666 f1483 1"/>
              <a:gd name="f1665" fmla="*/ 3299672 f1482 1"/>
              <a:gd name="f1666" fmla="*/ 2476905 f1483 1"/>
              <a:gd name="f1667" fmla="*/ 3324782 f1482 1"/>
              <a:gd name="f1668" fmla="*/ 2094849 f1483 1"/>
              <a:gd name="f1669" fmla="*/ 3447220 f1482 1"/>
              <a:gd name="f1670" fmla="*/ 2483888 f1483 1"/>
              <a:gd name="f1671" fmla="*/ 3440295 f1482 1"/>
              <a:gd name="f1672" fmla="*/ 3014076 f1483 1"/>
              <a:gd name="f1673" fmla="*/ 3366305 f1482 1"/>
              <a:gd name="f1674" fmla="*/ 2904378 f1483 1"/>
              <a:gd name="f1675" fmla="*/ 3324561 f1482 1"/>
              <a:gd name="f1676" fmla="*/ 2367226 f1483 1"/>
              <a:gd name="f1677" fmla="*/ 2661486 f1482 1"/>
              <a:gd name="f1678" fmla="*/ 2207259 f1483 1"/>
              <a:gd name="f1679" fmla="*/ 2694665 f1482 1"/>
              <a:gd name="f1680" fmla="*/ 2179723 f1483 1"/>
              <a:gd name="f1681" fmla="*/ 2818255 f1482 1"/>
              <a:gd name="f1682" fmla="*/ 2514888 f1483 1"/>
              <a:gd name="f1683" fmla="*/ 3048475 f1482 1"/>
              <a:gd name="f1684" fmla="*/ 3189423 f1483 1"/>
              <a:gd name="f1685" fmla="*/ 3180218 f1482 1"/>
              <a:gd name="f1686" fmla="*/ 2232937 f1483 1"/>
              <a:gd name="f1687" fmla="*/ 2769088 f1482 1"/>
              <a:gd name="f1688" fmla="*/ 2352619 f1483 1"/>
              <a:gd name="f1689" fmla="*/ 2743180 f1482 1"/>
              <a:gd name="f1690" fmla="*/ 2721589 f1483 1"/>
              <a:gd name="f1691" fmla="*/ 2876160 f1482 1"/>
              <a:gd name="f1692" fmla="*/ 3060914 f1483 1"/>
              <a:gd name="f1693" fmla="*/ 3014259 f1482 1"/>
              <a:gd name="f1694" fmla="*/ 2965264 f1483 1"/>
              <a:gd name="f1695" fmla="*/ 2935323 f1482 1"/>
              <a:gd name="f1696" fmla="*/ 3210311 f1483 1"/>
              <a:gd name="f1697" fmla="*/ 2079941 f1482 1"/>
              <a:gd name="f1698" fmla="*/ 3306643 f1483 1"/>
              <a:gd name="f1699" fmla="*/ 2095643 f1482 1"/>
              <a:gd name="f1700" fmla="*/ 3675942 f1483 1"/>
              <a:gd name="f1701" fmla="*/ 2418868 f1482 1"/>
              <a:gd name="f1702" fmla="*/ 2484145 f1482 1"/>
              <a:gd name="f1703" fmla="*/ 2627274 f1482 1"/>
              <a:gd name="f1704" fmla="*/ 3681303 f1483 1"/>
              <a:gd name="f1705" fmla="*/ 2546191 f1482 1"/>
              <a:gd name="f1706" fmla="*/ 3407314 f1483 1"/>
              <a:gd name="f1707" fmla="*/ 2211574 f1482 1"/>
              <a:gd name="f1708" fmla="*/ 3381875 f1483 1"/>
              <a:gd name="f1709" fmla="*/ 2214291 f1482 1"/>
              <a:gd name="f1710" fmla="*/ 3584397 f1483 1"/>
              <a:gd name="f1711" fmla="*/ 2615085 f1482 1"/>
              <a:gd name="f1712" fmla="*/ 2824803 f1482 1"/>
              <a:gd name="f1713" fmla="*/ 2949791 f1482 1"/>
              <a:gd name="f1714" fmla="*/ 3298059 f1483 1"/>
              <a:gd name="f1715" fmla="*/ 2192604 f1482 1"/>
              <a:gd name="f1716" fmla="*/ 3453791 f1483 1"/>
              <a:gd name="f1717" fmla="*/ 2686289 f1482 1"/>
              <a:gd name="f1718" fmla="*/ 3036627 f1482 1"/>
              <a:gd name="f1719" fmla="*/ 3122698 f1482 1"/>
              <a:gd name="f1720" fmla="*/ 3584914 f1483 1"/>
              <a:gd name="f1721" fmla="*/ 2963314 f1482 1"/>
              <a:gd name="f1722" fmla="*/ 3404251 f1483 1"/>
              <a:gd name="f1723" fmla="*/ 2718261 f1482 1"/>
              <a:gd name="f1724" fmla="*/ 3291617 f1483 1"/>
              <a:gd name="f1725" fmla="*/ 2490995 f1482 1"/>
              <a:gd name="f1726" fmla="*/ 3218538 f1483 1"/>
              <a:gd name="f1727" fmla="*/ 2205701 f1482 1"/>
              <a:gd name="f1728" fmla="*/ 1350946 f1483 1"/>
              <a:gd name="f1729" fmla="*/ 1631006 f1482 1"/>
              <a:gd name="f1730" fmla="*/ 1004901 f1483 1"/>
              <a:gd name="f1731" fmla="*/ 1697258 f1482 1"/>
              <a:gd name="f1732" fmla="*/ 955407 f1483 1"/>
              <a:gd name="f1733" fmla="*/ 1725240 f1482 1"/>
              <a:gd name="f1734" fmla="*/ 1056827 f1483 1"/>
              <a:gd name="f1735" fmla="*/ 1829253 f1482 1"/>
              <a:gd name="f1736" fmla="*/ 1626585 f1483 1"/>
              <a:gd name="f1737" fmla="*/ 2030287 f1482 1"/>
              <a:gd name="f1738" fmla="*/ 2214811 f1483 1"/>
              <a:gd name="f1739" fmla="*/ 2140743 f1482 1"/>
              <a:gd name="f1740" fmla="*/ 2475442 f1483 1"/>
              <a:gd name="f1741" fmla="*/ 2220115 f1482 1"/>
              <a:gd name="f1742" fmla="*/ 1255641 f1483 1"/>
              <a:gd name="f1743" fmla="*/ 1766864 f1482 1"/>
              <a:gd name="f1744" fmla="*/ 1305929 f1483 1"/>
              <a:gd name="f1745" fmla="*/ 1722974 f1482 1"/>
              <a:gd name="f1746" fmla="*/ 2002915 f1483 1"/>
              <a:gd name="f1747" fmla="*/ 1923946 f1482 1"/>
              <a:gd name="f1748" fmla="*/ 2449662 f1483 1"/>
              <a:gd name="f1749" fmla="*/ 2126020 f1482 1"/>
              <a:gd name="f1750" fmla="*/ 2505028 f1483 1"/>
              <a:gd name="f1751" fmla="*/ 2142789 f1482 1"/>
              <a:gd name="f1752" fmla="*/ 2446175 f1483 1"/>
              <a:gd name="f1753" fmla="*/ 2082091 f1482 1"/>
              <a:gd name="f1754" fmla="*/ 2312648 f1483 1"/>
              <a:gd name="f1755" fmla="*/ 1997116 f1482 1"/>
              <a:gd name="f1756" fmla="*/ 2656659 f1483 1"/>
              <a:gd name="f1757" fmla="*/ 1238775 f1482 1"/>
              <a:gd name="f1758" fmla="*/ 2625436 f1483 1"/>
              <a:gd name="f1759" fmla="*/ 1397072 f1482 1"/>
              <a:gd name="f1760" fmla="*/ 2875161 f1483 1"/>
              <a:gd name="f1761" fmla="*/ 2321650 f1482 1"/>
              <a:gd name="f1762" fmla="*/ 2925722 f1483 1"/>
              <a:gd name="f1763" fmla="*/ 2392692 f1482 1"/>
              <a:gd name="f1764" fmla="*/ 2811462 f1483 1"/>
              <a:gd name="f1765" fmla="*/ 1947758 f1482 1"/>
              <a:gd name="f1766" fmla="*/ 2718919 f1483 1"/>
              <a:gd name="f1767" fmla="*/ 1497019 f1482 1"/>
              <a:gd name="f1768" fmla="*/ 2753255 f1483 1"/>
              <a:gd name="f1769" fmla="*/ 1529176 f1482 1"/>
              <a:gd name="f1770" fmla="*/ 2881379 f1483 1"/>
              <a:gd name="f1771" fmla="*/ 2022317 f1482 1"/>
              <a:gd name="f1772" fmla="*/ 2996393 f1483 1"/>
              <a:gd name="f1773" fmla="*/ 2365005 f1482 1"/>
              <a:gd name="f1774" fmla="*/ 3100133 f1483 1"/>
              <a:gd name="f1775" fmla="*/ 2512233 f1482 1"/>
              <a:gd name="f1776" fmla="*/ 3079545 f1483 1"/>
              <a:gd name="f1777" fmla="*/ 1967247 f1482 1"/>
              <a:gd name="f1778" fmla="*/ 2899475 f1483 1"/>
              <a:gd name="f1779" fmla="*/ 1449951 f1482 1"/>
              <a:gd name="f1780" fmla="*/ 1137947 f1482 1"/>
              <a:gd name="f1781" fmla="*/ 1243206 f1482 1"/>
              <a:gd name="f1782" fmla="*/ 3696802 f1483 1"/>
              <a:gd name="f1783" fmla="*/ 1277693 f1482 1"/>
              <a:gd name="f1784" fmla="*/ 3654274 f1483 1"/>
              <a:gd name="f1785" fmla="*/ 1577573 f1482 1"/>
              <a:gd name="f1786" fmla="*/ 3690859 f1483 1"/>
              <a:gd name="f1787" fmla="*/ 1995668 f1482 1"/>
              <a:gd name="f1788" fmla="*/ 2066513 f1482 1"/>
              <a:gd name="f1789" fmla="*/ 2262940 f1482 1"/>
              <a:gd name="f1790" fmla="*/ 3657271 f1483 1"/>
              <a:gd name="f1791" fmla="*/ 2111802 f1482 1"/>
              <a:gd name="f1792" fmla="*/ 3602351 f1483 1"/>
              <a:gd name="f1793" fmla="*/ 1469850 f1482 1"/>
              <a:gd name="f1794" fmla="*/ 3678488 f1483 1"/>
              <a:gd name="f1795" fmla="*/ 1166299 f1482 1"/>
              <a:gd name="f1796" fmla="*/ 1367798 f1483 1"/>
              <a:gd name="f1797" fmla="*/ 807514 f1482 1"/>
              <a:gd name="f1798" fmla="*/ 1321670 f1483 1"/>
              <a:gd name="f1799" fmla="*/ 812743 f1482 1"/>
              <a:gd name="f1800" fmla="*/ 1326427 f1483 1"/>
              <a:gd name="f1801" fmla="*/ 995044 f1482 1"/>
              <a:gd name="f1802" fmla="*/ 1646715 f1483 1"/>
              <a:gd name="f1803" fmla="*/ 1403714 f1482 1"/>
              <a:gd name="f1804" fmla="*/ 1699020 f1483 1"/>
              <a:gd name="f1805" fmla="*/ 1462003 f1482 1"/>
              <a:gd name="f1806" fmla="*/ 2128129 f1483 1"/>
              <a:gd name="f1807" fmla="*/ 1776540 f1482 1"/>
              <a:gd name="f1808" fmla="*/ 2153908 f1483 1"/>
              <a:gd name="f1809" fmla="*/ 1776925 f1482 1"/>
              <a:gd name="f1810" fmla="*/ 1447891 f1483 1"/>
              <a:gd name="f1811" fmla="*/ 949010 f1482 1"/>
              <a:gd name="f1812" fmla="*/ 1451500 f1483 1"/>
              <a:gd name="f1813" fmla="*/ 904772 f1482 1"/>
              <a:gd name="f1814" fmla="*/ 1824226 f1483 1"/>
              <a:gd name="f1815" fmla="*/ 1311217 f1482 1"/>
              <a:gd name="f1816" fmla="*/ 2204689 f1483 1"/>
              <a:gd name="f1817" fmla="*/ 1730927 f1482 1"/>
              <a:gd name="f1818" fmla="*/ 1890667 f1483 1"/>
              <a:gd name="f1819" fmla="*/ 1206353 f1482 1"/>
              <a:gd name="f1820" fmla="*/ 1627192 f1483 1"/>
              <a:gd name="f1821" fmla="*/ 933479 f1482 1"/>
              <a:gd name="f1822" fmla="*/ 283580 f1483 1"/>
              <a:gd name="f1823" fmla="*/ 681216 f1482 1"/>
              <a:gd name="f1824" fmla="*/ 110348 f1483 1"/>
              <a:gd name="f1825" fmla="*/ 708025 f1482 1"/>
              <a:gd name="f1826" fmla="*/ 85723 f1483 1"/>
              <a:gd name="f1827" fmla="*/ 819576 f1482 1"/>
              <a:gd name="f1828" fmla="*/ 199932 f1483 1"/>
              <a:gd name="f1829" fmla="*/ 893664 f1482 1"/>
              <a:gd name="f1830" fmla="*/ 740736 f1483 1"/>
              <a:gd name="f1831" fmla="*/ 1064235 f1482 1"/>
              <a:gd name="f1832" fmla="*/ 1110528 f1483 1"/>
              <a:gd name="f1833" fmla="*/ 1146285 f1482 1"/>
              <a:gd name="f1834" fmla="*/ 459412 f1483 1"/>
              <a:gd name="f1835" fmla="*/ 885372 f1482 1"/>
              <a:gd name="f1836" fmla="*/ 543138 f1483 1"/>
              <a:gd name="f1837" fmla="*/ 845601 f1482 1"/>
              <a:gd name="f1838" fmla="*/ 910153 f1483 1"/>
              <a:gd name="f1839" fmla="*/ 948610 f1482 1"/>
              <a:gd name="f1840" fmla="*/ 966399 f1483 1"/>
              <a:gd name="f1841" fmla="*/ 962382 f1482 1"/>
              <a:gd name="f1842" fmla="*/ 1590373 f1483 1"/>
              <a:gd name="f1843" fmla="*/ 207352 f1482 1"/>
              <a:gd name="f1844" fmla="*/ 1849000 f1483 1"/>
              <a:gd name="f1845" fmla="*/ 1052202 f1482 1"/>
              <a:gd name="f1846" fmla="*/ 1897521 f1483 1"/>
              <a:gd name="f1847" fmla="*/ 1104633 f1482 1"/>
              <a:gd name="f1848" fmla="*/ 1477590 f1483 1"/>
              <a:gd name="f1849" fmla="*/ 196987 f1482 1"/>
              <a:gd name="f1850" fmla="*/ 1734197 f1483 1"/>
              <a:gd name="f1851" fmla="*/ 915385 f1482 1"/>
              <a:gd name="f1852" fmla="*/ 1520807 f1483 1"/>
              <a:gd name="f1853" fmla="*/ 401 f1482 1"/>
              <a:gd name="f1854" fmla="*/ 1959261 f1483 1"/>
              <a:gd name="f1855" fmla="*/ 1004279 f1482 1"/>
              <a:gd name="f1856" fmla="*/ 1999831 f1483 1"/>
              <a:gd name="f1857" fmla="*/ 1233302 f1482 1"/>
              <a:gd name="f1858" fmla="*/ 2119085 f1483 1"/>
              <a:gd name="f1859" fmla="*/ 1423964 f1482 1"/>
              <a:gd name="f1860" fmla="*/ 2335471 f1483 1"/>
              <a:gd name="f1861" fmla="*/ 1850384 f1482 1"/>
              <a:gd name="f1862" fmla="*/ 2392591 f1483 1"/>
              <a:gd name="f1863" fmla="*/ 1951489 f1482 1"/>
              <a:gd name="f1864" fmla="*/ 2748943 f1483 1"/>
              <a:gd name="f1865" fmla="*/ 2303364 f1482 1"/>
              <a:gd name="f1866" fmla="*/ 2806241 f1483 1"/>
              <a:gd name="f1867" fmla="*/ 2339964 f1482 1"/>
              <a:gd name="f1868" fmla="*/ 2679338 f1483 1"/>
              <a:gd name="f1869" fmla="*/ 2010074 f1482 1"/>
              <a:gd name="f1870" fmla="*/ 2606989 f1483 1"/>
              <a:gd name="f1871" fmla="*/ 1775538 f1482 1"/>
              <a:gd name="f1872" fmla="*/ 2582155 f1483 1"/>
              <a:gd name="f1873" fmla="*/ 1309760 f1482 1"/>
              <a:gd name="f1874" fmla="*/ 2592851 f1483 1"/>
              <a:gd name="f1875" fmla="*/ 1261833 f1482 1"/>
              <a:gd name="f1876" fmla="*/ 2718128 f1483 1"/>
              <a:gd name="f1877" fmla="*/ 1210907 f1482 1"/>
              <a:gd name="f1878" fmla="*/ 2951511 f1483 1"/>
              <a:gd name="f1879" fmla="*/ 1441852 f1482 1"/>
              <a:gd name="f1880" fmla="*/ 3160173 f1483 1"/>
              <a:gd name="f1881" fmla="*/ 2233223 f1482 1"/>
              <a:gd name="f1882" fmla="*/ 3158785 f1483 1"/>
              <a:gd name="f1883" fmla="*/ 2488422 f1482 1"/>
              <a:gd name="f1884" fmla="*/ 3209364 f1483 1"/>
              <a:gd name="f1885" fmla="*/ 2753645 f1482 1"/>
              <a:gd name="f1886" fmla="*/ 3471364 f1483 1"/>
              <a:gd name="f1887" fmla="*/ 3105660 f1482 1"/>
              <a:gd name="f1888" fmla="*/ 3623977 f1483 1"/>
              <a:gd name="f1889" fmla="*/ 3294563 f1482 1"/>
              <a:gd name="f1890" fmla="*/ 3401612 f1482 1"/>
              <a:gd name="f1891" fmla="*/ 3545638 f1482 1"/>
              <a:gd name="f1892" fmla="*/ 3608502 f1483 1"/>
              <a:gd name="f1893" fmla="*/ 3503365 f1482 1"/>
              <a:gd name="f1894" fmla="*/ 3297560 f1483 1"/>
              <a:gd name="f1895" fmla="*/ 3451338 f1482 1"/>
              <a:gd name="f1896" fmla="*/ 3006185 f1483 1"/>
              <a:gd name="f1897" fmla="*/ 3521395 f1482 1"/>
              <a:gd name="f1898" fmla="*/ 2745224 f1483 1"/>
              <a:gd name="f1899" fmla="*/ 3629721 f1482 1"/>
              <a:gd name="f1900" fmla="*/ 2266244 f1483 1"/>
              <a:gd name="f1901" fmla="*/ 3673727 f1482 1"/>
              <a:gd name="f1902" fmla="*/ 1968615 f1483 1"/>
              <a:gd name="f1903" fmla="*/ 3585320 f1482 1"/>
              <a:gd name="f1904" fmla="*/ 1898396 f1483 1"/>
              <a:gd name="f1905" fmla="*/ 3500287 f1482 1"/>
              <a:gd name="f1906" fmla="*/ 1989083 f1483 1"/>
              <a:gd name="f1907" fmla="*/ 3427016 f1482 1"/>
              <a:gd name="f1908" fmla="*/ 2389567 f1483 1"/>
              <a:gd name="f1909" fmla="*/ 3290809 f1482 1"/>
              <a:gd name="f1910" fmla="*/ 3205300 f1483 1"/>
              <a:gd name="f1911" fmla="*/ 3375769 f1482 1"/>
              <a:gd name="f1912" fmla="*/ 3240592 f1483 1"/>
              <a:gd name="f1913" fmla="*/ 3390188 f1482 1"/>
              <a:gd name="f1914" fmla="*/ 3590446 f1483 1"/>
              <a:gd name="f1915" fmla="*/ 3433644 f1482 1"/>
              <a:gd name="f1916" fmla="*/ 3581651 f1483 1"/>
              <a:gd name="f1917" fmla="*/ 3418443 f1482 1"/>
              <a:gd name="f1918" fmla="*/ 3371466 f1483 1"/>
              <a:gd name="f1919" fmla="*/ 3338517 f1482 1"/>
              <a:gd name="f1920" fmla="*/ 3329835 f1483 1"/>
              <a:gd name="f1921" fmla="*/ 3315870 f1482 1"/>
              <a:gd name="f1922" fmla="*/ 3091307 f1483 1"/>
              <a:gd name="f1923" fmla="*/ 3229805 f1482 1"/>
              <a:gd name="f1924" fmla="*/ 2723879 f1483 1"/>
              <a:gd name="f1925" fmla="*/ 3162709 f1482 1"/>
              <a:gd name="f1926" fmla="*/ 2203034 f1483 1"/>
              <a:gd name="f1927" fmla="*/ 2922890 f1482 1"/>
              <a:gd name="f1928" fmla="*/ 2101110 f1483 1"/>
              <a:gd name="f1929" fmla="*/ 2793332 f1482 1"/>
              <a:gd name="f1930" fmla="*/ 2116325 f1483 1"/>
              <a:gd name="f1931" fmla="*/ 2687419 f1482 1"/>
              <a:gd name="f1932" fmla="*/ 2319352 f1483 1"/>
              <a:gd name="f1933" fmla="*/ 2601737 f1482 1"/>
              <a:gd name="f1934" fmla="*/ 2766163 f1483 1"/>
              <a:gd name="f1935" fmla="*/ 2737145 f1482 1"/>
              <a:gd name="f1936" fmla="*/ 2974746 f1483 1"/>
              <a:gd name="f1937" fmla="*/ 2866399 f1482 1"/>
              <a:gd name="f1938" fmla="*/ 3252625 f1483 1"/>
              <a:gd name="f1939" fmla="*/ 3111944 f1482 1"/>
              <a:gd name="f1940" fmla="*/ 3398162 f1483 1"/>
              <a:gd name="f1941" fmla="*/ 3234826 f1482 1"/>
              <a:gd name="f1942" fmla="*/ 3566326 f1483 1"/>
              <a:gd name="f1943" fmla="*/ 3338157 f1482 1"/>
              <a:gd name="f1944" fmla="*/ 3542324 f1483 1"/>
              <a:gd name="f1945" fmla="*/ 3269103 f1482 1"/>
              <a:gd name="f1946" fmla="*/ 3361463 f1483 1"/>
              <a:gd name="f1947" fmla="*/ 3048843 f1482 1"/>
              <a:gd name="f1948" fmla="*/ 2760231 f1483 1"/>
              <a:gd name="f1949" fmla="*/ 2387604 f1482 1"/>
              <a:gd name="f1950" fmla="*/ 2690109 f1483 1"/>
              <a:gd name="f1951" fmla="*/ 2343136 f1482 1"/>
              <a:gd name="f1952" fmla="*/ 2584945 f1483 1"/>
              <a:gd name="f1953" fmla="*/ 2319604 f1482 1"/>
              <a:gd name="f1954" fmla="*/ 2476459 f1483 1"/>
              <a:gd name="f1955" fmla="*/ 2274585 f1482 1"/>
              <a:gd name="f1956" fmla="*/ 1635021 f1483 1"/>
              <a:gd name="f1957" fmla="*/ 2080790 f1482 1"/>
              <a:gd name="f1958" fmla="*/ 994284 f1483 1"/>
              <a:gd name="f1959" fmla="*/ 1848426 f1482 1"/>
              <a:gd name="f1960" fmla="*/ 900907 f1483 1"/>
              <a:gd name="f1961" fmla="*/ 1722986 f1482 1"/>
              <a:gd name="f1962" fmla="*/ 1019942 f1483 1"/>
              <a:gd name="f1963" fmla="*/ 1634959 f1482 1"/>
              <a:gd name="f1964" fmla="*/ 1436756 f1483 1"/>
              <a:gd name="f1965" fmla="*/ 1581585 f1482 1"/>
              <a:gd name="f1966" fmla="*/ 1745065 f1483 1"/>
              <a:gd name="f1967" fmla="*/ 1615304 f1482 1"/>
              <a:gd name="f1968" fmla="*/ 1601192 f1483 1"/>
              <a:gd name="f1969" fmla="*/ 1445865 f1482 1"/>
              <a:gd name="f1970" fmla="*/ 1401935 f1483 1"/>
              <a:gd name="f1971" fmla="*/ 1322332 f1482 1"/>
              <a:gd name="f1972" fmla="*/ 1350058 f1483 1"/>
              <a:gd name="f1973" fmla="*/ 1304329 f1482 1"/>
              <a:gd name="f1974" fmla="*/ 1196299 f1483 1"/>
              <a:gd name="f1975" fmla="*/ 1267380 f1482 1"/>
              <a:gd name="f1976" fmla="*/ 1010774 f1483 1"/>
              <a:gd name="f1977" fmla="*/ 1183133 f1482 1"/>
              <a:gd name="f1978" fmla="*/ 762606 f1483 1"/>
              <a:gd name="f1979" fmla="*/ 1122658 f1482 1"/>
              <a:gd name="f1980" fmla="*/ 154893 f1483 1"/>
              <a:gd name="f1981" fmla="*/ 930327 f1482 1"/>
              <a:gd name="f1982" fmla="*/ 41348 f1483 1"/>
              <a:gd name="f1983" fmla="*/ 855682 f1482 1"/>
              <a:gd name="f1984" fmla="*/ 71618 f1483 1"/>
              <a:gd name="f1985" fmla="*/ 669959 f1482 1"/>
              <a:gd name="f1986" fmla="*/ 192882 f1483 1"/>
              <a:gd name="f1987" fmla="*/ 633126 f1482 1"/>
              <a:gd name="f1988" fmla="*/ 753661 f1483 1"/>
              <a:gd name="f1989" fmla="*/ 741211 f1482 1"/>
              <a:gd name="f1990" fmla="*/ 1255776 f1483 1"/>
              <a:gd name="f1991" fmla="*/ 1147472 f1482 1"/>
              <a:gd name="f1992" fmla="*/ 1455766 f1483 1"/>
              <a:gd name="f1993" fmla="*/ 1276598 f1482 1"/>
              <a:gd name="f1994" fmla="*/ 1288932 f1483 1"/>
              <a:gd name="f1995" fmla="*/ 1033280 f1482 1"/>
              <a:gd name="f1996" fmla="*/ 1232411 f1483 1"/>
              <a:gd name="f1997" fmla="*/ 880301 f1482 1"/>
              <a:gd name="f1998" fmla="*/ 1384570 f1483 1"/>
              <a:gd name="f1999" fmla="*/ 733996 f1482 1"/>
              <a:gd name="f2000" fmla="*/ 1507746 f1483 1"/>
              <a:gd name="f2001" fmla="*/ 755398 f1482 1"/>
              <a:gd name="f2002" fmla="*/ 1477350 f1483 1"/>
              <a:gd name="f2003" fmla="*/ 678725 f1482 1"/>
              <a:gd name="f2004" fmla="*/ 1417151 f1483 1"/>
              <a:gd name="f2005" fmla="*/ 168105 f1482 1"/>
              <a:gd name="f2006" fmla="*/ f1484 1 f2"/>
              <a:gd name="f2007" fmla="*/ f1487 1 3706413"/>
              <a:gd name="f2008" fmla="*/ f1488 1 5229819"/>
              <a:gd name="f2009" fmla="*/ f1489 1 3706413"/>
              <a:gd name="f2010" fmla="*/ f1490 1 5229819"/>
              <a:gd name="f2011" fmla="*/ f1491 1 3706413"/>
              <a:gd name="f2012" fmla="*/ f1492 1 5229819"/>
              <a:gd name="f2013" fmla="*/ f1493 1 3706413"/>
              <a:gd name="f2014" fmla="*/ f1494 1 5229819"/>
              <a:gd name="f2015" fmla="*/ f1495 1 3706413"/>
              <a:gd name="f2016" fmla="*/ f1496 1 5229819"/>
              <a:gd name="f2017" fmla="*/ f1497 1 3706413"/>
              <a:gd name="f2018" fmla="*/ f1498 1 5229819"/>
              <a:gd name="f2019" fmla="*/ f1499 1 3706413"/>
              <a:gd name="f2020" fmla="*/ f1500 1 5229819"/>
              <a:gd name="f2021" fmla="*/ f1501 1 3706413"/>
              <a:gd name="f2022" fmla="*/ f1502 1 5229819"/>
              <a:gd name="f2023" fmla="*/ f1503 1 3706413"/>
              <a:gd name="f2024" fmla="*/ f1504 1 5229819"/>
              <a:gd name="f2025" fmla="*/ f1505 1 3706413"/>
              <a:gd name="f2026" fmla="*/ f1506 1 5229819"/>
              <a:gd name="f2027" fmla="*/ f1507 1 3706413"/>
              <a:gd name="f2028" fmla="*/ f1508 1 5229819"/>
              <a:gd name="f2029" fmla="*/ f1509 1 3706413"/>
              <a:gd name="f2030" fmla="*/ f1510 1 5229819"/>
              <a:gd name="f2031" fmla="*/ f1511 1 3706413"/>
              <a:gd name="f2032" fmla="*/ f1512 1 5229819"/>
              <a:gd name="f2033" fmla="*/ f1513 1 3706413"/>
              <a:gd name="f2034" fmla="*/ f1514 1 5229819"/>
              <a:gd name="f2035" fmla="*/ f1515 1 5229819"/>
              <a:gd name="f2036" fmla="*/ f1516 1 3706413"/>
              <a:gd name="f2037" fmla="*/ f1517 1 5229819"/>
              <a:gd name="f2038" fmla="*/ f1518 1 3706413"/>
              <a:gd name="f2039" fmla="*/ f1519 1 5229819"/>
              <a:gd name="f2040" fmla="*/ f1520 1 3706413"/>
              <a:gd name="f2041" fmla="*/ f1521 1 5229819"/>
              <a:gd name="f2042" fmla="*/ f1522 1 3706413"/>
              <a:gd name="f2043" fmla="*/ f1523 1 5229819"/>
              <a:gd name="f2044" fmla="*/ f1524 1 3706413"/>
              <a:gd name="f2045" fmla="*/ f1525 1 5229819"/>
              <a:gd name="f2046" fmla="*/ f1526 1 3706413"/>
              <a:gd name="f2047" fmla="*/ f1527 1 5229819"/>
              <a:gd name="f2048" fmla="*/ f1528 1 3706413"/>
              <a:gd name="f2049" fmla="*/ f1529 1 5229819"/>
              <a:gd name="f2050" fmla="*/ f1530 1 3706413"/>
              <a:gd name="f2051" fmla="*/ f1531 1 5229819"/>
              <a:gd name="f2052" fmla="*/ f1532 1 3706413"/>
              <a:gd name="f2053" fmla="*/ f1533 1 5229819"/>
              <a:gd name="f2054" fmla="*/ f1534 1 3706413"/>
              <a:gd name="f2055" fmla="*/ f1535 1 5229819"/>
              <a:gd name="f2056" fmla="*/ f1536 1 3706413"/>
              <a:gd name="f2057" fmla="*/ f1537 1 5229819"/>
              <a:gd name="f2058" fmla="*/ f1538 1 3706413"/>
              <a:gd name="f2059" fmla="*/ f1539 1 5229819"/>
              <a:gd name="f2060" fmla="*/ f1540 1 3706413"/>
              <a:gd name="f2061" fmla="*/ f1541 1 5229819"/>
              <a:gd name="f2062" fmla="*/ f1542 1 3706413"/>
              <a:gd name="f2063" fmla="*/ f1543 1 5229819"/>
              <a:gd name="f2064" fmla="*/ f1544 1 3706413"/>
              <a:gd name="f2065" fmla="*/ f1545 1 5229819"/>
              <a:gd name="f2066" fmla="*/ f1546 1 3706413"/>
              <a:gd name="f2067" fmla="*/ f1547 1 5229819"/>
              <a:gd name="f2068" fmla="*/ f1548 1 3706413"/>
              <a:gd name="f2069" fmla="*/ f1549 1 5229819"/>
              <a:gd name="f2070" fmla="*/ f1550 1 3706413"/>
              <a:gd name="f2071" fmla="*/ f1551 1 5229819"/>
              <a:gd name="f2072" fmla="*/ f1552 1 3706413"/>
              <a:gd name="f2073" fmla="*/ f1553 1 5229819"/>
              <a:gd name="f2074" fmla="*/ f1554 1 3706413"/>
              <a:gd name="f2075" fmla="*/ f1555 1 5229819"/>
              <a:gd name="f2076" fmla="*/ f1556 1 3706413"/>
              <a:gd name="f2077" fmla="*/ f1557 1 5229819"/>
              <a:gd name="f2078" fmla="*/ f1558 1 3706413"/>
              <a:gd name="f2079" fmla="*/ f1559 1 5229819"/>
              <a:gd name="f2080" fmla="*/ f1560 1 3706413"/>
              <a:gd name="f2081" fmla="*/ f1561 1 5229819"/>
              <a:gd name="f2082" fmla="*/ f1562 1 3706413"/>
              <a:gd name="f2083" fmla="*/ f1563 1 5229819"/>
              <a:gd name="f2084" fmla="*/ f1564 1 3706413"/>
              <a:gd name="f2085" fmla="*/ f1565 1 5229819"/>
              <a:gd name="f2086" fmla="*/ f1566 1 3706413"/>
              <a:gd name="f2087" fmla="*/ f1567 1 5229819"/>
              <a:gd name="f2088" fmla="*/ f1568 1 3706413"/>
              <a:gd name="f2089" fmla="*/ f1569 1 5229819"/>
              <a:gd name="f2090" fmla="*/ f1570 1 3706413"/>
              <a:gd name="f2091" fmla="*/ f1571 1 5229819"/>
              <a:gd name="f2092" fmla="*/ f1572 1 3706413"/>
              <a:gd name="f2093" fmla="*/ f1573 1 5229819"/>
              <a:gd name="f2094" fmla="*/ f1574 1 3706413"/>
              <a:gd name="f2095" fmla="*/ f1575 1 5229819"/>
              <a:gd name="f2096" fmla="*/ f1576 1 3706413"/>
              <a:gd name="f2097" fmla="*/ f1577 1 5229819"/>
              <a:gd name="f2098" fmla="*/ f1578 1 3706413"/>
              <a:gd name="f2099" fmla="*/ f1579 1 5229819"/>
              <a:gd name="f2100" fmla="*/ f1580 1 3706413"/>
              <a:gd name="f2101" fmla="*/ f1581 1 5229819"/>
              <a:gd name="f2102" fmla="*/ f1582 1 3706413"/>
              <a:gd name="f2103" fmla="*/ f1583 1 5229819"/>
              <a:gd name="f2104" fmla="*/ f1584 1 3706413"/>
              <a:gd name="f2105" fmla="*/ f1585 1 5229819"/>
              <a:gd name="f2106" fmla="*/ f1586 1 3706413"/>
              <a:gd name="f2107" fmla="*/ f1587 1 5229819"/>
              <a:gd name="f2108" fmla="*/ f1588 1 3706413"/>
              <a:gd name="f2109" fmla="*/ f1589 1 5229819"/>
              <a:gd name="f2110" fmla="*/ f1590 1 3706413"/>
              <a:gd name="f2111" fmla="*/ f1591 1 5229819"/>
              <a:gd name="f2112" fmla="*/ f1592 1 3706413"/>
              <a:gd name="f2113" fmla="*/ f1593 1 5229819"/>
              <a:gd name="f2114" fmla="*/ f1594 1 5229819"/>
              <a:gd name="f2115" fmla="*/ f1595 1 5229819"/>
              <a:gd name="f2116" fmla="*/ f1596 1 3706413"/>
              <a:gd name="f2117" fmla="*/ f1597 1 5229819"/>
              <a:gd name="f2118" fmla="*/ f1598 1 3706413"/>
              <a:gd name="f2119" fmla="*/ f1599 1 5229819"/>
              <a:gd name="f2120" fmla="*/ f1600 1 3706413"/>
              <a:gd name="f2121" fmla="*/ f1601 1 5229819"/>
              <a:gd name="f2122" fmla="*/ f1602 1 3706413"/>
              <a:gd name="f2123" fmla="*/ f1603 1 5229819"/>
              <a:gd name="f2124" fmla="*/ f1604 1 3706413"/>
              <a:gd name="f2125" fmla="*/ f1605 1 5229819"/>
              <a:gd name="f2126" fmla="*/ f1606 1 3706413"/>
              <a:gd name="f2127" fmla="*/ f1607 1 5229819"/>
              <a:gd name="f2128" fmla="*/ f1608 1 3706413"/>
              <a:gd name="f2129" fmla="*/ f1609 1 5229819"/>
              <a:gd name="f2130" fmla="*/ f1610 1 3706413"/>
              <a:gd name="f2131" fmla="*/ f1611 1 5229819"/>
              <a:gd name="f2132" fmla="*/ f1612 1 3706413"/>
              <a:gd name="f2133" fmla="*/ f1613 1 5229819"/>
              <a:gd name="f2134" fmla="*/ f1614 1 3706413"/>
              <a:gd name="f2135" fmla="*/ f1615 1 5229819"/>
              <a:gd name="f2136" fmla="*/ f1616 1 3706413"/>
              <a:gd name="f2137" fmla="*/ f1617 1 5229819"/>
              <a:gd name="f2138" fmla="*/ f1618 1 3706413"/>
              <a:gd name="f2139" fmla="*/ f1619 1 5229819"/>
              <a:gd name="f2140" fmla="*/ f1620 1 3706413"/>
              <a:gd name="f2141" fmla="*/ f1621 1 5229819"/>
              <a:gd name="f2142" fmla="*/ f1622 1 3706413"/>
              <a:gd name="f2143" fmla="*/ f1623 1 5229819"/>
              <a:gd name="f2144" fmla="*/ f1624 1 3706413"/>
              <a:gd name="f2145" fmla="*/ f1625 1 5229819"/>
              <a:gd name="f2146" fmla="*/ f1626 1 5229819"/>
              <a:gd name="f2147" fmla="*/ f1627 1 5229819"/>
              <a:gd name="f2148" fmla="*/ f1628 1 3706413"/>
              <a:gd name="f2149" fmla="*/ f1629 1 5229819"/>
              <a:gd name="f2150" fmla="*/ f1630 1 3706413"/>
              <a:gd name="f2151" fmla="*/ f1631 1 5229819"/>
              <a:gd name="f2152" fmla="*/ f1632 1 3706413"/>
              <a:gd name="f2153" fmla="*/ f1633 1 5229819"/>
              <a:gd name="f2154" fmla="*/ f1634 1 3706413"/>
              <a:gd name="f2155" fmla="*/ f1635 1 5229819"/>
              <a:gd name="f2156" fmla="*/ f1636 1 3706413"/>
              <a:gd name="f2157" fmla="*/ f1637 1 5229819"/>
              <a:gd name="f2158" fmla="*/ f1638 1 5229819"/>
              <a:gd name="f2159" fmla="*/ f1639 1 5229819"/>
              <a:gd name="f2160" fmla="*/ f1640 1 3706413"/>
              <a:gd name="f2161" fmla="*/ f1641 1 5229819"/>
              <a:gd name="f2162" fmla="*/ f1642 1 3706413"/>
              <a:gd name="f2163" fmla="*/ f1643 1 5229819"/>
              <a:gd name="f2164" fmla="*/ f1644 1 3706413"/>
              <a:gd name="f2165" fmla="*/ f1645 1 5229819"/>
              <a:gd name="f2166" fmla="*/ f1646 1 3706413"/>
              <a:gd name="f2167" fmla="*/ f1647 1 5229819"/>
              <a:gd name="f2168" fmla="*/ f1648 1 3706413"/>
              <a:gd name="f2169" fmla="*/ f1649 1 5229819"/>
              <a:gd name="f2170" fmla="*/ f1650 1 3706413"/>
              <a:gd name="f2171" fmla="*/ f1651 1 5229819"/>
              <a:gd name="f2172" fmla="*/ f1652 1 3706413"/>
              <a:gd name="f2173" fmla="*/ f1653 1 5229819"/>
              <a:gd name="f2174" fmla="*/ f1654 1 3706413"/>
              <a:gd name="f2175" fmla="*/ f1655 1 5229819"/>
              <a:gd name="f2176" fmla="*/ f1656 1 3706413"/>
              <a:gd name="f2177" fmla="*/ f1657 1 5229819"/>
              <a:gd name="f2178" fmla="*/ f1658 1 3706413"/>
              <a:gd name="f2179" fmla="*/ f1659 1 5229819"/>
              <a:gd name="f2180" fmla="*/ f1660 1 3706413"/>
              <a:gd name="f2181" fmla="*/ f1661 1 5229819"/>
              <a:gd name="f2182" fmla="*/ f1662 1 3706413"/>
              <a:gd name="f2183" fmla="*/ f1663 1 5229819"/>
              <a:gd name="f2184" fmla="*/ f1664 1 3706413"/>
              <a:gd name="f2185" fmla="*/ f1665 1 5229819"/>
              <a:gd name="f2186" fmla="*/ f1666 1 3706413"/>
              <a:gd name="f2187" fmla="*/ f1667 1 5229819"/>
              <a:gd name="f2188" fmla="*/ f1668 1 3706413"/>
              <a:gd name="f2189" fmla="*/ f1669 1 5229819"/>
              <a:gd name="f2190" fmla="*/ f1670 1 3706413"/>
              <a:gd name="f2191" fmla="*/ f1671 1 5229819"/>
              <a:gd name="f2192" fmla="*/ f1672 1 3706413"/>
              <a:gd name="f2193" fmla="*/ f1673 1 5229819"/>
              <a:gd name="f2194" fmla="*/ f1674 1 3706413"/>
              <a:gd name="f2195" fmla="*/ f1675 1 5229819"/>
              <a:gd name="f2196" fmla="*/ f1676 1 3706413"/>
              <a:gd name="f2197" fmla="*/ f1677 1 5229819"/>
              <a:gd name="f2198" fmla="*/ f1678 1 3706413"/>
              <a:gd name="f2199" fmla="*/ f1679 1 5229819"/>
              <a:gd name="f2200" fmla="*/ f1680 1 3706413"/>
              <a:gd name="f2201" fmla="*/ f1681 1 5229819"/>
              <a:gd name="f2202" fmla="*/ f1682 1 3706413"/>
              <a:gd name="f2203" fmla="*/ f1683 1 5229819"/>
              <a:gd name="f2204" fmla="*/ f1684 1 3706413"/>
              <a:gd name="f2205" fmla="*/ f1685 1 5229819"/>
              <a:gd name="f2206" fmla="*/ f1686 1 3706413"/>
              <a:gd name="f2207" fmla="*/ f1687 1 5229819"/>
              <a:gd name="f2208" fmla="*/ f1688 1 3706413"/>
              <a:gd name="f2209" fmla="*/ f1689 1 5229819"/>
              <a:gd name="f2210" fmla="*/ f1690 1 3706413"/>
              <a:gd name="f2211" fmla="*/ f1691 1 5229819"/>
              <a:gd name="f2212" fmla="*/ f1692 1 3706413"/>
              <a:gd name="f2213" fmla="*/ f1693 1 5229819"/>
              <a:gd name="f2214" fmla="*/ f1694 1 3706413"/>
              <a:gd name="f2215" fmla="*/ f1695 1 5229819"/>
              <a:gd name="f2216" fmla="*/ f1696 1 3706413"/>
              <a:gd name="f2217" fmla="*/ f1697 1 5229819"/>
              <a:gd name="f2218" fmla="*/ f1698 1 3706413"/>
              <a:gd name="f2219" fmla="*/ f1699 1 5229819"/>
              <a:gd name="f2220" fmla="*/ f1700 1 3706413"/>
              <a:gd name="f2221" fmla="*/ f1701 1 5229819"/>
              <a:gd name="f2222" fmla="*/ f1702 1 5229819"/>
              <a:gd name="f2223" fmla="*/ f1703 1 5229819"/>
              <a:gd name="f2224" fmla="*/ f1704 1 3706413"/>
              <a:gd name="f2225" fmla="*/ f1705 1 5229819"/>
              <a:gd name="f2226" fmla="*/ f1706 1 3706413"/>
              <a:gd name="f2227" fmla="*/ f1707 1 5229819"/>
              <a:gd name="f2228" fmla="*/ f1708 1 3706413"/>
              <a:gd name="f2229" fmla="*/ f1709 1 5229819"/>
              <a:gd name="f2230" fmla="*/ f1710 1 3706413"/>
              <a:gd name="f2231" fmla="*/ f1711 1 5229819"/>
              <a:gd name="f2232" fmla="*/ f1712 1 5229819"/>
              <a:gd name="f2233" fmla="*/ f1713 1 5229819"/>
              <a:gd name="f2234" fmla="*/ f1714 1 3706413"/>
              <a:gd name="f2235" fmla="*/ f1715 1 5229819"/>
              <a:gd name="f2236" fmla="*/ f1716 1 3706413"/>
              <a:gd name="f2237" fmla="*/ f1717 1 5229819"/>
              <a:gd name="f2238" fmla="*/ f1718 1 5229819"/>
              <a:gd name="f2239" fmla="*/ f1719 1 5229819"/>
              <a:gd name="f2240" fmla="*/ f1720 1 3706413"/>
              <a:gd name="f2241" fmla="*/ f1721 1 5229819"/>
              <a:gd name="f2242" fmla="*/ f1722 1 3706413"/>
              <a:gd name="f2243" fmla="*/ f1723 1 5229819"/>
              <a:gd name="f2244" fmla="*/ f1724 1 3706413"/>
              <a:gd name="f2245" fmla="*/ f1725 1 5229819"/>
              <a:gd name="f2246" fmla="*/ f1726 1 3706413"/>
              <a:gd name="f2247" fmla="*/ f1727 1 5229819"/>
              <a:gd name="f2248" fmla="*/ f1728 1 3706413"/>
              <a:gd name="f2249" fmla="*/ f1729 1 5229819"/>
              <a:gd name="f2250" fmla="*/ f1730 1 3706413"/>
              <a:gd name="f2251" fmla="*/ f1731 1 5229819"/>
              <a:gd name="f2252" fmla="*/ f1732 1 3706413"/>
              <a:gd name="f2253" fmla="*/ f1733 1 5229819"/>
              <a:gd name="f2254" fmla="*/ f1734 1 3706413"/>
              <a:gd name="f2255" fmla="*/ f1735 1 5229819"/>
              <a:gd name="f2256" fmla="*/ f1736 1 3706413"/>
              <a:gd name="f2257" fmla="*/ f1737 1 5229819"/>
              <a:gd name="f2258" fmla="*/ f1738 1 3706413"/>
              <a:gd name="f2259" fmla="*/ f1739 1 5229819"/>
              <a:gd name="f2260" fmla="*/ f1740 1 3706413"/>
              <a:gd name="f2261" fmla="*/ f1741 1 5229819"/>
              <a:gd name="f2262" fmla="*/ f1742 1 3706413"/>
              <a:gd name="f2263" fmla="*/ f1743 1 5229819"/>
              <a:gd name="f2264" fmla="*/ f1744 1 3706413"/>
              <a:gd name="f2265" fmla="*/ f1745 1 5229819"/>
              <a:gd name="f2266" fmla="*/ f1746 1 3706413"/>
              <a:gd name="f2267" fmla="*/ f1747 1 5229819"/>
              <a:gd name="f2268" fmla="*/ f1748 1 3706413"/>
              <a:gd name="f2269" fmla="*/ f1749 1 5229819"/>
              <a:gd name="f2270" fmla="*/ f1750 1 3706413"/>
              <a:gd name="f2271" fmla="*/ f1751 1 5229819"/>
              <a:gd name="f2272" fmla="*/ f1752 1 3706413"/>
              <a:gd name="f2273" fmla="*/ f1753 1 5229819"/>
              <a:gd name="f2274" fmla="*/ f1754 1 3706413"/>
              <a:gd name="f2275" fmla="*/ f1755 1 5229819"/>
              <a:gd name="f2276" fmla="*/ f1756 1 3706413"/>
              <a:gd name="f2277" fmla="*/ f1757 1 5229819"/>
              <a:gd name="f2278" fmla="*/ f1758 1 3706413"/>
              <a:gd name="f2279" fmla="*/ f1759 1 5229819"/>
              <a:gd name="f2280" fmla="*/ f1760 1 3706413"/>
              <a:gd name="f2281" fmla="*/ f1761 1 5229819"/>
              <a:gd name="f2282" fmla="*/ f1762 1 3706413"/>
              <a:gd name="f2283" fmla="*/ f1763 1 5229819"/>
              <a:gd name="f2284" fmla="*/ f1764 1 3706413"/>
              <a:gd name="f2285" fmla="*/ f1765 1 5229819"/>
              <a:gd name="f2286" fmla="*/ f1766 1 3706413"/>
              <a:gd name="f2287" fmla="*/ f1767 1 5229819"/>
              <a:gd name="f2288" fmla="*/ f1768 1 3706413"/>
              <a:gd name="f2289" fmla="*/ f1769 1 5229819"/>
              <a:gd name="f2290" fmla="*/ f1770 1 3706413"/>
              <a:gd name="f2291" fmla="*/ f1771 1 5229819"/>
              <a:gd name="f2292" fmla="*/ f1772 1 3706413"/>
              <a:gd name="f2293" fmla="*/ f1773 1 5229819"/>
              <a:gd name="f2294" fmla="*/ f1774 1 3706413"/>
              <a:gd name="f2295" fmla="*/ f1775 1 5229819"/>
              <a:gd name="f2296" fmla="*/ f1776 1 3706413"/>
              <a:gd name="f2297" fmla="*/ f1777 1 5229819"/>
              <a:gd name="f2298" fmla="*/ f1778 1 3706413"/>
              <a:gd name="f2299" fmla="*/ f1779 1 5229819"/>
              <a:gd name="f2300" fmla="*/ f1780 1 5229819"/>
              <a:gd name="f2301" fmla="*/ f1781 1 5229819"/>
              <a:gd name="f2302" fmla="*/ f1782 1 3706413"/>
              <a:gd name="f2303" fmla="*/ f1783 1 5229819"/>
              <a:gd name="f2304" fmla="*/ f1784 1 3706413"/>
              <a:gd name="f2305" fmla="*/ f1785 1 5229819"/>
              <a:gd name="f2306" fmla="*/ f1786 1 3706413"/>
              <a:gd name="f2307" fmla="*/ f1787 1 5229819"/>
              <a:gd name="f2308" fmla="*/ f1788 1 5229819"/>
              <a:gd name="f2309" fmla="*/ f1789 1 5229819"/>
              <a:gd name="f2310" fmla="*/ f1790 1 3706413"/>
              <a:gd name="f2311" fmla="*/ f1791 1 5229819"/>
              <a:gd name="f2312" fmla="*/ f1792 1 3706413"/>
              <a:gd name="f2313" fmla="*/ f1793 1 5229819"/>
              <a:gd name="f2314" fmla="*/ f1794 1 3706413"/>
              <a:gd name="f2315" fmla="*/ f1795 1 5229819"/>
              <a:gd name="f2316" fmla="*/ f1796 1 3706413"/>
              <a:gd name="f2317" fmla="*/ f1797 1 5229819"/>
              <a:gd name="f2318" fmla="*/ f1798 1 3706413"/>
              <a:gd name="f2319" fmla="*/ f1799 1 5229819"/>
              <a:gd name="f2320" fmla="*/ f1800 1 3706413"/>
              <a:gd name="f2321" fmla="*/ f1801 1 5229819"/>
              <a:gd name="f2322" fmla="*/ f1802 1 3706413"/>
              <a:gd name="f2323" fmla="*/ f1803 1 5229819"/>
              <a:gd name="f2324" fmla="*/ f1804 1 3706413"/>
              <a:gd name="f2325" fmla="*/ f1805 1 5229819"/>
              <a:gd name="f2326" fmla="*/ f1806 1 3706413"/>
              <a:gd name="f2327" fmla="*/ f1807 1 5229819"/>
              <a:gd name="f2328" fmla="*/ f1808 1 3706413"/>
              <a:gd name="f2329" fmla="*/ f1809 1 5229819"/>
              <a:gd name="f2330" fmla="*/ f1810 1 3706413"/>
              <a:gd name="f2331" fmla="*/ f1811 1 5229819"/>
              <a:gd name="f2332" fmla="*/ f1812 1 3706413"/>
              <a:gd name="f2333" fmla="*/ f1813 1 5229819"/>
              <a:gd name="f2334" fmla="*/ f1814 1 3706413"/>
              <a:gd name="f2335" fmla="*/ f1815 1 5229819"/>
              <a:gd name="f2336" fmla="*/ f1816 1 3706413"/>
              <a:gd name="f2337" fmla="*/ f1817 1 5229819"/>
              <a:gd name="f2338" fmla="*/ f1818 1 3706413"/>
              <a:gd name="f2339" fmla="*/ f1819 1 5229819"/>
              <a:gd name="f2340" fmla="*/ f1820 1 3706413"/>
              <a:gd name="f2341" fmla="*/ f1821 1 5229819"/>
              <a:gd name="f2342" fmla="*/ f1822 1 3706413"/>
              <a:gd name="f2343" fmla="*/ f1823 1 5229819"/>
              <a:gd name="f2344" fmla="*/ f1824 1 3706413"/>
              <a:gd name="f2345" fmla="*/ f1825 1 5229819"/>
              <a:gd name="f2346" fmla="*/ f1826 1 3706413"/>
              <a:gd name="f2347" fmla="*/ f1827 1 5229819"/>
              <a:gd name="f2348" fmla="*/ f1828 1 3706413"/>
              <a:gd name="f2349" fmla="*/ f1829 1 5229819"/>
              <a:gd name="f2350" fmla="*/ f1830 1 3706413"/>
              <a:gd name="f2351" fmla="*/ f1831 1 5229819"/>
              <a:gd name="f2352" fmla="*/ f1832 1 3706413"/>
              <a:gd name="f2353" fmla="*/ f1833 1 5229819"/>
              <a:gd name="f2354" fmla="*/ f1834 1 3706413"/>
              <a:gd name="f2355" fmla="*/ f1835 1 5229819"/>
              <a:gd name="f2356" fmla="*/ f1836 1 3706413"/>
              <a:gd name="f2357" fmla="*/ f1837 1 5229819"/>
              <a:gd name="f2358" fmla="*/ f1838 1 3706413"/>
              <a:gd name="f2359" fmla="*/ f1839 1 5229819"/>
              <a:gd name="f2360" fmla="*/ f1840 1 3706413"/>
              <a:gd name="f2361" fmla="*/ f1841 1 5229819"/>
              <a:gd name="f2362" fmla="*/ f1842 1 3706413"/>
              <a:gd name="f2363" fmla="*/ f1843 1 5229819"/>
              <a:gd name="f2364" fmla="*/ f1844 1 3706413"/>
              <a:gd name="f2365" fmla="*/ f1845 1 5229819"/>
              <a:gd name="f2366" fmla="*/ f1846 1 3706413"/>
              <a:gd name="f2367" fmla="*/ f1847 1 5229819"/>
              <a:gd name="f2368" fmla="*/ f1848 1 3706413"/>
              <a:gd name="f2369" fmla="*/ f1849 1 5229819"/>
              <a:gd name="f2370" fmla="*/ f1850 1 3706413"/>
              <a:gd name="f2371" fmla="*/ f1851 1 5229819"/>
              <a:gd name="f2372" fmla="*/ f1852 1 3706413"/>
              <a:gd name="f2373" fmla="*/ f1853 1 5229819"/>
              <a:gd name="f2374" fmla="*/ f1854 1 3706413"/>
              <a:gd name="f2375" fmla="*/ f1855 1 5229819"/>
              <a:gd name="f2376" fmla="*/ f1856 1 3706413"/>
              <a:gd name="f2377" fmla="*/ f1857 1 5229819"/>
              <a:gd name="f2378" fmla="*/ f1858 1 3706413"/>
              <a:gd name="f2379" fmla="*/ f1859 1 5229819"/>
              <a:gd name="f2380" fmla="*/ f1860 1 3706413"/>
              <a:gd name="f2381" fmla="*/ f1861 1 5229819"/>
              <a:gd name="f2382" fmla="*/ f1862 1 3706413"/>
              <a:gd name="f2383" fmla="*/ f1863 1 5229819"/>
              <a:gd name="f2384" fmla="*/ f1864 1 3706413"/>
              <a:gd name="f2385" fmla="*/ f1865 1 5229819"/>
              <a:gd name="f2386" fmla="*/ f1866 1 3706413"/>
              <a:gd name="f2387" fmla="*/ f1867 1 5229819"/>
              <a:gd name="f2388" fmla="*/ f1868 1 3706413"/>
              <a:gd name="f2389" fmla="*/ f1869 1 5229819"/>
              <a:gd name="f2390" fmla="*/ f1870 1 3706413"/>
              <a:gd name="f2391" fmla="*/ f1871 1 5229819"/>
              <a:gd name="f2392" fmla="*/ f1872 1 3706413"/>
              <a:gd name="f2393" fmla="*/ f1873 1 5229819"/>
              <a:gd name="f2394" fmla="*/ f1874 1 3706413"/>
              <a:gd name="f2395" fmla="*/ f1875 1 5229819"/>
              <a:gd name="f2396" fmla="*/ f1876 1 3706413"/>
              <a:gd name="f2397" fmla="*/ f1877 1 5229819"/>
              <a:gd name="f2398" fmla="*/ f1878 1 3706413"/>
              <a:gd name="f2399" fmla="*/ f1879 1 5229819"/>
              <a:gd name="f2400" fmla="*/ f1880 1 3706413"/>
              <a:gd name="f2401" fmla="*/ f1881 1 5229819"/>
              <a:gd name="f2402" fmla="*/ f1882 1 3706413"/>
              <a:gd name="f2403" fmla="*/ f1883 1 5229819"/>
              <a:gd name="f2404" fmla="*/ f1884 1 3706413"/>
              <a:gd name="f2405" fmla="*/ f1885 1 5229819"/>
              <a:gd name="f2406" fmla="*/ f1886 1 3706413"/>
              <a:gd name="f2407" fmla="*/ f1887 1 5229819"/>
              <a:gd name="f2408" fmla="*/ f1888 1 3706413"/>
              <a:gd name="f2409" fmla="*/ f1889 1 5229819"/>
              <a:gd name="f2410" fmla="*/ f1890 1 5229819"/>
              <a:gd name="f2411" fmla="*/ f1891 1 5229819"/>
              <a:gd name="f2412" fmla="*/ f1892 1 3706413"/>
              <a:gd name="f2413" fmla="*/ f1893 1 5229819"/>
              <a:gd name="f2414" fmla="*/ f1894 1 3706413"/>
              <a:gd name="f2415" fmla="*/ f1895 1 5229819"/>
              <a:gd name="f2416" fmla="*/ f1896 1 3706413"/>
              <a:gd name="f2417" fmla="*/ f1897 1 5229819"/>
              <a:gd name="f2418" fmla="*/ f1898 1 3706413"/>
              <a:gd name="f2419" fmla="*/ f1899 1 5229819"/>
              <a:gd name="f2420" fmla="*/ f1900 1 3706413"/>
              <a:gd name="f2421" fmla="*/ f1901 1 5229819"/>
              <a:gd name="f2422" fmla="*/ f1902 1 3706413"/>
              <a:gd name="f2423" fmla="*/ f1903 1 5229819"/>
              <a:gd name="f2424" fmla="*/ f1904 1 3706413"/>
              <a:gd name="f2425" fmla="*/ f1905 1 5229819"/>
              <a:gd name="f2426" fmla="*/ f1906 1 3706413"/>
              <a:gd name="f2427" fmla="*/ f1907 1 5229819"/>
              <a:gd name="f2428" fmla="*/ f1908 1 3706413"/>
              <a:gd name="f2429" fmla="*/ f1909 1 5229819"/>
              <a:gd name="f2430" fmla="*/ f1910 1 3706413"/>
              <a:gd name="f2431" fmla="*/ f1911 1 5229819"/>
              <a:gd name="f2432" fmla="*/ f1912 1 3706413"/>
              <a:gd name="f2433" fmla="*/ f1913 1 5229819"/>
              <a:gd name="f2434" fmla="*/ f1914 1 3706413"/>
              <a:gd name="f2435" fmla="*/ f1915 1 5229819"/>
              <a:gd name="f2436" fmla="*/ f1916 1 3706413"/>
              <a:gd name="f2437" fmla="*/ f1917 1 5229819"/>
              <a:gd name="f2438" fmla="*/ f1918 1 3706413"/>
              <a:gd name="f2439" fmla="*/ f1919 1 5229819"/>
              <a:gd name="f2440" fmla="*/ f1920 1 3706413"/>
              <a:gd name="f2441" fmla="*/ f1921 1 5229819"/>
              <a:gd name="f2442" fmla="*/ f1922 1 3706413"/>
              <a:gd name="f2443" fmla="*/ f1923 1 5229819"/>
              <a:gd name="f2444" fmla="*/ f1924 1 3706413"/>
              <a:gd name="f2445" fmla="*/ f1925 1 5229819"/>
              <a:gd name="f2446" fmla="*/ f1926 1 3706413"/>
              <a:gd name="f2447" fmla="*/ f1927 1 5229819"/>
              <a:gd name="f2448" fmla="*/ f1928 1 3706413"/>
              <a:gd name="f2449" fmla="*/ f1929 1 5229819"/>
              <a:gd name="f2450" fmla="*/ f1930 1 3706413"/>
              <a:gd name="f2451" fmla="*/ f1931 1 5229819"/>
              <a:gd name="f2452" fmla="*/ f1932 1 3706413"/>
              <a:gd name="f2453" fmla="*/ f1933 1 5229819"/>
              <a:gd name="f2454" fmla="*/ f1934 1 3706413"/>
              <a:gd name="f2455" fmla="*/ f1935 1 5229819"/>
              <a:gd name="f2456" fmla="*/ f1936 1 3706413"/>
              <a:gd name="f2457" fmla="*/ f1937 1 5229819"/>
              <a:gd name="f2458" fmla="*/ f1938 1 3706413"/>
              <a:gd name="f2459" fmla="*/ f1939 1 5229819"/>
              <a:gd name="f2460" fmla="*/ f1940 1 3706413"/>
              <a:gd name="f2461" fmla="*/ f1941 1 5229819"/>
              <a:gd name="f2462" fmla="*/ f1942 1 3706413"/>
              <a:gd name="f2463" fmla="*/ f1943 1 5229819"/>
              <a:gd name="f2464" fmla="*/ f1944 1 3706413"/>
              <a:gd name="f2465" fmla="*/ f1945 1 5229819"/>
              <a:gd name="f2466" fmla="*/ f1946 1 3706413"/>
              <a:gd name="f2467" fmla="*/ f1947 1 5229819"/>
              <a:gd name="f2468" fmla="*/ f1948 1 3706413"/>
              <a:gd name="f2469" fmla="*/ f1949 1 5229819"/>
              <a:gd name="f2470" fmla="*/ f1950 1 3706413"/>
              <a:gd name="f2471" fmla="*/ f1951 1 5229819"/>
              <a:gd name="f2472" fmla="*/ f1952 1 3706413"/>
              <a:gd name="f2473" fmla="*/ f1953 1 5229819"/>
              <a:gd name="f2474" fmla="*/ f1954 1 3706413"/>
              <a:gd name="f2475" fmla="*/ f1955 1 5229819"/>
              <a:gd name="f2476" fmla="*/ f1956 1 3706413"/>
              <a:gd name="f2477" fmla="*/ f1957 1 5229819"/>
              <a:gd name="f2478" fmla="*/ f1958 1 3706413"/>
              <a:gd name="f2479" fmla="*/ f1959 1 5229819"/>
              <a:gd name="f2480" fmla="*/ f1960 1 3706413"/>
              <a:gd name="f2481" fmla="*/ f1961 1 5229819"/>
              <a:gd name="f2482" fmla="*/ f1962 1 3706413"/>
              <a:gd name="f2483" fmla="*/ f1963 1 5229819"/>
              <a:gd name="f2484" fmla="*/ f1964 1 3706413"/>
              <a:gd name="f2485" fmla="*/ f1965 1 5229819"/>
              <a:gd name="f2486" fmla="*/ f1966 1 3706413"/>
              <a:gd name="f2487" fmla="*/ f1967 1 5229819"/>
              <a:gd name="f2488" fmla="*/ f1968 1 3706413"/>
              <a:gd name="f2489" fmla="*/ f1969 1 5229819"/>
              <a:gd name="f2490" fmla="*/ f1970 1 3706413"/>
              <a:gd name="f2491" fmla="*/ f1971 1 5229819"/>
              <a:gd name="f2492" fmla="*/ f1972 1 3706413"/>
              <a:gd name="f2493" fmla="*/ f1973 1 5229819"/>
              <a:gd name="f2494" fmla="*/ f1974 1 3706413"/>
              <a:gd name="f2495" fmla="*/ f1975 1 5229819"/>
              <a:gd name="f2496" fmla="*/ f1976 1 3706413"/>
              <a:gd name="f2497" fmla="*/ f1977 1 5229819"/>
              <a:gd name="f2498" fmla="*/ f1978 1 3706413"/>
              <a:gd name="f2499" fmla="*/ f1979 1 5229819"/>
              <a:gd name="f2500" fmla="*/ f1980 1 3706413"/>
              <a:gd name="f2501" fmla="*/ f1981 1 5229819"/>
              <a:gd name="f2502" fmla="*/ f1982 1 3706413"/>
              <a:gd name="f2503" fmla="*/ f1983 1 5229819"/>
              <a:gd name="f2504" fmla="*/ f1984 1 3706413"/>
              <a:gd name="f2505" fmla="*/ f1985 1 5229819"/>
              <a:gd name="f2506" fmla="*/ f1986 1 3706413"/>
              <a:gd name="f2507" fmla="*/ f1987 1 5229819"/>
              <a:gd name="f2508" fmla="*/ f1988 1 3706413"/>
              <a:gd name="f2509" fmla="*/ f1989 1 5229819"/>
              <a:gd name="f2510" fmla="*/ f1990 1 3706413"/>
              <a:gd name="f2511" fmla="*/ f1991 1 5229819"/>
              <a:gd name="f2512" fmla="*/ f1992 1 3706413"/>
              <a:gd name="f2513" fmla="*/ f1993 1 5229819"/>
              <a:gd name="f2514" fmla="*/ f1994 1 3706413"/>
              <a:gd name="f2515" fmla="*/ f1995 1 5229819"/>
              <a:gd name="f2516" fmla="*/ f1996 1 3706413"/>
              <a:gd name="f2517" fmla="*/ f1997 1 5229819"/>
              <a:gd name="f2518" fmla="*/ f1998 1 3706413"/>
              <a:gd name="f2519" fmla="*/ f1999 1 5229819"/>
              <a:gd name="f2520" fmla="*/ f2000 1 3706413"/>
              <a:gd name="f2521" fmla="*/ f2001 1 5229819"/>
              <a:gd name="f2522" fmla="*/ f2002 1 3706413"/>
              <a:gd name="f2523" fmla="*/ f2003 1 5229819"/>
              <a:gd name="f2524" fmla="*/ f2004 1 3706413"/>
              <a:gd name="f2525" fmla="*/ f2005 1 5229819"/>
              <a:gd name="f2526" fmla="*/ f5 1 f1485"/>
              <a:gd name="f2527" fmla="*/ f6 1 f1485"/>
              <a:gd name="f2528" fmla="*/ f5 1 f1486"/>
              <a:gd name="f2529" fmla="*/ f7 1 f1486"/>
              <a:gd name="f2530" fmla="+- f2006 0 f1"/>
              <a:gd name="f2531" fmla="*/ f2007 1 f1485"/>
              <a:gd name="f2532" fmla="*/ f2008 1 f1486"/>
              <a:gd name="f2533" fmla="*/ f2009 1 f1485"/>
              <a:gd name="f2534" fmla="*/ f2010 1 f1486"/>
              <a:gd name="f2535" fmla="*/ f2011 1 f1485"/>
              <a:gd name="f2536" fmla="*/ f2012 1 f1486"/>
              <a:gd name="f2537" fmla="*/ f2013 1 f1485"/>
              <a:gd name="f2538" fmla="*/ f2014 1 f1486"/>
              <a:gd name="f2539" fmla="*/ f2015 1 f1485"/>
              <a:gd name="f2540" fmla="*/ f2016 1 f1486"/>
              <a:gd name="f2541" fmla="*/ f2017 1 f1485"/>
              <a:gd name="f2542" fmla="*/ f2018 1 f1486"/>
              <a:gd name="f2543" fmla="*/ f2019 1 f1485"/>
              <a:gd name="f2544" fmla="*/ f2020 1 f1486"/>
              <a:gd name="f2545" fmla="*/ f2021 1 f1485"/>
              <a:gd name="f2546" fmla="*/ f2022 1 f1486"/>
              <a:gd name="f2547" fmla="*/ f2023 1 f1485"/>
              <a:gd name="f2548" fmla="*/ f2024 1 f1486"/>
              <a:gd name="f2549" fmla="*/ f2025 1 f1485"/>
              <a:gd name="f2550" fmla="*/ f2026 1 f1486"/>
              <a:gd name="f2551" fmla="*/ f2027 1 f1485"/>
              <a:gd name="f2552" fmla="*/ f2028 1 f1486"/>
              <a:gd name="f2553" fmla="*/ f2029 1 f1485"/>
              <a:gd name="f2554" fmla="*/ f2030 1 f1486"/>
              <a:gd name="f2555" fmla="*/ f2031 1 f1485"/>
              <a:gd name="f2556" fmla="*/ f2032 1 f1486"/>
              <a:gd name="f2557" fmla="*/ f2033 1 f1485"/>
              <a:gd name="f2558" fmla="*/ f2034 1 f1486"/>
              <a:gd name="f2559" fmla="*/ f2035 1 f1486"/>
              <a:gd name="f2560" fmla="*/ f2036 1 f1485"/>
              <a:gd name="f2561" fmla="*/ f2037 1 f1486"/>
              <a:gd name="f2562" fmla="*/ f2038 1 f1485"/>
              <a:gd name="f2563" fmla="*/ f2039 1 f1486"/>
              <a:gd name="f2564" fmla="*/ f2040 1 f1485"/>
              <a:gd name="f2565" fmla="*/ f2041 1 f1486"/>
              <a:gd name="f2566" fmla="*/ f2042 1 f1485"/>
              <a:gd name="f2567" fmla="*/ f2043 1 f1486"/>
              <a:gd name="f2568" fmla="*/ f2044 1 f1485"/>
              <a:gd name="f2569" fmla="*/ f2045 1 f1486"/>
              <a:gd name="f2570" fmla="*/ f2046 1 f1485"/>
              <a:gd name="f2571" fmla="*/ f2047 1 f1486"/>
              <a:gd name="f2572" fmla="*/ f2048 1 f1485"/>
              <a:gd name="f2573" fmla="*/ f2049 1 f1486"/>
              <a:gd name="f2574" fmla="*/ f2050 1 f1485"/>
              <a:gd name="f2575" fmla="*/ f2051 1 f1486"/>
              <a:gd name="f2576" fmla="*/ f2052 1 f1485"/>
              <a:gd name="f2577" fmla="*/ f2053 1 f1486"/>
              <a:gd name="f2578" fmla="*/ f2054 1 f1485"/>
              <a:gd name="f2579" fmla="*/ f2055 1 f1486"/>
              <a:gd name="f2580" fmla="*/ f2056 1 f1485"/>
              <a:gd name="f2581" fmla="*/ f2057 1 f1486"/>
              <a:gd name="f2582" fmla="*/ f2058 1 f1485"/>
              <a:gd name="f2583" fmla="*/ f2059 1 f1486"/>
              <a:gd name="f2584" fmla="*/ f2060 1 f1485"/>
              <a:gd name="f2585" fmla="*/ f2061 1 f1486"/>
              <a:gd name="f2586" fmla="*/ f2062 1 f1485"/>
              <a:gd name="f2587" fmla="*/ f2063 1 f1486"/>
              <a:gd name="f2588" fmla="*/ f2064 1 f1485"/>
              <a:gd name="f2589" fmla="*/ f2065 1 f1486"/>
              <a:gd name="f2590" fmla="*/ f2066 1 f1485"/>
              <a:gd name="f2591" fmla="*/ f2067 1 f1486"/>
              <a:gd name="f2592" fmla="*/ f2068 1 f1485"/>
              <a:gd name="f2593" fmla="*/ f2069 1 f1486"/>
              <a:gd name="f2594" fmla="*/ f2070 1 f1485"/>
              <a:gd name="f2595" fmla="*/ f2071 1 f1486"/>
              <a:gd name="f2596" fmla="*/ f2072 1 f1485"/>
              <a:gd name="f2597" fmla="*/ f2073 1 f1486"/>
              <a:gd name="f2598" fmla="*/ f2074 1 f1485"/>
              <a:gd name="f2599" fmla="*/ f2075 1 f1486"/>
              <a:gd name="f2600" fmla="*/ f2076 1 f1485"/>
              <a:gd name="f2601" fmla="*/ f2077 1 f1486"/>
              <a:gd name="f2602" fmla="*/ f2078 1 f1485"/>
              <a:gd name="f2603" fmla="*/ f2079 1 f1486"/>
              <a:gd name="f2604" fmla="*/ f2080 1 f1485"/>
              <a:gd name="f2605" fmla="*/ f2081 1 f1486"/>
              <a:gd name="f2606" fmla="*/ f2082 1 f1485"/>
              <a:gd name="f2607" fmla="*/ f2083 1 f1486"/>
              <a:gd name="f2608" fmla="*/ f2084 1 f1485"/>
              <a:gd name="f2609" fmla="*/ f2085 1 f1486"/>
              <a:gd name="f2610" fmla="*/ f2086 1 f1485"/>
              <a:gd name="f2611" fmla="*/ f2087 1 f1486"/>
              <a:gd name="f2612" fmla="*/ f2088 1 f1485"/>
              <a:gd name="f2613" fmla="*/ f2089 1 f1486"/>
              <a:gd name="f2614" fmla="*/ f2090 1 f1485"/>
              <a:gd name="f2615" fmla="*/ f2091 1 f1486"/>
              <a:gd name="f2616" fmla="*/ f2092 1 f1485"/>
              <a:gd name="f2617" fmla="*/ f2093 1 f1486"/>
              <a:gd name="f2618" fmla="*/ f2094 1 f1485"/>
              <a:gd name="f2619" fmla="*/ f2095 1 f1486"/>
              <a:gd name="f2620" fmla="*/ f2096 1 f1485"/>
              <a:gd name="f2621" fmla="*/ f2097 1 f1486"/>
              <a:gd name="f2622" fmla="*/ f2098 1 f1485"/>
              <a:gd name="f2623" fmla="*/ f2099 1 f1486"/>
              <a:gd name="f2624" fmla="*/ f2100 1 f1485"/>
              <a:gd name="f2625" fmla="*/ f2101 1 f1486"/>
              <a:gd name="f2626" fmla="*/ f2102 1 f1485"/>
              <a:gd name="f2627" fmla="*/ f2103 1 f1486"/>
              <a:gd name="f2628" fmla="*/ f2104 1 f1485"/>
              <a:gd name="f2629" fmla="*/ f2105 1 f1486"/>
              <a:gd name="f2630" fmla="*/ f2106 1 f1485"/>
              <a:gd name="f2631" fmla="*/ f2107 1 f1486"/>
              <a:gd name="f2632" fmla="*/ f2108 1 f1485"/>
              <a:gd name="f2633" fmla="*/ f2109 1 f1486"/>
              <a:gd name="f2634" fmla="*/ f2110 1 f1485"/>
              <a:gd name="f2635" fmla="*/ f2111 1 f1486"/>
              <a:gd name="f2636" fmla="*/ f2112 1 f1485"/>
              <a:gd name="f2637" fmla="*/ f2113 1 f1486"/>
              <a:gd name="f2638" fmla="*/ f2114 1 f1486"/>
              <a:gd name="f2639" fmla="*/ f2115 1 f1486"/>
              <a:gd name="f2640" fmla="*/ f2116 1 f1485"/>
              <a:gd name="f2641" fmla="*/ f2117 1 f1486"/>
              <a:gd name="f2642" fmla="*/ f2118 1 f1485"/>
              <a:gd name="f2643" fmla="*/ f2119 1 f1486"/>
              <a:gd name="f2644" fmla="*/ f2120 1 f1485"/>
              <a:gd name="f2645" fmla="*/ f2121 1 f1486"/>
              <a:gd name="f2646" fmla="*/ f2122 1 f1485"/>
              <a:gd name="f2647" fmla="*/ f2123 1 f1486"/>
              <a:gd name="f2648" fmla="*/ f2124 1 f1485"/>
              <a:gd name="f2649" fmla="*/ f2125 1 f1486"/>
              <a:gd name="f2650" fmla="*/ f2126 1 f1485"/>
              <a:gd name="f2651" fmla="*/ f2127 1 f1486"/>
              <a:gd name="f2652" fmla="*/ f2128 1 f1485"/>
              <a:gd name="f2653" fmla="*/ f2129 1 f1486"/>
              <a:gd name="f2654" fmla="*/ f2130 1 f1485"/>
              <a:gd name="f2655" fmla="*/ f2131 1 f1486"/>
              <a:gd name="f2656" fmla="*/ f2132 1 f1485"/>
              <a:gd name="f2657" fmla="*/ f2133 1 f1486"/>
              <a:gd name="f2658" fmla="*/ f2134 1 f1485"/>
              <a:gd name="f2659" fmla="*/ f2135 1 f1486"/>
              <a:gd name="f2660" fmla="*/ f2136 1 f1485"/>
              <a:gd name="f2661" fmla="*/ f2137 1 f1486"/>
              <a:gd name="f2662" fmla="*/ f2138 1 f1485"/>
              <a:gd name="f2663" fmla="*/ f2139 1 f1486"/>
              <a:gd name="f2664" fmla="*/ f2140 1 f1485"/>
              <a:gd name="f2665" fmla="*/ f2141 1 f1486"/>
              <a:gd name="f2666" fmla="*/ f2142 1 f1485"/>
              <a:gd name="f2667" fmla="*/ f2143 1 f1486"/>
              <a:gd name="f2668" fmla="*/ f2144 1 f1485"/>
              <a:gd name="f2669" fmla="*/ f2145 1 f1486"/>
              <a:gd name="f2670" fmla="*/ f2146 1 f1486"/>
              <a:gd name="f2671" fmla="*/ f2147 1 f1486"/>
              <a:gd name="f2672" fmla="*/ f2148 1 f1485"/>
              <a:gd name="f2673" fmla="*/ f2149 1 f1486"/>
              <a:gd name="f2674" fmla="*/ f2150 1 f1485"/>
              <a:gd name="f2675" fmla="*/ f2151 1 f1486"/>
              <a:gd name="f2676" fmla="*/ f2152 1 f1485"/>
              <a:gd name="f2677" fmla="*/ f2153 1 f1486"/>
              <a:gd name="f2678" fmla="*/ f2154 1 f1485"/>
              <a:gd name="f2679" fmla="*/ f2155 1 f1486"/>
              <a:gd name="f2680" fmla="*/ f2156 1 f1485"/>
              <a:gd name="f2681" fmla="*/ f2157 1 f1486"/>
              <a:gd name="f2682" fmla="*/ f2158 1 f1486"/>
              <a:gd name="f2683" fmla="*/ f2159 1 f1486"/>
              <a:gd name="f2684" fmla="*/ f2160 1 f1485"/>
              <a:gd name="f2685" fmla="*/ f2161 1 f1486"/>
              <a:gd name="f2686" fmla="*/ f2162 1 f1485"/>
              <a:gd name="f2687" fmla="*/ f2163 1 f1486"/>
              <a:gd name="f2688" fmla="*/ f2164 1 f1485"/>
              <a:gd name="f2689" fmla="*/ f2165 1 f1486"/>
              <a:gd name="f2690" fmla="*/ f2166 1 f1485"/>
              <a:gd name="f2691" fmla="*/ f2167 1 f1486"/>
              <a:gd name="f2692" fmla="*/ f2168 1 f1485"/>
              <a:gd name="f2693" fmla="*/ f2169 1 f1486"/>
              <a:gd name="f2694" fmla="*/ f2170 1 f1485"/>
              <a:gd name="f2695" fmla="*/ f2171 1 f1486"/>
              <a:gd name="f2696" fmla="*/ f2172 1 f1485"/>
              <a:gd name="f2697" fmla="*/ f2173 1 f1486"/>
              <a:gd name="f2698" fmla="*/ f2174 1 f1485"/>
              <a:gd name="f2699" fmla="*/ f2175 1 f1486"/>
              <a:gd name="f2700" fmla="*/ f2176 1 f1485"/>
              <a:gd name="f2701" fmla="*/ f2177 1 f1486"/>
              <a:gd name="f2702" fmla="*/ f2178 1 f1485"/>
              <a:gd name="f2703" fmla="*/ f2179 1 f1486"/>
              <a:gd name="f2704" fmla="*/ f2180 1 f1485"/>
              <a:gd name="f2705" fmla="*/ f2181 1 f1486"/>
              <a:gd name="f2706" fmla="*/ f2182 1 f1485"/>
              <a:gd name="f2707" fmla="*/ f2183 1 f1486"/>
              <a:gd name="f2708" fmla="*/ f2184 1 f1485"/>
              <a:gd name="f2709" fmla="*/ f2185 1 f1486"/>
              <a:gd name="f2710" fmla="*/ f2186 1 f1485"/>
              <a:gd name="f2711" fmla="*/ f2187 1 f1486"/>
              <a:gd name="f2712" fmla="*/ f2188 1 f1485"/>
              <a:gd name="f2713" fmla="*/ f2189 1 f1486"/>
              <a:gd name="f2714" fmla="*/ f2190 1 f1485"/>
              <a:gd name="f2715" fmla="*/ f2191 1 f1486"/>
              <a:gd name="f2716" fmla="*/ f2192 1 f1485"/>
              <a:gd name="f2717" fmla="*/ f2193 1 f1486"/>
              <a:gd name="f2718" fmla="*/ f2194 1 f1485"/>
              <a:gd name="f2719" fmla="*/ f2195 1 f1486"/>
              <a:gd name="f2720" fmla="*/ f2196 1 f1485"/>
              <a:gd name="f2721" fmla="*/ f2197 1 f1486"/>
              <a:gd name="f2722" fmla="*/ f2198 1 f1485"/>
              <a:gd name="f2723" fmla="*/ f2199 1 f1486"/>
              <a:gd name="f2724" fmla="*/ f2200 1 f1485"/>
              <a:gd name="f2725" fmla="*/ f2201 1 f1486"/>
              <a:gd name="f2726" fmla="*/ f2202 1 f1485"/>
              <a:gd name="f2727" fmla="*/ f2203 1 f1486"/>
              <a:gd name="f2728" fmla="*/ f2204 1 f1485"/>
              <a:gd name="f2729" fmla="*/ f2205 1 f1486"/>
              <a:gd name="f2730" fmla="*/ f2206 1 f1485"/>
              <a:gd name="f2731" fmla="*/ f2207 1 f1486"/>
              <a:gd name="f2732" fmla="*/ f2208 1 f1485"/>
              <a:gd name="f2733" fmla="*/ f2209 1 f1486"/>
              <a:gd name="f2734" fmla="*/ f2210 1 f1485"/>
              <a:gd name="f2735" fmla="*/ f2211 1 f1486"/>
              <a:gd name="f2736" fmla="*/ f2212 1 f1485"/>
              <a:gd name="f2737" fmla="*/ f2213 1 f1486"/>
              <a:gd name="f2738" fmla="*/ f2214 1 f1485"/>
              <a:gd name="f2739" fmla="*/ f2215 1 f1486"/>
              <a:gd name="f2740" fmla="*/ f2216 1 f1485"/>
              <a:gd name="f2741" fmla="*/ f2217 1 f1486"/>
              <a:gd name="f2742" fmla="*/ f2218 1 f1485"/>
              <a:gd name="f2743" fmla="*/ f2219 1 f1486"/>
              <a:gd name="f2744" fmla="*/ f2220 1 f1485"/>
              <a:gd name="f2745" fmla="*/ f2221 1 f1486"/>
              <a:gd name="f2746" fmla="*/ f2222 1 f1486"/>
              <a:gd name="f2747" fmla="*/ f2223 1 f1486"/>
              <a:gd name="f2748" fmla="*/ f2224 1 f1485"/>
              <a:gd name="f2749" fmla="*/ f2225 1 f1486"/>
              <a:gd name="f2750" fmla="*/ f2226 1 f1485"/>
              <a:gd name="f2751" fmla="*/ f2227 1 f1486"/>
              <a:gd name="f2752" fmla="*/ f2228 1 f1485"/>
              <a:gd name="f2753" fmla="*/ f2229 1 f1486"/>
              <a:gd name="f2754" fmla="*/ f2230 1 f1485"/>
              <a:gd name="f2755" fmla="*/ f2231 1 f1486"/>
              <a:gd name="f2756" fmla="*/ f2232 1 f1486"/>
              <a:gd name="f2757" fmla="*/ f2233 1 f1486"/>
              <a:gd name="f2758" fmla="*/ f2234 1 f1485"/>
              <a:gd name="f2759" fmla="*/ f2235 1 f1486"/>
              <a:gd name="f2760" fmla="*/ f2236 1 f1485"/>
              <a:gd name="f2761" fmla="*/ f2237 1 f1486"/>
              <a:gd name="f2762" fmla="*/ f2238 1 f1486"/>
              <a:gd name="f2763" fmla="*/ f2239 1 f1486"/>
              <a:gd name="f2764" fmla="*/ f2240 1 f1485"/>
              <a:gd name="f2765" fmla="*/ f2241 1 f1486"/>
              <a:gd name="f2766" fmla="*/ f2242 1 f1485"/>
              <a:gd name="f2767" fmla="*/ f2243 1 f1486"/>
              <a:gd name="f2768" fmla="*/ f2244 1 f1485"/>
              <a:gd name="f2769" fmla="*/ f2245 1 f1486"/>
              <a:gd name="f2770" fmla="*/ f2246 1 f1485"/>
              <a:gd name="f2771" fmla="*/ f2247 1 f1486"/>
              <a:gd name="f2772" fmla="*/ f2248 1 f1485"/>
              <a:gd name="f2773" fmla="*/ f2249 1 f1486"/>
              <a:gd name="f2774" fmla="*/ f2250 1 f1485"/>
              <a:gd name="f2775" fmla="*/ f2251 1 f1486"/>
              <a:gd name="f2776" fmla="*/ f2252 1 f1485"/>
              <a:gd name="f2777" fmla="*/ f2253 1 f1486"/>
              <a:gd name="f2778" fmla="*/ f2254 1 f1485"/>
              <a:gd name="f2779" fmla="*/ f2255 1 f1486"/>
              <a:gd name="f2780" fmla="*/ f2256 1 f1485"/>
              <a:gd name="f2781" fmla="*/ f2257 1 f1486"/>
              <a:gd name="f2782" fmla="*/ f2258 1 f1485"/>
              <a:gd name="f2783" fmla="*/ f2259 1 f1486"/>
              <a:gd name="f2784" fmla="*/ f2260 1 f1485"/>
              <a:gd name="f2785" fmla="*/ f2261 1 f1486"/>
              <a:gd name="f2786" fmla="*/ f2262 1 f1485"/>
              <a:gd name="f2787" fmla="*/ f2263 1 f1486"/>
              <a:gd name="f2788" fmla="*/ f2264 1 f1485"/>
              <a:gd name="f2789" fmla="*/ f2265 1 f1486"/>
              <a:gd name="f2790" fmla="*/ f2266 1 f1485"/>
              <a:gd name="f2791" fmla="*/ f2267 1 f1486"/>
              <a:gd name="f2792" fmla="*/ f2268 1 f1485"/>
              <a:gd name="f2793" fmla="*/ f2269 1 f1486"/>
              <a:gd name="f2794" fmla="*/ f2270 1 f1485"/>
              <a:gd name="f2795" fmla="*/ f2271 1 f1486"/>
              <a:gd name="f2796" fmla="*/ f2272 1 f1485"/>
              <a:gd name="f2797" fmla="*/ f2273 1 f1486"/>
              <a:gd name="f2798" fmla="*/ f2274 1 f1485"/>
              <a:gd name="f2799" fmla="*/ f2275 1 f1486"/>
              <a:gd name="f2800" fmla="*/ f2276 1 f1485"/>
              <a:gd name="f2801" fmla="*/ f2277 1 f1486"/>
              <a:gd name="f2802" fmla="*/ f2278 1 f1485"/>
              <a:gd name="f2803" fmla="*/ f2279 1 f1486"/>
              <a:gd name="f2804" fmla="*/ f2280 1 f1485"/>
              <a:gd name="f2805" fmla="*/ f2281 1 f1486"/>
              <a:gd name="f2806" fmla="*/ f2282 1 f1485"/>
              <a:gd name="f2807" fmla="*/ f2283 1 f1486"/>
              <a:gd name="f2808" fmla="*/ f2284 1 f1485"/>
              <a:gd name="f2809" fmla="*/ f2285 1 f1486"/>
              <a:gd name="f2810" fmla="*/ f2286 1 f1485"/>
              <a:gd name="f2811" fmla="*/ f2287 1 f1486"/>
              <a:gd name="f2812" fmla="*/ f2288 1 f1485"/>
              <a:gd name="f2813" fmla="*/ f2289 1 f1486"/>
              <a:gd name="f2814" fmla="*/ f2290 1 f1485"/>
              <a:gd name="f2815" fmla="*/ f2291 1 f1486"/>
              <a:gd name="f2816" fmla="*/ f2292 1 f1485"/>
              <a:gd name="f2817" fmla="*/ f2293 1 f1486"/>
              <a:gd name="f2818" fmla="*/ f2294 1 f1485"/>
              <a:gd name="f2819" fmla="*/ f2295 1 f1486"/>
              <a:gd name="f2820" fmla="*/ f2296 1 f1485"/>
              <a:gd name="f2821" fmla="*/ f2297 1 f1486"/>
              <a:gd name="f2822" fmla="*/ f2298 1 f1485"/>
              <a:gd name="f2823" fmla="*/ f2299 1 f1486"/>
              <a:gd name="f2824" fmla="*/ f2300 1 f1486"/>
              <a:gd name="f2825" fmla="*/ f2301 1 f1486"/>
              <a:gd name="f2826" fmla="*/ f2302 1 f1485"/>
              <a:gd name="f2827" fmla="*/ f2303 1 f1486"/>
              <a:gd name="f2828" fmla="*/ f2304 1 f1485"/>
              <a:gd name="f2829" fmla="*/ f2305 1 f1486"/>
              <a:gd name="f2830" fmla="*/ f2306 1 f1485"/>
              <a:gd name="f2831" fmla="*/ f2307 1 f1486"/>
              <a:gd name="f2832" fmla="*/ f2308 1 f1486"/>
              <a:gd name="f2833" fmla="*/ f2309 1 f1486"/>
              <a:gd name="f2834" fmla="*/ f2310 1 f1485"/>
              <a:gd name="f2835" fmla="*/ f2311 1 f1486"/>
              <a:gd name="f2836" fmla="*/ f2312 1 f1485"/>
              <a:gd name="f2837" fmla="*/ f2313 1 f1486"/>
              <a:gd name="f2838" fmla="*/ f2314 1 f1485"/>
              <a:gd name="f2839" fmla="*/ f2315 1 f1486"/>
              <a:gd name="f2840" fmla="*/ f2316 1 f1485"/>
              <a:gd name="f2841" fmla="*/ f2317 1 f1486"/>
              <a:gd name="f2842" fmla="*/ f2318 1 f1485"/>
              <a:gd name="f2843" fmla="*/ f2319 1 f1486"/>
              <a:gd name="f2844" fmla="*/ f2320 1 f1485"/>
              <a:gd name="f2845" fmla="*/ f2321 1 f1486"/>
              <a:gd name="f2846" fmla="*/ f2322 1 f1485"/>
              <a:gd name="f2847" fmla="*/ f2323 1 f1486"/>
              <a:gd name="f2848" fmla="*/ f2324 1 f1485"/>
              <a:gd name="f2849" fmla="*/ f2325 1 f1486"/>
              <a:gd name="f2850" fmla="*/ f2326 1 f1485"/>
              <a:gd name="f2851" fmla="*/ f2327 1 f1486"/>
              <a:gd name="f2852" fmla="*/ f2328 1 f1485"/>
              <a:gd name="f2853" fmla="*/ f2329 1 f1486"/>
              <a:gd name="f2854" fmla="*/ f2330 1 f1485"/>
              <a:gd name="f2855" fmla="*/ f2331 1 f1486"/>
              <a:gd name="f2856" fmla="*/ f2332 1 f1485"/>
              <a:gd name="f2857" fmla="*/ f2333 1 f1486"/>
              <a:gd name="f2858" fmla="*/ f2334 1 f1485"/>
              <a:gd name="f2859" fmla="*/ f2335 1 f1486"/>
              <a:gd name="f2860" fmla="*/ f2336 1 f1485"/>
              <a:gd name="f2861" fmla="*/ f2337 1 f1486"/>
              <a:gd name="f2862" fmla="*/ f2338 1 f1485"/>
              <a:gd name="f2863" fmla="*/ f2339 1 f1486"/>
              <a:gd name="f2864" fmla="*/ f2340 1 f1485"/>
              <a:gd name="f2865" fmla="*/ f2341 1 f1486"/>
              <a:gd name="f2866" fmla="*/ f2342 1 f1485"/>
              <a:gd name="f2867" fmla="*/ f2343 1 f1486"/>
              <a:gd name="f2868" fmla="*/ f2344 1 f1485"/>
              <a:gd name="f2869" fmla="*/ f2345 1 f1486"/>
              <a:gd name="f2870" fmla="*/ f2346 1 f1485"/>
              <a:gd name="f2871" fmla="*/ f2347 1 f1486"/>
              <a:gd name="f2872" fmla="*/ f2348 1 f1485"/>
              <a:gd name="f2873" fmla="*/ f2349 1 f1486"/>
              <a:gd name="f2874" fmla="*/ f2350 1 f1485"/>
              <a:gd name="f2875" fmla="*/ f2351 1 f1486"/>
              <a:gd name="f2876" fmla="*/ f2352 1 f1485"/>
              <a:gd name="f2877" fmla="*/ f2353 1 f1486"/>
              <a:gd name="f2878" fmla="*/ f2354 1 f1485"/>
              <a:gd name="f2879" fmla="*/ f2355 1 f1486"/>
              <a:gd name="f2880" fmla="*/ f2356 1 f1485"/>
              <a:gd name="f2881" fmla="*/ f2357 1 f1486"/>
              <a:gd name="f2882" fmla="*/ f2358 1 f1485"/>
              <a:gd name="f2883" fmla="*/ f2359 1 f1486"/>
              <a:gd name="f2884" fmla="*/ f2360 1 f1485"/>
              <a:gd name="f2885" fmla="*/ f2361 1 f1486"/>
              <a:gd name="f2886" fmla="*/ f2362 1 f1485"/>
              <a:gd name="f2887" fmla="*/ f2363 1 f1486"/>
              <a:gd name="f2888" fmla="*/ f2364 1 f1485"/>
              <a:gd name="f2889" fmla="*/ f2365 1 f1486"/>
              <a:gd name="f2890" fmla="*/ f2366 1 f1485"/>
              <a:gd name="f2891" fmla="*/ f2367 1 f1486"/>
              <a:gd name="f2892" fmla="*/ f2368 1 f1485"/>
              <a:gd name="f2893" fmla="*/ f2369 1 f1486"/>
              <a:gd name="f2894" fmla="*/ f2370 1 f1485"/>
              <a:gd name="f2895" fmla="*/ f2371 1 f1486"/>
              <a:gd name="f2896" fmla="*/ f2372 1 f1485"/>
              <a:gd name="f2897" fmla="*/ f2373 1 f1486"/>
              <a:gd name="f2898" fmla="*/ f2374 1 f1485"/>
              <a:gd name="f2899" fmla="*/ f2375 1 f1486"/>
              <a:gd name="f2900" fmla="*/ f2376 1 f1485"/>
              <a:gd name="f2901" fmla="*/ f2377 1 f1486"/>
              <a:gd name="f2902" fmla="*/ f2378 1 f1485"/>
              <a:gd name="f2903" fmla="*/ f2379 1 f1486"/>
              <a:gd name="f2904" fmla="*/ f2380 1 f1485"/>
              <a:gd name="f2905" fmla="*/ f2381 1 f1486"/>
              <a:gd name="f2906" fmla="*/ f2382 1 f1485"/>
              <a:gd name="f2907" fmla="*/ f2383 1 f1486"/>
              <a:gd name="f2908" fmla="*/ f2384 1 f1485"/>
              <a:gd name="f2909" fmla="*/ f2385 1 f1486"/>
              <a:gd name="f2910" fmla="*/ f2386 1 f1485"/>
              <a:gd name="f2911" fmla="*/ f2387 1 f1486"/>
              <a:gd name="f2912" fmla="*/ f2388 1 f1485"/>
              <a:gd name="f2913" fmla="*/ f2389 1 f1486"/>
              <a:gd name="f2914" fmla="*/ f2390 1 f1485"/>
              <a:gd name="f2915" fmla="*/ f2391 1 f1486"/>
              <a:gd name="f2916" fmla="*/ f2392 1 f1485"/>
              <a:gd name="f2917" fmla="*/ f2393 1 f1486"/>
              <a:gd name="f2918" fmla="*/ f2394 1 f1485"/>
              <a:gd name="f2919" fmla="*/ f2395 1 f1486"/>
              <a:gd name="f2920" fmla="*/ f2396 1 f1485"/>
              <a:gd name="f2921" fmla="*/ f2397 1 f1486"/>
              <a:gd name="f2922" fmla="*/ f2398 1 f1485"/>
              <a:gd name="f2923" fmla="*/ f2399 1 f1486"/>
              <a:gd name="f2924" fmla="*/ f2400 1 f1485"/>
              <a:gd name="f2925" fmla="*/ f2401 1 f1486"/>
              <a:gd name="f2926" fmla="*/ f2402 1 f1485"/>
              <a:gd name="f2927" fmla="*/ f2403 1 f1486"/>
              <a:gd name="f2928" fmla="*/ f2404 1 f1485"/>
              <a:gd name="f2929" fmla="*/ f2405 1 f1486"/>
              <a:gd name="f2930" fmla="*/ f2406 1 f1485"/>
              <a:gd name="f2931" fmla="*/ f2407 1 f1486"/>
              <a:gd name="f2932" fmla="*/ f2408 1 f1485"/>
              <a:gd name="f2933" fmla="*/ f2409 1 f1486"/>
              <a:gd name="f2934" fmla="*/ f2410 1 f1486"/>
              <a:gd name="f2935" fmla="*/ f2411 1 f1486"/>
              <a:gd name="f2936" fmla="*/ f2412 1 f1485"/>
              <a:gd name="f2937" fmla="*/ f2413 1 f1486"/>
              <a:gd name="f2938" fmla="*/ f2414 1 f1485"/>
              <a:gd name="f2939" fmla="*/ f2415 1 f1486"/>
              <a:gd name="f2940" fmla="*/ f2416 1 f1485"/>
              <a:gd name="f2941" fmla="*/ f2417 1 f1486"/>
              <a:gd name="f2942" fmla="*/ f2418 1 f1485"/>
              <a:gd name="f2943" fmla="*/ f2419 1 f1486"/>
              <a:gd name="f2944" fmla="*/ f2420 1 f1485"/>
              <a:gd name="f2945" fmla="*/ f2421 1 f1486"/>
              <a:gd name="f2946" fmla="*/ f2422 1 f1485"/>
              <a:gd name="f2947" fmla="*/ f2423 1 f1486"/>
              <a:gd name="f2948" fmla="*/ f2424 1 f1485"/>
              <a:gd name="f2949" fmla="*/ f2425 1 f1486"/>
              <a:gd name="f2950" fmla="*/ f2426 1 f1485"/>
              <a:gd name="f2951" fmla="*/ f2427 1 f1486"/>
              <a:gd name="f2952" fmla="*/ f2428 1 f1485"/>
              <a:gd name="f2953" fmla="*/ f2429 1 f1486"/>
              <a:gd name="f2954" fmla="*/ f2430 1 f1485"/>
              <a:gd name="f2955" fmla="*/ f2431 1 f1486"/>
              <a:gd name="f2956" fmla="*/ f2432 1 f1485"/>
              <a:gd name="f2957" fmla="*/ f2433 1 f1486"/>
              <a:gd name="f2958" fmla="*/ f2434 1 f1485"/>
              <a:gd name="f2959" fmla="*/ f2435 1 f1486"/>
              <a:gd name="f2960" fmla="*/ f2436 1 f1485"/>
              <a:gd name="f2961" fmla="*/ f2437 1 f1486"/>
              <a:gd name="f2962" fmla="*/ f2438 1 f1485"/>
              <a:gd name="f2963" fmla="*/ f2439 1 f1486"/>
              <a:gd name="f2964" fmla="*/ f2440 1 f1485"/>
              <a:gd name="f2965" fmla="*/ f2441 1 f1486"/>
              <a:gd name="f2966" fmla="*/ f2442 1 f1485"/>
              <a:gd name="f2967" fmla="*/ f2443 1 f1486"/>
              <a:gd name="f2968" fmla="*/ f2444 1 f1485"/>
              <a:gd name="f2969" fmla="*/ f2445 1 f1486"/>
              <a:gd name="f2970" fmla="*/ f2446 1 f1485"/>
              <a:gd name="f2971" fmla="*/ f2447 1 f1486"/>
              <a:gd name="f2972" fmla="*/ f2448 1 f1485"/>
              <a:gd name="f2973" fmla="*/ f2449 1 f1486"/>
              <a:gd name="f2974" fmla="*/ f2450 1 f1485"/>
              <a:gd name="f2975" fmla="*/ f2451 1 f1486"/>
              <a:gd name="f2976" fmla="*/ f2452 1 f1485"/>
              <a:gd name="f2977" fmla="*/ f2453 1 f1486"/>
              <a:gd name="f2978" fmla="*/ f2454 1 f1485"/>
              <a:gd name="f2979" fmla="*/ f2455 1 f1486"/>
              <a:gd name="f2980" fmla="*/ f2456 1 f1485"/>
              <a:gd name="f2981" fmla="*/ f2457 1 f1486"/>
              <a:gd name="f2982" fmla="*/ f2458 1 f1485"/>
              <a:gd name="f2983" fmla="*/ f2459 1 f1486"/>
              <a:gd name="f2984" fmla="*/ f2460 1 f1485"/>
              <a:gd name="f2985" fmla="*/ f2461 1 f1486"/>
              <a:gd name="f2986" fmla="*/ f2462 1 f1485"/>
              <a:gd name="f2987" fmla="*/ f2463 1 f1486"/>
              <a:gd name="f2988" fmla="*/ f2464 1 f1485"/>
              <a:gd name="f2989" fmla="*/ f2465 1 f1486"/>
              <a:gd name="f2990" fmla="*/ f2466 1 f1485"/>
              <a:gd name="f2991" fmla="*/ f2467 1 f1486"/>
              <a:gd name="f2992" fmla="*/ f2468 1 f1485"/>
              <a:gd name="f2993" fmla="*/ f2469 1 f1486"/>
              <a:gd name="f2994" fmla="*/ f2470 1 f1485"/>
              <a:gd name="f2995" fmla="*/ f2471 1 f1486"/>
              <a:gd name="f2996" fmla="*/ f2472 1 f1485"/>
              <a:gd name="f2997" fmla="*/ f2473 1 f1486"/>
              <a:gd name="f2998" fmla="*/ f2474 1 f1485"/>
              <a:gd name="f2999" fmla="*/ f2475 1 f1486"/>
              <a:gd name="f3000" fmla="*/ f2476 1 f1485"/>
              <a:gd name="f3001" fmla="*/ f2477 1 f1486"/>
              <a:gd name="f3002" fmla="*/ f2478 1 f1485"/>
              <a:gd name="f3003" fmla="*/ f2479 1 f1486"/>
              <a:gd name="f3004" fmla="*/ f2480 1 f1485"/>
              <a:gd name="f3005" fmla="*/ f2481 1 f1486"/>
              <a:gd name="f3006" fmla="*/ f2482 1 f1485"/>
              <a:gd name="f3007" fmla="*/ f2483 1 f1486"/>
              <a:gd name="f3008" fmla="*/ f2484 1 f1485"/>
              <a:gd name="f3009" fmla="*/ f2485 1 f1486"/>
              <a:gd name="f3010" fmla="*/ f2486 1 f1485"/>
              <a:gd name="f3011" fmla="*/ f2487 1 f1486"/>
              <a:gd name="f3012" fmla="*/ f2488 1 f1485"/>
              <a:gd name="f3013" fmla="*/ f2489 1 f1486"/>
              <a:gd name="f3014" fmla="*/ f2490 1 f1485"/>
              <a:gd name="f3015" fmla="*/ f2491 1 f1486"/>
              <a:gd name="f3016" fmla="*/ f2492 1 f1485"/>
              <a:gd name="f3017" fmla="*/ f2493 1 f1486"/>
              <a:gd name="f3018" fmla="*/ f2494 1 f1485"/>
              <a:gd name="f3019" fmla="*/ f2495 1 f1486"/>
              <a:gd name="f3020" fmla="*/ f2496 1 f1485"/>
              <a:gd name="f3021" fmla="*/ f2497 1 f1486"/>
              <a:gd name="f3022" fmla="*/ f2498 1 f1485"/>
              <a:gd name="f3023" fmla="*/ f2499 1 f1486"/>
              <a:gd name="f3024" fmla="*/ f2500 1 f1485"/>
              <a:gd name="f3025" fmla="*/ f2501 1 f1486"/>
              <a:gd name="f3026" fmla="*/ f2502 1 f1485"/>
              <a:gd name="f3027" fmla="*/ f2503 1 f1486"/>
              <a:gd name="f3028" fmla="*/ f2504 1 f1485"/>
              <a:gd name="f3029" fmla="*/ f2505 1 f1486"/>
              <a:gd name="f3030" fmla="*/ f2506 1 f1485"/>
              <a:gd name="f3031" fmla="*/ f2507 1 f1486"/>
              <a:gd name="f3032" fmla="*/ f2508 1 f1485"/>
              <a:gd name="f3033" fmla="*/ f2509 1 f1486"/>
              <a:gd name="f3034" fmla="*/ f2510 1 f1485"/>
              <a:gd name="f3035" fmla="*/ f2511 1 f1486"/>
              <a:gd name="f3036" fmla="*/ f2512 1 f1485"/>
              <a:gd name="f3037" fmla="*/ f2513 1 f1486"/>
              <a:gd name="f3038" fmla="*/ f2514 1 f1485"/>
              <a:gd name="f3039" fmla="*/ f2515 1 f1486"/>
              <a:gd name="f3040" fmla="*/ f2516 1 f1485"/>
              <a:gd name="f3041" fmla="*/ f2517 1 f1486"/>
              <a:gd name="f3042" fmla="*/ f2518 1 f1485"/>
              <a:gd name="f3043" fmla="*/ f2519 1 f1486"/>
              <a:gd name="f3044" fmla="*/ f2520 1 f1485"/>
              <a:gd name="f3045" fmla="*/ f2521 1 f1486"/>
              <a:gd name="f3046" fmla="*/ f2522 1 f1485"/>
              <a:gd name="f3047" fmla="*/ f2523 1 f1486"/>
              <a:gd name="f3048" fmla="*/ f2524 1 f1485"/>
              <a:gd name="f3049" fmla="*/ f2525 1 f1486"/>
              <a:gd name="f3050" fmla="*/ f2526 f1480 1"/>
              <a:gd name="f3051" fmla="*/ f2527 f1480 1"/>
              <a:gd name="f3052" fmla="*/ f2529 f1481 1"/>
              <a:gd name="f3053" fmla="*/ f2528 f1481 1"/>
              <a:gd name="f3054" fmla="*/ f2531 f1480 1"/>
              <a:gd name="f3055" fmla="*/ f2532 f1481 1"/>
              <a:gd name="f3056" fmla="*/ f2533 f1480 1"/>
              <a:gd name="f3057" fmla="*/ f2534 f1481 1"/>
              <a:gd name="f3058" fmla="*/ f2535 f1480 1"/>
              <a:gd name="f3059" fmla="*/ f2536 f1481 1"/>
              <a:gd name="f3060" fmla="*/ f2537 f1480 1"/>
              <a:gd name="f3061" fmla="*/ f2538 f1481 1"/>
              <a:gd name="f3062" fmla="*/ f2539 f1480 1"/>
              <a:gd name="f3063" fmla="*/ f2540 f1481 1"/>
              <a:gd name="f3064" fmla="*/ f2541 f1480 1"/>
              <a:gd name="f3065" fmla="*/ f2542 f1481 1"/>
              <a:gd name="f3066" fmla="*/ f2543 f1480 1"/>
              <a:gd name="f3067" fmla="*/ f2544 f1481 1"/>
              <a:gd name="f3068" fmla="*/ f2545 f1480 1"/>
              <a:gd name="f3069" fmla="*/ f2546 f1481 1"/>
              <a:gd name="f3070" fmla="*/ f2547 f1480 1"/>
              <a:gd name="f3071" fmla="*/ f2548 f1481 1"/>
              <a:gd name="f3072" fmla="*/ f2549 f1480 1"/>
              <a:gd name="f3073" fmla="*/ f2550 f1481 1"/>
              <a:gd name="f3074" fmla="*/ f2551 f1480 1"/>
              <a:gd name="f3075" fmla="*/ f2552 f1481 1"/>
              <a:gd name="f3076" fmla="*/ f2553 f1480 1"/>
              <a:gd name="f3077" fmla="*/ f2554 f1481 1"/>
              <a:gd name="f3078" fmla="*/ f2555 f1480 1"/>
              <a:gd name="f3079" fmla="*/ f2556 f1481 1"/>
              <a:gd name="f3080" fmla="*/ f2557 f1480 1"/>
              <a:gd name="f3081" fmla="*/ f2558 f1481 1"/>
              <a:gd name="f3082" fmla="*/ f2559 f1481 1"/>
              <a:gd name="f3083" fmla="*/ f2560 f1480 1"/>
              <a:gd name="f3084" fmla="*/ f2561 f1481 1"/>
              <a:gd name="f3085" fmla="*/ f2562 f1480 1"/>
              <a:gd name="f3086" fmla="*/ f2563 f1481 1"/>
              <a:gd name="f3087" fmla="*/ f2564 f1480 1"/>
              <a:gd name="f3088" fmla="*/ f2565 f1481 1"/>
              <a:gd name="f3089" fmla="*/ f2566 f1480 1"/>
              <a:gd name="f3090" fmla="*/ f2567 f1481 1"/>
              <a:gd name="f3091" fmla="*/ f2568 f1480 1"/>
              <a:gd name="f3092" fmla="*/ f2569 f1481 1"/>
              <a:gd name="f3093" fmla="*/ f2570 f1480 1"/>
              <a:gd name="f3094" fmla="*/ f2571 f1481 1"/>
              <a:gd name="f3095" fmla="*/ f2572 f1480 1"/>
              <a:gd name="f3096" fmla="*/ f2573 f1481 1"/>
              <a:gd name="f3097" fmla="*/ f2574 f1480 1"/>
              <a:gd name="f3098" fmla="*/ f2575 f1481 1"/>
              <a:gd name="f3099" fmla="*/ f2576 f1480 1"/>
              <a:gd name="f3100" fmla="*/ f2577 f1481 1"/>
              <a:gd name="f3101" fmla="*/ f2578 f1480 1"/>
              <a:gd name="f3102" fmla="*/ f2579 f1481 1"/>
              <a:gd name="f3103" fmla="*/ f2580 f1480 1"/>
              <a:gd name="f3104" fmla="*/ f2581 f1481 1"/>
              <a:gd name="f3105" fmla="*/ f2582 f1480 1"/>
              <a:gd name="f3106" fmla="*/ f2583 f1481 1"/>
              <a:gd name="f3107" fmla="*/ f2584 f1480 1"/>
              <a:gd name="f3108" fmla="*/ f2585 f1481 1"/>
              <a:gd name="f3109" fmla="*/ f2586 f1480 1"/>
              <a:gd name="f3110" fmla="*/ f2587 f1481 1"/>
              <a:gd name="f3111" fmla="*/ f2588 f1480 1"/>
              <a:gd name="f3112" fmla="*/ f2589 f1481 1"/>
              <a:gd name="f3113" fmla="*/ f2590 f1480 1"/>
              <a:gd name="f3114" fmla="*/ f2591 f1481 1"/>
              <a:gd name="f3115" fmla="*/ f2592 f1480 1"/>
              <a:gd name="f3116" fmla="*/ f2593 f1481 1"/>
              <a:gd name="f3117" fmla="*/ f2594 f1480 1"/>
              <a:gd name="f3118" fmla="*/ f2595 f1481 1"/>
              <a:gd name="f3119" fmla="*/ f2596 f1480 1"/>
              <a:gd name="f3120" fmla="*/ f2597 f1481 1"/>
              <a:gd name="f3121" fmla="*/ f2598 f1480 1"/>
              <a:gd name="f3122" fmla="*/ f2599 f1481 1"/>
              <a:gd name="f3123" fmla="*/ f2600 f1480 1"/>
              <a:gd name="f3124" fmla="*/ f2601 f1481 1"/>
              <a:gd name="f3125" fmla="*/ f2602 f1480 1"/>
              <a:gd name="f3126" fmla="*/ f2603 f1481 1"/>
              <a:gd name="f3127" fmla="*/ f2604 f1480 1"/>
              <a:gd name="f3128" fmla="*/ f2605 f1481 1"/>
              <a:gd name="f3129" fmla="*/ f2606 f1480 1"/>
              <a:gd name="f3130" fmla="*/ f2607 f1481 1"/>
              <a:gd name="f3131" fmla="*/ f2608 f1480 1"/>
              <a:gd name="f3132" fmla="*/ f2609 f1481 1"/>
              <a:gd name="f3133" fmla="*/ f2610 f1480 1"/>
              <a:gd name="f3134" fmla="*/ f2611 f1481 1"/>
              <a:gd name="f3135" fmla="*/ f2612 f1480 1"/>
              <a:gd name="f3136" fmla="*/ f2613 f1481 1"/>
              <a:gd name="f3137" fmla="*/ f2614 f1480 1"/>
              <a:gd name="f3138" fmla="*/ f2615 f1481 1"/>
              <a:gd name="f3139" fmla="*/ f2616 f1480 1"/>
              <a:gd name="f3140" fmla="*/ f2617 f1481 1"/>
              <a:gd name="f3141" fmla="*/ f2618 f1480 1"/>
              <a:gd name="f3142" fmla="*/ f2619 f1481 1"/>
              <a:gd name="f3143" fmla="*/ f2620 f1480 1"/>
              <a:gd name="f3144" fmla="*/ f2621 f1481 1"/>
              <a:gd name="f3145" fmla="*/ f2622 f1480 1"/>
              <a:gd name="f3146" fmla="*/ f2623 f1481 1"/>
              <a:gd name="f3147" fmla="*/ f2624 f1480 1"/>
              <a:gd name="f3148" fmla="*/ f2625 f1481 1"/>
              <a:gd name="f3149" fmla="*/ f2626 f1480 1"/>
              <a:gd name="f3150" fmla="*/ f2627 f1481 1"/>
              <a:gd name="f3151" fmla="*/ f2628 f1480 1"/>
              <a:gd name="f3152" fmla="*/ f2629 f1481 1"/>
              <a:gd name="f3153" fmla="*/ f2630 f1480 1"/>
              <a:gd name="f3154" fmla="*/ f2631 f1481 1"/>
              <a:gd name="f3155" fmla="*/ f2632 f1480 1"/>
              <a:gd name="f3156" fmla="*/ f2633 f1481 1"/>
              <a:gd name="f3157" fmla="*/ f2634 f1480 1"/>
              <a:gd name="f3158" fmla="*/ f2635 f1481 1"/>
              <a:gd name="f3159" fmla="*/ f2636 f1480 1"/>
              <a:gd name="f3160" fmla="*/ f2637 f1481 1"/>
              <a:gd name="f3161" fmla="*/ f2638 f1481 1"/>
              <a:gd name="f3162" fmla="*/ f2639 f1481 1"/>
              <a:gd name="f3163" fmla="*/ f2640 f1480 1"/>
              <a:gd name="f3164" fmla="*/ f2641 f1481 1"/>
              <a:gd name="f3165" fmla="*/ f2642 f1480 1"/>
              <a:gd name="f3166" fmla="*/ f2643 f1481 1"/>
              <a:gd name="f3167" fmla="*/ f2644 f1480 1"/>
              <a:gd name="f3168" fmla="*/ f2645 f1481 1"/>
              <a:gd name="f3169" fmla="*/ f2646 f1480 1"/>
              <a:gd name="f3170" fmla="*/ f2647 f1481 1"/>
              <a:gd name="f3171" fmla="*/ f2648 f1480 1"/>
              <a:gd name="f3172" fmla="*/ f2649 f1481 1"/>
              <a:gd name="f3173" fmla="*/ f2650 f1480 1"/>
              <a:gd name="f3174" fmla="*/ f2651 f1481 1"/>
              <a:gd name="f3175" fmla="*/ f2652 f1480 1"/>
              <a:gd name="f3176" fmla="*/ f2653 f1481 1"/>
              <a:gd name="f3177" fmla="*/ f2654 f1480 1"/>
              <a:gd name="f3178" fmla="*/ f2655 f1481 1"/>
              <a:gd name="f3179" fmla="*/ f2656 f1480 1"/>
              <a:gd name="f3180" fmla="*/ f2657 f1481 1"/>
              <a:gd name="f3181" fmla="*/ f2658 f1480 1"/>
              <a:gd name="f3182" fmla="*/ f2659 f1481 1"/>
              <a:gd name="f3183" fmla="*/ f2660 f1480 1"/>
              <a:gd name="f3184" fmla="*/ f2661 f1481 1"/>
              <a:gd name="f3185" fmla="*/ f2662 f1480 1"/>
              <a:gd name="f3186" fmla="*/ f2663 f1481 1"/>
              <a:gd name="f3187" fmla="*/ f2664 f1480 1"/>
              <a:gd name="f3188" fmla="*/ f2665 f1481 1"/>
              <a:gd name="f3189" fmla="*/ f2666 f1480 1"/>
              <a:gd name="f3190" fmla="*/ f2667 f1481 1"/>
              <a:gd name="f3191" fmla="*/ f2668 f1480 1"/>
              <a:gd name="f3192" fmla="*/ f2669 f1481 1"/>
              <a:gd name="f3193" fmla="*/ f2670 f1481 1"/>
              <a:gd name="f3194" fmla="*/ f2671 f1481 1"/>
              <a:gd name="f3195" fmla="*/ f2672 f1480 1"/>
              <a:gd name="f3196" fmla="*/ f2673 f1481 1"/>
              <a:gd name="f3197" fmla="*/ f2674 f1480 1"/>
              <a:gd name="f3198" fmla="*/ f2675 f1481 1"/>
              <a:gd name="f3199" fmla="*/ f2676 f1480 1"/>
              <a:gd name="f3200" fmla="*/ f2677 f1481 1"/>
              <a:gd name="f3201" fmla="*/ f2678 f1480 1"/>
              <a:gd name="f3202" fmla="*/ f2679 f1481 1"/>
              <a:gd name="f3203" fmla="*/ f2680 f1480 1"/>
              <a:gd name="f3204" fmla="*/ f2681 f1481 1"/>
              <a:gd name="f3205" fmla="*/ f2682 f1481 1"/>
              <a:gd name="f3206" fmla="*/ f2683 f1481 1"/>
              <a:gd name="f3207" fmla="*/ f2684 f1480 1"/>
              <a:gd name="f3208" fmla="*/ f2685 f1481 1"/>
              <a:gd name="f3209" fmla="*/ f2686 f1480 1"/>
              <a:gd name="f3210" fmla="*/ f2687 f1481 1"/>
              <a:gd name="f3211" fmla="*/ f2688 f1480 1"/>
              <a:gd name="f3212" fmla="*/ f2689 f1481 1"/>
              <a:gd name="f3213" fmla="*/ f2690 f1480 1"/>
              <a:gd name="f3214" fmla="*/ f2691 f1481 1"/>
              <a:gd name="f3215" fmla="*/ f2692 f1480 1"/>
              <a:gd name="f3216" fmla="*/ f2693 f1481 1"/>
              <a:gd name="f3217" fmla="*/ f2694 f1480 1"/>
              <a:gd name="f3218" fmla="*/ f2695 f1481 1"/>
              <a:gd name="f3219" fmla="*/ f2696 f1480 1"/>
              <a:gd name="f3220" fmla="*/ f2697 f1481 1"/>
              <a:gd name="f3221" fmla="*/ f2698 f1480 1"/>
              <a:gd name="f3222" fmla="*/ f2699 f1481 1"/>
              <a:gd name="f3223" fmla="*/ f2700 f1480 1"/>
              <a:gd name="f3224" fmla="*/ f2701 f1481 1"/>
              <a:gd name="f3225" fmla="*/ f2702 f1480 1"/>
              <a:gd name="f3226" fmla="*/ f2703 f1481 1"/>
              <a:gd name="f3227" fmla="*/ f2704 f1480 1"/>
              <a:gd name="f3228" fmla="*/ f2705 f1481 1"/>
              <a:gd name="f3229" fmla="*/ f2706 f1480 1"/>
              <a:gd name="f3230" fmla="*/ f2707 f1481 1"/>
              <a:gd name="f3231" fmla="*/ f2708 f1480 1"/>
              <a:gd name="f3232" fmla="*/ f2709 f1481 1"/>
              <a:gd name="f3233" fmla="*/ f2710 f1480 1"/>
              <a:gd name="f3234" fmla="*/ f2711 f1481 1"/>
              <a:gd name="f3235" fmla="*/ f2712 f1480 1"/>
              <a:gd name="f3236" fmla="*/ f2713 f1481 1"/>
              <a:gd name="f3237" fmla="*/ f2714 f1480 1"/>
              <a:gd name="f3238" fmla="*/ f2715 f1481 1"/>
              <a:gd name="f3239" fmla="*/ f2716 f1480 1"/>
              <a:gd name="f3240" fmla="*/ f2717 f1481 1"/>
              <a:gd name="f3241" fmla="*/ f2718 f1480 1"/>
              <a:gd name="f3242" fmla="*/ f2719 f1481 1"/>
              <a:gd name="f3243" fmla="*/ f2720 f1480 1"/>
              <a:gd name="f3244" fmla="*/ f2721 f1481 1"/>
              <a:gd name="f3245" fmla="*/ f2722 f1480 1"/>
              <a:gd name="f3246" fmla="*/ f2723 f1481 1"/>
              <a:gd name="f3247" fmla="*/ f2724 f1480 1"/>
              <a:gd name="f3248" fmla="*/ f2725 f1481 1"/>
              <a:gd name="f3249" fmla="*/ f2726 f1480 1"/>
              <a:gd name="f3250" fmla="*/ f2727 f1481 1"/>
              <a:gd name="f3251" fmla="*/ f2728 f1480 1"/>
              <a:gd name="f3252" fmla="*/ f2729 f1481 1"/>
              <a:gd name="f3253" fmla="*/ f2730 f1480 1"/>
              <a:gd name="f3254" fmla="*/ f2731 f1481 1"/>
              <a:gd name="f3255" fmla="*/ f2732 f1480 1"/>
              <a:gd name="f3256" fmla="*/ f2733 f1481 1"/>
              <a:gd name="f3257" fmla="*/ f2734 f1480 1"/>
              <a:gd name="f3258" fmla="*/ f2735 f1481 1"/>
              <a:gd name="f3259" fmla="*/ f2736 f1480 1"/>
              <a:gd name="f3260" fmla="*/ f2737 f1481 1"/>
              <a:gd name="f3261" fmla="*/ f2738 f1480 1"/>
              <a:gd name="f3262" fmla="*/ f2739 f1481 1"/>
              <a:gd name="f3263" fmla="*/ f2740 f1480 1"/>
              <a:gd name="f3264" fmla="*/ f2741 f1481 1"/>
              <a:gd name="f3265" fmla="*/ f2742 f1480 1"/>
              <a:gd name="f3266" fmla="*/ f2743 f1481 1"/>
              <a:gd name="f3267" fmla="*/ f2744 f1480 1"/>
              <a:gd name="f3268" fmla="*/ f2745 f1481 1"/>
              <a:gd name="f3269" fmla="*/ f2746 f1481 1"/>
              <a:gd name="f3270" fmla="*/ f2747 f1481 1"/>
              <a:gd name="f3271" fmla="*/ f2748 f1480 1"/>
              <a:gd name="f3272" fmla="*/ f2749 f1481 1"/>
              <a:gd name="f3273" fmla="*/ f2750 f1480 1"/>
              <a:gd name="f3274" fmla="*/ f2751 f1481 1"/>
              <a:gd name="f3275" fmla="*/ f2752 f1480 1"/>
              <a:gd name="f3276" fmla="*/ f2753 f1481 1"/>
              <a:gd name="f3277" fmla="*/ f2754 f1480 1"/>
              <a:gd name="f3278" fmla="*/ f2755 f1481 1"/>
              <a:gd name="f3279" fmla="*/ f2756 f1481 1"/>
              <a:gd name="f3280" fmla="*/ f2757 f1481 1"/>
              <a:gd name="f3281" fmla="*/ f2758 f1480 1"/>
              <a:gd name="f3282" fmla="*/ f2759 f1481 1"/>
              <a:gd name="f3283" fmla="*/ f2760 f1480 1"/>
              <a:gd name="f3284" fmla="*/ f2761 f1481 1"/>
              <a:gd name="f3285" fmla="*/ f2762 f1481 1"/>
              <a:gd name="f3286" fmla="*/ f2763 f1481 1"/>
              <a:gd name="f3287" fmla="*/ f2764 f1480 1"/>
              <a:gd name="f3288" fmla="*/ f2765 f1481 1"/>
              <a:gd name="f3289" fmla="*/ f2766 f1480 1"/>
              <a:gd name="f3290" fmla="*/ f2767 f1481 1"/>
              <a:gd name="f3291" fmla="*/ f2768 f1480 1"/>
              <a:gd name="f3292" fmla="*/ f2769 f1481 1"/>
              <a:gd name="f3293" fmla="*/ f2770 f1480 1"/>
              <a:gd name="f3294" fmla="*/ f2771 f1481 1"/>
              <a:gd name="f3295" fmla="*/ f2772 f1480 1"/>
              <a:gd name="f3296" fmla="*/ f2773 f1481 1"/>
              <a:gd name="f3297" fmla="*/ f2774 f1480 1"/>
              <a:gd name="f3298" fmla="*/ f2775 f1481 1"/>
              <a:gd name="f3299" fmla="*/ f2776 f1480 1"/>
              <a:gd name="f3300" fmla="*/ f2777 f1481 1"/>
              <a:gd name="f3301" fmla="*/ f2778 f1480 1"/>
              <a:gd name="f3302" fmla="*/ f2779 f1481 1"/>
              <a:gd name="f3303" fmla="*/ f2780 f1480 1"/>
              <a:gd name="f3304" fmla="*/ f2781 f1481 1"/>
              <a:gd name="f3305" fmla="*/ f2782 f1480 1"/>
              <a:gd name="f3306" fmla="*/ f2783 f1481 1"/>
              <a:gd name="f3307" fmla="*/ f2784 f1480 1"/>
              <a:gd name="f3308" fmla="*/ f2785 f1481 1"/>
              <a:gd name="f3309" fmla="*/ f2786 f1480 1"/>
              <a:gd name="f3310" fmla="*/ f2787 f1481 1"/>
              <a:gd name="f3311" fmla="*/ f2788 f1480 1"/>
              <a:gd name="f3312" fmla="*/ f2789 f1481 1"/>
              <a:gd name="f3313" fmla="*/ f2790 f1480 1"/>
              <a:gd name="f3314" fmla="*/ f2791 f1481 1"/>
              <a:gd name="f3315" fmla="*/ f2792 f1480 1"/>
              <a:gd name="f3316" fmla="*/ f2793 f1481 1"/>
              <a:gd name="f3317" fmla="*/ f2794 f1480 1"/>
              <a:gd name="f3318" fmla="*/ f2795 f1481 1"/>
              <a:gd name="f3319" fmla="*/ f2796 f1480 1"/>
              <a:gd name="f3320" fmla="*/ f2797 f1481 1"/>
              <a:gd name="f3321" fmla="*/ f2798 f1480 1"/>
              <a:gd name="f3322" fmla="*/ f2799 f1481 1"/>
              <a:gd name="f3323" fmla="*/ f2800 f1480 1"/>
              <a:gd name="f3324" fmla="*/ f2801 f1481 1"/>
              <a:gd name="f3325" fmla="*/ f2802 f1480 1"/>
              <a:gd name="f3326" fmla="*/ f2803 f1481 1"/>
              <a:gd name="f3327" fmla="*/ f2804 f1480 1"/>
              <a:gd name="f3328" fmla="*/ f2805 f1481 1"/>
              <a:gd name="f3329" fmla="*/ f2806 f1480 1"/>
              <a:gd name="f3330" fmla="*/ f2807 f1481 1"/>
              <a:gd name="f3331" fmla="*/ f2808 f1480 1"/>
              <a:gd name="f3332" fmla="*/ f2809 f1481 1"/>
              <a:gd name="f3333" fmla="*/ f2810 f1480 1"/>
              <a:gd name="f3334" fmla="*/ f2811 f1481 1"/>
              <a:gd name="f3335" fmla="*/ f2812 f1480 1"/>
              <a:gd name="f3336" fmla="*/ f2813 f1481 1"/>
              <a:gd name="f3337" fmla="*/ f2814 f1480 1"/>
              <a:gd name="f3338" fmla="*/ f2815 f1481 1"/>
              <a:gd name="f3339" fmla="*/ f2816 f1480 1"/>
              <a:gd name="f3340" fmla="*/ f2817 f1481 1"/>
              <a:gd name="f3341" fmla="*/ f2818 f1480 1"/>
              <a:gd name="f3342" fmla="*/ f2819 f1481 1"/>
              <a:gd name="f3343" fmla="*/ f2820 f1480 1"/>
              <a:gd name="f3344" fmla="*/ f2821 f1481 1"/>
              <a:gd name="f3345" fmla="*/ f2822 f1480 1"/>
              <a:gd name="f3346" fmla="*/ f2823 f1481 1"/>
              <a:gd name="f3347" fmla="*/ f2824 f1481 1"/>
              <a:gd name="f3348" fmla="*/ f2825 f1481 1"/>
              <a:gd name="f3349" fmla="*/ f2826 f1480 1"/>
              <a:gd name="f3350" fmla="*/ f2827 f1481 1"/>
              <a:gd name="f3351" fmla="*/ f2828 f1480 1"/>
              <a:gd name="f3352" fmla="*/ f2829 f1481 1"/>
              <a:gd name="f3353" fmla="*/ f2830 f1480 1"/>
              <a:gd name="f3354" fmla="*/ f2831 f1481 1"/>
              <a:gd name="f3355" fmla="*/ f2832 f1481 1"/>
              <a:gd name="f3356" fmla="*/ f2833 f1481 1"/>
              <a:gd name="f3357" fmla="*/ f2834 f1480 1"/>
              <a:gd name="f3358" fmla="*/ f2835 f1481 1"/>
              <a:gd name="f3359" fmla="*/ f2836 f1480 1"/>
              <a:gd name="f3360" fmla="*/ f2837 f1481 1"/>
              <a:gd name="f3361" fmla="*/ f2838 f1480 1"/>
              <a:gd name="f3362" fmla="*/ f2839 f1481 1"/>
              <a:gd name="f3363" fmla="*/ f2840 f1480 1"/>
              <a:gd name="f3364" fmla="*/ f2841 f1481 1"/>
              <a:gd name="f3365" fmla="*/ f2842 f1480 1"/>
              <a:gd name="f3366" fmla="*/ f2843 f1481 1"/>
              <a:gd name="f3367" fmla="*/ f2844 f1480 1"/>
              <a:gd name="f3368" fmla="*/ f2845 f1481 1"/>
              <a:gd name="f3369" fmla="*/ f2846 f1480 1"/>
              <a:gd name="f3370" fmla="*/ f2847 f1481 1"/>
              <a:gd name="f3371" fmla="*/ f2848 f1480 1"/>
              <a:gd name="f3372" fmla="*/ f2849 f1481 1"/>
              <a:gd name="f3373" fmla="*/ f2850 f1480 1"/>
              <a:gd name="f3374" fmla="*/ f2851 f1481 1"/>
              <a:gd name="f3375" fmla="*/ f2852 f1480 1"/>
              <a:gd name="f3376" fmla="*/ f2853 f1481 1"/>
              <a:gd name="f3377" fmla="*/ f2854 f1480 1"/>
              <a:gd name="f3378" fmla="*/ f2855 f1481 1"/>
              <a:gd name="f3379" fmla="*/ f2856 f1480 1"/>
              <a:gd name="f3380" fmla="*/ f2857 f1481 1"/>
              <a:gd name="f3381" fmla="*/ f2858 f1480 1"/>
              <a:gd name="f3382" fmla="*/ f2859 f1481 1"/>
              <a:gd name="f3383" fmla="*/ f2860 f1480 1"/>
              <a:gd name="f3384" fmla="*/ f2861 f1481 1"/>
              <a:gd name="f3385" fmla="*/ f2862 f1480 1"/>
              <a:gd name="f3386" fmla="*/ f2863 f1481 1"/>
              <a:gd name="f3387" fmla="*/ f2864 f1480 1"/>
              <a:gd name="f3388" fmla="*/ f2865 f1481 1"/>
              <a:gd name="f3389" fmla="*/ f2866 f1480 1"/>
              <a:gd name="f3390" fmla="*/ f2867 f1481 1"/>
              <a:gd name="f3391" fmla="*/ f2868 f1480 1"/>
              <a:gd name="f3392" fmla="*/ f2869 f1481 1"/>
              <a:gd name="f3393" fmla="*/ f2870 f1480 1"/>
              <a:gd name="f3394" fmla="*/ f2871 f1481 1"/>
              <a:gd name="f3395" fmla="*/ f2872 f1480 1"/>
              <a:gd name="f3396" fmla="*/ f2873 f1481 1"/>
              <a:gd name="f3397" fmla="*/ f2874 f1480 1"/>
              <a:gd name="f3398" fmla="*/ f2875 f1481 1"/>
              <a:gd name="f3399" fmla="*/ f2876 f1480 1"/>
              <a:gd name="f3400" fmla="*/ f2877 f1481 1"/>
              <a:gd name="f3401" fmla="*/ f2878 f1480 1"/>
              <a:gd name="f3402" fmla="*/ f2879 f1481 1"/>
              <a:gd name="f3403" fmla="*/ f2880 f1480 1"/>
              <a:gd name="f3404" fmla="*/ f2881 f1481 1"/>
              <a:gd name="f3405" fmla="*/ f2882 f1480 1"/>
              <a:gd name="f3406" fmla="*/ f2883 f1481 1"/>
              <a:gd name="f3407" fmla="*/ f2884 f1480 1"/>
              <a:gd name="f3408" fmla="*/ f2885 f1481 1"/>
              <a:gd name="f3409" fmla="*/ f2886 f1480 1"/>
              <a:gd name="f3410" fmla="*/ f2887 f1481 1"/>
              <a:gd name="f3411" fmla="*/ f2888 f1480 1"/>
              <a:gd name="f3412" fmla="*/ f2889 f1481 1"/>
              <a:gd name="f3413" fmla="*/ f2890 f1480 1"/>
              <a:gd name="f3414" fmla="*/ f2891 f1481 1"/>
              <a:gd name="f3415" fmla="*/ f2892 f1480 1"/>
              <a:gd name="f3416" fmla="*/ f2893 f1481 1"/>
              <a:gd name="f3417" fmla="*/ f2894 f1480 1"/>
              <a:gd name="f3418" fmla="*/ f2895 f1481 1"/>
              <a:gd name="f3419" fmla="*/ f2896 f1480 1"/>
              <a:gd name="f3420" fmla="*/ f2897 f1481 1"/>
              <a:gd name="f3421" fmla="*/ f2898 f1480 1"/>
              <a:gd name="f3422" fmla="*/ f2899 f1481 1"/>
              <a:gd name="f3423" fmla="*/ f2900 f1480 1"/>
              <a:gd name="f3424" fmla="*/ f2901 f1481 1"/>
              <a:gd name="f3425" fmla="*/ f2902 f1480 1"/>
              <a:gd name="f3426" fmla="*/ f2903 f1481 1"/>
              <a:gd name="f3427" fmla="*/ f2904 f1480 1"/>
              <a:gd name="f3428" fmla="*/ f2905 f1481 1"/>
              <a:gd name="f3429" fmla="*/ f2906 f1480 1"/>
              <a:gd name="f3430" fmla="*/ f2907 f1481 1"/>
              <a:gd name="f3431" fmla="*/ f2908 f1480 1"/>
              <a:gd name="f3432" fmla="*/ f2909 f1481 1"/>
              <a:gd name="f3433" fmla="*/ f2910 f1480 1"/>
              <a:gd name="f3434" fmla="*/ f2911 f1481 1"/>
              <a:gd name="f3435" fmla="*/ f2912 f1480 1"/>
              <a:gd name="f3436" fmla="*/ f2913 f1481 1"/>
              <a:gd name="f3437" fmla="*/ f2914 f1480 1"/>
              <a:gd name="f3438" fmla="*/ f2915 f1481 1"/>
              <a:gd name="f3439" fmla="*/ f2916 f1480 1"/>
              <a:gd name="f3440" fmla="*/ f2917 f1481 1"/>
              <a:gd name="f3441" fmla="*/ f2918 f1480 1"/>
              <a:gd name="f3442" fmla="*/ f2919 f1481 1"/>
              <a:gd name="f3443" fmla="*/ f2920 f1480 1"/>
              <a:gd name="f3444" fmla="*/ f2921 f1481 1"/>
              <a:gd name="f3445" fmla="*/ f2922 f1480 1"/>
              <a:gd name="f3446" fmla="*/ f2923 f1481 1"/>
              <a:gd name="f3447" fmla="*/ f2924 f1480 1"/>
              <a:gd name="f3448" fmla="*/ f2925 f1481 1"/>
              <a:gd name="f3449" fmla="*/ f2926 f1480 1"/>
              <a:gd name="f3450" fmla="*/ f2927 f1481 1"/>
              <a:gd name="f3451" fmla="*/ f2928 f1480 1"/>
              <a:gd name="f3452" fmla="*/ f2929 f1481 1"/>
              <a:gd name="f3453" fmla="*/ f2930 f1480 1"/>
              <a:gd name="f3454" fmla="*/ f2931 f1481 1"/>
              <a:gd name="f3455" fmla="*/ f2932 f1480 1"/>
              <a:gd name="f3456" fmla="*/ f2933 f1481 1"/>
              <a:gd name="f3457" fmla="*/ f2934 f1481 1"/>
              <a:gd name="f3458" fmla="*/ f2935 f1481 1"/>
              <a:gd name="f3459" fmla="*/ f2936 f1480 1"/>
              <a:gd name="f3460" fmla="*/ f2937 f1481 1"/>
              <a:gd name="f3461" fmla="*/ f2938 f1480 1"/>
              <a:gd name="f3462" fmla="*/ f2939 f1481 1"/>
              <a:gd name="f3463" fmla="*/ f2940 f1480 1"/>
              <a:gd name="f3464" fmla="*/ f2941 f1481 1"/>
              <a:gd name="f3465" fmla="*/ f2942 f1480 1"/>
              <a:gd name="f3466" fmla="*/ f2943 f1481 1"/>
              <a:gd name="f3467" fmla="*/ f2944 f1480 1"/>
              <a:gd name="f3468" fmla="*/ f2945 f1481 1"/>
              <a:gd name="f3469" fmla="*/ f2946 f1480 1"/>
              <a:gd name="f3470" fmla="*/ f2947 f1481 1"/>
              <a:gd name="f3471" fmla="*/ f2948 f1480 1"/>
              <a:gd name="f3472" fmla="*/ f2949 f1481 1"/>
              <a:gd name="f3473" fmla="*/ f2950 f1480 1"/>
              <a:gd name="f3474" fmla="*/ f2951 f1481 1"/>
              <a:gd name="f3475" fmla="*/ f2952 f1480 1"/>
              <a:gd name="f3476" fmla="*/ f2953 f1481 1"/>
              <a:gd name="f3477" fmla="*/ f2954 f1480 1"/>
              <a:gd name="f3478" fmla="*/ f2955 f1481 1"/>
              <a:gd name="f3479" fmla="*/ f2956 f1480 1"/>
              <a:gd name="f3480" fmla="*/ f2957 f1481 1"/>
              <a:gd name="f3481" fmla="*/ f2958 f1480 1"/>
              <a:gd name="f3482" fmla="*/ f2959 f1481 1"/>
              <a:gd name="f3483" fmla="*/ f2960 f1480 1"/>
              <a:gd name="f3484" fmla="*/ f2961 f1481 1"/>
              <a:gd name="f3485" fmla="*/ f2962 f1480 1"/>
              <a:gd name="f3486" fmla="*/ f2963 f1481 1"/>
              <a:gd name="f3487" fmla="*/ f2964 f1480 1"/>
              <a:gd name="f3488" fmla="*/ f2965 f1481 1"/>
              <a:gd name="f3489" fmla="*/ f2966 f1480 1"/>
              <a:gd name="f3490" fmla="*/ f2967 f1481 1"/>
              <a:gd name="f3491" fmla="*/ f2968 f1480 1"/>
              <a:gd name="f3492" fmla="*/ f2969 f1481 1"/>
              <a:gd name="f3493" fmla="*/ f2970 f1480 1"/>
              <a:gd name="f3494" fmla="*/ f2971 f1481 1"/>
              <a:gd name="f3495" fmla="*/ f2972 f1480 1"/>
              <a:gd name="f3496" fmla="*/ f2973 f1481 1"/>
              <a:gd name="f3497" fmla="*/ f2974 f1480 1"/>
              <a:gd name="f3498" fmla="*/ f2975 f1481 1"/>
              <a:gd name="f3499" fmla="*/ f2976 f1480 1"/>
              <a:gd name="f3500" fmla="*/ f2977 f1481 1"/>
              <a:gd name="f3501" fmla="*/ f2978 f1480 1"/>
              <a:gd name="f3502" fmla="*/ f2979 f1481 1"/>
              <a:gd name="f3503" fmla="*/ f2980 f1480 1"/>
              <a:gd name="f3504" fmla="*/ f2981 f1481 1"/>
              <a:gd name="f3505" fmla="*/ f2982 f1480 1"/>
              <a:gd name="f3506" fmla="*/ f2983 f1481 1"/>
              <a:gd name="f3507" fmla="*/ f2984 f1480 1"/>
              <a:gd name="f3508" fmla="*/ f2985 f1481 1"/>
              <a:gd name="f3509" fmla="*/ f2986 f1480 1"/>
              <a:gd name="f3510" fmla="*/ f2987 f1481 1"/>
              <a:gd name="f3511" fmla="*/ f2988 f1480 1"/>
              <a:gd name="f3512" fmla="*/ f2989 f1481 1"/>
              <a:gd name="f3513" fmla="*/ f2990 f1480 1"/>
              <a:gd name="f3514" fmla="*/ f2991 f1481 1"/>
              <a:gd name="f3515" fmla="*/ f2992 f1480 1"/>
              <a:gd name="f3516" fmla="*/ f2993 f1481 1"/>
              <a:gd name="f3517" fmla="*/ f2994 f1480 1"/>
              <a:gd name="f3518" fmla="*/ f2995 f1481 1"/>
              <a:gd name="f3519" fmla="*/ f2996 f1480 1"/>
              <a:gd name="f3520" fmla="*/ f2997 f1481 1"/>
              <a:gd name="f3521" fmla="*/ f2998 f1480 1"/>
              <a:gd name="f3522" fmla="*/ f2999 f1481 1"/>
              <a:gd name="f3523" fmla="*/ f3000 f1480 1"/>
              <a:gd name="f3524" fmla="*/ f3001 f1481 1"/>
              <a:gd name="f3525" fmla="*/ f3002 f1480 1"/>
              <a:gd name="f3526" fmla="*/ f3003 f1481 1"/>
              <a:gd name="f3527" fmla="*/ f3004 f1480 1"/>
              <a:gd name="f3528" fmla="*/ f3005 f1481 1"/>
              <a:gd name="f3529" fmla="*/ f3006 f1480 1"/>
              <a:gd name="f3530" fmla="*/ f3007 f1481 1"/>
              <a:gd name="f3531" fmla="*/ f3008 f1480 1"/>
              <a:gd name="f3532" fmla="*/ f3009 f1481 1"/>
              <a:gd name="f3533" fmla="*/ f3010 f1480 1"/>
              <a:gd name="f3534" fmla="*/ f3011 f1481 1"/>
              <a:gd name="f3535" fmla="*/ f3012 f1480 1"/>
              <a:gd name="f3536" fmla="*/ f3013 f1481 1"/>
              <a:gd name="f3537" fmla="*/ f3014 f1480 1"/>
              <a:gd name="f3538" fmla="*/ f3015 f1481 1"/>
              <a:gd name="f3539" fmla="*/ f3016 f1480 1"/>
              <a:gd name="f3540" fmla="*/ f3017 f1481 1"/>
              <a:gd name="f3541" fmla="*/ f3018 f1480 1"/>
              <a:gd name="f3542" fmla="*/ f3019 f1481 1"/>
              <a:gd name="f3543" fmla="*/ f3020 f1480 1"/>
              <a:gd name="f3544" fmla="*/ f3021 f1481 1"/>
              <a:gd name="f3545" fmla="*/ f3022 f1480 1"/>
              <a:gd name="f3546" fmla="*/ f3023 f1481 1"/>
              <a:gd name="f3547" fmla="*/ f3024 f1480 1"/>
              <a:gd name="f3548" fmla="*/ f3025 f1481 1"/>
              <a:gd name="f3549" fmla="*/ f3026 f1480 1"/>
              <a:gd name="f3550" fmla="*/ f3027 f1481 1"/>
              <a:gd name="f3551" fmla="*/ f3028 f1480 1"/>
              <a:gd name="f3552" fmla="*/ f3029 f1481 1"/>
              <a:gd name="f3553" fmla="*/ f3030 f1480 1"/>
              <a:gd name="f3554" fmla="*/ f3031 f1481 1"/>
              <a:gd name="f3555" fmla="*/ f3032 f1480 1"/>
              <a:gd name="f3556" fmla="*/ f3033 f1481 1"/>
              <a:gd name="f3557" fmla="*/ f3034 f1480 1"/>
              <a:gd name="f3558" fmla="*/ f3035 f1481 1"/>
              <a:gd name="f3559" fmla="*/ f3036 f1480 1"/>
              <a:gd name="f3560" fmla="*/ f3037 f1481 1"/>
              <a:gd name="f3561" fmla="*/ f3038 f1480 1"/>
              <a:gd name="f3562" fmla="*/ f3039 f1481 1"/>
              <a:gd name="f3563" fmla="*/ f3040 f1480 1"/>
              <a:gd name="f3564" fmla="*/ f3041 f1481 1"/>
              <a:gd name="f3565" fmla="*/ f3042 f1480 1"/>
              <a:gd name="f3566" fmla="*/ f3043 f1481 1"/>
              <a:gd name="f3567" fmla="*/ f3044 f1480 1"/>
              <a:gd name="f3568" fmla="*/ f3045 f1481 1"/>
              <a:gd name="f3569" fmla="*/ f3046 f1480 1"/>
              <a:gd name="f3570" fmla="*/ f3047 f1481 1"/>
              <a:gd name="f3571" fmla="*/ f3048 f1480 1"/>
              <a:gd name="f3572" fmla="*/ f3049 f1481 1"/>
            </a:gdLst>
            <a:ahLst/>
            <a:cxnLst>
              <a:cxn ang="3cd4">
                <a:pos x="hc" y="t"/>
              </a:cxn>
              <a:cxn ang="0">
                <a:pos x="r" y="vc"/>
              </a:cxn>
              <a:cxn ang="cd4">
                <a:pos x="hc" y="b"/>
              </a:cxn>
              <a:cxn ang="cd2">
                <a:pos x="l" y="vc"/>
              </a:cxn>
              <a:cxn ang="f2530">
                <a:pos x="f3054" y="f3055"/>
              </a:cxn>
              <a:cxn ang="f2530">
                <a:pos x="f3056" y="f3057"/>
              </a:cxn>
              <a:cxn ang="f2530">
                <a:pos x="f3058" y="f3059"/>
              </a:cxn>
              <a:cxn ang="f2530">
                <a:pos x="f3060" y="f3061"/>
              </a:cxn>
              <a:cxn ang="f2530">
                <a:pos x="f3062" y="f3063"/>
              </a:cxn>
              <a:cxn ang="f2530">
                <a:pos x="f3054" y="f3055"/>
              </a:cxn>
              <a:cxn ang="f2530">
                <a:pos x="f3064" y="f3065"/>
              </a:cxn>
              <a:cxn ang="f2530">
                <a:pos x="f3066" y="f3067"/>
              </a:cxn>
              <a:cxn ang="f2530">
                <a:pos x="f3068" y="f3069"/>
              </a:cxn>
              <a:cxn ang="f2530">
                <a:pos x="f3070" y="f3071"/>
              </a:cxn>
              <a:cxn ang="f2530">
                <a:pos x="f3072" y="f3073"/>
              </a:cxn>
              <a:cxn ang="f2530">
                <a:pos x="f3064" y="f3065"/>
              </a:cxn>
              <a:cxn ang="f2530">
                <a:pos x="f3074" y="f3075"/>
              </a:cxn>
              <a:cxn ang="f2530">
                <a:pos x="f3076" y="f3077"/>
              </a:cxn>
              <a:cxn ang="f2530">
                <a:pos x="f3078" y="f3079"/>
              </a:cxn>
              <a:cxn ang="f2530">
                <a:pos x="f3080" y="f3081"/>
              </a:cxn>
              <a:cxn ang="f2530">
                <a:pos x="f3080" y="f3082"/>
              </a:cxn>
              <a:cxn ang="f2530">
                <a:pos x="f3083" y="f3084"/>
              </a:cxn>
              <a:cxn ang="f2530">
                <a:pos x="f3085" y="f3086"/>
              </a:cxn>
              <a:cxn ang="f2530">
                <a:pos x="f3087" y="f3088"/>
              </a:cxn>
              <a:cxn ang="f2530">
                <a:pos x="f3089" y="f3090"/>
              </a:cxn>
              <a:cxn ang="f2530">
                <a:pos x="f3091" y="f3092"/>
              </a:cxn>
              <a:cxn ang="f2530">
                <a:pos x="f3093" y="f3094"/>
              </a:cxn>
              <a:cxn ang="f2530">
                <a:pos x="f3074" y="f3075"/>
              </a:cxn>
              <a:cxn ang="f2530">
                <a:pos x="f3095" y="f3096"/>
              </a:cxn>
              <a:cxn ang="f2530">
                <a:pos x="f3097" y="f3098"/>
              </a:cxn>
              <a:cxn ang="f2530">
                <a:pos x="f3095" y="f3096"/>
              </a:cxn>
              <a:cxn ang="f2530">
                <a:pos x="f3099" y="f3100"/>
              </a:cxn>
              <a:cxn ang="f2530">
                <a:pos x="f3101" y="f3102"/>
              </a:cxn>
              <a:cxn ang="f2530">
                <a:pos x="f3099" y="f3100"/>
              </a:cxn>
              <a:cxn ang="f2530">
                <a:pos x="f3103" y="f3104"/>
              </a:cxn>
              <a:cxn ang="f2530">
                <a:pos x="f3105" y="f3106"/>
              </a:cxn>
              <a:cxn ang="f2530">
                <a:pos x="f3107" y="f3108"/>
              </a:cxn>
              <a:cxn ang="f2530">
                <a:pos x="f3109" y="f3110"/>
              </a:cxn>
              <a:cxn ang="f2530">
                <a:pos x="f3111" y="f3112"/>
              </a:cxn>
              <a:cxn ang="f2530">
                <a:pos x="f3113" y="f3114"/>
              </a:cxn>
              <a:cxn ang="f2530">
                <a:pos x="f3115" y="f3116"/>
              </a:cxn>
              <a:cxn ang="f2530">
                <a:pos x="f3117" y="f3118"/>
              </a:cxn>
              <a:cxn ang="f2530">
                <a:pos x="f3119" y="f3120"/>
              </a:cxn>
              <a:cxn ang="f2530">
                <a:pos x="f3121" y="f3122"/>
              </a:cxn>
              <a:cxn ang="f2530">
                <a:pos x="f3103" y="f3104"/>
              </a:cxn>
              <a:cxn ang="f2530">
                <a:pos x="f3123" y="f3124"/>
              </a:cxn>
              <a:cxn ang="f2530">
                <a:pos x="f3125" y="f3126"/>
              </a:cxn>
              <a:cxn ang="f2530">
                <a:pos x="f3127" y="f3128"/>
              </a:cxn>
              <a:cxn ang="f2530">
                <a:pos x="f3129" y="f3130"/>
              </a:cxn>
              <a:cxn ang="f2530">
                <a:pos x="f3131" y="f3132"/>
              </a:cxn>
              <a:cxn ang="f2530">
                <a:pos x="f3133" y="f3134"/>
              </a:cxn>
              <a:cxn ang="f2530">
                <a:pos x="f3123" y="f3124"/>
              </a:cxn>
              <a:cxn ang="f2530">
                <a:pos x="f3135" y="f3136"/>
              </a:cxn>
              <a:cxn ang="f2530">
                <a:pos x="f3137" y="f3138"/>
              </a:cxn>
              <a:cxn ang="f2530">
                <a:pos x="f3139" y="f3140"/>
              </a:cxn>
              <a:cxn ang="f2530">
                <a:pos x="f3141" y="f3142"/>
              </a:cxn>
              <a:cxn ang="f2530">
                <a:pos x="f3135" y="f3136"/>
              </a:cxn>
              <a:cxn ang="f2530">
                <a:pos x="f3143" y="f3144"/>
              </a:cxn>
              <a:cxn ang="f2530">
                <a:pos x="f3145" y="f3146"/>
              </a:cxn>
              <a:cxn ang="f2530">
                <a:pos x="f3147" y="f3148"/>
              </a:cxn>
              <a:cxn ang="f2530">
                <a:pos x="f3149" y="f3150"/>
              </a:cxn>
              <a:cxn ang="f2530">
                <a:pos x="f3143" y="f3144"/>
              </a:cxn>
              <a:cxn ang="f2530">
                <a:pos x="f3151" y="f3152"/>
              </a:cxn>
              <a:cxn ang="f2530">
                <a:pos x="f3153" y="f3154"/>
              </a:cxn>
              <a:cxn ang="f2530">
                <a:pos x="f3155" y="f3156"/>
              </a:cxn>
              <a:cxn ang="f2530">
                <a:pos x="f3157" y="f3158"/>
              </a:cxn>
              <a:cxn ang="f2530">
                <a:pos x="f3159" y="f3160"/>
              </a:cxn>
              <a:cxn ang="f2530">
                <a:pos x="f3080" y="f3161"/>
              </a:cxn>
              <a:cxn ang="f2530">
                <a:pos x="f3080" y="f3162"/>
              </a:cxn>
              <a:cxn ang="f2530">
                <a:pos x="f3163" y="f3164"/>
              </a:cxn>
              <a:cxn ang="f2530">
                <a:pos x="f3165" y="f3166"/>
              </a:cxn>
              <a:cxn ang="f2530">
                <a:pos x="f3167" y="f3168"/>
              </a:cxn>
              <a:cxn ang="f2530">
                <a:pos x="f3169" y="f3170"/>
              </a:cxn>
              <a:cxn ang="f2530">
                <a:pos x="f3171" y="f3172"/>
              </a:cxn>
              <a:cxn ang="f2530">
                <a:pos x="f3173" y="f3174"/>
              </a:cxn>
              <a:cxn ang="f2530">
                <a:pos x="f3175" y="f3176"/>
              </a:cxn>
              <a:cxn ang="f2530">
                <a:pos x="f3177" y="f3178"/>
              </a:cxn>
              <a:cxn ang="f2530">
                <a:pos x="f3179" y="f3180"/>
              </a:cxn>
              <a:cxn ang="f2530">
                <a:pos x="f3181" y="f3182"/>
              </a:cxn>
              <a:cxn ang="f2530">
                <a:pos x="f3183" y="f3184"/>
              </a:cxn>
              <a:cxn ang="f2530">
                <a:pos x="f3185" y="f3186"/>
              </a:cxn>
              <a:cxn ang="f2530">
                <a:pos x="f3151" y="f3152"/>
              </a:cxn>
              <a:cxn ang="f2530">
                <a:pos x="f3187" y="f3188"/>
              </a:cxn>
              <a:cxn ang="f2530">
                <a:pos x="f3189" y="f3190"/>
              </a:cxn>
              <a:cxn ang="f2530">
                <a:pos x="f3191" y="f3192"/>
              </a:cxn>
              <a:cxn ang="f2530">
                <a:pos x="f3080" y="f3193"/>
              </a:cxn>
              <a:cxn ang="f2530">
                <a:pos x="f3080" y="f3194"/>
              </a:cxn>
              <a:cxn ang="f2530">
                <a:pos x="f3195" y="f3196"/>
              </a:cxn>
              <a:cxn ang="f2530">
                <a:pos x="f3197" y="f3198"/>
              </a:cxn>
              <a:cxn ang="f2530">
                <a:pos x="f3199" y="f3200"/>
              </a:cxn>
              <a:cxn ang="f2530">
                <a:pos x="f3201" y="f3202"/>
              </a:cxn>
              <a:cxn ang="f2530">
                <a:pos x="f3203" y="f3204"/>
              </a:cxn>
              <a:cxn ang="f2530">
                <a:pos x="f3080" y="f3205"/>
              </a:cxn>
              <a:cxn ang="f2530">
                <a:pos x="f3080" y="f3206"/>
              </a:cxn>
              <a:cxn ang="f2530">
                <a:pos x="f3207" y="f3208"/>
              </a:cxn>
              <a:cxn ang="f2530">
                <a:pos x="f3209" y="f3210"/>
              </a:cxn>
              <a:cxn ang="f2530">
                <a:pos x="f3211" y="f3212"/>
              </a:cxn>
              <a:cxn ang="f2530">
                <a:pos x="f3187" y="f3188"/>
              </a:cxn>
              <a:cxn ang="f2530">
                <a:pos x="f3213" y="f3214"/>
              </a:cxn>
              <a:cxn ang="f2530">
                <a:pos x="f3215" y="f3216"/>
              </a:cxn>
              <a:cxn ang="f2530">
                <a:pos x="f3217" y="f3218"/>
              </a:cxn>
              <a:cxn ang="f2530">
                <a:pos x="f3219" y="f3220"/>
              </a:cxn>
              <a:cxn ang="f2530">
                <a:pos x="f3221" y="f3222"/>
              </a:cxn>
              <a:cxn ang="f2530">
                <a:pos x="f3223" y="f3224"/>
              </a:cxn>
              <a:cxn ang="f2530">
                <a:pos x="f3225" y="f3226"/>
              </a:cxn>
              <a:cxn ang="f2530">
                <a:pos x="f3227" y="f3228"/>
              </a:cxn>
              <a:cxn ang="f2530">
                <a:pos x="f3229" y="f3230"/>
              </a:cxn>
              <a:cxn ang="f2530">
                <a:pos x="f3213" y="f3214"/>
              </a:cxn>
              <a:cxn ang="f2530">
                <a:pos x="f3231" y="f3232"/>
              </a:cxn>
              <a:cxn ang="f2530">
                <a:pos x="f3233" y="f3234"/>
              </a:cxn>
              <a:cxn ang="f2530">
                <a:pos x="f3235" y="f3236"/>
              </a:cxn>
              <a:cxn ang="f2530">
                <a:pos x="f3237" y="f3238"/>
              </a:cxn>
              <a:cxn ang="f2530">
                <a:pos x="f3239" y="f3240"/>
              </a:cxn>
              <a:cxn ang="f2530">
                <a:pos x="f3241" y="f3242"/>
              </a:cxn>
              <a:cxn ang="f2530">
                <a:pos x="f3231" y="f3232"/>
              </a:cxn>
              <a:cxn ang="f2530">
                <a:pos x="f3243" y="f3244"/>
              </a:cxn>
              <a:cxn ang="f2530">
                <a:pos x="f3245" y="f3246"/>
              </a:cxn>
              <a:cxn ang="f2530">
                <a:pos x="f3247" y="f3248"/>
              </a:cxn>
              <a:cxn ang="f2530">
                <a:pos x="f3249" y="f3250"/>
              </a:cxn>
              <a:cxn ang="f2530">
                <a:pos x="f3251" y="f3252"/>
              </a:cxn>
              <a:cxn ang="f2530">
                <a:pos x="f3253" y="f3254"/>
              </a:cxn>
              <a:cxn ang="f2530">
                <a:pos x="f3255" y="f3256"/>
              </a:cxn>
              <a:cxn ang="f2530">
                <a:pos x="f3257" y="f3258"/>
              </a:cxn>
              <a:cxn ang="f2530">
                <a:pos x="f3259" y="f3260"/>
              </a:cxn>
              <a:cxn ang="f2530">
                <a:pos x="f3261" y="f3262"/>
              </a:cxn>
              <a:cxn ang="f2530">
                <a:pos x="f3243" y="f3244"/>
              </a:cxn>
              <a:cxn ang="f2530">
                <a:pos x="f3263" y="f3264"/>
              </a:cxn>
              <a:cxn ang="f2530">
                <a:pos x="f3265" y="f3266"/>
              </a:cxn>
              <a:cxn ang="f2530">
                <a:pos x="f3267" y="f3268"/>
              </a:cxn>
              <a:cxn ang="f2530">
                <a:pos x="f3080" y="f3269"/>
              </a:cxn>
              <a:cxn ang="f2530">
                <a:pos x="f3080" y="f3270"/>
              </a:cxn>
              <a:cxn ang="f2530">
                <a:pos x="f3271" y="f3272"/>
              </a:cxn>
              <a:cxn ang="f2530">
                <a:pos x="f3273" y="f3274"/>
              </a:cxn>
              <a:cxn ang="f2530">
                <a:pos x="f3275" y="f3276"/>
              </a:cxn>
              <a:cxn ang="f2530">
                <a:pos x="f3277" y="f3278"/>
              </a:cxn>
              <a:cxn ang="f2530">
                <a:pos x="f3080" y="f3279"/>
              </a:cxn>
              <a:cxn ang="f2530">
                <a:pos x="f3080" y="f3280"/>
              </a:cxn>
              <a:cxn ang="f2530">
                <a:pos x="f3281" y="f3282"/>
              </a:cxn>
              <a:cxn ang="f2530">
                <a:pos x="f3283" y="f3284"/>
              </a:cxn>
              <a:cxn ang="f2530">
                <a:pos x="f3080" y="f3285"/>
              </a:cxn>
              <a:cxn ang="f2530">
                <a:pos x="f3080" y="f3286"/>
              </a:cxn>
              <a:cxn ang="f2530">
                <a:pos x="f3287" y="f3288"/>
              </a:cxn>
              <a:cxn ang="f2530">
                <a:pos x="f3289" y="f3290"/>
              </a:cxn>
              <a:cxn ang="f2530">
                <a:pos x="f3291" y="f3292"/>
              </a:cxn>
              <a:cxn ang="f2530">
                <a:pos x="f3293" y="f3294"/>
              </a:cxn>
              <a:cxn ang="f2530">
                <a:pos x="f3263" y="f3264"/>
              </a:cxn>
              <a:cxn ang="f2530">
                <a:pos x="f3295" y="f3296"/>
              </a:cxn>
              <a:cxn ang="f2530">
                <a:pos x="f3297" y="f3298"/>
              </a:cxn>
              <a:cxn ang="f2530">
                <a:pos x="f3299" y="f3300"/>
              </a:cxn>
              <a:cxn ang="f2530">
                <a:pos x="f3301" y="f3302"/>
              </a:cxn>
              <a:cxn ang="f2530">
                <a:pos x="f3303" y="f3304"/>
              </a:cxn>
              <a:cxn ang="f2530">
                <a:pos x="f3305" y="f3306"/>
              </a:cxn>
              <a:cxn ang="f2530">
                <a:pos x="f3307" y="f3308"/>
              </a:cxn>
              <a:cxn ang="f2530">
                <a:pos x="f3309" y="f3310"/>
              </a:cxn>
              <a:cxn ang="f2530">
                <a:pos x="f3311" y="f3312"/>
              </a:cxn>
              <a:cxn ang="f2530">
                <a:pos x="f3313" y="f3314"/>
              </a:cxn>
              <a:cxn ang="f2530">
                <a:pos x="f3315" y="f3316"/>
              </a:cxn>
              <a:cxn ang="f2530">
                <a:pos x="f3317" y="f3318"/>
              </a:cxn>
              <a:cxn ang="f2530">
                <a:pos x="f3319" y="f3320"/>
              </a:cxn>
              <a:cxn ang="f2530">
                <a:pos x="f3321" y="f3322"/>
              </a:cxn>
              <a:cxn ang="f2530">
                <a:pos x="f3295" y="f3296"/>
              </a:cxn>
              <a:cxn ang="f2530">
                <a:pos x="f3323" y="f3324"/>
              </a:cxn>
              <a:cxn ang="f2530">
                <a:pos x="f3325" y="f3326"/>
              </a:cxn>
              <a:cxn ang="f2530">
                <a:pos x="f3327" y="f3328"/>
              </a:cxn>
              <a:cxn ang="f2530">
                <a:pos x="f3329" y="f3330"/>
              </a:cxn>
              <a:cxn ang="f2530">
                <a:pos x="f3331" y="f3332"/>
              </a:cxn>
              <a:cxn ang="f2530">
                <a:pos x="f3333" y="f3334"/>
              </a:cxn>
              <a:cxn ang="f2530">
                <a:pos x="f3335" y="f3336"/>
              </a:cxn>
              <a:cxn ang="f2530">
                <a:pos x="f3337" y="f3338"/>
              </a:cxn>
              <a:cxn ang="f2530">
                <a:pos x="f3339" y="f3340"/>
              </a:cxn>
              <a:cxn ang="f2530">
                <a:pos x="f3341" y="f3342"/>
              </a:cxn>
              <a:cxn ang="f2530">
                <a:pos x="f3343" y="f3344"/>
              </a:cxn>
              <a:cxn ang="f2530">
                <a:pos x="f3345" y="f3346"/>
              </a:cxn>
              <a:cxn ang="f2530">
                <a:pos x="f3323" y="f3324"/>
              </a:cxn>
              <a:cxn ang="f2530">
                <a:pos x="f3080" y="f3347"/>
              </a:cxn>
              <a:cxn ang="f2530">
                <a:pos x="f3080" y="f3348"/>
              </a:cxn>
              <a:cxn ang="f2530">
                <a:pos x="f3349" y="f3350"/>
              </a:cxn>
              <a:cxn ang="f2530">
                <a:pos x="f3351" y="f3352"/>
              </a:cxn>
              <a:cxn ang="f2530">
                <a:pos x="f3353" y="f3354"/>
              </a:cxn>
              <a:cxn ang="f2530">
                <a:pos x="f3080" y="f3355"/>
              </a:cxn>
              <a:cxn ang="f2530">
                <a:pos x="f3080" y="f3356"/>
              </a:cxn>
              <a:cxn ang="f2530">
                <a:pos x="f3357" y="f3358"/>
              </a:cxn>
              <a:cxn ang="f2530">
                <a:pos x="f3359" y="f3360"/>
              </a:cxn>
              <a:cxn ang="f2530">
                <a:pos x="f3361" y="f3362"/>
              </a:cxn>
              <a:cxn ang="f2530">
                <a:pos x="f3363" y="f3364"/>
              </a:cxn>
              <a:cxn ang="f2530">
                <a:pos x="f3365" y="f3366"/>
              </a:cxn>
              <a:cxn ang="f2530">
                <a:pos x="f3367" y="f3368"/>
              </a:cxn>
              <a:cxn ang="f2530">
                <a:pos x="f3369" y="f3370"/>
              </a:cxn>
              <a:cxn ang="f2530">
                <a:pos x="f3371" y="f3372"/>
              </a:cxn>
              <a:cxn ang="f2530">
                <a:pos x="f3373" y="f3374"/>
              </a:cxn>
              <a:cxn ang="f2530">
                <a:pos x="f3375" y="f3376"/>
              </a:cxn>
              <a:cxn ang="f2530">
                <a:pos x="f3377" y="f3378"/>
              </a:cxn>
              <a:cxn ang="f2530">
                <a:pos x="f3379" y="f3380"/>
              </a:cxn>
              <a:cxn ang="f2530">
                <a:pos x="f3381" y="f3382"/>
              </a:cxn>
              <a:cxn ang="f2530">
                <a:pos x="f3383" y="f3384"/>
              </a:cxn>
              <a:cxn ang="f2530">
                <a:pos x="f3385" y="f3386"/>
              </a:cxn>
              <a:cxn ang="f2530">
                <a:pos x="f3387" y="f3388"/>
              </a:cxn>
              <a:cxn ang="f2530">
                <a:pos x="f3363" y="f3364"/>
              </a:cxn>
              <a:cxn ang="f2530">
                <a:pos x="f3389" y="f3390"/>
              </a:cxn>
              <a:cxn ang="f2530">
                <a:pos x="f3391" y="f3392"/>
              </a:cxn>
              <a:cxn ang="f2530">
                <a:pos x="f3393" y="f3394"/>
              </a:cxn>
              <a:cxn ang="f2530">
                <a:pos x="f3395" y="f3396"/>
              </a:cxn>
              <a:cxn ang="f2530">
                <a:pos x="f3397" y="f3398"/>
              </a:cxn>
              <a:cxn ang="f2530">
                <a:pos x="f3399" y="f3400"/>
              </a:cxn>
              <a:cxn ang="f2530">
                <a:pos x="f3401" y="f3402"/>
              </a:cxn>
              <a:cxn ang="f2530">
                <a:pos x="f3403" y="f3404"/>
              </a:cxn>
              <a:cxn ang="f2530">
                <a:pos x="f3405" y="f3406"/>
              </a:cxn>
              <a:cxn ang="f2530">
                <a:pos x="f3407" y="f3408"/>
              </a:cxn>
              <a:cxn ang="f2530">
                <a:pos x="f3389" y="f3390"/>
              </a:cxn>
              <a:cxn ang="f2530">
                <a:pos x="f3409" y="f3410"/>
              </a:cxn>
              <a:cxn ang="f2530">
                <a:pos x="f3411" y="f3412"/>
              </a:cxn>
              <a:cxn ang="f2530">
                <a:pos x="f3413" y="f3414"/>
              </a:cxn>
              <a:cxn ang="f2530">
                <a:pos x="f3409" y="f3410"/>
              </a:cxn>
              <a:cxn ang="f2530">
                <a:pos x="f3415" y="f3416"/>
              </a:cxn>
              <a:cxn ang="f2530">
                <a:pos x="f3417" y="f3418"/>
              </a:cxn>
              <a:cxn ang="f2530">
                <a:pos x="f3415" y="f3416"/>
              </a:cxn>
              <a:cxn ang="f2530">
                <a:pos x="f3419" y="f3420"/>
              </a:cxn>
              <a:cxn ang="f2530">
                <a:pos x="f3421" y="f3422"/>
              </a:cxn>
              <a:cxn ang="f2530">
                <a:pos x="f3423" y="f3424"/>
              </a:cxn>
              <a:cxn ang="f2530">
                <a:pos x="f3425" y="f3426"/>
              </a:cxn>
              <a:cxn ang="f2530">
                <a:pos x="f3427" y="f3428"/>
              </a:cxn>
              <a:cxn ang="f2530">
                <a:pos x="f3429" y="f3430"/>
              </a:cxn>
              <a:cxn ang="f2530">
                <a:pos x="f3431" y="f3432"/>
              </a:cxn>
              <a:cxn ang="f2530">
                <a:pos x="f3433" y="f3434"/>
              </a:cxn>
              <a:cxn ang="f2530">
                <a:pos x="f3435" y="f3436"/>
              </a:cxn>
              <a:cxn ang="f2530">
                <a:pos x="f3437" y="f3438"/>
              </a:cxn>
              <a:cxn ang="f2530">
                <a:pos x="f3439" y="f3440"/>
              </a:cxn>
              <a:cxn ang="f2530">
                <a:pos x="f3441" y="f3442"/>
              </a:cxn>
              <a:cxn ang="f2530">
                <a:pos x="f3443" y="f3444"/>
              </a:cxn>
              <a:cxn ang="f2530">
                <a:pos x="f3445" y="f3446"/>
              </a:cxn>
              <a:cxn ang="f2530">
                <a:pos x="f3447" y="f3448"/>
              </a:cxn>
              <a:cxn ang="f2530">
                <a:pos x="f3449" y="f3450"/>
              </a:cxn>
              <a:cxn ang="f2530">
                <a:pos x="f3451" y="f3452"/>
              </a:cxn>
              <a:cxn ang="f2530">
                <a:pos x="f3453" y="f3454"/>
              </a:cxn>
              <a:cxn ang="f2530">
                <a:pos x="f3455" y="f3456"/>
              </a:cxn>
              <a:cxn ang="f2530">
                <a:pos x="f3080" y="f3457"/>
              </a:cxn>
              <a:cxn ang="f2530">
                <a:pos x="f3080" y="f3458"/>
              </a:cxn>
              <a:cxn ang="f2530">
                <a:pos x="f3459" y="f3460"/>
              </a:cxn>
              <a:cxn ang="f2530">
                <a:pos x="f3461" y="f3462"/>
              </a:cxn>
              <a:cxn ang="f2530">
                <a:pos x="f3463" y="f3464"/>
              </a:cxn>
              <a:cxn ang="f2530">
                <a:pos x="f3465" y="f3466"/>
              </a:cxn>
              <a:cxn ang="f2530">
                <a:pos x="f3467" y="f3468"/>
              </a:cxn>
              <a:cxn ang="f2530">
                <a:pos x="f3469" y="f3470"/>
              </a:cxn>
              <a:cxn ang="f2530">
                <a:pos x="f3471" y="f3472"/>
              </a:cxn>
              <a:cxn ang="f2530">
                <a:pos x="f3473" y="f3474"/>
              </a:cxn>
              <a:cxn ang="f2530">
                <a:pos x="f3475" y="f3476"/>
              </a:cxn>
              <a:cxn ang="f2530">
                <a:pos x="f3477" y="f3478"/>
              </a:cxn>
              <a:cxn ang="f2530">
                <a:pos x="f3479" y="f3480"/>
              </a:cxn>
              <a:cxn ang="f2530">
                <a:pos x="f3481" y="f3482"/>
              </a:cxn>
              <a:cxn ang="f2530">
                <a:pos x="f3483" y="f3484"/>
              </a:cxn>
              <a:cxn ang="f2530">
                <a:pos x="f3485" y="f3486"/>
              </a:cxn>
              <a:cxn ang="f2530">
                <a:pos x="f3487" y="f3488"/>
              </a:cxn>
              <a:cxn ang="f2530">
                <a:pos x="f3489" y="f3490"/>
              </a:cxn>
              <a:cxn ang="f2530">
                <a:pos x="f3491" y="f3492"/>
              </a:cxn>
              <a:cxn ang="f2530">
                <a:pos x="f3493" y="f3494"/>
              </a:cxn>
              <a:cxn ang="f2530">
                <a:pos x="f3495" y="f3496"/>
              </a:cxn>
              <a:cxn ang="f2530">
                <a:pos x="f3497" y="f3498"/>
              </a:cxn>
              <a:cxn ang="f2530">
                <a:pos x="f3499" y="f3500"/>
              </a:cxn>
              <a:cxn ang="f2530">
                <a:pos x="f3501" y="f3502"/>
              </a:cxn>
              <a:cxn ang="f2530">
                <a:pos x="f3503" y="f3504"/>
              </a:cxn>
              <a:cxn ang="f2530">
                <a:pos x="f3505" y="f3506"/>
              </a:cxn>
              <a:cxn ang="f2530">
                <a:pos x="f3507" y="f3508"/>
              </a:cxn>
              <a:cxn ang="f2530">
                <a:pos x="f3509" y="f3510"/>
              </a:cxn>
              <a:cxn ang="f2530">
                <a:pos x="f3511" y="f3512"/>
              </a:cxn>
              <a:cxn ang="f2530">
                <a:pos x="f3513" y="f3514"/>
              </a:cxn>
              <a:cxn ang="f2530">
                <a:pos x="f3515" y="f3516"/>
              </a:cxn>
              <a:cxn ang="f2530">
                <a:pos x="f3517" y="f3518"/>
              </a:cxn>
              <a:cxn ang="f2530">
                <a:pos x="f3519" y="f3520"/>
              </a:cxn>
              <a:cxn ang="f2530">
                <a:pos x="f3521" y="f3522"/>
              </a:cxn>
              <a:cxn ang="f2530">
                <a:pos x="f3523" y="f3524"/>
              </a:cxn>
              <a:cxn ang="f2530">
                <a:pos x="f3525" y="f3526"/>
              </a:cxn>
              <a:cxn ang="f2530">
                <a:pos x="f3527" y="f3528"/>
              </a:cxn>
              <a:cxn ang="f2530">
                <a:pos x="f3529" y="f3530"/>
              </a:cxn>
              <a:cxn ang="f2530">
                <a:pos x="f3531" y="f3532"/>
              </a:cxn>
              <a:cxn ang="f2530">
                <a:pos x="f3533" y="f3534"/>
              </a:cxn>
              <a:cxn ang="f2530">
                <a:pos x="f3535" y="f3536"/>
              </a:cxn>
              <a:cxn ang="f2530">
                <a:pos x="f3537" y="f3538"/>
              </a:cxn>
              <a:cxn ang="f2530">
                <a:pos x="f3539" y="f3540"/>
              </a:cxn>
              <a:cxn ang="f2530">
                <a:pos x="f3541" y="f3542"/>
              </a:cxn>
              <a:cxn ang="f2530">
                <a:pos x="f3543" y="f3544"/>
              </a:cxn>
              <a:cxn ang="f2530">
                <a:pos x="f3545" y="f3546"/>
              </a:cxn>
              <a:cxn ang="f2530">
                <a:pos x="f3547" y="f3548"/>
              </a:cxn>
              <a:cxn ang="f2530">
                <a:pos x="f3549" y="f3550"/>
              </a:cxn>
              <a:cxn ang="f2530">
                <a:pos x="f3551" y="f3552"/>
              </a:cxn>
              <a:cxn ang="f2530">
                <a:pos x="f3553" y="f3554"/>
              </a:cxn>
              <a:cxn ang="f2530">
                <a:pos x="f3555" y="f3556"/>
              </a:cxn>
              <a:cxn ang="f2530">
                <a:pos x="f3557" y="f3558"/>
              </a:cxn>
              <a:cxn ang="f2530">
                <a:pos x="f3559" y="f3560"/>
              </a:cxn>
              <a:cxn ang="f2530">
                <a:pos x="f3561" y="f3562"/>
              </a:cxn>
              <a:cxn ang="f2530">
                <a:pos x="f3563" y="f3564"/>
              </a:cxn>
              <a:cxn ang="f2530">
                <a:pos x="f3565" y="f3566"/>
              </a:cxn>
              <a:cxn ang="f2530">
                <a:pos x="f3567" y="f3568"/>
              </a:cxn>
              <a:cxn ang="f2530">
                <a:pos x="f3569" y="f3570"/>
              </a:cxn>
              <a:cxn ang="f2530">
                <a:pos x="f3571" y="f3572"/>
              </a:cxn>
              <a:cxn ang="f2530">
                <a:pos x="f3419" y="f3420"/>
              </a:cxn>
            </a:cxnLst>
            <a:rect l="f3050" t="f3053" r="f3051" b="f3052"/>
            <a:pathLst>
              <a:path w="3706413" h="5229819">
                <a:moveTo>
                  <a:pt x="f8" y="f9"/>
                </a:moveTo>
                <a:cubicBezTo>
                  <a:pt x="f10" y="f11"/>
                  <a:pt x="f12" y="f13"/>
                  <a:pt x="f14" y="f15"/>
                </a:cubicBezTo>
                <a:cubicBezTo>
                  <a:pt x="f16" y="f17"/>
                  <a:pt x="f18" y="f19"/>
                  <a:pt x="f20" y="f21"/>
                </a:cubicBezTo>
                <a:cubicBezTo>
                  <a:pt x="f22" y="f23"/>
                  <a:pt x="f24" y="f25"/>
                  <a:pt x="f26" y="f27"/>
                </a:cubicBezTo>
                <a:cubicBezTo>
                  <a:pt x="f28" y="f29"/>
                  <a:pt x="f30" y="f31"/>
                  <a:pt x="f32" y="f33"/>
                </a:cubicBezTo>
                <a:cubicBezTo>
                  <a:pt x="f34" y="f35"/>
                  <a:pt x="f36" y="f37"/>
                  <a:pt x="f8" y="f9"/>
                </a:cubicBezTo>
                <a:close/>
                <a:moveTo>
                  <a:pt x="f38" y="f39"/>
                </a:moveTo>
                <a:cubicBezTo>
                  <a:pt x="f40" y="f41"/>
                  <a:pt x="f42" y="f43"/>
                  <a:pt x="f44" y="f45"/>
                </a:cubicBezTo>
                <a:cubicBezTo>
                  <a:pt x="f46" y="f47"/>
                  <a:pt x="f48" y="f49"/>
                  <a:pt x="f50" y="f51"/>
                </a:cubicBezTo>
                <a:cubicBezTo>
                  <a:pt x="f52" y="f53"/>
                  <a:pt x="f54" y="f55"/>
                  <a:pt x="f56" y="f57"/>
                </a:cubicBezTo>
                <a:cubicBezTo>
                  <a:pt x="f58" y="f59"/>
                  <a:pt x="f60" y="f61"/>
                  <a:pt x="f62" y="f63"/>
                </a:cubicBezTo>
                <a:cubicBezTo>
                  <a:pt x="f64" y="f65"/>
                  <a:pt x="f66" y="f67"/>
                  <a:pt x="f38" y="f39"/>
                </a:cubicBezTo>
                <a:close/>
                <a:moveTo>
                  <a:pt x="f68" y="f69"/>
                </a:moveTo>
                <a:cubicBezTo>
                  <a:pt x="f70" y="f71"/>
                  <a:pt x="f72" y="f73"/>
                  <a:pt x="f74" y="f75"/>
                </a:cubicBezTo>
                <a:cubicBezTo>
                  <a:pt x="f76" y="f77"/>
                  <a:pt x="f78" y="f79"/>
                  <a:pt x="f80" y="f81"/>
                </a:cubicBezTo>
                <a:lnTo>
                  <a:pt x="f6" y="f82"/>
                </a:lnTo>
                <a:lnTo>
                  <a:pt x="f6" y="f83"/>
                </a:lnTo>
                <a:lnTo>
                  <a:pt x="f84" y="f85"/>
                </a:lnTo>
                <a:cubicBezTo>
                  <a:pt x="f86" y="f87"/>
                  <a:pt x="f88" y="f89"/>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68" y="f69"/>
                </a:cubicBezTo>
                <a:close/>
                <a:moveTo>
                  <a:pt x="f120" y="f121"/>
                </a:moveTo>
                <a:cubicBezTo>
                  <a:pt x="f122" y="f123"/>
                  <a:pt x="f124" y="f125"/>
                  <a:pt x="f126" y="f127"/>
                </a:cubicBezTo>
                <a:cubicBezTo>
                  <a:pt x="f128" y="f129"/>
                  <a:pt x="f130" y="f131"/>
                  <a:pt x="f120" y="f121"/>
                </a:cubicBezTo>
                <a:close/>
                <a:moveTo>
                  <a:pt x="f132" y="f133"/>
                </a:moveTo>
                <a:cubicBezTo>
                  <a:pt x="f134" y="f135"/>
                  <a:pt x="f136" y="f137"/>
                  <a:pt x="f138" y="f139"/>
                </a:cubicBezTo>
                <a:cubicBezTo>
                  <a:pt x="f140" y="f141"/>
                  <a:pt x="f142" y="f143"/>
                  <a:pt x="f132" y="f133"/>
                </a:cubicBezTo>
                <a:close/>
                <a:moveTo>
                  <a:pt x="f144" y="f145"/>
                </a:moveTo>
                <a:cubicBezTo>
                  <a:pt x="f146" y="f147"/>
                  <a:pt x="f148" y="f149"/>
                  <a:pt x="f150" y="f151"/>
                </a:cubicBezTo>
                <a:cubicBezTo>
                  <a:pt x="f152" y="f153"/>
                  <a:pt x="f154" y="f155"/>
                  <a:pt x="f156" y="f157"/>
                </a:cubicBezTo>
                <a:cubicBezTo>
                  <a:pt x="f158" y="f159"/>
                  <a:pt x="f160" y="f161"/>
                  <a:pt x="f162" y="f163"/>
                </a:cubicBezTo>
                <a:cubicBezTo>
                  <a:pt x="f164" y="f165"/>
                  <a:pt x="f166" y="f167"/>
                  <a:pt x="f168" y="f169"/>
                </a:cubicBezTo>
                <a:cubicBezTo>
                  <a:pt x="f170" y="f171"/>
                  <a:pt x="f172" y="f173"/>
                  <a:pt x="f174" y="f175"/>
                </a:cubicBezTo>
                <a:cubicBezTo>
                  <a:pt x="f176" y="f177"/>
                  <a:pt x="f178" y="f179"/>
                  <a:pt x="f180" y="f181"/>
                </a:cubicBezTo>
                <a:cubicBezTo>
                  <a:pt x="f182" y="f183"/>
                  <a:pt x="f184" y="f185"/>
                  <a:pt x="f186" y="f187"/>
                </a:cubicBezTo>
                <a:cubicBezTo>
                  <a:pt x="f188" y="f189"/>
                  <a:pt x="f190" y="f191"/>
                  <a:pt x="f192" y="f193"/>
                </a:cubicBezTo>
                <a:cubicBezTo>
                  <a:pt x="f194" y="f195"/>
                  <a:pt x="f196" y="f197"/>
                  <a:pt x="f198" y="f199"/>
                </a:cubicBezTo>
                <a:cubicBezTo>
                  <a:pt x="f200" y="f201"/>
                  <a:pt x="f202" y="f203"/>
                  <a:pt x="f144" y="f145"/>
                </a:cubicBezTo>
                <a:close/>
                <a:moveTo>
                  <a:pt x="f204" y="f205"/>
                </a:moveTo>
                <a:cubicBezTo>
                  <a:pt x="f206" y="f207"/>
                  <a:pt x="f208" y="f209"/>
                  <a:pt x="f210" y="f211"/>
                </a:cubicBezTo>
                <a:cubicBezTo>
                  <a:pt x="f212" y="f213"/>
                  <a:pt x="f214" y="f215"/>
                  <a:pt x="f216" y="f217"/>
                </a:cubicBezTo>
                <a:cubicBezTo>
                  <a:pt x="f218" y="f219"/>
                  <a:pt x="f220" y="f221"/>
                  <a:pt x="f222" y="f223"/>
                </a:cubicBezTo>
                <a:cubicBezTo>
                  <a:pt x="f224" y="f225"/>
                  <a:pt x="f226" y="f227"/>
                  <a:pt x="f228" y="f229"/>
                </a:cubicBezTo>
                <a:cubicBezTo>
                  <a:pt x="f230" y="f231"/>
                  <a:pt x="f232" y="f233"/>
                  <a:pt x="f234" y="f235"/>
                </a:cubicBezTo>
                <a:cubicBezTo>
                  <a:pt x="f236" y="f237"/>
                  <a:pt x="f238" y="f239"/>
                  <a:pt x="f204" y="f205"/>
                </a:cubicBezTo>
                <a:close/>
                <a:moveTo>
                  <a:pt x="f240" y="f241"/>
                </a:moveTo>
                <a:cubicBezTo>
                  <a:pt x="f242" y="f243"/>
                  <a:pt x="f244" y="f245"/>
                  <a:pt x="f246" y="f247"/>
                </a:cubicBezTo>
                <a:cubicBezTo>
                  <a:pt x="f248" y="f249"/>
                  <a:pt x="f250" y="f251"/>
                  <a:pt x="f252" y="f253"/>
                </a:cubicBezTo>
                <a:cubicBezTo>
                  <a:pt x="f254" y="f255"/>
                  <a:pt x="f256" y="f257"/>
                  <a:pt x="f258" y="f259"/>
                </a:cubicBezTo>
                <a:cubicBezTo>
                  <a:pt x="f260" y="f261"/>
                  <a:pt x="f262" y="f263"/>
                  <a:pt x="f240" y="f241"/>
                </a:cubicBezTo>
                <a:close/>
                <a:moveTo>
                  <a:pt x="f264" y="f265"/>
                </a:moveTo>
                <a:cubicBezTo>
                  <a:pt x="f266" y="f267"/>
                  <a:pt x="f268" y="f269"/>
                  <a:pt x="f270" y="f271"/>
                </a:cubicBezTo>
                <a:cubicBezTo>
                  <a:pt x="f272" y="f273"/>
                  <a:pt x="f274" y="f275"/>
                  <a:pt x="f276" y="f277"/>
                </a:cubicBezTo>
                <a:cubicBezTo>
                  <a:pt x="f278" y="f279"/>
                  <a:pt x="f280" y="f281"/>
                  <a:pt x="f282" y="f283"/>
                </a:cubicBezTo>
                <a:cubicBezTo>
                  <a:pt x="f284" y="f285"/>
                  <a:pt x="f286" y="f287"/>
                  <a:pt x="f264" y="f265"/>
                </a:cubicBezTo>
                <a:close/>
                <a:moveTo>
                  <a:pt x="f288" y="f289"/>
                </a:moveTo>
                <a:cubicBezTo>
                  <a:pt x="f290" y="f291"/>
                  <a:pt x="f292" y="f293"/>
                  <a:pt x="f294" y="f295"/>
                </a:cubicBezTo>
                <a:cubicBezTo>
                  <a:pt x="f296" y="f297"/>
                  <a:pt x="f298" y="f299"/>
                  <a:pt x="f300" y="f301"/>
                </a:cubicBezTo>
                <a:cubicBezTo>
                  <a:pt x="f302" y="f303"/>
                  <a:pt x="f304" y="f305"/>
                  <a:pt x="f306" y="f307"/>
                </a:cubicBezTo>
                <a:cubicBezTo>
                  <a:pt x="f308" y="f309"/>
                  <a:pt x="f310" y="f311"/>
                  <a:pt x="f312" y="f313"/>
                </a:cubicBezTo>
                <a:lnTo>
                  <a:pt x="f6" y="f314"/>
                </a:lnTo>
                <a:lnTo>
                  <a:pt x="f6" y="f315"/>
                </a:lnTo>
                <a:lnTo>
                  <a:pt x="f316" y="f317"/>
                </a:lnTo>
                <a:cubicBezTo>
                  <a:pt x="f318" y="f319"/>
                  <a:pt x="f320" y="f321"/>
                  <a:pt x="f322" y="f323"/>
                </a:cubicBezTo>
                <a:cubicBezTo>
                  <a:pt x="f324" y="f325"/>
                  <a:pt x="f326" y="f327"/>
                  <a:pt x="f328" y="f329"/>
                </a:cubicBezTo>
                <a:cubicBezTo>
                  <a:pt x="f330" y="f331"/>
                  <a:pt x="f332" y="f333"/>
                  <a:pt x="f334" y="f335"/>
                </a:cubicBezTo>
                <a:cubicBezTo>
                  <a:pt x="f336" y="f337"/>
                  <a:pt x="f338" y="f339"/>
                  <a:pt x="f340" y="f341"/>
                </a:cubicBezTo>
                <a:cubicBezTo>
                  <a:pt x="f342" y="f343"/>
                  <a:pt x="f344" y="f345"/>
                  <a:pt x="f346" y="f347"/>
                </a:cubicBezTo>
                <a:cubicBezTo>
                  <a:pt x="f348" y="f349"/>
                  <a:pt x="f350" y="f351"/>
                  <a:pt x="f352" y="f353"/>
                </a:cubicBezTo>
                <a:cubicBezTo>
                  <a:pt x="f354" y="f355"/>
                  <a:pt x="f356" y="f357"/>
                  <a:pt x="f358" y="f359"/>
                </a:cubicBezTo>
                <a:cubicBezTo>
                  <a:pt x="f360" y="f361"/>
                  <a:pt x="f362" y="f363"/>
                  <a:pt x="f364" y="f365"/>
                </a:cubicBezTo>
                <a:cubicBezTo>
                  <a:pt x="f366" y="f367"/>
                  <a:pt x="f368" y="f369"/>
                  <a:pt x="f370" y="f371"/>
                </a:cubicBezTo>
                <a:cubicBezTo>
                  <a:pt x="f372" y="f373"/>
                  <a:pt x="f374" y="f375"/>
                  <a:pt x="f376" y="f377"/>
                </a:cubicBezTo>
                <a:cubicBezTo>
                  <a:pt x="f378" y="f379"/>
                  <a:pt x="f380" y="f381"/>
                  <a:pt x="f382" y="f383"/>
                </a:cubicBezTo>
                <a:cubicBezTo>
                  <a:pt x="f384" y="f385"/>
                  <a:pt x="f386" y="f387"/>
                  <a:pt x="f288" y="f289"/>
                </a:cubicBezTo>
                <a:close/>
                <a:moveTo>
                  <a:pt x="f388" y="f389"/>
                </a:moveTo>
                <a:cubicBezTo>
                  <a:pt x="f390" y="f391"/>
                  <a:pt x="f392" y="f393"/>
                  <a:pt x="f394" y="f395"/>
                </a:cubicBezTo>
                <a:cubicBezTo>
                  <a:pt x="f396" y="f397"/>
                  <a:pt x="f398" y="f399"/>
                  <a:pt x="f400" y="f401"/>
                </a:cubicBezTo>
                <a:lnTo>
                  <a:pt x="f6" y="f402"/>
                </a:lnTo>
                <a:lnTo>
                  <a:pt x="f6" y="f403"/>
                </a:lnTo>
                <a:lnTo>
                  <a:pt x="f404" y="f405"/>
                </a:lnTo>
                <a:cubicBezTo>
                  <a:pt x="f406" y="f407"/>
                  <a:pt x="f408" y="f409"/>
                  <a:pt x="f410" y="f411"/>
                </a:cubicBezTo>
                <a:cubicBezTo>
                  <a:pt x="f412" y="f413"/>
                  <a:pt x="f414" y="f415"/>
                  <a:pt x="f416" y="f417"/>
                </a:cubicBezTo>
                <a:cubicBezTo>
                  <a:pt x="f418" y="f419"/>
                  <a:pt x="f420" y="f421"/>
                  <a:pt x="f422" y="f423"/>
                </a:cubicBezTo>
                <a:cubicBezTo>
                  <a:pt x="f424" y="f425"/>
                  <a:pt x="f426" y="f427"/>
                  <a:pt x="f428" y="f429"/>
                </a:cubicBezTo>
                <a:lnTo>
                  <a:pt x="f6" y="f430"/>
                </a:lnTo>
                <a:lnTo>
                  <a:pt x="f6" y="f431"/>
                </a:lnTo>
                <a:lnTo>
                  <a:pt x="f432" y="f433"/>
                </a:lnTo>
                <a:cubicBezTo>
                  <a:pt x="f434" y="f435"/>
                  <a:pt x="f436" y="f437"/>
                  <a:pt x="f438" y="f439"/>
                </a:cubicBezTo>
                <a:cubicBezTo>
                  <a:pt x="f440" y="f441"/>
                  <a:pt x="f442" y="f443"/>
                  <a:pt x="f444" y="f445"/>
                </a:cubicBezTo>
                <a:cubicBezTo>
                  <a:pt x="f446" y="f447"/>
                  <a:pt x="f448" y="f449"/>
                  <a:pt x="f388" y="f389"/>
                </a:cubicBezTo>
                <a:close/>
                <a:moveTo>
                  <a:pt x="f450" y="f451"/>
                </a:moveTo>
                <a:cubicBezTo>
                  <a:pt x="f452" y="f453"/>
                  <a:pt x="f454" y="f455"/>
                  <a:pt x="f456" y="f457"/>
                </a:cubicBezTo>
                <a:cubicBezTo>
                  <a:pt x="f458" y="f459"/>
                  <a:pt x="f460" y="f461"/>
                  <a:pt x="f462" y="f463"/>
                </a:cubicBezTo>
                <a:cubicBezTo>
                  <a:pt x="f464" y="f465"/>
                  <a:pt x="f466" y="f467"/>
                  <a:pt x="f468" y="f469"/>
                </a:cubicBezTo>
                <a:cubicBezTo>
                  <a:pt x="f470" y="f471"/>
                  <a:pt x="f472" y="f473"/>
                  <a:pt x="f474" y="f475"/>
                </a:cubicBezTo>
                <a:cubicBezTo>
                  <a:pt x="f476" y="f477"/>
                  <a:pt x="f478" y="f479"/>
                  <a:pt x="f480" y="f481"/>
                </a:cubicBezTo>
                <a:cubicBezTo>
                  <a:pt x="f482" y="f483"/>
                  <a:pt x="f484" y="f485"/>
                  <a:pt x="f486" y="f487"/>
                </a:cubicBezTo>
                <a:cubicBezTo>
                  <a:pt x="f488" y="f489"/>
                  <a:pt x="f490" y="f491"/>
                  <a:pt x="f492" y="f493"/>
                </a:cubicBezTo>
                <a:cubicBezTo>
                  <a:pt x="f494" y="f495"/>
                  <a:pt x="f496" y="f497"/>
                  <a:pt x="f498" y="f499"/>
                </a:cubicBezTo>
                <a:cubicBezTo>
                  <a:pt x="f500" y="f501"/>
                  <a:pt x="f502" y="f503"/>
                  <a:pt x="f450" y="f451"/>
                </a:cubicBezTo>
                <a:close/>
                <a:moveTo>
                  <a:pt x="f504" y="f505"/>
                </a:moveTo>
                <a:cubicBezTo>
                  <a:pt x="f506" y="f507"/>
                  <a:pt x="f508" y="f509"/>
                  <a:pt x="f510" y="f511"/>
                </a:cubicBezTo>
                <a:cubicBezTo>
                  <a:pt x="f512" y="f513"/>
                  <a:pt x="f514" y="f515"/>
                  <a:pt x="f516" y="f517"/>
                </a:cubicBezTo>
                <a:cubicBezTo>
                  <a:pt x="f518" y="f519"/>
                  <a:pt x="f520" y="f521"/>
                  <a:pt x="f522" y="f523"/>
                </a:cubicBezTo>
                <a:cubicBezTo>
                  <a:pt x="f524" y="f525"/>
                  <a:pt x="f526" y="f527"/>
                  <a:pt x="f528" y="f529"/>
                </a:cubicBezTo>
                <a:cubicBezTo>
                  <a:pt x="f530" y="f531"/>
                  <a:pt x="f532" y="f533"/>
                  <a:pt x="f534" y="f535"/>
                </a:cubicBezTo>
                <a:cubicBezTo>
                  <a:pt x="f536" y="f537"/>
                  <a:pt x="f538" y="f539"/>
                  <a:pt x="f504" y="f505"/>
                </a:cubicBezTo>
                <a:close/>
                <a:moveTo>
                  <a:pt x="f540" y="f541"/>
                </a:moveTo>
                <a:cubicBezTo>
                  <a:pt x="f542" y="f543"/>
                  <a:pt x="f544" y="f545"/>
                  <a:pt x="f546" y="f547"/>
                </a:cubicBezTo>
                <a:cubicBezTo>
                  <a:pt x="f548" y="f549"/>
                  <a:pt x="f550" y="f551"/>
                  <a:pt x="f552" y="f553"/>
                </a:cubicBezTo>
                <a:cubicBezTo>
                  <a:pt x="f554" y="f555"/>
                  <a:pt x="f556" y="f557"/>
                  <a:pt x="f558" y="f559"/>
                </a:cubicBezTo>
                <a:cubicBezTo>
                  <a:pt x="f560" y="f561"/>
                  <a:pt x="f562" y="f563"/>
                  <a:pt x="f564" y="f565"/>
                </a:cubicBezTo>
                <a:cubicBezTo>
                  <a:pt x="f566" y="f567"/>
                  <a:pt x="f568" y="f569"/>
                  <a:pt x="f570" y="f571"/>
                </a:cubicBezTo>
                <a:cubicBezTo>
                  <a:pt x="f572" y="f573"/>
                  <a:pt x="f574" y="f575"/>
                  <a:pt x="f576" y="f577"/>
                </a:cubicBezTo>
                <a:cubicBezTo>
                  <a:pt x="f578" y="f579"/>
                  <a:pt x="f580" y="f581"/>
                  <a:pt x="f582" y="f583"/>
                </a:cubicBezTo>
                <a:cubicBezTo>
                  <a:pt x="f584" y="f585"/>
                  <a:pt x="f586" y="f587"/>
                  <a:pt x="f588" y="f589"/>
                </a:cubicBezTo>
                <a:cubicBezTo>
                  <a:pt x="f590" y="f591"/>
                  <a:pt x="f592" y="f593"/>
                  <a:pt x="f594" y="f595"/>
                </a:cubicBezTo>
                <a:cubicBezTo>
                  <a:pt x="f596" y="f597"/>
                  <a:pt x="f598" y="f599"/>
                  <a:pt x="f540" y="f541"/>
                </a:cubicBezTo>
                <a:close/>
                <a:moveTo>
                  <a:pt x="f600" y="f601"/>
                </a:moveTo>
                <a:cubicBezTo>
                  <a:pt x="f602" y="f603"/>
                  <a:pt x="f604" y="f605"/>
                  <a:pt x="f606" y="f607"/>
                </a:cubicBezTo>
                <a:cubicBezTo>
                  <a:pt x="f608" y="f609"/>
                  <a:pt x="f610" y="f611"/>
                  <a:pt x="f612" y="f613"/>
                </a:cubicBezTo>
                <a:lnTo>
                  <a:pt x="f6" y="f614"/>
                </a:lnTo>
                <a:lnTo>
                  <a:pt x="f6" y="f615"/>
                </a:lnTo>
                <a:lnTo>
                  <a:pt x="f616" y="f617"/>
                </a:lnTo>
                <a:cubicBezTo>
                  <a:pt x="f618" y="f619"/>
                  <a:pt x="f620" y="f621"/>
                  <a:pt x="f622" y="f623"/>
                </a:cubicBezTo>
                <a:cubicBezTo>
                  <a:pt x="f624" y="f625"/>
                  <a:pt x="f626" y="f627"/>
                  <a:pt x="f628" y="f629"/>
                </a:cubicBezTo>
                <a:cubicBezTo>
                  <a:pt x="f630" y="f631"/>
                  <a:pt x="f632" y="f633"/>
                  <a:pt x="f634" y="f635"/>
                </a:cubicBezTo>
                <a:lnTo>
                  <a:pt x="f6" y="f636"/>
                </a:lnTo>
                <a:lnTo>
                  <a:pt x="f6" y="f637"/>
                </a:lnTo>
                <a:lnTo>
                  <a:pt x="f638" y="f639"/>
                </a:lnTo>
                <a:cubicBezTo>
                  <a:pt x="f640" y="f641"/>
                  <a:pt x="f642" y="f643"/>
                  <a:pt x="f644" y="f645"/>
                </a:cubicBezTo>
                <a:lnTo>
                  <a:pt x="f6" y="f646"/>
                </a:lnTo>
                <a:lnTo>
                  <a:pt x="f6" y="f647"/>
                </a:lnTo>
                <a:lnTo>
                  <a:pt x="f648" y="f649"/>
                </a:lnTo>
                <a:cubicBezTo>
                  <a:pt x="f650" y="f651"/>
                  <a:pt x="f652" y="f653"/>
                  <a:pt x="f654" y="f655"/>
                </a:cubicBezTo>
                <a:cubicBezTo>
                  <a:pt x="f656" y="f657"/>
                  <a:pt x="f658" y="f659"/>
                  <a:pt x="f660" y="f661"/>
                </a:cubicBezTo>
                <a:cubicBezTo>
                  <a:pt x="f662" y="f663"/>
                  <a:pt x="f664" y="f665"/>
                  <a:pt x="f666" y="f667"/>
                </a:cubicBezTo>
                <a:cubicBezTo>
                  <a:pt x="f668" y="f669"/>
                  <a:pt x="f670" y="f671"/>
                  <a:pt x="f600" y="f601"/>
                </a:cubicBezTo>
                <a:close/>
                <a:moveTo>
                  <a:pt x="f672" y="f673"/>
                </a:moveTo>
                <a:cubicBezTo>
                  <a:pt x="f674" y="f675"/>
                  <a:pt x="f676" y="f677"/>
                  <a:pt x="f678" y="f679"/>
                </a:cubicBezTo>
                <a:cubicBezTo>
                  <a:pt x="f680" y="f681"/>
                  <a:pt x="f682" y="f683"/>
                  <a:pt x="f684" y="f685"/>
                </a:cubicBezTo>
                <a:cubicBezTo>
                  <a:pt x="f686" y="f687"/>
                  <a:pt x="f688" y="f689"/>
                  <a:pt x="f690" y="f691"/>
                </a:cubicBezTo>
                <a:cubicBezTo>
                  <a:pt x="f692" y="f693"/>
                  <a:pt x="f694" y="f695"/>
                  <a:pt x="f696" y="f697"/>
                </a:cubicBezTo>
                <a:cubicBezTo>
                  <a:pt x="f698" y="f699"/>
                  <a:pt x="f700" y="f701"/>
                  <a:pt x="f702" y="f703"/>
                </a:cubicBezTo>
                <a:cubicBezTo>
                  <a:pt x="f704" y="f705"/>
                  <a:pt x="f706" y="f707"/>
                  <a:pt x="f708" y="f709"/>
                </a:cubicBezTo>
                <a:cubicBezTo>
                  <a:pt x="f710" y="f711"/>
                  <a:pt x="f712" y="f713"/>
                  <a:pt x="f714" y="f715"/>
                </a:cubicBezTo>
                <a:cubicBezTo>
                  <a:pt x="f716" y="f717"/>
                  <a:pt x="f718" y="f719"/>
                  <a:pt x="f720" y="f721"/>
                </a:cubicBezTo>
                <a:cubicBezTo>
                  <a:pt x="f722" y="f723"/>
                  <a:pt x="f724" y="f725"/>
                  <a:pt x="f726" y="f727"/>
                </a:cubicBezTo>
                <a:cubicBezTo>
                  <a:pt x="f728" y="f729"/>
                  <a:pt x="f730" y="f731"/>
                  <a:pt x="f732" y="f733"/>
                </a:cubicBezTo>
                <a:cubicBezTo>
                  <a:pt x="f734" y="f735"/>
                  <a:pt x="f736" y="f737"/>
                  <a:pt x="f738" y="f739"/>
                </a:cubicBezTo>
                <a:cubicBezTo>
                  <a:pt x="f740" y="f741"/>
                  <a:pt x="f742" y="f743"/>
                  <a:pt x="f744" y="f745"/>
                </a:cubicBezTo>
                <a:cubicBezTo>
                  <a:pt x="f746" y="f747"/>
                  <a:pt x="f748" y="f749"/>
                  <a:pt x="f750" y="f751"/>
                </a:cubicBezTo>
                <a:cubicBezTo>
                  <a:pt x="f752" y="f753"/>
                  <a:pt x="f754" y="f755"/>
                  <a:pt x="f672" y="f673"/>
                </a:cubicBezTo>
                <a:close/>
                <a:moveTo>
                  <a:pt x="f756" y="f757"/>
                </a:moveTo>
                <a:cubicBezTo>
                  <a:pt x="f758" y="f759"/>
                  <a:pt x="f760" y="f761"/>
                  <a:pt x="f762" y="f763"/>
                </a:cubicBezTo>
                <a:cubicBezTo>
                  <a:pt x="f764" y="f765"/>
                  <a:pt x="f766" y="f767"/>
                  <a:pt x="f768" y="f769"/>
                </a:cubicBezTo>
                <a:cubicBezTo>
                  <a:pt x="f770" y="f771"/>
                  <a:pt x="f772" y="f773"/>
                  <a:pt x="f774" y="f775"/>
                </a:cubicBezTo>
                <a:cubicBezTo>
                  <a:pt x="f776" y="f777"/>
                  <a:pt x="f778" y="f779"/>
                  <a:pt x="f780" y="f781"/>
                </a:cubicBezTo>
                <a:cubicBezTo>
                  <a:pt x="f782" y="f783"/>
                  <a:pt x="f784" y="f785"/>
                  <a:pt x="f786" y="f787"/>
                </a:cubicBezTo>
                <a:cubicBezTo>
                  <a:pt x="f788" y="f789"/>
                  <a:pt x="f790" y="f791"/>
                  <a:pt x="f792" y="f793"/>
                </a:cubicBezTo>
                <a:cubicBezTo>
                  <a:pt x="f794" y="f795"/>
                  <a:pt x="f796" y="f797"/>
                  <a:pt x="f798" y="f799"/>
                </a:cubicBezTo>
                <a:cubicBezTo>
                  <a:pt x="f800" y="f801"/>
                  <a:pt x="f802" y="f803"/>
                  <a:pt x="f804" y="f805"/>
                </a:cubicBezTo>
                <a:cubicBezTo>
                  <a:pt x="f806" y="f807"/>
                  <a:pt x="f808" y="f809"/>
                  <a:pt x="f810" y="f811"/>
                </a:cubicBezTo>
                <a:cubicBezTo>
                  <a:pt x="f812" y="f813"/>
                  <a:pt x="f814" y="f815"/>
                  <a:pt x="f816" y="f817"/>
                </a:cubicBezTo>
                <a:cubicBezTo>
                  <a:pt x="f818" y="f819"/>
                  <a:pt x="f820" y="f821"/>
                  <a:pt x="f822" y="f823"/>
                </a:cubicBezTo>
                <a:cubicBezTo>
                  <a:pt x="f824" y="f825"/>
                  <a:pt x="f826" y="f827"/>
                  <a:pt x="f756" y="f757"/>
                </a:cubicBezTo>
                <a:close/>
                <a:moveTo>
                  <a:pt x="f6" y="f828"/>
                </a:moveTo>
                <a:lnTo>
                  <a:pt x="f6" y="f829"/>
                </a:lnTo>
                <a:lnTo>
                  <a:pt x="f830" y="f831"/>
                </a:lnTo>
                <a:cubicBezTo>
                  <a:pt x="f832" y="f833"/>
                  <a:pt x="f834" y="f835"/>
                  <a:pt x="f836" y="f837"/>
                </a:cubicBezTo>
                <a:cubicBezTo>
                  <a:pt x="f838" y="f839"/>
                  <a:pt x="f840" y="f841"/>
                  <a:pt x="f842" y="f843"/>
                </a:cubicBezTo>
                <a:lnTo>
                  <a:pt x="f6" y="f844"/>
                </a:lnTo>
                <a:lnTo>
                  <a:pt x="f6" y="f845"/>
                </a:lnTo>
                <a:lnTo>
                  <a:pt x="f846" y="f847"/>
                </a:lnTo>
                <a:cubicBezTo>
                  <a:pt x="f848" y="f849"/>
                  <a:pt x="f850" y="f851"/>
                  <a:pt x="f852" y="f853"/>
                </a:cubicBezTo>
                <a:cubicBezTo>
                  <a:pt x="f854" y="f855"/>
                  <a:pt x="f856" y="f857"/>
                  <a:pt x="f858" y="f859"/>
                </a:cubicBezTo>
                <a:close/>
                <a:moveTo>
                  <a:pt x="f860" y="f861"/>
                </a:moveTo>
                <a:cubicBezTo>
                  <a:pt x="f862" y="f863"/>
                  <a:pt x="f864" y="f865"/>
                  <a:pt x="f866" y="f867"/>
                </a:cubicBezTo>
                <a:cubicBezTo>
                  <a:pt x="f868" y="f869"/>
                  <a:pt x="f870" y="f871"/>
                  <a:pt x="f872" y="f873"/>
                </a:cubicBezTo>
                <a:cubicBezTo>
                  <a:pt x="f874" y="f875"/>
                  <a:pt x="f876" y="f877"/>
                  <a:pt x="f878" y="f879"/>
                </a:cubicBezTo>
                <a:cubicBezTo>
                  <a:pt x="f880" y="f881"/>
                  <a:pt x="f882" y="f883"/>
                  <a:pt x="f884" y="f885"/>
                </a:cubicBezTo>
                <a:cubicBezTo>
                  <a:pt x="f886" y="f887"/>
                  <a:pt x="f888" y="f889"/>
                  <a:pt x="f890" y="f891"/>
                </a:cubicBezTo>
                <a:cubicBezTo>
                  <a:pt x="f892" y="f893"/>
                  <a:pt x="f894" y="f895"/>
                  <a:pt x="f896" y="f897"/>
                </a:cubicBezTo>
                <a:cubicBezTo>
                  <a:pt x="f898" y="f899"/>
                  <a:pt x="f900" y="f901"/>
                  <a:pt x="f902" y="f903"/>
                </a:cubicBezTo>
                <a:cubicBezTo>
                  <a:pt x="f904" y="f905"/>
                  <a:pt x="f906" y="f907"/>
                  <a:pt x="f906" y="f907"/>
                </a:cubicBezTo>
                <a:cubicBezTo>
                  <a:pt x="f908" y="f909"/>
                  <a:pt x="f910" y="f911"/>
                  <a:pt x="f912" y="f913"/>
                </a:cubicBezTo>
                <a:cubicBezTo>
                  <a:pt x="f914" y="f915"/>
                  <a:pt x="f916" y="f917"/>
                  <a:pt x="f918" y="f919"/>
                </a:cubicBezTo>
                <a:cubicBezTo>
                  <a:pt x="f920" y="f921"/>
                  <a:pt x="f922" y="f923"/>
                  <a:pt x="f924" y="f925"/>
                </a:cubicBezTo>
                <a:cubicBezTo>
                  <a:pt x="f926" y="f927"/>
                  <a:pt x="f928" y="f929"/>
                  <a:pt x="f930" y="f931"/>
                </a:cubicBezTo>
                <a:cubicBezTo>
                  <a:pt x="f932" y="f933"/>
                  <a:pt x="f934" y="f935"/>
                  <a:pt x="f860" y="f861"/>
                </a:cubicBezTo>
                <a:close/>
                <a:moveTo>
                  <a:pt x="f936" y="f937"/>
                </a:moveTo>
                <a:cubicBezTo>
                  <a:pt x="f938" y="f939"/>
                  <a:pt x="f940" y="f941"/>
                  <a:pt x="f942" y="f943"/>
                </a:cubicBezTo>
                <a:cubicBezTo>
                  <a:pt x="f944" y="f945"/>
                  <a:pt x="f946" y="f947"/>
                  <a:pt x="f948" y="f949"/>
                </a:cubicBezTo>
                <a:cubicBezTo>
                  <a:pt x="f950" y="f951"/>
                  <a:pt x="f952" y="f953"/>
                  <a:pt x="f954" y="f955"/>
                </a:cubicBezTo>
                <a:cubicBezTo>
                  <a:pt x="f956" y="f957"/>
                  <a:pt x="f958" y="f959"/>
                  <a:pt x="f960" y="f961"/>
                </a:cubicBezTo>
                <a:cubicBezTo>
                  <a:pt x="f962" y="f963"/>
                  <a:pt x="f964" y="f965"/>
                  <a:pt x="f966" y="f967"/>
                </a:cubicBezTo>
                <a:cubicBezTo>
                  <a:pt x="f968" y="f969"/>
                  <a:pt x="f970" y="f971"/>
                  <a:pt x="f972" y="f973"/>
                </a:cubicBezTo>
                <a:cubicBezTo>
                  <a:pt x="f974" y="f975"/>
                  <a:pt x="f976" y="f977"/>
                  <a:pt x="f978" y="f979"/>
                </a:cubicBezTo>
                <a:cubicBezTo>
                  <a:pt x="f980" y="f981"/>
                  <a:pt x="f982" y="f983"/>
                  <a:pt x="f984" y="f985"/>
                </a:cubicBezTo>
                <a:cubicBezTo>
                  <a:pt x="f986" y="f987"/>
                  <a:pt x="f988" y="f989"/>
                  <a:pt x="f990" y="f991"/>
                </a:cubicBezTo>
                <a:cubicBezTo>
                  <a:pt x="f992" y="f993"/>
                  <a:pt x="f994" y="f995"/>
                  <a:pt x="f936" y="f937"/>
                </a:cubicBezTo>
                <a:close/>
                <a:moveTo>
                  <a:pt x="f996" y="f997"/>
                </a:moveTo>
                <a:cubicBezTo>
                  <a:pt x="f998" y="f999"/>
                  <a:pt x="f1000" y="f1001"/>
                  <a:pt x="f1002" y="f1003"/>
                </a:cubicBezTo>
                <a:cubicBezTo>
                  <a:pt x="f1004" y="f1005"/>
                  <a:pt x="f1006" y="f1007"/>
                  <a:pt x="f1008" y="f1009"/>
                </a:cubicBezTo>
                <a:cubicBezTo>
                  <a:pt x="f1010" y="f1011"/>
                  <a:pt x="f1012" y="f1013"/>
                  <a:pt x="f996" y="f997"/>
                </a:cubicBezTo>
                <a:close/>
                <a:moveTo>
                  <a:pt x="f1014" y="f1015"/>
                </a:moveTo>
                <a:cubicBezTo>
                  <a:pt x="f1016" y="f1017"/>
                  <a:pt x="f1018" y="f1019"/>
                  <a:pt x="f1020" y="f1021"/>
                </a:cubicBezTo>
                <a:cubicBezTo>
                  <a:pt x="f1022" y="f1023"/>
                  <a:pt x="f1024" y="f1025"/>
                  <a:pt x="f1014" y="f1015"/>
                </a:cubicBezTo>
                <a:close/>
                <a:moveTo>
                  <a:pt x="f1026" y="f1027"/>
                </a:moveTo>
                <a:cubicBezTo>
                  <a:pt x="f1028" y="f1029"/>
                  <a:pt x="f1030" y="f1031"/>
                  <a:pt x="f1032" y="f1033"/>
                </a:cubicBezTo>
                <a:cubicBezTo>
                  <a:pt x="f1034" y="f1035"/>
                  <a:pt x="f1036" y="f1037"/>
                  <a:pt x="f1038" y="f1039"/>
                </a:cubicBezTo>
                <a:cubicBezTo>
                  <a:pt x="f1040" y="f1041"/>
                  <a:pt x="f1042" y="f1043"/>
                  <a:pt x="f1044" y="f1045"/>
                </a:cubicBezTo>
                <a:cubicBezTo>
                  <a:pt x="f1046" y="f1047"/>
                  <a:pt x="f1048" y="f1049"/>
                  <a:pt x="f1050" y="f1051"/>
                </a:cubicBezTo>
                <a:cubicBezTo>
                  <a:pt x="f1052" y="f1053"/>
                  <a:pt x="f1054" y="f1055"/>
                  <a:pt x="f1056" y="f1057"/>
                </a:cubicBezTo>
                <a:cubicBezTo>
                  <a:pt x="f1058" y="f1059"/>
                  <a:pt x="f1060" y="f1061"/>
                  <a:pt x="f1062" y="f1063"/>
                </a:cubicBezTo>
                <a:cubicBezTo>
                  <a:pt x="f1064" y="f1065"/>
                  <a:pt x="f1066" y="f1067"/>
                  <a:pt x="f1068" y="f1069"/>
                </a:cubicBezTo>
                <a:cubicBezTo>
                  <a:pt x="f1070" y="f1071"/>
                  <a:pt x="f1072" y="f1073"/>
                  <a:pt x="f1074" y="f1075"/>
                </a:cubicBezTo>
                <a:cubicBezTo>
                  <a:pt x="f1076" y="f1077"/>
                  <a:pt x="f1078" y="f1079"/>
                  <a:pt x="f1080" y="f1081"/>
                </a:cubicBezTo>
                <a:cubicBezTo>
                  <a:pt x="f1082" y="f1083"/>
                  <a:pt x="f1084" y="f1085"/>
                  <a:pt x="f1086" y="f1087"/>
                </a:cubicBezTo>
                <a:cubicBezTo>
                  <a:pt x="f1088" y="f1089"/>
                  <a:pt x="f1090" y="f1091"/>
                  <a:pt x="f1092" y="f1093"/>
                </a:cubicBezTo>
                <a:cubicBezTo>
                  <a:pt x="f1094" y="f1095"/>
                  <a:pt x="f1096" y="f1097"/>
                  <a:pt x="f1098" y="f1099"/>
                </a:cubicBezTo>
                <a:cubicBezTo>
                  <a:pt x="f1100" y="f1101"/>
                  <a:pt x="f1102" y="f1103"/>
                  <a:pt x="f1104" y="f1105"/>
                </a:cubicBezTo>
                <a:cubicBezTo>
                  <a:pt x="f1106" y="f1107"/>
                  <a:pt x="f1108" y="f1109"/>
                  <a:pt x="f1110" y="f1111"/>
                </a:cubicBezTo>
                <a:cubicBezTo>
                  <a:pt x="f1112" y="f1113"/>
                  <a:pt x="f1114" y="f1115"/>
                  <a:pt x="f1116" y="f1117"/>
                </a:cubicBezTo>
                <a:cubicBezTo>
                  <a:pt x="f1118" y="f1119"/>
                  <a:pt x="f1120" y="f1121"/>
                  <a:pt x="f1122" y="f1123"/>
                </a:cubicBezTo>
                <a:cubicBezTo>
                  <a:pt x="f1124" y="f1125"/>
                  <a:pt x="f1126" y="f1127"/>
                  <a:pt x="f1128" y="f1129"/>
                </a:cubicBezTo>
                <a:cubicBezTo>
                  <a:pt x="f1130" y="f1131"/>
                  <a:pt x="f1132" y="f1133"/>
                  <a:pt x="f1134" y="f1135"/>
                </a:cubicBezTo>
                <a:lnTo>
                  <a:pt x="f6" y="f1136"/>
                </a:lnTo>
                <a:lnTo>
                  <a:pt x="f6" y="f1137"/>
                </a:lnTo>
                <a:lnTo>
                  <a:pt x="f1138" y="f1139"/>
                </a:lnTo>
                <a:cubicBezTo>
                  <a:pt x="f396" y="f1140"/>
                  <a:pt x="f1141" y="f1142"/>
                  <a:pt x="f1143" y="f1144"/>
                </a:cubicBezTo>
                <a:cubicBezTo>
                  <a:pt x="f1145" y="f1146"/>
                  <a:pt x="f1147" y="f1148"/>
                  <a:pt x="f1149" y="f1150"/>
                </a:cubicBezTo>
                <a:cubicBezTo>
                  <a:pt x="f1151" y="f1152"/>
                  <a:pt x="f1153" y="f1154"/>
                  <a:pt x="f1155" y="f1156"/>
                </a:cubicBezTo>
                <a:cubicBezTo>
                  <a:pt x="f1157" y="f1158"/>
                  <a:pt x="f1159" y="f1160"/>
                  <a:pt x="f1161" y="f1162"/>
                </a:cubicBezTo>
                <a:cubicBezTo>
                  <a:pt x="f1163" y="f1164"/>
                  <a:pt x="f1165" y="f1166"/>
                  <a:pt x="f1167" y="f1168"/>
                </a:cubicBezTo>
                <a:cubicBezTo>
                  <a:pt x="f1169" y="f1170"/>
                  <a:pt x="f1171" y="f1172"/>
                  <a:pt x="f1173" y="f1174"/>
                </a:cubicBezTo>
                <a:cubicBezTo>
                  <a:pt x="f1175" y="f1176"/>
                  <a:pt x="f1177" y="f1178"/>
                  <a:pt x="f1179" y="f1180"/>
                </a:cubicBezTo>
                <a:cubicBezTo>
                  <a:pt x="f1181" y="f1182"/>
                  <a:pt x="f1183" y="f1184"/>
                  <a:pt x="f1185" y="f1186"/>
                </a:cubicBezTo>
                <a:cubicBezTo>
                  <a:pt x="f1187" y="f1188"/>
                  <a:pt x="f1189" y="f1190"/>
                  <a:pt x="f1191" y="f1192"/>
                </a:cubicBezTo>
                <a:cubicBezTo>
                  <a:pt x="f1193" y="f1194"/>
                  <a:pt x="f1195" y="f1196"/>
                  <a:pt x="f1197" y="f1198"/>
                </a:cubicBezTo>
                <a:cubicBezTo>
                  <a:pt x="f1199" y="f1200"/>
                  <a:pt x="f1201" y="f1202"/>
                  <a:pt x="f1203" y="f1204"/>
                </a:cubicBezTo>
                <a:cubicBezTo>
                  <a:pt x="f1205" y="f1206"/>
                  <a:pt x="f1207" y="f1208"/>
                  <a:pt x="f1209" y="f1210"/>
                </a:cubicBezTo>
                <a:cubicBezTo>
                  <a:pt x="f1211" y="f1212"/>
                  <a:pt x="f1213" y="f1214"/>
                  <a:pt x="f1215" y="f1216"/>
                </a:cubicBezTo>
                <a:cubicBezTo>
                  <a:pt x="f1217" y="f1218"/>
                  <a:pt x="f1219" y="f1220"/>
                  <a:pt x="f1221" y="f1222"/>
                </a:cubicBezTo>
                <a:cubicBezTo>
                  <a:pt x="f1223" y="f1224"/>
                  <a:pt x="f1225" y="f1226"/>
                  <a:pt x="f1227" y="f1228"/>
                </a:cubicBezTo>
                <a:cubicBezTo>
                  <a:pt x="f1229" y="f1230"/>
                  <a:pt x="f1231" y="f1232"/>
                  <a:pt x="f1233" y="f1234"/>
                </a:cubicBezTo>
                <a:cubicBezTo>
                  <a:pt x="f1235" y="f1236"/>
                  <a:pt x="f1237" y="f1238"/>
                  <a:pt x="f1239" y="f1240"/>
                </a:cubicBezTo>
                <a:cubicBezTo>
                  <a:pt x="f1241" y="f1242"/>
                  <a:pt x="f1243" y="f1244"/>
                  <a:pt x="f1245" y="f1246"/>
                </a:cubicBezTo>
                <a:cubicBezTo>
                  <a:pt x="f1247" y="f1248"/>
                  <a:pt x="f1249" y="f1250"/>
                  <a:pt x="f1251" y="f1252"/>
                </a:cubicBezTo>
                <a:cubicBezTo>
                  <a:pt x="f1253" y="f1254"/>
                  <a:pt x="f1255" y="f1256"/>
                  <a:pt x="f1257" y="f1258"/>
                </a:cubicBezTo>
                <a:cubicBezTo>
                  <a:pt x="f1259" y="f1260"/>
                  <a:pt x="f1261" y="f1262"/>
                  <a:pt x="f1263" y="f1264"/>
                </a:cubicBezTo>
                <a:cubicBezTo>
                  <a:pt x="f1265" y="f1266"/>
                  <a:pt x="f1267" y="f1268"/>
                  <a:pt x="f1269" y="f1270"/>
                </a:cubicBezTo>
                <a:cubicBezTo>
                  <a:pt x="f1271" y="f1272"/>
                  <a:pt x="f1273" y="f1274"/>
                  <a:pt x="f1275" y="f1276"/>
                </a:cubicBezTo>
                <a:cubicBezTo>
                  <a:pt x="f1277" y="f1278"/>
                  <a:pt x="f1279" y="f1280"/>
                  <a:pt x="f1281" y="f1282"/>
                </a:cubicBezTo>
                <a:cubicBezTo>
                  <a:pt x="f1283" y="f1284"/>
                  <a:pt x="f1285" y="f1286"/>
                  <a:pt x="f1287" y="f1288"/>
                </a:cubicBezTo>
                <a:cubicBezTo>
                  <a:pt x="f1289" y="f1290"/>
                  <a:pt x="f1291" y="f1292"/>
                  <a:pt x="f1293" y="f1294"/>
                </a:cubicBezTo>
                <a:cubicBezTo>
                  <a:pt x="f1295" y="f1296"/>
                  <a:pt x="f1297" y="f1298"/>
                  <a:pt x="f1299" y="f1300"/>
                </a:cubicBezTo>
                <a:cubicBezTo>
                  <a:pt x="f1301" y="f1302"/>
                  <a:pt x="f1303" y="f1304"/>
                  <a:pt x="f1305" y="f1306"/>
                </a:cubicBezTo>
                <a:cubicBezTo>
                  <a:pt x="f1307" y="f1308"/>
                  <a:pt x="f1309" y="f1310"/>
                  <a:pt x="f1311" y="f1312"/>
                </a:cubicBezTo>
                <a:cubicBezTo>
                  <a:pt x="f1313" y="f1314"/>
                  <a:pt x="f1315" y="f1316"/>
                  <a:pt x="f1317" y="f1318"/>
                </a:cubicBezTo>
                <a:cubicBezTo>
                  <a:pt x="f1319" y="f1320"/>
                  <a:pt x="f1321" y="f1322"/>
                  <a:pt x="f1323" y="f1324"/>
                </a:cubicBezTo>
                <a:cubicBezTo>
                  <a:pt x="f1325" y="f1326"/>
                  <a:pt x="f1327" y="f1328"/>
                  <a:pt x="f1329" y="f1330"/>
                </a:cubicBezTo>
                <a:cubicBezTo>
                  <a:pt x="f1331" y="f1332"/>
                  <a:pt x="f1333" y="f1334"/>
                  <a:pt x="f1335" y="f1336"/>
                </a:cubicBezTo>
                <a:cubicBezTo>
                  <a:pt x="f1337" y="f1338"/>
                  <a:pt x="f1339" y="f1340"/>
                  <a:pt x="f1341" y="f1342"/>
                </a:cubicBezTo>
                <a:cubicBezTo>
                  <a:pt x="f1343" y="f1344"/>
                  <a:pt x="f1345" y="f1346"/>
                  <a:pt x="f1347" y="f1348"/>
                </a:cubicBezTo>
                <a:cubicBezTo>
                  <a:pt x="f1349" y="f1350"/>
                  <a:pt x="f1351" y="f1352"/>
                  <a:pt x="f1353" y="f1354"/>
                </a:cubicBezTo>
                <a:cubicBezTo>
                  <a:pt x="f1355" y="f1356"/>
                  <a:pt x="f1357" y="f1358"/>
                  <a:pt x="f1359" y="f1360"/>
                </a:cubicBezTo>
                <a:cubicBezTo>
                  <a:pt x="f1361" y="f1362"/>
                  <a:pt x="f1363" y="f1364"/>
                  <a:pt x="f1365" y="f1366"/>
                </a:cubicBezTo>
                <a:cubicBezTo>
                  <a:pt x="f1367" y="f1368"/>
                  <a:pt x="f1369" y="f1370"/>
                  <a:pt x="f1371" y="f1372"/>
                </a:cubicBezTo>
                <a:cubicBezTo>
                  <a:pt x="f1373" y="f1374"/>
                  <a:pt x="f1375" y="f1376"/>
                  <a:pt x="f1377" y="f1378"/>
                </a:cubicBezTo>
                <a:cubicBezTo>
                  <a:pt x="f1379" y="f1380"/>
                  <a:pt x="f1381" y="f1382"/>
                  <a:pt x="f1383" y="f1384"/>
                </a:cubicBezTo>
                <a:cubicBezTo>
                  <a:pt x="f1385" y="f1386"/>
                  <a:pt x="f1387" y="f1388"/>
                  <a:pt x="f1389" y="f1390"/>
                </a:cubicBezTo>
                <a:cubicBezTo>
                  <a:pt x="f1391" y="f1392"/>
                  <a:pt x="f1393" y="f1394"/>
                  <a:pt x="f1395" y="f1396"/>
                </a:cubicBezTo>
                <a:cubicBezTo>
                  <a:pt x="f1397" y="f1398"/>
                  <a:pt x="f1399" y="f1400"/>
                  <a:pt x="f1401" y="f1402"/>
                </a:cubicBezTo>
                <a:cubicBezTo>
                  <a:pt x="f1403" y="f1404"/>
                  <a:pt x="f1405" y="f1406"/>
                  <a:pt x="f1407" y="f1408"/>
                </a:cubicBezTo>
                <a:cubicBezTo>
                  <a:pt x="f1409" y="f1410"/>
                  <a:pt x="f1411" y="f1412"/>
                  <a:pt x="f1413" y="f1414"/>
                </a:cubicBezTo>
                <a:cubicBezTo>
                  <a:pt x="f1415" y="f1416"/>
                  <a:pt x="f1417" y="f1418"/>
                  <a:pt x="f1419" y="f1420"/>
                </a:cubicBezTo>
                <a:cubicBezTo>
                  <a:pt x="f1421" y="f1422"/>
                  <a:pt x="f1423" y="f1424"/>
                  <a:pt x="f1425" y="f1426"/>
                </a:cubicBezTo>
                <a:cubicBezTo>
                  <a:pt x="f1427" y="f1428"/>
                  <a:pt x="f1429" y="f1430"/>
                  <a:pt x="f1431" y="f1432"/>
                </a:cubicBezTo>
                <a:cubicBezTo>
                  <a:pt x="f1433" y="f1434"/>
                  <a:pt x="f1435" y="f1436"/>
                  <a:pt x="f1437" y="f1438"/>
                </a:cubicBezTo>
                <a:cubicBezTo>
                  <a:pt x="f1439" y="f1440"/>
                  <a:pt x="f1441" y="f1442"/>
                  <a:pt x="f1443" y="f1444"/>
                </a:cubicBezTo>
                <a:cubicBezTo>
                  <a:pt x="f1445" y="f1446"/>
                  <a:pt x="f1447" y="f1448"/>
                  <a:pt x="f1449" y="f1450"/>
                </a:cubicBezTo>
                <a:cubicBezTo>
                  <a:pt x="f1451" y="f1452"/>
                  <a:pt x="f1453" y="f1454"/>
                  <a:pt x="f1455" y="f1456"/>
                </a:cubicBezTo>
                <a:cubicBezTo>
                  <a:pt x="f1457" y="f1458"/>
                  <a:pt x="f1459" y="f1460"/>
                  <a:pt x="f1461" y="f1462"/>
                </a:cubicBezTo>
                <a:cubicBezTo>
                  <a:pt x="f1463" y="f1464"/>
                  <a:pt x="f1465" y="f1466"/>
                  <a:pt x="f1467" y="f1468"/>
                </a:cubicBezTo>
                <a:cubicBezTo>
                  <a:pt x="f1469" y="f1470"/>
                  <a:pt x="f1471" y="f1472"/>
                  <a:pt x="f1473" y="f1474"/>
                </a:cubicBezTo>
                <a:cubicBezTo>
                  <a:pt x="f1475" y="f1476"/>
                  <a:pt x="f1477" y="f1478"/>
                  <a:pt x="f1026" y="f1027"/>
                </a:cubicBezTo>
                <a:close/>
              </a:path>
            </a:pathLst>
          </a:custGeom>
          <a:solidFill>
            <a:srgbClr val="FFFFFF">
              <a:alpha val="33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4" name="Date Placeholder 3">
            <a:extLst>
              <a:ext uri="{FF2B5EF4-FFF2-40B4-BE49-F238E27FC236}">
                <a16:creationId xmlns:a16="http://schemas.microsoft.com/office/drawing/2014/main" id="{A7561CD1-2C85-ECC5-7128-E4632FA08F1C}"/>
              </a:ext>
            </a:extLst>
          </p:cNvPr>
          <p:cNvSpPr txBox="1">
            <a:spLocks noGrp="1"/>
          </p:cNvSpPr>
          <p:nvPr>
            <p:ph type="dt" sz="half" idx="7"/>
          </p:nvPr>
        </p:nvSpPr>
        <p:spPr/>
        <p:txBody>
          <a:bodyPr/>
          <a:lstStyle>
            <a:lvl1pPr>
              <a:defRPr/>
            </a:lvl1pPr>
          </a:lstStyle>
          <a:p>
            <a:pPr lvl="0"/>
            <a:r>
              <a:rPr lang="en-GB"/>
              <a:t>20XX</a:t>
            </a:r>
          </a:p>
        </p:txBody>
      </p:sp>
      <p:sp>
        <p:nvSpPr>
          <p:cNvPr id="5" name="Footer Placeholder 4">
            <a:extLst>
              <a:ext uri="{FF2B5EF4-FFF2-40B4-BE49-F238E27FC236}">
                <a16:creationId xmlns:a16="http://schemas.microsoft.com/office/drawing/2014/main" id="{CC20693C-588D-E290-E8DA-45A779003D17}"/>
              </a:ext>
            </a:extLst>
          </p:cNvPr>
          <p:cNvSpPr txBox="1">
            <a:spLocks noGrp="1"/>
          </p:cNvSpPr>
          <p:nvPr>
            <p:ph type="ftr" sz="quarter" idx="9"/>
          </p:nvPr>
        </p:nvSpPr>
        <p:spPr/>
        <p:txBody>
          <a:bodyPr/>
          <a:lstStyle>
            <a:lvl1pPr>
              <a:defRPr/>
            </a:lvl1pPr>
          </a:lstStyle>
          <a:p>
            <a:pPr lvl="0"/>
            <a:r>
              <a:rPr lang="en-GB"/>
              <a:t>presentation title</a:t>
            </a:r>
          </a:p>
        </p:txBody>
      </p:sp>
      <p:sp>
        <p:nvSpPr>
          <p:cNvPr id="6" name="Slide Number Placeholder 5">
            <a:extLst>
              <a:ext uri="{FF2B5EF4-FFF2-40B4-BE49-F238E27FC236}">
                <a16:creationId xmlns:a16="http://schemas.microsoft.com/office/drawing/2014/main" id="{4101C6E5-3875-B463-A785-591942EDF675}"/>
              </a:ext>
            </a:extLst>
          </p:cNvPr>
          <p:cNvSpPr txBox="1">
            <a:spLocks noGrp="1"/>
          </p:cNvSpPr>
          <p:nvPr>
            <p:ph type="sldNum" sz="quarter" idx="8"/>
          </p:nvPr>
        </p:nvSpPr>
        <p:spPr/>
        <p:txBody>
          <a:bodyPr/>
          <a:lstStyle>
            <a:lvl1pPr>
              <a:defRPr/>
            </a:lvl1pPr>
          </a:lstStyle>
          <a:p>
            <a:pPr lvl="0"/>
            <a:fld id="{3C2583FD-EEF7-4D5D-8285-C209845F3C16}" type="slidenum">
              <a:t>‹#›</a:t>
            </a:fld>
            <a:endParaRPr lang="en-GB"/>
          </a:p>
        </p:txBody>
      </p:sp>
      <p:pic>
        <p:nvPicPr>
          <p:cNvPr id="7" name="Graphic 25">
            <a:extLst>
              <a:ext uri="{FF2B5EF4-FFF2-40B4-BE49-F238E27FC236}">
                <a16:creationId xmlns:a16="http://schemas.microsoft.com/office/drawing/2014/main" id="{C8A3BF34-DF03-68B6-94BA-374725620702}"/>
              </a:ext>
            </a:extLst>
          </p:cNvPr>
          <p:cNvPicPr>
            <a:picLocks noChangeAspect="1"/>
          </p:cNvPicPr>
          <p:nvPr/>
        </p:nvPicPr>
        <p:blipFill>
          <a:blip r:embed="rId2">
            <a:alphaModFix/>
            <a:extLst>
              <a:ext uri="{96DAC541-7B7A-43D3-8B79-37D633B846F1}">
                <asvg:svgBlip xmlns:asvg="http://schemas.microsoft.com/office/drawing/2016/SVG/main" r:embed="rId3"/>
              </a:ext>
            </a:extLst>
          </a:blip>
          <a:stretch>
            <a:fillRect/>
          </a:stretch>
        </p:blipFill>
        <p:spPr>
          <a:xfrm>
            <a:off x="1411577" y="447745"/>
            <a:ext cx="2330686" cy="1898715"/>
          </a:xfrm>
          <a:prstGeom prst="rect">
            <a:avLst/>
          </a:prstGeom>
          <a:noFill/>
          <a:ln cap="flat">
            <a:noFill/>
          </a:ln>
        </p:spPr>
      </p:pic>
      <p:sp>
        <p:nvSpPr>
          <p:cNvPr id="8" name="Text Placeholder 31">
            <a:extLst>
              <a:ext uri="{FF2B5EF4-FFF2-40B4-BE49-F238E27FC236}">
                <a16:creationId xmlns:a16="http://schemas.microsoft.com/office/drawing/2014/main" id="{798F2E61-EE63-5A39-5F64-F5E1164EBDA2}"/>
              </a:ext>
            </a:extLst>
          </p:cNvPr>
          <p:cNvSpPr txBox="1">
            <a:spLocks noGrp="1"/>
          </p:cNvSpPr>
          <p:nvPr>
            <p:ph type="body" idx="4294967295"/>
          </p:nvPr>
        </p:nvSpPr>
        <p:spPr>
          <a:xfrm>
            <a:off x="3278188" y="2740027"/>
            <a:ext cx="5688016" cy="2028825"/>
          </a:xfrm>
        </p:spPr>
        <p:txBody>
          <a:bodyPr anchorCtr="1"/>
          <a:lstStyle>
            <a:lvl1pPr marL="0" indent="0" algn="ctr">
              <a:lnSpc>
                <a:spcPct val="100000"/>
              </a:lnSpc>
              <a:spcBef>
                <a:spcPts val="0"/>
              </a:spcBef>
              <a:buNone/>
              <a:defRPr/>
            </a:lvl1pPr>
          </a:lstStyle>
          <a:p>
            <a:pPr lvl="0"/>
            <a:r>
              <a:rPr lang="en-US"/>
              <a:t>Click to edit Master text styles</a:t>
            </a:r>
          </a:p>
        </p:txBody>
      </p:sp>
      <p:sp>
        <p:nvSpPr>
          <p:cNvPr id="9" name="Title 1">
            <a:extLst>
              <a:ext uri="{FF2B5EF4-FFF2-40B4-BE49-F238E27FC236}">
                <a16:creationId xmlns:a16="http://schemas.microsoft.com/office/drawing/2014/main" id="{F2032C01-317D-AFCD-57DF-30A44BF396C2}"/>
              </a:ext>
            </a:extLst>
          </p:cNvPr>
          <p:cNvSpPr txBox="1">
            <a:spLocks noGrp="1"/>
          </p:cNvSpPr>
          <p:nvPr>
            <p:ph type="title"/>
          </p:nvPr>
        </p:nvSpPr>
        <p:spPr>
          <a:xfrm>
            <a:off x="838203" y="1901952"/>
            <a:ext cx="10515600" cy="466344"/>
          </a:xfrm>
        </p:spPr>
        <p:txBody>
          <a:bodyPr anchorCtr="1"/>
          <a:lstStyle>
            <a:lvl1pPr algn="ctr">
              <a:defRPr sz="2400" cap="all">
                <a:latin typeface="Gill Sans Nova" pitchFamily="34"/>
              </a:defRPr>
            </a:lvl1pPr>
          </a:lstStyle>
          <a:p>
            <a:pPr lvl="0"/>
            <a:r>
              <a:rPr lang="en-US"/>
              <a:t>Click to edit Master title style</a:t>
            </a:r>
            <a:endParaRPr lang="en-GB"/>
          </a:p>
        </p:txBody>
      </p:sp>
      <p:sp>
        <p:nvSpPr>
          <p:cNvPr id="10" name="Freeform: Shape 21">
            <a:extLst>
              <a:ext uri="{FF2B5EF4-FFF2-40B4-BE49-F238E27FC236}">
                <a16:creationId xmlns:a16="http://schemas.microsoft.com/office/drawing/2014/main" id="{4838E1CA-064B-7345-9278-D5BB46DA7157}"/>
              </a:ext>
            </a:extLst>
          </p:cNvPr>
          <p:cNvSpPr/>
          <p:nvPr/>
        </p:nvSpPr>
        <p:spPr>
          <a:xfrm>
            <a:off x="0" y="0"/>
            <a:ext cx="2476442" cy="3377244"/>
          </a:xfrm>
          <a:custGeom>
            <a:avLst/>
            <a:gdLst>
              <a:gd name="f0" fmla="val 10800000"/>
              <a:gd name="f1" fmla="val 5400000"/>
              <a:gd name="f2" fmla="val 180"/>
              <a:gd name="f3" fmla="val w"/>
              <a:gd name="f4" fmla="val h"/>
              <a:gd name="f5" fmla="val 0"/>
              <a:gd name="f6" fmla="val 2476443"/>
              <a:gd name="f7" fmla="val 3377247"/>
              <a:gd name="f8" fmla="val 131832"/>
              <a:gd name="f9" fmla="val 2603380"/>
              <a:gd name="f10" fmla="val 102563"/>
              <a:gd name="f11" fmla="val 2602123"/>
              <a:gd name="f12" fmla="val 72184"/>
              <a:gd name="f13" fmla="val 2604330"/>
              <a:gd name="f14" fmla="val 40810"/>
              <a:gd name="f15" fmla="val 2609673"/>
              <a:gd name="f16" fmla="val 34977"/>
              <a:gd name="f17" fmla="val 2620459"/>
              <a:gd name="f18" fmla="val 28668"/>
              <a:gd name="f19" fmla="val 2630958"/>
              <a:gd name="f20" fmla="val 22360"/>
              <a:gd name="f21" fmla="val 2641458"/>
              <a:gd name="f22" fmla="val 81346"/>
              <a:gd name="f23" fmla="val 2676900"/>
              <a:gd name="f24" fmla="val 142625"/>
              <a:gd name="f25" fmla="val 2708523"/>
              <a:gd name="f26" fmla="val 197791"/>
              <a:gd name="f27" fmla="val 2748166"/>
              <a:gd name="f28" fmla="val 265416"/>
              <a:gd name="f29" fmla="val 2797243"/>
              <a:gd name="f30" fmla="val 336092"/>
              <a:gd name="f31" fmla="val 2845555"/>
              <a:gd name="f32" fmla="val 391786"/>
              <a:gd name="f33" fmla="val 2906949"/>
              <a:gd name="f34" fmla="val 453655"/>
              <a:gd name="f35" fmla="val 2975302"/>
              <a:gd name="f36" fmla="val 499684"/>
              <a:gd name="f37" fmla="val 3058169"/>
              <a:gd name="f38" fmla="val 554014"/>
              <a:gd name="f39" fmla="val 3133682"/>
              <a:gd name="f40" fmla="val 569495"/>
              <a:gd name="f41" fmla="val 3155327"/>
              <a:gd name="f42" fmla="val 589174"/>
              <a:gd name="f43" fmla="val 3174295"/>
              <a:gd name="f44" fmla="val 613883"/>
              <a:gd name="f45" fmla="val 3202133"/>
              <a:gd name="f46" fmla="val 622136"/>
              <a:gd name="f47" fmla="val 3034316"/>
              <a:gd name="f48" fmla="val 509181"/>
              <a:gd name="f49" fmla="val 2887202"/>
              <a:gd name="f50" fmla="val 362172"/>
              <a:gd name="f51" fmla="val 2717029"/>
              <a:gd name="f52" fmla="val 297457"/>
              <a:gd name="f53" fmla="val 2642095"/>
              <a:gd name="f54" fmla="val 219640"/>
              <a:gd name="f55" fmla="val 2607152"/>
              <a:gd name="f56" fmla="val 2515796"/>
              <a:gd name="f57" fmla="val 1912"/>
              <a:gd name="f58" fmla="val 2516152"/>
              <a:gd name="f59" fmla="val 24328"/>
              <a:gd name="f60" fmla="val 2518579"/>
              <a:gd name="f61" fmla="val 46950"/>
              <a:gd name="f62" fmla="val 2519181"/>
              <a:gd name="f63" fmla="val 69005"/>
              <a:gd name="f64" fmla="val 2517494"/>
              <a:gd name="f65" fmla="val 274028"/>
              <a:gd name="f66" fmla="val 2501684"/>
              <a:gd name="f67" fmla="val 397138"/>
              <a:gd name="f68" fmla="val 2621123"/>
              <a:gd name="f69" fmla="val 514290"/>
              <a:gd name="f70" fmla="val 2765562"/>
              <a:gd name="f71" fmla="val 654816"/>
              <a:gd name="f72" fmla="val 2938984"/>
              <a:gd name="f73" fmla="val 780342"/>
              <a:gd name="f74" fmla="val 3318389"/>
              <a:gd name="f75" fmla="val 745978"/>
              <a:gd name="f76" fmla="val 3352952"/>
              <a:gd name="f77" fmla="val 561549"/>
              <a:gd name="f78" fmla="val 3451935"/>
              <a:gd name="f79" fmla="val 131922"/>
              <a:gd name="f80" fmla="val 3232761"/>
              <a:gd name="f81" fmla="val 1182"/>
              <a:gd name="f82" fmla="val 2979480"/>
              <a:gd name="f83" fmla="val 2976961"/>
              <a:gd name="f84" fmla="val 2788045"/>
              <a:gd name="f85" fmla="val 10452"/>
              <a:gd name="f86" fmla="val 2820897"/>
              <a:gd name="f87" fmla="val 111928"/>
              <a:gd name="f88" fmla="val 3094545"/>
              <a:gd name="f89" fmla="val 272910"/>
              <a:gd name="f90" fmla="val 3233685"/>
              <a:gd name="f91" fmla="val 521041"/>
              <a:gd name="f92" fmla="val 3232735"/>
              <a:gd name="f93" fmla="val 463785"/>
              <a:gd name="f94" fmla="val 3143773"/>
              <a:gd name="f95" fmla="val 413658"/>
              <a:gd name="f96" fmla="val 3062340"/>
              <a:gd name="f97" fmla="val 359810"/>
              <a:gd name="f98" fmla="val 2983868"/>
              <a:gd name="f99" fmla="val 349079"/>
              <a:gd name="f100" fmla="val 2968326"/>
              <a:gd name="f101" fmla="val 321489"/>
              <a:gd name="f102" fmla="val 2951748"/>
              <a:gd name="f103" fmla="val 305764"/>
              <a:gd name="f104" fmla="val 2955290"/>
              <a:gd name="f105" fmla="val 246868"/>
              <a:gd name="f106" fmla="val 2969267"/>
              <a:gd name="f107" fmla="val 229054"/>
              <a:gd name="f108" fmla="val 2923488"/>
              <a:gd name="f109" fmla="val 201687"/>
              <a:gd name="f110" fmla="val 2891456"/>
              <a:gd name="f111" fmla="val 152440"/>
              <a:gd name="f112" fmla="val 2833611"/>
              <a:gd name="f113" fmla="val 104267"/>
              <a:gd name="f114" fmla="val 2774584"/>
              <a:gd name="f115" fmla="val 40334"/>
              <a:gd name="f116" fmla="val 2731937"/>
              <a:gd name="f117" fmla="val 2710827"/>
              <a:gd name="f118" fmla="val 1373023"/>
              <a:gd name="f119" fmla="val 1747994"/>
              <a:gd name="f120" fmla="val 1419467"/>
              <a:gd name="f121" fmla="val 1860339"/>
              <a:gd name="f122" fmla="val 1459166"/>
              <a:gd name="f123" fmla="val 1963436"/>
              <a:gd name="f124" fmla="val 1503825"/>
              <a:gd name="f125" fmla="val 2063667"/>
              <a:gd name="f126" fmla="val 1547155"/>
              <a:gd name="f127" fmla="val 2161800"/>
              <a:gd name="f128" fmla="val 1628339"/>
              <a:gd name="f129" fmla="val 2241108"/>
              <a:gd name="f130" fmla="val 1662101"/>
              <a:gd name="f131" fmla="val 2359475"/>
              <a:gd name="f132" fmla="val 1627720"/>
              <a:gd name="f133" fmla="val 2356354"/>
              <a:gd name="f134" fmla="val 1600181"/>
              <a:gd name="f135" fmla="val 2361241"/>
              <a:gd name="f136" fmla="val 1595627"/>
              <a:gd name="f137" fmla="val 2352659"/>
              <a:gd name="f138" fmla="val 1501192"/>
              <a:gd name="f139" fmla="val 2185496"/>
              <a:gd name="f140" fmla="val 1408667"/>
              <a:gd name="f141" fmla="val 2016233"/>
              <a:gd name="f142" fmla="val 1319178"/>
              <a:gd name="f143" fmla="val 1852692"/>
              <a:gd name="f144" fmla="val 1139226"/>
              <a:gd name="f145" fmla="val 2090766"/>
              <a:gd name="f146" fmla="val 1297640"/>
              <a:gd name="f147" fmla="val 2596457"/>
              <a:gd name="f148" fmla="val 1751554"/>
              <a:gd name="f149" fmla="val 2817233"/>
              <a:gd name="f150" fmla="val 1943296"/>
              <a:gd name="f151" fmla="val 2451789"/>
              <a:gd name="f152" fmla="val 1732170"/>
              <a:gd name="f153" fmla="val 1824791"/>
              <a:gd name="f154" fmla="val 787749"/>
              <a:gd name="f155" fmla="val 1297597"/>
              <a:gd name="f156" fmla="val 770960"/>
              <a:gd name="f157" fmla="val 1355710"/>
              <a:gd name="f158" fmla="val 754757"/>
              <a:gd name="f159" fmla="val 1406381"/>
              <a:gd name="f160" fmla="val 741982"/>
              <a:gd name="f161" fmla="val 1457813"/>
              <a:gd name="f162" fmla="val 709992"/>
              <a:gd name="f163" fmla="val 1588633"/>
              <a:gd name="f164" fmla="val 681241"/>
              <a:gd name="f165" fmla="val 1719451"/>
              <a:gd name="f166" fmla="val 647348"/>
              <a:gd name="f167" fmla="val 1849128"/>
              <a:gd name="f168" fmla="val 641684"/>
              <a:gd name="f169" fmla="val 1870407"/>
              <a:gd name="f170" fmla="val 617930"/>
              <a:gd name="f171" fmla="val 1887311"/>
              <a:gd name="f172" fmla="val 601983"/>
              <a:gd name="f173" fmla="val 1906309"/>
              <a:gd name="f174" fmla="val 592658"/>
              <a:gd name="f175" fmla="val 1901356"/>
              <a:gd name="f176" fmla="val 582858"/>
              <a:gd name="f177" fmla="val 1896116"/>
              <a:gd name="f178" fmla="val 573533"/>
              <a:gd name="f179" fmla="val 1891163"/>
              <a:gd name="f180" fmla="val 600935"/>
              <a:gd name="f181" fmla="val 1767978"/>
              <a:gd name="f182" fmla="val 629100"/>
              <a:gd name="f183" fmla="val 1644603"/>
              <a:gd name="f184" fmla="val 656789"/>
              <a:gd name="f185" fmla="val 1520940"/>
              <a:gd name="f186" fmla="val 540556"/>
              <a:gd name="f187" fmla="val 1715461"/>
              <a:gd name="f188" fmla="val 453557"/>
              <a:gd name="f189" fmla="val 1915205"/>
              <a:gd name="f190" fmla="val 525720"/>
              <a:gd name="f191" fmla="val 2165766"/>
              <a:gd name="f192" fmla="val 573962"/>
              <a:gd name="f193" fmla="val 2144739"/>
              <a:gd name="f194" fmla="val 600172"/>
              <a:gd name="f195" fmla="val 2137753"/>
              <a:gd name="f196" fmla="val 621443"/>
              <a:gd name="f197" fmla="val 2123904"/>
              <a:gd name="f198" fmla="val 822895"/>
              <a:gd name="f199" fmla="val 1992280"/>
              <a:gd name="f200" fmla="val 935562"/>
              <a:gd name="f201" fmla="val 1678701"/>
              <a:gd name="f202" fmla="val 866625"/>
              <a:gd name="f203" fmla="val 1434625"/>
              <a:gd name="f204" fmla="val 853099"/>
              <a:gd name="f205" fmla="val 1388176"/>
              <a:gd name="f206" fmla="val 854841"/>
              <a:gd name="f207" fmla="val 1328168"/>
              <a:gd name="f208" fmla="val 1747943"/>
              <a:gd name="f209" fmla="val 1290053"/>
              <a:gd name="f210" fmla="val 1712816"/>
              <a:gd name="f211" fmla="val 1291110"/>
              <a:gd name="f212" fmla="val 1677000"/>
              <a:gd name="f213" fmla="val 1295967"/>
              <a:gd name="f214" fmla="val 1640654"/>
              <a:gd name="f215" fmla="val 1304737"/>
              <a:gd name="f216" fmla="val 1756830"/>
              <a:gd name="f217" fmla="val 1414164"/>
              <a:gd name="f218" fmla="val 1944362"/>
              <a:gd name="f219" fmla="val 1427467"/>
              <a:gd name="f220" fmla="val 2011928"/>
              <a:gd name="f221" fmla="val 1597321"/>
              <a:gd name="f222" fmla="val 1882801"/>
              <a:gd name="f223" fmla="val 1532075"/>
              <a:gd name="f224" fmla="val 1769536"/>
              <a:gd name="f225" fmla="val 1442584"/>
              <a:gd name="f226" fmla="val 1620637"/>
              <a:gd name="f227" fmla="val 1403780"/>
              <a:gd name="f228" fmla="val 1796290"/>
              <a:gd name="f229" fmla="val 1725617"/>
              <a:gd name="f230" fmla="val 2003019"/>
              <a:gd name="f231" fmla="val 1852431"/>
              <a:gd name="f232" fmla="val 2330262"/>
              <a:gd name="f233" fmla="val 1787296"/>
              <a:gd name="f234" fmla="val 2205994"/>
              <a:gd name="f235" fmla="val 1461422"/>
              <a:gd name="f236" fmla="val 1993834"/>
              <a:gd name="f237" fmla="val 1282651"/>
              <a:gd name="f238" fmla="val 577889"/>
              <a:gd name="f239" fmla="val 57551"/>
              <a:gd name="f240" fmla="val 546390"/>
              <a:gd name="f241" fmla="val 134756"/>
              <a:gd name="f242" fmla="val 519311"/>
              <a:gd name="f243" fmla="val 193830"/>
              <a:gd name="f244" fmla="val 498324"/>
              <a:gd name="f245" fmla="val 254618"/>
              <a:gd name="f246" fmla="val 476093"/>
              <a:gd name="f247" fmla="val 318554"/>
              <a:gd name="f248" fmla="val 460143"/>
              <a:gd name="f249" fmla="val 384966"/>
              <a:gd name="f250" fmla="val 440571"/>
              <a:gd name="f251" fmla="val 453098"/>
              <a:gd name="f252" fmla="val 418403"/>
              <a:gd name="f253" fmla="val 440428"/>
              <a:gd name="f254" fmla="val 404601"/>
              <a:gd name="f255" fmla="val 435383"/>
              <a:gd name="f256" fmla="val 405083"/>
              <a:gd name="f257" fmla="val 432425"/>
              <a:gd name="f258" fmla="val 414693"/>
              <a:gd name="f259" fmla="val 345316"/>
              <a:gd name="f260" fmla="val 425828"/>
              <a:gd name="f261" fmla="val 257824"/>
              <a:gd name="f262" fmla="val 436963"/>
              <a:gd name="f263" fmla="val 170333"/>
              <a:gd name="f264" fmla="val 146722"/>
              <a:gd name="f265" fmla="val 584415"/>
              <a:gd name="f266" fmla="val 63003"/>
              <a:gd name="f267" fmla="val 856280"/>
              <a:gd name="f268" fmla="val 157288"/>
              <a:gd name="f269" fmla="val 1142217"/>
              <a:gd name="f270" fmla="val 427454"/>
              <a:gd name="f271" fmla="val 1039539"/>
              <a:gd name="f272" fmla="val 713096"/>
              <a:gd name="f273" fmla="val 453167"/>
              <a:gd name="f274" fmla="val 1250303"/>
              <a:gd name="f275" fmla="val 1535094"/>
              <a:gd name="f276" fmla="val 1687492"/>
              <a:gd name="f277" fmla="val 141068"/>
              <a:gd name="f278" fmla="val 1742658"/>
              <a:gd name="f279" fmla="val 192159"/>
              <a:gd name="f280" fmla="val 1797160"/>
              <a:gd name="f281" fmla="val 242607"/>
              <a:gd name="f282" fmla="val 1851732"/>
              <a:gd name="f283" fmla="val 292935"/>
              <a:gd name="f284" fmla="val 1845906"/>
              <a:gd name="f285" fmla="val 300477"/>
              <a:gd name="f286" fmla="val 1839318"/>
              <a:gd name="f287" fmla="val 308209"/>
              <a:gd name="f288" fmla="val 1833204"/>
              <a:gd name="f289" fmla="val 316228"/>
              <a:gd name="f290" fmla="val 1737134"/>
              <a:gd name="f291" fmla="val 296174"/>
              <a:gd name="f292" fmla="val 1687887"/>
              <a:gd name="f293" fmla="val 203580"/>
              <a:gd name="f294" fmla="val 1616084"/>
              <a:gd name="f295" fmla="val 147446"/>
              <a:gd name="f296" fmla="val 1538197"/>
              <a:gd name="f297" fmla="val 86357"/>
              <a:gd name="f298" fmla="val 1463260"/>
              <a:gd name="f299" fmla="val 25741"/>
              <a:gd name="f300" fmla="val 1349183"/>
              <a:gd name="f301" fmla="val 6561"/>
              <a:gd name="f302" fmla="val 1394727"/>
              <a:gd name="f303" fmla="val 370386"/>
              <a:gd name="f304" fmla="val 1753787"/>
              <a:gd name="f305" fmla="val 580934"/>
              <a:gd name="f306" fmla="val 2176748"/>
              <a:gd name="f307" fmla="val 568765"/>
              <a:gd name="f308" fmla="val 2100932"/>
              <a:gd name="f309" fmla="val 265021"/>
              <a:gd name="f310" fmla="val 1928750"/>
              <a:gd name="f311" fmla="val 78018"/>
              <a:gd name="f312" fmla="val 1727587"/>
              <a:gd name="f313" fmla="val 11525"/>
              <a:gd name="f314" fmla="val 1676546"/>
              <a:gd name="f315" fmla="val 1878091"/>
              <a:gd name="f316" fmla="val 1997002"/>
              <a:gd name="f317" fmla="val 88744"/>
              <a:gd name="f318" fmla="val 2070549"/>
              <a:gd name="f319" fmla="val 159079"/>
              <a:gd name="f320" fmla="val 2128927"/>
              <a:gd name="f321" fmla="val 246444"/>
              <a:gd name="f322" fmla="val 2179979"/>
              <a:gd name="f323" fmla="val 341422"/>
              <a:gd name="f324" fmla="val 2230653"/>
              <a:gd name="f325" fmla="val 434875"/>
              <a:gd name="f326" fmla="val 2337998"/>
              <a:gd name="f327" fmla="val 577318"/>
              <a:gd name="f328" fmla="val 2322628"/>
              <a:gd name="f329" fmla="val 639532"/>
              <a:gd name="f330" fmla="val 2302471"/>
              <a:gd name="f331" fmla="val 667691"/>
              <a:gd name="f332" fmla="val 2268104"/>
              <a:gd name="f333" fmla="val 658083"/>
              <a:gd name="f334" fmla="val 2242012"/>
              <a:gd name="f335" fmla="val 654097"/>
              <a:gd name="f336" fmla="val 2087651"/>
              <a:gd name="f337" fmla="val 630847"/>
              <a:gd name="f338" fmla="val 1930702"/>
              <a:gd name="f339" fmla="val 615137"/>
              <a:gd name="f340" fmla="val 1781235"/>
              <a:gd name="f341" fmla="val 574043"/>
              <a:gd name="f342" fmla="val 1510101"/>
              <a:gd name="f343" fmla="val 499466"/>
              <a:gd name="f344" fmla="val 1343609"/>
              <a:gd name="f345" fmla="val 307843"/>
              <a:gd name="f346" fmla="val 1266142"/>
              <a:gd name="f347" fmla="val 42404"/>
              <a:gd name="f348" fmla="val 850933"/>
              <a:gd name="f349" fmla="val 912773"/>
              <a:gd name="f350" fmla="val 1105381"/>
              <a:gd name="f351" fmla="val 858402"/>
              <a:gd name="f352" fmla="val 1121049"/>
              <a:gd name="f353" fmla="val 928224"/>
              <a:gd name="f354" fmla="val 1143293"/>
              <a:gd name="f355" fmla="val 996799"/>
              <a:gd name="f356" fmla="val 1156198"/>
              <a:gd name="f357" fmla="val 1066909"/>
              <a:gd name="f358" fmla="val 1167598"/>
              <a:gd name="f359" fmla="val 1127670"/>
              <a:gd name="f360" fmla="val 1201549"/>
              <a:gd name="f361" fmla="val 1155214"/>
              <a:gd name="f362" fmla="val 1258853"/>
              <a:gd name="f363" fmla="val 1174057"/>
              <a:gd name="f364" fmla="val 1373274"/>
              <a:gd name="f365" fmla="val 1210981"/>
              <a:gd name="f366" fmla="val 1482574"/>
              <a:gd name="f367" fmla="val 1237034"/>
              <a:gd name="f368" fmla="val 1609673"/>
              <a:gd name="f369" fmla="val 1223767"/>
              <a:gd name="f370" fmla="val 1931231"/>
              <a:gd name="f371" fmla="val 1189641"/>
              <a:gd name="f372" fmla="val 2186280"/>
              <a:gd name="f373" fmla="val 1303918"/>
              <a:gd name="f374" fmla="val 2335582"/>
              <a:gd name="f375" fmla="val 1609274"/>
              <a:gd name="f376" fmla="val 2374189"/>
              <a:gd name="f377" fmla="val 1688330"/>
              <a:gd name="f378" fmla="val 2471618"/>
              <a:gd name="f379" fmla="val 1789091"/>
              <a:gd name="f380" fmla="val 1851097"/>
              <a:gd name="f381" fmla="val 2445349"/>
              <a:gd name="f382" fmla="val 1916854"/>
              <a:gd name="f383" fmla="val 2249023"/>
              <a:gd name="f384" fmla="val 1872936"/>
              <a:gd name="f385" fmla="val 2140536"/>
              <a:gd name="f386" fmla="val 1868158"/>
              <a:gd name="f387" fmla="val 1978901"/>
              <a:gd name="f388" fmla="val 1861322"/>
              <a:gd name="f389" fmla="val 1835183"/>
              <a:gd name="f390" fmla="val 1804196"/>
              <a:gd name="f391" fmla="val 1729336"/>
              <a:gd name="f392" fmla="val 1674345"/>
              <a:gd name="f393" fmla="val 1667578"/>
              <a:gd name="f394" fmla="val 1598264"/>
              <a:gd name="f395" fmla="val 1591898"/>
              <a:gd name="f396" fmla="val 1528110"/>
              <a:gd name="f397" fmla="val 1551117"/>
              <a:gd name="f398" fmla="val 1441900"/>
              <a:gd name="f399" fmla="val 1505591"/>
              <a:gd name="f400" fmla="val 1346345"/>
              <a:gd name="f401" fmla="val 1434427"/>
              <a:gd name="f402" fmla="val 1304235"/>
              <a:gd name="f403" fmla="val 1345901"/>
              <a:gd name="f404" fmla="val 1273777"/>
              <a:gd name="f405" fmla="val 1308778"/>
              <a:gd name="f406" fmla="val 1261214"/>
              <a:gd name="f407" fmla="val 1270501"/>
              <a:gd name="f408" fmla="val 1253803"/>
              <a:gd name="f409" fmla="val 1205760"/>
              <a:gd name="f410" fmla="val 1237636"/>
              <a:gd name="f411" fmla="val 1249120"/>
              <a:gd name="f412" fmla="val 1366966"/>
              <a:gd name="f413" fmla="val 1280328"/>
              <a:gd name="f414" fmla="val 1476652"/>
              <a:gd name="f415" fmla="val 1323931"/>
              <a:gd name="f416" fmla="val 1580795"/>
              <a:gd name="f417" fmla="val 1337393"/>
              <a:gd name="f418" fmla="val 1612267"/>
              <a:gd name="f419" fmla="val 1381735"/>
              <a:gd name="f420" fmla="val 1634364"/>
              <a:gd name="f421" fmla="val 1415894"/>
              <a:gd name="f422" fmla="val 1652940"/>
              <a:gd name="f423" fmla="val 1650722"/>
              <a:gd name="f424" fmla="val 1780399"/>
              <a:gd name="f425" fmla="val 1772008"/>
              <a:gd name="f426" fmla="val 1998770"/>
              <a:gd name="f427" fmla="val 1868785"/>
              <a:gd name="f428" fmla="val 2230994"/>
              <a:gd name="f429" fmla="val 1928501"/>
              <a:gd name="f430" fmla="val 2374048"/>
              <a:gd name="f431" fmla="val 1915987"/>
              <a:gd name="f432" fmla="val 2529562"/>
              <a:gd name="f433" fmla="val 1881383"/>
              <a:gd name="f434" fmla="val 2680895"/>
              <a:gd name="f435" fmla="val 1862735"/>
              <a:gd name="f436" fmla="val 2762574"/>
              <a:gd name="f437" fmla="val 1844373"/>
              <a:gd name="f438" fmla="val 2843776"/>
              <a:gd name="f439" fmla="val 1824663"/>
              <a:gd name="f440" fmla="val 2932609"/>
              <a:gd name="f441" fmla="val 1821613"/>
              <a:gd name="f442" fmla="val 2933375"/>
              <a:gd name="f443" fmla="val 1805400"/>
              <a:gd name="f444" fmla="val 2943119"/>
              <a:gd name="f445" fmla="val 1797788"/>
              <a:gd name="f446" fmla="val 2938546"/>
              <a:gd name="f447" fmla="val 1634249"/>
              <a:gd name="f448" fmla="val 2838982"/>
              <a:gd name="f449" fmla="val 1469857"/>
              <a:gd name="f450" fmla="val 2737607"/>
              <a:gd name="f451" fmla="val 1353298"/>
              <a:gd name="f452" fmla="val 2582483"/>
              <a:gd name="f453" fmla="val 1191141"/>
              <a:gd name="f454" fmla="val 2367484"/>
              <a:gd name="f455" fmla="val 1125057"/>
              <a:gd name="f456" fmla="val 2125122"/>
              <a:gd name="f457" fmla="val 1218472"/>
              <a:gd name="f458" fmla="val 1862981"/>
              <a:gd name="f459" fmla="val 1298761"/>
              <a:gd name="f460" fmla="val 1637769"/>
              <a:gd name="f461" fmla="val 1208101"/>
              <a:gd name="f462" fmla="val 1441698"/>
              <a:gd name="f463" fmla="val 1138217"/>
              <a:gd name="f464" fmla="val 1241221"/>
              <a:gd name="f465" fmla="val 1127232"/>
              <a:gd name="f466" fmla="val 1209938"/>
              <a:gd name="f467" fmla="val 1071158"/>
              <a:gd name="f468" fmla="val 1194432"/>
              <a:gd name="f469" fmla="val 1026352"/>
              <a:gd name="f470" fmla="val 1165562"/>
              <a:gd name="f471" fmla="val 1048685"/>
              <a:gd name="f472" fmla="val 1144556"/>
              <a:gd name="f473" fmla="val 1069109"/>
              <a:gd name="f474" fmla="val 1125651"/>
              <a:gd name="f475" fmla="val 1099843"/>
              <a:gd name="f476" fmla="val 1096051"/>
              <a:gd name="f477" fmla="val 1081893"/>
              <a:gd name="f478" fmla="val 1023561"/>
              <a:gd name="f479" fmla="val 1061397"/>
              <a:gd name="f480" fmla="val 939147"/>
              <a:gd name="f481" fmla="val 1036842"/>
              <a:gd name="f482" fmla="val 836706"/>
              <a:gd name="f483" fmla="val 956672"/>
              <a:gd name="f484" fmla="val 911946"/>
              <a:gd name="f485" fmla="val 938108"/>
              <a:gd name="f486" fmla="val 998871"/>
              <a:gd name="f487" fmla="val 897565"/>
              <a:gd name="f488" fmla="val 1073889"/>
              <a:gd name="f489" fmla="val 850902"/>
              <a:gd name="f490" fmla="val 1160169"/>
              <a:gd name="f491" fmla="val 870278"/>
              <a:gd name="f492" fmla="val 1233517"/>
              <a:gd name="f493" fmla="val 903736"/>
              <a:gd name="f494" fmla="val 1314676"/>
              <a:gd name="f495" fmla="val 1023734"/>
              <a:gd name="f496" fmla="val 1603073"/>
              <a:gd name="f497" fmla="val 931382"/>
              <a:gd name="f498" fmla="val 1858059"/>
              <a:gd name="f499" fmla="val 763530"/>
              <a:gd name="f500" fmla="val 2094311"/>
              <a:gd name="f501" fmla="val 724265"/>
              <a:gd name="f502" fmla="val 2149961"/>
              <a:gd name="f503" fmla="val 654563"/>
              <a:gd name="f504" fmla="val 2184075"/>
              <a:gd name="f505" fmla="val 596942"/>
              <a:gd name="f506" fmla="val 2226098"/>
              <a:gd name="f507" fmla="val 538558"/>
              <a:gd name="f508" fmla="val 2268312"/>
              <a:gd name="f509" fmla="val 495180"/>
              <a:gd name="f510" fmla="val 2240298"/>
              <a:gd name="f511" fmla="val 462515"/>
              <a:gd name="f512" fmla="val 2190144"/>
              <a:gd name="f513" fmla="val 412948"/>
              <a:gd name="f514" fmla="val 2114244"/>
              <a:gd name="f515" fmla="val 414458"/>
              <a:gd name="f516" fmla="val 2028763"/>
              <a:gd name="f517" fmla="val 429112"/>
              <a:gd name="f518" fmla="val 1944036"/>
              <a:gd name="f519" fmla="val 465941"/>
              <a:gd name="f520" fmla="val 1729735"/>
              <a:gd name="f521" fmla="val 539700"/>
              <a:gd name="f522" fmla="val 1530479"/>
              <a:gd name="f523" fmla="val 659528"/>
              <a:gd name="f524" fmla="val 1347213"/>
              <a:gd name="f525" fmla="val 726993"/>
              <a:gd name="f526" fmla="val 1243553"/>
              <a:gd name="f527" fmla="val 781236"/>
              <a:gd name="f528" fmla="val 1130651"/>
              <a:gd name="f529" fmla="val 840900"/>
              <a:gd name="f530" fmla="val 1021654"/>
              <a:gd name="f531" fmla="val 862413"/>
              <a:gd name="f532" fmla="val 982618"/>
              <a:gd name="f533" fmla="val 876126"/>
              <a:gd name="f534" fmla="val 938246"/>
              <a:gd name="f535" fmla="val 903061"/>
              <a:gd name="f536" fmla="val 903117"/>
              <a:gd name="f537" fmla="val 1002203"/>
              <a:gd name="f538" fmla="val 773674"/>
              <a:gd name="f539" fmla="val 997721"/>
              <a:gd name="f540" fmla="val 637826"/>
              <a:gd name="f541" fmla="val 956786"/>
              <a:gd name="f542" fmla="val 487220"/>
              <a:gd name="f543" fmla="val 931120"/>
              <a:gd name="f544" fmla="val 392555"/>
              <a:gd name="f545" fmla="val 910361"/>
              <a:gd name="f546" fmla="val 296455"/>
              <a:gd name="f547" fmla="val 890938"/>
              <a:gd name="f548" fmla="val 200021"/>
              <a:gd name="f549" fmla="val 467701"/>
              <a:gd name="f550" fmla="val 666015"/>
              <a:gd name="f551" fmla="val 667134"/>
              <a:gd name="f552" fmla="val 15693"/>
              <a:gd name="f553" fmla="val 741894"/>
              <a:gd name="f554" fmla="val 438642"/>
              <a:gd name="f555" fmla="val 614073"/>
              <a:gd name="f556" fmla="val 802222"/>
              <a:gd name="f557" fmla="val 327285"/>
              <a:gd name="f558" fmla="val 1112507"/>
              <a:gd name="f559" fmla="val 268763"/>
              <a:gd name="f560" fmla="val 1175422"/>
              <a:gd name="f561" fmla="val 131148"/>
              <a:gd name="f562" fmla="val 1299936"/>
              <a:gd name="f563" fmla="val 99740"/>
              <a:gd name="f564" fmla="val 1287558"/>
              <a:gd name="f565" fmla="val 50645"/>
              <a:gd name="f566" fmla="val 1259359"/>
              <a:gd name="f567" fmla="val 21075"/>
              <a:gd name="f568" fmla="val 863564"/>
              <a:gd name="f569" fmla="val 92533"/>
              <a:gd name="f570" fmla="val 671368"/>
              <a:gd name="f571" fmla="val 177375"/>
              <a:gd name="f572" fmla="val 443697"/>
              <a:gd name="f573" fmla="val 287747"/>
              <a:gd name="f574" fmla="val 229905"/>
              <a:gd name="f575" fmla="val 434441"/>
              <a:gd name="f576" fmla="val 38393"/>
              <a:gd name="f577" fmla="val 21630"/>
              <a:gd name="f578" fmla="val 91766"/>
              <a:gd name="f579" fmla="val 157944"/>
              <a:gd name="f580" fmla="val 39174"/>
              <a:gd name="f581" fmla="+- 0 0 -90"/>
              <a:gd name="f582" fmla="*/ f3 1 2476443"/>
              <a:gd name="f583" fmla="*/ f4 1 3377247"/>
              <a:gd name="f584" fmla="+- f7 0 f5"/>
              <a:gd name="f585" fmla="+- f6 0 f5"/>
              <a:gd name="f586" fmla="*/ f581 f0 1"/>
              <a:gd name="f587" fmla="*/ f585 1 2476443"/>
              <a:gd name="f588" fmla="*/ f584 1 3377247"/>
              <a:gd name="f589" fmla="*/ 131832 f585 1"/>
              <a:gd name="f590" fmla="*/ 2603380 f584 1"/>
              <a:gd name="f591" fmla="*/ 40810 f585 1"/>
              <a:gd name="f592" fmla="*/ 2609673 f584 1"/>
              <a:gd name="f593" fmla="*/ 22360 f585 1"/>
              <a:gd name="f594" fmla="*/ 2641458 f584 1"/>
              <a:gd name="f595" fmla="*/ 197791 f585 1"/>
              <a:gd name="f596" fmla="*/ 2748166 f584 1"/>
              <a:gd name="f597" fmla="*/ 391786 f585 1"/>
              <a:gd name="f598" fmla="*/ 2906949 f584 1"/>
              <a:gd name="f599" fmla="*/ 554014 f585 1"/>
              <a:gd name="f600" fmla="*/ 3133682 f584 1"/>
              <a:gd name="f601" fmla="*/ 613883 f585 1"/>
              <a:gd name="f602" fmla="*/ 3202133 f584 1"/>
              <a:gd name="f603" fmla="*/ 362172 f585 1"/>
              <a:gd name="f604" fmla="*/ 2717029 f584 1"/>
              <a:gd name="f605" fmla="*/ 0 f585 1"/>
              <a:gd name="f606" fmla="*/ 2515796 f584 1"/>
              <a:gd name="f607" fmla="*/ 1912 f585 1"/>
              <a:gd name="f608" fmla="*/ 2516152 f584 1"/>
              <a:gd name="f609" fmla="*/ 69005 f585 1"/>
              <a:gd name="f610" fmla="*/ 2517494 f584 1"/>
              <a:gd name="f611" fmla="*/ 514290 f585 1"/>
              <a:gd name="f612" fmla="*/ 2765562 f584 1"/>
              <a:gd name="f613" fmla="*/ 745978 f585 1"/>
              <a:gd name="f614" fmla="*/ 3352952 f584 1"/>
              <a:gd name="f615" fmla="*/ 1182 f585 1"/>
              <a:gd name="f616" fmla="*/ 2979480 f584 1"/>
              <a:gd name="f617" fmla="*/ 2976961 f584 1"/>
              <a:gd name="f618" fmla="*/ 2788045 f584 1"/>
              <a:gd name="f619" fmla="*/ 10452 f585 1"/>
              <a:gd name="f620" fmla="*/ 2820897 f584 1"/>
              <a:gd name="f621" fmla="*/ 521041 f585 1"/>
              <a:gd name="f622" fmla="*/ 3232735 f584 1"/>
              <a:gd name="f623" fmla="*/ 359810 f585 1"/>
              <a:gd name="f624" fmla="*/ 2983868 f584 1"/>
              <a:gd name="f625" fmla="*/ 305764 f585 1"/>
              <a:gd name="f626" fmla="*/ 2955290 f584 1"/>
              <a:gd name="f627" fmla="*/ 201687 f585 1"/>
              <a:gd name="f628" fmla="*/ 2891456 f584 1"/>
              <a:gd name="f629" fmla="*/ 40334 f585 1"/>
              <a:gd name="f630" fmla="*/ 2731937 f584 1"/>
              <a:gd name="f631" fmla="*/ 2710827 f584 1"/>
              <a:gd name="f632" fmla="*/ 1373023 f585 1"/>
              <a:gd name="f633" fmla="*/ 1747994 f584 1"/>
              <a:gd name="f634" fmla="*/ 1503825 f585 1"/>
              <a:gd name="f635" fmla="*/ 2063667 f584 1"/>
              <a:gd name="f636" fmla="*/ 1662101 f585 1"/>
              <a:gd name="f637" fmla="*/ 2359475 f584 1"/>
              <a:gd name="f638" fmla="*/ 1595627 f585 1"/>
              <a:gd name="f639" fmla="*/ 2352659 f584 1"/>
              <a:gd name="f640" fmla="*/ 1319178 f585 1"/>
              <a:gd name="f641" fmla="*/ 1852692 f584 1"/>
              <a:gd name="f642" fmla="*/ 1751554 f585 1"/>
              <a:gd name="f643" fmla="*/ 2817233 f584 1"/>
              <a:gd name="f644" fmla="*/ 787749 f585 1"/>
              <a:gd name="f645" fmla="*/ 1297597 f584 1"/>
              <a:gd name="f646" fmla="*/ 741982 f585 1"/>
              <a:gd name="f647" fmla="*/ 1457813 f584 1"/>
              <a:gd name="f648" fmla="*/ 647348 f585 1"/>
              <a:gd name="f649" fmla="*/ 1849128 f584 1"/>
              <a:gd name="f650" fmla="*/ 601983 f585 1"/>
              <a:gd name="f651" fmla="*/ 1906309 f584 1"/>
              <a:gd name="f652" fmla="*/ 573533 f585 1"/>
              <a:gd name="f653" fmla="*/ 1891163 f584 1"/>
              <a:gd name="f654" fmla="*/ 656789 f585 1"/>
              <a:gd name="f655" fmla="*/ 1520940 f584 1"/>
              <a:gd name="f656" fmla="*/ 525720 f585 1"/>
              <a:gd name="f657" fmla="*/ 2165766 f584 1"/>
              <a:gd name="f658" fmla="*/ 621443 f585 1"/>
              <a:gd name="f659" fmla="*/ 2123904 f584 1"/>
              <a:gd name="f660" fmla="*/ 866625 f585 1"/>
              <a:gd name="f661" fmla="*/ 1434625 f584 1"/>
              <a:gd name="f662" fmla="*/ 1747943 f585 1"/>
              <a:gd name="f663" fmla="*/ 1290053 f584 1"/>
              <a:gd name="f664" fmla="*/ 1640654 f585 1"/>
              <a:gd name="f665" fmla="*/ 1304737 f584 1"/>
              <a:gd name="f666" fmla="*/ 2011928 f585 1"/>
              <a:gd name="f667" fmla="*/ 1597321 f584 1"/>
              <a:gd name="f668" fmla="*/ 1620637 f585 1"/>
              <a:gd name="f669" fmla="*/ 1403780 f584 1"/>
              <a:gd name="f670" fmla="*/ 2330262 f585 1"/>
              <a:gd name="f671" fmla="*/ 1787296 f584 1"/>
              <a:gd name="f672" fmla="*/ 577889 f585 1"/>
              <a:gd name="f673" fmla="*/ 57551 f584 1"/>
              <a:gd name="f674" fmla="*/ 498324 f585 1"/>
              <a:gd name="f675" fmla="*/ 254618 f584 1"/>
              <a:gd name="f676" fmla="*/ 440571 f585 1"/>
              <a:gd name="f677" fmla="*/ 453098 f584 1"/>
              <a:gd name="f678" fmla="*/ 405083 f585 1"/>
              <a:gd name="f679" fmla="*/ 432425 f584 1"/>
              <a:gd name="f680" fmla="*/ 436963 f585 1"/>
              <a:gd name="f681" fmla="*/ 170333 f584 1"/>
              <a:gd name="f682" fmla="*/ 157288 f585 1"/>
              <a:gd name="f683" fmla="*/ 1142217 f584 1"/>
              <a:gd name="f684" fmla="*/ 1250303 f585 1"/>
              <a:gd name="f685" fmla="*/ 0 f584 1"/>
              <a:gd name="f686" fmla="*/ 1535094 f585 1"/>
              <a:gd name="f687" fmla="*/ 1687492 f585 1"/>
              <a:gd name="f688" fmla="*/ 141068 f584 1"/>
              <a:gd name="f689" fmla="*/ 1851732 f585 1"/>
              <a:gd name="f690" fmla="*/ 292935 f584 1"/>
              <a:gd name="f691" fmla="*/ 1833204 f585 1"/>
              <a:gd name="f692" fmla="*/ 316228 f584 1"/>
              <a:gd name="f693" fmla="*/ 1616084 f585 1"/>
              <a:gd name="f694" fmla="*/ 147446 f584 1"/>
              <a:gd name="f695" fmla="*/ 1349183 f585 1"/>
              <a:gd name="f696" fmla="*/ 6561 f584 1"/>
              <a:gd name="f697" fmla="*/ 2176748 f585 1"/>
              <a:gd name="f698" fmla="*/ 568765 f584 1"/>
              <a:gd name="f699" fmla="*/ 1727587 f585 1"/>
              <a:gd name="f700" fmla="*/ 11525 f584 1"/>
              <a:gd name="f701" fmla="*/ 1676546 f585 1"/>
              <a:gd name="f702" fmla="*/ 1878091 f585 1"/>
              <a:gd name="f703" fmla="*/ 1997002 f585 1"/>
              <a:gd name="f704" fmla="*/ 88744 f584 1"/>
              <a:gd name="f705" fmla="*/ 2179979 f585 1"/>
              <a:gd name="f706" fmla="*/ 341422 f584 1"/>
              <a:gd name="f707" fmla="*/ 2322628 f585 1"/>
              <a:gd name="f708" fmla="*/ 639532 f584 1"/>
              <a:gd name="f709" fmla="*/ 2242012 f585 1"/>
              <a:gd name="f710" fmla="*/ 654097 f584 1"/>
              <a:gd name="f711" fmla="*/ 1781235 f585 1"/>
              <a:gd name="f712" fmla="*/ 574043 f584 1"/>
              <a:gd name="f713" fmla="*/ 1266142 f585 1"/>
              <a:gd name="f714" fmla="*/ 42404 f584 1"/>
              <a:gd name="f715" fmla="*/ 850933 f585 1"/>
              <a:gd name="f716" fmla="*/ 912773 f585 1"/>
              <a:gd name="f717" fmla="*/ 1105381 f585 1"/>
              <a:gd name="f718" fmla="*/ 858402 f584 1"/>
              <a:gd name="f719" fmla="*/ 1156198 f585 1"/>
              <a:gd name="f720" fmla="*/ 1066909 f584 1"/>
              <a:gd name="f721" fmla="*/ 1258853 f585 1"/>
              <a:gd name="f722" fmla="*/ 1174057 f584 1"/>
              <a:gd name="f723" fmla="*/ 1609673 f585 1"/>
              <a:gd name="f724" fmla="*/ 1223767 f584 1"/>
              <a:gd name="f725" fmla="*/ 2335582 f585 1"/>
              <a:gd name="f726" fmla="*/ 1609274 f584 1"/>
              <a:gd name="f727" fmla="*/ 2476443 f585 1"/>
              <a:gd name="f728" fmla="*/ 1851097 f584 1"/>
              <a:gd name="f729" fmla="*/ 2140536 f585 1"/>
              <a:gd name="f730" fmla="*/ 1868158 f584 1"/>
              <a:gd name="f731" fmla="*/ 1729336 f585 1"/>
              <a:gd name="f732" fmla="*/ 1674345 f584 1"/>
              <a:gd name="f733" fmla="*/ 1551117 f585 1"/>
              <a:gd name="f734" fmla="*/ 1441900 f584 1"/>
              <a:gd name="f735" fmla="*/ 1345901 f585 1"/>
              <a:gd name="f736" fmla="*/ 1273777 f584 1"/>
              <a:gd name="f737" fmla="*/ 1205760 f585 1"/>
              <a:gd name="f738" fmla="*/ 1237636 f584 1"/>
              <a:gd name="f739" fmla="*/ 1323931 f585 1"/>
              <a:gd name="f740" fmla="*/ 1580795 f584 1"/>
              <a:gd name="f741" fmla="*/ 1415894 f585 1"/>
              <a:gd name="f742" fmla="*/ 1652940 f584 1"/>
              <a:gd name="f743" fmla="*/ 1868785 f585 1"/>
              <a:gd name="f744" fmla="*/ 2230994 f584 1"/>
              <a:gd name="f745" fmla="*/ 1881383 f585 1"/>
              <a:gd name="f746" fmla="*/ 2680895 f584 1"/>
              <a:gd name="f747" fmla="*/ 1824663 f585 1"/>
              <a:gd name="f748" fmla="*/ 2932609 f584 1"/>
              <a:gd name="f749" fmla="*/ 1797788 f585 1"/>
              <a:gd name="f750" fmla="*/ 2938546 f584 1"/>
              <a:gd name="f751" fmla="*/ 1353298 f585 1"/>
              <a:gd name="f752" fmla="*/ 2582483 f584 1"/>
              <a:gd name="f753" fmla="*/ 1218472 f585 1"/>
              <a:gd name="f754" fmla="*/ 1862981 f584 1"/>
              <a:gd name="f755" fmla="*/ 1138217 f585 1"/>
              <a:gd name="f756" fmla="*/ 1241221 f584 1"/>
              <a:gd name="f757" fmla="*/ 1026352 f585 1"/>
              <a:gd name="f758" fmla="*/ 1165562 f584 1"/>
              <a:gd name="f759" fmla="*/ 1099843 f585 1"/>
              <a:gd name="f760" fmla="*/ 1096051 f584 1"/>
              <a:gd name="f761" fmla="*/ 1036842 f585 1"/>
              <a:gd name="f762" fmla="*/ 836706 f584 1"/>
              <a:gd name="f763" fmla="*/ 897565 f585 1"/>
              <a:gd name="f764" fmla="*/ 1073889 f584 1"/>
              <a:gd name="f765" fmla="*/ 903736 f585 1"/>
              <a:gd name="f766" fmla="*/ 1314676 f584 1"/>
              <a:gd name="f767" fmla="*/ 763530 f585 1"/>
              <a:gd name="f768" fmla="*/ 2094311 f584 1"/>
              <a:gd name="f769" fmla="*/ 596942 f585 1"/>
              <a:gd name="f770" fmla="*/ 2226098 f584 1"/>
              <a:gd name="f771" fmla="*/ 462515 f585 1"/>
              <a:gd name="f772" fmla="*/ 2190144 f584 1"/>
              <a:gd name="f773" fmla="*/ 429112 f585 1"/>
              <a:gd name="f774" fmla="*/ 1944036 f584 1"/>
              <a:gd name="f775" fmla="*/ 659528 f585 1"/>
              <a:gd name="f776" fmla="*/ 1347213 f584 1"/>
              <a:gd name="f777" fmla="*/ 840900 f585 1"/>
              <a:gd name="f778" fmla="*/ 1021654 f584 1"/>
              <a:gd name="f779" fmla="*/ 903061 f585 1"/>
              <a:gd name="f780" fmla="*/ 903117 f584 1"/>
              <a:gd name="f781" fmla="*/ 956786 f585 1"/>
              <a:gd name="f782" fmla="*/ 487220 f584 1"/>
              <a:gd name="f783" fmla="*/ 890938 f585 1"/>
              <a:gd name="f784" fmla="*/ 200021 f584 1"/>
              <a:gd name="f785" fmla="*/ 467701 f585 1"/>
              <a:gd name="f786" fmla="*/ 666015 f585 1"/>
              <a:gd name="f787" fmla="*/ 667134 f585 1"/>
              <a:gd name="f788" fmla="*/ 15693 f584 1"/>
              <a:gd name="f789" fmla="*/ 327285 f585 1"/>
              <a:gd name="f790" fmla="*/ 1112507 f584 1"/>
              <a:gd name="f791" fmla="*/ 99740 f585 1"/>
              <a:gd name="f792" fmla="*/ 1287558 f584 1"/>
              <a:gd name="f793" fmla="*/ 92533 f585 1"/>
              <a:gd name="f794" fmla="*/ 671368 f584 1"/>
              <a:gd name="f795" fmla="*/ 434441 f585 1"/>
              <a:gd name="f796" fmla="*/ 38393 f584 1"/>
              <a:gd name="f797" fmla="*/ 21630 f585 1"/>
              <a:gd name="f798" fmla="*/ 91766 f585 1"/>
              <a:gd name="f799" fmla="*/ 157944 f584 1"/>
              <a:gd name="f800" fmla="*/ 39174 f584 1"/>
              <a:gd name="f801" fmla="*/ f586 1 f2"/>
              <a:gd name="f802" fmla="*/ f589 1 2476443"/>
              <a:gd name="f803" fmla="*/ f590 1 3377247"/>
              <a:gd name="f804" fmla="*/ f591 1 2476443"/>
              <a:gd name="f805" fmla="*/ f592 1 3377247"/>
              <a:gd name="f806" fmla="*/ f593 1 2476443"/>
              <a:gd name="f807" fmla="*/ f594 1 3377247"/>
              <a:gd name="f808" fmla="*/ f595 1 2476443"/>
              <a:gd name="f809" fmla="*/ f596 1 3377247"/>
              <a:gd name="f810" fmla="*/ f597 1 2476443"/>
              <a:gd name="f811" fmla="*/ f598 1 3377247"/>
              <a:gd name="f812" fmla="*/ f599 1 2476443"/>
              <a:gd name="f813" fmla="*/ f600 1 3377247"/>
              <a:gd name="f814" fmla="*/ f601 1 2476443"/>
              <a:gd name="f815" fmla="*/ f602 1 3377247"/>
              <a:gd name="f816" fmla="*/ f603 1 2476443"/>
              <a:gd name="f817" fmla="*/ f604 1 3377247"/>
              <a:gd name="f818" fmla="*/ f605 1 2476443"/>
              <a:gd name="f819" fmla="*/ f606 1 3377247"/>
              <a:gd name="f820" fmla="*/ f607 1 2476443"/>
              <a:gd name="f821" fmla="*/ f608 1 3377247"/>
              <a:gd name="f822" fmla="*/ f609 1 2476443"/>
              <a:gd name="f823" fmla="*/ f610 1 3377247"/>
              <a:gd name="f824" fmla="*/ f611 1 2476443"/>
              <a:gd name="f825" fmla="*/ f612 1 3377247"/>
              <a:gd name="f826" fmla="*/ f613 1 2476443"/>
              <a:gd name="f827" fmla="*/ f614 1 3377247"/>
              <a:gd name="f828" fmla="*/ f615 1 2476443"/>
              <a:gd name="f829" fmla="*/ f616 1 3377247"/>
              <a:gd name="f830" fmla="*/ f617 1 3377247"/>
              <a:gd name="f831" fmla="*/ f618 1 3377247"/>
              <a:gd name="f832" fmla="*/ f619 1 2476443"/>
              <a:gd name="f833" fmla="*/ f620 1 3377247"/>
              <a:gd name="f834" fmla="*/ f621 1 2476443"/>
              <a:gd name="f835" fmla="*/ f622 1 3377247"/>
              <a:gd name="f836" fmla="*/ f623 1 2476443"/>
              <a:gd name="f837" fmla="*/ f624 1 3377247"/>
              <a:gd name="f838" fmla="*/ f625 1 2476443"/>
              <a:gd name="f839" fmla="*/ f626 1 3377247"/>
              <a:gd name="f840" fmla="*/ f627 1 2476443"/>
              <a:gd name="f841" fmla="*/ f628 1 3377247"/>
              <a:gd name="f842" fmla="*/ f629 1 2476443"/>
              <a:gd name="f843" fmla="*/ f630 1 3377247"/>
              <a:gd name="f844" fmla="*/ f631 1 3377247"/>
              <a:gd name="f845" fmla="*/ f632 1 2476443"/>
              <a:gd name="f846" fmla="*/ f633 1 3377247"/>
              <a:gd name="f847" fmla="*/ f634 1 2476443"/>
              <a:gd name="f848" fmla="*/ f635 1 3377247"/>
              <a:gd name="f849" fmla="*/ f636 1 2476443"/>
              <a:gd name="f850" fmla="*/ f637 1 3377247"/>
              <a:gd name="f851" fmla="*/ f638 1 2476443"/>
              <a:gd name="f852" fmla="*/ f639 1 3377247"/>
              <a:gd name="f853" fmla="*/ f640 1 2476443"/>
              <a:gd name="f854" fmla="*/ f641 1 3377247"/>
              <a:gd name="f855" fmla="*/ f642 1 2476443"/>
              <a:gd name="f856" fmla="*/ f643 1 3377247"/>
              <a:gd name="f857" fmla="*/ f644 1 2476443"/>
              <a:gd name="f858" fmla="*/ f645 1 3377247"/>
              <a:gd name="f859" fmla="*/ f646 1 2476443"/>
              <a:gd name="f860" fmla="*/ f647 1 3377247"/>
              <a:gd name="f861" fmla="*/ f648 1 2476443"/>
              <a:gd name="f862" fmla="*/ f649 1 3377247"/>
              <a:gd name="f863" fmla="*/ f650 1 2476443"/>
              <a:gd name="f864" fmla="*/ f651 1 3377247"/>
              <a:gd name="f865" fmla="*/ f652 1 2476443"/>
              <a:gd name="f866" fmla="*/ f653 1 3377247"/>
              <a:gd name="f867" fmla="*/ f654 1 2476443"/>
              <a:gd name="f868" fmla="*/ f655 1 3377247"/>
              <a:gd name="f869" fmla="*/ f656 1 2476443"/>
              <a:gd name="f870" fmla="*/ f657 1 3377247"/>
              <a:gd name="f871" fmla="*/ f658 1 2476443"/>
              <a:gd name="f872" fmla="*/ f659 1 3377247"/>
              <a:gd name="f873" fmla="*/ f660 1 2476443"/>
              <a:gd name="f874" fmla="*/ f661 1 3377247"/>
              <a:gd name="f875" fmla="*/ f662 1 2476443"/>
              <a:gd name="f876" fmla="*/ f663 1 3377247"/>
              <a:gd name="f877" fmla="*/ f664 1 2476443"/>
              <a:gd name="f878" fmla="*/ f665 1 3377247"/>
              <a:gd name="f879" fmla="*/ f666 1 2476443"/>
              <a:gd name="f880" fmla="*/ f667 1 3377247"/>
              <a:gd name="f881" fmla="*/ f668 1 2476443"/>
              <a:gd name="f882" fmla="*/ f669 1 3377247"/>
              <a:gd name="f883" fmla="*/ f670 1 2476443"/>
              <a:gd name="f884" fmla="*/ f671 1 3377247"/>
              <a:gd name="f885" fmla="*/ f672 1 2476443"/>
              <a:gd name="f886" fmla="*/ f673 1 3377247"/>
              <a:gd name="f887" fmla="*/ f674 1 2476443"/>
              <a:gd name="f888" fmla="*/ f675 1 3377247"/>
              <a:gd name="f889" fmla="*/ f676 1 2476443"/>
              <a:gd name="f890" fmla="*/ f677 1 3377247"/>
              <a:gd name="f891" fmla="*/ f678 1 2476443"/>
              <a:gd name="f892" fmla="*/ f679 1 3377247"/>
              <a:gd name="f893" fmla="*/ f680 1 2476443"/>
              <a:gd name="f894" fmla="*/ f681 1 3377247"/>
              <a:gd name="f895" fmla="*/ f682 1 2476443"/>
              <a:gd name="f896" fmla="*/ f683 1 3377247"/>
              <a:gd name="f897" fmla="*/ f684 1 2476443"/>
              <a:gd name="f898" fmla="*/ f685 1 3377247"/>
              <a:gd name="f899" fmla="*/ f686 1 2476443"/>
              <a:gd name="f900" fmla="*/ f687 1 2476443"/>
              <a:gd name="f901" fmla="*/ f688 1 3377247"/>
              <a:gd name="f902" fmla="*/ f689 1 2476443"/>
              <a:gd name="f903" fmla="*/ f690 1 3377247"/>
              <a:gd name="f904" fmla="*/ f691 1 2476443"/>
              <a:gd name="f905" fmla="*/ f692 1 3377247"/>
              <a:gd name="f906" fmla="*/ f693 1 2476443"/>
              <a:gd name="f907" fmla="*/ f694 1 3377247"/>
              <a:gd name="f908" fmla="*/ f695 1 2476443"/>
              <a:gd name="f909" fmla="*/ f696 1 3377247"/>
              <a:gd name="f910" fmla="*/ f697 1 2476443"/>
              <a:gd name="f911" fmla="*/ f698 1 3377247"/>
              <a:gd name="f912" fmla="*/ f699 1 2476443"/>
              <a:gd name="f913" fmla="*/ f700 1 3377247"/>
              <a:gd name="f914" fmla="*/ f701 1 2476443"/>
              <a:gd name="f915" fmla="*/ f702 1 2476443"/>
              <a:gd name="f916" fmla="*/ f703 1 2476443"/>
              <a:gd name="f917" fmla="*/ f704 1 3377247"/>
              <a:gd name="f918" fmla="*/ f705 1 2476443"/>
              <a:gd name="f919" fmla="*/ f706 1 3377247"/>
              <a:gd name="f920" fmla="*/ f707 1 2476443"/>
              <a:gd name="f921" fmla="*/ f708 1 3377247"/>
              <a:gd name="f922" fmla="*/ f709 1 2476443"/>
              <a:gd name="f923" fmla="*/ f710 1 3377247"/>
              <a:gd name="f924" fmla="*/ f711 1 2476443"/>
              <a:gd name="f925" fmla="*/ f712 1 3377247"/>
              <a:gd name="f926" fmla="*/ f713 1 2476443"/>
              <a:gd name="f927" fmla="*/ f714 1 3377247"/>
              <a:gd name="f928" fmla="*/ f715 1 2476443"/>
              <a:gd name="f929" fmla="*/ f716 1 2476443"/>
              <a:gd name="f930" fmla="*/ f717 1 2476443"/>
              <a:gd name="f931" fmla="*/ f718 1 3377247"/>
              <a:gd name="f932" fmla="*/ f719 1 2476443"/>
              <a:gd name="f933" fmla="*/ f720 1 3377247"/>
              <a:gd name="f934" fmla="*/ f721 1 2476443"/>
              <a:gd name="f935" fmla="*/ f722 1 3377247"/>
              <a:gd name="f936" fmla="*/ f723 1 2476443"/>
              <a:gd name="f937" fmla="*/ f724 1 3377247"/>
              <a:gd name="f938" fmla="*/ f725 1 2476443"/>
              <a:gd name="f939" fmla="*/ f726 1 3377247"/>
              <a:gd name="f940" fmla="*/ f727 1 2476443"/>
              <a:gd name="f941" fmla="*/ f728 1 3377247"/>
              <a:gd name="f942" fmla="*/ f729 1 2476443"/>
              <a:gd name="f943" fmla="*/ f730 1 3377247"/>
              <a:gd name="f944" fmla="*/ f731 1 2476443"/>
              <a:gd name="f945" fmla="*/ f732 1 3377247"/>
              <a:gd name="f946" fmla="*/ f733 1 2476443"/>
              <a:gd name="f947" fmla="*/ f734 1 3377247"/>
              <a:gd name="f948" fmla="*/ f735 1 2476443"/>
              <a:gd name="f949" fmla="*/ f736 1 3377247"/>
              <a:gd name="f950" fmla="*/ f737 1 2476443"/>
              <a:gd name="f951" fmla="*/ f738 1 3377247"/>
              <a:gd name="f952" fmla="*/ f739 1 2476443"/>
              <a:gd name="f953" fmla="*/ f740 1 3377247"/>
              <a:gd name="f954" fmla="*/ f741 1 2476443"/>
              <a:gd name="f955" fmla="*/ f742 1 3377247"/>
              <a:gd name="f956" fmla="*/ f743 1 2476443"/>
              <a:gd name="f957" fmla="*/ f744 1 3377247"/>
              <a:gd name="f958" fmla="*/ f745 1 2476443"/>
              <a:gd name="f959" fmla="*/ f746 1 3377247"/>
              <a:gd name="f960" fmla="*/ f747 1 2476443"/>
              <a:gd name="f961" fmla="*/ f748 1 3377247"/>
              <a:gd name="f962" fmla="*/ f749 1 2476443"/>
              <a:gd name="f963" fmla="*/ f750 1 3377247"/>
              <a:gd name="f964" fmla="*/ f751 1 2476443"/>
              <a:gd name="f965" fmla="*/ f752 1 3377247"/>
              <a:gd name="f966" fmla="*/ f753 1 2476443"/>
              <a:gd name="f967" fmla="*/ f754 1 3377247"/>
              <a:gd name="f968" fmla="*/ f755 1 2476443"/>
              <a:gd name="f969" fmla="*/ f756 1 3377247"/>
              <a:gd name="f970" fmla="*/ f757 1 2476443"/>
              <a:gd name="f971" fmla="*/ f758 1 3377247"/>
              <a:gd name="f972" fmla="*/ f759 1 2476443"/>
              <a:gd name="f973" fmla="*/ f760 1 3377247"/>
              <a:gd name="f974" fmla="*/ f761 1 2476443"/>
              <a:gd name="f975" fmla="*/ f762 1 3377247"/>
              <a:gd name="f976" fmla="*/ f763 1 2476443"/>
              <a:gd name="f977" fmla="*/ f764 1 3377247"/>
              <a:gd name="f978" fmla="*/ f765 1 2476443"/>
              <a:gd name="f979" fmla="*/ f766 1 3377247"/>
              <a:gd name="f980" fmla="*/ f767 1 2476443"/>
              <a:gd name="f981" fmla="*/ f768 1 3377247"/>
              <a:gd name="f982" fmla="*/ f769 1 2476443"/>
              <a:gd name="f983" fmla="*/ f770 1 3377247"/>
              <a:gd name="f984" fmla="*/ f771 1 2476443"/>
              <a:gd name="f985" fmla="*/ f772 1 3377247"/>
              <a:gd name="f986" fmla="*/ f773 1 2476443"/>
              <a:gd name="f987" fmla="*/ f774 1 3377247"/>
              <a:gd name="f988" fmla="*/ f775 1 2476443"/>
              <a:gd name="f989" fmla="*/ f776 1 3377247"/>
              <a:gd name="f990" fmla="*/ f777 1 2476443"/>
              <a:gd name="f991" fmla="*/ f778 1 3377247"/>
              <a:gd name="f992" fmla="*/ f779 1 2476443"/>
              <a:gd name="f993" fmla="*/ f780 1 3377247"/>
              <a:gd name="f994" fmla="*/ f781 1 2476443"/>
              <a:gd name="f995" fmla="*/ f782 1 3377247"/>
              <a:gd name="f996" fmla="*/ f783 1 2476443"/>
              <a:gd name="f997" fmla="*/ f784 1 3377247"/>
              <a:gd name="f998" fmla="*/ f785 1 2476443"/>
              <a:gd name="f999" fmla="*/ f786 1 2476443"/>
              <a:gd name="f1000" fmla="*/ f787 1 2476443"/>
              <a:gd name="f1001" fmla="*/ f788 1 3377247"/>
              <a:gd name="f1002" fmla="*/ f789 1 2476443"/>
              <a:gd name="f1003" fmla="*/ f790 1 3377247"/>
              <a:gd name="f1004" fmla="*/ f791 1 2476443"/>
              <a:gd name="f1005" fmla="*/ f792 1 3377247"/>
              <a:gd name="f1006" fmla="*/ f793 1 2476443"/>
              <a:gd name="f1007" fmla="*/ f794 1 3377247"/>
              <a:gd name="f1008" fmla="*/ f795 1 2476443"/>
              <a:gd name="f1009" fmla="*/ f796 1 3377247"/>
              <a:gd name="f1010" fmla="*/ f797 1 2476443"/>
              <a:gd name="f1011" fmla="*/ f798 1 2476443"/>
              <a:gd name="f1012" fmla="*/ f799 1 3377247"/>
              <a:gd name="f1013" fmla="*/ f800 1 3377247"/>
              <a:gd name="f1014" fmla="*/ f5 1 f587"/>
              <a:gd name="f1015" fmla="*/ f6 1 f587"/>
              <a:gd name="f1016" fmla="*/ f5 1 f588"/>
              <a:gd name="f1017" fmla="*/ f7 1 f588"/>
              <a:gd name="f1018" fmla="+- f801 0 f1"/>
              <a:gd name="f1019" fmla="*/ f802 1 f587"/>
              <a:gd name="f1020" fmla="*/ f803 1 f588"/>
              <a:gd name="f1021" fmla="*/ f804 1 f587"/>
              <a:gd name="f1022" fmla="*/ f805 1 f588"/>
              <a:gd name="f1023" fmla="*/ f806 1 f587"/>
              <a:gd name="f1024" fmla="*/ f807 1 f588"/>
              <a:gd name="f1025" fmla="*/ f808 1 f587"/>
              <a:gd name="f1026" fmla="*/ f809 1 f588"/>
              <a:gd name="f1027" fmla="*/ f810 1 f587"/>
              <a:gd name="f1028" fmla="*/ f811 1 f588"/>
              <a:gd name="f1029" fmla="*/ f812 1 f587"/>
              <a:gd name="f1030" fmla="*/ f813 1 f588"/>
              <a:gd name="f1031" fmla="*/ f814 1 f587"/>
              <a:gd name="f1032" fmla="*/ f815 1 f588"/>
              <a:gd name="f1033" fmla="*/ f816 1 f587"/>
              <a:gd name="f1034" fmla="*/ f817 1 f588"/>
              <a:gd name="f1035" fmla="*/ f818 1 f587"/>
              <a:gd name="f1036" fmla="*/ f819 1 f588"/>
              <a:gd name="f1037" fmla="*/ f820 1 f587"/>
              <a:gd name="f1038" fmla="*/ f821 1 f588"/>
              <a:gd name="f1039" fmla="*/ f822 1 f587"/>
              <a:gd name="f1040" fmla="*/ f823 1 f588"/>
              <a:gd name="f1041" fmla="*/ f824 1 f587"/>
              <a:gd name="f1042" fmla="*/ f825 1 f588"/>
              <a:gd name="f1043" fmla="*/ f826 1 f587"/>
              <a:gd name="f1044" fmla="*/ f827 1 f588"/>
              <a:gd name="f1045" fmla="*/ f828 1 f587"/>
              <a:gd name="f1046" fmla="*/ f829 1 f588"/>
              <a:gd name="f1047" fmla="*/ f830 1 f588"/>
              <a:gd name="f1048" fmla="*/ f831 1 f588"/>
              <a:gd name="f1049" fmla="*/ f832 1 f587"/>
              <a:gd name="f1050" fmla="*/ f833 1 f588"/>
              <a:gd name="f1051" fmla="*/ f834 1 f587"/>
              <a:gd name="f1052" fmla="*/ f835 1 f588"/>
              <a:gd name="f1053" fmla="*/ f836 1 f587"/>
              <a:gd name="f1054" fmla="*/ f837 1 f588"/>
              <a:gd name="f1055" fmla="*/ f838 1 f587"/>
              <a:gd name="f1056" fmla="*/ f839 1 f588"/>
              <a:gd name="f1057" fmla="*/ f840 1 f587"/>
              <a:gd name="f1058" fmla="*/ f841 1 f588"/>
              <a:gd name="f1059" fmla="*/ f842 1 f587"/>
              <a:gd name="f1060" fmla="*/ f843 1 f588"/>
              <a:gd name="f1061" fmla="*/ f844 1 f588"/>
              <a:gd name="f1062" fmla="*/ f845 1 f587"/>
              <a:gd name="f1063" fmla="*/ f846 1 f588"/>
              <a:gd name="f1064" fmla="*/ f847 1 f587"/>
              <a:gd name="f1065" fmla="*/ f848 1 f588"/>
              <a:gd name="f1066" fmla="*/ f849 1 f587"/>
              <a:gd name="f1067" fmla="*/ f850 1 f588"/>
              <a:gd name="f1068" fmla="*/ f851 1 f587"/>
              <a:gd name="f1069" fmla="*/ f852 1 f588"/>
              <a:gd name="f1070" fmla="*/ f853 1 f587"/>
              <a:gd name="f1071" fmla="*/ f854 1 f588"/>
              <a:gd name="f1072" fmla="*/ f855 1 f587"/>
              <a:gd name="f1073" fmla="*/ f856 1 f588"/>
              <a:gd name="f1074" fmla="*/ f857 1 f587"/>
              <a:gd name="f1075" fmla="*/ f858 1 f588"/>
              <a:gd name="f1076" fmla="*/ f859 1 f587"/>
              <a:gd name="f1077" fmla="*/ f860 1 f588"/>
              <a:gd name="f1078" fmla="*/ f861 1 f587"/>
              <a:gd name="f1079" fmla="*/ f862 1 f588"/>
              <a:gd name="f1080" fmla="*/ f863 1 f587"/>
              <a:gd name="f1081" fmla="*/ f864 1 f588"/>
              <a:gd name="f1082" fmla="*/ f865 1 f587"/>
              <a:gd name="f1083" fmla="*/ f866 1 f588"/>
              <a:gd name="f1084" fmla="*/ f867 1 f587"/>
              <a:gd name="f1085" fmla="*/ f868 1 f588"/>
              <a:gd name="f1086" fmla="*/ f869 1 f587"/>
              <a:gd name="f1087" fmla="*/ f870 1 f588"/>
              <a:gd name="f1088" fmla="*/ f871 1 f587"/>
              <a:gd name="f1089" fmla="*/ f872 1 f588"/>
              <a:gd name="f1090" fmla="*/ f873 1 f587"/>
              <a:gd name="f1091" fmla="*/ f874 1 f588"/>
              <a:gd name="f1092" fmla="*/ f875 1 f587"/>
              <a:gd name="f1093" fmla="*/ f876 1 f588"/>
              <a:gd name="f1094" fmla="*/ f877 1 f587"/>
              <a:gd name="f1095" fmla="*/ f878 1 f588"/>
              <a:gd name="f1096" fmla="*/ f879 1 f587"/>
              <a:gd name="f1097" fmla="*/ f880 1 f588"/>
              <a:gd name="f1098" fmla="*/ f881 1 f587"/>
              <a:gd name="f1099" fmla="*/ f882 1 f588"/>
              <a:gd name="f1100" fmla="*/ f883 1 f587"/>
              <a:gd name="f1101" fmla="*/ f884 1 f588"/>
              <a:gd name="f1102" fmla="*/ f885 1 f587"/>
              <a:gd name="f1103" fmla="*/ f886 1 f588"/>
              <a:gd name="f1104" fmla="*/ f887 1 f587"/>
              <a:gd name="f1105" fmla="*/ f888 1 f588"/>
              <a:gd name="f1106" fmla="*/ f889 1 f587"/>
              <a:gd name="f1107" fmla="*/ f890 1 f588"/>
              <a:gd name="f1108" fmla="*/ f891 1 f587"/>
              <a:gd name="f1109" fmla="*/ f892 1 f588"/>
              <a:gd name="f1110" fmla="*/ f893 1 f587"/>
              <a:gd name="f1111" fmla="*/ f894 1 f588"/>
              <a:gd name="f1112" fmla="*/ f895 1 f587"/>
              <a:gd name="f1113" fmla="*/ f896 1 f588"/>
              <a:gd name="f1114" fmla="*/ f897 1 f587"/>
              <a:gd name="f1115" fmla="*/ f898 1 f588"/>
              <a:gd name="f1116" fmla="*/ f899 1 f587"/>
              <a:gd name="f1117" fmla="*/ f900 1 f587"/>
              <a:gd name="f1118" fmla="*/ f901 1 f588"/>
              <a:gd name="f1119" fmla="*/ f902 1 f587"/>
              <a:gd name="f1120" fmla="*/ f903 1 f588"/>
              <a:gd name="f1121" fmla="*/ f904 1 f587"/>
              <a:gd name="f1122" fmla="*/ f905 1 f588"/>
              <a:gd name="f1123" fmla="*/ f906 1 f587"/>
              <a:gd name="f1124" fmla="*/ f907 1 f588"/>
              <a:gd name="f1125" fmla="*/ f908 1 f587"/>
              <a:gd name="f1126" fmla="*/ f909 1 f588"/>
              <a:gd name="f1127" fmla="*/ f910 1 f587"/>
              <a:gd name="f1128" fmla="*/ f911 1 f588"/>
              <a:gd name="f1129" fmla="*/ f912 1 f587"/>
              <a:gd name="f1130" fmla="*/ f913 1 f588"/>
              <a:gd name="f1131" fmla="*/ f914 1 f587"/>
              <a:gd name="f1132" fmla="*/ f915 1 f587"/>
              <a:gd name="f1133" fmla="*/ f916 1 f587"/>
              <a:gd name="f1134" fmla="*/ f917 1 f588"/>
              <a:gd name="f1135" fmla="*/ f918 1 f587"/>
              <a:gd name="f1136" fmla="*/ f919 1 f588"/>
              <a:gd name="f1137" fmla="*/ f920 1 f587"/>
              <a:gd name="f1138" fmla="*/ f921 1 f588"/>
              <a:gd name="f1139" fmla="*/ f922 1 f587"/>
              <a:gd name="f1140" fmla="*/ f923 1 f588"/>
              <a:gd name="f1141" fmla="*/ f924 1 f587"/>
              <a:gd name="f1142" fmla="*/ f925 1 f588"/>
              <a:gd name="f1143" fmla="*/ f926 1 f587"/>
              <a:gd name="f1144" fmla="*/ f927 1 f588"/>
              <a:gd name="f1145" fmla="*/ f928 1 f587"/>
              <a:gd name="f1146" fmla="*/ f929 1 f587"/>
              <a:gd name="f1147" fmla="*/ f930 1 f587"/>
              <a:gd name="f1148" fmla="*/ f931 1 f588"/>
              <a:gd name="f1149" fmla="*/ f932 1 f587"/>
              <a:gd name="f1150" fmla="*/ f933 1 f588"/>
              <a:gd name="f1151" fmla="*/ f934 1 f587"/>
              <a:gd name="f1152" fmla="*/ f935 1 f588"/>
              <a:gd name="f1153" fmla="*/ f936 1 f587"/>
              <a:gd name="f1154" fmla="*/ f937 1 f588"/>
              <a:gd name="f1155" fmla="*/ f938 1 f587"/>
              <a:gd name="f1156" fmla="*/ f939 1 f588"/>
              <a:gd name="f1157" fmla="*/ f940 1 f587"/>
              <a:gd name="f1158" fmla="*/ f941 1 f588"/>
              <a:gd name="f1159" fmla="*/ f942 1 f587"/>
              <a:gd name="f1160" fmla="*/ f943 1 f588"/>
              <a:gd name="f1161" fmla="*/ f944 1 f587"/>
              <a:gd name="f1162" fmla="*/ f945 1 f588"/>
              <a:gd name="f1163" fmla="*/ f946 1 f587"/>
              <a:gd name="f1164" fmla="*/ f947 1 f588"/>
              <a:gd name="f1165" fmla="*/ f948 1 f587"/>
              <a:gd name="f1166" fmla="*/ f949 1 f588"/>
              <a:gd name="f1167" fmla="*/ f950 1 f587"/>
              <a:gd name="f1168" fmla="*/ f951 1 f588"/>
              <a:gd name="f1169" fmla="*/ f952 1 f587"/>
              <a:gd name="f1170" fmla="*/ f953 1 f588"/>
              <a:gd name="f1171" fmla="*/ f954 1 f587"/>
              <a:gd name="f1172" fmla="*/ f955 1 f588"/>
              <a:gd name="f1173" fmla="*/ f956 1 f587"/>
              <a:gd name="f1174" fmla="*/ f957 1 f588"/>
              <a:gd name="f1175" fmla="*/ f958 1 f587"/>
              <a:gd name="f1176" fmla="*/ f959 1 f588"/>
              <a:gd name="f1177" fmla="*/ f960 1 f587"/>
              <a:gd name="f1178" fmla="*/ f961 1 f588"/>
              <a:gd name="f1179" fmla="*/ f962 1 f587"/>
              <a:gd name="f1180" fmla="*/ f963 1 f588"/>
              <a:gd name="f1181" fmla="*/ f964 1 f587"/>
              <a:gd name="f1182" fmla="*/ f965 1 f588"/>
              <a:gd name="f1183" fmla="*/ f966 1 f587"/>
              <a:gd name="f1184" fmla="*/ f967 1 f588"/>
              <a:gd name="f1185" fmla="*/ f968 1 f587"/>
              <a:gd name="f1186" fmla="*/ f969 1 f588"/>
              <a:gd name="f1187" fmla="*/ f970 1 f587"/>
              <a:gd name="f1188" fmla="*/ f971 1 f588"/>
              <a:gd name="f1189" fmla="*/ f972 1 f587"/>
              <a:gd name="f1190" fmla="*/ f973 1 f588"/>
              <a:gd name="f1191" fmla="*/ f974 1 f587"/>
              <a:gd name="f1192" fmla="*/ f975 1 f588"/>
              <a:gd name="f1193" fmla="*/ f976 1 f587"/>
              <a:gd name="f1194" fmla="*/ f977 1 f588"/>
              <a:gd name="f1195" fmla="*/ f978 1 f587"/>
              <a:gd name="f1196" fmla="*/ f979 1 f588"/>
              <a:gd name="f1197" fmla="*/ f980 1 f587"/>
              <a:gd name="f1198" fmla="*/ f981 1 f588"/>
              <a:gd name="f1199" fmla="*/ f982 1 f587"/>
              <a:gd name="f1200" fmla="*/ f983 1 f588"/>
              <a:gd name="f1201" fmla="*/ f984 1 f587"/>
              <a:gd name="f1202" fmla="*/ f985 1 f588"/>
              <a:gd name="f1203" fmla="*/ f986 1 f587"/>
              <a:gd name="f1204" fmla="*/ f987 1 f588"/>
              <a:gd name="f1205" fmla="*/ f988 1 f587"/>
              <a:gd name="f1206" fmla="*/ f989 1 f588"/>
              <a:gd name="f1207" fmla="*/ f990 1 f587"/>
              <a:gd name="f1208" fmla="*/ f991 1 f588"/>
              <a:gd name="f1209" fmla="*/ f992 1 f587"/>
              <a:gd name="f1210" fmla="*/ f993 1 f588"/>
              <a:gd name="f1211" fmla="*/ f994 1 f587"/>
              <a:gd name="f1212" fmla="*/ f995 1 f588"/>
              <a:gd name="f1213" fmla="*/ f996 1 f587"/>
              <a:gd name="f1214" fmla="*/ f997 1 f588"/>
              <a:gd name="f1215" fmla="*/ f998 1 f587"/>
              <a:gd name="f1216" fmla="*/ f999 1 f587"/>
              <a:gd name="f1217" fmla="*/ f1000 1 f587"/>
              <a:gd name="f1218" fmla="*/ f1001 1 f588"/>
              <a:gd name="f1219" fmla="*/ f1002 1 f587"/>
              <a:gd name="f1220" fmla="*/ f1003 1 f588"/>
              <a:gd name="f1221" fmla="*/ f1004 1 f587"/>
              <a:gd name="f1222" fmla="*/ f1005 1 f588"/>
              <a:gd name="f1223" fmla="*/ f1006 1 f587"/>
              <a:gd name="f1224" fmla="*/ f1007 1 f588"/>
              <a:gd name="f1225" fmla="*/ f1008 1 f587"/>
              <a:gd name="f1226" fmla="*/ f1009 1 f588"/>
              <a:gd name="f1227" fmla="*/ f1010 1 f587"/>
              <a:gd name="f1228" fmla="*/ f1011 1 f587"/>
              <a:gd name="f1229" fmla="*/ f1012 1 f588"/>
              <a:gd name="f1230" fmla="*/ f1013 1 f588"/>
              <a:gd name="f1231" fmla="*/ f1014 f582 1"/>
              <a:gd name="f1232" fmla="*/ f1015 f582 1"/>
              <a:gd name="f1233" fmla="*/ f1017 f583 1"/>
              <a:gd name="f1234" fmla="*/ f1016 f583 1"/>
              <a:gd name="f1235" fmla="*/ f1019 f582 1"/>
              <a:gd name="f1236" fmla="*/ f1020 f583 1"/>
              <a:gd name="f1237" fmla="*/ f1021 f582 1"/>
              <a:gd name="f1238" fmla="*/ f1022 f583 1"/>
              <a:gd name="f1239" fmla="*/ f1023 f582 1"/>
              <a:gd name="f1240" fmla="*/ f1024 f583 1"/>
              <a:gd name="f1241" fmla="*/ f1025 f582 1"/>
              <a:gd name="f1242" fmla="*/ f1026 f583 1"/>
              <a:gd name="f1243" fmla="*/ f1027 f582 1"/>
              <a:gd name="f1244" fmla="*/ f1028 f583 1"/>
              <a:gd name="f1245" fmla="*/ f1029 f582 1"/>
              <a:gd name="f1246" fmla="*/ f1030 f583 1"/>
              <a:gd name="f1247" fmla="*/ f1031 f582 1"/>
              <a:gd name="f1248" fmla="*/ f1032 f583 1"/>
              <a:gd name="f1249" fmla="*/ f1033 f582 1"/>
              <a:gd name="f1250" fmla="*/ f1034 f583 1"/>
              <a:gd name="f1251" fmla="*/ f1035 f582 1"/>
              <a:gd name="f1252" fmla="*/ f1036 f583 1"/>
              <a:gd name="f1253" fmla="*/ f1037 f582 1"/>
              <a:gd name="f1254" fmla="*/ f1038 f583 1"/>
              <a:gd name="f1255" fmla="*/ f1039 f582 1"/>
              <a:gd name="f1256" fmla="*/ f1040 f583 1"/>
              <a:gd name="f1257" fmla="*/ f1041 f582 1"/>
              <a:gd name="f1258" fmla="*/ f1042 f583 1"/>
              <a:gd name="f1259" fmla="*/ f1043 f582 1"/>
              <a:gd name="f1260" fmla="*/ f1044 f583 1"/>
              <a:gd name="f1261" fmla="*/ f1045 f582 1"/>
              <a:gd name="f1262" fmla="*/ f1046 f583 1"/>
              <a:gd name="f1263" fmla="*/ f1047 f583 1"/>
              <a:gd name="f1264" fmla="*/ f1048 f583 1"/>
              <a:gd name="f1265" fmla="*/ f1049 f582 1"/>
              <a:gd name="f1266" fmla="*/ f1050 f583 1"/>
              <a:gd name="f1267" fmla="*/ f1051 f582 1"/>
              <a:gd name="f1268" fmla="*/ f1052 f583 1"/>
              <a:gd name="f1269" fmla="*/ f1053 f582 1"/>
              <a:gd name="f1270" fmla="*/ f1054 f583 1"/>
              <a:gd name="f1271" fmla="*/ f1055 f582 1"/>
              <a:gd name="f1272" fmla="*/ f1056 f583 1"/>
              <a:gd name="f1273" fmla="*/ f1057 f582 1"/>
              <a:gd name="f1274" fmla="*/ f1058 f583 1"/>
              <a:gd name="f1275" fmla="*/ f1059 f582 1"/>
              <a:gd name="f1276" fmla="*/ f1060 f583 1"/>
              <a:gd name="f1277" fmla="*/ f1061 f583 1"/>
              <a:gd name="f1278" fmla="*/ f1062 f582 1"/>
              <a:gd name="f1279" fmla="*/ f1063 f583 1"/>
              <a:gd name="f1280" fmla="*/ f1064 f582 1"/>
              <a:gd name="f1281" fmla="*/ f1065 f583 1"/>
              <a:gd name="f1282" fmla="*/ f1066 f582 1"/>
              <a:gd name="f1283" fmla="*/ f1067 f583 1"/>
              <a:gd name="f1284" fmla="*/ f1068 f582 1"/>
              <a:gd name="f1285" fmla="*/ f1069 f583 1"/>
              <a:gd name="f1286" fmla="*/ f1070 f582 1"/>
              <a:gd name="f1287" fmla="*/ f1071 f583 1"/>
              <a:gd name="f1288" fmla="*/ f1072 f582 1"/>
              <a:gd name="f1289" fmla="*/ f1073 f583 1"/>
              <a:gd name="f1290" fmla="*/ f1074 f582 1"/>
              <a:gd name="f1291" fmla="*/ f1075 f583 1"/>
              <a:gd name="f1292" fmla="*/ f1076 f582 1"/>
              <a:gd name="f1293" fmla="*/ f1077 f583 1"/>
              <a:gd name="f1294" fmla="*/ f1078 f582 1"/>
              <a:gd name="f1295" fmla="*/ f1079 f583 1"/>
              <a:gd name="f1296" fmla="*/ f1080 f582 1"/>
              <a:gd name="f1297" fmla="*/ f1081 f583 1"/>
              <a:gd name="f1298" fmla="*/ f1082 f582 1"/>
              <a:gd name="f1299" fmla="*/ f1083 f583 1"/>
              <a:gd name="f1300" fmla="*/ f1084 f582 1"/>
              <a:gd name="f1301" fmla="*/ f1085 f583 1"/>
              <a:gd name="f1302" fmla="*/ f1086 f582 1"/>
              <a:gd name="f1303" fmla="*/ f1087 f583 1"/>
              <a:gd name="f1304" fmla="*/ f1088 f582 1"/>
              <a:gd name="f1305" fmla="*/ f1089 f583 1"/>
              <a:gd name="f1306" fmla="*/ f1090 f582 1"/>
              <a:gd name="f1307" fmla="*/ f1091 f583 1"/>
              <a:gd name="f1308" fmla="*/ f1092 f582 1"/>
              <a:gd name="f1309" fmla="*/ f1093 f583 1"/>
              <a:gd name="f1310" fmla="*/ f1094 f582 1"/>
              <a:gd name="f1311" fmla="*/ f1095 f583 1"/>
              <a:gd name="f1312" fmla="*/ f1096 f582 1"/>
              <a:gd name="f1313" fmla="*/ f1097 f583 1"/>
              <a:gd name="f1314" fmla="*/ f1098 f582 1"/>
              <a:gd name="f1315" fmla="*/ f1099 f583 1"/>
              <a:gd name="f1316" fmla="*/ f1100 f582 1"/>
              <a:gd name="f1317" fmla="*/ f1101 f583 1"/>
              <a:gd name="f1318" fmla="*/ f1102 f582 1"/>
              <a:gd name="f1319" fmla="*/ f1103 f583 1"/>
              <a:gd name="f1320" fmla="*/ f1104 f582 1"/>
              <a:gd name="f1321" fmla="*/ f1105 f583 1"/>
              <a:gd name="f1322" fmla="*/ f1106 f582 1"/>
              <a:gd name="f1323" fmla="*/ f1107 f583 1"/>
              <a:gd name="f1324" fmla="*/ f1108 f582 1"/>
              <a:gd name="f1325" fmla="*/ f1109 f583 1"/>
              <a:gd name="f1326" fmla="*/ f1110 f582 1"/>
              <a:gd name="f1327" fmla="*/ f1111 f583 1"/>
              <a:gd name="f1328" fmla="*/ f1112 f582 1"/>
              <a:gd name="f1329" fmla="*/ f1113 f583 1"/>
              <a:gd name="f1330" fmla="*/ f1114 f582 1"/>
              <a:gd name="f1331" fmla="*/ f1115 f583 1"/>
              <a:gd name="f1332" fmla="*/ f1116 f582 1"/>
              <a:gd name="f1333" fmla="*/ f1117 f582 1"/>
              <a:gd name="f1334" fmla="*/ f1118 f583 1"/>
              <a:gd name="f1335" fmla="*/ f1119 f582 1"/>
              <a:gd name="f1336" fmla="*/ f1120 f583 1"/>
              <a:gd name="f1337" fmla="*/ f1121 f582 1"/>
              <a:gd name="f1338" fmla="*/ f1122 f583 1"/>
              <a:gd name="f1339" fmla="*/ f1123 f582 1"/>
              <a:gd name="f1340" fmla="*/ f1124 f583 1"/>
              <a:gd name="f1341" fmla="*/ f1125 f582 1"/>
              <a:gd name="f1342" fmla="*/ f1126 f583 1"/>
              <a:gd name="f1343" fmla="*/ f1127 f582 1"/>
              <a:gd name="f1344" fmla="*/ f1128 f583 1"/>
              <a:gd name="f1345" fmla="*/ f1129 f582 1"/>
              <a:gd name="f1346" fmla="*/ f1130 f583 1"/>
              <a:gd name="f1347" fmla="*/ f1131 f582 1"/>
              <a:gd name="f1348" fmla="*/ f1132 f582 1"/>
              <a:gd name="f1349" fmla="*/ f1133 f582 1"/>
              <a:gd name="f1350" fmla="*/ f1134 f583 1"/>
              <a:gd name="f1351" fmla="*/ f1135 f582 1"/>
              <a:gd name="f1352" fmla="*/ f1136 f583 1"/>
              <a:gd name="f1353" fmla="*/ f1137 f582 1"/>
              <a:gd name="f1354" fmla="*/ f1138 f583 1"/>
              <a:gd name="f1355" fmla="*/ f1139 f582 1"/>
              <a:gd name="f1356" fmla="*/ f1140 f583 1"/>
              <a:gd name="f1357" fmla="*/ f1141 f582 1"/>
              <a:gd name="f1358" fmla="*/ f1142 f583 1"/>
              <a:gd name="f1359" fmla="*/ f1143 f582 1"/>
              <a:gd name="f1360" fmla="*/ f1144 f583 1"/>
              <a:gd name="f1361" fmla="*/ f1145 f582 1"/>
              <a:gd name="f1362" fmla="*/ f1146 f582 1"/>
              <a:gd name="f1363" fmla="*/ f1147 f582 1"/>
              <a:gd name="f1364" fmla="*/ f1148 f583 1"/>
              <a:gd name="f1365" fmla="*/ f1149 f582 1"/>
              <a:gd name="f1366" fmla="*/ f1150 f583 1"/>
              <a:gd name="f1367" fmla="*/ f1151 f582 1"/>
              <a:gd name="f1368" fmla="*/ f1152 f583 1"/>
              <a:gd name="f1369" fmla="*/ f1153 f582 1"/>
              <a:gd name="f1370" fmla="*/ f1154 f583 1"/>
              <a:gd name="f1371" fmla="*/ f1155 f582 1"/>
              <a:gd name="f1372" fmla="*/ f1156 f583 1"/>
              <a:gd name="f1373" fmla="*/ f1157 f582 1"/>
              <a:gd name="f1374" fmla="*/ f1158 f583 1"/>
              <a:gd name="f1375" fmla="*/ f1159 f582 1"/>
              <a:gd name="f1376" fmla="*/ f1160 f583 1"/>
              <a:gd name="f1377" fmla="*/ f1161 f582 1"/>
              <a:gd name="f1378" fmla="*/ f1162 f583 1"/>
              <a:gd name="f1379" fmla="*/ f1163 f582 1"/>
              <a:gd name="f1380" fmla="*/ f1164 f583 1"/>
              <a:gd name="f1381" fmla="*/ f1165 f582 1"/>
              <a:gd name="f1382" fmla="*/ f1166 f583 1"/>
              <a:gd name="f1383" fmla="*/ f1167 f582 1"/>
              <a:gd name="f1384" fmla="*/ f1168 f583 1"/>
              <a:gd name="f1385" fmla="*/ f1169 f582 1"/>
              <a:gd name="f1386" fmla="*/ f1170 f583 1"/>
              <a:gd name="f1387" fmla="*/ f1171 f582 1"/>
              <a:gd name="f1388" fmla="*/ f1172 f583 1"/>
              <a:gd name="f1389" fmla="*/ f1173 f582 1"/>
              <a:gd name="f1390" fmla="*/ f1174 f583 1"/>
              <a:gd name="f1391" fmla="*/ f1175 f582 1"/>
              <a:gd name="f1392" fmla="*/ f1176 f583 1"/>
              <a:gd name="f1393" fmla="*/ f1177 f582 1"/>
              <a:gd name="f1394" fmla="*/ f1178 f583 1"/>
              <a:gd name="f1395" fmla="*/ f1179 f582 1"/>
              <a:gd name="f1396" fmla="*/ f1180 f583 1"/>
              <a:gd name="f1397" fmla="*/ f1181 f582 1"/>
              <a:gd name="f1398" fmla="*/ f1182 f583 1"/>
              <a:gd name="f1399" fmla="*/ f1183 f582 1"/>
              <a:gd name="f1400" fmla="*/ f1184 f583 1"/>
              <a:gd name="f1401" fmla="*/ f1185 f582 1"/>
              <a:gd name="f1402" fmla="*/ f1186 f583 1"/>
              <a:gd name="f1403" fmla="*/ f1187 f582 1"/>
              <a:gd name="f1404" fmla="*/ f1188 f583 1"/>
              <a:gd name="f1405" fmla="*/ f1189 f582 1"/>
              <a:gd name="f1406" fmla="*/ f1190 f583 1"/>
              <a:gd name="f1407" fmla="*/ f1191 f582 1"/>
              <a:gd name="f1408" fmla="*/ f1192 f583 1"/>
              <a:gd name="f1409" fmla="*/ f1193 f582 1"/>
              <a:gd name="f1410" fmla="*/ f1194 f583 1"/>
              <a:gd name="f1411" fmla="*/ f1195 f582 1"/>
              <a:gd name="f1412" fmla="*/ f1196 f583 1"/>
              <a:gd name="f1413" fmla="*/ f1197 f582 1"/>
              <a:gd name="f1414" fmla="*/ f1198 f583 1"/>
              <a:gd name="f1415" fmla="*/ f1199 f582 1"/>
              <a:gd name="f1416" fmla="*/ f1200 f583 1"/>
              <a:gd name="f1417" fmla="*/ f1201 f582 1"/>
              <a:gd name="f1418" fmla="*/ f1202 f583 1"/>
              <a:gd name="f1419" fmla="*/ f1203 f582 1"/>
              <a:gd name="f1420" fmla="*/ f1204 f583 1"/>
              <a:gd name="f1421" fmla="*/ f1205 f582 1"/>
              <a:gd name="f1422" fmla="*/ f1206 f583 1"/>
              <a:gd name="f1423" fmla="*/ f1207 f582 1"/>
              <a:gd name="f1424" fmla="*/ f1208 f583 1"/>
              <a:gd name="f1425" fmla="*/ f1209 f582 1"/>
              <a:gd name="f1426" fmla="*/ f1210 f583 1"/>
              <a:gd name="f1427" fmla="*/ f1211 f582 1"/>
              <a:gd name="f1428" fmla="*/ f1212 f583 1"/>
              <a:gd name="f1429" fmla="*/ f1213 f582 1"/>
              <a:gd name="f1430" fmla="*/ f1214 f583 1"/>
              <a:gd name="f1431" fmla="*/ f1215 f582 1"/>
              <a:gd name="f1432" fmla="*/ f1216 f582 1"/>
              <a:gd name="f1433" fmla="*/ f1217 f582 1"/>
              <a:gd name="f1434" fmla="*/ f1218 f583 1"/>
              <a:gd name="f1435" fmla="*/ f1219 f582 1"/>
              <a:gd name="f1436" fmla="*/ f1220 f583 1"/>
              <a:gd name="f1437" fmla="*/ f1221 f582 1"/>
              <a:gd name="f1438" fmla="*/ f1222 f583 1"/>
              <a:gd name="f1439" fmla="*/ f1223 f582 1"/>
              <a:gd name="f1440" fmla="*/ f1224 f583 1"/>
              <a:gd name="f1441" fmla="*/ f1225 f582 1"/>
              <a:gd name="f1442" fmla="*/ f1226 f583 1"/>
              <a:gd name="f1443" fmla="*/ f1227 f582 1"/>
              <a:gd name="f1444" fmla="*/ f1228 f582 1"/>
              <a:gd name="f1445" fmla="*/ f1229 f583 1"/>
              <a:gd name="f1446" fmla="*/ f1230 f583 1"/>
            </a:gdLst>
            <a:ahLst/>
            <a:cxnLst>
              <a:cxn ang="3cd4">
                <a:pos x="hc" y="t"/>
              </a:cxn>
              <a:cxn ang="0">
                <a:pos x="r" y="vc"/>
              </a:cxn>
              <a:cxn ang="cd4">
                <a:pos x="hc" y="b"/>
              </a:cxn>
              <a:cxn ang="cd2">
                <a:pos x="l" y="vc"/>
              </a:cxn>
              <a:cxn ang="f1018">
                <a:pos x="f1235" y="f1236"/>
              </a:cxn>
              <a:cxn ang="f1018">
                <a:pos x="f1237" y="f1238"/>
              </a:cxn>
              <a:cxn ang="f1018">
                <a:pos x="f1239" y="f1240"/>
              </a:cxn>
              <a:cxn ang="f1018">
                <a:pos x="f1241" y="f1242"/>
              </a:cxn>
              <a:cxn ang="f1018">
                <a:pos x="f1243" y="f1244"/>
              </a:cxn>
              <a:cxn ang="f1018">
                <a:pos x="f1245" y="f1246"/>
              </a:cxn>
              <a:cxn ang="f1018">
                <a:pos x="f1247" y="f1248"/>
              </a:cxn>
              <a:cxn ang="f1018">
                <a:pos x="f1249" y="f1250"/>
              </a:cxn>
              <a:cxn ang="f1018">
                <a:pos x="f1235" y="f1236"/>
              </a:cxn>
              <a:cxn ang="f1018">
                <a:pos x="f1251" y="f1252"/>
              </a:cxn>
              <a:cxn ang="f1018">
                <a:pos x="f1253" y="f1254"/>
              </a:cxn>
              <a:cxn ang="f1018">
                <a:pos x="f1255" y="f1256"/>
              </a:cxn>
              <a:cxn ang="f1018">
                <a:pos x="f1257" y="f1258"/>
              </a:cxn>
              <a:cxn ang="f1018">
                <a:pos x="f1259" y="f1260"/>
              </a:cxn>
              <a:cxn ang="f1018">
                <a:pos x="f1261" y="f1262"/>
              </a:cxn>
              <a:cxn ang="f1018">
                <a:pos x="f1251" y="f1263"/>
              </a:cxn>
              <a:cxn ang="f1018">
                <a:pos x="f1251" y="f1264"/>
              </a:cxn>
              <a:cxn ang="f1018">
                <a:pos x="f1265" y="f1266"/>
              </a:cxn>
              <a:cxn ang="f1018">
                <a:pos x="f1267" y="f1268"/>
              </a:cxn>
              <a:cxn ang="f1018">
                <a:pos x="f1269" y="f1270"/>
              </a:cxn>
              <a:cxn ang="f1018">
                <a:pos x="f1271" y="f1272"/>
              </a:cxn>
              <a:cxn ang="f1018">
                <a:pos x="f1273" y="f1274"/>
              </a:cxn>
              <a:cxn ang="f1018">
                <a:pos x="f1275" y="f1276"/>
              </a:cxn>
              <a:cxn ang="f1018">
                <a:pos x="f1251" y="f1277"/>
              </a:cxn>
              <a:cxn ang="f1018">
                <a:pos x="f1278" y="f1279"/>
              </a:cxn>
              <a:cxn ang="f1018">
                <a:pos x="f1280" y="f1281"/>
              </a:cxn>
              <a:cxn ang="f1018">
                <a:pos x="f1282" y="f1283"/>
              </a:cxn>
              <a:cxn ang="f1018">
                <a:pos x="f1284" y="f1285"/>
              </a:cxn>
              <a:cxn ang="f1018">
                <a:pos x="f1286" y="f1287"/>
              </a:cxn>
              <a:cxn ang="f1018">
                <a:pos x="f1288" y="f1289"/>
              </a:cxn>
              <a:cxn ang="f1018">
                <a:pos x="f1278" y="f1279"/>
              </a:cxn>
              <a:cxn ang="f1018">
                <a:pos x="f1290" y="f1291"/>
              </a:cxn>
              <a:cxn ang="f1018">
                <a:pos x="f1292" y="f1293"/>
              </a:cxn>
              <a:cxn ang="f1018">
                <a:pos x="f1294" y="f1295"/>
              </a:cxn>
              <a:cxn ang="f1018">
                <a:pos x="f1296" y="f1297"/>
              </a:cxn>
              <a:cxn ang="f1018">
                <a:pos x="f1298" y="f1299"/>
              </a:cxn>
              <a:cxn ang="f1018">
                <a:pos x="f1300" y="f1301"/>
              </a:cxn>
              <a:cxn ang="f1018">
                <a:pos x="f1302" y="f1303"/>
              </a:cxn>
              <a:cxn ang="f1018">
                <a:pos x="f1304" y="f1305"/>
              </a:cxn>
              <a:cxn ang="f1018">
                <a:pos x="f1306" y="f1307"/>
              </a:cxn>
              <a:cxn ang="f1018">
                <a:pos x="f1290" y="f1291"/>
              </a:cxn>
              <a:cxn ang="f1018">
                <a:pos x="f1308" y="f1309"/>
              </a:cxn>
              <a:cxn ang="f1018">
                <a:pos x="f1310" y="f1311"/>
              </a:cxn>
              <a:cxn ang="f1018">
                <a:pos x="f1312" y="f1313"/>
              </a:cxn>
              <a:cxn ang="f1018">
                <a:pos x="f1314" y="f1315"/>
              </a:cxn>
              <a:cxn ang="f1018">
                <a:pos x="f1316" y="f1317"/>
              </a:cxn>
              <a:cxn ang="f1018">
                <a:pos x="f1308" y="f1309"/>
              </a:cxn>
              <a:cxn ang="f1018">
                <a:pos x="f1318" y="f1319"/>
              </a:cxn>
              <a:cxn ang="f1018">
                <a:pos x="f1320" y="f1321"/>
              </a:cxn>
              <a:cxn ang="f1018">
                <a:pos x="f1322" y="f1323"/>
              </a:cxn>
              <a:cxn ang="f1018">
                <a:pos x="f1324" y="f1325"/>
              </a:cxn>
              <a:cxn ang="f1018">
                <a:pos x="f1326" y="f1327"/>
              </a:cxn>
              <a:cxn ang="f1018">
                <a:pos x="f1328" y="f1329"/>
              </a:cxn>
              <a:cxn ang="f1018">
                <a:pos x="f1318" y="f1319"/>
              </a:cxn>
              <a:cxn ang="f1018">
                <a:pos x="f1330" y="f1331"/>
              </a:cxn>
              <a:cxn ang="f1018">
                <a:pos x="f1332" y="f1331"/>
              </a:cxn>
              <a:cxn ang="f1018">
                <a:pos x="f1333" y="f1334"/>
              </a:cxn>
              <a:cxn ang="f1018">
                <a:pos x="f1335" y="f1336"/>
              </a:cxn>
              <a:cxn ang="f1018">
                <a:pos x="f1337" y="f1338"/>
              </a:cxn>
              <a:cxn ang="f1018">
                <a:pos x="f1339" y="f1340"/>
              </a:cxn>
              <a:cxn ang="f1018">
                <a:pos x="f1341" y="f1342"/>
              </a:cxn>
              <a:cxn ang="f1018">
                <a:pos x="f1343" y="f1344"/>
              </a:cxn>
              <a:cxn ang="f1018">
                <a:pos x="f1345" y="f1346"/>
              </a:cxn>
              <a:cxn ang="f1018">
                <a:pos x="f1347" y="f1331"/>
              </a:cxn>
              <a:cxn ang="f1018">
                <a:pos x="f1348" y="f1331"/>
              </a:cxn>
              <a:cxn ang="f1018">
                <a:pos x="f1349" y="f1350"/>
              </a:cxn>
              <a:cxn ang="f1018">
                <a:pos x="f1351" y="f1352"/>
              </a:cxn>
              <a:cxn ang="f1018">
                <a:pos x="f1353" y="f1354"/>
              </a:cxn>
              <a:cxn ang="f1018">
                <a:pos x="f1355" y="f1356"/>
              </a:cxn>
              <a:cxn ang="f1018">
                <a:pos x="f1357" y="f1358"/>
              </a:cxn>
              <a:cxn ang="f1018">
                <a:pos x="f1359" y="f1360"/>
              </a:cxn>
              <a:cxn ang="f1018">
                <a:pos x="f1361" y="f1331"/>
              </a:cxn>
              <a:cxn ang="f1018">
                <a:pos x="f1362" y="f1331"/>
              </a:cxn>
              <a:cxn ang="f1018">
                <a:pos x="f1363" y="f1364"/>
              </a:cxn>
              <a:cxn ang="f1018">
                <a:pos x="f1365" y="f1366"/>
              </a:cxn>
              <a:cxn ang="f1018">
                <a:pos x="f1367" y="f1368"/>
              </a:cxn>
              <a:cxn ang="f1018">
                <a:pos x="f1369" y="f1370"/>
              </a:cxn>
              <a:cxn ang="f1018">
                <a:pos x="f1371" y="f1372"/>
              </a:cxn>
              <a:cxn ang="f1018">
                <a:pos x="f1373" y="f1374"/>
              </a:cxn>
              <a:cxn ang="f1018">
                <a:pos x="f1375" y="f1376"/>
              </a:cxn>
              <a:cxn ang="f1018">
                <a:pos x="f1377" y="f1378"/>
              </a:cxn>
              <a:cxn ang="f1018">
                <a:pos x="f1379" y="f1380"/>
              </a:cxn>
              <a:cxn ang="f1018">
                <a:pos x="f1381" y="f1382"/>
              </a:cxn>
              <a:cxn ang="f1018">
                <a:pos x="f1383" y="f1384"/>
              </a:cxn>
              <a:cxn ang="f1018">
                <a:pos x="f1385" y="f1386"/>
              </a:cxn>
              <a:cxn ang="f1018">
                <a:pos x="f1387" y="f1388"/>
              </a:cxn>
              <a:cxn ang="f1018">
                <a:pos x="f1389" y="f1390"/>
              </a:cxn>
              <a:cxn ang="f1018">
                <a:pos x="f1391" y="f1392"/>
              </a:cxn>
              <a:cxn ang="f1018">
                <a:pos x="f1393" y="f1394"/>
              </a:cxn>
              <a:cxn ang="f1018">
                <a:pos x="f1395" y="f1396"/>
              </a:cxn>
              <a:cxn ang="f1018">
                <a:pos x="f1397" y="f1398"/>
              </a:cxn>
              <a:cxn ang="f1018">
                <a:pos x="f1399" y="f1400"/>
              </a:cxn>
              <a:cxn ang="f1018">
                <a:pos x="f1401" y="f1402"/>
              </a:cxn>
              <a:cxn ang="f1018">
                <a:pos x="f1403" y="f1404"/>
              </a:cxn>
              <a:cxn ang="f1018">
                <a:pos x="f1405" y="f1406"/>
              </a:cxn>
              <a:cxn ang="f1018">
                <a:pos x="f1407" y="f1408"/>
              </a:cxn>
              <a:cxn ang="f1018">
                <a:pos x="f1409" y="f1410"/>
              </a:cxn>
              <a:cxn ang="f1018">
                <a:pos x="f1411" y="f1412"/>
              </a:cxn>
              <a:cxn ang="f1018">
                <a:pos x="f1413" y="f1414"/>
              </a:cxn>
              <a:cxn ang="f1018">
                <a:pos x="f1415" y="f1416"/>
              </a:cxn>
              <a:cxn ang="f1018">
                <a:pos x="f1417" y="f1418"/>
              </a:cxn>
              <a:cxn ang="f1018">
                <a:pos x="f1419" y="f1420"/>
              </a:cxn>
              <a:cxn ang="f1018">
                <a:pos x="f1421" y="f1422"/>
              </a:cxn>
              <a:cxn ang="f1018">
                <a:pos x="f1423" y="f1424"/>
              </a:cxn>
              <a:cxn ang="f1018">
                <a:pos x="f1425" y="f1426"/>
              </a:cxn>
              <a:cxn ang="f1018">
                <a:pos x="f1427" y="f1428"/>
              </a:cxn>
              <a:cxn ang="f1018">
                <a:pos x="f1429" y="f1430"/>
              </a:cxn>
              <a:cxn ang="f1018">
                <a:pos x="f1431" y="f1331"/>
              </a:cxn>
              <a:cxn ang="f1018">
                <a:pos x="f1432" y="f1331"/>
              </a:cxn>
              <a:cxn ang="f1018">
                <a:pos x="f1433" y="f1434"/>
              </a:cxn>
              <a:cxn ang="f1018">
                <a:pos x="f1435" y="f1436"/>
              </a:cxn>
              <a:cxn ang="f1018">
                <a:pos x="f1437" y="f1438"/>
              </a:cxn>
              <a:cxn ang="f1018">
                <a:pos x="f1439" y="f1440"/>
              </a:cxn>
              <a:cxn ang="f1018">
                <a:pos x="f1441" y="f1442"/>
              </a:cxn>
              <a:cxn ang="f1018">
                <a:pos x="f1443" y="f1331"/>
              </a:cxn>
              <a:cxn ang="f1018">
                <a:pos x="f1444" y="f1331"/>
              </a:cxn>
              <a:cxn ang="f1018">
                <a:pos x="f1251" y="f1445"/>
              </a:cxn>
              <a:cxn ang="f1018">
                <a:pos x="f1251" y="f1446"/>
              </a:cxn>
            </a:cxnLst>
            <a:rect l="f1231" t="f1234" r="f1232" b="f1233"/>
            <a:pathLst>
              <a:path w="2476443" h="3377247">
                <a:moveTo>
                  <a:pt x="f8" y="f9"/>
                </a:moveTo>
                <a:cubicBezTo>
                  <a:pt x="f10" y="f11"/>
                  <a:pt x="f12" y="f13"/>
                  <a:pt x="f14" y="f15"/>
                </a:cubicBezTo>
                <a:cubicBezTo>
                  <a:pt x="f16" y="f17"/>
                  <a:pt x="f18" y="f19"/>
                  <a:pt x="f20" y="f21"/>
                </a:cubicBezTo>
                <a:cubicBezTo>
                  <a:pt x="f22" y="f23"/>
                  <a:pt x="f24" y="f25"/>
                  <a:pt x="f26" y="f27"/>
                </a:cubicBezTo>
                <a:cubicBezTo>
                  <a:pt x="f28" y="f29"/>
                  <a:pt x="f30" y="f31"/>
                  <a:pt x="f32" y="f33"/>
                </a:cubicBezTo>
                <a:cubicBezTo>
                  <a:pt x="f34" y="f35"/>
                  <a:pt x="f36" y="f37"/>
                  <a:pt x="f38" y="f39"/>
                </a:cubicBezTo>
                <a:cubicBezTo>
                  <a:pt x="f40" y="f41"/>
                  <a:pt x="f42" y="f43"/>
                  <a:pt x="f44" y="f45"/>
                </a:cubicBezTo>
                <a:cubicBezTo>
                  <a:pt x="f46" y="f47"/>
                  <a:pt x="f48" y="f49"/>
                  <a:pt x="f50" y="f51"/>
                </a:cubicBezTo>
                <a:cubicBezTo>
                  <a:pt x="f52" y="f53"/>
                  <a:pt x="f54" y="f55"/>
                  <a:pt x="f8" y="f9"/>
                </a:cubicBezTo>
                <a:close/>
                <a:moveTo>
                  <a:pt x="f5" y="f56"/>
                </a:moveTo>
                <a:lnTo>
                  <a:pt x="f57" y="f58"/>
                </a:lnTo>
                <a:cubicBezTo>
                  <a:pt x="f59" y="f60"/>
                  <a:pt x="f61" y="f62"/>
                  <a:pt x="f63" y="f64"/>
                </a:cubicBezTo>
                <a:cubicBezTo>
                  <a:pt x="f65" y="f66"/>
                  <a:pt x="f67" y="f68"/>
                  <a:pt x="f69" y="f70"/>
                </a:cubicBezTo>
                <a:cubicBezTo>
                  <a:pt x="f71" y="f72"/>
                  <a:pt x="f73" y="f74"/>
                  <a:pt x="f75" y="f76"/>
                </a:cubicBezTo>
                <a:cubicBezTo>
                  <a:pt x="f77" y="f78"/>
                  <a:pt x="f79" y="f80"/>
                  <a:pt x="f81" y="f82"/>
                </a:cubicBezTo>
                <a:lnTo>
                  <a:pt x="f5" y="f83"/>
                </a:lnTo>
                <a:lnTo>
                  <a:pt x="f5" y="f84"/>
                </a:lnTo>
                <a:lnTo>
                  <a:pt x="f85" y="f86"/>
                </a:lnTo>
                <a:cubicBezTo>
                  <a:pt x="f87" y="f88"/>
                  <a:pt x="f89" y="f90"/>
                  <a:pt x="f91" y="f92"/>
                </a:cubicBezTo>
                <a:cubicBezTo>
                  <a:pt x="f93" y="f94"/>
                  <a:pt x="f95" y="f96"/>
                  <a:pt x="f97" y="f98"/>
                </a:cubicBezTo>
                <a:cubicBezTo>
                  <a:pt x="f99" y="f100"/>
                  <a:pt x="f101" y="f102"/>
                  <a:pt x="f103" y="f104"/>
                </a:cubicBezTo>
                <a:cubicBezTo>
                  <a:pt x="f105" y="f106"/>
                  <a:pt x="f107" y="f108"/>
                  <a:pt x="f109" y="f110"/>
                </a:cubicBezTo>
                <a:cubicBezTo>
                  <a:pt x="f111" y="f112"/>
                  <a:pt x="f113" y="f114"/>
                  <a:pt x="f115" y="f116"/>
                </a:cubicBezTo>
                <a:lnTo>
                  <a:pt x="f5" y="f117"/>
                </a:lnTo>
                <a:close/>
                <a:moveTo>
                  <a:pt x="f118" y="f119"/>
                </a:moveTo>
                <a:cubicBezTo>
                  <a:pt x="f120" y="f121"/>
                  <a:pt x="f122" y="f123"/>
                  <a:pt x="f124" y="f125"/>
                </a:cubicBezTo>
                <a:cubicBezTo>
                  <a:pt x="f126" y="f127"/>
                  <a:pt x="f128" y="f129"/>
                  <a:pt x="f130" y="f131"/>
                </a:cubicBezTo>
                <a:cubicBezTo>
                  <a:pt x="f132" y="f133"/>
                  <a:pt x="f134" y="f135"/>
                  <a:pt x="f136" y="f137"/>
                </a:cubicBezTo>
                <a:cubicBezTo>
                  <a:pt x="f138" y="f139"/>
                  <a:pt x="f140" y="f141"/>
                  <a:pt x="f142" y="f143"/>
                </a:cubicBezTo>
                <a:cubicBezTo>
                  <a:pt x="f144" y="f145"/>
                  <a:pt x="f146" y="f147"/>
                  <a:pt x="f148" y="f149"/>
                </a:cubicBezTo>
                <a:cubicBezTo>
                  <a:pt x="f150" y="f151"/>
                  <a:pt x="f152" y="f153"/>
                  <a:pt x="f118" y="f119"/>
                </a:cubicBezTo>
                <a:close/>
                <a:moveTo>
                  <a:pt x="f154" y="f155"/>
                </a:moveTo>
                <a:cubicBezTo>
                  <a:pt x="f156" y="f157"/>
                  <a:pt x="f158" y="f159"/>
                  <a:pt x="f160" y="f161"/>
                </a:cubicBezTo>
                <a:cubicBezTo>
                  <a:pt x="f162" y="f163"/>
                  <a:pt x="f164" y="f165"/>
                  <a:pt x="f166" y="f167"/>
                </a:cubicBezTo>
                <a:cubicBezTo>
                  <a:pt x="f168" y="f169"/>
                  <a:pt x="f170" y="f171"/>
                  <a:pt x="f172" y="f173"/>
                </a:cubicBezTo>
                <a:cubicBezTo>
                  <a:pt x="f174" y="f175"/>
                  <a:pt x="f176" y="f177"/>
                  <a:pt x="f178" y="f179"/>
                </a:cubicBezTo>
                <a:cubicBezTo>
                  <a:pt x="f180" y="f181"/>
                  <a:pt x="f182" y="f183"/>
                  <a:pt x="f184" y="f185"/>
                </a:cubicBezTo>
                <a:cubicBezTo>
                  <a:pt x="f186" y="f187"/>
                  <a:pt x="f188" y="f189"/>
                  <a:pt x="f190" y="f191"/>
                </a:cubicBezTo>
                <a:cubicBezTo>
                  <a:pt x="f192" y="f193"/>
                  <a:pt x="f194" y="f195"/>
                  <a:pt x="f196" y="f197"/>
                </a:cubicBezTo>
                <a:cubicBezTo>
                  <a:pt x="f198" y="f199"/>
                  <a:pt x="f200" y="f201"/>
                  <a:pt x="f202" y="f203"/>
                </a:cubicBezTo>
                <a:cubicBezTo>
                  <a:pt x="f204" y="f205"/>
                  <a:pt x="f206" y="f207"/>
                  <a:pt x="f154" y="f155"/>
                </a:cubicBezTo>
                <a:close/>
                <a:moveTo>
                  <a:pt x="f208" y="f209"/>
                </a:moveTo>
                <a:cubicBezTo>
                  <a:pt x="f210" y="f211"/>
                  <a:pt x="f212" y="f213"/>
                  <a:pt x="f214" y="f215"/>
                </a:cubicBezTo>
                <a:cubicBezTo>
                  <a:pt x="f216" y="f217"/>
                  <a:pt x="f218" y="f219"/>
                  <a:pt x="f220" y="f221"/>
                </a:cubicBezTo>
                <a:cubicBezTo>
                  <a:pt x="f222" y="f223"/>
                  <a:pt x="f224" y="f225"/>
                  <a:pt x="f226" y="f227"/>
                </a:cubicBezTo>
                <a:cubicBezTo>
                  <a:pt x="f228" y="f229"/>
                  <a:pt x="f230" y="f231"/>
                  <a:pt x="f232" y="f233"/>
                </a:cubicBezTo>
                <a:cubicBezTo>
                  <a:pt x="f234" y="f235"/>
                  <a:pt x="f236" y="f237"/>
                  <a:pt x="f208" y="f209"/>
                </a:cubicBezTo>
                <a:close/>
                <a:moveTo>
                  <a:pt x="f238" y="f239"/>
                </a:moveTo>
                <a:cubicBezTo>
                  <a:pt x="f240" y="f241"/>
                  <a:pt x="f242" y="f243"/>
                  <a:pt x="f244" y="f245"/>
                </a:cubicBezTo>
                <a:cubicBezTo>
                  <a:pt x="f246" y="f247"/>
                  <a:pt x="f248" y="f249"/>
                  <a:pt x="f250" y="f251"/>
                </a:cubicBezTo>
                <a:cubicBezTo>
                  <a:pt x="f252" y="f253"/>
                  <a:pt x="f254" y="f255"/>
                  <a:pt x="f256" y="f257"/>
                </a:cubicBezTo>
                <a:cubicBezTo>
                  <a:pt x="f258" y="f259"/>
                  <a:pt x="f260" y="f261"/>
                  <a:pt x="f262" y="f263"/>
                </a:cubicBezTo>
                <a:cubicBezTo>
                  <a:pt x="f264" y="f265"/>
                  <a:pt x="f266" y="f267"/>
                  <a:pt x="f268" y="f269"/>
                </a:cubicBezTo>
                <a:cubicBezTo>
                  <a:pt x="f270" y="f271"/>
                  <a:pt x="f272" y="f273"/>
                  <a:pt x="f238" y="f239"/>
                </a:cubicBezTo>
                <a:close/>
                <a:moveTo>
                  <a:pt x="f274" y="f5"/>
                </a:moveTo>
                <a:lnTo>
                  <a:pt x="f275" y="f5"/>
                </a:lnTo>
                <a:lnTo>
                  <a:pt x="f276" y="f277"/>
                </a:lnTo>
                <a:cubicBezTo>
                  <a:pt x="f278" y="f279"/>
                  <a:pt x="f280" y="f281"/>
                  <a:pt x="f282" y="f283"/>
                </a:cubicBezTo>
                <a:cubicBezTo>
                  <a:pt x="f284" y="f285"/>
                  <a:pt x="f286" y="f287"/>
                  <a:pt x="f288" y="f289"/>
                </a:cubicBezTo>
                <a:cubicBezTo>
                  <a:pt x="f290" y="f291"/>
                  <a:pt x="f292" y="f293"/>
                  <a:pt x="f294" y="f295"/>
                </a:cubicBezTo>
                <a:cubicBezTo>
                  <a:pt x="f296" y="f297"/>
                  <a:pt x="f298" y="f299"/>
                  <a:pt x="f300" y="f301"/>
                </a:cubicBezTo>
                <a:cubicBezTo>
                  <a:pt x="f302" y="f303"/>
                  <a:pt x="f304" y="f305"/>
                  <a:pt x="f306" y="f307"/>
                </a:cubicBezTo>
                <a:cubicBezTo>
                  <a:pt x="f308" y="f309"/>
                  <a:pt x="f310" y="f311"/>
                  <a:pt x="f312" y="f313"/>
                </a:cubicBezTo>
                <a:lnTo>
                  <a:pt x="f314" y="f5"/>
                </a:lnTo>
                <a:lnTo>
                  <a:pt x="f315" y="f5"/>
                </a:lnTo>
                <a:lnTo>
                  <a:pt x="f316" y="f317"/>
                </a:lnTo>
                <a:cubicBezTo>
                  <a:pt x="f318" y="f319"/>
                  <a:pt x="f320" y="f321"/>
                  <a:pt x="f322" y="f323"/>
                </a:cubicBezTo>
                <a:cubicBezTo>
                  <a:pt x="f324" y="f325"/>
                  <a:pt x="f326" y="f327"/>
                  <a:pt x="f328" y="f329"/>
                </a:cubicBezTo>
                <a:cubicBezTo>
                  <a:pt x="f330" y="f331"/>
                  <a:pt x="f332" y="f333"/>
                  <a:pt x="f334" y="f335"/>
                </a:cubicBezTo>
                <a:cubicBezTo>
                  <a:pt x="f336" y="f337"/>
                  <a:pt x="f338" y="f339"/>
                  <a:pt x="f340" y="f341"/>
                </a:cubicBezTo>
                <a:cubicBezTo>
                  <a:pt x="f342" y="f343"/>
                  <a:pt x="f344" y="f345"/>
                  <a:pt x="f346" y="f347"/>
                </a:cubicBezTo>
                <a:close/>
                <a:moveTo>
                  <a:pt x="f348" y="f5"/>
                </a:moveTo>
                <a:lnTo>
                  <a:pt x="f349" y="f5"/>
                </a:lnTo>
                <a:lnTo>
                  <a:pt x="f350" y="f351"/>
                </a:lnTo>
                <a:cubicBezTo>
                  <a:pt x="f352" y="f353"/>
                  <a:pt x="f354" y="f355"/>
                  <a:pt x="f356" y="f357"/>
                </a:cubicBezTo>
                <a:cubicBezTo>
                  <a:pt x="f358" y="f359"/>
                  <a:pt x="f360" y="f361"/>
                  <a:pt x="f362" y="f363"/>
                </a:cubicBezTo>
                <a:cubicBezTo>
                  <a:pt x="f364" y="f365"/>
                  <a:pt x="f366" y="f367"/>
                  <a:pt x="f368" y="f369"/>
                </a:cubicBezTo>
                <a:cubicBezTo>
                  <a:pt x="f370" y="f371"/>
                  <a:pt x="f372" y="f373"/>
                  <a:pt x="f374" y="f375"/>
                </a:cubicBezTo>
                <a:cubicBezTo>
                  <a:pt x="f376" y="f377"/>
                  <a:pt x="f378" y="f379"/>
                  <a:pt x="f6" y="f380"/>
                </a:cubicBezTo>
                <a:cubicBezTo>
                  <a:pt x="f381" y="f382"/>
                  <a:pt x="f383" y="f384"/>
                  <a:pt x="f385" y="f386"/>
                </a:cubicBezTo>
                <a:cubicBezTo>
                  <a:pt x="f387" y="f388"/>
                  <a:pt x="f389" y="f390"/>
                  <a:pt x="f391" y="f392"/>
                </a:cubicBez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cubicBezTo>
                  <a:pt x="f417" y="f418"/>
                  <a:pt x="f419" y="f420"/>
                  <a:pt x="f421" y="f422"/>
                </a:cubicBezTo>
                <a:cubicBezTo>
                  <a:pt x="f423" y="f424"/>
                  <a:pt x="f425" y="f426"/>
                  <a:pt x="f427" y="f428"/>
                </a:cubicBezTo>
                <a:cubicBezTo>
                  <a:pt x="f429" y="f430"/>
                  <a:pt x="f431" y="f432"/>
                  <a:pt x="f433" y="f434"/>
                </a:cubicBezTo>
                <a:cubicBezTo>
                  <a:pt x="f435" y="f436"/>
                  <a:pt x="f437" y="f438"/>
                  <a:pt x="f439" y="f440"/>
                </a:cubicBezTo>
                <a:cubicBezTo>
                  <a:pt x="f441" y="f442"/>
                  <a:pt x="f443" y="f444"/>
                  <a:pt x="f445" y="f446"/>
                </a:cubicBezTo>
                <a:cubicBezTo>
                  <a:pt x="f447" y="f448"/>
                  <a:pt x="f449" y="f450"/>
                  <a:pt x="f451" y="f452"/>
                </a:cubicBezTo>
                <a:cubicBezTo>
                  <a:pt x="f453" y="f454"/>
                  <a:pt x="f455" y="f456"/>
                  <a:pt x="f457" y="f458"/>
                </a:cubicBezTo>
                <a:cubicBezTo>
                  <a:pt x="f459" y="f460"/>
                  <a:pt x="f461" y="f462"/>
                  <a:pt x="f463" y="f464"/>
                </a:cubicBezTo>
                <a:cubicBezTo>
                  <a:pt x="f465" y="f466"/>
                  <a:pt x="f467" y="f468"/>
                  <a:pt x="f469" y="f470"/>
                </a:cubicBezTo>
                <a:cubicBezTo>
                  <a:pt x="f471" y="f472"/>
                  <a:pt x="f473" y="f474"/>
                  <a:pt x="f475" y="f476"/>
                </a:cubicBezTo>
                <a:cubicBezTo>
                  <a:pt x="f477" y="f478"/>
                  <a:pt x="f479" y="f480"/>
                  <a:pt x="f481" y="f482"/>
                </a:cubicBezTo>
                <a:cubicBezTo>
                  <a:pt x="f483" y="f484"/>
                  <a:pt x="f485" y="f486"/>
                  <a:pt x="f487" y="f488"/>
                </a:cubicBezTo>
                <a:cubicBezTo>
                  <a:pt x="f489" y="f490"/>
                  <a:pt x="f491" y="f492"/>
                  <a:pt x="f493" y="f494"/>
                </a:cubicBezTo>
                <a:cubicBezTo>
                  <a:pt x="f495" y="f496"/>
                  <a:pt x="f497" y="f498"/>
                  <a:pt x="f499" y="f500"/>
                </a:cubicBezTo>
                <a:cubicBezTo>
                  <a:pt x="f501" y="f502"/>
                  <a:pt x="f503" y="f504"/>
                  <a:pt x="f505" y="f506"/>
                </a:cubicBezTo>
                <a:cubicBezTo>
                  <a:pt x="f507" y="f508"/>
                  <a:pt x="f509" y="f510"/>
                  <a:pt x="f511" y="f512"/>
                </a:cubicBezTo>
                <a:cubicBezTo>
                  <a:pt x="f513" y="f514"/>
                  <a:pt x="f515" y="f516"/>
                  <a:pt x="f517" y="f518"/>
                </a:cubicBezTo>
                <a:cubicBezTo>
                  <a:pt x="f519" y="f520"/>
                  <a:pt x="f521" y="f522"/>
                  <a:pt x="f523" y="f524"/>
                </a:cubicBezTo>
                <a:cubicBezTo>
                  <a:pt x="f525" y="f526"/>
                  <a:pt x="f527" y="f528"/>
                  <a:pt x="f529" y="f530"/>
                </a:cubicBezTo>
                <a:cubicBezTo>
                  <a:pt x="f531" y="f532"/>
                  <a:pt x="f533" y="f534"/>
                  <a:pt x="f535" y="f536"/>
                </a:cubicBezTo>
                <a:cubicBezTo>
                  <a:pt x="f537" y="f538"/>
                  <a:pt x="f539" y="f540"/>
                  <a:pt x="f541" y="f542"/>
                </a:cubicBezTo>
                <a:cubicBezTo>
                  <a:pt x="f543" y="f544"/>
                  <a:pt x="f545" y="f546"/>
                  <a:pt x="f547" y="f548"/>
                </a:cubicBezTo>
                <a:close/>
                <a:moveTo>
                  <a:pt x="f549" y="f5"/>
                </a:moveTo>
                <a:lnTo>
                  <a:pt x="f550" y="f5"/>
                </a:lnTo>
                <a:lnTo>
                  <a:pt x="f551" y="f552"/>
                </a:lnTo>
                <a:cubicBezTo>
                  <a:pt x="f553" y="f554"/>
                  <a:pt x="f555" y="f556"/>
                  <a:pt x="f557" y="f558"/>
                </a:cubicBezTo>
                <a:cubicBezTo>
                  <a:pt x="f559" y="f560"/>
                  <a:pt x="f561" y="f562"/>
                  <a:pt x="f563" y="f564"/>
                </a:cubicBezTo>
                <a:cubicBezTo>
                  <a:pt x="f565" y="f566"/>
                  <a:pt x="f567" y="f568"/>
                  <a:pt x="f569" y="f570"/>
                </a:cubicBezTo>
                <a:cubicBezTo>
                  <a:pt x="f571" y="f572"/>
                  <a:pt x="f573" y="f574"/>
                  <a:pt x="f575" y="f576"/>
                </a:cubicBezTo>
                <a:close/>
                <a:moveTo>
                  <a:pt x="f577" y="f5"/>
                </a:moveTo>
                <a:lnTo>
                  <a:pt x="f578" y="f5"/>
                </a:lnTo>
                <a:lnTo>
                  <a:pt x="f5" y="f579"/>
                </a:lnTo>
                <a:lnTo>
                  <a:pt x="f5" y="f580"/>
                </a:lnTo>
                <a:close/>
              </a:path>
            </a:pathLst>
          </a:custGeom>
          <a:solidFill>
            <a:srgbClr val="000000">
              <a:alpha val="12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11" name="Freeform: Shape 15">
            <a:extLst>
              <a:ext uri="{FF2B5EF4-FFF2-40B4-BE49-F238E27FC236}">
                <a16:creationId xmlns:a16="http://schemas.microsoft.com/office/drawing/2014/main" id="{1D682B1F-3688-8501-6A5C-2857CFF254C5}"/>
              </a:ext>
            </a:extLst>
          </p:cNvPr>
          <p:cNvSpPr/>
          <p:nvPr/>
        </p:nvSpPr>
        <p:spPr>
          <a:xfrm>
            <a:off x="2032254" y="592988"/>
            <a:ext cx="8339977" cy="5016453"/>
          </a:xfrm>
          <a:custGeom>
            <a:avLst/>
            <a:gdLst>
              <a:gd name="f0" fmla="val 10800000"/>
              <a:gd name="f1" fmla="val 5400000"/>
              <a:gd name="f2" fmla="val 180"/>
              <a:gd name="f3" fmla="val w"/>
              <a:gd name="f4" fmla="val h"/>
              <a:gd name="f5" fmla="val 0"/>
              <a:gd name="f6" fmla="val 8339975"/>
              <a:gd name="f7" fmla="val 5016456"/>
              <a:gd name="f8" fmla="val 3848638"/>
              <a:gd name="f9" fmla="val 256"/>
              <a:gd name="f10" fmla="val 4570927"/>
              <a:gd name="f11" fmla="val 7508"/>
              <a:gd name="f12" fmla="val 5235778"/>
              <a:gd name="f13" fmla="val 169337"/>
              <a:gd name="f14" fmla="val 5854939"/>
              <a:gd name="f15" fmla="val 453958"/>
              <a:gd name="f16" fmla="val 6501988"/>
              <a:gd name="f17" fmla="val 751448"/>
              <a:gd name="f18" fmla="val 7048323"/>
              <a:gd name="f19" fmla="val 1162477"/>
              <a:gd name="f20" fmla="val 7528125"/>
              <a:gd name="f21" fmla="val 1647586"/>
              <a:gd name="f22" fmla="val 7683482"/>
              <a:gd name="f23" fmla="val 1804666"/>
              <a:gd name="f24" fmla="val 7835477"/>
              <a:gd name="f25" fmla="val 1964795"/>
              <a:gd name="f26" fmla="val 7964917"/>
              <a:gd name="f27" fmla="val 2141444"/>
              <a:gd name="f28" fmla="val 8291332"/>
              <a:gd name="f29" fmla="val 2586851"/>
              <a:gd name="f30" fmla="val 8426919"/>
              <a:gd name="f31" fmla="val 3084911"/>
              <a:gd name="f32" fmla="val 8282443"/>
              <a:gd name="f33" fmla="val 3652263"/>
              <a:gd name="f34" fmla="val 8184226"/>
              <a:gd name="f35" fmla="val 4038024"/>
              <a:gd name="f36" fmla="val 7971744"/>
              <a:gd name="f37" fmla="val 4372053"/>
              <a:gd name="f38" fmla="val 7614819"/>
              <a:gd name="f39" fmla="val 4625329"/>
              <a:gd name="f40" fmla="val 7196329"/>
              <a:gd name="f41" fmla="val 4922350"/>
              <a:gd name="f42" fmla="val 6753706"/>
              <a:gd name="f43" fmla="val 4984477"/>
              <a:gd name="f44" fmla="val 6295036"/>
              <a:gd name="f45" fmla="val 4840094"/>
              <a:gd name="f46" fmla="val 6141710"/>
              <a:gd name="f47" fmla="val 4791809"/>
              <a:gd name="f48" fmla="val 6009670"/>
              <a:gd name="f49" fmla="val 4711390"/>
              <a:gd name="f50" fmla="val 5873978"/>
              <a:gd name="f51" fmla="val 4635681"/>
              <a:gd name="f52" fmla="val 5580727"/>
              <a:gd name="f53" fmla="val 4471947"/>
              <a:gd name="f54" fmla="val 5266011"/>
              <a:gd name="f55" fmla="val 4351689"/>
              <a:gd name="f56" fmla="val 4908200"/>
              <a:gd name="f57" fmla="val 4320645"/>
              <a:gd name="f58" fmla="val 4606973"/>
              <a:gd name="f59" fmla="val 4294394"/>
              <a:gd name="f60" fmla="val 4308924"/>
              <a:gd name="f61" fmla="val 4341330"/>
              <a:gd name="f62" fmla="val 4012453"/>
              <a:gd name="f63" fmla="val 4430992"/>
              <a:gd name="f64" fmla="val 3681382"/>
              <a:gd name="f65" fmla="val 4531125"/>
              <a:gd name="f66" fmla="val 3492158"/>
              <a:gd name="f67" fmla="val 4613858"/>
              <a:gd name="f68" fmla="val 3293564"/>
              <a:gd name="f69" fmla="val 4694916"/>
              <a:gd name="f70" fmla="val 3072864"/>
              <a:gd name="f71" fmla="val 4785027"/>
              <a:gd name="f72" fmla="val 1763329"/>
              <a:gd name="f73" fmla="val 5319409"/>
              <a:gd name="f74" fmla="val 900660"/>
              <a:gd name="f75" fmla="val 4775642"/>
              <a:gd name="f76" fmla="val 668340"/>
              <a:gd name="f77" fmla="val 4629189"/>
              <a:gd name="f78" fmla="val 505436"/>
              <a:gd name="f79" fmla="val 4428533"/>
              <a:gd name="f80" fmla="val 464143"/>
              <a:gd name="f81" fmla="val 4374943"/>
              <a:gd name="f82" fmla="val 281748"/>
              <a:gd name="f83" fmla="val 4138098"/>
              <a:gd name="f84" fmla="val 171990"/>
              <a:gd name="f85" fmla="val 3867355"/>
              <a:gd name="f86" fmla="val 100508"/>
              <a:gd name="f87" fmla="val 3580002"/>
              <a:gd name="f88" fmla="val 19663"/>
              <a:gd name="f89" fmla="val 3254689"/>
              <a:gd name="f90" fmla="+- 0 0 6201"/>
              <a:gd name="f91" fmla="val 2919423"/>
              <a:gd name="f92" fmla="val 1210"/>
              <a:gd name="f93" fmla="val 2578945"/>
              <a:gd name="f94" fmla="val 10675"/>
              <a:gd name="f95" fmla="val 2138785"/>
              <a:gd name="f96" fmla="val 197522"/>
              <a:gd name="f97" fmla="val 1745167"/>
              <a:gd name="f98" fmla="val 500797"/>
              <a:gd name="f99" fmla="val 1384103"/>
              <a:gd name="f100" fmla="val 730656"/>
              <a:gd name="f101" fmla="val 1110427"/>
              <a:gd name="f102" fmla="val 1007021"/>
              <a:gd name="f103" fmla="val 882615"/>
              <a:gd name="f104" fmla="val 1318314"/>
              <a:gd name="f105" fmla="val 689794"/>
              <a:gd name="f106" fmla="val 1444924"/>
              <a:gd name="f107" fmla="val 611408"/>
              <a:gd name="f108" fmla="val 1573572"/>
              <a:gd name="f109" fmla="val 537328"/>
              <a:gd name="f110" fmla="val 1708401"/>
              <a:gd name="f111" fmla="val 472905"/>
              <a:gd name="f112" fmla="val 2394802"/>
              <a:gd name="f113" fmla="val 145037"/>
              <a:gd name="f114" fmla="val 3108888"/>
              <a:gd name="f115" fmla="+- 0 0 7126"/>
              <a:gd name="f116" fmla="+- 0 0 -90"/>
              <a:gd name="f117" fmla="*/ f3 1 8339975"/>
              <a:gd name="f118" fmla="*/ f4 1 5016456"/>
              <a:gd name="f119" fmla="+- f7 0 f5"/>
              <a:gd name="f120" fmla="+- f6 0 f5"/>
              <a:gd name="f121" fmla="*/ f116 f0 1"/>
              <a:gd name="f122" fmla="*/ f120 1 8339975"/>
              <a:gd name="f123" fmla="*/ f119 1 5016456"/>
              <a:gd name="f124" fmla="*/ 3848638 f120 1"/>
              <a:gd name="f125" fmla="*/ 256 f119 1"/>
              <a:gd name="f126" fmla="*/ 5854939 f120 1"/>
              <a:gd name="f127" fmla="*/ 453958 f119 1"/>
              <a:gd name="f128" fmla="*/ 7528125 f120 1"/>
              <a:gd name="f129" fmla="*/ 1647586 f119 1"/>
              <a:gd name="f130" fmla="*/ 7964917 f120 1"/>
              <a:gd name="f131" fmla="*/ 2141444 f119 1"/>
              <a:gd name="f132" fmla="*/ 8282443 f120 1"/>
              <a:gd name="f133" fmla="*/ 3652263 f119 1"/>
              <a:gd name="f134" fmla="*/ 7614819 f120 1"/>
              <a:gd name="f135" fmla="*/ 4625329 f119 1"/>
              <a:gd name="f136" fmla="*/ 6295036 f120 1"/>
              <a:gd name="f137" fmla="*/ 4840094 f119 1"/>
              <a:gd name="f138" fmla="*/ 5873978 f120 1"/>
              <a:gd name="f139" fmla="*/ 4635681 f119 1"/>
              <a:gd name="f140" fmla="*/ 4908200 f120 1"/>
              <a:gd name="f141" fmla="*/ 4320645 f119 1"/>
              <a:gd name="f142" fmla="*/ 4012453 f120 1"/>
              <a:gd name="f143" fmla="*/ 4430992 f119 1"/>
              <a:gd name="f144" fmla="*/ 3293564 f120 1"/>
              <a:gd name="f145" fmla="*/ 4694916 f119 1"/>
              <a:gd name="f146" fmla="*/ 900660 f120 1"/>
              <a:gd name="f147" fmla="*/ 4775642 f119 1"/>
              <a:gd name="f148" fmla="*/ 464143 f120 1"/>
              <a:gd name="f149" fmla="*/ 4374943 f119 1"/>
              <a:gd name="f150" fmla="*/ 100508 f120 1"/>
              <a:gd name="f151" fmla="*/ 3580002 f119 1"/>
              <a:gd name="f152" fmla="*/ 1210 f120 1"/>
              <a:gd name="f153" fmla="*/ 2578945 f119 1"/>
              <a:gd name="f154" fmla="*/ 500797 f120 1"/>
              <a:gd name="f155" fmla="*/ 1384103 f119 1"/>
              <a:gd name="f156" fmla="*/ 1318314 f120 1"/>
              <a:gd name="f157" fmla="*/ 689794 f119 1"/>
              <a:gd name="f158" fmla="*/ 1708401 f120 1"/>
              <a:gd name="f159" fmla="*/ 472905 f119 1"/>
              <a:gd name="f160" fmla="*/ f121 1 f2"/>
              <a:gd name="f161" fmla="*/ f124 1 8339975"/>
              <a:gd name="f162" fmla="*/ f125 1 5016456"/>
              <a:gd name="f163" fmla="*/ f126 1 8339975"/>
              <a:gd name="f164" fmla="*/ f127 1 5016456"/>
              <a:gd name="f165" fmla="*/ f128 1 8339975"/>
              <a:gd name="f166" fmla="*/ f129 1 5016456"/>
              <a:gd name="f167" fmla="*/ f130 1 8339975"/>
              <a:gd name="f168" fmla="*/ f131 1 5016456"/>
              <a:gd name="f169" fmla="*/ f132 1 8339975"/>
              <a:gd name="f170" fmla="*/ f133 1 5016456"/>
              <a:gd name="f171" fmla="*/ f134 1 8339975"/>
              <a:gd name="f172" fmla="*/ f135 1 5016456"/>
              <a:gd name="f173" fmla="*/ f136 1 8339975"/>
              <a:gd name="f174" fmla="*/ f137 1 5016456"/>
              <a:gd name="f175" fmla="*/ f138 1 8339975"/>
              <a:gd name="f176" fmla="*/ f139 1 5016456"/>
              <a:gd name="f177" fmla="*/ f140 1 8339975"/>
              <a:gd name="f178" fmla="*/ f141 1 5016456"/>
              <a:gd name="f179" fmla="*/ f142 1 8339975"/>
              <a:gd name="f180" fmla="*/ f143 1 5016456"/>
              <a:gd name="f181" fmla="*/ f144 1 8339975"/>
              <a:gd name="f182" fmla="*/ f145 1 5016456"/>
              <a:gd name="f183" fmla="*/ f146 1 8339975"/>
              <a:gd name="f184" fmla="*/ f147 1 5016456"/>
              <a:gd name="f185" fmla="*/ f148 1 8339975"/>
              <a:gd name="f186" fmla="*/ f149 1 5016456"/>
              <a:gd name="f187" fmla="*/ f150 1 8339975"/>
              <a:gd name="f188" fmla="*/ f151 1 5016456"/>
              <a:gd name="f189" fmla="*/ f152 1 8339975"/>
              <a:gd name="f190" fmla="*/ f153 1 5016456"/>
              <a:gd name="f191" fmla="*/ f154 1 8339975"/>
              <a:gd name="f192" fmla="*/ f155 1 5016456"/>
              <a:gd name="f193" fmla="*/ f156 1 8339975"/>
              <a:gd name="f194" fmla="*/ f157 1 5016456"/>
              <a:gd name="f195" fmla="*/ f158 1 8339975"/>
              <a:gd name="f196" fmla="*/ f159 1 5016456"/>
              <a:gd name="f197" fmla="*/ f5 1 f122"/>
              <a:gd name="f198" fmla="*/ f6 1 f122"/>
              <a:gd name="f199" fmla="*/ f5 1 f123"/>
              <a:gd name="f200" fmla="*/ f7 1 f123"/>
              <a:gd name="f201" fmla="+- f160 0 f1"/>
              <a:gd name="f202" fmla="*/ f161 1 f122"/>
              <a:gd name="f203" fmla="*/ f162 1 f123"/>
              <a:gd name="f204" fmla="*/ f163 1 f122"/>
              <a:gd name="f205" fmla="*/ f164 1 f123"/>
              <a:gd name="f206" fmla="*/ f165 1 f122"/>
              <a:gd name="f207" fmla="*/ f166 1 f123"/>
              <a:gd name="f208" fmla="*/ f167 1 f122"/>
              <a:gd name="f209" fmla="*/ f168 1 f123"/>
              <a:gd name="f210" fmla="*/ f169 1 f122"/>
              <a:gd name="f211" fmla="*/ f170 1 f123"/>
              <a:gd name="f212" fmla="*/ f171 1 f122"/>
              <a:gd name="f213" fmla="*/ f172 1 f123"/>
              <a:gd name="f214" fmla="*/ f173 1 f122"/>
              <a:gd name="f215" fmla="*/ f174 1 f123"/>
              <a:gd name="f216" fmla="*/ f175 1 f122"/>
              <a:gd name="f217" fmla="*/ f176 1 f123"/>
              <a:gd name="f218" fmla="*/ f177 1 f122"/>
              <a:gd name="f219" fmla="*/ f178 1 f123"/>
              <a:gd name="f220" fmla="*/ f179 1 f122"/>
              <a:gd name="f221" fmla="*/ f180 1 f123"/>
              <a:gd name="f222" fmla="*/ f181 1 f122"/>
              <a:gd name="f223" fmla="*/ f182 1 f123"/>
              <a:gd name="f224" fmla="*/ f183 1 f122"/>
              <a:gd name="f225" fmla="*/ f184 1 f123"/>
              <a:gd name="f226" fmla="*/ f185 1 f122"/>
              <a:gd name="f227" fmla="*/ f186 1 f123"/>
              <a:gd name="f228" fmla="*/ f187 1 f122"/>
              <a:gd name="f229" fmla="*/ f188 1 f123"/>
              <a:gd name="f230" fmla="*/ f189 1 f122"/>
              <a:gd name="f231" fmla="*/ f190 1 f123"/>
              <a:gd name="f232" fmla="*/ f191 1 f122"/>
              <a:gd name="f233" fmla="*/ f192 1 f123"/>
              <a:gd name="f234" fmla="*/ f193 1 f122"/>
              <a:gd name="f235" fmla="*/ f194 1 f123"/>
              <a:gd name="f236" fmla="*/ f195 1 f122"/>
              <a:gd name="f237" fmla="*/ f196 1 f123"/>
              <a:gd name="f238" fmla="*/ f197 f117 1"/>
              <a:gd name="f239" fmla="*/ f198 f117 1"/>
              <a:gd name="f240" fmla="*/ f200 f118 1"/>
              <a:gd name="f241" fmla="*/ f199 f118 1"/>
              <a:gd name="f242" fmla="*/ f202 f117 1"/>
              <a:gd name="f243" fmla="*/ f203 f118 1"/>
              <a:gd name="f244" fmla="*/ f204 f117 1"/>
              <a:gd name="f245" fmla="*/ f205 f118 1"/>
              <a:gd name="f246" fmla="*/ f206 f117 1"/>
              <a:gd name="f247" fmla="*/ f207 f118 1"/>
              <a:gd name="f248" fmla="*/ f208 f117 1"/>
              <a:gd name="f249" fmla="*/ f209 f118 1"/>
              <a:gd name="f250" fmla="*/ f210 f117 1"/>
              <a:gd name="f251" fmla="*/ f211 f118 1"/>
              <a:gd name="f252" fmla="*/ f212 f117 1"/>
              <a:gd name="f253" fmla="*/ f213 f118 1"/>
              <a:gd name="f254" fmla="*/ f214 f117 1"/>
              <a:gd name="f255" fmla="*/ f215 f118 1"/>
              <a:gd name="f256" fmla="*/ f216 f117 1"/>
              <a:gd name="f257" fmla="*/ f217 f118 1"/>
              <a:gd name="f258" fmla="*/ f218 f117 1"/>
              <a:gd name="f259" fmla="*/ f219 f118 1"/>
              <a:gd name="f260" fmla="*/ f220 f117 1"/>
              <a:gd name="f261" fmla="*/ f221 f118 1"/>
              <a:gd name="f262" fmla="*/ f222 f117 1"/>
              <a:gd name="f263" fmla="*/ f223 f118 1"/>
              <a:gd name="f264" fmla="*/ f224 f117 1"/>
              <a:gd name="f265" fmla="*/ f225 f118 1"/>
              <a:gd name="f266" fmla="*/ f226 f117 1"/>
              <a:gd name="f267" fmla="*/ f227 f118 1"/>
              <a:gd name="f268" fmla="*/ f228 f117 1"/>
              <a:gd name="f269" fmla="*/ f229 f118 1"/>
              <a:gd name="f270" fmla="*/ f230 f117 1"/>
              <a:gd name="f271" fmla="*/ f231 f118 1"/>
              <a:gd name="f272" fmla="*/ f232 f117 1"/>
              <a:gd name="f273" fmla="*/ f233 f118 1"/>
              <a:gd name="f274" fmla="*/ f234 f117 1"/>
              <a:gd name="f275" fmla="*/ f235 f118 1"/>
              <a:gd name="f276" fmla="*/ f236 f117 1"/>
              <a:gd name="f277" fmla="*/ f237 f118 1"/>
            </a:gdLst>
            <a:ahLst/>
            <a:cxnLst>
              <a:cxn ang="3cd4">
                <a:pos x="hc" y="t"/>
              </a:cxn>
              <a:cxn ang="0">
                <a:pos x="r" y="vc"/>
              </a:cxn>
              <a:cxn ang="cd4">
                <a:pos x="hc" y="b"/>
              </a:cxn>
              <a:cxn ang="cd2">
                <a:pos x="l" y="vc"/>
              </a:cxn>
              <a:cxn ang="f201">
                <a:pos x="f242" y="f243"/>
              </a:cxn>
              <a:cxn ang="f201">
                <a:pos x="f244" y="f245"/>
              </a:cxn>
              <a:cxn ang="f201">
                <a:pos x="f246" y="f247"/>
              </a:cxn>
              <a:cxn ang="f201">
                <a:pos x="f248" y="f249"/>
              </a:cxn>
              <a:cxn ang="f201">
                <a:pos x="f250" y="f251"/>
              </a:cxn>
              <a:cxn ang="f201">
                <a:pos x="f252" y="f253"/>
              </a:cxn>
              <a:cxn ang="f201">
                <a:pos x="f254" y="f255"/>
              </a:cxn>
              <a:cxn ang="f201">
                <a:pos x="f256" y="f257"/>
              </a:cxn>
              <a:cxn ang="f201">
                <a:pos x="f258" y="f259"/>
              </a:cxn>
              <a:cxn ang="f201">
                <a:pos x="f260" y="f261"/>
              </a:cxn>
              <a:cxn ang="f201">
                <a:pos x="f262" y="f263"/>
              </a:cxn>
              <a:cxn ang="f201">
                <a:pos x="f264" y="f265"/>
              </a:cxn>
              <a:cxn ang="f201">
                <a:pos x="f266" y="f267"/>
              </a:cxn>
              <a:cxn ang="f201">
                <a:pos x="f268" y="f269"/>
              </a:cxn>
              <a:cxn ang="f201">
                <a:pos x="f270" y="f271"/>
              </a:cxn>
              <a:cxn ang="f201">
                <a:pos x="f272" y="f273"/>
              </a:cxn>
              <a:cxn ang="f201">
                <a:pos x="f274" y="f275"/>
              </a:cxn>
              <a:cxn ang="f201">
                <a:pos x="f276" y="f277"/>
              </a:cxn>
              <a:cxn ang="f201">
                <a:pos x="f242" y="f243"/>
              </a:cxn>
            </a:cxnLst>
            <a:rect l="f238" t="f241" r="f239" b="f240"/>
            <a:pathLst>
              <a:path w="8339975" h="5016456">
                <a:moveTo>
                  <a:pt x="f8" y="f9"/>
                </a:moveTo>
                <a:cubicBezTo>
                  <a:pt x="f10" y="f11"/>
                  <a:pt x="f12" y="f13"/>
                  <a:pt x="f14" y="f15"/>
                </a:cubicBezTo>
                <a:cubicBezTo>
                  <a:pt x="f16" y="f17"/>
                  <a:pt x="f18" y="f19"/>
                  <a:pt x="f20" y="f21"/>
                </a:cubicBezTo>
                <a:cubicBezTo>
                  <a:pt x="f22" y="f23"/>
                  <a:pt x="f24" y="f25"/>
                  <a:pt x="f26" y="f27"/>
                </a:cubicBezTo>
                <a:cubicBezTo>
                  <a:pt x="f28" y="f29"/>
                  <a:pt x="f30" y="f31"/>
                  <a:pt x="f32" y="f33"/>
                </a:cubicBezTo>
                <a:cubicBezTo>
                  <a:pt x="f34" y="f35"/>
                  <a:pt x="f36" y="f37"/>
                  <a:pt x="f38" y="f39"/>
                </a:cubicBezTo>
                <a:cubicBezTo>
                  <a:pt x="f40" y="f41"/>
                  <a:pt x="f42" y="f43"/>
                  <a:pt x="f44" y="f45"/>
                </a:cubicBezTo>
                <a:cubicBezTo>
                  <a:pt x="f46" y="f47"/>
                  <a:pt x="f48" y="f49"/>
                  <a:pt x="f50" y="f51"/>
                </a:cubicBezTo>
                <a:cubicBezTo>
                  <a:pt x="f52" y="f53"/>
                  <a:pt x="f54" y="f55"/>
                  <a:pt x="f56" y="f57"/>
                </a:cubicBezTo>
                <a:cubicBezTo>
                  <a:pt x="f58" y="f59"/>
                  <a:pt x="f60" y="f61"/>
                  <a:pt x="f62" y="f63"/>
                </a:cubicBezTo>
                <a:cubicBezTo>
                  <a:pt x="f64" y="f65"/>
                  <a:pt x="f66" y="f67"/>
                  <a:pt x="f68" y="f69"/>
                </a:cubicBezTo>
                <a:cubicBezTo>
                  <a:pt x="f70" y="f71"/>
                  <a:pt x="f72" y="f73"/>
                  <a:pt x="f74" y="f75"/>
                </a:cubicBezTo>
                <a:cubicBezTo>
                  <a:pt x="f76" y="f77"/>
                  <a:pt x="f78" y="f79"/>
                  <a:pt x="f80" y="f81"/>
                </a:cubicBezTo>
                <a:cubicBezTo>
                  <a:pt x="f82" y="f83"/>
                  <a:pt x="f84" y="f85"/>
                  <a:pt x="f86" y="f87"/>
                </a:cubicBezTo>
                <a:cubicBezTo>
                  <a:pt x="f88" y="f89"/>
                  <a:pt x="f90" y="f91"/>
                  <a:pt x="f92" y="f93"/>
                </a:cubicBezTo>
                <a:cubicBezTo>
                  <a:pt x="f94" y="f95"/>
                  <a:pt x="f96" y="f97"/>
                  <a:pt x="f98" y="f99"/>
                </a:cubicBezTo>
                <a:cubicBezTo>
                  <a:pt x="f100" y="f101"/>
                  <a:pt x="f102" y="f103"/>
                  <a:pt x="f104" y="f105"/>
                </a:cubicBezTo>
                <a:cubicBezTo>
                  <a:pt x="f106" y="f107"/>
                  <a:pt x="f108" y="f109"/>
                  <a:pt x="f110" y="f111"/>
                </a:cubicBezTo>
                <a:cubicBezTo>
                  <a:pt x="f112" y="f113"/>
                  <a:pt x="f114" y="f115"/>
                  <a:pt x="f8" y="f9"/>
                </a:cubicBezTo>
                <a:close/>
              </a:path>
            </a:pathLst>
          </a:custGeom>
          <a:noFill/>
          <a:ln w="60322" cap="flat">
            <a:solidFill>
              <a:srgbClr val="50B4C8"/>
            </a:solidFill>
            <a:prstDash val="solid"/>
            <a:miter/>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Tree>
    <p:extLst>
      <p:ext uri="{BB962C8B-B14F-4D97-AF65-F5344CB8AC3E}">
        <p14:creationId xmlns:p14="http://schemas.microsoft.com/office/powerpoint/2010/main" val="4165657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eam x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DE848-9A93-4185-DD9D-C7F1B24072CB}"/>
              </a:ext>
            </a:extLst>
          </p:cNvPr>
          <p:cNvSpPr txBox="1">
            <a:spLocks noGrp="1"/>
          </p:cNvSpPr>
          <p:nvPr>
            <p:ph type="title"/>
          </p:nvPr>
        </p:nvSpPr>
        <p:spPr>
          <a:xfrm>
            <a:off x="576072" y="704088"/>
            <a:ext cx="10515600" cy="676656"/>
          </a:xfrm>
        </p:spPr>
        <p:txBody>
          <a:bodyPr/>
          <a:lstStyle>
            <a:lvl1pPr>
              <a:defRPr lang="en-GB" sz="4800"/>
            </a:lvl1pPr>
          </a:lstStyle>
          <a:p>
            <a:pPr lvl="0"/>
            <a:r>
              <a:rPr lang="en-GB"/>
              <a:t>click to edit master title style	</a:t>
            </a:r>
          </a:p>
        </p:txBody>
      </p:sp>
      <p:sp>
        <p:nvSpPr>
          <p:cNvPr id="3" name="Freeform: Shape 27">
            <a:extLst>
              <a:ext uri="{FF2B5EF4-FFF2-40B4-BE49-F238E27FC236}">
                <a16:creationId xmlns:a16="http://schemas.microsoft.com/office/drawing/2014/main" id="{4DA7C3F8-CAC9-76D8-D48C-936B3A6B1090}"/>
              </a:ext>
            </a:extLst>
          </p:cNvPr>
          <p:cNvSpPr/>
          <p:nvPr/>
        </p:nvSpPr>
        <p:spPr>
          <a:xfrm>
            <a:off x="0" y="1641238"/>
            <a:ext cx="12191996" cy="5216761"/>
          </a:xfrm>
          <a:custGeom>
            <a:avLst/>
            <a:gdLst>
              <a:gd name="f0" fmla="val 10800000"/>
              <a:gd name="f1" fmla="val 5400000"/>
              <a:gd name="f2" fmla="val 180"/>
              <a:gd name="f3" fmla="val w"/>
              <a:gd name="f4" fmla="val h"/>
              <a:gd name="f5" fmla="val 0"/>
              <a:gd name="f6" fmla="val 12192000"/>
              <a:gd name="f7" fmla="val 5216762"/>
              <a:gd name="f8" fmla="val 1849560"/>
              <a:gd name="f9" fmla="val 803"/>
              <a:gd name="f10" fmla="val 2158708"/>
              <a:gd name="f11" fmla="val 8598"/>
              <a:gd name="f12" fmla="val 2468821"/>
              <a:gd name="f13" fmla="val 73153"/>
              <a:gd name="f14" fmla="val 2779308"/>
              <a:gd name="f15" fmla="val 191654"/>
              <a:gd name="f16" fmla="val 3056080"/>
              <a:gd name="f17" fmla="val 297323"/>
              <a:gd name="f18" fmla="val 3289358"/>
              <a:gd name="f19" fmla="val 460148"/>
              <a:gd name="f20" fmla="val 3529993"/>
              <a:gd name="f21" fmla="val 614650"/>
              <a:gd name="f22" fmla="val 4050027"/>
              <a:gd name="f23" fmla="val 948769"/>
              <a:gd name="f24" fmla="val 4615367"/>
              <a:gd name="f25" fmla="val 1204778"/>
              <a:gd name="f26" fmla="val 5271920"/>
              <a:gd name="f27" fmla="val 1300408"/>
              <a:gd name="f28" fmla="val 5824635"/>
              <a:gd name="f29" fmla="val 1381128"/>
              <a:gd name="f30" fmla="val 6381038"/>
              <a:gd name="f31" fmla="val 1326165"/>
              <a:gd name="f32" fmla="val 6940105"/>
              <a:gd name="f33" fmla="val 1192018"/>
              <a:gd name="f34" fmla="val 7564423"/>
              <a:gd name="f35" fmla="val 1042204"/>
              <a:gd name="f36" fmla="val 7924583"/>
              <a:gd name="f37" fmla="val 909418"/>
              <a:gd name="f38" fmla="val 8301823"/>
              <a:gd name="f39" fmla="val 780730"/>
              <a:gd name="f40" fmla="val 8668653"/>
              <a:gd name="f41" fmla="val 655543"/>
              <a:gd name="f42" fmla="val 10619014"/>
              <a:gd name="f43" fmla="+- 0 0 9633"/>
              <a:gd name="f44" fmla="val 12120288"/>
              <a:gd name="f45" fmla="val 561429"/>
              <a:gd name="f46" fmla="val 591187"/>
              <a:gd name="f47" fmla="val 671712"/>
              <a:gd name="f48" fmla="val 66994"/>
              <a:gd name="f49" fmla="val 616810"/>
              <a:gd name="f50" fmla="val 145598"/>
              <a:gd name="f51" fmla="val 557990"/>
              <a:gd name="f52" fmla="val 228102"/>
              <a:gd name="f53" fmla="val 501632"/>
              <a:gd name="f54" fmla="val 314608"/>
              <a:gd name="f55" fmla="val 447849"/>
              <a:gd name="f56" fmla="val 821750"/>
              <a:gd name="f57" fmla="val 132484"/>
              <a:gd name="f58" fmla="val 1334314"/>
              <a:gd name="f59" fmla="+- 0 0 12190"/>
              <a:gd name="f60" fmla="+- 0 0 -90"/>
              <a:gd name="f61" fmla="*/ f3 1 12192000"/>
              <a:gd name="f62" fmla="*/ f4 1 5216762"/>
              <a:gd name="f63" fmla="+- f7 0 f5"/>
              <a:gd name="f64" fmla="+- f6 0 f5"/>
              <a:gd name="f65" fmla="*/ f60 f0 1"/>
              <a:gd name="f66" fmla="*/ f64 1 12192000"/>
              <a:gd name="f67" fmla="*/ f63 1 5216762"/>
              <a:gd name="f68" fmla="*/ 1849560 f64 1"/>
              <a:gd name="f69" fmla="*/ 803 f63 1"/>
              <a:gd name="f70" fmla="*/ 2779308 f64 1"/>
              <a:gd name="f71" fmla="*/ 191654 f63 1"/>
              <a:gd name="f72" fmla="*/ 3529993 f64 1"/>
              <a:gd name="f73" fmla="*/ 614650 f63 1"/>
              <a:gd name="f74" fmla="*/ 5271920 f64 1"/>
              <a:gd name="f75" fmla="*/ 1300408 f63 1"/>
              <a:gd name="f76" fmla="*/ 6940105 f64 1"/>
              <a:gd name="f77" fmla="*/ 1192018 f63 1"/>
              <a:gd name="f78" fmla="*/ 8301823 f64 1"/>
              <a:gd name="f79" fmla="*/ 780730 f63 1"/>
              <a:gd name="f80" fmla="*/ 12120288 f64 1"/>
              <a:gd name="f81" fmla="*/ 561429 f63 1"/>
              <a:gd name="f82" fmla="*/ 12192000 f64 1"/>
              <a:gd name="f83" fmla="*/ 591187 f63 1"/>
              <a:gd name="f84" fmla="*/ 5216762 f63 1"/>
              <a:gd name="f85" fmla="*/ 0 f64 1"/>
              <a:gd name="f86" fmla="*/ 671712 f63 1"/>
              <a:gd name="f87" fmla="*/ 66994 f64 1"/>
              <a:gd name="f88" fmla="*/ 616810 f63 1"/>
              <a:gd name="f89" fmla="*/ 314608 f64 1"/>
              <a:gd name="f90" fmla="*/ 447849 f63 1"/>
              <a:gd name="f91" fmla="*/ f65 1 f2"/>
              <a:gd name="f92" fmla="*/ f68 1 12192000"/>
              <a:gd name="f93" fmla="*/ f69 1 5216762"/>
              <a:gd name="f94" fmla="*/ f70 1 12192000"/>
              <a:gd name="f95" fmla="*/ f71 1 5216762"/>
              <a:gd name="f96" fmla="*/ f72 1 12192000"/>
              <a:gd name="f97" fmla="*/ f73 1 5216762"/>
              <a:gd name="f98" fmla="*/ f74 1 12192000"/>
              <a:gd name="f99" fmla="*/ f75 1 5216762"/>
              <a:gd name="f100" fmla="*/ f76 1 12192000"/>
              <a:gd name="f101" fmla="*/ f77 1 5216762"/>
              <a:gd name="f102" fmla="*/ f78 1 12192000"/>
              <a:gd name="f103" fmla="*/ f79 1 5216762"/>
              <a:gd name="f104" fmla="*/ f80 1 12192000"/>
              <a:gd name="f105" fmla="*/ f81 1 5216762"/>
              <a:gd name="f106" fmla="*/ f82 1 12192000"/>
              <a:gd name="f107" fmla="*/ f83 1 5216762"/>
              <a:gd name="f108" fmla="*/ f84 1 5216762"/>
              <a:gd name="f109" fmla="*/ f85 1 12192000"/>
              <a:gd name="f110" fmla="*/ f86 1 5216762"/>
              <a:gd name="f111" fmla="*/ f87 1 12192000"/>
              <a:gd name="f112" fmla="*/ f88 1 5216762"/>
              <a:gd name="f113" fmla="*/ f89 1 12192000"/>
              <a:gd name="f114" fmla="*/ f90 1 5216762"/>
              <a:gd name="f115" fmla="*/ f5 1 f66"/>
              <a:gd name="f116" fmla="*/ f6 1 f66"/>
              <a:gd name="f117" fmla="*/ f5 1 f67"/>
              <a:gd name="f118" fmla="*/ f7 1 f67"/>
              <a:gd name="f119" fmla="+- f91 0 f1"/>
              <a:gd name="f120" fmla="*/ f92 1 f66"/>
              <a:gd name="f121" fmla="*/ f93 1 f67"/>
              <a:gd name="f122" fmla="*/ f94 1 f66"/>
              <a:gd name="f123" fmla="*/ f95 1 f67"/>
              <a:gd name="f124" fmla="*/ f96 1 f66"/>
              <a:gd name="f125" fmla="*/ f97 1 f67"/>
              <a:gd name="f126" fmla="*/ f98 1 f66"/>
              <a:gd name="f127" fmla="*/ f99 1 f67"/>
              <a:gd name="f128" fmla="*/ f100 1 f66"/>
              <a:gd name="f129" fmla="*/ f101 1 f67"/>
              <a:gd name="f130" fmla="*/ f102 1 f66"/>
              <a:gd name="f131" fmla="*/ f103 1 f67"/>
              <a:gd name="f132" fmla="*/ f104 1 f66"/>
              <a:gd name="f133" fmla="*/ f105 1 f67"/>
              <a:gd name="f134" fmla="*/ f106 1 f66"/>
              <a:gd name="f135" fmla="*/ f107 1 f67"/>
              <a:gd name="f136" fmla="*/ f108 1 f67"/>
              <a:gd name="f137" fmla="*/ f109 1 f66"/>
              <a:gd name="f138" fmla="*/ f110 1 f67"/>
              <a:gd name="f139" fmla="*/ f111 1 f66"/>
              <a:gd name="f140" fmla="*/ f112 1 f67"/>
              <a:gd name="f141" fmla="*/ f113 1 f66"/>
              <a:gd name="f142" fmla="*/ f114 1 f67"/>
              <a:gd name="f143" fmla="*/ f115 f61 1"/>
              <a:gd name="f144" fmla="*/ f116 f61 1"/>
              <a:gd name="f145" fmla="*/ f118 f62 1"/>
              <a:gd name="f146" fmla="*/ f117 f62 1"/>
              <a:gd name="f147" fmla="*/ f120 f61 1"/>
              <a:gd name="f148" fmla="*/ f121 f62 1"/>
              <a:gd name="f149" fmla="*/ f122 f61 1"/>
              <a:gd name="f150" fmla="*/ f123 f62 1"/>
              <a:gd name="f151" fmla="*/ f124 f61 1"/>
              <a:gd name="f152" fmla="*/ f125 f62 1"/>
              <a:gd name="f153" fmla="*/ f126 f61 1"/>
              <a:gd name="f154" fmla="*/ f127 f62 1"/>
              <a:gd name="f155" fmla="*/ f128 f61 1"/>
              <a:gd name="f156" fmla="*/ f129 f62 1"/>
              <a:gd name="f157" fmla="*/ f130 f61 1"/>
              <a:gd name="f158" fmla="*/ f131 f62 1"/>
              <a:gd name="f159" fmla="*/ f132 f61 1"/>
              <a:gd name="f160" fmla="*/ f133 f62 1"/>
              <a:gd name="f161" fmla="*/ f134 f61 1"/>
              <a:gd name="f162" fmla="*/ f135 f62 1"/>
              <a:gd name="f163" fmla="*/ f136 f62 1"/>
              <a:gd name="f164" fmla="*/ f137 f61 1"/>
              <a:gd name="f165" fmla="*/ f138 f62 1"/>
              <a:gd name="f166" fmla="*/ f139 f61 1"/>
              <a:gd name="f167" fmla="*/ f140 f62 1"/>
              <a:gd name="f168" fmla="*/ f141 f61 1"/>
              <a:gd name="f169" fmla="*/ f142 f62 1"/>
            </a:gdLst>
            <a:ahLst/>
            <a:cxnLst>
              <a:cxn ang="3cd4">
                <a:pos x="hc" y="t"/>
              </a:cxn>
              <a:cxn ang="0">
                <a:pos x="r" y="vc"/>
              </a:cxn>
              <a:cxn ang="cd4">
                <a:pos x="hc" y="b"/>
              </a:cxn>
              <a:cxn ang="cd2">
                <a:pos x="l" y="vc"/>
              </a:cxn>
              <a:cxn ang="f119">
                <a:pos x="f147" y="f148"/>
              </a:cxn>
              <a:cxn ang="f119">
                <a:pos x="f149" y="f150"/>
              </a:cxn>
              <a:cxn ang="f119">
                <a:pos x="f151" y="f152"/>
              </a:cxn>
              <a:cxn ang="f119">
                <a:pos x="f153" y="f154"/>
              </a:cxn>
              <a:cxn ang="f119">
                <a:pos x="f155" y="f156"/>
              </a:cxn>
              <a:cxn ang="f119">
                <a:pos x="f157" y="f158"/>
              </a:cxn>
              <a:cxn ang="f119">
                <a:pos x="f159" y="f160"/>
              </a:cxn>
              <a:cxn ang="f119">
                <a:pos x="f161" y="f162"/>
              </a:cxn>
              <a:cxn ang="f119">
                <a:pos x="f161" y="f163"/>
              </a:cxn>
              <a:cxn ang="f119">
                <a:pos x="f164" y="f163"/>
              </a:cxn>
              <a:cxn ang="f119">
                <a:pos x="f164" y="f165"/>
              </a:cxn>
              <a:cxn ang="f119">
                <a:pos x="f166" y="f167"/>
              </a:cxn>
              <a:cxn ang="f119">
                <a:pos x="f168" y="f169"/>
              </a:cxn>
              <a:cxn ang="f119">
                <a:pos x="f147" y="f148"/>
              </a:cxn>
            </a:cxnLst>
            <a:rect l="f143" t="f146" r="f144" b="f145"/>
            <a:pathLst>
              <a:path w="12192000" h="5216762">
                <a:moveTo>
                  <a:pt x="f8" y="f9"/>
                </a:moveTo>
                <a:cubicBezTo>
                  <a:pt x="f10" y="f11"/>
                  <a:pt x="f12" y="f13"/>
                  <a:pt x="f14" y="f15"/>
                </a:cubicBezTo>
                <a:cubicBezTo>
                  <a:pt x="f16" y="f17"/>
                  <a:pt x="f18" y="f19"/>
                  <a:pt x="f20" y="f21"/>
                </a:cubicBezTo>
                <a:cubicBezTo>
                  <a:pt x="f22" y="f23"/>
                  <a:pt x="f24" y="f25"/>
                  <a:pt x="f26" y="f27"/>
                </a:cubicBezTo>
                <a:cubicBezTo>
                  <a:pt x="f28" y="f29"/>
                  <a:pt x="f30" y="f31"/>
                  <a:pt x="f32" y="f33"/>
                </a:cubicBezTo>
                <a:cubicBezTo>
                  <a:pt x="f34" y="f35"/>
                  <a:pt x="f36" y="f37"/>
                  <a:pt x="f38" y="f39"/>
                </a:cubicBezTo>
                <a:cubicBezTo>
                  <a:pt x="f40" y="f41"/>
                  <a:pt x="f42" y="f43"/>
                  <a:pt x="f44" y="f45"/>
                </a:cubicBezTo>
                <a:lnTo>
                  <a:pt x="f6" y="f46"/>
                </a:lnTo>
                <a:lnTo>
                  <a:pt x="f6" y="f7"/>
                </a:lnTo>
                <a:lnTo>
                  <a:pt x="f5" y="f7"/>
                </a:lnTo>
                <a:lnTo>
                  <a:pt x="f5" y="f47"/>
                </a:lnTo>
                <a:lnTo>
                  <a:pt x="f48" y="f49"/>
                </a:lnTo>
                <a:cubicBezTo>
                  <a:pt x="f50" y="f51"/>
                  <a:pt x="f52" y="f53"/>
                  <a:pt x="f54" y="f55"/>
                </a:cubicBezTo>
                <a:cubicBezTo>
                  <a:pt x="f56" y="f57"/>
                  <a:pt x="f58" y="f59"/>
                  <a:pt x="f8" y="f9"/>
                </a:cubicBezTo>
                <a:close/>
              </a:path>
            </a:pathLst>
          </a:custGeom>
          <a:solidFill>
            <a:srgbClr val="657689">
              <a:alpha val="50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4" name="Picture Placeholder 38">
            <a:extLst>
              <a:ext uri="{FF2B5EF4-FFF2-40B4-BE49-F238E27FC236}">
                <a16:creationId xmlns:a16="http://schemas.microsoft.com/office/drawing/2014/main" id="{9B5B0560-969A-205F-7EC6-56AF69F080E7}"/>
              </a:ext>
            </a:extLst>
          </p:cNvPr>
          <p:cNvSpPr txBox="1">
            <a:spLocks noGrp="1"/>
          </p:cNvSpPr>
          <p:nvPr>
            <p:ph type="pic" idx="4294967295"/>
          </p:nvPr>
        </p:nvSpPr>
        <p:spPr>
          <a:xfrm>
            <a:off x="535984" y="1691640"/>
            <a:ext cx="2425317" cy="3343201"/>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5" name="Picture Placeholder 39">
            <a:extLst>
              <a:ext uri="{FF2B5EF4-FFF2-40B4-BE49-F238E27FC236}">
                <a16:creationId xmlns:a16="http://schemas.microsoft.com/office/drawing/2014/main" id="{4F7CF602-2F62-58ED-E4D9-A639BFCA862C}"/>
              </a:ext>
            </a:extLst>
          </p:cNvPr>
          <p:cNvSpPr txBox="1">
            <a:spLocks noGrp="1"/>
          </p:cNvSpPr>
          <p:nvPr>
            <p:ph type="pic" idx="4294967295"/>
          </p:nvPr>
        </p:nvSpPr>
        <p:spPr>
          <a:xfrm>
            <a:off x="3444124" y="1691640"/>
            <a:ext cx="2425317" cy="3343201"/>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6" name="Picture Placeholder 40">
            <a:extLst>
              <a:ext uri="{FF2B5EF4-FFF2-40B4-BE49-F238E27FC236}">
                <a16:creationId xmlns:a16="http://schemas.microsoft.com/office/drawing/2014/main" id="{3D262FB4-0F5B-55D2-9186-D145045C5C6C}"/>
              </a:ext>
            </a:extLst>
          </p:cNvPr>
          <p:cNvSpPr txBox="1">
            <a:spLocks noGrp="1"/>
          </p:cNvSpPr>
          <p:nvPr>
            <p:ph type="pic" idx="4294967295"/>
          </p:nvPr>
        </p:nvSpPr>
        <p:spPr>
          <a:xfrm>
            <a:off x="6352263" y="1691640"/>
            <a:ext cx="2425317" cy="3343201"/>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7" name="Picture Placeholder 41">
            <a:extLst>
              <a:ext uri="{FF2B5EF4-FFF2-40B4-BE49-F238E27FC236}">
                <a16:creationId xmlns:a16="http://schemas.microsoft.com/office/drawing/2014/main" id="{18389381-FAF5-6314-598E-BB64F1D1AE1F}"/>
              </a:ext>
            </a:extLst>
          </p:cNvPr>
          <p:cNvSpPr txBox="1">
            <a:spLocks noGrp="1"/>
          </p:cNvSpPr>
          <p:nvPr>
            <p:ph type="pic" idx="4294967295"/>
          </p:nvPr>
        </p:nvSpPr>
        <p:spPr>
          <a:xfrm>
            <a:off x="9260403" y="1691640"/>
            <a:ext cx="2425317" cy="3343201"/>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8" name="Text Placeholder 46">
            <a:extLst>
              <a:ext uri="{FF2B5EF4-FFF2-40B4-BE49-F238E27FC236}">
                <a16:creationId xmlns:a16="http://schemas.microsoft.com/office/drawing/2014/main" id="{BCA6D814-0688-8D76-608D-0605F2A9171B}"/>
              </a:ext>
            </a:extLst>
          </p:cNvPr>
          <p:cNvSpPr txBox="1">
            <a:spLocks noGrp="1"/>
          </p:cNvSpPr>
          <p:nvPr>
            <p:ph type="body" idx="4294967295"/>
          </p:nvPr>
        </p:nvSpPr>
        <p:spPr>
          <a:xfrm>
            <a:off x="677863" y="5175503"/>
            <a:ext cx="2423160" cy="365760"/>
          </a:xfrm>
        </p:spPr>
        <p:txBody>
          <a:bodyPr anchor="b" anchorCtr="1">
            <a:noAutofit/>
          </a:bodyPr>
          <a:lstStyle>
            <a:lvl1pPr marL="0" indent="0" algn="ctr">
              <a:lnSpc>
                <a:spcPct val="100000"/>
              </a:lnSpc>
              <a:spcBef>
                <a:spcPts val="0"/>
              </a:spcBef>
              <a:buNone/>
              <a:defRPr sz="1800" cap="all">
                <a:latin typeface="Gill Sans Nova" pitchFamily="34"/>
              </a:defRPr>
            </a:lvl1pPr>
          </a:lstStyle>
          <a:p>
            <a:pPr lvl="0"/>
            <a:r>
              <a:rPr lang="en-US"/>
              <a:t>Click to edit Master text styles</a:t>
            </a:r>
          </a:p>
        </p:txBody>
      </p:sp>
      <p:sp>
        <p:nvSpPr>
          <p:cNvPr id="9" name="Text Placeholder 46">
            <a:extLst>
              <a:ext uri="{FF2B5EF4-FFF2-40B4-BE49-F238E27FC236}">
                <a16:creationId xmlns:a16="http://schemas.microsoft.com/office/drawing/2014/main" id="{1D83AAF3-5E6B-48D8-6142-F9CCB95478B5}"/>
              </a:ext>
            </a:extLst>
          </p:cNvPr>
          <p:cNvSpPr txBox="1">
            <a:spLocks noGrp="1"/>
          </p:cNvSpPr>
          <p:nvPr>
            <p:ph type="body" idx="4294967295"/>
          </p:nvPr>
        </p:nvSpPr>
        <p:spPr>
          <a:xfrm>
            <a:off x="3444124" y="5175503"/>
            <a:ext cx="2423160" cy="365760"/>
          </a:xfrm>
        </p:spPr>
        <p:txBody>
          <a:bodyPr anchor="b" anchorCtr="1">
            <a:noAutofit/>
          </a:bodyPr>
          <a:lstStyle>
            <a:lvl1pPr marL="0" indent="0" algn="ctr">
              <a:lnSpc>
                <a:spcPct val="100000"/>
              </a:lnSpc>
              <a:spcBef>
                <a:spcPts val="0"/>
              </a:spcBef>
              <a:buNone/>
              <a:defRPr sz="1800" cap="all">
                <a:latin typeface="Gill Sans Nova" pitchFamily="34"/>
              </a:defRPr>
            </a:lvl1pPr>
          </a:lstStyle>
          <a:p>
            <a:pPr lvl="0"/>
            <a:r>
              <a:rPr lang="en-US"/>
              <a:t>Click to edit Master text styles</a:t>
            </a:r>
          </a:p>
        </p:txBody>
      </p:sp>
      <p:sp>
        <p:nvSpPr>
          <p:cNvPr id="10" name="Text Placeholder 46">
            <a:extLst>
              <a:ext uri="{FF2B5EF4-FFF2-40B4-BE49-F238E27FC236}">
                <a16:creationId xmlns:a16="http://schemas.microsoft.com/office/drawing/2014/main" id="{E9496439-B651-E4D3-1B19-8CF163465AF2}"/>
              </a:ext>
            </a:extLst>
          </p:cNvPr>
          <p:cNvSpPr txBox="1">
            <a:spLocks noGrp="1"/>
          </p:cNvSpPr>
          <p:nvPr>
            <p:ph type="body" idx="4294967295"/>
          </p:nvPr>
        </p:nvSpPr>
        <p:spPr>
          <a:xfrm>
            <a:off x="6434934" y="5175503"/>
            <a:ext cx="2423160" cy="365760"/>
          </a:xfrm>
        </p:spPr>
        <p:txBody>
          <a:bodyPr anchor="b" anchorCtr="1">
            <a:noAutofit/>
          </a:bodyPr>
          <a:lstStyle>
            <a:lvl1pPr marL="0" indent="0" algn="ctr">
              <a:lnSpc>
                <a:spcPct val="100000"/>
              </a:lnSpc>
              <a:spcBef>
                <a:spcPts val="0"/>
              </a:spcBef>
              <a:buNone/>
              <a:defRPr sz="1800" cap="all">
                <a:latin typeface="Gill Sans Nova" pitchFamily="34"/>
              </a:defRPr>
            </a:lvl1pPr>
          </a:lstStyle>
          <a:p>
            <a:pPr lvl="0"/>
            <a:r>
              <a:rPr lang="en-US"/>
              <a:t>Click to edit Master text styles</a:t>
            </a:r>
          </a:p>
        </p:txBody>
      </p:sp>
      <p:sp>
        <p:nvSpPr>
          <p:cNvPr id="11" name="Text Placeholder 46">
            <a:extLst>
              <a:ext uri="{FF2B5EF4-FFF2-40B4-BE49-F238E27FC236}">
                <a16:creationId xmlns:a16="http://schemas.microsoft.com/office/drawing/2014/main" id="{687F1AF4-B2BB-CD9E-34EA-FD1DAC798472}"/>
              </a:ext>
            </a:extLst>
          </p:cNvPr>
          <p:cNvSpPr txBox="1">
            <a:spLocks noGrp="1"/>
          </p:cNvSpPr>
          <p:nvPr>
            <p:ph type="body" idx="4294967295"/>
          </p:nvPr>
        </p:nvSpPr>
        <p:spPr>
          <a:xfrm>
            <a:off x="9260403" y="5175503"/>
            <a:ext cx="2423160" cy="365760"/>
          </a:xfrm>
        </p:spPr>
        <p:txBody>
          <a:bodyPr anchor="b" anchorCtr="1">
            <a:noAutofit/>
          </a:bodyPr>
          <a:lstStyle>
            <a:lvl1pPr marL="0" indent="0" algn="ctr">
              <a:lnSpc>
                <a:spcPct val="100000"/>
              </a:lnSpc>
              <a:spcBef>
                <a:spcPts val="0"/>
              </a:spcBef>
              <a:buNone/>
              <a:defRPr sz="1800" cap="all">
                <a:latin typeface="Gill Sans Nova" pitchFamily="34"/>
              </a:defRPr>
            </a:lvl1pPr>
          </a:lstStyle>
          <a:p>
            <a:pPr lvl="0"/>
            <a:r>
              <a:rPr lang="en-US"/>
              <a:t>Click to edit Master text styles</a:t>
            </a:r>
          </a:p>
        </p:txBody>
      </p:sp>
      <p:sp>
        <p:nvSpPr>
          <p:cNvPr id="12" name="Text Placeholder 46">
            <a:extLst>
              <a:ext uri="{FF2B5EF4-FFF2-40B4-BE49-F238E27FC236}">
                <a16:creationId xmlns:a16="http://schemas.microsoft.com/office/drawing/2014/main" id="{30900EE0-BCA9-12F7-17D0-61DE0E658FB5}"/>
              </a:ext>
            </a:extLst>
          </p:cNvPr>
          <p:cNvSpPr txBox="1">
            <a:spLocks noGrp="1"/>
          </p:cNvSpPr>
          <p:nvPr>
            <p:ph type="body" idx="4294967295"/>
          </p:nvPr>
        </p:nvSpPr>
        <p:spPr>
          <a:xfrm>
            <a:off x="677863" y="5550408"/>
            <a:ext cx="2423160" cy="365760"/>
          </a:xfrm>
        </p:spPr>
        <p:txBody>
          <a:bodyPr anchorCtr="1">
            <a:noAutofit/>
          </a:bodyPr>
          <a:lstStyle>
            <a:lvl1pPr marL="0" indent="0" algn="ctr">
              <a:lnSpc>
                <a:spcPct val="100000"/>
              </a:lnSpc>
              <a:spcBef>
                <a:spcPts val="0"/>
              </a:spcBef>
              <a:buNone/>
              <a:defRPr lang="en-GB" sz="1800"/>
            </a:lvl1pPr>
          </a:lstStyle>
          <a:p>
            <a:pPr lvl="0"/>
            <a:r>
              <a:rPr lang="en-GB"/>
              <a:t>click to edit master text styles</a:t>
            </a:r>
          </a:p>
        </p:txBody>
      </p:sp>
      <p:sp>
        <p:nvSpPr>
          <p:cNvPr id="13" name="Text Placeholder 46">
            <a:extLst>
              <a:ext uri="{FF2B5EF4-FFF2-40B4-BE49-F238E27FC236}">
                <a16:creationId xmlns:a16="http://schemas.microsoft.com/office/drawing/2014/main" id="{D45406E2-BAF3-8952-534B-880D90FC1AF2}"/>
              </a:ext>
            </a:extLst>
          </p:cNvPr>
          <p:cNvSpPr txBox="1">
            <a:spLocks noGrp="1"/>
          </p:cNvSpPr>
          <p:nvPr>
            <p:ph type="body" idx="4294967295"/>
          </p:nvPr>
        </p:nvSpPr>
        <p:spPr>
          <a:xfrm>
            <a:off x="3444124" y="5550408"/>
            <a:ext cx="2423160" cy="365760"/>
          </a:xfrm>
        </p:spPr>
        <p:txBody>
          <a:bodyPr anchorCtr="1">
            <a:noAutofit/>
          </a:bodyPr>
          <a:lstStyle>
            <a:lvl1pPr marL="0" indent="0" algn="ctr">
              <a:lnSpc>
                <a:spcPct val="100000"/>
              </a:lnSpc>
              <a:spcBef>
                <a:spcPts val="0"/>
              </a:spcBef>
              <a:buNone/>
              <a:defRPr lang="en-GB" sz="1800"/>
            </a:lvl1pPr>
          </a:lstStyle>
          <a:p>
            <a:pPr lvl="0"/>
            <a:r>
              <a:rPr lang="en-GB"/>
              <a:t>click to edit master text styles</a:t>
            </a:r>
          </a:p>
        </p:txBody>
      </p:sp>
      <p:sp>
        <p:nvSpPr>
          <p:cNvPr id="14" name="Text Placeholder 46">
            <a:extLst>
              <a:ext uri="{FF2B5EF4-FFF2-40B4-BE49-F238E27FC236}">
                <a16:creationId xmlns:a16="http://schemas.microsoft.com/office/drawing/2014/main" id="{6679DB97-EF7C-371C-4A03-75621FAE02C7}"/>
              </a:ext>
            </a:extLst>
          </p:cNvPr>
          <p:cNvSpPr txBox="1">
            <a:spLocks noGrp="1"/>
          </p:cNvSpPr>
          <p:nvPr>
            <p:ph type="body" idx="4294967295"/>
          </p:nvPr>
        </p:nvSpPr>
        <p:spPr>
          <a:xfrm>
            <a:off x="6434934" y="5550408"/>
            <a:ext cx="2423160" cy="365760"/>
          </a:xfrm>
        </p:spPr>
        <p:txBody>
          <a:bodyPr anchorCtr="1">
            <a:noAutofit/>
          </a:bodyPr>
          <a:lstStyle>
            <a:lvl1pPr marL="0" indent="0" algn="ctr">
              <a:lnSpc>
                <a:spcPct val="100000"/>
              </a:lnSpc>
              <a:spcBef>
                <a:spcPts val="0"/>
              </a:spcBef>
              <a:buNone/>
              <a:defRPr lang="en-GB" sz="1800"/>
            </a:lvl1pPr>
          </a:lstStyle>
          <a:p>
            <a:pPr lvl="0"/>
            <a:r>
              <a:rPr lang="en-GB"/>
              <a:t>click to edit master text styles</a:t>
            </a:r>
          </a:p>
        </p:txBody>
      </p:sp>
      <p:sp>
        <p:nvSpPr>
          <p:cNvPr id="15" name="Text Placeholder 46">
            <a:extLst>
              <a:ext uri="{FF2B5EF4-FFF2-40B4-BE49-F238E27FC236}">
                <a16:creationId xmlns:a16="http://schemas.microsoft.com/office/drawing/2014/main" id="{AB1432CE-5ECA-4E83-A1E0-3279DFCEF06C}"/>
              </a:ext>
            </a:extLst>
          </p:cNvPr>
          <p:cNvSpPr txBox="1">
            <a:spLocks noGrp="1"/>
          </p:cNvSpPr>
          <p:nvPr>
            <p:ph type="body" idx="4294967295"/>
          </p:nvPr>
        </p:nvSpPr>
        <p:spPr>
          <a:xfrm>
            <a:off x="9260403" y="5550408"/>
            <a:ext cx="2423160" cy="365760"/>
          </a:xfrm>
        </p:spPr>
        <p:txBody>
          <a:bodyPr anchorCtr="1">
            <a:noAutofit/>
          </a:bodyPr>
          <a:lstStyle>
            <a:lvl1pPr marL="0" indent="0" algn="ctr">
              <a:lnSpc>
                <a:spcPct val="100000"/>
              </a:lnSpc>
              <a:spcBef>
                <a:spcPts val="0"/>
              </a:spcBef>
              <a:buNone/>
              <a:defRPr lang="en-GB" sz="1800"/>
            </a:lvl1pPr>
          </a:lstStyle>
          <a:p>
            <a:pPr lvl="0"/>
            <a:r>
              <a:rPr lang="en-GB"/>
              <a:t>click to edit master text styles</a:t>
            </a:r>
          </a:p>
        </p:txBody>
      </p:sp>
      <p:sp>
        <p:nvSpPr>
          <p:cNvPr id="16" name="Date Placeholder 3">
            <a:extLst>
              <a:ext uri="{FF2B5EF4-FFF2-40B4-BE49-F238E27FC236}">
                <a16:creationId xmlns:a16="http://schemas.microsoft.com/office/drawing/2014/main" id="{C67E90EE-8F44-64C6-7766-F264DF9F9646}"/>
              </a:ext>
            </a:extLst>
          </p:cNvPr>
          <p:cNvSpPr txBox="1">
            <a:spLocks noGrp="1"/>
          </p:cNvSpPr>
          <p:nvPr>
            <p:ph type="dt" sz="half" idx="7"/>
          </p:nvPr>
        </p:nvSpPr>
        <p:spPr/>
        <p:txBody>
          <a:bodyPr/>
          <a:lstStyle>
            <a:lvl1pPr>
              <a:defRPr/>
            </a:lvl1pPr>
          </a:lstStyle>
          <a:p>
            <a:pPr lvl="0"/>
            <a:r>
              <a:rPr lang="en-GB"/>
              <a:t>20XX</a:t>
            </a:r>
          </a:p>
        </p:txBody>
      </p:sp>
      <p:sp>
        <p:nvSpPr>
          <p:cNvPr id="17" name="Footer Placeholder 4">
            <a:extLst>
              <a:ext uri="{FF2B5EF4-FFF2-40B4-BE49-F238E27FC236}">
                <a16:creationId xmlns:a16="http://schemas.microsoft.com/office/drawing/2014/main" id="{68D4F9EC-04A7-492A-22FC-036A29B75257}"/>
              </a:ext>
            </a:extLst>
          </p:cNvPr>
          <p:cNvSpPr txBox="1">
            <a:spLocks noGrp="1"/>
          </p:cNvSpPr>
          <p:nvPr>
            <p:ph type="ftr" sz="quarter" idx="9"/>
          </p:nvPr>
        </p:nvSpPr>
        <p:spPr/>
        <p:txBody>
          <a:bodyPr/>
          <a:lstStyle>
            <a:lvl1pPr>
              <a:defRPr/>
            </a:lvl1pPr>
          </a:lstStyle>
          <a:p>
            <a:pPr lvl="0"/>
            <a:r>
              <a:rPr lang="en-GB"/>
              <a:t>presentation title</a:t>
            </a:r>
          </a:p>
        </p:txBody>
      </p:sp>
      <p:sp>
        <p:nvSpPr>
          <p:cNvPr id="18" name="Slide Number Placeholder 5">
            <a:extLst>
              <a:ext uri="{FF2B5EF4-FFF2-40B4-BE49-F238E27FC236}">
                <a16:creationId xmlns:a16="http://schemas.microsoft.com/office/drawing/2014/main" id="{4FDBBC4D-E794-21CA-02B0-49C36830DA68}"/>
              </a:ext>
            </a:extLst>
          </p:cNvPr>
          <p:cNvSpPr txBox="1">
            <a:spLocks noGrp="1"/>
          </p:cNvSpPr>
          <p:nvPr>
            <p:ph type="sldNum" sz="quarter" idx="8"/>
          </p:nvPr>
        </p:nvSpPr>
        <p:spPr/>
        <p:txBody>
          <a:bodyPr/>
          <a:lstStyle>
            <a:lvl1pPr>
              <a:defRPr/>
            </a:lvl1pPr>
          </a:lstStyle>
          <a:p>
            <a:pPr lvl="0"/>
            <a:fld id="{53E48F49-F4E7-4E21-A8EA-B46F11AF4675}" type="slidenum">
              <a:t>‹#›</a:t>
            </a:fld>
            <a:endParaRPr lang="en-GB"/>
          </a:p>
        </p:txBody>
      </p:sp>
      <p:sp>
        <p:nvSpPr>
          <p:cNvPr id="19" name="Freeform: Shape 17">
            <a:extLst>
              <a:ext uri="{FF2B5EF4-FFF2-40B4-BE49-F238E27FC236}">
                <a16:creationId xmlns:a16="http://schemas.microsoft.com/office/drawing/2014/main" id="{42E3F69C-54E0-DD61-4C2D-B015067C68D3}"/>
              </a:ext>
            </a:extLst>
          </p:cNvPr>
          <p:cNvSpPr/>
          <p:nvPr/>
        </p:nvSpPr>
        <p:spPr>
          <a:xfrm>
            <a:off x="5591144" y="0"/>
            <a:ext cx="5362672" cy="590062"/>
          </a:xfrm>
          <a:custGeom>
            <a:avLst/>
            <a:gdLst>
              <a:gd name="f0" fmla="val 10800000"/>
              <a:gd name="f1" fmla="val 5400000"/>
              <a:gd name="f2" fmla="val 180"/>
              <a:gd name="f3" fmla="val w"/>
              <a:gd name="f4" fmla="val h"/>
              <a:gd name="f5" fmla="val 0"/>
              <a:gd name="f6" fmla="val 5362677"/>
              <a:gd name="f7" fmla="val 590065"/>
              <a:gd name="f8" fmla="val 5169991"/>
              <a:gd name="f9" fmla="val 69942"/>
              <a:gd name="f10" fmla="val 4068113"/>
              <a:gd name="f11" fmla="val 454981"/>
              <a:gd name="f12" fmla="val 3200546"/>
              <a:gd name="f13" fmla="val 538854"/>
              <a:gd name="f14" fmla="val 2860400"/>
              <a:gd name="f15" fmla="val 564669"/>
              <a:gd name="f16" fmla="val 1318014"/>
              <a:gd name="f17" fmla="val 681954"/>
              <a:gd name="f18" fmla="val 547573"/>
              <a:gd name="f19" fmla="val 372284"/>
              <a:gd name="f20" fmla="val 85760"/>
              <a:gd name="f21" fmla="val 60567"/>
              <a:gd name="f22" fmla="+- 0 0 -90"/>
              <a:gd name="f23" fmla="*/ f3 1 5362677"/>
              <a:gd name="f24" fmla="*/ f4 1 590065"/>
              <a:gd name="f25" fmla="+- f7 0 f5"/>
              <a:gd name="f26" fmla="+- f6 0 f5"/>
              <a:gd name="f27" fmla="*/ f22 f0 1"/>
              <a:gd name="f28" fmla="*/ f26 1 5362677"/>
              <a:gd name="f29" fmla="*/ f25 1 590065"/>
              <a:gd name="f30" fmla="*/ 0 f26 1"/>
              <a:gd name="f31" fmla="*/ 0 f25 1"/>
              <a:gd name="f32" fmla="*/ 5362677 f26 1"/>
              <a:gd name="f33" fmla="*/ 5169991 f26 1"/>
              <a:gd name="f34" fmla="*/ 69942 f25 1"/>
              <a:gd name="f35" fmla="*/ 2860400 f26 1"/>
              <a:gd name="f36" fmla="*/ 564669 f25 1"/>
              <a:gd name="f37" fmla="*/ 85760 f26 1"/>
              <a:gd name="f38" fmla="*/ 60567 f25 1"/>
              <a:gd name="f39" fmla="*/ f27 1 f2"/>
              <a:gd name="f40" fmla="*/ f30 1 5362677"/>
              <a:gd name="f41" fmla="*/ f31 1 590065"/>
              <a:gd name="f42" fmla="*/ f32 1 5362677"/>
              <a:gd name="f43" fmla="*/ f33 1 5362677"/>
              <a:gd name="f44" fmla="*/ f34 1 590065"/>
              <a:gd name="f45" fmla="*/ f35 1 5362677"/>
              <a:gd name="f46" fmla="*/ f36 1 590065"/>
              <a:gd name="f47" fmla="*/ f37 1 5362677"/>
              <a:gd name="f48" fmla="*/ f38 1 590065"/>
              <a:gd name="f49" fmla="*/ f5 1 f28"/>
              <a:gd name="f50" fmla="*/ f6 1 f28"/>
              <a:gd name="f51" fmla="*/ f5 1 f29"/>
              <a:gd name="f52" fmla="*/ f7 1 f29"/>
              <a:gd name="f53" fmla="+- f39 0 f1"/>
              <a:gd name="f54" fmla="*/ f40 1 f28"/>
              <a:gd name="f55" fmla="*/ f41 1 f29"/>
              <a:gd name="f56" fmla="*/ f42 1 f28"/>
              <a:gd name="f57" fmla="*/ f43 1 f28"/>
              <a:gd name="f58" fmla="*/ f44 1 f29"/>
              <a:gd name="f59" fmla="*/ f45 1 f28"/>
              <a:gd name="f60" fmla="*/ f46 1 f29"/>
              <a:gd name="f61" fmla="*/ f47 1 f28"/>
              <a:gd name="f62" fmla="*/ f48 1 f29"/>
              <a:gd name="f63" fmla="*/ f49 f23 1"/>
              <a:gd name="f64" fmla="*/ f50 f23 1"/>
              <a:gd name="f65" fmla="*/ f52 f24 1"/>
              <a:gd name="f66" fmla="*/ f51 f24 1"/>
              <a:gd name="f67" fmla="*/ f54 f23 1"/>
              <a:gd name="f68" fmla="*/ f55 f24 1"/>
              <a:gd name="f69" fmla="*/ f56 f23 1"/>
              <a:gd name="f70" fmla="*/ f57 f23 1"/>
              <a:gd name="f71" fmla="*/ f58 f24 1"/>
              <a:gd name="f72" fmla="*/ f59 f23 1"/>
              <a:gd name="f73" fmla="*/ f60 f24 1"/>
              <a:gd name="f74" fmla="*/ f61 f23 1"/>
              <a:gd name="f75" fmla="*/ f62 f24 1"/>
            </a:gdLst>
            <a:ahLst/>
            <a:cxnLst>
              <a:cxn ang="3cd4">
                <a:pos x="hc" y="t"/>
              </a:cxn>
              <a:cxn ang="0">
                <a:pos x="r" y="vc"/>
              </a:cxn>
              <a:cxn ang="cd4">
                <a:pos x="hc" y="b"/>
              </a:cxn>
              <a:cxn ang="cd2">
                <a:pos x="l" y="vc"/>
              </a:cxn>
              <a:cxn ang="f53">
                <a:pos x="f67" y="f68"/>
              </a:cxn>
              <a:cxn ang="f53">
                <a:pos x="f69" y="f68"/>
              </a:cxn>
              <a:cxn ang="f53">
                <a:pos x="f70" y="f71"/>
              </a:cxn>
              <a:cxn ang="f53">
                <a:pos x="f72" y="f73"/>
              </a:cxn>
              <a:cxn ang="f53">
                <a:pos x="f74" y="f75"/>
              </a:cxn>
            </a:cxnLst>
            <a:rect l="f63" t="f66" r="f64" b="f65"/>
            <a:pathLst>
              <a:path w="5362677" h="590065">
                <a:moveTo>
                  <a:pt x="f5" y="f5"/>
                </a:moveTo>
                <a:lnTo>
                  <a:pt x="f6" y="f5"/>
                </a:lnTo>
                <a:lnTo>
                  <a:pt x="f8" y="f9"/>
                </a:lnTo>
                <a:cubicBezTo>
                  <a:pt x="f10" y="f11"/>
                  <a:pt x="f12" y="f13"/>
                  <a:pt x="f14" y="f15"/>
                </a:cubicBezTo>
                <a:cubicBezTo>
                  <a:pt x="f16" y="f17"/>
                  <a:pt x="f18" y="f19"/>
                  <a:pt x="f20" y="f21"/>
                </a:cubicBezTo>
                <a:close/>
              </a:path>
            </a:pathLst>
          </a:custGeom>
          <a:solidFill>
            <a:srgbClr val="CBD5B2">
              <a:alpha val="27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Tree>
    <p:extLst>
      <p:ext uri="{BB962C8B-B14F-4D97-AF65-F5344CB8AC3E}">
        <p14:creationId xmlns:p14="http://schemas.microsoft.com/office/powerpoint/2010/main" val="42785019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eam x8">
    <p:spTree>
      <p:nvGrpSpPr>
        <p:cNvPr id="1" name=""/>
        <p:cNvGrpSpPr/>
        <p:nvPr/>
      </p:nvGrpSpPr>
      <p:grpSpPr>
        <a:xfrm>
          <a:off x="0" y="0"/>
          <a:ext cx="0" cy="0"/>
          <a:chOff x="0" y="0"/>
          <a:chExt cx="0" cy="0"/>
        </a:xfrm>
      </p:grpSpPr>
      <p:sp>
        <p:nvSpPr>
          <p:cNvPr id="2" name="Freeform: Shape 23">
            <a:extLst>
              <a:ext uri="{FF2B5EF4-FFF2-40B4-BE49-F238E27FC236}">
                <a16:creationId xmlns:a16="http://schemas.microsoft.com/office/drawing/2014/main" id="{0D16F332-3C86-CEDC-B115-9F97B10037B9}"/>
              </a:ext>
            </a:extLst>
          </p:cNvPr>
          <p:cNvSpPr/>
          <p:nvPr/>
        </p:nvSpPr>
        <p:spPr>
          <a:xfrm>
            <a:off x="6381058" y="-24131"/>
            <a:ext cx="5371057" cy="6899906"/>
          </a:xfrm>
          <a:custGeom>
            <a:avLst/>
            <a:gdLst>
              <a:gd name="f0" fmla="val 10800000"/>
              <a:gd name="f1" fmla="val 5400000"/>
              <a:gd name="f2" fmla="val 180"/>
              <a:gd name="f3" fmla="val w"/>
              <a:gd name="f4" fmla="val h"/>
              <a:gd name="f5" fmla="val 0"/>
              <a:gd name="f6" fmla="val 5371060"/>
              <a:gd name="f7" fmla="val 6899910"/>
              <a:gd name="f8" fmla="val 4892349"/>
              <a:gd name="f9" fmla="val 4873163"/>
              <a:gd name="f10" fmla="val 6753305"/>
              <a:gd name="f11" fmla="val 4753267"/>
              <a:gd name="f12" fmla="val 5217685"/>
              <a:gd name="f13" fmla="val 5929393"/>
              <a:gd name="f14" fmla="val 2564469"/>
              <a:gd name="f15" fmla="val 5029244"/>
              <a:gd name="f16" fmla="val 1516899"/>
              <a:gd name="f17" fmla="val 4044398"/>
              <a:gd name="f18" fmla="val 370782"/>
              <a:gd name="f19" fmla="val 1685778"/>
              <a:gd name="f20" fmla="val 2440015"/>
              <a:gd name="f21" fmla="val 431170"/>
              <a:gd name="f22" fmla="val 909588"/>
              <a:gd name="f23" fmla="val 361992"/>
              <a:gd name="f24" fmla="val 824949"/>
              <a:gd name="f25" fmla="val 151981"/>
              <a:gd name="f26" fmla="val 561750"/>
              <a:gd name="f27" fmla="val 31444"/>
              <a:gd name="f28" fmla="val 147840"/>
              <a:gd name="f29" fmla="val 18423"/>
              <a:gd name="f30" fmla="val 92633"/>
              <a:gd name="f31" fmla="+- 0 0 -90"/>
              <a:gd name="f32" fmla="*/ f3 1 5371060"/>
              <a:gd name="f33" fmla="*/ f4 1 6899910"/>
              <a:gd name="f34" fmla="+- f7 0 f5"/>
              <a:gd name="f35" fmla="+- f6 0 f5"/>
              <a:gd name="f36" fmla="*/ f31 f0 1"/>
              <a:gd name="f37" fmla="*/ f35 1 5371060"/>
              <a:gd name="f38" fmla="*/ f34 1 6899910"/>
              <a:gd name="f39" fmla="*/ 4892349 f35 1"/>
              <a:gd name="f40" fmla="*/ 4873163 f35 1"/>
              <a:gd name="f41" fmla="*/ 5029244 f35 1"/>
              <a:gd name="f42" fmla="*/ 431170 f35 1"/>
              <a:gd name="f43" fmla="*/ 31444 f35 1"/>
              <a:gd name="f44" fmla="*/ 0 f35 1"/>
              <a:gd name="f45" fmla="*/ 6899910 f34 1"/>
              <a:gd name="f46" fmla="*/ 6753305 f34 1"/>
              <a:gd name="f47" fmla="*/ 1516899 f34 1"/>
              <a:gd name="f48" fmla="*/ 909588 f34 1"/>
              <a:gd name="f49" fmla="*/ 147840 f34 1"/>
              <a:gd name="f50" fmla="*/ 0 f34 1"/>
              <a:gd name="f51" fmla="*/ f36 1 f2"/>
              <a:gd name="f52" fmla="*/ f39 1 5371060"/>
              <a:gd name="f53" fmla="*/ f40 1 5371060"/>
              <a:gd name="f54" fmla="*/ f41 1 5371060"/>
              <a:gd name="f55" fmla="*/ f42 1 5371060"/>
              <a:gd name="f56" fmla="*/ f43 1 5371060"/>
              <a:gd name="f57" fmla="*/ f44 1 5371060"/>
              <a:gd name="f58" fmla="*/ f45 1 6899910"/>
              <a:gd name="f59" fmla="*/ f46 1 6899910"/>
              <a:gd name="f60" fmla="*/ f47 1 6899910"/>
              <a:gd name="f61" fmla="*/ f48 1 6899910"/>
              <a:gd name="f62" fmla="*/ f49 1 6899910"/>
              <a:gd name="f63" fmla="*/ f50 1 6899910"/>
              <a:gd name="f64" fmla="*/ f5 1 f37"/>
              <a:gd name="f65" fmla="*/ f6 1 f37"/>
              <a:gd name="f66" fmla="*/ f5 1 f38"/>
              <a:gd name="f67" fmla="*/ f7 1 f38"/>
              <a:gd name="f68" fmla="+- f51 0 f1"/>
              <a:gd name="f69" fmla="*/ f52 1 f37"/>
              <a:gd name="f70" fmla="*/ f58 1 f38"/>
              <a:gd name="f71" fmla="*/ f53 1 f37"/>
              <a:gd name="f72" fmla="*/ f59 1 f38"/>
              <a:gd name="f73" fmla="*/ f54 1 f37"/>
              <a:gd name="f74" fmla="*/ f60 1 f38"/>
              <a:gd name="f75" fmla="*/ f55 1 f37"/>
              <a:gd name="f76" fmla="*/ f61 1 f38"/>
              <a:gd name="f77" fmla="*/ f56 1 f37"/>
              <a:gd name="f78" fmla="*/ f62 1 f38"/>
              <a:gd name="f79" fmla="*/ f57 1 f37"/>
              <a:gd name="f80" fmla="*/ f63 1 f38"/>
              <a:gd name="f81" fmla="*/ f64 f32 1"/>
              <a:gd name="f82" fmla="*/ f65 f32 1"/>
              <a:gd name="f83" fmla="*/ f67 f33 1"/>
              <a:gd name="f84" fmla="*/ f66 f33 1"/>
              <a:gd name="f85" fmla="*/ f69 f32 1"/>
              <a:gd name="f86" fmla="*/ f70 f33 1"/>
              <a:gd name="f87" fmla="*/ f71 f32 1"/>
              <a:gd name="f88" fmla="*/ f72 f33 1"/>
              <a:gd name="f89" fmla="*/ f73 f32 1"/>
              <a:gd name="f90" fmla="*/ f74 f33 1"/>
              <a:gd name="f91" fmla="*/ f75 f32 1"/>
              <a:gd name="f92" fmla="*/ f76 f33 1"/>
              <a:gd name="f93" fmla="*/ f77 f32 1"/>
              <a:gd name="f94" fmla="*/ f78 f33 1"/>
              <a:gd name="f95" fmla="*/ f79 f32 1"/>
              <a:gd name="f96" fmla="*/ f80 f33 1"/>
            </a:gdLst>
            <a:ahLst/>
            <a:cxnLst>
              <a:cxn ang="3cd4">
                <a:pos x="hc" y="t"/>
              </a:cxn>
              <a:cxn ang="0">
                <a:pos x="r" y="vc"/>
              </a:cxn>
              <a:cxn ang="cd4">
                <a:pos x="hc" y="b"/>
              </a:cxn>
              <a:cxn ang="cd2">
                <a:pos x="l" y="vc"/>
              </a:cxn>
              <a:cxn ang="f68">
                <a:pos x="f85" y="f86"/>
              </a:cxn>
              <a:cxn ang="f68">
                <a:pos x="f87" y="f88"/>
              </a:cxn>
              <a:cxn ang="f68">
                <a:pos x="f89" y="f90"/>
              </a:cxn>
              <a:cxn ang="f68">
                <a:pos x="f91" y="f92"/>
              </a:cxn>
              <a:cxn ang="f68">
                <a:pos x="f93" y="f94"/>
              </a:cxn>
              <a:cxn ang="f68">
                <a:pos x="f95" y="f96"/>
              </a:cxn>
            </a:cxnLst>
            <a:rect l="f81" t="f84" r="f82" b="f83"/>
            <a:pathLst>
              <a:path w="5371060" h="6899910">
                <a:moveTo>
                  <a:pt x="f8" y="f7"/>
                </a:moveTo>
                <a:lnTo>
                  <a:pt x="f9" y="f10"/>
                </a:lnTo>
                <a:cubicBezTo>
                  <a:pt x="f11" y="f12"/>
                  <a:pt x="f13" y="f14"/>
                  <a:pt x="f15" y="f16"/>
                </a:cubicBezTo>
                <a:cubicBezTo>
                  <a:pt x="f17" y="f18"/>
                  <a:pt x="f19" y="f20"/>
                  <a:pt x="f21" y="f22"/>
                </a:cubicBezTo>
                <a:cubicBezTo>
                  <a:pt x="f23" y="f24"/>
                  <a:pt x="f25" y="f26"/>
                  <a:pt x="f27" y="f28"/>
                </a:cubicBezTo>
                <a:cubicBezTo>
                  <a:pt x="f29" y="f30"/>
                  <a:pt x="f5" y="f5"/>
                  <a:pt x="f5" y="f5"/>
                </a:cubicBezTo>
              </a:path>
            </a:pathLst>
          </a:custGeom>
          <a:noFill/>
          <a:ln w="60322" cap="flat">
            <a:solidFill>
              <a:srgbClr val="50B4C8"/>
            </a:solidFill>
            <a:prstDash val="solid"/>
            <a:miter/>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3" name="Title 1">
            <a:extLst>
              <a:ext uri="{FF2B5EF4-FFF2-40B4-BE49-F238E27FC236}">
                <a16:creationId xmlns:a16="http://schemas.microsoft.com/office/drawing/2014/main" id="{C9345941-D049-FD9F-08AF-E766568CAC5F}"/>
              </a:ext>
            </a:extLst>
          </p:cNvPr>
          <p:cNvSpPr txBox="1">
            <a:spLocks noGrp="1"/>
          </p:cNvSpPr>
          <p:nvPr>
            <p:ph type="title"/>
          </p:nvPr>
        </p:nvSpPr>
        <p:spPr>
          <a:xfrm>
            <a:off x="576072" y="704088"/>
            <a:ext cx="10515600" cy="676656"/>
          </a:xfrm>
        </p:spPr>
        <p:txBody>
          <a:bodyPr/>
          <a:lstStyle>
            <a:lvl1pPr>
              <a:defRPr lang="en-GB" sz="4800"/>
            </a:lvl1pPr>
          </a:lstStyle>
          <a:p>
            <a:pPr lvl="0"/>
            <a:r>
              <a:rPr lang="en-GB"/>
              <a:t>click to edit master title style	</a:t>
            </a:r>
          </a:p>
        </p:txBody>
      </p:sp>
      <p:sp>
        <p:nvSpPr>
          <p:cNvPr id="4" name="Picture Placeholder 38">
            <a:extLst>
              <a:ext uri="{FF2B5EF4-FFF2-40B4-BE49-F238E27FC236}">
                <a16:creationId xmlns:a16="http://schemas.microsoft.com/office/drawing/2014/main" id="{90B84FE6-6720-8355-E953-5C7053D5BECF}"/>
              </a:ext>
            </a:extLst>
          </p:cNvPr>
          <p:cNvSpPr txBox="1">
            <a:spLocks noGrp="1"/>
          </p:cNvSpPr>
          <p:nvPr>
            <p:ph type="pic" idx="4294967295"/>
          </p:nvPr>
        </p:nvSpPr>
        <p:spPr>
          <a:xfrm>
            <a:off x="1207008" y="1572768"/>
            <a:ext cx="1307592" cy="1810512"/>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5" name="Picture Placeholder 39">
            <a:extLst>
              <a:ext uri="{FF2B5EF4-FFF2-40B4-BE49-F238E27FC236}">
                <a16:creationId xmlns:a16="http://schemas.microsoft.com/office/drawing/2014/main" id="{F7052F72-A70E-AB42-FC62-A0097DFB6935}"/>
              </a:ext>
            </a:extLst>
          </p:cNvPr>
          <p:cNvSpPr txBox="1">
            <a:spLocks noGrp="1"/>
          </p:cNvSpPr>
          <p:nvPr>
            <p:ph type="pic" idx="4294967295"/>
          </p:nvPr>
        </p:nvSpPr>
        <p:spPr>
          <a:xfrm>
            <a:off x="3986783" y="1572768"/>
            <a:ext cx="1307592" cy="1810512"/>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6" name="Picture Placeholder 40">
            <a:extLst>
              <a:ext uri="{FF2B5EF4-FFF2-40B4-BE49-F238E27FC236}">
                <a16:creationId xmlns:a16="http://schemas.microsoft.com/office/drawing/2014/main" id="{0938F5F4-03D6-997F-9737-8231056C4798}"/>
              </a:ext>
            </a:extLst>
          </p:cNvPr>
          <p:cNvSpPr txBox="1">
            <a:spLocks noGrp="1"/>
          </p:cNvSpPr>
          <p:nvPr>
            <p:ph type="pic" idx="4294967295"/>
          </p:nvPr>
        </p:nvSpPr>
        <p:spPr>
          <a:xfrm>
            <a:off x="6766560" y="1572768"/>
            <a:ext cx="1307592" cy="1810512"/>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7" name="Picture Placeholder 41">
            <a:extLst>
              <a:ext uri="{FF2B5EF4-FFF2-40B4-BE49-F238E27FC236}">
                <a16:creationId xmlns:a16="http://schemas.microsoft.com/office/drawing/2014/main" id="{BFDBB3C6-1120-65D8-04A6-44A134F7FFD4}"/>
              </a:ext>
            </a:extLst>
          </p:cNvPr>
          <p:cNvSpPr txBox="1">
            <a:spLocks noGrp="1"/>
          </p:cNvSpPr>
          <p:nvPr>
            <p:ph type="pic" idx="4294967295"/>
          </p:nvPr>
        </p:nvSpPr>
        <p:spPr>
          <a:xfrm>
            <a:off x="9546336" y="1572768"/>
            <a:ext cx="1307592" cy="1810512"/>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8" name="Text Placeholder 46">
            <a:extLst>
              <a:ext uri="{FF2B5EF4-FFF2-40B4-BE49-F238E27FC236}">
                <a16:creationId xmlns:a16="http://schemas.microsoft.com/office/drawing/2014/main" id="{48C25619-B8AE-1222-8181-B625F6C36578}"/>
              </a:ext>
            </a:extLst>
          </p:cNvPr>
          <p:cNvSpPr txBox="1">
            <a:spLocks noGrp="1"/>
          </p:cNvSpPr>
          <p:nvPr>
            <p:ph type="body" idx="4294967295"/>
          </p:nvPr>
        </p:nvSpPr>
        <p:spPr>
          <a:xfrm>
            <a:off x="633258" y="3392424"/>
            <a:ext cx="2423160" cy="310896"/>
          </a:xfrm>
        </p:spPr>
        <p:txBody>
          <a:bodyPr anchor="b" anchorCtr="1">
            <a:noAutofit/>
          </a:bodyPr>
          <a:lstStyle>
            <a:lvl1pPr marL="0" indent="0" algn="ctr">
              <a:lnSpc>
                <a:spcPct val="100000"/>
              </a:lnSpc>
              <a:spcBef>
                <a:spcPts val="0"/>
              </a:spcBef>
              <a:buNone/>
              <a:defRPr sz="1400" cap="all">
                <a:latin typeface="Gill Sans Nova" pitchFamily="34"/>
              </a:defRPr>
            </a:lvl1pPr>
          </a:lstStyle>
          <a:p>
            <a:pPr lvl="0"/>
            <a:r>
              <a:rPr lang="en-US"/>
              <a:t>Click to edit Master text styles</a:t>
            </a:r>
          </a:p>
        </p:txBody>
      </p:sp>
      <p:sp>
        <p:nvSpPr>
          <p:cNvPr id="9" name="Text Placeholder 46">
            <a:extLst>
              <a:ext uri="{FF2B5EF4-FFF2-40B4-BE49-F238E27FC236}">
                <a16:creationId xmlns:a16="http://schemas.microsoft.com/office/drawing/2014/main" id="{3ADAAAA3-F98C-EF5E-04D0-87ED78E706B9}"/>
              </a:ext>
            </a:extLst>
          </p:cNvPr>
          <p:cNvSpPr txBox="1">
            <a:spLocks noGrp="1"/>
          </p:cNvSpPr>
          <p:nvPr>
            <p:ph type="body" idx="4294967295"/>
          </p:nvPr>
        </p:nvSpPr>
        <p:spPr>
          <a:xfrm>
            <a:off x="3419764" y="3392424"/>
            <a:ext cx="2423160" cy="310896"/>
          </a:xfrm>
        </p:spPr>
        <p:txBody>
          <a:bodyPr anchor="b" anchorCtr="1">
            <a:noAutofit/>
          </a:bodyPr>
          <a:lstStyle>
            <a:lvl1pPr marL="0" indent="0" algn="ctr">
              <a:lnSpc>
                <a:spcPct val="100000"/>
              </a:lnSpc>
              <a:spcBef>
                <a:spcPts val="0"/>
              </a:spcBef>
              <a:buNone/>
              <a:defRPr sz="1400" cap="all">
                <a:latin typeface="Gill Sans Nova" pitchFamily="34"/>
              </a:defRPr>
            </a:lvl1pPr>
          </a:lstStyle>
          <a:p>
            <a:pPr lvl="0"/>
            <a:r>
              <a:rPr lang="en-US"/>
              <a:t>Click to edit Master text styles</a:t>
            </a:r>
          </a:p>
        </p:txBody>
      </p:sp>
      <p:sp>
        <p:nvSpPr>
          <p:cNvPr id="10" name="Text Placeholder 46">
            <a:extLst>
              <a:ext uri="{FF2B5EF4-FFF2-40B4-BE49-F238E27FC236}">
                <a16:creationId xmlns:a16="http://schemas.microsoft.com/office/drawing/2014/main" id="{4FE655D8-1A37-4B04-3143-B2B9179CF8C6}"/>
              </a:ext>
            </a:extLst>
          </p:cNvPr>
          <p:cNvSpPr txBox="1">
            <a:spLocks noGrp="1"/>
          </p:cNvSpPr>
          <p:nvPr>
            <p:ph type="body" idx="4294967295"/>
          </p:nvPr>
        </p:nvSpPr>
        <p:spPr>
          <a:xfrm>
            <a:off x="6206270" y="3392424"/>
            <a:ext cx="2423160" cy="310896"/>
          </a:xfrm>
        </p:spPr>
        <p:txBody>
          <a:bodyPr anchor="b" anchorCtr="1">
            <a:noAutofit/>
          </a:bodyPr>
          <a:lstStyle>
            <a:lvl1pPr marL="0" indent="0" algn="ctr">
              <a:lnSpc>
                <a:spcPct val="100000"/>
              </a:lnSpc>
              <a:spcBef>
                <a:spcPts val="0"/>
              </a:spcBef>
              <a:buNone/>
              <a:defRPr sz="1400" cap="all">
                <a:latin typeface="Gill Sans Nova" pitchFamily="34"/>
              </a:defRPr>
            </a:lvl1pPr>
          </a:lstStyle>
          <a:p>
            <a:pPr lvl="0"/>
            <a:r>
              <a:rPr lang="en-US"/>
              <a:t>Click to edit Master text styles</a:t>
            </a:r>
          </a:p>
        </p:txBody>
      </p:sp>
      <p:sp>
        <p:nvSpPr>
          <p:cNvPr id="11" name="Text Placeholder 46">
            <a:extLst>
              <a:ext uri="{FF2B5EF4-FFF2-40B4-BE49-F238E27FC236}">
                <a16:creationId xmlns:a16="http://schemas.microsoft.com/office/drawing/2014/main" id="{AF273775-B6E3-D82F-54B4-4D594AC755A1}"/>
              </a:ext>
            </a:extLst>
          </p:cNvPr>
          <p:cNvSpPr txBox="1">
            <a:spLocks noGrp="1"/>
          </p:cNvSpPr>
          <p:nvPr>
            <p:ph type="body" idx="4294967295"/>
          </p:nvPr>
        </p:nvSpPr>
        <p:spPr>
          <a:xfrm>
            <a:off x="8992776" y="3392424"/>
            <a:ext cx="2423160" cy="310896"/>
          </a:xfrm>
        </p:spPr>
        <p:txBody>
          <a:bodyPr anchor="b" anchorCtr="1">
            <a:noAutofit/>
          </a:bodyPr>
          <a:lstStyle>
            <a:lvl1pPr marL="0" indent="0" algn="ctr">
              <a:lnSpc>
                <a:spcPct val="100000"/>
              </a:lnSpc>
              <a:spcBef>
                <a:spcPts val="0"/>
              </a:spcBef>
              <a:buNone/>
              <a:defRPr sz="1400" cap="all">
                <a:latin typeface="Gill Sans Nova" pitchFamily="34"/>
              </a:defRPr>
            </a:lvl1pPr>
          </a:lstStyle>
          <a:p>
            <a:pPr lvl="0"/>
            <a:r>
              <a:rPr lang="en-US"/>
              <a:t>Click to edit Master text styles</a:t>
            </a:r>
          </a:p>
        </p:txBody>
      </p:sp>
      <p:sp>
        <p:nvSpPr>
          <p:cNvPr id="12" name="Text Placeholder 46">
            <a:extLst>
              <a:ext uri="{FF2B5EF4-FFF2-40B4-BE49-F238E27FC236}">
                <a16:creationId xmlns:a16="http://schemas.microsoft.com/office/drawing/2014/main" id="{4EFEA359-9C5A-CB55-F656-F71D67AEC912}"/>
              </a:ext>
            </a:extLst>
          </p:cNvPr>
          <p:cNvSpPr txBox="1">
            <a:spLocks noGrp="1"/>
          </p:cNvSpPr>
          <p:nvPr>
            <p:ph type="body" idx="4294967295"/>
          </p:nvPr>
        </p:nvSpPr>
        <p:spPr>
          <a:xfrm>
            <a:off x="633258" y="3584448"/>
            <a:ext cx="2423160" cy="310896"/>
          </a:xfrm>
        </p:spPr>
        <p:txBody>
          <a:bodyPr anchorCtr="1">
            <a:noAutofit/>
          </a:bodyPr>
          <a:lstStyle>
            <a:lvl1pPr marL="0" indent="0" algn="ctr">
              <a:lnSpc>
                <a:spcPct val="100000"/>
              </a:lnSpc>
              <a:spcBef>
                <a:spcPts val="0"/>
              </a:spcBef>
              <a:buNone/>
              <a:defRPr lang="en-GB" sz="1400"/>
            </a:lvl1pPr>
          </a:lstStyle>
          <a:p>
            <a:pPr lvl="0"/>
            <a:r>
              <a:rPr lang="en-GB"/>
              <a:t>click to edit master text styles</a:t>
            </a:r>
          </a:p>
        </p:txBody>
      </p:sp>
      <p:sp>
        <p:nvSpPr>
          <p:cNvPr id="13" name="Text Placeholder 46">
            <a:extLst>
              <a:ext uri="{FF2B5EF4-FFF2-40B4-BE49-F238E27FC236}">
                <a16:creationId xmlns:a16="http://schemas.microsoft.com/office/drawing/2014/main" id="{E7AD3525-13A1-BA91-8F23-DE36EA30F077}"/>
              </a:ext>
            </a:extLst>
          </p:cNvPr>
          <p:cNvSpPr txBox="1">
            <a:spLocks noGrp="1"/>
          </p:cNvSpPr>
          <p:nvPr>
            <p:ph type="body" idx="4294967295"/>
          </p:nvPr>
        </p:nvSpPr>
        <p:spPr>
          <a:xfrm>
            <a:off x="3419764" y="3584448"/>
            <a:ext cx="2423160" cy="310896"/>
          </a:xfrm>
        </p:spPr>
        <p:txBody>
          <a:bodyPr anchorCtr="1">
            <a:noAutofit/>
          </a:bodyPr>
          <a:lstStyle>
            <a:lvl1pPr marL="0" indent="0" algn="ctr">
              <a:lnSpc>
                <a:spcPct val="100000"/>
              </a:lnSpc>
              <a:spcBef>
                <a:spcPts val="0"/>
              </a:spcBef>
              <a:buNone/>
              <a:defRPr lang="en-GB" sz="1400"/>
            </a:lvl1pPr>
          </a:lstStyle>
          <a:p>
            <a:pPr lvl="0"/>
            <a:r>
              <a:rPr lang="en-GB"/>
              <a:t>click to edit master text styles</a:t>
            </a:r>
          </a:p>
        </p:txBody>
      </p:sp>
      <p:sp>
        <p:nvSpPr>
          <p:cNvPr id="14" name="Text Placeholder 46">
            <a:extLst>
              <a:ext uri="{FF2B5EF4-FFF2-40B4-BE49-F238E27FC236}">
                <a16:creationId xmlns:a16="http://schemas.microsoft.com/office/drawing/2014/main" id="{B65BF82C-29C3-22AF-184E-27B25BC6B064}"/>
              </a:ext>
            </a:extLst>
          </p:cNvPr>
          <p:cNvSpPr txBox="1">
            <a:spLocks noGrp="1"/>
          </p:cNvSpPr>
          <p:nvPr>
            <p:ph type="body" idx="4294967295"/>
          </p:nvPr>
        </p:nvSpPr>
        <p:spPr>
          <a:xfrm>
            <a:off x="6206270" y="3584448"/>
            <a:ext cx="2423160" cy="310896"/>
          </a:xfrm>
        </p:spPr>
        <p:txBody>
          <a:bodyPr anchorCtr="1">
            <a:noAutofit/>
          </a:bodyPr>
          <a:lstStyle>
            <a:lvl1pPr marL="0" indent="0" algn="ctr">
              <a:lnSpc>
                <a:spcPct val="100000"/>
              </a:lnSpc>
              <a:spcBef>
                <a:spcPts val="0"/>
              </a:spcBef>
              <a:buNone/>
              <a:defRPr lang="en-GB" sz="1400"/>
            </a:lvl1pPr>
          </a:lstStyle>
          <a:p>
            <a:pPr lvl="0"/>
            <a:r>
              <a:rPr lang="en-GB"/>
              <a:t>click to edit master text styles</a:t>
            </a:r>
          </a:p>
        </p:txBody>
      </p:sp>
      <p:sp>
        <p:nvSpPr>
          <p:cNvPr id="15" name="Text Placeholder 46">
            <a:extLst>
              <a:ext uri="{FF2B5EF4-FFF2-40B4-BE49-F238E27FC236}">
                <a16:creationId xmlns:a16="http://schemas.microsoft.com/office/drawing/2014/main" id="{CBCA7F62-E032-A487-65DE-676D5B2A052B}"/>
              </a:ext>
            </a:extLst>
          </p:cNvPr>
          <p:cNvSpPr txBox="1">
            <a:spLocks noGrp="1"/>
          </p:cNvSpPr>
          <p:nvPr>
            <p:ph type="body" idx="4294967295"/>
          </p:nvPr>
        </p:nvSpPr>
        <p:spPr>
          <a:xfrm>
            <a:off x="8992776" y="3584448"/>
            <a:ext cx="2423160" cy="310896"/>
          </a:xfrm>
        </p:spPr>
        <p:txBody>
          <a:bodyPr anchorCtr="1">
            <a:noAutofit/>
          </a:bodyPr>
          <a:lstStyle>
            <a:lvl1pPr marL="0" indent="0" algn="ctr">
              <a:lnSpc>
                <a:spcPct val="100000"/>
              </a:lnSpc>
              <a:spcBef>
                <a:spcPts val="0"/>
              </a:spcBef>
              <a:buNone/>
              <a:defRPr lang="en-GB" sz="1400"/>
            </a:lvl1pPr>
          </a:lstStyle>
          <a:p>
            <a:pPr lvl="0"/>
            <a:r>
              <a:rPr lang="en-GB"/>
              <a:t>click to edit master text styles</a:t>
            </a:r>
          </a:p>
        </p:txBody>
      </p:sp>
      <p:sp>
        <p:nvSpPr>
          <p:cNvPr id="16" name="Picture Placeholder 38">
            <a:extLst>
              <a:ext uri="{FF2B5EF4-FFF2-40B4-BE49-F238E27FC236}">
                <a16:creationId xmlns:a16="http://schemas.microsoft.com/office/drawing/2014/main" id="{B4691FF1-7913-A8C6-DDE2-CA44BECF3122}"/>
              </a:ext>
            </a:extLst>
          </p:cNvPr>
          <p:cNvSpPr txBox="1">
            <a:spLocks noGrp="1"/>
          </p:cNvSpPr>
          <p:nvPr>
            <p:ph type="pic" idx="4294967295"/>
          </p:nvPr>
        </p:nvSpPr>
        <p:spPr>
          <a:xfrm>
            <a:off x="1207008" y="4242816"/>
            <a:ext cx="1307592" cy="1810512"/>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17" name="Picture Placeholder 39">
            <a:extLst>
              <a:ext uri="{FF2B5EF4-FFF2-40B4-BE49-F238E27FC236}">
                <a16:creationId xmlns:a16="http://schemas.microsoft.com/office/drawing/2014/main" id="{9B87AAA2-6B0E-B142-88FC-FDF130D2E7B8}"/>
              </a:ext>
            </a:extLst>
          </p:cNvPr>
          <p:cNvSpPr txBox="1">
            <a:spLocks noGrp="1"/>
          </p:cNvSpPr>
          <p:nvPr>
            <p:ph type="pic" idx="4294967295"/>
          </p:nvPr>
        </p:nvSpPr>
        <p:spPr>
          <a:xfrm>
            <a:off x="3986783" y="4242816"/>
            <a:ext cx="1307592" cy="1810512"/>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18" name="Picture Placeholder 40">
            <a:extLst>
              <a:ext uri="{FF2B5EF4-FFF2-40B4-BE49-F238E27FC236}">
                <a16:creationId xmlns:a16="http://schemas.microsoft.com/office/drawing/2014/main" id="{A8EBF8FC-B867-F977-5493-6AB2C3D1F3C6}"/>
              </a:ext>
            </a:extLst>
          </p:cNvPr>
          <p:cNvSpPr txBox="1">
            <a:spLocks noGrp="1"/>
          </p:cNvSpPr>
          <p:nvPr>
            <p:ph type="pic" idx="4294967295"/>
          </p:nvPr>
        </p:nvSpPr>
        <p:spPr>
          <a:xfrm>
            <a:off x="6766560" y="4242816"/>
            <a:ext cx="1307592" cy="1810512"/>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19" name="Picture Placeholder 41">
            <a:extLst>
              <a:ext uri="{FF2B5EF4-FFF2-40B4-BE49-F238E27FC236}">
                <a16:creationId xmlns:a16="http://schemas.microsoft.com/office/drawing/2014/main" id="{9DF8BF99-22E7-88B4-C6F2-79CFD8567BCB}"/>
              </a:ext>
            </a:extLst>
          </p:cNvPr>
          <p:cNvSpPr txBox="1">
            <a:spLocks noGrp="1"/>
          </p:cNvSpPr>
          <p:nvPr>
            <p:ph type="pic" idx="4294967295"/>
          </p:nvPr>
        </p:nvSpPr>
        <p:spPr>
          <a:xfrm>
            <a:off x="9546336" y="4242816"/>
            <a:ext cx="1307592" cy="1810512"/>
          </a:xfrm>
          <a:solidFill>
            <a:srgbClr val="657689"/>
          </a:solidFill>
        </p:spPr>
        <p:txBody>
          <a:bodyPr anchor="ctr" anchorCtr="1">
            <a:noAutofit/>
          </a:bodyPr>
          <a:lstStyle>
            <a:lvl1pPr marL="0" indent="0" algn="ctr">
              <a:buNone/>
              <a:defRPr sz="1800">
                <a:solidFill>
                  <a:srgbClr val="50B4C8"/>
                </a:solidFill>
              </a:defRPr>
            </a:lvl1pPr>
          </a:lstStyle>
          <a:p>
            <a:pPr lvl="0"/>
            <a:r>
              <a:rPr lang="en-US"/>
              <a:t>Click icon to add picture</a:t>
            </a:r>
            <a:endParaRPr lang="en-GB"/>
          </a:p>
        </p:txBody>
      </p:sp>
      <p:sp>
        <p:nvSpPr>
          <p:cNvPr id="20" name="Text Placeholder 46">
            <a:extLst>
              <a:ext uri="{FF2B5EF4-FFF2-40B4-BE49-F238E27FC236}">
                <a16:creationId xmlns:a16="http://schemas.microsoft.com/office/drawing/2014/main" id="{6D3C1834-AD14-9796-6A5B-F70B017B3B35}"/>
              </a:ext>
            </a:extLst>
          </p:cNvPr>
          <p:cNvSpPr txBox="1">
            <a:spLocks noGrp="1"/>
          </p:cNvSpPr>
          <p:nvPr>
            <p:ph type="body" idx="4294967295"/>
          </p:nvPr>
        </p:nvSpPr>
        <p:spPr>
          <a:xfrm>
            <a:off x="633258" y="6062472"/>
            <a:ext cx="2423160" cy="310896"/>
          </a:xfrm>
        </p:spPr>
        <p:txBody>
          <a:bodyPr anchor="b" anchorCtr="1">
            <a:noAutofit/>
          </a:bodyPr>
          <a:lstStyle>
            <a:lvl1pPr marL="0" indent="0" algn="ctr">
              <a:lnSpc>
                <a:spcPct val="100000"/>
              </a:lnSpc>
              <a:spcBef>
                <a:spcPts val="0"/>
              </a:spcBef>
              <a:buNone/>
              <a:defRPr sz="1400" cap="all">
                <a:latin typeface="Gill Sans Nova" pitchFamily="34"/>
              </a:defRPr>
            </a:lvl1pPr>
          </a:lstStyle>
          <a:p>
            <a:pPr lvl="0"/>
            <a:r>
              <a:rPr lang="en-US"/>
              <a:t>Click to edit Master text styles</a:t>
            </a:r>
          </a:p>
        </p:txBody>
      </p:sp>
      <p:sp>
        <p:nvSpPr>
          <p:cNvPr id="21" name="Text Placeholder 46">
            <a:extLst>
              <a:ext uri="{FF2B5EF4-FFF2-40B4-BE49-F238E27FC236}">
                <a16:creationId xmlns:a16="http://schemas.microsoft.com/office/drawing/2014/main" id="{09F97042-9E33-3551-F5BB-A6D9CF68D37E}"/>
              </a:ext>
            </a:extLst>
          </p:cNvPr>
          <p:cNvSpPr txBox="1">
            <a:spLocks noGrp="1"/>
          </p:cNvSpPr>
          <p:nvPr>
            <p:ph type="body" idx="4294967295"/>
          </p:nvPr>
        </p:nvSpPr>
        <p:spPr>
          <a:xfrm>
            <a:off x="3419764" y="6062472"/>
            <a:ext cx="2423160" cy="310896"/>
          </a:xfrm>
        </p:spPr>
        <p:txBody>
          <a:bodyPr anchor="b" anchorCtr="1">
            <a:noAutofit/>
          </a:bodyPr>
          <a:lstStyle>
            <a:lvl1pPr marL="0" indent="0" algn="ctr">
              <a:lnSpc>
                <a:spcPct val="100000"/>
              </a:lnSpc>
              <a:spcBef>
                <a:spcPts val="0"/>
              </a:spcBef>
              <a:buNone/>
              <a:defRPr sz="1400" cap="all">
                <a:latin typeface="Gill Sans Nova" pitchFamily="34"/>
              </a:defRPr>
            </a:lvl1pPr>
          </a:lstStyle>
          <a:p>
            <a:pPr lvl="0"/>
            <a:r>
              <a:rPr lang="en-US"/>
              <a:t>Click to edit Master text styles</a:t>
            </a:r>
          </a:p>
        </p:txBody>
      </p:sp>
      <p:sp>
        <p:nvSpPr>
          <p:cNvPr id="22" name="Text Placeholder 46">
            <a:extLst>
              <a:ext uri="{FF2B5EF4-FFF2-40B4-BE49-F238E27FC236}">
                <a16:creationId xmlns:a16="http://schemas.microsoft.com/office/drawing/2014/main" id="{D1EFD925-2E6D-746D-6C1A-5CD8590B2BA6}"/>
              </a:ext>
            </a:extLst>
          </p:cNvPr>
          <p:cNvSpPr txBox="1">
            <a:spLocks noGrp="1"/>
          </p:cNvSpPr>
          <p:nvPr>
            <p:ph type="body" idx="4294967295"/>
          </p:nvPr>
        </p:nvSpPr>
        <p:spPr>
          <a:xfrm>
            <a:off x="6206270" y="6062472"/>
            <a:ext cx="2423160" cy="310896"/>
          </a:xfrm>
        </p:spPr>
        <p:txBody>
          <a:bodyPr anchor="b" anchorCtr="1">
            <a:noAutofit/>
          </a:bodyPr>
          <a:lstStyle>
            <a:lvl1pPr marL="0" indent="0" algn="ctr">
              <a:lnSpc>
                <a:spcPct val="100000"/>
              </a:lnSpc>
              <a:spcBef>
                <a:spcPts val="0"/>
              </a:spcBef>
              <a:buNone/>
              <a:defRPr sz="1400" cap="all">
                <a:latin typeface="Gill Sans Nova" pitchFamily="34"/>
              </a:defRPr>
            </a:lvl1pPr>
          </a:lstStyle>
          <a:p>
            <a:pPr lvl="0"/>
            <a:r>
              <a:rPr lang="en-US"/>
              <a:t>Click to edit Master text styles</a:t>
            </a:r>
          </a:p>
        </p:txBody>
      </p:sp>
      <p:sp>
        <p:nvSpPr>
          <p:cNvPr id="23" name="Text Placeholder 46">
            <a:extLst>
              <a:ext uri="{FF2B5EF4-FFF2-40B4-BE49-F238E27FC236}">
                <a16:creationId xmlns:a16="http://schemas.microsoft.com/office/drawing/2014/main" id="{C4CA8D95-7999-E6BA-CAA1-F47B2CCCBA75}"/>
              </a:ext>
            </a:extLst>
          </p:cNvPr>
          <p:cNvSpPr txBox="1">
            <a:spLocks noGrp="1"/>
          </p:cNvSpPr>
          <p:nvPr>
            <p:ph type="body" idx="4294967295"/>
          </p:nvPr>
        </p:nvSpPr>
        <p:spPr>
          <a:xfrm>
            <a:off x="8992776" y="6062472"/>
            <a:ext cx="2423160" cy="310896"/>
          </a:xfrm>
        </p:spPr>
        <p:txBody>
          <a:bodyPr anchor="b" anchorCtr="1">
            <a:noAutofit/>
          </a:bodyPr>
          <a:lstStyle>
            <a:lvl1pPr marL="0" indent="0" algn="ctr">
              <a:lnSpc>
                <a:spcPct val="100000"/>
              </a:lnSpc>
              <a:spcBef>
                <a:spcPts val="0"/>
              </a:spcBef>
              <a:buNone/>
              <a:defRPr sz="1400" cap="all">
                <a:latin typeface="Gill Sans Nova" pitchFamily="34"/>
              </a:defRPr>
            </a:lvl1pPr>
          </a:lstStyle>
          <a:p>
            <a:pPr lvl="0"/>
            <a:r>
              <a:rPr lang="en-US"/>
              <a:t>Click to edit Master text styles</a:t>
            </a:r>
          </a:p>
        </p:txBody>
      </p:sp>
      <p:sp>
        <p:nvSpPr>
          <p:cNvPr id="24" name="Text Placeholder 46">
            <a:extLst>
              <a:ext uri="{FF2B5EF4-FFF2-40B4-BE49-F238E27FC236}">
                <a16:creationId xmlns:a16="http://schemas.microsoft.com/office/drawing/2014/main" id="{2063190E-CBD7-F9E4-1B04-852FFBCE4FD0}"/>
              </a:ext>
            </a:extLst>
          </p:cNvPr>
          <p:cNvSpPr txBox="1">
            <a:spLocks noGrp="1"/>
          </p:cNvSpPr>
          <p:nvPr>
            <p:ph type="body" idx="4294967295"/>
          </p:nvPr>
        </p:nvSpPr>
        <p:spPr>
          <a:xfrm>
            <a:off x="633258" y="6254496"/>
            <a:ext cx="2423160" cy="310896"/>
          </a:xfrm>
        </p:spPr>
        <p:txBody>
          <a:bodyPr anchorCtr="1">
            <a:noAutofit/>
          </a:bodyPr>
          <a:lstStyle>
            <a:lvl1pPr marL="0" indent="0" algn="ctr">
              <a:lnSpc>
                <a:spcPct val="100000"/>
              </a:lnSpc>
              <a:spcBef>
                <a:spcPts val="0"/>
              </a:spcBef>
              <a:buNone/>
              <a:defRPr lang="en-GB" sz="1400"/>
            </a:lvl1pPr>
          </a:lstStyle>
          <a:p>
            <a:pPr lvl="0"/>
            <a:r>
              <a:rPr lang="en-GB"/>
              <a:t>click to edit master text styles</a:t>
            </a:r>
          </a:p>
        </p:txBody>
      </p:sp>
      <p:sp>
        <p:nvSpPr>
          <p:cNvPr id="25" name="Text Placeholder 46">
            <a:extLst>
              <a:ext uri="{FF2B5EF4-FFF2-40B4-BE49-F238E27FC236}">
                <a16:creationId xmlns:a16="http://schemas.microsoft.com/office/drawing/2014/main" id="{A94225FF-2821-6212-B34B-626D07810516}"/>
              </a:ext>
            </a:extLst>
          </p:cNvPr>
          <p:cNvSpPr txBox="1">
            <a:spLocks noGrp="1"/>
          </p:cNvSpPr>
          <p:nvPr>
            <p:ph type="body" idx="4294967295"/>
          </p:nvPr>
        </p:nvSpPr>
        <p:spPr>
          <a:xfrm>
            <a:off x="3419764" y="6254496"/>
            <a:ext cx="2423160" cy="310896"/>
          </a:xfrm>
        </p:spPr>
        <p:txBody>
          <a:bodyPr anchorCtr="1">
            <a:noAutofit/>
          </a:bodyPr>
          <a:lstStyle>
            <a:lvl1pPr marL="0" indent="0" algn="ctr">
              <a:lnSpc>
                <a:spcPct val="100000"/>
              </a:lnSpc>
              <a:spcBef>
                <a:spcPts val="0"/>
              </a:spcBef>
              <a:buNone/>
              <a:defRPr lang="en-GB" sz="1400"/>
            </a:lvl1pPr>
          </a:lstStyle>
          <a:p>
            <a:pPr lvl="0"/>
            <a:r>
              <a:rPr lang="en-GB"/>
              <a:t>click to edit master text styles</a:t>
            </a:r>
          </a:p>
        </p:txBody>
      </p:sp>
      <p:sp>
        <p:nvSpPr>
          <p:cNvPr id="26" name="Text Placeholder 46">
            <a:extLst>
              <a:ext uri="{FF2B5EF4-FFF2-40B4-BE49-F238E27FC236}">
                <a16:creationId xmlns:a16="http://schemas.microsoft.com/office/drawing/2014/main" id="{92335B15-081B-8C4C-5561-CCFDE018461E}"/>
              </a:ext>
            </a:extLst>
          </p:cNvPr>
          <p:cNvSpPr txBox="1">
            <a:spLocks noGrp="1"/>
          </p:cNvSpPr>
          <p:nvPr>
            <p:ph type="body" idx="4294967295"/>
          </p:nvPr>
        </p:nvSpPr>
        <p:spPr>
          <a:xfrm>
            <a:off x="6206270" y="6254496"/>
            <a:ext cx="2423160" cy="310896"/>
          </a:xfrm>
        </p:spPr>
        <p:txBody>
          <a:bodyPr anchorCtr="1">
            <a:noAutofit/>
          </a:bodyPr>
          <a:lstStyle>
            <a:lvl1pPr marL="0" indent="0" algn="ctr">
              <a:lnSpc>
                <a:spcPct val="100000"/>
              </a:lnSpc>
              <a:spcBef>
                <a:spcPts val="0"/>
              </a:spcBef>
              <a:buNone/>
              <a:defRPr lang="en-GB" sz="1400"/>
            </a:lvl1pPr>
          </a:lstStyle>
          <a:p>
            <a:pPr lvl="0"/>
            <a:r>
              <a:rPr lang="en-GB"/>
              <a:t>click to edit master text styles</a:t>
            </a:r>
          </a:p>
        </p:txBody>
      </p:sp>
      <p:sp>
        <p:nvSpPr>
          <p:cNvPr id="27" name="Text Placeholder 46">
            <a:extLst>
              <a:ext uri="{FF2B5EF4-FFF2-40B4-BE49-F238E27FC236}">
                <a16:creationId xmlns:a16="http://schemas.microsoft.com/office/drawing/2014/main" id="{D64E2E36-F610-F5FC-FB10-0E1D808A25ED}"/>
              </a:ext>
            </a:extLst>
          </p:cNvPr>
          <p:cNvSpPr txBox="1">
            <a:spLocks noGrp="1"/>
          </p:cNvSpPr>
          <p:nvPr>
            <p:ph type="body" idx="4294967295"/>
          </p:nvPr>
        </p:nvSpPr>
        <p:spPr>
          <a:xfrm>
            <a:off x="8992776" y="6254496"/>
            <a:ext cx="2423160" cy="310896"/>
          </a:xfrm>
        </p:spPr>
        <p:txBody>
          <a:bodyPr anchorCtr="1">
            <a:noAutofit/>
          </a:bodyPr>
          <a:lstStyle>
            <a:lvl1pPr marL="0" indent="0" algn="ctr">
              <a:lnSpc>
                <a:spcPct val="100000"/>
              </a:lnSpc>
              <a:spcBef>
                <a:spcPts val="0"/>
              </a:spcBef>
              <a:buNone/>
              <a:defRPr lang="en-GB" sz="1400"/>
            </a:lvl1pPr>
          </a:lstStyle>
          <a:p>
            <a:pPr lvl="0"/>
            <a:r>
              <a:rPr lang="en-GB"/>
              <a:t>click to edit master text styles</a:t>
            </a:r>
          </a:p>
        </p:txBody>
      </p:sp>
    </p:spTree>
    <p:extLst>
      <p:ext uri="{BB962C8B-B14F-4D97-AF65-F5344CB8AC3E}">
        <p14:creationId xmlns:p14="http://schemas.microsoft.com/office/powerpoint/2010/main" val="30666961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Title and Content alt2">
    <p:spTree>
      <p:nvGrpSpPr>
        <p:cNvPr id="1" name=""/>
        <p:cNvGrpSpPr/>
        <p:nvPr/>
      </p:nvGrpSpPr>
      <p:grpSpPr>
        <a:xfrm>
          <a:off x="0" y="0"/>
          <a:ext cx="0" cy="0"/>
          <a:chOff x="0" y="0"/>
          <a:chExt cx="0" cy="0"/>
        </a:xfrm>
      </p:grpSpPr>
      <p:sp>
        <p:nvSpPr>
          <p:cNvPr id="2" name="Freeform: Shape 10">
            <a:extLst>
              <a:ext uri="{FF2B5EF4-FFF2-40B4-BE49-F238E27FC236}">
                <a16:creationId xmlns:a16="http://schemas.microsoft.com/office/drawing/2014/main" id="{2F36DF62-3B2C-AAEF-CC8A-19EA54E06CC8}"/>
              </a:ext>
            </a:extLst>
          </p:cNvPr>
          <p:cNvSpPr/>
          <p:nvPr/>
        </p:nvSpPr>
        <p:spPr>
          <a:xfrm>
            <a:off x="0" y="0"/>
            <a:ext cx="4303815" cy="6100291"/>
          </a:xfrm>
          <a:custGeom>
            <a:avLst/>
            <a:gdLst>
              <a:gd name="f0" fmla="val 10800000"/>
              <a:gd name="f1" fmla="val 5400000"/>
              <a:gd name="f2" fmla="val 180"/>
              <a:gd name="f3" fmla="val w"/>
              <a:gd name="f4" fmla="val h"/>
              <a:gd name="f5" fmla="val 0"/>
              <a:gd name="f6" fmla="val 4303817"/>
              <a:gd name="f7" fmla="val 6100294"/>
              <a:gd name="f8" fmla="val 4228398"/>
              <a:gd name="f9" fmla="val 4229446"/>
              <a:gd name="f10" fmla="val 3967"/>
              <a:gd name="f11" fmla="val 4705210"/>
              <a:gd name="f12" fmla="val 2114652"/>
              <a:gd name="f13" fmla="val 2809371"/>
              <a:gd name="f14" fmla="val 4773411"/>
              <a:gd name="f15" fmla="val 1077531"/>
              <a:gd name="f16" fmla="val 5738774"/>
              <a:gd name="f17" fmla="val 852198"/>
              <a:gd name="f18" fmla="val 5864379"/>
              <a:gd name="f19" fmla="val 435304"/>
              <a:gd name="f20" fmla="val 6090896"/>
              <a:gd name="f21" fmla="val 4752"/>
              <a:gd name="f22" fmla="val 6100220"/>
              <a:gd name="f23" fmla="+- 0 0 -90"/>
              <a:gd name="f24" fmla="*/ f3 1 4303817"/>
              <a:gd name="f25" fmla="*/ f4 1 6100294"/>
              <a:gd name="f26" fmla="+- f7 0 f5"/>
              <a:gd name="f27" fmla="+- f6 0 f5"/>
              <a:gd name="f28" fmla="*/ f23 f0 1"/>
              <a:gd name="f29" fmla="*/ f27 1 4303817"/>
              <a:gd name="f30" fmla="*/ f26 1 6100294"/>
              <a:gd name="f31" fmla="*/ 0 f27 1"/>
              <a:gd name="f32" fmla="*/ 0 f26 1"/>
              <a:gd name="f33" fmla="*/ 4228398 f27 1"/>
              <a:gd name="f34" fmla="*/ 4229446 f27 1"/>
              <a:gd name="f35" fmla="*/ 3967 f26 1"/>
              <a:gd name="f36" fmla="*/ 1077531 f27 1"/>
              <a:gd name="f37" fmla="*/ 5738774 f26 1"/>
              <a:gd name="f38" fmla="*/ 4752 f27 1"/>
              <a:gd name="f39" fmla="*/ 6100294 f26 1"/>
              <a:gd name="f40" fmla="*/ 6100220 f26 1"/>
              <a:gd name="f41" fmla="*/ f28 1 f2"/>
              <a:gd name="f42" fmla="*/ f31 1 4303817"/>
              <a:gd name="f43" fmla="*/ f32 1 6100294"/>
              <a:gd name="f44" fmla="*/ f33 1 4303817"/>
              <a:gd name="f45" fmla="*/ f34 1 4303817"/>
              <a:gd name="f46" fmla="*/ f35 1 6100294"/>
              <a:gd name="f47" fmla="*/ f36 1 4303817"/>
              <a:gd name="f48" fmla="*/ f37 1 6100294"/>
              <a:gd name="f49" fmla="*/ f38 1 4303817"/>
              <a:gd name="f50" fmla="*/ f39 1 6100294"/>
              <a:gd name="f51" fmla="*/ f40 1 6100294"/>
              <a:gd name="f52" fmla="*/ f5 1 f29"/>
              <a:gd name="f53" fmla="*/ f6 1 f29"/>
              <a:gd name="f54" fmla="*/ f5 1 f30"/>
              <a:gd name="f55" fmla="*/ f7 1 f30"/>
              <a:gd name="f56" fmla="+- f41 0 f1"/>
              <a:gd name="f57" fmla="*/ f42 1 f29"/>
              <a:gd name="f58" fmla="*/ f43 1 f30"/>
              <a:gd name="f59" fmla="*/ f44 1 f29"/>
              <a:gd name="f60" fmla="*/ f45 1 f29"/>
              <a:gd name="f61" fmla="*/ f46 1 f30"/>
              <a:gd name="f62" fmla="*/ f47 1 f29"/>
              <a:gd name="f63" fmla="*/ f48 1 f30"/>
              <a:gd name="f64" fmla="*/ f49 1 f29"/>
              <a:gd name="f65" fmla="*/ f50 1 f30"/>
              <a:gd name="f66" fmla="*/ f51 1 f30"/>
              <a:gd name="f67" fmla="*/ f52 f24 1"/>
              <a:gd name="f68" fmla="*/ f53 f24 1"/>
              <a:gd name="f69" fmla="*/ f55 f25 1"/>
              <a:gd name="f70" fmla="*/ f54 f25 1"/>
              <a:gd name="f71" fmla="*/ f57 f24 1"/>
              <a:gd name="f72" fmla="*/ f58 f25 1"/>
              <a:gd name="f73" fmla="*/ f59 f24 1"/>
              <a:gd name="f74" fmla="*/ f60 f24 1"/>
              <a:gd name="f75" fmla="*/ f61 f25 1"/>
              <a:gd name="f76" fmla="*/ f62 f24 1"/>
              <a:gd name="f77" fmla="*/ f63 f25 1"/>
              <a:gd name="f78" fmla="*/ f64 f24 1"/>
              <a:gd name="f79" fmla="*/ f65 f25 1"/>
              <a:gd name="f80" fmla="*/ f66 f25 1"/>
            </a:gdLst>
            <a:ahLst/>
            <a:cxnLst>
              <a:cxn ang="3cd4">
                <a:pos x="hc" y="t"/>
              </a:cxn>
              <a:cxn ang="0">
                <a:pos x="r" y="vc"/>
              </a:cxn>
              <a:cxn ang="cd4">
                <a:pos x="hc" y="b"/>
              </a:cxn>
              <a:cxn ang="cd2">
                <a:pos x="l" y="vc"/>
              </a:cxn>
              <a:cxn ang="f56">
                <a:pos x="f71" y="f72"/>
              </a:cxn>
              <a:cxn ang="f56">
                <a:pos x="f73" y="f72"/>
              </a:cxn>
              <a:cxn ang="f56">
                <a:pos x="f74" y="f75"/>
              </a:cxn>
              <a:cxn ang="f56">
                <a:pos x="f76" y="f77"/>
              </a:cxn>
              <a:cxn ang="f56">
                <a:pos x="f78" y="f79"/>
              </a:cxn>
              <a:cxn ang="f56">
                <a:pos x="f71" y="f80"/>
              </a:cxn>
            </a:cxnLst>
            <a:rect l="f67" t="f70" r="f68" b="f69"/>
            <a:pathLst>
              <a:path w="4303817" h="6100294">
                <a:moveTo>
                  <a:pt x="f5" y="f5"/>
                </a:moveTo>
                <a:lnTo>
                  <a:pt x="f8" y="f5"/>
                </a:lnTo>
                <a:lnTo>
                  <a:pt x="f9" y="f10"/>
                </a:lnTo>
                <a:cubicBezTo>
                  <a:pt x="f11" y="f12"/>
                  <a:pt x="f13" y="f14"/>
                  <a:pt x="f15" y="f16"/>
                </a:cubicBezTo>
                <a:cubicBezTo>
                  <a:pt x="f17" y="f18"/>
                  <a:pt x="f19" y="f20"/>
                  <a:pt x="f21" y="f7"/>
                </a:cubicBezTo>
                <a:lnTo>
                  <a:pt x="f5" y="f22"/>
                </a:lnTo>
                <a:close/>
              </a:path>
            </a:pathLst>
          </a:custGeom>
          <a:solidFill>
            <a:srgbClr val="657689">
              <a:alpha val="25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3" name="Freeform: Shape 22">
            <a:extLst>
              <a:ext uri="{FF2B5EF4-FFF2-40B4-BE49-F238E27FC236}">
                <a16:creationId xmlns:a16="http://schemas.microsoft.com/office/drawing/2014/main" id="{BCD4F36D-01F5-896E-ADE9-B59D27C65B43}"/>
              </a:ext>
            </a:extLst>
          </p:cNvPr>
          <p:cNvSpPr/>
          <p:nvPr/>
        </p:nvSpPr>
        <p:spPr>
          <a:xfrm>
            <a:off x="0" y="0"/>
            <a:ext cx="3097831" cy="2532430"/>
          </a:xfrm>
          <a:custGeom>
            <a:avLst/>
            <a:gdLst>
              <a:gd name="f0" fmla="val 10800000"/>
              <a:gd name="f1" fmla="val 5400000"/>
              <a:gd name="f2" fmla="val 180"/>
              <a:gd name="f3" fmla="val w"/>
              <a:gd name="f4" fmla="val h"/>
              <a:gd name="f5" fmla="val 0"/>
              <a:gd name="f6" fmla="val 3097831"/>
              <a:gd name="f7" fmla="val 2532431"/>
              <a:gd name="f8" fmla="val 177065"/>
              <a:gd name="f9" fmla="val 2339513"/>
              <a:gd name="f10" fmla="val 194155"/>
              <a:gd name="f11" fmla="val 2333794"/>
              <a:gd name="f12" fmla="val 217330"/>
              <a:gd name="f13" fmla="val 2347896"/>
              <a:gd name="f14" fmla="val 254598"/>
              <a:gd name="f15" fmla="val 2356846"/>
              <a:gd name="f16" fmla="val 220984"/>
              <a:gd name="f17" fmla="val 2389305"/>
              <a:gd name="f18" fmla="val 204889"/>
              <a:gd name="f19" fmla="val 2409285"/>
              <a:gd name="f20" fmla="val 184928"/>
              <a:gd name="f21" fmla="val 2423626"/>
              <a:gd name="f22" fmla="val 126472"/>
              <a:gd name="f23" fmla="val 2465563"/>
              <a:gd name="f24" fmla="val 66758"/>
              <a:gd name="f25" fmla="val 2501272"/>
              <a:gd name="f26" fmla="val 5587"/>
              <a:gd name="f27" fmla="val 2530140"/>
              <a:gd name="f28" fmla="val 2381588"/>
              <a:gd name="f29" fmla="val 23582"/>
              <a:gd name="f30" fmla="val 2378908"/>
              <a:gd name="f31" fmla="val 74831"/>
              <a:gd name="f32" fmla="val 2369442"/>
              <a:gd name="f33" fmla="val 125964"/>
              <a:gd name="f34" fmla="val 2356329"/>
              <a:gd name="f35" fmla="val 515105"/>
              <a:gd name="f36" fmla="val 2041082"/>
              <a:gd name="f37" fmla="val 525020"/>
              <a:gd name="f38" fmla="val 2042275"/>
              <a:gd name="f39" fmla="val 535497"/>
              <a:gd name="f40" fmla="val 2044487"/>
              <a:gd name="f41" fmla="val 544953"/>
              <a:gd name="f42" fmla="val 2044795"/>
              <a:gd name="f43" fmla="val 548144"/>
              <a:gd name="f44" fmla="val 2051803"/>
              <a:gd name="f45" fmla="val 551336"/>
              <a:gd name="f46" fmla="val 2058812"/>
              <a:gd name="f47" fmla="val 554530"/>
              <a:gd name="f48" fmla="val 2065819"/>
              <a:gd name="f49" fmla="val 525428"/>
              <a:gd name="f50" fmla="val 2090123"/>
              <a:gd name="f51" fmla="val 499946"/>
              <a:gd name="f52" fmla="val 2123686"/>
              <a:gd name="f53" fmla="val 466801"/>
              <a:gd name="f54" fmla="val 2136482"/>
              <a:gd name="f55" fmla="val 339661"/>
              <a:gd name="f56" fmla="val 2185241"/>
              <a:gd name="f57" fmla="val 212186"/>
              <a:gd name="f58" fmla="val 2234684"/>
              <a:gd name="f59" fmla="val 80640"/>
              <a:gd name="f60" fmla="val 2269208"/>
              <a:gd name="f61" fmla="val 55707"/>
              <a:gd name="f62" fmla="val 2275751"/>
              <a:gd name="f63" fmla="val 30214"/>
              <a:gd name="f64" fmla="val 2281031"/>
              <a:gd name="f65" fmla="val 4467"/>
              <a:gd name="f66" fmla="val 2284674"/>
              <a:gd name="f67" fmla="val 2284999"/>
              <a:gd name="f68" fmla="val 2070368"/>
              <a:gd name="f69" fmla="val 122464"/>
              <a:gd name="f70" fmla="val 2093200"/>
              <a:gd name="f71" fmla="val 248407"/>
              <a:gd name="f72" fmla="val 2112713"/>
              <a:gd name="f73" fmla="val 372168"/>
              <a:gd name="f74" fmla="val 2105142"/>
              <a:gd name="f75" fmla="val 488631"/>
              <a:gd name="f76" fmla="val 2043490"/>
              <a:gd name="f77" fmla="val 495838"/>
              <a:gd name="f78" fmla="val 2039718"/>
              <a:gd name="f79" fmla="val 505191"/>
              <a:gd name="f80" fmla="val 2039890"/>
              <a:gd name="f81" fmla="val 1575747"/>
              <a:gd name="f82" fmla="val 30326"/>
              <a:gd name="f83" fmla="val 1578492"/>
              <a:gd name="f84" fmla="val 65045"/>
              <a:gd name="f85" fmla="val 1583805"/>
              <a:gd name="f86" fmla="val 99455"/>
              <a:gd name="f87" fmla="val 1591256"/>
              <a:gd name="f88" fmla="val 134013"/>
              <a:gd name="f89" fmla="val 1600874"/>
              <a:gd name="f90" fmla="val 268006"/>
              <a:gd name="f91" fmla="val 1638282"/>
              <a:gd name="f92" fmla="val 408089"/>
              <a:gd name="f93" fmla="val 1659470"/>
              <a:gd name="f94" fmla="val 546960"/>
              <a:gd name="f95" fmla="val 1673430"/>
              <a:gd name="f96" fmla="val 668003"/>
              <a:gd name="f97" fmla="val 1685947"/>
              <a:gd name="f98" fmla="val 790523"/>
              <a:gd name="f99" fmla="val 1676746"/>
              <a:gd name="f100" fmla="val 902901"/>
              <a:gd name="f101" fmla="val 1616488"/>
              <a:gd name="f102" fmla="val 924452"/>
              <a:gd name="f103" fmla="val 1604798"/>
              <a:gd name="f104" fmla="val 953472"/>
              <a:gd name="f105" fmla="val 1606297"/>
              <a:gd name="f106" fmla="val 981963"/>
              <a:gd name="f107" fmla="val 1600906"/>
              <a:gd name="f108" fmla="val 981521"/>
              <a:gd name="f109" fmla="val 1623983"/>
              <a:gd name="f110" fmla="val 984183"/>
              <a:gd name="f111" fmla="val 1633111"/>
              <a:gd name="f112" fmla="val 980602"/>
              <a:gd name="f113" fmla="val 1637984"/>
              <a:gd name="f114" fmla="val 972430"/>
              <a:gd name="f115" fmla="val 1649782"/>
              <a:gd name="f116" fmla="val 963031"/>
              <a:gd name="f117" fmla="val 1661659"/>
              <a:gd name="f118" fmla="val 951630"/>
              <a:gd name="f119" fmla="val 1670341"/>
              <a:gd name="f120" fmla="val 795656"/>
              <a:gd name="f121" fmla="val 1788250"/>
              <a:gd name="f122" fmla="val 620439"/>
              <a:gd name="f123" fmla="val 1861176"/>
              <a:gd name="f124" fmla="val 428358"/>
              <a:gd name="f125" fmla="val 1896744"/>
              <a:gd name="f126" fmla="val 297589"/>
              <a:gd name="f127" fmla="val 1921022"/>
              <a:gd name="f128" fmla="val 177399"/>
              <a:gd name="f129" fmla="val 1891390"/>
              <a:gd name="f130" fmla="val 62362"/>
              <a:gd name="f131" fmla="val 1844923"/>
              <a:gd name="f132" fmla="val 1817067"/>
              <a:gd name="f133" fmla="val 2392663"/>
              <a:gd name="f134" fmla="val 2887521"/>
              <a:gd name="f135" fmla="val 2970795"/>
              <a:gd name="f136" fmla="val 34444"/>
              <a:gd name="f137" fmla="val 3012007"/>
              <a:gd name="f138" fmla="val 48971"/>
              <a:gd name="f139" fmla="val 3054191"/>
              <a:gd name="f140" fmla="val 61282"/>
              <a:gd name="f141" fmla="val 71279"/>
              <a:gd name="f142" fmla="val 3050254"/>
              <a:gd name="f143" fmla="val 125956"/>
              <a:gd name="f144" fmla="val 2955769"/>
              <a:gd name="f145" fmla="val 160146"/>
              <a:gd name="f146" fmla="val 2863239"/>
              <a:gd name="f147" fmla="val 172683"/>
              <a:gd name="f148" fmla="val 2680068"/>
              <a:gd name="f149" fmla="val 197283"/>
              <a:gd name="f150" fmla="val 2529795"/>
              <a:gd name="f151" fmla="val 141319"/>
              <a:gd name="f152" fmla="val 2407524"/>
              <a:gd name="f153" fmla="val 16854"/>
              <a:gd name="f154" fmla="val 605964"/>
              <a:gd name="f155" fmla="val 747628"/>
              <a:gd name="f156" fmla="val 724307"/>
              <a:gd name="f157" fmla="val 81673"/>
              <a:gd name="f158" fmla="val 712100"/>
              <a:gd name="f159" fmla="val 124220"/>
              <a:gd name="f160" fmla="val 700661"/>
              <a:gd name="f161" fmla="val 166932"/>
              <a:gd name="f162" fmla="val 692486"/>
              <a:gd name="f163" fmla="val 210269"/>
              <a:gd name="f164" fmla="val 654756"/>
              <a:gd name="f165" fmla="val 413620"/>
              <a:gd name="f166" fmla="val 626527"/>
              <a:gd name="f167" fmla="val 618747"/>
              <a:gd name="f168" fmla="val 526415"/>
              <a:gd name="f169" fmla="val 804384"/>
              <a:gd name="f170" fmla="val 524462"/>
              <a:gd name="f171" fmla="val 808016"/>
              <a:gd name="f172" fmla="val 531145"/>
              <a:gd name="f173" fmla="val 816228"/>
              <a:gd name="f174" fmla="val 536624"/>
              <a:gd name="f175" fmla="val 827931"/>
              <a:gd name="f176" fmla="val 571904"/>
              <a:gd name="f177" fmla="val 808361"/>
              <a:gd name="f178" fmla="val 605528"/>
              <a:gd name="f179" fmla="val 786618"/>
              <a:gd name="f180" fmla="val 641647"/>
              <a:gd name="f181" fmla="val 769841"/>
              <a:gd name="f182" fmla="val 830399"/>
              <a:gd name="f183" fmla="val 681460"/>
              <a:gd name="f184" fmla="val 917077"/>
              <a:gd name="f185" fmla="val 524931"/>
              <a:gd name="f186" fmla="val 943988"/>
              <a:gd name="f187" fmla="val 325957"/>
              <a:gd name="f188" fmla="val 953121"/>
              <a:gd name="f189" fmla="val 260223"/>
              <a:gd name="f190" fmla="val 966831"/>
              <a:gd name="f191" fmla="val 194866"/>
              <a:gd name="f192" fmla="val 983823"/>
              <a:gd name="f193" fmla="val 130441"/>
              <a:gd name="f194" fmla="val 1018176"/>
              <a:gd name="f195" fmla="val 1245150"/>
              <a:gd name="f196" fmla="val 1215445"/>
              <a:gd name="f197" fmla="val 85044"/>
              <a:gd name="f198" fmla="val 1172858"/>
              <a:gd name="f199" fmla="val 235346"/>
              <a:gd name="f200" fmla="val 1145665"/>
              <a:gd name="f201" fmla="val 391844"/>
              <a:gd name="f202" fmla="val 1037154"/>
              <a:gd name="f203" fmla="val 517590"/>
              <a:gd name="f204" fmla="val 1215367"/>
              <a:gd name="f205" fmla="val 462120"/>
              <a:gd name="f206" fmla="val 1324379"/>
              <a:gd name="f207" fmla="val 334920"/>
              <a:gd name="f208" fmla="val 1405473"/>
              <a:gd name="f209" fmla="val 180067"/>
              <a:gd name="f210" fmla="val 1435353"/>
              <a:gd name="f211" fmla="val 122991"/>
              <a:gd name="f212" fmla="val 1459280"/>
              <a:gd name="f213" fmla="val 61760"/>
              <a:gd name="f214" fmla="val 1485372"/>
              <a:gd name="f215" fmla="val 2313"/>
              <a:gd name="f216" fmla="val 1486481"/>
              <a:gd name="f217" fmla="val 1767143"/>
              <a:gd name="f218" fmla="val 1720915"/>
              <a:gd name="f219" fmla="val 86701"/>
              <a:gd name="f220" fmla="val 1702464"/>
              <a:gd name="f221" fmla="val 117768"/>
              <a:gd name="f222" fmla="val 1682236"/>
              <a:gd name="f223" fmla="val 148127"/>
              <a:gd name="f224" fmla="val 1659572"/>
              <a:gd name="f225" fmla="val 177506"/>
              <a:gd name="f226" fmla="val 1752607"/>
              <a:gd name="f227" fmla="val 159436"/>
              <a:gd name="f228" fmla="val 1856210"/>
              <a:gd name="f229" fmla="val 110043"/>
              <a:gd name="f230" fmla="val 1944334"/>
              <a:gd name="f231" fmla="val 44335"/>
              <a:gd name="f232" fmla="val 1997754"/>
              <a:gd name="f233" fmla="val 2262240"/>
              <a:gd name="f234" fmla="val 2121733"/>
              <a:gd name="f235" fmla="val 60384"/>
              <a:gd name="f236" fmla="val 2043455"/>
              <a:gd name="f237" fmla="val 94032"/>
              <a:gd name="f238" fmla="val 1964207"/>
              <a:gd name="f239" fmla="val 128097"/>
              <a:gd name="f240" fmla="val 1880826"/>
              <a:gd name="f241" fmla="val 163915"/>
              <a:gd name="f242" fmla="val 2016471"/>
              <a:gd name="f243" fmla="val 230529"/>
              <a:gd name="f244" fmla="val 2132159"/>
              <a:gd name="f245" fmla="val 284451"/>
              <a:gd name="f246" fmla="val 2245700"/>
              <a:gd name="f247" fmla="val 343440"/>
              <a:gd name="f248" fmla="val 2305999"/>
              <a:gd name="f249" fmla="val 374753"/>
              <a:gd name="f250" fmla="val 2363067"/>
              <a:gd name="f251" fmla="val 402948"/>
              <a:gd name="f252" fmla="val 2434618"/>
              <a:gd name="f253" fmla="val 387079"/>
              <a:gd name="f254" fmla="val 2453698"/>
              <a:gd name="f255" fmla="val 382847"/>
              <a:gd name="f256" fmla="val 2477235"/>
              <a:gd name="f257" fmla="val 399677"/>
              <a:gd name="f258" fmla="val 2512614"/>
              <a:gd name="f259" fmla="val 411781"/>
              <a:gd name="f260" fmla="val 2420100"/>
              <a:gd name="f261" fmla="val 508828"/>
              <a:gd name="f262" fmla="val 2312511"/>
              <a:gd name="f263" fmla="val 515670"/>
              <a:gd name="f264" fmla="val 2208593"/>
              <a:gd name="f265" fmla="val 529585"/>
              <a:gd name="f266" fmla="val 1968980"/>
              <a:gd name="f267" fmla="val 561874"/>
              <a:gd name="f268" fmla="val 1774391"/>
              <a:gd name="f269" fmla="val 480935"/>
              <a:gd name="f270" fmla="val 1625861"/>
              <a:gd name="f271" fmla="val 279117"/>
              <a:gd name="f272" fmla="val 1501602"/>
              <a:gd name="f273" fmla="val 347992"/>
              <a:gd name="f274" fmla="val 1385771"/>
              <a:gd name="f275" fmla="val 412165"/>
              <a:gd name="f276" fmla="val 1249141"/>
              <a:gd name="f277" fmla="val 487887"/>
              <a:gd name="f278" fmla="val 1347937"/>
              <a:gd name="f279" fmla="val 510051"/>
              <a:gd name="f280" fmla="val 1420506"/>
              <a:gd name="f281" fmla="val 520865"/>
              <a:gd name="f282" fmla="val 1489817"/>
              <a:gd name="f283" fmla="val 543171"/>
              <a:gd name="f284" fmla="val 1662032"/>
              <a:gd name="f285" fmla="val 598671"/>
              <a:gd name="f286" fmla="val 1832774"/>
              <a:gd name="f287" fmla="val 657866"/>
              <a:gd name="f288" fmla="val 2017586"/>
              <a:gd name="f289" fmla="val 654434"/>
              <a:gd name="f290" fmla="val 2037106"/>
              <a:gd name="f291" fmla="val 654158"/>
              <a:gd name="f292" fmla="val 2056972"/>
              <a:gd name="f293" fmla="val 672925"/>
              <a:gd name="f294" fmla="val 2090269"/>
              <a:gd name="f295" fmla="val 689617"/>
              <a:gd name="f296" fmla="val 2014771"/>
              <a:gd name="f297" fmla="val 752684"/>
              <a:gd name="f298" fmla="val 1942857"/>
              <a:gd name="f299" fmla="val 774836"/>
              <a:gd name="f300" fmla="val 1865658"/>
              <a:gd name="f301" fmla="val 783850"/>
              <a:gd name="f302" fmla="val 1623085"/>
              <a:gd name="f303" fmla="val 812816"/>
              <a:gd name="f304" fmla="val 1385662"/>
              <a:gd name="f305" fmla="val 809115"/>
              <a:gd name="f306" fmla="val 1168690"/>
              <a:gd name="f307" fmla="val 673999"/>
              <a:gd name="f308" fmla="val 1146885"/>
              <a:gd name="f309" fmla="val 660570"/>
              <a:gd name="f310" fmla="val 1122765"/>
              <a:gd name="f311" fmla="val 648045"/>
              <a:gd name="f312" fmla="val 1097817"/>
              <a:gd name="f313" fmla="val 643444"/>
              <a:gd name="f314" fmla="val 1062411"/>
              <a:gd name="f315" fmla="val 636939"/>
              <a:gd name="f316" fmla="val 1020764"/>
              <a:gd name="f317" fmla="val 626176"/>
              <a:gd name="f318" fmla="val 990410"/>
              <a:gd name="f319" fmla="val 638134"/>
              <a:gd name="f320" fmla="val 903436"/>
              <a:gd name="f321" fmla="val 672612"/>
              <a:gd name="f322" fmla="val 823401"/>
              <a:gd name="f323" fmla="val 722400"/>
              <a:gd name="f324" fmla="val 736992"/>
              <a:gd name="f325" fmla="val 786910"/>
              <a:gd name="f326" fmla="val 833539"/>
              <a:gd name="f327" fmla="val 800489"/>
              <a:gd name="f328" fmla="val 913270"/>
              <a:gd name="f329" fmla="val 810570"/>
              <a:gd name="f330" fmla="val 992677"/>
              <a:gd name="f331" fmla="val 823042"/>
              <a:gd name="f332" fmla="val 1210604"/>
              <a:gd name="f333" fmla="val 857464"/>
              <a:gd name="f334" fmla="val 1426175"/>
              <a:gd name="f335" fmla="val 914702"/>
              <a:gd name="f336" fmla="val 1650715"/>
              <a:gd name="f337" fmla="val 884022"/>
              <a:gd name="f338" fmla="val 1670079"/>
              <a:gd name="f339" fmla="val 881290"/>
              <a:gd name="f340" fmla="val 1692181"/>
              <a:gd name="f341" fmla="val 897925"/>
              <a:gd name="f342" fmla="val 1721679"/>
              <a:gd name="f343" fmla="val 908500"/>
              <a:gd name="f344" fmla="val 1702532"/>
              <a:gd name="f345" fmla="val 931232"/>
              <a:gd name="f346" fmla="val 1695409"/>
              <a:gd name="f347" fmla="val 946096"/>
              <a:gd name="f348" fmla="val 1683851"/>
              <a:gd name="f349" fmla="val 952322"/>
              <a:gd name="f350" fmla="val 1434339"/>
              <a:gd name="f351" fmla="val 1084824"/>
              <a:gd name="f352" fmla="val 1174944"/>
              <a:gd name="f353" fmla="val 1155344"/>
              <a:gd name="f354" fmla="val 897899"/>
              <a:gd name="f355" fmla="val 1046664"/>
              <a:gd name="f356" fmla="val 771870"/>
              <a:gd name="f357" fmla="val 997184"/>
              <a:gd name="f358" fmla="val 642761"/>
              <a:gd name="f359" fmla="val 974076"/>
              <a:gd name="f360" fmla="val 509734"/>
              <a:gd name="f361" fmla="val 965536"/>
              <a:gd name="f362" fmla="val 488017"/>
              <a:gd name="f363" fmla="val 964052"/>
              <a:gd name="f364" fmla="val 461157"/>
              <a:gd name="f365" fmla="val 959192"/>
              <a:gd name="f366" fmla="val 445191"/>
              <a:gd name="f367" fmla="val 969204"/>
              <a:gd name="f368" fmla="val 333897"/>
              <a:gd name="f369" fmla="val 1037646"/>
              <a:gd name="f370" fmla="val 225641"/>
              <a:gd name="f371" fmla="val 1110639"/>
              <a:gd name="f372" fmla="val 133050"/>
              <a:gd name="f373" fmla="val 1206458"/>
              <a:gd name="f374" fmla="val 341357"/>
              <a:gd name="f375" fmla="val 1149953"/>
              <a:gd name="f376" fmla="val 544404"/>
              <a:gd name="f377" fmla="val 1184550"/>
              <a:gd name="f378" fmla="val 747077"/>
              <a:gd name="f379" fmla="val 1223721"/>
              <a:gd name="f380" fmla="val 916050"/>
              <a:gd name="f381" fmla="val 1256376"/>
              <a:gd name="f382" fmla="val 1083927"/>
              <a:gd name="f383" fmla="val 1270129"/>
              <a:gd name="f384" fmla="val 1246838"/>
              <a:gd name="f385" fmla="val 1194561"/>
              <a:gd name="f386" fmla="val 1258266"/>
              <a:gd name="f387" fmla="val 1189292"/>
              <a:gd name="f388" fmla="val 1273919"/>
              <a:gd name="f389" fmla="val 1192389"/>
              <a:gd name="f390" fmla="val 1295481"/>
              <a:gd name="f391" fmla="val 1191416"/>
              <a:gd name="f392" fmla="val 1295482"/>
              <a:gd name="f393" fmla="val 1292240"/>
              <a:gd name="f394" fmla="val 1223193"/>
              <a:gd name="f395" fmla="val 1327979"/>
              <a:gd name="f396" fmla="val 1157573"/>
              <a:gd name="f397" fmla="val 1361213"/>
              <a:gd name="f398" fmla="val 1105553"/>
              <a:gd name="f399" fmla="val 1387523"/>
              <a:gd name="f400" fmla="val 1045986"/>
              <a:gd name="f401" fmla="val 1399416"/>
              <a:gd name="f402" fmla="val 989171"/>
              <a:gd name="f403" fmla="val 1414361"/>
              <a:gd name="f404" fmla="val 778473"/>
              <a:gd name="f405" fmla="val 1470541"/>
              <a:gd name="f406" fmla="val 567742"/>
              <a:gd name="f407" fmla="val 1476548"/>
              <a:gd name="f408" fmla="val 353864"/>
              <a:gd name="f409" fmla="val 1426601"/>
              <a:gd name="f410" fmla="val 254241"/>
              <a:gd name="f411" fmla="val 1403352"/>
              <a:gd name="f412" fmla="val 150259"/>
              <a:gd name="f413" fmla="val 1399724"/>
              <a:gd name="f414" fmla="val 48450"/>
              <a:gd name="f415" fmla="val 1385431"/>
              <a:gd name="f416" fmla="val 1383095"/>
              <a:gd name="f417" fmla="val 442797"/>
              <a:gd name="f418" fmla="val 10908"/>
              <a:gd name="f419" fmla="val 416103"/>
              <a:gd name="f420" fmla="val 51257"/>
              <a:gd name="f421" fmla="val 330271"/>
              <a:gd name="f422" fmla="val 105655"/>
              <a:gd name="f423" fmla="val 249632"/>
              <a:gd name="f424" fmla="val 176820"/>
              <a:gd name="f425" fmla="val 175170"/>
              <a:gd name="f426" fmla="val 198630"/>
              <a:gd name="f427" fmla="val 152556"/>
              <a:gd name="f428" fmla="val 214572"/>
              <a:gd name="f429" fmla="val 121109"/>
              <a:gd name="f430" fmla="val 260099"/>
              <a:gd name="f431" fmla="val 130205"/>
              <a:gd name="f432" fmla="val 260498"/>
              <a:gd name="f433" fmla="val 147064"/>
              <a:gd name="f434" fmla="val 265873"/>
              <a:gd name="f435" fmla="val 163135"/>
              <a:gd name="f436" fmla="val 260495"/>
              <a:gd name="f437" fmla="val 174096"/>
              <a:gd name="f438" fmla="val 193118"/>
              <a:gd name="f439" fmla="val 310351"/>
              <a:gd name="f440" fmla="val 184260"/>
              <a:gd name="f441" fmla="val 458681"/>
              <a:gd name="f442" fmla="val 174574"/>
              <a:gd name="f443" fmla="val 605925"/>
              <a:gd name="f444" fmla="val 164473"/>
              <a:gd name="f445" fmla="val 761636"/>
              <a:gd name="f446" fmla="val 140011"/>
              <a:gd name="f447" fmla="val 913697"/>
              <a:gd name="f448" fmla="val 85341"/>
              <a:gd name="f449" fmla="val 1060441"/>
              <a:gd name="f450" fmla="val 72759"/>
              <a:gd name="f451" fmla="val 1094049"/>
              <a:gd name="f452" fmla="val 61613"/>
              <a:gd name="f453" fmla="val 1127849"/>
              <a:gd name="f454" fmla="val 45643"/>
              <a:gd name="f455" fmla="val 1173905"/>
              <a:gd name="f456" fmla="val 182365"/>
              <a:gd name="f457" fmla="val 1101118"/>
              <a:gd name="f458" fmla="val 259625"/>
              <a:gd name="f459" fmla="val 999811"/>
              <a:gd name="f460" fmla="val 288222"/>
              <a:gd name="f461" fmla="val 862194"/>
              <a:gd name="f462" fmla="val 317271"/>
              <a:gd name="f463" fmla="val 721228"/>
              <a:gd name="f464" fmla="val 343722"/>
              <a:gd name="f465" fmla="val 579667"/>
              <a:gd name="f466" fmla="val 370923"/>
              <a:gd name="f467" fmla="val 437965"/>
              <a:gd name="f468" fmla="val 404041"/>
              <a:gd name="f469" fmla="val 266013"/>
              <a:gd name="f470" fmla="val 488120"/>
              <a:gd name="f471" fmla="val 126452"/>
              <a:gd name="f472" fmla="val 600507"/>
              <a:gd name="f473" fmla="val 5216"/>
              <a:gd name="f474" fmla="+- 0 0 -90"/>
              <a:gd name="f475" fmla="*/ f3 1 3097831"/>
              <a:gd name="f476" fmla="*/ f4 1 2532431"/>
              <a:gd name="f477" fmla="+- f7 0 f5"/>
              <a:gd name="f478" fmla="+- f6 0 f5"/>
              <a:gd name="f479" fmla="*/ f474 f0 1"/>
              <a:gd name="f480" fmla="*/ f478 1 3097831"/>
              <a:gd name="f481" fmla="*/ f477 1 2532431"/>
              <a:gd name="f482" fmla="*/ 177065 f478 1"/>
              <a:gd name="f483" fmla="*/ 2339513 f477 1"/>
              <a:gd name="f484" fmla="*/ 254598 f478 1"/>
              <a:gd name="f485" fmla="*/ 2356846 f477 1"/>
              <a:gd name="f486" fmla="*/ 184928 f478 1"/>
              <a:gd name="f487" fmla="*/ 2423626 f477 1"/>
              <a:gd name="f488" fmla="*/ 5587 f478 1"/>
              <a:gd name="f489" fmla="*/ 2530140 f477 1"/>
              <a:gd name="f490" fmla="*/ 0 f478 1"/>
              <a:gd name="f491" fmla="*/ 2532431 f477 1"/>
              <a:gd name="f492" fmla="*/ 2381588 f477 1"/>
              <a:gd name="f493" fmla="*/ 23582 f478 1"/>
              <a:gd name="f494" fmla="*/ 2378908 f477 1"/>
              <a:gd name="f495" fmla="*/ 515105 f478 1"/>
              <a:gd name="f496" fmla="*/ 2041082 f477 1"/>
              <a:gd name="f497" fmla="*/ 544953 f478 1"/>
              <a:gd name="f498" fmla="*/ 2044795 f477 1"/>
              <a:gd name="f499" fmla="*/ 554530 f478 1"/>
              <a:gd name="f500" fmla="*/ 2065819 f477 1"/>
              <a:gd name="f501" fmla="*/ 466801 f478 1"/>
              <a:gd name="f502" fmla="*/ 2136482 f477 1"/>
              <a:gd name="f503" fmla="*/ 80640 f478 1"/>
              <a:gd name="f504" fmla="*/ 2269208 f477 1"/>
              <a:gd name="f505" fmla="*/ 4467 f478 1"/>
              <a:gd name="f506" fmla="*/ 2284674 f477 1"/>
              <a:gd name="f507" fmla="*/ 2284999 f477 1"/>
              <a:gd name="f508" fmla="*/ 2070368 f477 1"/>
              <a:gd name="f509" fmla="*/ 122464 f478 1"/>
              <a:gd name="f510" fmla="*/ 2093200 f477 1"/>
              <a:gd name="f511" fmla="*/ 488631 f478 1"/>
              <a:gd name="f512" fmla="*/ 2043490 f477 1"/>
              <a:gd name="f513" fmla="*/ 1575747 f477 1"/>
              <a:gd name="f514" fmla="*/ 30326 f478 1"/>
              <a:gd name="f515" fmla="*/ 1578492 f477 1"/>
              <a:gd name="f516" fmla="*/ 134013 f478 1"/>
              <a:gd name="f517" fmla="*/ 1600874 f477 1"/>
              <a:gd name="f518" fmla="*/ 546960 f478 1"/>
              <a:gd name="f519" fmla="*/ 1673430 f477 1"/>
              <a:gd name="f520" fmla="*/ 902901 f478 1"/>
              <a:gd name="f521" fmla="*/ 1616488 f477 1"/>
              <a:gd name="f522" fmla="*/ 981963 f478 1"/>
              <a:gd name="f523" fmla="*/ 1600906 f477 1"/>
              <a:gd name="f524" fmla="*/ 980602 f478 1"/>
              <a:gd name="f525" fmla="*/ 1637984 f477 1"/>
              <a:gd name="f526" fmla="*/ 951630 f478 1"/>
              <a:gd name="f527" fmla="*/ 1670341 f477 1"/>
              <a:gd name="f528" fmla="*/ 428358 f478 1"/>
              <a:gd name="f529" fmla="*/ 1896744 f477 1"/>
              <a:gd name="f530" fmla="*/ 62362 f478 1"/>
              <a:gd name="f531" fmla="*/ 1844923 f477 1"/>
              <a:gd name="f532" fmla="*/ 1817067 f477 1"/>
              <a:gd name="f533" fmla="*/ 2392663 f478 1"/>
              <a:gd name="f534" fmla="*/ 0 f477 1"/>
              <a:gd name="f535" fmla="*/ 2887521 f478 1"/>
              <a:gd name="f536" fmla="*/ 2970795 f478 1"/>
              <a:gd name="f537" fmla="*/ 34444 f477 1"/>
              <a:gd name="f538" fmla="*/ 3097831 f478 1"/>
              <a:gd name="f539" fmla="*/ 71279 f477 1"/>
              <a:gd name="f540" fmla="*/ 2863239 f478 1"/>
              <a:gd name="f541" fmla="*/ 172683 f477 1"/>
              <a:gd name="f542" fmla="*/ 2407524 f478 1"/>
              <a:gd name="f543" fmla="*/ 16854 f477 1"/>
              <a:gd name="f544" fmla="*/ 605964 f478 1"/>
              <a:gd name="f545" fmla="*/ 747628 f478 1"/>
              <a:gd name="f546" fmla="*/ 724307 f478 1"/>
              <a:gd name="f547" fmla="*/ 81673 f477 1"/>
              <a:gd name="f548" fmla="*/ 692486 f478 1"/>
              <a:gd name="f549" fmla="*/ 210269 f477 1"/>
              <a:gd name="f550" fmla="*/ 526415 f478 1"/>
              <a:gd name="f551" fmla="*/ 804384 f477 1"/>
              <a:gd name="f552" fmla="*/ 536624 f478 1"/>
              <a:gd name="f553" fmla="*/ 827931 f477 1"/>
              <a:gd name="f554" fmla="*/ 641647 f478 1"/>
              <a:gd name="f555" fmla="*/ 769841 f477 1"/>
              <a:gd name="f556" fmla="*/ 943988 f478 1"/>
              <a:gd name="f557" fmla="*/ 325957 f477 1"/>
              <a:gd name="f558" fmla="*/ 983823 f478 1"/>
              <a:gd name="f559" fmla="*/ 130441 f477 1"/>
              <a:gd name="f560" fmla="*/ 1018176 f478 1"/>
              <a:gd name="f561" fmla="*/ 1245150 f478 1"/>
              <a:gd name="f562" fmla="*/ 1215445 f478 1"/>
              <a:gd name="f563" fmla="*/ 85044 f477 1"/>
              <a:gd name="f564" fmla="*/ 1037154 f478 1"/>
              <a:gd name="f565" fmla="*/ 517590 f477 1"/>
              <a:gd name="f566" fmla="*/ 1405473 f478 1"/>
              <a:gd name="f567" fmla="*/ 180067 f477 1"/>
              <a:gd name="f568" fmla="*/ 1485372 f478 1"/>
              <a:gd name="f569" fmla="*/ 2313 f477 1"/>
              <a:gd name="f570" fmla="*/ 1486481 f478 1"/>
              <a:gd name="f571" fmla="*/ 1767143 f478 1"/>
              <a:gd name="f572" fmla="*/ 1720915 f478 1"/>
              <a:gd name="f573" fmla="*/ 86701 f477 1"/>
              <a:gd name="f574" fmla="*/ 1659572 f478 1"/>
              <a:gd name="f575" fmla="*/ 177506 f477 1"/>
              <a:gd name="f576" fmla="*/ 1944334 f478 1"/>
              <a:gd name="f577" fmla="*/ 44335 f477 1"/>
              <a:gd name="f578" fmla="*/ 1997754 f478 1"/>
              <a:gd name="f579" fmla="*/ 2262240 f478 1"/>
              <a:gd name="f580" fmla="*/ 2121733 f478 1"/>
              <a:gd name="f581" fmla="*/ 60384 f477 1"/>
              <a:gd name="f582" fmla="*/ 1880826 f478 1"/>
              <a:gd name="f583" fmla="*/ 163915 f477 1"/>
              <a:gd name="f584" fmla="*/ 2245700 f478 1"/>
              <a:gd name="f585" fmla="*/ 343440 f477 1"/>
              <a:gd name="f586" fmla="*/ 2434618 f478 1"/>
              <a:gd name="f587" fmla="*/ 387079 f477 1"/>
              <a:gd name="f588" fmla="*/ 2512614 f478 1"/>
              <a:gd name="f589" fmla="*/ 411781 f477 1"/>
              <a:gd name="f590" fmla="*/ 2208593 f478 1"/>
              <a:gd name="f591" fmla="*/ 529585 f477 1"/>
              <a:gd name="f592" fmla="*/ 1625861 f478 1"/>
              <a:gd name="f593" fmla="*/ 279117 f477 1"/>
              <a:gd name="f594" fmla="*/ 1249141 f478 1"/>
              <a:gd name="f595" fmla="*/ 487887 f477 1"/>
              <a:gd name="f596" fmla="*/ 1489817 f478 1"/>
              <a:gd name="f597" fmla="*/ 543171 f477 1"/>
              <a:gd name="f598" fmla="*/ 2017586 f478 1"/>
              <a:gd name="f599" fmla="*/ 654434 f477 1"/>
              <a:gd name="f600" fmla="*/ 2090269 f478 1"/>
              <a:gd name="f601" fmla="*/ 689617 f477 1"/>
              <a:gd name="f602" fmla="*/ 1865658 f478 1"/>
              <a:gd name="f603" fmla="*/ 783850 f477 1"/>
              <a:gd name="f604" fmla="*/ 1168690 f478 1"/>
              <a:gd name="f605" fmla="*/ 673999 f477 1"/>
              <a:gd name="f606" fmla="*/ 1097817 f478 1"/>
              <a:gd name="f607" fmla="*/ 643444 f477 1"/>
              <a:gd name="f608" fmla="*/ 990410 f478 1"/>
              <a:gd name="f609" fmla="*/ 638134 f477 1"/>
              <a:gd name="f610" fmla="*/ 736992 f478 1"/>
              <a:gd name="f611" fmla="*/ 786910 f477 1"/>
              <a:gd name="f612" fmla="*/ 992677 f478 1"/>
              <a:gd name="f613" fmla="*/ 823042 f477 1"/>
              <a:gd name="f614" fmla="*/ 1650715 f478 1"/>
              <a:gd name="f615" fmla="*/ 884022 f477 1"/>
              <a:gd name="f616" fmla="*/ 1721679 f478 1"/>
              <a:gd name="f617" fmla="*/ 908500 f477 1"/>
              <a:gd name="f618" fmla="*/ 1683851 f478 1"/>
              <a:gd name="f619" fmla="*/ 952322 f477 1"/>
              <a:gd name="f620" fmla="*/ 897899 f478 1"/>
              <a:gd name="f621" fmla="*/ 1046664 f477 1"/>
              <a:gd name="f622" fmla="*/ 509734 f478 1"/>
              <a:gd name="f623" fmla="*/ 965536 f477 1"/>
              <a:gd name="f624" fmla="*/ 445191 f478 1"/>
              <a:gd name="f625" fmla="*/ 969204 f477 1"/>
              <a:gd name="f626" fmla="*/ 133050 f478 1"/>
              <a:gd name="f627" fmla="*/ 1206458 f477 1"/>
              <a:gd name="f628" fmla="*/ 747077 f478 1"/>
              <a:gd name="f629" fmla="*/ 1223721 f477 1"/>
              <a:gd name="f630" fmla="*/ 1246838 f478 1"/>
              <a:gd name="f631" fmla="*/ 1194561 f477 1"/>
              <a:gd name="f632" fmla="*/ 1295481 f478 1"/>
              <a:gd name="f633" fmla="*/ 1191416 f477 1"/>
              <a:gd name="f634" fmla="*/ 1157573 f478 1"/>
              <a:gd name="f635" fmla="*/ 1361213 f477 1"/>
              <a:gd name="f636" fmla="*/ 989171 f478 1"/>
              <a:gd name="f637" fmla="*/ 1414361 f477 1"/>
              <a:gd name="f638" fmla="*/ 353864 f478 1"/>
              <a:gd name="f639" fmla="*/ 1426601 f477 1"/>
              <a:gd name="f640" fmla="*/ 48450 f478 1"/>
              <a:gd name="f641" fmla="*/ 1385431 f477 1"/>
              <a:gd name="f642" fmla="*/ 1383095 f477 1"/>
              <a:gd name="f643" fmla="*/ 442797 f477 1"/>
              <a:gd name="f644" fmla="*/ 10908 f478 1"/>
              <a:gd name="f645" fmla="*/ 416103 f477 1"/>
              <a:gd name="f646" fmla="*/ 176820 f478 1"/>
              <a:gd name="f647" fmla="*/ 175170 f477 1"/>
              <a:gd name="f648" fmla="*/ 260099 f478 1"/>
              <a:gd name="f649" fmla="*/ 130205 f477 1"/>
              <a:gd name="f650" fmla="*/ 260495 f478 1"/>
              <a:gd name="f651" fmla="*/ 174096 f477 1"/>
              <a:gd name="f652" fmla="*/ 174574 f478 1"/>
              <a:gd name="f653" fmla="*/ 605925 f477 1"/>
              <a:gd name="f654" fmla="*/ 85341 f478 1"/>
              <a:gd name="f655" fmla="*/ 1060441 f477 1"/>
              <a:gd name="f656" fmla="*/ 45643 f478 1"/>
              <a:gd name="f657" fmla="*/ 1173905 f477 1"/>
              <a:gd name="f658" fmla="*/ 288222 f478 1"/>
              <a:gd name="f659" fmla="*/ 862194 f477 1"/>
              <a:gd name="f660" fmla="*/ 370923 f478 1"/>
              <a:gd name="f661" fmla="*/ 437965 f477 1"/>
              <a:gd name="f662" fmla="*/ 600507 f478 1"/>
              <a:gd name="f663" fmla="*/ 5216 f477 1"/>
              <a:gd name="f664" fmla="*/ f479 1 f2"/>
              <a:gd name="f665" fmla="*/ f482 1 3097831"/>
              <a:gd name="f666" fmla="*/ f483 1 2532431"/>
              <a:gd name="f667" fmla="*/ f484 1 3097831"/>
              <a:gd name="f668" fmla="*/ f485 1 2532431"/>
              <a:gd name="f669" fmla="*/ f486 1 3097831"/>
              <a:gd name="f670" fmla="*/ f487 1 2532431"/>
              <a:gd name="f671" fmla="*/ f488 1 3097831"/>
              <a:gd name="f672" fmla="*/ f489 1 2532431"/>
              <a:gd name="f673" fmla="*/ f490 1 3097831"/>
              <a:gd name="f674" fmla="*/ f491 1 2532431"/>
              <a:gd name="f675" fmla="*/ f492 1 2532431"/>
              <a:gd name="f676" fmla="*/ f493 1 3097831"/>
              <a:gd name="f677" fmla="*/ f494 1 2532431"/>
              <a:gd name="f678" fmla="*/ f495 1 3097831"/>
              <a:gd name="f679" fmla="*/ f496 1 2532431"/>
              <a:gd name="f680" fmla="*/ f497 1 3097831"/>
              <a:gd name="f681" fmla="*/ f498 1 2532431"/>
              <a:gd name="f682" fmla="*/ f499 1 3097831"/>
              <a:gd name="f683" fmla="*/ f500 1 2532431"/>
              <a:gd name="f684" fmla="*/ f501 1 3097831"/>
              <a:gd name="f685" fmla="*/ f502 1 2532431"/>
              <a:gd name="f686" fmla="*/ f503 1 3097831"/>
              <a:gd name="f687" fmla="*/ f504 1 2532431"/>
              <a:gd name="f688" fmla="*/ f505 1 3097831"/>
              <a:gd name="f689" fmla="*/ f506 1 2532431"/>
              <a:gd name="f690" fmla="*/ f507 1 2532431"/>
              <a:gd name="f691" fmla="*/ f508 1 2532431"/>
              <a:gd name="f692" fmla="*/ f509 1 3097831"/>
              <a:gd name="f693" fmla="*/ f510 1 2532431"/>
              <a:gd name="f694" fmla="*/ f511 1 3097831"/>
              <a:gd name="f695" fmla="*/ f512 1 2532431"/>
              <a:gd name="f696" fmla="*/ f513 1 2532431"/>
              <a:gd name="f697" fmla="*/ f514 1 3097831"/>
              <a:gd name="f698" fmla="*/ f515 1 2532431"/>
              <a:gd name="f699" fmla="*/ f516 1 3097831"/>
              <a:gd name="f700" fmla="*/ f517 1 2532431"/>
              <a:gd name="f701" fmla="*/ f518 1 3097831"/>
              <a:gd name="f702" fmla="*/ f519 1 2532431"/>
              <a:gd name="f703" fmla="*/ f520 1 3097831"/>
              <a:gd name="f704" fmla="*/ f521 1 2532431"/>
              <a:gd name="f705" fmla="*/ f522 1 3097831"/>
              <a:gd name="f706" fmla="*/ f523 1 2532431"/>
              <a:gd name="f707" fmla="*/ f524 1 3097831"/>
              <a:gd name="f708" fmla="*/ f525 1 2532431"/>
              <a:gd name="f709" fmla="*/ f526 1 3097831"/>
              <a:gd name="f710" fmla="*/ f527 1 2532431"/>
              <a:gd name="f711" fmla="*/ f528 1 3097831"/>
              <a:gd name="f712" fmla="*/ f529 1 2532431"/>
              <a:gd name="f713" fmla="*/ f530 1 3097831"/>
              <a:gd name="f714" fmla="*/ f531 1 2532431"/>
              <a:gd name="f715" fmla="*/ f532 1 2532431"/>
              <a:gd name="f716" fmla="*/ f533 1 3097831"/>
              <a:gd name="f717" fmla="*/ f534 1 2532431"/>
              <a:gd name="f718" fmla="*/ f535 1 3097831"/>
              <a:gd name="f719" fmla="*/ f536 1 3097831"/>
              <a:gd name="f720" fmla="*/ f537 1 2532431"/>
              <a:gd name="f721" fmla="*/ f538 1 3097831"/>
              <a:gd name="f722" fmla="*/ f539 1 2532431"/>
              <a:gd name="f723" fmla="*/ f540 1 3097831"/>
              <a:gd name="f724" fmla="*/ f541 1 2532431"/>
              <a:gd name="f725" fmla="*/ f542 1 3097831"/>
              <a:gd name="f726" fmla="*/ f543 1 2532431"/>
              <a:gd name="f727" fmla="*/ f544 1 3097831"/>
              <a:gd name="f728" fmla="*/ f545 1 3097831"/>
              <a:gd name="f729" fmla="*/ f546 1 3097831"/>
              <a:gd name="f730" fmla="*/ f547 1 2532431"/>
              <a:gd name="f731" fmla="*/ f548 1 3097831"/>
              <a:gd name="f732" fmla="*/ f549 1 2532431"/>
              <a:gd name="f733" fmla="*/ f550 1 3097831"/>
              <a:gd name="f734" fmla="*/ f551 1 2532431"/>
              <a:gd name="f735" fmla="*/ f552 1 3097831"/>
              <a:gd name="f736" fmla="*/ f553 1 2532431"/>
              <a:gd name="f737" fmla="*/ f554 1 3097831"/>
              <a:gd name="f738" fmla="*/ f555 1 2532431"/>
              <a:gd name="f739" fmla="*/ f556 1 3097831"/>
              <a:gd name="f740" fmla="*/ f557 1 2532431"/>
              <a:gd name="f741" fmla="*/ f558 1 3097831"/>
              <a:gd name="f742" fmla="*/ f559 1 2532431"/>
              <a:gd name="f743" fmla="*/ f560 1 3097831"/>
              <a:gd name="f744" fmla="*/ f561 1 3097831"/>
              <a:gd name="f745" fmla="*/ f562 1 3097831"/>
              <a:gd name="f746" fmla="*/ f563 1 2532431"/>
              <a:gd name="f747" fmla="*/ f564 1 3097831"/>
              <a:gd name="f748" fmla="*/ f565 1 2532431"/>
              <a:gd name="f749" fmla="*/ f566 1 3097831"/>
              <a:gd name="f750" fmla="*/ f567 1 2532431"/>
              <a:gd name="f751" fmla="*/ f568 1 3097831"/>
              <a:gd name="f752" fmla="*/ f569 1 2532431"/>
              <a:gd name="f753" fmla="*/ f570 1 3097831"/>
              <a:gd name="f754" fmla="*/ f571 1 3097831"/>
              <a:gd name="f755" fmla="*/ f572 1 3097831"/>
              <a:gd name="f756" fmla="*/ f573 1 2532431"/>
              <a:gd name="f757" fmla="*/ f574 1 3097831"/>
              <a:gd name="f758" fmla="*/ f575 1 2532431"/>
              <a:gd name="f759" fmla="*/ f576 1 3097831"/>
              <a:gd name="f760" fmla="*/ f577 1 2532431"/>
              <a:gd name="f761" fmla="*/ f578 1 3097831"/>
              <a:gd name="f762" fmla="*/ f579 1 3097831"/>
              <a:gd name="f763" fmla="*/ f580 1 3097831"/>
              <a:gd name="f764" fmla="*/ f581 1 2532431"/>
              <a:gd name="f765" fmla="*/ f582 1 3097831"/>
              <a:gd name="f766" fmla="*/ f583 1 2532431"/>
              <a:gd name="f767" fmla="*/ f584 1 3097831"/>
              <a:gd name="f768" fmla="*/ f585 1 2532431"/>
              <a:gd name="f769" fmla="*/ f586 1 3097831"/>
              <a:gd name="f770" fmla="*/ f587 1 2532431"/>
              <a:gd name="f771" fmla="*/ f588 1 3097831"/>
              <a:gd name="f772" fmla="*/ f589 1 2532431"/>
              <a:gd name="f773" fmla="*/ f590 1 3097831"/>
              <a:gd name="f774" fmla="*/ f591 1 2532431"/>
              <a:gd name="f775" fmla="*/ f592 1 3097831"/>
              <a:gd name="f776" fmla="*/ f593 1 2532431"/>
              <a:gd name="f777" fmla="*/ f594 1 3097831"/>
              <a:gd name="f778" fmla="*/ f595 1 2532431"/>
              <a:gd name="f779" fmla="*/ f596 1 3097831"/>
              <a:gd name="f780" fmla="*/ f597 1 2532431"/>
              <a:gd name="f781" fmla="*/ f598 1 3097831"/>
              <a:gd name="f782" fmla="*/ f599 1 2532431"/>
              <a:gd name="f783" fmla="*/ f600 1 3097831"/>
              <a:gd name="f784" fmla="*/ f601 1 2532431"/>
              <a:gd name="f785" fmla="*/ f602 1 3097831"/>
              <a:gd name="f786" fmla="*/ f603 1 2532431"/>
              <a:gd name="f787" fmla="*/ f604 1 3097831"/>
              <a:gd name="f788" fmla="*/ f605 1 2532431"/>
              <a:gd name="f789" fmla="*/ f606 1 3097831"/>
              <a:gd name="f790" fmla="*/ f607 1 2532431"/>
              <a:gd name="f791" fmla="*/ f608 1 3097831"/>
              <a:gd name="f792" fmla="*/ f609 1 2532431"/>
              <a:gd name="f793" fmla="*/ f610 1 3097831"/>
              <a:gd name="f794" fmla="*/ f611 1 2532431"/>
              <a:gd name="f795" fmla="*/ f612 1 3097831"/>
              <a:gd name="f796" fmla="*/ f613 1 2532431"/>
              <a:gd name="f797" fmla="*/ f614 1 3097831"/>
              <a:gd name="f798" fmla="*/ f615 1 2532431"/>
              <a:gd name="f799" fmla="*/ f616 1 3097831"/>
              <a:gd name="f800" fmla="*/ f617 1 2532431"/>
              <a:gd name="f801" fmla="*/ f618 1 3097831"/>
              <a:gd name="f802" fmla="*/ f619 1 2532431"/>
              <a:gd name="f803" fmla="*/ f620 1 3097831"/>
              <a:gd name="f804" fmla="*/ f621 1 2532431"/>
              <a:gd name="f805" fmla="*/ f622 1 3097831"/>
              <a:gd name="f806" fmla="*/ f623 1 2532431"/>
              <a:gd name="f807" fmla="*/ f624 1 3097831"/>
              <a:gd name="f808" fmla="*/ f625 1 2532431"/>
              <a:gd name="f809" fmla="*/ f626 1 3097831"/>
              <a:gd name="f810" fmla="*/ f627 1 2532431"/>
              <a:gd name="f811" fmla="*/ f628 1 3097831"/>
              <a:gd name="f812" fmla="*/ f629 1 2532431"/>
              <a:gd name="f813" fmla="*/ f630 1 3097831"/>
              <a:gd name="f814" fmla="*/ f631 1 2532431"/>
              <a:gd name="f815" fmla="*/ f632 1 3097831"/>
              <a:gd name="f816" fmla="*/ f633 1 2532431"/>
              <a:gd name="f817" fmla="*/ f634 1 3097831"/>
              <a:gd name="f818" fmla="*/ f635 1 2532431"/>
              <a:gd name="f819" fmla="*/ f636 1 3097831"/>
              <a:gd name="f820" fmla="*/ f637 1 2532431"/>
              <a:gd name="f821" fmla="*/ f638 1 3097831"/>
              <a:gd name="f822" fmla="*/ f639 1 2532431"/>
              <a:gd name="f823" fmla="*/ f640 1 3097831"/>
              <a:gd name="f824" fmla="*/ f641 1 2532431"/>
              <a:gd name="f825" fmla="*/ f642 1 2532431"/>
              <a:gd name="f826" fmla="*/ f643 1 2532431"/>
              <a:gd name="f827" fmla="*/ f644 1 3097831"/>
              <a:gd name="f828" fmla="*/ f645 1 2532431"/>
              <a:gd name="f829" fmla="*/ f646 1 3097831"/>
              <a:gd name="f830" fmla="*/ f647 1 2532431"/>
              <a:gd name="f831" fmla="*/ f648 1 3097831"/>
              <a:gd name="f832" fmla="*/ f649 1 2532431"/>
              <a:gd name="f833" fmla="*/ f650 1 3097831"/>
              <a:gd name="f834" fmla="*/ f651 1 2532431"/>
              <a:gd name="f835" fmla="*/ f652 1 3097831"/>
              <a:gd name="f836" fmla="*/ f653 1 2532431"/>
              <a:gd name="f837" fmla="*/ f654 1 3097831"/>
              <a:gd name="f838" fmla="*/ f655 1 2532431"/>
              <a:gd name="f839" fmla="*/ f656 1 3097831"/>
              <a:gd name="f840" fmla="*/ f657 1 2532431"/>
              <a:gd name="f841" fmla="*/ f658 1 3097831"/>
              <a:gd name="f842" fmla="*/ f659 1 2532431"/>
              <a:gd name="f843" fmla="*/ f660 1 3097831"/>
              <a:gd name="f844" fmla="*/ f661 1 2532431"/>
              <a:gd name="f845" fmla="*/ f662 1 3097831"/>
              <a:gd name="f846" fmla="*/ f663 1 2532431"/>
              <a:gd name="f847" fmla="*/ f5 1 f480"/>
              <a:gd name="f848" fmla="*/ f6 1 f480"/>
              <a:gd name="f849" fmla="*/ f5 1 f481"/>
              <a:gd name="f850" fmla="*/ f7 1 f481"/>
              <a:gd name="f851" fmla="+- f664 0 f1"/>
              <a:gd name="f852" fmla="*/ f665 1 f480"/>
              <a:gd name="f853" fmla="*/ f666 1 f481"/>
              <a:gd name="f854" fmla="*/ f667 1 f480"/>
              <a:gd name="f855" fmla="*/ f668 1 f481"/>
              <a:gd name="f856" fmla="*/ f669 1 f480"/>
              <a:gd name="f857" fmla="*/ f670 1 f481"/>
              <a:gd name="f858" fmla="*/ f671 1 f480"/>
              <a:gd name="f859" fmla="*/ f672 1 f481"/>
              <a:gd name="f860" fmla="*/ f673 1 f480"/>
              <a:gd name="f861" fmla="*/ f674 1 f481"/>
              <a:gd name="f862" fmla="*/ f675 1 f481"/>
              <a:gd name="f863" fmla="*/ f676 1 f480"/>
              <a:gd name="f864" fmla="*/ f677 1 f481"/>
              <a:gd name="f865" fmla="*/ f678 1 f480"/>
              <a:gd name="f866" fmla="*/ f679 1 f481"/>
              <a:gd name="f867" fmla="*/ f680 1 f480"/>
              <a:gd name="f868" fmla="*/ f681 1 f481"/>
              <a:gd name="f869" fmla="*/ f682 1 f480"/>
              <a:gd name="f870" fmla="*/ f683 1 f481"/>
              <a:gd name="f871" fmla="*/ f684 1 f480"/>
              <a:gd name="f872" fmla="*/ f685 1 f481"/>
              <a:gd name="f873" fmla="*/ f686 1 f480"/>
              <a:gd name="f874" fmla="*/ f687 1 f481"/>
              <a:gd name="f875" fmla="*/ f688 1 f480"/>
              <a:gd name="f876" fmla="*/ f689 1 f481"/>
              <a:gd name="f877" fmla="*/ f690 1 f481"/>
              <a:gd name="f878" fmla="*/ f691 1 f481"/>
              <a:gd name="f879" fmla="*/ f692 1 f480"/>
              <a:gd name="f880" fmla="*/ f693 1 f481"/>
              <a:gd name="f881" fmla="*/ f694 1 f480"/>
              <a:gd name="f882" fmla="*/ f695 1 f481"/>
              <a:gd name="f883" fmla="*/ f696 1 f481"/>
              <a:gd name="f884" fmla="*/ f697 1 f480"/>
              <a:gd name="f885" fmla="*/ f698 1 f481"/>
              <a:gd name="f886" fmla="*/ f699 1 f480"/>
              <a:gd name="f887" fmla="*/ f700 1 f481"/>
              <a:gd name="f888" fmla="*/ f701 1 f480"/>
              <a:gd name="f889" fmla="*/ f702 1 f481"/>
              <a:gd name="f890" fmla="*/ f703 1 f480"/>
              <a:gd name="f891" fmla="*/ f704 1 f481"/>
              <a:gd name="f892" fmla="*/ f705 1 f480"/>
              <a:gd name="f893" fmla="*/ f706 1 f481"/>
              <a:gd name="f894" fmla="*/ f707 1 f480"/>
              <a:gd name="f895" fmla="*/ f708 1 f481"/>
              <a:gd name="f896" fmla="*/ f709 1 f480"/>
              <a:gd name="f897" fmla="*/ f710 1 f481"/>
              <a:gd name="f898" fmla="*/ f711 1 f480"/>
              <a:gd name="f899" fmla="*/ f712 1 f481"/>
              <a:gd name="f900" fmla="*/ f713 1 f480"/>
              <a:gd name="f901" fmla="*/ f714 1 f481"/>
              <a:gd name="f902" fmla="*/ f715 1 f481"/>
              <a:gd name="f903" fmla="*/ f716 1 f480"/>
              <a:gd name="f904" fmla="*/ f717 1 f481"/>
              <a:gd name="f905" fmla="*/ f718 1 f480"/>
              <a:gd name="f906" fmla="*/ f719 1 f480"/>
              <a:gd name="f907" fmla="*/ f720 1 f481"/>
              <a:gd name="f908" fmla="*/ f721 1 f480"/>
              <a:gd name="f909" fmla="*/ f722 1 f481"/>
              <a:gd name="f910" fmla="*/ f723 1 f480"/>
              <a:gd name="f911" fmla="*/ f724 1 f481"/>
              <a:gd name="f912" fmla="*/ f725 1 f480"/>
              <a:gd name="f913" fmla="*/ f726 1 f481"/>
              <a:gd name="f914" fmla="*/ f727 1 f480"/>
              <a:gd name="f915" fmla="*/ f728 1 f480"/>
              <a:gd name="f916" fmla="*/ f729 1 f480"/>
              <a:gd name="f917" fmla="*/ f730 1 f481"/>
              <a:gd name="f918" fmla="*/ f731 1 f480"/>
              <a:gd name="f919" fmla="*/ f732 1 f481"/>
              <a:gd name="f920" fmla="*/ f733 1 f480"/>
              <a:gd name="f921" fmla="*/ f734 1 f481"/>
              <a:gd name="f922" fmla="*/ f735 1 f480"/>
              <a:gd name="f923" fmla="*/ f736 1 f481"/>
              <a:gd name="f924" fmla="*/ f737 1 f480"/>
              <a:gd name="f925" fmla="*/ f738 1 f481"/>
              <a:gd name="f926" fmla="*/ f739 1 f480"/>
              <a:gd name="f927" fmla="*/ f740 1 f481"/>
              <a:gd name="f928" fmla="*/ f741 1 f480"/>
              <a:gd name="f929" fmla="*/ f742 1 f481"/>
              <a:gd name="f930" fmla="*/ f743 1 f480"/>
              <a:gd name="f931" fmla="*/ f744 1 f480"/>
              <a:gd name="f932" fmla="*/ f745 1 f480"/>
              <a:gd name="f933" fmla="*/ f746 1 f481"/>
              <a:gd name="f934" fmla="*/ f747 1 f480"/>
              <a:gd name="f935" fmla="*/ f748 1 f481"/>
              <a:gd name="f936" fmla="*/ f749 1 f480"/>
              <a:gd name="f937" fmla="*/ f750 1 f481"/>
              <a:gd name="f938" fmla="*/ f751 1 f480"/>
              <a:gd name="f939" fmla="*/ f752 1 f481"/>
              <a:gd name="f940" fmla="*/ f753 1 f480"/>
              <a:gd name="f941" fmla="*/ f754 1 f480"/>
              <a:gd name="f942" fmla="*/ f755 1 f480"/>
              <a:gd name="f943" fmla="*/ f756 1 f481"/>
              <a:gd name="f944" fmla="*/ f757 1 f480"/>
              <a:gd name="f945" fmla="*/ f758 1 f481"/>
              <a:gd name="f946" fmla="*/ f759 1 f480"/>
              <a:gd name="f947" fmla="*/ f760 1 f481"/>
              <a:gd name="f948" fmla="*/ f761 1 f480"/>
              <a:gd name="f949" fmla="*/ f762 1 f480"/>
              <a:gd name="f950" fmla="*/ f763 1 f480"/>
              <a:gd name="f951" fmla="*/ f764 1 f481"/>
              <a:gd name="f952" fmla="*/ f765 1 f480"/>
              <a:gd name="f953" fmla="*/ f766 1 f481"/>
              <a:gd name="f954" fmla="*/ f767 1 f480"/>
              <a:gd name="f955" fmla="*/ f768 1 f481"/>
              <a:gd name="f956" fmla="*/ f769 1 f480"/>
              <a:gd name="f957" fmla="*/ f770 1 f481"/>
              <a:gd name="f958" fmla="*/ f771 1 f480"/>
              <a:gd name="f959" fmla="*/ f772 1 f481"/>
              <a:gd name="f960" fmla="*/ f773 1 f480"/>
              <a:gd name="f961" fmla="*/ f774 1 f481"/>
              <a:gd name="f962" fmla="*/ f775 1 f480"/>
              <a:gd name="f963" fmla="*/ f776 1 f481"/>
              <a:gd name="f964" fmla="*/ f777 1 f480"/>
              <a:gd name="f965" fmla="*/ f778 1 f481"/>
              <a:gd name="f966" fmla="*/ f779 1 f480"/>
              <a:gd name="f967" fmla="*/ f780 1 f481"/>
              <a:gd name="f968" fmla="*/ f781 1 f480"/>
              <a:gd name="f969" fmla="*/ f782 1 f481"/>
              <a:gd name="f970" fmla="*/ f783 1 f480"/>
              <a:gd name="f971" fmla="*/ f784 1 f481"/>
              <a:gd name="f972" fmla="*/ f785 1 f480"/>
              <a:gd name="f973" fmla="*/ f786 1 f481"/>
              <a:gd name="f974" fmla="*/ f787 1 f480"/>
              <a:gd name="f975" fmla="*/ f788 1 f481"/>
              <a:gd name="f976" fmla="*/ f789 1 f480"/>
              <a:gd name="f977" fmla="*/ f790 1 f481"/>
              <a:gd name="f978" fmla="*/ f791 1 f480"/>
              <a:gd name="f979" fmla="*/ f792 1 f481"/>
              <a:gd name="f980" fmla="*/ f793 1 f480"/>
              <a:gd name="f981" fmla="*/ f794 1 f481"/>
              <a:gd name="f982" fmla="*/ f795 1 f480"/>
              <a:gd name="f983" fmla="*/ f796 1 f481"/>
              <a:gd name="f984" fmla="*/ f797 1 f480"/>
              <a:gd name="f985" fmla="*/ f798 1 f481"/>
              <a:gd name="f986" fmla="*/ f799 1 f480"/>
              <a:gd name="f987" fmla="*/ f800 1 f481"/>
              <a:gd name="f988" fmla="*/ f801 1 f480"/>
              <a:gd name="f989" fmla="*/ f802 1 f481"/>
              <a:gd name="f990" fmla="*/ f803 1 f480"/>
              <a:gd name="f991" fmla="*/ f804 1 f481"/>
              <a:gd name="f992" fmla="*/ f805 1 f480"/>
              <a:gd name="f993" fmla="*/ f806 1 f481"/>
              <a:gd name="f994" fmla="*/ f807 1 f480"/>
              <a:gd name="f995" fmla="*/ f808 1 f481"/>
              <a:gd name="f996" fmla="*/ f809 1 f480"/>
              <a:gd name="f997" fmla="*/ f810 1 f481"/>
              <a:gd name="f998" fmla="*/ f811 1 f480"/>
              <a:gd name="f999" fmla="*/ f812 1 f481"/>
              <a:gd name="f1000" fmla="*/ f813 1 f480"/>
              <a:gd name="f1001" fmla="*/ f814 1 f481"/>
              <a:gd name="f1002" fmla="*/ f815 1 f480"/>
              <a:gd name="f1003" fmla="*/ f816 1 f481"/>
              <a:gd name="f1004" fmla="*/ f817 1 f480"/>
              <a:gd name="f1005" fmla="*/ f818 1 f481"/>
              <a:gd name="f1006" fmla="*/ f819 1 f480"/>
              <a:gd name="f1007" fmla="*/ f820 1 f481"/>
              <a:gd name="f1008" fmla="*/ f821 1 f480"/>
              <a:gd name="f1009" fmla="*/ f822 1 f481"/>
              <a:gd name="f1010" fmla="*/ f823 1 f480"/>
              <a:gd name="f1011" fmla="*/ f824 1 f481"/>
              <a:gd name="f1012" fmla="*/ f825 1 f481"/>
              <a:gd name="f1013" fmla="*/ f826 1 f481"/>
              <a:gd name="f1014" fmla="*/ f827 1 f480"/>
              <a:gd name="f1015" fmla="*/ f828 1 f481"/>
              <a:gd name="f1016" fmla="*/ f829 1 f480"/>
              <a:gd name="f1017" fmla="*/ f830 1 f481"/>
              <a:gd name="f1018" fmla="*/ f831 1 f480"/>
              <a:gd name="f1019" fmla="*/ f832 1 f481"/>
              <a:gd name="f1020" fmla="*/ f833 1 f480"/>
              <a:gd name="f1021" fmla="*/ f834 1 f481"/>
              <a:gd name="f1022" fmla="*/ f835 1 f480"/>
              <a:gd name="f1023" fmla="*/ f836 1 f481"/>
              <a:gd name="f1024" fmla="*/ f837 1 f480"/>
              <a:gd name="f1025" fmla="*/ f838 1 f481"/>
              <a:gd name="f1026" fmla="*/ f839 1 f480"/>
              <a:gd name="f1027" fmla="*/ f840 1 f481"/>
              <a:gd name="f1028" fmla="*/ f841 1 f480"/>
              <a:gd name="f1029" fmla="*/ f842 1 f481"/>
              <a:gd name="f1030" fmla="*/ f843 1 f480"/>
              <a:gd name="f1031" fmla="*/ f844 1 f481"/>
              <a:gd name="f1032" fmla="*/ f845 1 f480"/>
              <a:gd name="f1033" fmla="*/ f846 1 f481"/>
              <a:gd name="f1034" fmla="*/ f847 f475 1"/>
              <a:gd name="f1035" fmla="*/ f848 f475 1"/>
              <a:gd name="f1036" fmla="*/ f850 f476 1"/>
              <a:gd name="f1037" fmla="*/ f849 f476 1"/>
              <a:gd name="f1038" fmla="*/ f852 f475 1"/>
              <a:gd name="f1039" fmla="*/ f853 f476 1"/>
              <a:gd name="f1040" fmla="*/ f854 f475 1"/>
              <a:gd name="f1041" fmla="*/ f855 f476 1"/>
              <a:gd name="f1042" fmla="*/ f856 f475 1"/>
              <a:gd name="f1043" fmla="*/ f857 f476 1"/>
              <a:gd name="f1044" fmla="*/ f858 f475 1"/>
              <a:gd name="f1045" fmla="*/ f859 f476 1"/>
              <a:gd name="f1046" fmla="*/ f860 f475 1"/>
              <a:gd name="f1047" fmla="*/ f861 f476 1"/>
              <a:gd name="f1048" fmla="*/ f862 f476 1"/>
              <a:gd name="f1049" fmla="*/ f863 f475 1"/>
              <a:gd name="f1050" fmla="*/ f864 f476 1"/>
              <a:gd name="f1051" fmla="*/ f865 f475 1"/>
              <a:gd name="f1052" fmla="*/ f866 f476 1"/>
              <a:gd name="f1053" fmla="*/ f867 f475 1"/>
              <a:gd name="f1054" fmla="*/ f868 f476 1"/>
              <a:gd name="f1055" fmla="*/ f869 f475 1"/>
              <a:gd name="f1056" fmla="*/ f870 f476 1"/>
              <a:gd name="f1057" fmla="*/ f871 f475 1"/>
              <a:gd name="f1058" fmla="*/ f872 f476 1"/>
              <a:gd name="f1059" fmla="*/ f873 f475 1"/>
              <a:gd name="f1060" fmla="*/ f874 f476 1"/>
              <a:gd name="f1061" fmla="*/ f875 f475 1"/>
              <a:gd name="f1062" fmla="*/ f876 f476 1"/>
              <a:gd name="f1063" fmla="*/ f877 f476 1"/>
              <a:gd name="f1064" fmla="*/ f878 f476 1"/>
              <a:gd name="f1065" fmla="*/ f879 f475 1"/>
              <a:gd name="f1066" fmla="*/ f880 f476 1"/>
              <a:gd name="f1067" fmla="*/ f881 f475 1"/>
              <a:gd name="f1068" fmla="*/ f882 f476 1"/>
              <a:gd name="f1069" fmla="*/ f883 f476 1"/>
              <a:gd name="f1070" fmla="*/ f884 f475 1"/>
              <a:gd name="f1071" fmla="*/ f885 f476 1"/>
              <a:gd name="f1072" fmla="*/ f886 f475 1"/>
              <a:gd name="f1073" fmla="*/ f887 f476 1"/>
              <a:gd name="f1074" fmla="*/ f888 f475 1"/>
              <a:gd name="f1075" fmla="*/ f889 f476 1"/>
              <a:gd name="f1076" fmla="*/ f890 f475 1"/>
              <a:gd name="f1077" fmla="*/ f891 f476 1"/>
              <a:gd name="f1078" fmla="*/ f892 f475 1"/>
              <a:gd name="f1079" fmla="*/ f893 f476 1"/>
              <a:gd name="f1080" fmla="*/ f894 f475 1"/>
              <a:gd name="f1081" fmla="*/ f895 f476 1"/>
              <a:gd name="f1082" fmla="*/ f896 f475 1"/>
              <a:gd name="f1083" fmla="*/ f897 f476 1"/>
              <a:gd name="f1084" fmla="*/ f898 f475 1"/>
              <a:gd name="f1085" fmla="*/ f899 f476 1"/>
              <a:gd name="f1086" fmla="*/ f900 f475 1"/>
              <a:gd name="f1087" fmla="*/ f901 f476 1"/>
              <a:gd name="f1088" fmla="*/ f902 f476 1"/>
              <a:gd name="f1089" fmla="*/ f903 f475 1"/>
              <a:gd name="f1090" fmla="*/ f904 f476 1"/>
              <a:gd name="f1091" fmla="*/ f905 f475 1"/>
              <a:gd name="f1092" fmla="*/ f906 f475 1"/>
              <a:gd name="f1093" fmla="*/ f907 f476 1"/>
              <a:gd name="f1094" fmla="*/ f908 f475 1"/>
              <a:gd name="f1095" fmla="*/ f909 f476 1"/>
              <a:gd name="f1096" fmla="*/ f910 f475 1"/>
              <a:gd name="f1097" fmla="*/ f911 f476 1"/>
              <a:gd name="f1098" fmla="*/ f912 f475 1"/>
              <a:gd name="f1099" fmla="*/ f913 f476 1"/>
              <a:gd name="f1100" fmla="*/ f914 f475 1"/>
              <a:gd name="f1101" fmla="*/ f915 f475 1"/>
              <a:gd name="f1102" fmla="*/ f916 f475 1"/>
              <a:gd name="f1103" fmla="*/ f917 f476 1"/>
              <a:gd name="f1104" fmla="*/ f918 f475 1"/>
              <a:gd name="f1105" fmla="*/ f919 f476 1"/>
              <a:gd name="f1106" fmla="*/ f920 f475 1"/>
              <a:gd name="f1107" fmla="*/ f921 f476 1"/>
              <a:gd name="f1108" fmla="*/ f922 f475 1"/>
              <a:gd name="f1109" fmla="*/ f923 f476 1"/>
              <a:gd name="f1110" fmla="*/ f924 f475 1"/>
              <a:gd name="f1111" fmla="*/ f925 f476 1"/>
              <a:gd name="f1112" fmla="*/ f926 f475 1"/>
              <a:gd name="f1113" fmla="*/ f927 f476 1"/>
              <a:gd name="f1114" fmla="*/ f928 f475 1"/>
              <a:gd name="f1115" fmla="*/ f929 f476 1"/>
              <a:gd name="f1116" fmla="*/ f930 f475 1"/>
              <a:gd name="f1117" fmla="*/ f931 f475 1"/>
              <a:gd name="f1118" fmla="*/ f932 f475 1"/>
              <a:gd name="f1119" fmla="*/ f933 f476 1"/>
              <a:gd name="f1120" fmla="*/ f934 f475 1"/>
              <a:gd name="f1121" fmla="*/ f935 f476 1"/>
              <a:gd name="f1122" fmla="*/ f936 f475 1"/>
              <a:gd name="f1123" fmla="*/ f937 f476 1"/>
              <a:gd name="f1124" fmla="*/ f938 f475 1"/>
              <a:gd name="f1125" fmla="*/ f939 f476 1"/>
              <a:gd name="f1126" fmla="*/ f940 f475 1"/>
              <a:gd name="f1127" fmla="*/ f941 f475 1"/>
              <a:gd name="f1128" fmla="*/ f942 f475 1"/>
              <a:gd name="f1129" fmla="*/ f943 f476 1"/>
              <a:gd name="f1130" fmla="*/ f944 f475 1"/>
              <a:gd name="f1131" fmla="*/ f945 f476 1"/>
              <a:gd name="f1132" fmla="*/ f946 f475 1"/>
              <a:gd name="f1133" fmla="*/ f947 f476 1"/>
              <a:gd name="f1134" fmla="*/ f948 f475 1"/>
              <a:gd name="f1135" fmla="*/ f949 f475 1"/>
              <a:gd name="f1136" fmla="*/ f950 f475 1"/>
              <a:gd name="f1137" fmla="*/ f951 f476 1"/>
              <a:gd name="f1138" fmla="*/ f952 f475 1"/>
              <a:gd name="f1139" fmla="*/ f953 f476 1"/>
              <a:gd name="f1140" fmla="*/ f954 f475 1"/>
              <a:gd name="f1141" fmla="*/ f955 f476 1"/>
              <a:gd name="f1142" fmla="*/ f956 f475 1"/>
              <a:gd name="f1143" fmla="*/ f957 f476 1"/>
              <a:gd name="f1144" fmla="*/ f958 f475 1"/>
              <a:gd name="f1145" fmla="*/ f959 f476 1"/>
              <a:gd name="f1146" fmla="*/ f960 f475 1"/>
              <a:gd name="f1147" fmla="*/ f961 f476 1"/>
              <a:gd name="f1148" fmla="*/ f962 f475 1"/>
              <a:gd name="f1149" fmla="*/ f963 f476 1"/>
              <a:gd name="f1150" fmla="*/ f964 f475 1"/>
              <a:gd name="f1151" fmla="*/ f965 f476 1"/>
              <a:gd name="f1152" fmla="*/ f966 f475 1"/>
              <a:gd name="f1153" fmla="*/ f967 f476 1"/>
              <a:gd name="f1154" fmla="*/ f968 f475 1"/>
              <a:gd name="f1155" fmla="*/ f969 f476 1"/>
              <a:gd name="f1156" fmla="*/ f970 f475 1"/>
              <a:gd name="f1157" fmla="*/ f971 f476 1"/>
              <a:gd name="f1158" fmla="*/ f972 f475 1"/>
              <a:gd name="f1159" fmla="*/ f973 f476 1"/>
              <a:gd name="f1160" fmla="*/ f974 f475 1"/>
              <a:gd name="f1161" fmla="*/ f975 f476 1"/>
              <a:gd name="f1162" fmla="*/ f976 f475 1"/>
              <a:gd name="f1163" fmla="*/ f977 f476 1"/>
              <a:gd name="f1164" fmla="*/ f978 f475 1"/>
              <a:gd name="f1165" fmla="*/ f979 f476 1"/>
              <a:gd name="f1166" fmla="*/ f980 f475 1"/>
              <a:gd name="f1167" fmla="*/ f981 f476 1"/>
              <a:gd name="f1168" fmla="*/ f982 f475 1"/>
              <a:gd name="f1169" fmla="*/ f983 f476 1"/>
              <a:gd name="f1170" fmla="*/ f984 f475 1"/>
              <a:gd name="f1171" fmla="*/ f985 f476 1"/>
              <a:gd name="f1172" fmla="*/ f986 f475 1"/>
              <a:gd name="f1173" fmla="*/ f987 f476 1"/>
              <a:gd name="f1174" fmla="*/ f988 f475 1"/>
              <a:gd name="f1175" fmla="*/ f989 f476 1"/>
              <a:gd name="f1176" fmla="*/ f990 f475 1"/>
              <a:gd name="f1177" fmla="*/ f991 f476 1"/>
              <a:gd name="f1178" fmla="*/ f992 f475 1"/>
              <a:gd name="f1179" fmla="*/ f993 f476 1"/>
              <a:gd name="f1180" fmla="*/ f994 f475 1"/>
              <a:gd name="f1181" fmla="*/ f995 f476 1"/>
              <a:gd name="f1182" fmla="*/ f996 f475 1"/>
              <a:gd name="f1183" fmla="*/ f997 f476 1"/>
              <a:gd name="f1184" fmla="*/ f998 f475 1"/>
              <a:gd name="f1185" fmla="*/ f999 f476 1"/>
              <a:gd name="f1186" fmla="*/ f1000 f475 1"/>
              <a:gd name="f1187" fmla="*/ f1001 f476 1"/>
              <a:gd name="f1188" fmla="*/ f1002 f475 1"/>
              <a:gd name="f1189" fmla="*/ f1003 f476 1"/>
              <a:gd name="f1190" fmla="*/ f1004 f475 1"/>
              <a:gd name="f1191" fmla="*/ f1005 f476 1"/>
              <a:gd name="f1192" fmla="*/ f1006 f475 1"/>
              <a:gd name="f1193" fmla="*/ f1007 f476 1"/>
              <a:gd name="f1194" fmla="*/ f1008 f475 1"/>
              <a:gd name="f1195" fmla="*/ f1009 f476 1"/>
              <a:gd name="f1196" fmla="*/ f1010 f475 1"/>
              <a:gd name="f1197" fmla="*/ f1011 f476 1"/>
              <a:gd name="f1198" fmla="*/ f1012 f476 1"/>
              <a:gd name="f1199" fmla="*/ f1013 f476 1"/>
              <a:gd name="f1200" fmla="*/ f1014 f475 1"/>
              <a:gd name="f1201" fmla="*/ f1015 f476 1"/>
              <a:gd name="f1202" fmla="*/ f1016 f475 1"/>
              <a:gd name="f1203" fmla="*/ f1017 f476 1"/>
              <a:gd name="f1204" fmla="*/ f1018 f475 1"/>
              <a:gd name="f1205" fmla="*/ f1019 f476 1"/>
              <a:gd name="f1206" fmla="*/ f1020 f475 1"/>
              <a:gd name="f1207" fmla="*/ f1021 f476 1"/>
              <a:gd name="f1208" fmla="*/ f1022 f475 1"/>
              <a:gd name="f1209" fmla="*/ f1023 f476 1"/>
              <a:gd name="f1210" fmla="*/ f1024 f475 1"/>
              <a:gd name="f1211" fmla="*/ f1025 f476 1"/>
              <a:gd name="f1212" fmla="*/ f1026 f475 1"/>
              <a:gd name="f1213" fmla="*/ f1027 f476 1"/>
              <a:gd name="f1214" fmla="*/ f1028 f475 1"/>
              <a:gd name="f1215" fmla="*/ f1029 f476 1"/>
              <a:gd name="f1216" fmla="*/ f1030 f475 1"/>
              <a:gd name="f1217" fmla="*/ f1031 f476 1"/>
              <a:gd name="f1218" fmla="*/ f1032 f475 1"/>
              <a:gd name="f1219" fmla="*/ f1033 f476 1"/>
            </a:gdLst>
            <a:ahLst/>
            <a:cxnLst>
              <a:cxn ang="3cd4">
                <a:pos x="hc" y="t"/>
              </a:cxn>
              <a:cxn ang="0">
                <a:pos x="r" y="vc"/>
              </a:cxn>
              <a:cxn ang="cd4">
                <a:pos x="hc" y="b"/>
              </a:cxn>
              <a:cxn ang="cd2">
                <a:pos x="l" y="vc"/>
              </a:cxn>
              <a:cxn ang="f851">
                <a:pos x="f1038" y="f1039"/>
              </a:cxn>
              <a:cxn ang="f851">
                <a:pos x="f1040" y="f1041"/>
              </a:cxn>
              <a:cxn ang="f851">
                <a:pos x="f1042" y="f1043"/>
              </a:cxn>
              <a:cxn ang="f851">
                <a:pos x="f1044" y="f1045"/>
              </a:cxn>
              <a:cxn ang="f851">
                <a:pos x="f1046" y="f1047"/>
              </a:cxn>
              <a:cxn ang="f851">
                <a:pos x="f1046" y="f1048"/>
              </a:cxn>
              <a:cxn ang="f851">
                <a:pos x="f1049" y="f1050"/>
              </a:cxn>
              <a:cxn ang="f851">
                <a:pos x="f1038" y="f1039"/>
              </a:cxn>
              <a:cxn ang="f851">
                <a:pos x="f1051" y="f1052"/>
              </a:cxn>
              <a:cxn ang="f851">
                <a:pos x="f1053" y="f1054"/>
              </a:cxn>
              <a:cxn ang="f851">
                <a:pos x="f1055" y="f1056"/>
              </a:cxn>
              <a:cxn ang="f851">
                <a:pos x="f1057" y="f1058"/>
              </a:cxn>
              <a:cxn ang="f851">
                <a:pos x="f1059" y="f1060"/>
              </a:cxn>
              <a:cxn ang="f851">
                <a:pos x="f1061" y="f1062"/>
              </a:cxn>
              <a:cxn ang="f851">
                <a:pos x="f1046" y="f1063"/>
              </a:cxn>
              <a:cxn ang="f851">
                <a:pos x="f1046" y="f1064"/>
              </a:cxn>
              <a:cxn ang="f851">
                <a:pos x="f1065" y="f1066"/>
              </a:cxn>
              <a:cxn ang="f851">
                <a:pos x="f1067" y="f1068"/>
              </a:cxn>
              <a:cxn ang="f851">
                <a:pos x="f1051" y="f1052"/>
              </a:cxn>
              <a:cxn ang="f851">
                <a:pos x="f1046" y="f1069"/>
              </a:cxn>
              <a:cxn ang="f851">
                <a:pos x="f1070" y="f1071"/>
              </a:cxn>
              <a:cxn ang="f851">
                <a:pos x="f1072" y="f1073"/>
              </a:cxn>
              <a:cxn ang="f851">
                <a:pos x="f1074" y="f1075"/>
              </a:cxn>
              <a:cxn ang="f851">
                <a:pos x="f1076" y="f1077"/>
              </a:cxn>
              <a:cxn ang="f851">
                <a:pos x="f1078" y="f1079"/>
              </a:cxn>
              <a:cxn ang="f851">
                <a:pos x="f1080" y="f1081"/>
              </a:cxn>
              <a:cxn ang="f851">
                <a:pos x="f1082" y="f1083"/>
              </a:cxn>
              <a:cxn ang="f851">
                <a:pos x="f1084" y="f1085"/>
              </a:cxn>
              <a:cxn ang="f851">
                <a:pos x="f1086" y="f1087"/>
              </a:cxn>
              <a:cxn ang="f851">
                <a:pos x="f1046" y="f1088"/>
              </a:cxn>
              <a:cxn ang="f851">
                <a:pos x="f1089" y="f1090"/>
              </a:cxn>
              <a:cxn ang="f851">
                <a:pos x="f1091" y="f1090"/>
              </a:cxn>
              <a:cxn ang="f851">
                <a:pos x="f1092" y="f1093"/>
              </a:cxn>
              <a:cxn ang="f851">
                <a:pos x="f1094" y="f1095"/>
              </a:cxn>
              <a:cxn ang="f851">
                <a:pos x="f1096" y="f1097"/>
              </a:cxn>
              <a:cxn ang="f851">
                <a:pos x="f1098" y="f1099"/>
              </a:cxn>
              <a:cxn ang="f851">
                <a:pos x="f1100" y="f1090"/>
              </a:cxn>
              <a:cxn ang="f851">
                <a:pos x="f1101" y="f1090"/>
              </a:cxn>
              <a:cxn ang="f851">
                <a:pos x="f1102" y="f1103"/>
              </a:cxn>
              <a:cxn ang="f851">
                <a:pos x="f1104" y="f1105"/>
              </a:cxn>
              <a:cxn ang="f851">
                <a:pos x="f1106" y="f1107"/>
              </a:cxn>
              <a:cxn ang="f851">
                <a:pos x="f1108" y="f1109"/>
              </a:cxn>
              <a:cxn ang="f851">
                <a:pos x="f1110" y="f1111"/>
              </a:cxn>
              <a:cxn ang="f851">
                <a:pos x="f1112" y="f1113"/>
              </a:cxn>
              <a:cxn ang="f851">
                <a:pos x="f1114" y="f1115"/>
              </a:cxn>
              <a:cxn ang="f851">
                <a:pos x="f1116" y="f1090"/>
              </a:cxn>
              <a:cxn ang="f851">
                <a:pos x="f1117" y="f1090"/>
              </a:cxn>
              <a:cxn ang="f851">
                <a:pos x="f1118" y="f1119"/>
              </a:cxn>
              <a:cxn ang="f851">
                <a:pos x="f1120" y="f1121"/>
              </a:cxn>
              <a:cxn ang="f851">
                <a:pos x="f1122" y="f1123"/>
              </a:cxn>
              <a:cxn ang="f851">
                <a:pos x="f1124" y="f1125"/>
              </a:cxn>
              <a:cxn ang="f851">
                <a:pos x="f1126" y="f1090"/>
              </a:cxn>
              <a:cxn ang="f851">
                <a:pos x="f1127" y="f1090"/>
              </a:cxn>
              <a:cxn ang="f851">
                <a:pos x="f1128" y="f1129"/>
              </a:cxn>
              <a:cxn ang="f851">
                <a:pos x="f1130" y="f1131"/>
              </a:cxn>
              <a:cxn ang="f851">
                <a:pos x="f1132" y="f1133"/>
              </a:cxn>
              <a:cxn ang="f851">
                <a:pos x="f1134" y="f1090"/>
              </a:cxn>
              <a:cxn ang="f851">
                <a:pos x="f1135" y="f1090"/>
              </a:cxn>
              <a:cxn ang="f851">
                <a:pos x="f1136" y="f1137"/>
              </a:cxn>
              <a:cxn ang="f851">
                <a:pos x="f1138" y="f1139"/>
              </a:cxn>
              <a:cxn ang="f851">
                <a:pos x="f1140" y="f1141"/>
              </a:cxn>
              <a:cxn ang="f851">
                <a:pos x="f1142" y="f1143"/>
              </a:cxn>
              <a:cxn ang="f851">
                <a:pos x="f1144" y="f1145"/>
              </a:cxn>
              <a:cxn ang="f851">
                <a:pos x="f1146" y="f1147"/>
              </a:cxn>
              <a:cxn ang="f851">
                <a:pos x="f1148" y="f1149"/>
              </a:cxn>
              <a:cxn ang="f851">
                <a:pos x="f1150" y="f1151"/>
              </a:cxn>
              <a:cxn ang="f851">
                <a:pos x="f1152" y="f1153"/>
              </a:cxn>
              <a:cxn ang="f851">
                <a:pos x="f1154" y="f1155"/>
              </a:cxn>
              <a:cxn ang="f851">
                <a:pos x="f1156" y="f1157"/>
              </a:cxn>
              <a:cxn ang="f851">
                <a:pos x="f1158" y="f1159"/>
              </a:cxn>
              <a:cxn ang="f851">
                <a:pos x="f1160" y="f1161"/>
              </a:cxn>
              <a:cxn ang="f851">
                <a:pos x="f1162" y="f1163"/>
              </a:cxn>
              <a:cxn ang="f851">
                <a:pos x="f1164" y="f1165"/>
              </a:cxn>
              <a:cxn ang="f851">
                <a:pos x="f1166" y="f1167"/>
              </a:cxn>
              <a:cxn ang="f851">
                <a:pos x="f1168" y="f1169"/>
              </a:cxn>
              <a:cxn ang="f851">
                <a:pos x="f1170" y="f1171"/>
              </a:cxn>
              <a:cxn ang="f851">
                <a:pos x="f1172" y="f1173"/>
              </a:cxn>
              <a:cxn ang="f851">
                <a:pos x="f1174" y="f1175"/>
              </a:cxn>
              <a:cxn ang="f851">
                <a:pos x="f1176" y="f1177"/>
              </a:cxn>
              <a:cxn ang="f851">
                <a:pos x="f1178" y="f1179"/>
              </a:cxn>
              <a:cxn ang="f851">
                <a:pos x="f1180" y="f1181"/>
              </a:cxn>
              <a:cxn ang="f851">
                <a:pos x="f1182" y="f1183"/>
              </a:cxn>
              <a:cxn ang="f851">
                <a:pos x="f1184" y="f1185"/>
              </a:cxn>
              <a:cxn ang="f851">
                <a:pos x="f1186" y="f1187"/>
              </a:cxn>
              <a:cxn ang="f851">
                <a:pos x="f1188" y="f1189"/>
              </a:cxn>
              <a:cxn ang="f851">
                <a:pos x="f1190" y="f1191"/>
              </a:cxn>
              <a:cxn ang="f851">
                <a:pos x="f1192" y="f1193"/>
              </a:cxn>
              <a:cxn ang="f851">
                <a:pos x="f1194" y="f1195"/>
              </a:cxn>
              <a:cxn ang="f851">
                <a:pos x="f1196" y="f1197"/>
              </a:cxn>
              <a:cxn ang="f851">
                <a:pos x="f1046" y="f1198"/>
              </a:cxn>
              <a:cxn ang="f851">
                <a:pos x="f1046" y="f1199"/>
              </a:cxn>
              <a:cxn ang="f851">
                <a:pos x="f1200" y="f1201"/>
              </a:cxn>
              <a:cxn ang="f851">
                <a:pos x="f1202" y="f1203"/>
              </a:cxn>
              <a:cxn ang="f851">
                <a:pos x="f1204" y="f1205"/>
              </a:cxn>
              <a:cxn ang="f851">
                <a:pos x="f1206" y="f1207"/>
              </a:cxn>
              <a:cxn ang="f851">
                <a:pos x="f1208" y="f1209"/>
              </a:cxn>
              <a:cxn ang="f851">
                <a:pos x="f1210" y="f1211"/>
              </a:cxn>
              <a:cxn ang="f851">
                <a:pos x="f1212" y="f1213"/>
              </a:cxn>
              <a:cxn ang="f851">
                <a:pos x="f1214" y="f1215"/>
              </a:cxn>
              <a:cxn ang="f851">
                <a:pos x="f1216" y="f1217"/>
              </a:cxn>
              <a:cxn ang="f851">
                <a:pos x="f1218" y="f1219"/>
              </a:cxn>
            </a:cxnLst>
            <a:rect l="f1034" t="f1037" r="f1035" b="f1036"/>
            <a:pathLst>
              <a:path w="3097831" h="2532431">
                <a:moveTo>
                  <a:pt x="f8" y="f9"/>
                </a:moveTo>
                <a:cubicBezTo>
                  <a:pt x="f10" y="f11"/>
                  <a:pt x="f12" y="f13"/>
                  <a:pt x="f14" y="f15"/>
                </a:cubicBezTo>
                <a:cubicBezTo>
                  <a:pt x="f16" y="f17"/>
                  <a:pt x="f18" y="f19"/>
                  <a:pt x="f20" y="f21"/>
                </a:cubicBezTo>
                <a:cubicBezTo>
                  <a:pt x="f22" y="f23"/>
                  <a:pt x="f24" y="f25"/>
                  <a:pt x="f26" y="f27"/>
                </a:cubicBezTo>
                <a:lnTo>
                  <a:pt x="f5" y="f7"/>
                </a:lnTo>
                <a:lnTo>
                  <a:pt x="f5" y="f28"/>
                </a:lnTo>
                <a:lnTo>
                  <a:pt x="f29" y="f30"/>
                </a:lnTo>
                <a:cubicBezTo>
                  <a:pt x="f31" y="f32"/>
                  <a:pt x="f33" y="f34"/>
                  <a:pt x="f8" y="f9"/>
                </a:cubicBezTo>
                <a:close/>
                <a:moveTo>
                  <a:pt x="f35" y="f36"/>
                </a:moveTo>
                <a:cubicBezTo>
                  <a:pt x="f37" y="f38"/>
                  <a:pt x="f39" y="f40"/>
                  <a:pt x="f41" y="f42"/>
                </a:cubicBezTo>
                <a:cubicBezTo>
                  <a:pt x="f43" y="f44"/>
                  <a:pt x="f45" y="f46"/>
                  <a:pt x="f47" y="f48"/>
                </a:cubicBezTo>
                <a:cubicBezTo>
                  <a:pt x="f49" y="f50"/>
                  <a:pt x="f51" y="f52"/>
                  <a:pt x="f53" y="f54"/>
                </a:cubicBezTo>
                <a:cubicBezTo>
                  <a:pt x="f55" y="f56"/>
                  <a:pt x="f57" y="f58"/>
                  <a:pt x="f59" y="f60"/>
                </a:cubicBezTo>
                <a:cubicBezTo>
                  <a:pt x="f61" y="f62"/>
                  <a:pt x="f63" y="f64"/>
                  <a:pt x="f65" y="f66"/>
                </a:cubicBezTo>
                <a:lnTo>
                  <a:pt x="f5" y="f67"/>
                </a:lnTo>
                <a:lnTo>
                  <a:pt x="f5" y="f68"/>
                </a:lnTo>
                <a:lnTo>
                  <a:pt x="f69" y="f70"/>
                </a:lnTo>
                <a:cubicBezTo>
                  <a:pt x="f71" y="f72"/>
                  <a:pt x="f73" y="f74"/>
                  <a:pt x="f75" y="f76"/>
                </a:cubicBezTo>
                <a:cubicBezTo>
                  <a:pt x="f77" y="f78"/>
                  <a:pt x="f79" y="f80"/>
                  <a:pt x="f35" y="f36"/>
                </a:cubicBezTo>
                <a:close/>
                <a:moveTo>
                  <a:pt x="f5" y="f81"/>
                </a:moveTo>
                <a:lnTo>
                  <a:pt x="f82" y="f83"/>
                </a:lnTo>
                <a:cubicBezTo>
                  <a:pt x="f84" y="f85"/>
                  <a:pt x="f86" y="f87"/>
                  <a:pt x="f88" y="f89"/>
                </a:cubicBezTo>
                <a:cubicBezTo>
                  <a:pt x="f90" y="f91"/>
                  <a:pt x="f92" y="f93"/>
                  <a:pt x="f94" y="f95"/>
                </a:cubicBezTo>
                <a:cubicBezTo>
                  <a:pt x="f96" y="f97"/>
                  <a:pt x="f98" y="f99"/>
                  <a:pt x="f100" y="f101"/>
                </a:cubicBezTo>
                <a:cubicBezTo>
                  <a:pt x="f102" y="f103"/>
                  <a:pt x="f104" y="f105"/>
                  <a:pt x="f106" y="f107"/>
                </a:cubicBezTo>
                <a:cubicBezTo>
                  <a:pt x="f108" y="f109"/>
                  <a:pt x="f110" y="f111"/>
                  <a:pt x="f112" y="f113"/>
                </a:cubicBezTo>
                <a:cubicBezTo>
                  <a:pt x="f114" y="f115"/>
                  <a:pt x="f116" y="f117"/>
                  <a:pt x="f118" y="f119"/>
                </a:cubicBezTo>
                <a:cubicBezTo>
                  <a:pt x="f120" y="f121"/>
                  <a:pt x="f122" y="f123"/>
                  <a:pt x="f124" y="f125"/>
                </a:cubicBezTo>
                <a:cubicBezTo>
                  <a:pt x="f126" y="f127"/>
                  <a:pt x="f128" y="f129"/>
                  <a:pt x="f130" y="f131"/>
                </a:cubicBezTo>
                <a:lnTo>
                  <a:pt x="f5" y="f132"/>
                </a:lnTo>
                <a:close/>
                <a:moveTo>
                  <a:pt x="f133" y="f5"/>
                </a:moveTo>
                <a:lnTo>
                  <a:pt x="f134" y="f5"/>
                </a:lnTo>
                <a:lnTo>
                  <a:pt x="f135" y="f136"/>
                </a:lnTo>
                <a:cubicBezTo>
                  <a:pt x="f137" y="f138"/>
                  <a:pt x="f139" y="f140"/>
                  <a:pt x="f6" y="f141"/>
                </a:cubicBezTo>
                <a:cubicBezTo>
                  <a:pt x="f142" y="f143"/>
                  <a:pt x="f144" y="f145"/>
                  <a:pt x="f146" y="f147"/>
                </a:cubicBezTo>
                <a:cubicBezTo>
                  <a:pt x="f148" y="f149"/>
                  <a:pt x="f150" y="f151"/>
                  <a:pt x="f152" y="f153"/>
                </a:cubicBezTo>
                <a:close/>
                <a:moveTo>
                  <a:pt x="f154" y="f5"/>
                </a:moveTo>
                <a:lnTo>
                  <a:pt x="f155" y="f5"/>
                </a:lnTo>
                <a:lnTo>
                  <a:pt x="f156" y="f157"/>
                </a:lnTo>
                <a:cubicBezTo>
                  <a:pt x="f158" y="f159"/>
                  <a:pt x="f160" y="f161"/>
                  <a:pt x="f162" y="f163"/>
                </a:cubicBezTo>
                <a:cubicBezTo>
                  <a:pt x="f164" y="f165"/>
                  <a:pt x="f166" y="f167"/>
                  <a:pt x="f168" y="f169"/>
                </a:cubicBezTo>
                <a:cubicBezTo>
                  <a:pt x="f170" y="f171"/>
                  <a:pt x="f172" y="f173"/>
                  <a:pt x="f174" y="f175"/>
                </a:cubicBezTo>
                <a:cubicBezTo>
                  <a:pt x="f176" y="f177"/>
                  <a:pt x="f178" y="f179"/>
                  <a:pt x="f180" y="f181"/>
                </a:cubicBezTo>
                <a:cubicBezTo>
                  <a:pt x="f182" y="f183"/>
                  <a:pt x="f184" y="f185"/>
                  <a:pt x="f186" y="f187"/>
                </a:cubicBezTo>
                <a:cubicBezTo>
                  <a:pt x="f188" y="f189"/>
                  <a:pt x="f190" y="f191"/>
                  <a:pt x="f192" y="f193"/>
                </a:cubicBezTo>
                <a:lnTo>
                  <a:pt x="f194" y="f5"/>
                </a:lnTo>
                <a:lnTo>
                  <a:pt x="f195" y="f5"/>
                </a:lnTo>
                <a:lnTo>
                  <a:pt x="f196" y="f197"/>
                </a:lnTo>
                <a:cubicBezTo>
                  <a:pt x="f198" y="f199"/>
                  <a:pt x="f200" y="f201"/>
                  <a:pt x="f202" y="f203"/>
                </a:cubicBezTo>
                <a:cubicBezTo>
                  <a:pt x="f204" y="f205"/>
                  <a:pt x="f206" y="f207"/>
                  <a:pt x="f208" y="f209"/>
                </a:cubicBezTo>
                <a:cubicBezTo>
                  <a:pt x="f210" y="f211"/>
                  <a:pt x="f212" y="f213"/>
                  <a:pt x="f214" y="f215"/>
                </a:cubicBezTo>
                <a:lnTo>
                  <a:pt x="f216" y="f5"/>
                </a:lnTo>
                <a:lnTo>
                  <a:pt x="f217" y="f5"/>
                </a:lnTo>
                <a:lnTo>
                  <a:pt x="f218" y="f219"/>
                </a:lnTo>
                <a:cubicBezTo>
                  <a:pt x="f220" y="f221"/>
                  <a:pt x="f222" y="f223"/>
                  <a:pt x="f224" y="f225"/>
                </a:cubicBezTo>
                <a:cubicBezTo>
                  <a:pt x="f226" y="f227"/>
                  <a:pt x="f228" y="f229"/>
                  <a:pt x="f230" y="f231"/>
                </a:cubicBezTo>
                <a:lnTo>
                  <a:pt x="f232" y="f5"/>
                </a:lnTo>
                <a:lnTo>
                  <a:pt x="f233" y="f5"/>
                </a:lnTo>
                <a:lnTo>
                  <a:pt x="f234" y="f235"/>
                </a:lnTo>
                <a:cubicBezTo>
                  <a:pt x="f236" y="f237"/>
                  <a:pt x="f238" y="f239"/>
                  <a:pt x="f240" y="f241"/>
                </a:cubicBezTo>
                <a:cubicBezTo>
                  <a:pt x="f242" y="f243"/>
                  <a:pt x="f244" y="f245"/>
                  <a:pt x="f246" y="f247"/>
                </a:cubicBezTo>
                <a:cubicBezTo>
                  <a:pt x="f248" y="f249"/>
                  <a:pt x="f250" y="f251"/>
                  <a:pt x="f252" y="f253"/>
                </a:cubicBezTo>
                <a:cubicBezTo>
                  <a:pt x="f254" y="f255"/>
                  <a:pt x="f256" y="f257"/>
                  <a:pt x="f258" y="f259"/>
                </a:cubicBezTo>
                <a:cubicBezTo>
                  <a:pt x="f260" y="f261"/>
                  <a:pt x="f262" y="f263"/>
                  <a:pt x="f264" y="f265"/>
                </a:cubicBezTo>
                <a:cubicBezTo>
                  <a:pt x="f266" y="f267"/>
                  <a:pt x="f268" y="f269"/>
                  <a:pt x="f270" y="f271"/>
                </a:cubicBezTo>
                <a:cubicBezTo>
                  <a:pt x="f272" y="f273"/>
                  <a:pt x="f274" y="f275"/>
                  <a:pt x="f276" y="f277"/>
                </a:cubicBezTo>
                <a:cubicBezTo>
                  <a:pt x="f278" y="f279"/>
                  <a:pt x="f280" y="f281"/>
                  <a:pt x="f282" y="f283"/>
                </a:cubicBezTo>
                <a:cubicBezTo>
                  <a:pt x="f284" y="f285"/>
                  <a:pt x="f286" y="f287"/>
                  <a:pt x="f288" y="f289"/>
                </a:cubicBezTo>
                <a:cubicBezTo>
                  <a:pt x="f290" y="f291"/>
                  <a:pt x="f292" y="f293"/>
                  <a:pt x="f294" y="f295"/>
                </a:cubicBezTo>
                <a:cubicBezTo>
                  <a:pt x="f296" y="f297"/>
                  <a:pt x="f298" y="f299"/>
                  <a:pt x="f300" y="f301"/>
                </a:cubicBezTo>
                <a:cubicBezTo>
                  <a:pt x="f302" y="f303"/>
                  <a:pt x="f304" y="f305"/>
                  <a:pt x="f306" y="f307"/>
                </a:cubicBezTo>
                <a:cubicBezTo>
                  <a:pt x="f308" y="f309"/>
                  <a:pt x="f310" y="f311"/>
                  <a:pt x="f312" y="f313"/>
                </a:cubicBezTo>
                <a:cubicBezTo>
                  <a:pt x="f314" y="f315"/>
                  <a:pt x="f316" y="f317"/>
                  <a:pt x="f318" y="f319"/>
                </a:cubicBezTo>
                <a:cubicBezTo>
                  <a:pt x="f320" y="f321"/>
                  <a:pt x="f322" y="f323"/>
                  <a:pt x="f324" y="f325"/>
                </a:cubicBezTo>
                <a:cubicBezTo>
                  <a:pt x="f326" y="f327"/>
                  <a:pt x="f328" y="f329"/>
                  <a:pt x="f330" y="f331"/>
                </a:cubicBezTo>
                <a:cubicBezTo>
                  <a:pt x="f332" y="f333"/>
                  <a:pt x="f334" y="f335"/>
                  <a:pt x="f336" y="f337"/>
                </a:cubicBezTo>
                <a:cubicBezTo>
                  <a:pt x="f338" y="f339"/>
                  <a:pt x="f340" y="f341"/>
                  <a:pt x="f342" y="f343"/>
                </a:cubicBezTo>
                <a:cubicBezTo>
                  <a:pt x="f344" y="f345"/>
                  <a:pt x="f346" y="f347"/>
                  <a:pt x="f348" y="f349"/>
                </a:cubicBezTo>
                <a:cubicBezTo>
                  <a:pt x="f350" y="f351"/>
                  <a:pt x="f352" y="f353"/>
                  <a:pt x="f354" y="f355"/>
                </a:cubicBezTo>
                <a:cubicBezTo>
                  <a:pt x="f356" y="f357"/>
                  <a:pt x="f358" y="f359"/>
                  <a:pt x="f360" y="f361"/>
                </a:cubicBezTo>
                <a:cubicBezTo>
                  <a:pt x="f362" y="f363"/>
                  <a:pt x="f364" y="f365"/>
                  <a:pt x="f366" y="f367"/>
                </a:cubicBezTo>
                <a:cubicBezTo>
                  <a:pt x="f368" y="f369"/>
                  <a:pt x="f370" y="f371"/>
                  <a:pt x="f372" y="f373"/>
                </a:cubicBezTo>
                <a:cubicBezTo>
                  <a:pt x="f374" y="f375"/>
                  <a:pt x="f376" y="f377"/>
                  <a:pt x="f378" y="f379"/>
                </a:cubicBezTo>
                <a:cubicBezTo>
                  <a:pt x="f380" y="f381"/>
                  <a:pt x="f382" y="f383"/>
                  <a:pt x="f384" y="f385"/>
                </a:cubicBezTo>
                <a:cubicBezTo>
                  <a:pt x="f386" y="f387"/>
                  <a:pt x="f388" y="f389"/>
                  <a:pt x="f390" y="f391"/>
                </a:cubicBezTo>
                <a:cubicBezTo>
                  <a:pt x="f392" y="f393"/>
                  <a:pt x="f394" y="f395"/>
                  <a:pt x="f396" y="f397"/>
                </a:cubicBezTo>
                <a:cubicBezTo>
                  <a:pt x="f398" y="f399"/>
                  <a:pt x="f400" y="f401"/>
                  <a:pt x="f402" y="f403"/>
                </a:cubicBezTo>
                <a:cubicBezTo>
                  <a:pt x="f404" y="f405"/>
                  <a:pt x="f406" y="f407"/>
                  <a:pt x="f408" y="f409"/>
                </a:cubicBezTo>
                <a:cubicBezTo>
                  <a:pt x="f410" y="f411"/>
                  <a:pt x="f412" y="f413"/>
                  <a:pt x="f414" y="f415"/>
                </a:cubicBezTo>
                <a:lnTo>
                  <a:pt x="f5" y="f416"/>
                </a:lnTo>
                <a:lnTo>
                  <a:pt x="f5" y="f417"/>
                </a:lnTo>
                <a:lnTo>
                  <a:pt x="f418" y="f419"/>
                </a:lnTo>
                <a:cubicBezTo>
                  <a:pt x="f420" y="f421"/>
                  <a:pt x="f422" y="f423"/>
                  <a:pt x="f424" y="f425"/>
                </a:cubicBezTo>
                <a:cubicBezTo>
                  <a:pt x="f426" y="f427"/>
                  <a:pt x="f428" y="f429"/>
                  <a:pt x="f430" y="f431"/>
                </a:cubicBezTo>
                <a:cubicBezTo>
                  <a:pt x="f432" y="f433"/>
                  <a:pt x="f434" y="f435"/>
                  <a:pt x="f436" y="f437"/>
                </a:cubicBez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465"/>
                  <a:pt x="f466" y="f467"/>
                </a:cubicBezTo>
                <a:cubicBezTo>
                  <a:pt x="f468" y="f469"/>
                  <a:pt x="f470" y="f471"/>
                  <a:pt x="f472" y="f473"/>
                </a:cubicBezTo>
                <a:close/>
              </a:path>
            </a:pathLst>
          </a:custGeom>
          <a:solidFill>
            <a:srgbClr val="162F33">
              <a:alpha val="10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4" name="Freeform: Shape 29">
            <a:extLst>
              <a:ext uri="{FF2B5EF4-FFF2-40B4-BE49-F238E27FC236}">
                <a16:creationId xmlns:a16="http://schemas.microsoft.com/office/drawing/2014/main" id="{3FBAC2D9-901F-5395-96EF-693625ACB39A}"/>
              </a:ext>
            </a:extLst>
          </p:cNvPr>
          <p:cNvSpPr/>
          <p:nvPr/>
        </p:nvSpPr>
        <p:spPr>
          <a:xfrm>
            <a:off x="9164162" y="2461363"/>
            <a:ext cx="3027834" cy="4339047"/>
          </a:xfrm>
          <a:custGeom>
            <a:avLst/>
            <a:gdLst>
              <a:gd name="f0" fmla="val 10800000"/>
              <a:gd name="f1" fmla="val 5400000"/>
              <a:gd name="f2" fmla="val 180"/>
              <a:gd name="f3" fmla="val w"/>
              <a:gd name="f4" fmla="val h"/>
              <a:gd name="f5" fmla="val 0"/>
              <a:gd name="f6" fmla="val 3027835"/>
              <a:gd name="f7" fmla="val 4339045"/>
              <a:gd name="f8" fmla="val 1577904"/>
              <a:gd name="f9" fmla="val 1756157"/>
              <a:gd name="f10" fmla="val 2987665"/>
              <a:gd name="f11" fmla="val 1796827"/>
              <a:gd name="f12" fmla="val 2831563"/>
              <a:gd name="f13" fmla="val 1934924"/>
              <a:gd name="f14" fmla="val 2792628"/>
              <a:gd name="f15" fmla="val 2109562"/>
              <a:gd name="f16" fmla="val 2823016"/>
              <a:gd name="f17" fmla="val 2308034"/>
              <a:gd name="f18" fmla="val 2832822"/>
              <a:gd name="f19" fmla="val 2373671"/>
              <a:gd name="f20" fmla="val 2838131"/>
              <a:gd name="f21" fmla="val 2440239"/>
              <a:gd name="f22" fmla="val 2840027"/>
              <a:gd name="f23" fmla="val 2506841"/>
              <a:gd name="f24" fmla="val 2843035"/>
              <a:gd name="f25" fmla="val 2609402"/>
              <a:gd name="f26" fmla="val 2858629"/>
              <a:gd name="f27" fmla="val 2714436"/>
              <a:gd name="f28" fmla="val 2810869"/>
              <a:gd name="f29" fmla="val 2812303"/>
              <a:gd name="f30" fmla="val 2767189"/>
              <a:gd name="f31" fmla="val 2901734"/>
              <a:gd name="f32" fmla="val 2724261"/>
              <a:gd name="f33" fmla="val 2991295"/>
              <a:gd name="f34" fmla="val 2677151"/>
              <a:gd name="f35" fmla="val 3079052"/>
              <a:gd name="f36" fmla="val 2663279"/>
              <a:gd name="f37" fmla="val 3104851"/>
              <a:gd name="f38" fmla="val 2637466"/>
              <a:gd name="f39" fmla="val 3124418"/>
              <a:gd name="f40" fmla="val 2603769"/>
              <a:gd name="f41" fmla="val 3161057"/>
              <a:gd name="f42" fmla="val 2595321"/>
              <a:gd name="f43" fmla="val 3121823"/>
              <a:gd name="f44" fmla="val 2587443"/>
              <a:gd name="f45" fmla="val 3105450"/>
              <a:gd name="f46" fmla="val 2588720"/>
              <a:gd name="f47" fmla="val 3089875"/>
              <a:gd name="f48" fmla="val 2599055"/>
              <a:gd name="f49" fmla="val 2983565"/>
              <a:gd name="f50" fmla="val 2608636"/>
              <a:gd name="f51" fmla="val 2877127"/>
              <a:gd name="f52" fmla="val 2622934"/>
              <a:gd name="f53" fmla="val 2771189"/>
              <a:gd name="f54" fmla="val 2650772"/>
              <a:gd name="f55" fmla="val 2565532"/>
              <a:gd name="f56" fmla="val 2588082"/>
              <a:gd name="f57" fmla="val 2352220"/>
              <a:gd name="f58" fmla="val 2679515"/>
              <a:gd name="f59" fmla="val 2150521"/>
              <a:gd name="f60" fmla="val 2524227"/>
              <a:gd name="f61" fmla="val 2254069"/>
              <a:gd name="f62" fmla="val 2455583"/>
              <a:gd name="f63" fmla="val 2406881"/>
              <a:gd name="f64" fmla="val 2421531"/>
              <a:gd name="f65" fmla="val 2578333"/>
              <a:gd name="f66" fmla="val 2396448"/>
              <a:gd name="f67" fmla="val 2704716"/>
              <a:gd name="f68" fmla="val 2398900"/>
              <a:gd name="f69" fmla="val 2840320"/>
              <a:gd name="f70" fmla="val 2353181"/>
              <a:gd name="f71" fmla="val 2957894"/>
              <a:gd name="f72" fmla="val 2289630"/>
              <a:gd name="f73" fmla="val 3121645"/>
              <a:gd name="f74" fmla="val 2193666"/>
              <a:gd name="f75" fmla="val 3273015"/>
              <a:gd name="f76" fmla="val 2109552"/>
              <a:gd name="f77" fmla="val 3428433"/>
              <a:gd name="f78" fmla="val 2090719"/>
              <a:gd name="f79" fmla="val 3463290"/>
              <a:gd name="f80" fmla="val 2060534"/>
              <a:gd name="f81" fmla="val 3489384"/>
              <a:gd name="f82" fmla="val 1994623"/>
              <a:gd name="f83" fmla="val 3492617"/>
              <a:gd name="f84" fmla="val 2130693"/>
              <a:gd name="f85" fmla="val 3222090"/>
              <a:gd name="f86" fmla="val 2070961"/>
              <a:gd name="f87" fmla="val 2929230"/>
              <a:gd name="f88" fmla="val 2178503"/>
              <a:gd name="f89" fmla="val 2652563"/>
              <a:gd name="f90" fmla="val 2010218"/>
              <a:gd name="f91" fmla="val 2739788"/>
              <a:gd name="f92" fmla="val 1836772"/>
              <a:gd name="f93" fmla="val 2959143"/>
              <a:gd name="f94" fmla="val 1824147"/>
              <a:gd name="f95" fmla="val 3136598"/>
              <a:gd name="f96" fmla="val 1810688"/>
              <a:gd name="f97" fmla="val 3326144"/>
              <a:gd name="f98" fmla="val 1736468"/>
              <a:gd name="f99" fmla="val 3501534"/>
              <a:gd name="f100" fmla="val 1658324"/>
              <a:gd name="f101" fmla="val 3673617"/>
              <a:gd name="f102" fmla="val 1642628"/>
              <a:gd name="f103" fmla="val 3708239"/>
              <a:gd name="f104" fmla="val 1630836"/>
              <a:gd name="f105" fmla="val 3750810"/>
              <a:gd name="f106" fmla="val 1554071"/>
              <a:gd name="f107" fmla="val 3767662"/>
              <a:gd name="f108" fmla="val 1566611"/>
              <a:gd name="f109" fmla="val 3656622"/>
              <a:gd name="f110" fmla="val 1578354"/>
              <a:gd name="f111" fmla="val 3554737"/>
              <a:gd name="f112" fmla="val 1578226"/>
              <a:gd name="f113" fmla="val 3453444"/>
              <a:gd name="f114" fmla="val 1578103"/>
              <a:gd name="f115" fmla="val 3345803"/>
              <a:gd name="f116" fmla="val 1598732"/>
              <a:gd name="f117" fmla="val 3238165"/>
              <a:gd name="f118" fmla="val 1610923"/>
              <a:gd name="f119" fmla="val 3126446"/>
              <a:gd name="f120" fmla="val 1585291"/>
              <a:gd name="f121" fmla="val 3150379"/>
              <a:gd name="f122" fmla="val 1565121"/>
              <a:gd name="f123" fmla="val 3181290"/>
              <a:gd name="f124" fmla="val 1536984"/>
              <a:gd name="f125" fmla="val 3193645"/>
              <a:gd name="f126" fmla="val 1442310"/>
              <a:gd name="f127" fmla="val 3235448"/>
              <a:gd name="f128" fmla="val 1422835"/>
              <a:gd name="f129" fmla="val 3321914"/>
              <a:gd name="f130" fmla="val 1400754"/>
              <a:gd name="f131" fmla="val 3407314"/>
              <a:gd name="f132" fmla="val 1389714"/>
              <a:gd name="f133" fmla="val 3450014"/>
              <a:gd name="f134" fmla="val 1385791"/>
              <a:gd name="f135" fmla="val 3494556"/>
              <a:gd name="f136" fmla="val 1379062"/>
              <a:gd name="f137" fmla="val 3538306"/>
              <a:gd name="f138" fmla="val 1351281"/>
              <a:gd name="f139" fmla="val 3715636"/>
              <a:gd name="f140" fmla="val 1249734"/>
              <a:gd name="f141" fmla="val 3848084"/>
              <a:gd name="f142" fmla="val 1121611"/>
              <a:gd name="f143" fmla="val 3964817"/>
              <a:gd name="f144" fmla="val 1118160"/>
              <a:gd name="f145" fmla="val 3967785"/>
              <a:gd name="f146" fmla="val 1108219"/>
              <a:gd name="f147" fmla="val 3963445"/>
              <a:gd name="f148" fmla="val 1086825"/>
              <a:gd name="f149" fmla="val 3960854"/>
              <a:gd name="f150" fmla="val 1109340"/>
              <a:gd name="f151" fmla="val 3884664"/>
              <a:gd name="f152" fmla="val 1134952"/>
              <a:gd name="f153" fmla="val 3811176"/>
              <a:gd name="f154" fmla="val 1151742"/>
              <a:gd name="f155" fmla="val 3735862"/>
              <a:gd name="f156" fmla="val 1170039"/>
              <a:gd name="f157" fmla="val 3654458"/>
              <a:gd name="f158" fmla="val 1180468"/>
              <a:gd name="f159" fmla="val 3571082"/>
              <a:gd name="f160" fmla="val 1198823"/>
              <a:gd name="f161" fmla="val 3461351"/>
              <a:gd name="f162" fmla="val 1131843"/>
              <a:gd name="f163" fmla="val 3521384"/>
              <a:gd name="f164" fmla="val 1085389"/>
              <a:gd name="f165" fmla="val 3565587"/>
              <a:gd name="f166" fmla="val 1036110"/>
              <a:gd name="f167" fmla="val 3607292"/>
              <a:gd name="f168" fmla="val 944254"/>
              <a:gd name="f169" fmla="val 3685041"/>
              <a:gd name="f170" fmla="val 873950"/>
              <a:gd name="f171" fmla="val 3774388"/>
              <a:gd name="f172" fmla="val 835057"/>
              <a:gd name="f173" fmla="val 3891895"/>
              <a:gd name="f174" fmla="val 801460"/>
              <a:gd name="f175" fmla="val 3992969"/>
              <a:gd name="f176" fmla="val 734225"/>
              <a:gd name="f177" fmla="val 4075256"/>
              <a:gd name="f178" fmla="val 643745"/>
              <a:gd name="f179" fmla="val 4154015"/>
              <a:gd name="f180" fmla="val 604980"/>
              <a:gd name="f181" fmla="val 4045929"/>
              <a:gd name="f182" fmla="val 660132"/>
              <a:gd name="f183" fmla="val 3950107"/>
              <a:gd name="f184" fmla="val 645644"/>
              <a:gd name="f185" fmla="val 3839533"/>
              <a:gd name="f186" fmla="val 546824"/>
              <a:gd name="f187" fmla="val 3930796"/>
              <a:gd name="f188" fmla="val 458287"/>
              <a:gd name="f189" fmla="val 4012675"/>
              <a:gd name="f190" fmla="val 369474"/>
              <a:gd name="f191" fmla="val 4094353"/>
              <a:gd name="f192" fmla="val 290467"/>
              <a:gd name="f193" fmla="val 4166721"/>
              <a:gd name="f194" fmla="val 213733"/>
              <a:gd name="f195" fmla="val 4241183"/>
              <a:gd name="f196" fmla="val 131407"/>
              <a:gd name="f197" fmla="val 4309419"/>
              <a:gd name="f198" fmla="val 74675"/>
              <a:gd name="f199" fmla="val 4356657"/>
              <a:gd name="f200" fmla="val 55414"/>
              <a:gd name="f201" fmla="val 4348857"/>
              <a:gd name="f202" fmla="val 4275538"/>
              <a:gd name="f203" fmla="val 56778"/>
              <a:gd name="f204" fmla="val 4164821"/>
              <a:gd name="f205" fmla="val 128046"/>
              <a:gd name="f206" fmla="val 4062631"/>
              <a:gd name="f207" fmla="val 220770"/>
              <a:gd name="f208" fmla="val 3976206"/>
              <a:gd name="f209" fmla="val 318433"/>
              <a:gd name="f210" fmla="val 3885365"/>
              <a:gd name="f211" fmla="val 417231"/>
              <a:gd name="f212" fmla="val 3798745"/>
              <a:gd name="f213" fmla="val 552175"/>
              <a:gd name="f214" fmla="val 3763240"/>
              <a:gd name="f215" fmla="val 636669"/>
              <a:gd name="f216" fmla="val 3741057"/>
              <a:gd name="f217" fmla="val 719208"/>
              <a:gd name="f218" fmla="val 3707698"/>
              <a:gd name="f219" fmla="val 799546"/>
              <a:gd name="f220" fmla="val 3672723"/>
              <a:gd name="f221" fmla="val 841009"/>
              <a:gd name="f222" fmla="val 3654916"/>
              <a:gd name="f223" fmla="val 876116"/>
              <a:gd name="f224" fmla="val 3622699"/>
              <a:gd name="f225" fmla="val 929004"/>
              <a:gd name="f226" fmla="val 3587034"/>
              <a:gd name="f227" fmla="val 640504"/>
              <a:gd name="f228" fmla="val 3565188"/>
              <a:gd name="f229" fmla="val 517224"/>
              <a:gd name="f230" fmla="val 3531776"/>
              <a:gd name="f231" fmla="val 467968"/>
              <a:gd name="f232" fmla="val 3466793"/>
              <a:gd name="f233" fmla="val 682592"/>
              <a:gd name="f234" fmla="val 3269225"/>
              <a:gd name="f235" fmla="val 921368"/>
              <a:gd name="f236" fmla="val 3288413"/>
              <a:gd name="f237" fmla="val 1175697"/>
              <a:gd name="f238" fmla="val 3394819"/>
              <a:gd name="f239" fmla="val 1231806"/>
              <a:gd name="f240" fmla="val 3346700"/>
              <a:gd name="f241" fmla="val 1288593"/>
              <a:gd name="f242" fmla="val 3298233"/>
              <a:gd name="f243" fmla="val 1357224"/>
              <a:gd name="f244" fmla="val 3239412"/>
              <a:gd name="f245" fmla="val 1174440"/>
              <a:gd name="f246" fmla="val 3180912"/>
              <a:gd name="f247" fmla="val 1007562"/>
              <a:gd name="f248" fmla="val 3149765"/>
              <a:gd name="f249" fmla="val 828818"/>
              <a:gd name="f250" fmla="val 3160711"/>
              <a:gd name="f251" fmla="val 859013"/>
              <a:gd name="f252" fmla="val 3094823"/>
              <a:gd name="f253" fmla="val 939993"/>
              <a:gd name="f254" fmla="val 3035337"/>
              <a:gd name="f255" fmla="val 1025214"/>
              <a:gd name="f256" fmla="val 2997175"/>
              <a:gd name="f257" fmla="val 1218086"/>
              <a:gd name="f258" fmla="val 2911077"/>
              <a:gd name="f259" fmla="val 1399463"/>
              <a:gd name="f260" fmla="val 2938056"/>
              <a:gd name="f261" fmla="val 1571266"/>
              <a:gd name="f262" fmla="val 3058777"/>
              <a:gd name="f263" fmla="val 1704503"/>
              <a:gd name="f264" fmla="val 2948342"/>
              <a:gd name="f265" fmla="val 1830361"/>
              <a:gd name="f266" fmla="val 2843917"/>
              <a:gd name="f267" fmla="val 1970097"/>
              <a:gd name="f268" fmla="val 2728096"/>
              <a:gd name="f269" fmla="val 1821161"/>
              <a:gd name="f270" fmla="val 2702508"/>
              <a:gd name="f271" fmla="val 1694953"/>
              <a:gd name="f272" fmla="val 2683458"/>
              <a:gd name="f273" fmla="val 1569373"/>
              <a:gd name="f274" fmla="val 2658942"/>
              <a:gd name="f275" fmla="val 1502685"/>
              <a:gd name="f276" fmla="val 2645936"/>
              <a:gd name="f277" fmla="val 1439977"/>
              <a:gd name="f278" fmla="val 2635009"/>
              <a:gd name="f279" fmla="val 1375822"/>
              <a:gd name="f280" fmla="val 2670442"/>
              <a:gd name="f281" fmla="val 1358714"/>
              <a:gd name="f282" fmla="val 2679891"/>
              <a:gd name="f283" fmla="val 1331381"/>
              <a:gd name="f284" fmla="val 2670395"/>
              <a:gd name="f285" fmla="val 1294025"/>
              <a:gd name="f286" fmla="val 2668776"/>
              <a:gd name="f287" fmla="val 1355359"/>
              <a:gd name="f288" fmla="val 2549551"/>
              <a:gd name="f289" fmla="val 1456635"/>
              <a:gd name="f290" fmla="val 2512597"/>
              <a:gd name="f291" fmla="val 1552392"/>
              <a:gd name="f292" fmla="val 2469896"/>
              <a:gd name="f293" fmla="val 1773126"/>
              <a:gd name="f294" fmla="val 2371242"/>
              <a:gd name="f295" fmla="val 1982653"/>
              <a:gd name="f296" fmla="val 2393921"/>
              <a:gd name="f297" fmla="val 2182140"/>
              <a:gd name="f298" fmla="val 2545568"/>
              <a:gd name="f299" fmla="val 2281884"/>
              <a:gd name="f300" fmla="val 2444400"/>
              <a:gd name="f301" fmla="val 2374872"/>
              <a:gd name="f302" fmla="val 2350123"/>
              <a:gd name="f303" fmla="val 2484550"/>
              <a:gd name="f304" fmla="val 2238892"/>
              <a:gd name="f305" fmla="val 2383516"/>
              <a:gd name="f306" fmla="val 2245536"/>
              <a:gd name="f307" fmla="val 2310848"/>
              <a:gd name="f308" fmla="val 2255660"/>
              <a:gd name="f309" fmla="val 2238060"/>
              <a:gd name="f310" fmla="val 2253839"/>
              <a:gd name="f311" fmla="val 2057181"/>
              <a:gd name="f312" fmla="val 2249243"/>
              <a:gd name="f313" fmla="val 1876671"/>
              <a:gd name="f314" fmla="val 2240686"/>
              <a:gd name="f315" fmla="val 1700354"/>
              <a:gd name="f316" fmla="val 2296180"/>
              <a:gd name="f317" fmla="val 1681708"/>
              <a:gd name="f318" fmla="val 2301958"/>
              <a:gd name="f319" fmla="val 1657350"/>
              <a:gd name="f320" fmla="val 2289567"/>
              <a:gd name="f321" fmla="val 1620694"/>
              <a:gd name="f322" fmla="val 2282960"/>
              <a:gd name="f323" fmla="val 1675304"/>
              <a:gd name="f324" fmla="val 2201136"/>
              <a:gd name="f325" fmla="val 1738031"/>
              <a:gd name="f326" fmla="val 2159573"/>
              <a:gd name="f327" fmla="val 1809541"/>
              <a:gd name="f328" fmla="val 2129120"/>
              <a:gd name="f329" fmla="val 2034053"/>
              <a:gd name="f330" fmla="val 2032818"/>
              <a:gd name="f331" fmla="val 2262854"/>
              <a:gd name="f332" fmla="val 1969306"/>
              <a:gd name="f333" fmla="val 2509155"/>
              <a:gd name="f334" fmla="val 2037634"/>
              <a:gd name="f335" fmla="val 2533866"/>
              <a:gd name="f336" fmla="val 2044357"/>
              <a:gd name="f337" fmla="val 2560542"/>
              <a:gd name="f338" fmla="val 2049560"/>
              <a:gd name="f339" fmla="val 2585773"/>
              <a:gd name="f340" fmla="val 2046926"/>
              <a:gd name="f341" fmla="val 2621574"/>
              <a:gd name="f342" fmla="val 2043167"/>
              <a:gd name="f343" fmla="val 2664566"/>
              <a:gd name="f344" fmla="val 2041726"/>
              <a:gd name="f345" fmla="val 2690306"/>
              <a:gd name="f346" fmla="val 2021682"/>
              <a:gd name="f347" fmla="val 2764000"/>
              <a:gd name="f348" fmla="val 1964041"/>
              <a:gd name="f349" fmla="val 2826712"/>
              <a:gd name="f350" fmla="val 1893675"/>
              <a:gd name="f351" fmla="val 2891381"/>
              <a:gd name="f352" fmla="val 1807385"/>
              <a:gd name="f353" fmla="val 2794930"/>
              <a:gd name="f354" fmla="val 1821629"/>
              <a:gd name="f355" fmla="val 2715598"/>
              <a:gd name="f356" fmla="val 1834480"/>
              <a:gd name="f357" fmla="val 2635902"/>
              <a:gd name="f358" fmla="val 1844944"/>
              <a:gd name="f359" fmla="val 2417127"/>
              <a:gd name="f360" fmla="val 1873479"/>
              <a:gd name="f361" fmla="val 2194167"/>
              <a:gd name="f362" fmla="val 1879462"/>
              <a:gd name="f363" fmla="val 1987437"/>
              <a:gd name="f364" fmla="val 1972315"/>
              <a:gd name="f365" fmla="val 1969632"/>
              <a:gd name="f366" fmla="val 1980406"/>
              <a:gd name="f367" fmla="val 1943731"/>
              <a:gd name="f368" fmla="val 1970692"/>
              <a:gd name="f369" fmla="val 1912448"/>
              <a:gd name="f370" fmla="val 1968878"/>
              <a:gd name="f371" fmla="val 1924394"/>
              <a:gd name="f372" fmla="val 1941664"/>
              <a:gd name="f373" fmla="val 1927029"/>
              <a:gd name="f374" fmla="val 1925393"/>
              <a:gd name="f375" fmla="val 1936357"/>
              <a:gd name="f376" fmla="val 1916156"/>
              <a:gd name="f377" fmla="val 2138283"/>
              <a:gd name="f378" fmla="val 1718573"/>
              <a:gd name="f379" fmla="val 2367195"/>
              <a:gd name="f380" fmla="val 1577657"/>
              <a:gd name="f381" fmla="val 2663656"/>
              <a:gd name="f382" fmla="val 1603657"/>
              <a:gd name="f383" fmla="val 2764811"/>
              <a:gd name="f384" fmla="val 1612557"/>
              <a:gd name="f385" fmla="val 2863437"/>
              <a:gd name="f386" fmla="val 1606739"/>
              <a:gd name="f387" fmla="val 2961282"/>
              <a:gd name="f388" fmla="val 1590878"/>
              <a:gd name="f389" fmla="val 1091533"/>
              <a:gd name="f390" fmla="val 1354009"/>
              <a:gd name="f391" fmla="val 2911954"/>
              <a:gd name="f392" fmla="val 1374296"/>
              <a:gd name="f393" fmla="val 2861009"/>
              <a:gd name="f394" fmla="val 1381094"/>
              <a:gd name="f395" fmla="val 2809696"/>
              <a:gd name="f396" fmla="val 1386292"/>
              <a:gd name="f397" fmla="val 2758325"/>
              <a:gd name="f398" fmla="val 1391210"/>
              <a:gd name="f399" fmla="val 2587009"/>
              <a:gd name="f400" fmla="val 1407613"/>
              <a:gd name="f401" fmla="val 2422083"/>
              <a:gd name="f402" fmla="val 1441838"/>
              <a:gd name="f403" fmla="val 2287151"/>
              <a:gd name="f404" fmla="val 1560344"/>
              <a:gd name="f405" fmla="val 2277677"/>
              <a:gd name="f406" fmla="val 1568626"/>
              <a:gd name="f407" fmla="val 2261786"/>
              <a:gd name="f408" fmla="val 1570077"/>
              <a:gd name="f409" fmla="val 2241378"/>
              <a:gd name="f410" fmla="val 1577101"/>
              <a:gd name="f411" fmla="val 2212898"/>
              <a:gd name="f412" fmla="val 1480383"/>
              <a:gd name="f413" fmla="val 2272148"/>
              <a:gd name="f414" fmla="val 1425680"/>
              <a:gd name="f415" fmla="val 2325709"/>
              <a:gd name="f416" fmla="val 1375265"/>
              <a:gd name="f417" fmla="val 2368179"/>
              <a:gd name="f418" fmla="val 1335333"/>
              <a:gd name="f419" fmla="val 2421961"/>
              <a:gd name="f420" fmla="val 1307099"/>
              <a:gd name="f421" fmla="val 2472240"/>
              <a:gd name="f422" fmla="val 1276715"/>
              <a:gd name="f423" fmla="val 2611928"/>
              <a:gd name="f424" fmla="val 1191660"/>
              <a:gd name="f425" fmla="val 2759604"/>
              <a:gd name="f426" fmla="val 1133674"/>
              <a:gd name="f427" fmla="val 2917220"/>
              <a:gd name="f428" fmla="val 1104724"/>
              <a:gd name="f429" fmla="val 608020"/>
              <a:gd name="f430" fmla="val 871290"/>
              <a:gd name="f431" fmla="val 2823268"/>
              <a:gd name="f432" fmla="val 903289"/>
              <a:gd name="f433" fmla="val 2703617"/>
              <a:gd name="f434" fmla="val 925472"/>
              <a:gd name="f435" fmla="val 2588686"/>
              <a:gd name="f436" fmla="val 968905"/>
              <a:gd name="f437" fmla="val 2497904"/>
              <a:gd name="f438" fmla="val 1058451"/>
              <a:gd name="f439" fmla="val 2480533"/>
              <a:gd name="f440" fmla="val 1075752"/>
              <a:gd name="f441" fmla="val 2452271"/>
              <a:gd name="f442" fmla="val 1082511"/>
              <a:gd name="f443" fmla="val 2426464"/>
              <a:gd name="f444" fmla="val 1095730"/>
              <a:gd name="f445" fmla="val 2420370"/>
              <a:gd name="f446" fmla="val 1073468"/>
              <a:gd name="f447" fmla="val 2415238"/>
              <a:gd name="f448" fmla="val 1065463"/>
              <a:gd name="f449" fmla="val 2417297"/>
              <a:gd name="f450" fmla="val 1059778"/>
              <a:gd name="f451" fmla="val 2421803"/>
              <a:gd name="f452" fmla="val 1046151"/>
              <a:gd name="f453" fmla="val 2427464"/>
              <a:gd name="f454" fmla="val 1032103"/>
              <a:gd name="f455" fmla="val 2435949"/>
              <a:gd name="f456" fmla="val 1020554"/>
              <a:gd name="f457" fmla="val 2552267"/>
              <a:gd name="f458" fmla="val 863390"/>
              <a:gd name="f459" fmla="val 2699750"/>
              <a:gd name="f460" fmla="val 743944"/>
              <a:gd name="f461" fmla="val 2873962"/>
              <a:gd name="f462" fmla="val 655569"/>
              <a:gd name="f463" fmla="val 2913491"/>
              <a:gd name="f464" fmla="val 635494"/>
              <a:gd name="f465" fmla="val 2953584"/>
              <a:gd name="f466" fmla="val 621497"/>
              <a:gd name="f467" fmla="val 2994046"/>
              <a:gd name="f468" fmla="val 612203"/>
              <a:gd name="f469" fmla="val 249929"/>
              <a:gd name="f470" fmla="val 396832"/>
              <a:gd name="f471" fmla="val 3019187"/>
              <a:gd name="f472" fmla="val 398490"/>
              <a:gd name="f473" fmla="val 2928684"/>
              <a:gd name="f474" fmla="val 421789"/>
              <a:gd name="f475" fmla="val 2845424"/>
              <a:gd name="f476" fmla="val 462795"/>
              <a:gd name="f477" fmla="val 2774694"/>
              <a:gd name="f478" fmla="val 531824"/>
              <a:gd name="f479" fmla="val 2762998"/>
              <a:gd name="f480" fmla="val 543131"/>
              <a:gd name="f481" fmla="val 2738612"/>
              <a:gd name="f482" fmla="val 541729"/>
              <a:gd name="f483" fmla="val 2720297"/>
              <a:gd name="f484" fmla="val 546480"/>
              <a:gd name="f485" fmla="val 2715256"/>
              <a:gd name="f486" fmla="val 540659"/>
              <a:gd name="f487" fmla="val 2710214"/>
              <a:gd name="f488" fmla="val 534838"/>
              <a:gd name="f489" fmla="val 2705172"/>
              <a:gd name="f490" fmla="val 529016"/>
              <a:gd name="f491" fmla="val 2726223"/>
              <a:gd name="f492" fmla="val 497482"/>
              <a:gd name="f493" fmla="val 2741187"/>
              <a:gd name="f494" fmla="val 458089"/>
              <a:gd name="f495" fmla="val 2769368"/>
              <a:gd name="f496" fmla="val 436451"/>
              <a:gd name="f497" fmla="val 2823463"/>
              <a:gd name="f498" fmla="val 395109"/>
              <a:gd name="f499" fmla="val 2877590"/>
              <a:gd name="f500" fmla="val 353579"/>
              <a:gd name="f501" fmla="val 2932748"/>
              <a:gd name="f502" fmla="val 313600"/>
              <a:gd name="f503" fmla="val 137269"/>
              <a:gd name="f504" fmla="val 2989957"/>
              <a:gd name="f505" fmla="val 159851"/>
              <a:gd name="f506" fmla="val 2975179"/>
              <a:gd name="f507" fmla="val 170164"/>
              <a:gd name="f508" fmla="val 2948964"/>
              <a:gd name="f509" fmla="val 163183"/>
              <a:gd name="f510" fmla="val 2910686"/>
              <a:gd name="f511" fmla="val 165123"/>
              <a:gd name="f512" fmla="val 2933762"/>
              <a:gd name="f513" fmla="val 124491"/>
              <a:gd name="f514" fmla="val 2943559"/>
              <a:gd name="f515" fmla="val 100779"/>
              <a:gd name="f516" fmla="val 2958656"/>
              <a:gd name="f517" fmla="val 81384"/>
              <a:gd name="f518" fmla="val 2980771"/>
              <a:gd name="f519" fmla="val 53014"/>
              <a:gd name="f520" fmla="val 3003627"/>
              <a:gd name="f521" fmla="val 26048"/>
              <a:gd name="f522" fmla="val 3027271"/>
              <a:gd name="f523" fmla="val 554"/>
              <a:gd name="f524" fmla="+- 0 0 -90"/>
              <a:gd name="f525" fmla="*/ f3 1 3027835"/>
              <a:gd name="f526" fmla="*/ f4 1 4339045"/>
              <a:gd name="f527" fmla="+- f7 0 f5"/>
              <a:gd name="f528" fmla="+- f6 0 f5"/>
              <a:gd name="f529" fmla="*/ f524 f0 1"/>
              <a:gd name="f530" fmla="*/ f528 1 3027835"/>
              <a:gd name="f531" fmla="*/ f527 1 4339045"/>
              <a:gd name="f532" fmla="*/ 3027835 f528 1"/>
              <a:gd name="f533" fmla="*/ 1577904 f527 1"/>
              <a:gd name="f534" fmla="*/ 1756157 f527 1"/>
              <a:gd name="f535" fmla="*/ 2987665 f528 1"/>
              <a:gd name="f536" fmla="*/ 1796827 f527 1"/>
              <a:gd name="f537" fmla="*/ 2823016 f528 1"/>
              <a:gd name="f538" fmla="*/ 2308034 f527 1"/>
              <a:gd name="f539" fmla="*/ 2840027 f528 1"/>
              <a:gd name="f540" fmla="*/ 2506841 f527 1"/>
              <a:gd name="f541" fmla="*/ 2810869 f528 1"/>
              <a:gd name="f542" fmla="*/ 2812303 f527 1"/>
              <a:gd name="f543" fmla="*/ 2677151 f528 1"/>
              <a:gd name="f544" fmla="*/ 3079052 f527 1"/>
              <a:gd name="f545" fmla="*/ 2603769 f528 1"/>
              <a:gd name="f546" fmla="*/ 3161057 f527 1"/>
              <a:gd name="f547" fmla="*/ 2588720 f528 1"/>
              <a:gd name="f548" fmla="*/ 3089875 f527 1"/>
              <a:gd name="f549" fmla="*/ 2622934 f528 1"/>
              <a:gd name="f550" fmla="*/ 2771189 f527 1"/>
              <a:gd name="f551" fmla="*/ 2679515 f528 1"/>
              <a:gd name="f552" fmla="*/ 2150521 f527 1"/>
              <a:gd name="f553" fmla="*/ 2421531 f528 1"/>
              <a:gd name="f554" fmla="*/ 2578333 f527 1"/>
              <a:gd name="f555" fmla="*/ 2353181 f528 1"/>
              <a:gd name="f556" fmla="*/ 2957894 f527 1"/>
              <a:gd name="f557" fmla="*/ 2109552 f528 1"/>
              <a:gd name="f558" fmla="*/ 3428433 f527 1"/>
              <a:gd name="f559" fmla="*/ 1994623 f528 1"/>
              <a:gd name="f560" fmla="*/ 3492617 f527 1"/>
              <a:gd name="f561" fmla="*/ 2178503 f528 1"/>
              <a:gd name="f562" fmla="*/ 2652563 f527 1"/>
              <a:gd name="f563" fmla="*/ 1824147 f528 1"/>
              <a:gd name="f564" fmla="*/ 3136598 f527 1"/>
              <a:gd name="f565" fmla="*/ 1658324 f528 1"/>
              <a:gd name="f566" fmla="*/ 3673617 f527 1"/>
              <a:gd name="f567" fmla="*/ 1554071 f528 1"/>
              <a:gd name="f568" fmla="*/ 3767662 f527 1"/>
              <a:gd name="f569" fmla="*/ 1578226 f528 1"/>
              <a:gd name="f570" fmla="*/ 3453444 f527 1"/>
              <a:gd name="f571" fmla="*/ 1610923 f528 1"/>
              <a:gd name="f572" fmla="*/ 3126446 f527 1"/>
              <a:gd name="f573" fmla="*/ 1536984 f528 1"/>
              <a:gd name="f574" fmla="*/ 3193645 f527 1"/>
              <a:gd name="f575" fmla="*/ 1400754 f528 1"/>
              <a:gd name="f576" fmla="*/ 3407314 f527 1"/>
              <a:gd name="f577" fmla="*/ 1379062 f528 1"/>
              <a:gd name="f578" fmla="*/ 3538306 f527 1"/>
              <a:gd name="f579" fmla="*/ 1121611 f528 1"/>
              <a:gd name="f580" fmla="*/ 3964817 f527 1"/>
              <a:gd name="f581" fmla="*/ 1086825 f528 1"/>
              <a:gd name="f582" fmla="*/ 3960854 f527 1"/>
              <a:gd name="f583" fmla="*/ 1151742 f528 1"/>
              <a:gd name="f584" fmla="*/ 3735862 f527 1"/>
              <a:gd name="f585" fmla="*/ 1198823 f528 1"/>
              <a:gd name="f586" fmla="*/ 3461351 f527 1"/>
              <a:gd name="f587" fmla="*/ 1036110 f528 1"/>
              <a:gd name="f588" fmla="*/ 3607292 f527 1"/>
              <a:gd name="f589" fmla="*/ 835057 f528 1"/>
              <a:gd name="f590" fmla="*/ 3891895 f527 1"/>
              <a:gd name="f591" fmla="*/ 643745 f528 1"/>
              <a:gd name="f592" fmla="*/ 4154015 f527 1"/>
              <a:gd name="f593" fmla="*/ 645644 f528 1"/>
              <a:gd name="f594" fmla="*/ 3839533 f527 1"/>
              <a:gd name="f595" fmla="*/ 369474 f528 1"/>
              <a:gd name="f596" fmla="*/ 4094353 f527 1"/>
              <a:gd name="f597" fmla="*/ 131407 f528 1"/>
              <a:gd name="f598" fmla="*/ 4309419 f527 1"/>
              <a:gd name="f599" fmla="*/ 0 f528 1"/>
              <a:gd name="f600" fmla="*/ 4275538 f527 1"/>
              <a:gd name="f601" fmla="*/ 220770 f528 1"/>
              <a:gd name="f602" fmla="*/ 3976206 f527 1"/>
              <a:gd name="f603" fmla="*/ 552175 f528 1"/>
              <a:gd name="f604" fmla="*/ 3763240 f527 1"/>
              <a:gd name="f605" fmla="*/ 799546 f528 1"/>
              <a:gd name="f606" fmla="*/ 3672723 f527 1"/>
              <a:gd name="f607" fmla="*/ 929004 f528 1"/>
              <a:gd name="f608" fmla="*/ 3587034 f527 1"/>
              <a:gd name="f609" fmla="*/ 467968 f528 1"/>
              <a:gd name="f610" fmla="*/ 3466793 f527 1"/>
              <a:gd name="f611" fmla="*/ 1175697 f528 1"/>
              <a:gd name="f612" fmla="*/ 3394819 f527 1"/>
              <a:gd name="f613" fmla="*/ 1357224 f528 1"/>
              <a:gd name="f614" fmla="*/ 3239412 f527 1"/>
              <a:gd name="f615" fmla="*/ 828818 f528 1"/>
              <a:gd name="f616" fmla="*/ 3160711 f527 1"/>
              <a:gd name="f617" fmla="*/ 1025214 f528 1"/>
              <a:gd name="f618" fmla="*/ 2997175 f527 1"/>
              <a:gd name="f619" fmla="*/ 1571266 f528 1"/>
              <a:gd name="f620" fmla="*/ 3058777 f527 1"/>
              <a:gd name="f621" fmla="*/ 1970097 f528 1"/>
              <a:gd name="f622" fmla="*/ 2728096 f527 1"/>
              <a:gd name="f623" fmla="*/ 1569373 f528 1"/>
              <a:gd name="f624" fmla="*/ 2658942 f527 1"/>
              <a:gd name="f625" fmla="*/ 1375822 f528 1"/>
              <a:gd name="f626" fmla="*/ 2670442 f527 1"/>
              <a:gd name="f627" fmla="*/ 1294025 f528 1"/>
              <a:gd name="f628" fmla="*/ 2668776 f527 1"/>
              <a:gd name="f629" fmla="*/ 1552392 f528 1"/>
              <a:gd name="f630" fmla="*/ 2469896 f527 1"/>
              <a:gd name="f631" fmla="*/ 2182140 f528 1"/>
              <a:gd name="f632" fmla="*/ 2545568 f527 1"/>
              <a:gd name="f633" fmla="*/ 2484550 f528 1"/>
              <a:gd name="f634" fmla="*/ 2238892 f527 1"/>
              <a:gd name="f635" fmla="*/ 2238060 f528 1"/>
              <a:gd name="f636" fmla="*/ 2253839 f527 1"/>
              <a:gd name="f637" fmla="*/ 1700354 f528 1"/>
              <a:gd name="f638" fmla="*/ 2296180 f527 1"/>
              <a:gd name="f639" fmla="*/ 1620694 f528 1"/>
              <a:gd name="f640" fmla="*/ 2282960 f527 1"/>
              <a:gd name="f641" fmla="*/ 1809541 f528 1"/>
              <a:gd name="f642" fmla="*/ 2129120 f527 1"/>
              <a:gd name="f643" fmla="*/ 2509155 f528 1"/>
              <a:gd name="f644" fmla="*/ 2037634 f527 1"/>
              <a:gd name="f645" fmla="*/ 2585773 f528 1"/>
              <a:gd name="f646" fmla="*/ 2046926 f527 1"/>
              <a:gd name="f647" fmla="*/ 2690306 f528 1"/>
              <a:gd name="f648" fmla="*/ 2021682 f527 1"/>
              <a:gd name="f649" fmla="*/ 2891381 f528 1"/>
              <a:gd name="f650" fmla="*/ 1807385 f527 1"/>
              <a:gd name="f651" fmla="*/ 2635902 f528 1"/>
              <a:gd name="f652" fmla="*/ 1844944 f527 1"/>
              <a:gd name="f653" fmla="*/ 1987437 f528 1"/>
              <a:gd name="f654" fmla="*/ 1972315 f527 1"/>
              <a:gd name="f655" fmla="*/ 1912448 f528 1"/>
              <a:gd name="f656" fmla="*/ 1968878 f527 1"/>
              <a:gd name="f657" fmla="*/ 1936357 f528 1"/>
              <a:gd name="f658" fmla="*/ 1916156 f527 1"/>
              <a:gd name="f659" fmla="*/ 2663656 f528 1"/>
              <a:gd name="f660" fmla="*/ 1603657 f527 1"/>
              <a:gd name="f661" fmla="*/ 2961282 f528 1"/>
              <a:gd name="f662" fmla="*/ 1590878 f527 1"/>
              <a:gd name="f663" fmla="*/ 1091533 f527 1"/>
              <a:gd name="f664" fmla="*/ 1354009 f527 1"/>
              <a:gd name="f665" fmla="*/ 2911954 f528 1"/>
              <a:gd name="f666" fmla="*/ 1374296 f527 1"/>
              <a:gd name="f667" fmla="*/ 2758325 f528 1"/>
              <a:gd name="f668" fmla="*/ 1391210 f527 1"/>
              <a:gd name="f669" fmla="*/ 2287151 f528 1"/>
              <a:gd name="f670" fmla="*/ 1560344 f527 1"/>
              <a:gd name="f671" fmla="*/ 2241378 f528 1"/>
              <a:gd name="f672" fmla="*/ 1577101 f527 1"/>
              <a:gd name="f673" fmla="*/ 2325709 f528 1"/>
              <a:gd name="f674" fmla="*/ 1375265 f527 1"/>
              <a:gd name="f675" fmla="*/ 2472240 f528 1"/>
              <a:gd name="f676" fmla="*/ 1276715 f527 1"/>
              <a:gd name="f677" fmla="*/ 2917220 f528 1"/>
              <a:gd name="f678" fmla="*/ 1104724 f527 1"/>
              <a:gd name="f679" fmla="*/ 608020 f527 1"/>
              <a:gd name="f680" fmla="*/ 871290 f527 1"/>
              <a:gd name="f681" fmla="*/ 2823268 f528 1"/>
              <a:gd name="f682" fmla="*/ 903289 f527 1"/>
              <a:gd name="f683" fmla="*/ 2497904 f528 1"/>
              <a:gd name="f684" fmla="*/ 1058451 f527 1"/>
              <a:gd name="f685" fmla="*/ 2426464 f528 1"/>
              <a:gd name="f686" fmla="*/ 1095730 f527 1"/>
              <a:gd name="f687" fmla="*/ 2417297 f528 1"/>
              <a:gd name="f688" fmla="*/ 1059778 f527 1"/>
              <a:gd name="f689" fmla="*/ 2435949 f528 1"/>
              <a:gd name="f690" fmla="*/ 1020554 f527 1"/>
              <a:gd name="f691" fmla="*/ 2873962 f528 1"/>
              <a:gd name="f692" fmla="*/ 655569 f527 1"/>
              <a:gd name="f693" fmla="*/ 2994046 f528 1"/>
              <a:gd name="f694" fmla="*/ 612203 f527 1"/>
              <a:gd name="f695" fmla="*/ 249929 f527 1"/>
              <a:gd name="f696" fmla="*/ 396832 f527 1"/>
              <a:gd name="f697" fmla="*/ 3019187 f528 1"/>
              <a:gd name="f698" fmla="*/ 398490 f527 1"/>
              <a:gd name="f699" fmla="*/ 2774694 f528 1"/>
              <a:gd name="f700" fmla="*/ 531824 f527 1"/>
              <a:gd name="f701" fmla="*/ 2720297 f528 1"/>
              <a:gd name="f702" fmla="*/ 546480 f527 1"/>
              <a:gd name="f703" fmla="*/ 2705172 f528 1"/>
              <a:gd name="f704" fmla="*/ 529016 f527 1"/>
              <a:gd name="f705" fmla="*/ 2769368 f528 1"/>
              <a:gd name="f706" fmla="*/ 436451 f527 1"/>
              <a:gd name="f707" fmla="*/ 2932748 f528 1"/>
              <a:gd name="f708" fmla="*/ 313600 f527 1"/>
              <a:gd name="f709" fmla="*/ 0 f527 1"/>
              <a:gd name="f710" fmla="*/ 137269 f527 1"/>
              <a:gd name="f711" fmla="*/ 2989957 f528 1"/>
              <a:gd name="f712" fmla="*/ 159851 f527 1"/>
              <a:gd name="f713" fmla="*/ 2910686 f528 1"/>
              <a:gd name="f714" fmla="*/ 165123 f527 1"/>
              <a:gd name="f715" fmla="*/ 2958656 f528 1"/>
              <a:gd name="f716" fmla="*/ 81384 f527 1"/>
              <a:gd name="f717" fmla="*/ 3027271 f528 1"/>
              <a:gd name="f718" fmla="*/ 554 f527 1"/>
              <a:gd name="f719" fmla="*/ f529 1 f2"/>
              <a:gd name="f720" fmla="*/ f532 1 3027835"/>
              <a:gd name="f721" fmla="*/ f533 1 4339045"/>
              <a:gd name="f722" fmla="*/ f534 1 4339045"/>
              <a:gd name="f723" fmla="*/ f535 1 3027835"/>
              <a:gd name="f724" fmla="*/ f536 1 4339045"/>
              <a:gd name="f725" fmla="*/ f537 1 3027835"/>
              <a:gd name="f726" fmla="*/ f538 1 4339045"/>
              <a:gd name="f727" fmla="*/ f539 1 3027835"/>
              <a:gd name="f728" fmla="*/ f540 1 4339045"/>
              <a:gd name="f729" fmla="*/ f541 1 3027835"/>
              <a:gd name="f730" fmla="*/ f542 1 4339045"/>
              <a:gd name="f731" fmla="*/ f543 1 3027835"/>
              <a:gd name="f732" fmla="*/ f544 1 4339045"/>
              <a:gd name="f733" fmla="*/ f545 1 3027835"/>
              <a:gd name="f734" fmla="*/ f546 1 4339045"/>
              <a:gd name="f735" fmla="*/ f547 1 3027835"/>
              <a:gd name="f736" fmla="*/ f548 1 4339045"/>
              <a:gd name="f737" fmla="*/ f549 1 3027835"/>
              <a:gd name="f738" fmla="*/ f550 1 4339045"/>
              <a:gd name="f739" fmla="*/ f551 1 3027835"/>
              <a:gd name="f740" fmla="*/ f552 1 4339045"/>
              <a:gd name="f741" fmla="*/ f553 1 3027835"/>
              <a:gd name="f742" fmla="*/ f554 1 4339045"/>
              <a:gd name="f743" fmla="*/ f555 1 3027835"/>
              <a:gd name="f744" fmla="*/ f556 1 4339045"/>
              <a:gd name="f745" fmla="*/ f557 1 3027835"/>
              <a:gd name="f746" fmla="*/ f558 1 4339045"/>
              <a:gd name="f747" fmla="*/ f559 1 3027835"/>
              <a:gd name="f748" fmla="*/ f560 1 4339045"/>
              <a:gd name="f749" fmla="*/ f561 1 3027835"/>
              <a:gd name="f750" fmla="*/ f562 1 4339045"/>
              <a:gd name="f751" fmla="*/ f563 1 3027835"/>
              <a:gd name="f752" fmla="*/ f564 1 4339045"/>
              <a:gd name="f753" fmla="*/ f565 1 3027835"/>
              <a:gd name="f754" fmla="*/ f566 1 4339045"/>
              <a:gd name="f755" fmla="*/ f567 1 3027835"/>
              <a:gd name="f756" fmla="*/ f568 1 4339045"/>
              <a:gd name="f757" fmla="*/ f569 1 3027835"/>
              <a:gd name="f758" fmla="*/ f570 1 4339045"/>
              <a:gd name="f759" fmla="*/ f571 1 3027835"/>
              <a:gd name="f760" fmla="*/ f572 1 4339045"/>
              <a:gd name="f761" fmla="*/ f573 1 3027835"/>
              <a:gd name="f762" fmla="*/ f574 1 4339045"/>
              <a:gd name="f763" fmla="*/ f575 1 3027835"/>
              <a:gd name="f764" fmla="*/ f576 1 4339045"/>
              <a:gd name="f765" fmla="*/ f577 1 3027835"/>
              <a:gd name="f766" fmla="*/ f578 1 4339045"/>
              <a:gd name="f767" fmla="*/ f579 1 3027835"/>
              <a:gd name="f768" fmla="*/ f580 1 4339045"/>
              <a:gd name="f769" fmla="*/ f581 1 3027835"/>
              <a:gd name="f770" fmla="*/ f582 1 4339045"/>
              <a:gd name="f771" fmla="*/ f583 1 3027835"/>
              <a:gd name="f772" fmla="*/ f584 1 4339045"/>
              <a:gd name="f773" fmla="*/ f585 1 3027835"/>
              <a:gd name="f774" fmla="*/ f586 1 4339045"/>
              <a:gd name="f775" fmla="*/ f587 1 3027835"/>
              <a:gd name="f776" fmla="*/ f588 1 4339045"/>
              <a:gd name="f777" fmla="*/ f589 1 3027835"/>
              <a:gd name="f778" fmla="*/ f590 1 4339045"/>
              <a:gd name="f779" fmla="*/ f591 1 3027835"/>
              <a:gd name="f780" fmla="*/ f592 1 4339045"/>
              <a:gd name="f781" fmla="*/ f593 1 3027835"/>
              <a:gd name="f782" fmla="*/ f594 1 4339045"/>
              <a:gd name="f783" fmla="*/ f595 1 3027835"/>
              <a:gd name="f784" fmla="*/ f596 1 4339045"/>
              <a:gd name="f785" fmla="*/ f597 1 3027835"/>
              <a:gd name="f786" fmla="*/ f598 1 4339045"/>
              <a:gd name="f787" fmla="*/ f599 1 3027835"/>
              <a:gd name="f788" fmla="*/ f600 1 4339045"/>
              <a:gd name="f789" fmla="*/ f601 1 3027835"/>
              <a:gd name="f790" fmla="*/ f602 1 4339045"/>
              <a:gd name="f791" fmla="*/ f603 1 3027835"/>
              <a:gd name="f792" fmla="*/ f604 1 4339045"/>
              <a:gd name="f793" fmla="*/ f605 1 3027835"/>
              <a:gd name="f794" fmla="*/ f606 1 4339045"/>
              <a:gd name="f795" fmla="*/ f607 1 3027835"/>
              <a:gd name="f796" fmla="*/ f608 1 4339045"/>
              <a:gd name="f797" fmla="*/ f609 1 3027835"/>
              <a:gd name="f798" fmla="*/ f610 1 4339045"/>
              <a:gd name="f799" fmla="*/ f611 1 3027835"/>
              <a:gd name="f800" fmla="*/ f612 1 4339045"/>
              <a:gd name="f801" fmla="*/ f613 1 3027835"/>
              <a:gd name="f802" fmla="*/ f614 1 4339045"/>
              <a:gd name="f803" fmla="*/ f615 1 3027835"/>
              <a:gd name="f804" fmla="*/ f616 1 4339045"/>
              <a:gd name="f805" fmla="*/ f617 1 3027835"/>
              <a:gd name="f806" fmla="*/ f618 1 4339045"/>
              <a:gd name="f807" fmla="*/ f619 1 3027835"/>
              <a:gd name="f808" fmla="*/ f620 1 4339045"/>
              <a:gd name="f809" fmla="*/ f621 1 3027835"/>
              <a:gd name="f810" fmla="*/ f622 1 4339045"/>
              <a:gd name="f811" fmla="*/ f623 1 3027835"/>
              <a:gd name="f812" fmla="*/ f624 1 4339045"/>
              <a:gd name="f813" fmla="*/ f625 1 3027835"/>
              <a:gd name="f814" fmla="*/ f626 1 4339045"/>
              <a:gd name="f815" fmla="*/ f627 1 3027835"/>
              <a:gd name="f816" fmla="*/ f628 1 4339045"/>
              <a:gd name="f817" fmla="*/ f629 1 3027835"/>
              <a:gd name="f818" fmla="*/ f630 1 4339045"/>
              <a:gd name="f819" fmla="*/ f631 1 3027835"/>
              <a:gd name="f820" fmla="*/ f632 1 4339045"/>
              <a:gd name="f821" fmla="*/ f633 1 3027835"/>
              <a:gd name="f822" fmla="*/ f634 1 4339045"/>
              <a:gd name="f823" fmla="*/ f635 1 3027835"/>
              <a:gd name="f824" fmla="*/ f636 1 4339045"/>
              <a:gd name="f825" fmla="*/ f637 1 3027835"/>
              <a:gd name="f826" fmla="*/ f638 1 4339045"/>
              <a:gd name="f827" fmla="*/ f639 1 3027835"/>
              <a:gd name="f828" fmla="*/ f640 1 4339045"/>
              <a:gd name="f829" fmla="*/ f641 1 3027835"/>
              <a:gd name="f830" fmla="*/ f642 1 4339045"/>
              <a:gd name="f831" fmla="*/ f643 1 3027835"/>
              <a:gd name="f832" fmla="*/ f644 1 4339045"/>
              <a:gd name="f833" fmla="*/ f645 1 3027835"/>
              <a:gd name="f834" fmla="*/ f646 1 4339045"/>
              <a:gd name="f835" fmla="*/ f647 1 3027835"/>
              <a:gd name="f836" fmla="*/ f648 1 4339045"/>
              <a:gd name="f837" fmla="*/ f649 1 3027835"/>
              <a:gd name="f838" fmla="*/ f650 1 4339045"/>
              <a:gd name="f839" fmla="*/ f651 1 3027835"/>
              <a:gd name="f840" fmla="*/ f652 1 4339045"/>
              <a:gd name="f841" fmla="*/ f653 1 3027835"/>
              <a:gd name="f842" fmla="*/ f654 1 4339045"/>
              <a:gd name="f843" fmla="*/ f655 1 3027835"/>
              <a:gd name="f844" fmla="*/ f656 1 4339045"/>
              <a:gd name="f845" fmla="*/ f657 1 3027835"/>
              <a:gd name="f846" fmla="*/ f658 1 4339045"/>
              <a:gd name="f847" fmla="*/ f659 1 3027835"/>
              <a:gd name="f848" fmla="*/ f660 1 4339045"/>
              <a:gd name="f849" fmla="*/ f661 1 3027835"/>
              <a:gd name="f850" fmla="*/ f662 1 4339045"/>
              <a:gd name="f851" fmla="*/ f663 1 4339045"/>
              <a:gd name="f852" fmla="*/ f664 1 4339045"/>
              <a:gd name="f853" fmla="*/ f665 1 3027835"/>
              <a:gd name="f854" fmla="*/ f666 1 4339045"/>
              <a:gd name="f855" fmla="*/ f667 1 3027835"/>
              <a:gd name="f856" fmla="*/ f668 1 4339045"/>
              <a:gd name="f857" fmla="*/ f669 1 3027835"/>
              <a:gd name="f858" fmla="*/ f670 1 4339045"/>
              <a:gd name="f859" fmla="*/ f671 1 3027835"/>
              <a:gd name="f860" fmla="*/ f672 1 4339045"/>
              <a:gd name="f861" fmla="*/ f673 1 3027835"/>
              <a:gd name="f862" fmla="*/ f674 1 4339045"/>
              <a:gd name="f863" fmla="*/ f675 1 3027835"/>
              <a:gd name="f864" fmla="*/ f676 1 4339045"/>
              <a:gd name="f865" fmla="*/ f677 1 3027835"/>
              <a:gd name="f866" fmla="*/ f678 1 4339045"/>
              <a:gd name="f867" fmla="*/ f679 1 4339045"/>
              <a:gd name="f868" fmla="*/ f680 1 4339045"/>
              <a:gd name="f869" fmla="*/ f681 1 3027835"/>
              <a:gd name="f870" fmla="*/ f682 1 4339045"/>
              <a:gd name="f871" fmla="*/ f683 1 3027835"/>
              <a:gd name="f872" fmla="*/ f684 1 4339045"/>
              <a:gd name="f873" fmla="*/ f685 1 3027835"/>
              <a:gd name="f874" fmla="*/ f686 1 4339045"/>
              <a:gd name="f875" fmla="*/ f687 1 3027835"/>
              <a:gd name="f876" fmla="*/ f688 1 4339045"/>
              <a:gd name="f877" fmla="*/ f689 1 3027835"/>
              <a:gd name="f878" fmla="*/ f690 1 4339045"/>
              <a:gd name="f879" fmla="*/ f691 1 3027835"/>
              <a:gd name="f880" fmla="*/ f692 1 4339045"/>
              <a:gd name="f881" fmla="*/ f693 1 3027835"/>
              <a:gd name="f882" fmla="*/ f694 1 4339045"/>
              <a:gd name="f883" fmla="*/ f695 1 4339045"/>
              <a:gd name="f884" fmla="*/ f696 1 4339045"/>
              <a:gd name="f885" fmla="*/ f697 1 3027835"/>
              <a:gd name="f886" fmla="*/ f698 1 4339045"/>
              <a:gd name="f887" fmla="*/ f699 1 3027835"/>
              <a:gd name="f888" fmla="*/ f700 1 4339045"/>
              <a:gd name="f889" fmla="*/ f701 1 3027835"/>
              <a:gd name="f890" fmla="*/ f702 1 4339045"/>
              <a:gd name="f891" fmla="*/ f703 1 3027835"/>
              <a:gd name="f892" fmla="*/ f704 1 4339045"/>
              <a:gd name="f893" fmla="*/ f705 1 3027835"/>
              <a:gd name="f894" fmla="*/ f706 1 4339045"/>
              <a:gd name="f895" fmla="*/ f707 1 3027835"/>
              <a:gd name="f896" fmla="*/ f708 1 4339045"/>
              <a:gd name="f897" fmla="*/ f709 1 4339045"/>
              <a:gd name="f898" fmla="*/ f710 1 4339045"/>
              <a:gd name="f899" fmla="*/ f711 1 3027835"/>
              <a:gd name="f900" fmla="*/ f712 1 4339045"/>
              <a:gd name="f901" fmla="*/ f713 1 3027835"/>
              <a:gd name="f902" fmla="*/ f714 1 4339045"/>
              <a:gd name="f903" fmla="*/ f715 1 3027835"/>
              <a:gd name="f904" fmla="*/ f716 1 4339045"/>
              <a:gd name="f905" fmla="*/ f717 1 3027835"/>
              <a:gd name="f906" fmla="*/ f718 1 4339045"/>
              <a:gd name="f907" fmla="*/ f5 1 f530"/>
              <a:gd name="f908" fmla="*/ f6 1 f530"/>
              <a:gd name="f909" fmla="*/ f5 1 f531"/>
              <a:gd name="f910" fmla="*/ f7 1 f531"/>
              <a:gd name="f911" fmla="+- f719 0 f1"/>
              <a:gd name="f912" fmla="*/ f720 1 f530"/>
              <a:gd name="f913" fmla="*/ f721 1 f531"/>
              <a:gd name="f914" fmla="*/ f722 1 f531"/>
              <a:gd name="f915" fmla="*/ f723 1 f530"/>
              <a:gd name="f916" fmla="*/ f724 1 f531"/>
              <a:gd name="f917" fmla="*/ f725 1 f530"/>
              <a:gd name="f918" fmla="*/ f726 1 f531"/>
              <a:gd name="f919" fmla="*/ f727 1 f530"/>
              <a:gd name="f920" fmla="*/ f728 1 f531"/>
              <a:gd name="f921" fmla="*/ f729 1 f530"/>
              <a:gd name="f922" fmla="*/ f730 1 f531"/>
              <a:gd name="f923" fmla="*/ f731 1 f530"/>
              <a:gd name="f924" fmla="*/ f732 1 f531"/>
              <a:gd name="f925" fmla="*/ f733 1 f530"/>
              <a:gd name="f926" fmla="*/ f734 1 f531"/>
              <a:gd name="f927" fmla="*/ f735 1 f530"/>
              <a:gd name="f928" fmla="*/ f736 1 f531"/>
              <a:gd name="f929" fmla="*/ f737 1 f530"/>
              <a:gd name="f930" fmla="*/ f738 1 f531"/>
              <a:gd name="f931" fmla="*/ f739 1 f530"/>
              <a:gd name="f932" fmla="*/ f740 1 f531"/>
              <a:gd name="f933" fmla="*/ f741 1 f530"/>
              <a:gd name="f934" fmla="*/ f742 1 f531"/>
              <a:gd name="f935" fmla="*/ f743 1 f530"/>
              <a:gd name="f936" fmla="*/ f744 1 f531"/>
              <a:gd name="f937" fmla="*/ f745 1 f530"/>
              <a:gd name="f938" fmla="*/ f746 1 f531"/>
              <a:gd name="f939" fmla="*/ f747 1 f530"/>
              <a:gd name="f940" fmla="*/ f748 1 f531"/>
              <a:gd name="f941" fmla="*/ f749 1 f530"/>
              <a:gd name="f942" fmla="*/ f750 1 f531"/>
              <a:gd name="f943" fmla="*/ f751 1 f530"/>
              <a:gd name="f944" fmla="*/ f752 1 f531"/>
              <a:gd name="f945" fmla="*/ f753 1 f530"/>
              <a:gd name="f946" fmla="*/ f754 1 f531"/>
              <a:gd name="f947" fmla="*/ f755 1 f530"/>
              <a:gd name="f948" fmla="*/ f756 1 f531"/>
              <a:gd name="f949" fmla="*/ f757 1 f530"/>
              <a:gd name="f950" fmla="*/ f758 1 f531"/>
              <a:gd name="f951" fmla="*/ f759 1 f530"/>
              <a:gd name="f952" fmla="*/ f760 1 f531"/>
              <a:gd name="f953" fmla="*/ f761 1 f530"/>
              <a:gd name="f954" fmla="*/ f762 1 f531"/>
              <a:gd name="f955" fmla="*/ f763 1 f530"/>
              <a:gd name="f956" fmla="*/ f764 1 f531"/>
              <a:gd name="f957" fmla="*/ f765 1 f530"/>
              <a:gd name="f958" fmla="*/ f766 1 f531"/>
              <a:gd name="f959" fmla="*/ f767 1 f530"/>
              <a:gd name="f960" fmla="*/ f768 1 f531"/>
              <a:gd name="f961" fmla="*/ f769 1 f530"/>
              <a:gd name="f962" fmla="*/ f770 1 f531"/>
              <a:gd name="f963" fmla="*/ f771 1 f530"/>
              <a:gd name="f964" fmla="*/ f772 1 f531"/>
              <a:gd name="f965" fmla="*/ f773 1 f530"/>
              <a:gd name="f966" fmla="*/ f774 1 f531"/>
              <a:gd name="f967" fmla="*/ f775 1 f530"/>
              <a:gd name="f968" fmla="*/ f776 1 f531"/>
              <a:gd name="f969" fmla="*/ f777 1 f530"/>
              <a:gd name="f970" fmla="*/ f778 1 f531"/>
              <a:gd name="f971" fmla="*/ f779 1 f530"/>
              <a:gd name="f972" fmla="*/ f780 1 f531"/>
              <a:gd name="f973" fmla="*/ f781 1 f530"/>
              <a:gd name="f974" fmla="*/ f782 1 f531"/>
              <a:gd name="f975" fmla="*/ f783 1 f530"/>
              <a:gd name="f976" fmla="*/ f784 1 f531"/>
              <a:gd name="f977" fmla="*/ f785 1 f530"/>
              <a:gd name="f978" fmla="*/ f786 1 f531"/>
              <a:gd name="f979" fmla="*/ f787 1 f530"/>
              <a:gd name="f980" fmla="*/ f788 1 f531"/>
              <a:gd name="f981" fmla="*/ f789 1 f530"/>
              <a:gd name="f982" fmla="*/ f790 1 f531"/>
              <a:gd name="f983" fmla="*/ f791 1 f530"/>
              <a:gd name="f984" fmla="*/ f792 1 f531"/>
              <a:gd name="f985" fmla="*/ f793 1 f530"/>
              <a:gd name="f986" fmla="*/ f794 1 f531"/>
              <a:gd name="f987" fmla="*/ f795 1 f530"/>
              <a:gd name="f988" fmla="*/ f796 1 f531"/>
              <a:gd name="f989" fmla="*/ f797 1 f530"/>
              <a:gd name="f990" fmla="*/ f798 1 f531"/>
              <a:gd name="f991" fmla="*/ f799 1 f530"/>
              <a:gd name="f992" fmla="*/ f800 1 f531"/>
              <a:gd name="f993" fmla="*/ f801 1 f530"/>
              <a:gd name="f994" fmla="*/ f802 1 f531"/>
              <a:gd name="f995" fmla="*/ f803 1 f530"/>
              <a:gd name="f996" fmla="*/ f804 1 f531"/>
              <a:gd name="f997" fmla="*/ f805 1 f530"/>
              <a:gd name="f998" fmla="*/ f806 1 f531"/>
              <a:gd name="f999" fmla="*/ f807 1 f530"/>
              <a:gd name="f1000" fmla="*/ f808 1 f531"/>
              <a:gd name="f1001" fmla="*/ f809 1 f530"/>
              <a:gd name="f1002" fmla="*/ f810 1 f531"/>
              <a:gd name="f1003" fmla="*/ f811 1 f530"/>
              <a:gd name="f1004" fmla="*/ f812 1 f531"/>
              <a:gd name="f1005" fmla="*/ f813 1 f530"/>
              <a:gd name="f1006" fmla="*/ f814 1 f531"/>
              <a:gd name="f1007" fmla="*/ f815 1 f530"/>
              <a:gd name="f1008" fmla="*/ f816 1 f531"/>
              <a:gd name="f1009" fmla="*/ f817 1 f530"/>
              <a:gd name="f1010" fmla="*/ f818 1 f531"/>
              <a:gd name="f1011" fmla="*/ f819 1 f530"/>
              <a:gd name="f1012" fmla="*/ f820 1 f531"/>
              <a:gd name="f1013" fmla="*/ f821 1 f530"/>
              <a:gd name="f1014" fmla="*/ f822 1 f531"/>
              <a:gd name="f1015" fmla="*/ f823 1 f530"/>
              <a:gd name="f1016" fmla="*/ f824 1 f531"/>
              <a:gd name="f1017" fmla="*/ f825 1 f530"/>
              <a:gd name="f1018" fmla="*/ f826 1 f531"/>
              <a:gd name="f1019" fmla="*/ f827 1 f530"/>
              <a:gd name="f1020" fmla="*/ f828 1 f531"/>
              <a:gd name="f1021" fmla="*/ f829 1 f530"/>
              <a:gd name="f1022" fmla="*/ f830 1 f531"/>
              <a:gd name="f1023" fmla="*/ f831 1 f530"/>
              <a:gd name="f1024" fmla="*/ f832 1 f531"/>
              <a:gd name="f1025" fmla="*/ f833 1 f530"/>
              <a:gd name="f1026" fmla="*/ f834 1 f531"/>
              <a:gd name="f1027" fmla="*/ f835 1 f530"/>
              <a:gd name="f1028" fmla="*/ f836 1 f531"/>
              <a:gd name="f1029" fmla="*/ f837 1 f530"/>
              <a:gd name="f1030" fmla="*/ f838 1 f531"/>
              <a:gd name="f1031" fmla="*/ f839 1 f530"/>
              <a:gd name="f1032" fmla="*/ f840 1 f531"/>
              <a:gd name="f1033" fmla="*/ f841 1 f530"/>
              <a:gd name="f1034" fmla="*/ f842 1 f531"/>
              <a:gd name="f1035" fmla="*/ f843 1 f530"/>
              <a:gd name="f1036" fmla="*/ f844 1 f531"/>
              <a:gd name="f1037" fmla="*/ f845 1 f530"/>
              <a:gd name="f1038" fmla="*/ f846 1 f531"/>
              <a:gd name="f1039" fmla="*/ f847 1 f530"/>
              <a:gd name="f1040" fmla="*/ f848 1 f531"/>
              <a:gd name="f1041" fmla="*/ f849 1 f530"/>
              <a:gd name="f1042" fmla="*/ f850 1 f531"/>
              <a:gd name="f1043" fmla="*/ f851 1 f531"/>
              <a:gd name="f1044" fmla="*/ f852 1 f531"/>
              <a:gd name="f1045" fmla="*/ f853 1 f530"/>
              <a:gd name="f1046" fmla="*/ f854 1 f531"/>
              <a:gd name="f1047" fmla="*/ f855 1 f530"/>
              <a:gd name="f1048" fmla="*/ f856 1 f531"/>
              <a:gd name="f1049" fmla="*/ f857 1 f530"/>
              <a:gd name="f1050" fmla="*/ f858 1 f531"/>
              <a:gd name="f1051" fmla="*/ f859 1 f530"/>
              <a:gd name="f1052" fmla="*/ f860 1 f531"/>
              <a:gd name="f1053" fmla="*/ f861 1 f530"/>
              <a:gd name="f1054" fmla="*/ f862 1 f531"/>
              <a:gd name="f1055" fmla="*/ f863 1 f530"/>
              <a:gd name="f1056" fmla="*/ f864 1 f531"/>
              <a:gd name="f1057" fmla="*/ f865 1 f530"/>
              <a:gd name="f1058" fmla="*/ f866 1 f531"/>
              <a:gd name="f1059" fmla="*/ f867 1 f531"/>
              <a:gd name="f1060" fmla="*/ f868 1 f531"/>
              <a:gd name="f1061" fmla="*/ f869 1 f530"/>
              <a:gd name="f1062" fmla="*/ f870 1 f531"/>
              <a:gd name="f1063" fmla="*/ f871 1 f530"/>
              <a:gd name="f1064" fmla="*/ f872 1 f531"/>
              <a:gd name="f1065" fmla="*/ f873 1 f530"/>
              <a:gd name="f1066" fmla="*/ f874 1 f531"/>
              <a:gd name="f1067" fmla="*/ f875 1 f530"/>
              <a:gd name="f1068" fmla="*/ f876 1 f531"/>
              <a:gd name="f1069" fmla="*/ f877 1 f530"/>
              <a:gd name="f1070" fmla="*/ f878 1 f531"/>
              <a:gd name="f1071" fmla="*/ f879 1 f530"/>
              <a:gd name="f1072" fmla="*/ f880 1 f531"/>
              <a:gd name="f1073" fmla="*/ f881 1 f530"/>
              <a:gd name="f1074" fmla="*/ f882 1 f531"/>
              <a:gd name="f1075" fmla="*/ f883 1 f531"/>
              <a:gd name="f1076" fmla="*/ f884 1 f531"/>
              <a:gd name="f1077" fmla="*/ f885 1 f530"/>
              <a:gd name="f1078" fmla="*/ f886 1 f531"/>
              <a:gd name="f1079" fmla="*/ f887 1 f530"/>
              <a:gd name="f1080" fmla="*/ f888 1 f531"/>
              <a:gd name="f1081" fmla="*/ f889 1 f530"/>
              <a:gd name="f1082" fmla="*/ f890 1 f531"/>
              <a:gd name="f1083" fmla="*/ f891 1 f530"/>
              <a:gd name="f1084" fmla="*/ f892 1 f531"/>
              <a:gd name="f1085" fmla="*/ f893 1 f530"/>
              <a:gd name="f1086" fmla="*/ f894 1 f531"/>
              <a:gd name="f1087" fmla="*/ f895 1 f530"/>
              <a:gd name="f1088" fmla="*/ f896 1 f531"/>
              <a:gd name="f1089" fmla="*/ f897 1 f531"/>
              <a:gd name="f1090" fmla="*/ f898 1 f531"/>
              <a:gd name="f1091" fmla="*/ f899 1 f530"/>
              <a:gd name="f1092" fmla="*/ f900 1 f531"/>
              <a:gd name="f1093" fmla="*/ f901 1 f530"/>
              <a:gd name="f1094" fmla="*/ f902 1 f531"/>
              <a:gd name="f1095" fmla="*/ f903 1 f530"/>
              <a:gd name="f1096" fmla="*/ f904 1 f531"/>
              <a:gd name="f1097" fmla="*/ f905 1 f530"/>
              <a:gd name="f1098" fmla="*/ f906 1 f531"/>
              <a:gd name="f1099" fmla="*/ f907 f525 1"/>
              <a:gd name="f1100" fmla="*/ f908 f525 1"/>
              <a:gd name="f1101" fmla="*/ f910 f526 1"/>
              <a:gd name="f1102" fmla="*/ f909 f526 1"/>
              <a:gd name="f1103" fmla="*/ f912 f525 1"/>
              <a:gd name="f1104" fmla="*/ f913 f526 1"/>
              <a:gd name="f1105" fmla="*/ f914 f526 1"/>
              <a:gd name="f1106" fmla="*/ f915 f525 1"/>
              <a:gd name="f1107" fmla="*/ f916 f526 1"/>
              <a:gd name="f1108" fmla="*/ f917 f525 1"/>
              <a:gd name="f1109" fmla="*/ f918 f526 1"/>
              <a:gd name="f1110" fmla="*/ f919 f525 1"/>
              <a:gd name="f1111" fmla="*/ f920 f526 1"/>
              <a:gd name="f1112" fmla="*/ f921 f525 1"/>
              <a:gd name="f1113" fmla="*/ f922 f526 1"/>
              <a:gd name="f1114" fmla="*/ f923 f525 1"/>
              <a:gd name="f1115" fmla="*/ f924 f526 1"/>
              <a:gd name="f1116" fmla="*/ f925 f525 1"/>
              <a:gd name="f1117" fmla="*/ f926 f526 1"/>
              <a:gd name="f1118" fmla="*/ f927 f525 1"/>
              <a:gd name="f1119" fmla="*/ f928 f526 1"/>
              <a:gd name="f1120" fmla="*/ f929 f525 1"/>
              <a:gd name="f1121" fmla="*/ f930 f526 1"/>
              <a:gd name="f1122" fmla="*/ f931 f525 1"/>
              <a:gd name="f1123" fmla="*/ f932 f526 1"/>
              <a:gd name="f1124" fmla="*/ f933 f525 1"/>
              <a:gd name="f1125" fmla="*/ f934 f526 1"/>
              <a:gd name="f1126" fmla="*/ f935 f525 1"/>
              <a:gd name="f1127" fmla="*/ f936 f526 1"/>
              <a:gd name="f1128" fmla="*/ f937 f525 1"/>
              <a:gd name="f1129" fmla="*/ f938 f526 1"/>
              <a:gd name="f1130" fmla="*/ f939 f525 1"/>
              <a:gd name="f1131" fmla="*/ f940 f526 1"/>
              <a:gd name="f1132" fmla="*/ f941 f525 1"/>
              <a:gd name="f1133" fmla="*/ f942 f526 1"/>
              <a:gd name="f1134" fmla="*/ f943 f525 1"/>
              <a:gd name="f1135" fmla="*/ f944 f526 1"/>
              <a:gd name="f1136" fmla="*/ f945 f525 1"/>
              <a:gd name="f1137" fmla="*/ f946 f526 1"/>
              <a:gd name="f1138" fmla="*/ f947 f525 1"/>
              <a:gd name="f1139" fmla="*/ f948 f526 1"/>
              <a:gd name="f1140" fmla="*/ f949 f525 1"/>
              <a:gd name="f1141" fmla="*/ f950 f526 1"/>
              <a:gd name="f1142" fmla="*/ f951 f525 1"/>
              <a:gd name="f1143" fmla="*/ f952 f526 1"/>
              <a:gd name="f1144" fmla="*/ f953 f525 1"/>
              <a:gd name="f1145" fmla="*/ f954 f526 1"/>
              <a:gd name="f1146" fmla="*/ f955 f525 1"/>
              <a:gd name="f1147" fmla="*/ f956 f526 1"/>
              <a:gd name="f1148" fmla="*/ f957 f525 1"/>
              <a:gd name="f1149" fmla="*/ f958 f526 1"/>
              <a:gd name="f1150" fmla="*/ f959 f525 1"/>
              <a:gd name="f1151" fmla="*/ f960 f526 1"/>
              <a:gd name="f1152" fmla="*/ f961 f525 1"/>
              <a:gd name="f1153" fmla="*/ f962 f526 1"/>
              <a:gd name="f1154" fmla="*/ f963 f525 1"/>
              <a:gd name="f1155" fmla="*/ f964 f526 1"/>
              <a:gd name="f1156" fmla="*/ f965 f525 1"/>
              <a:gd name="f1157" fmla="*/ f966 f526 1"/>
              <a:gd name="f1158" fmla="*/ f967 f525 1"/>
              <a:gd name="f1159" fmla="*/ f968 f526 1"/>
              <a:gd name="f1160" fmla="*/ f969 f525 1"/>
              <a:gd name="f1161" fmla="*/ f970 f526 1"/>
              <a:gd name="f1162" fmla="*/ f971 f525 1"/>
              <a:gd name="f1163" fmla="*/ f972 f526 1"/>
              <a:gd name="f1164" fmla="*/ f973 f525 1"/>
              <a:gd name="f1165" fmla="*/ f974 f526 1"/>
              <a:gd name="f1166" fmla="*/ f975 f525 1"/>
              <a:gd name="f1167" fmla="*/ f976 f526 1"/>
              <a:gd name="f1168" fmla="*/ f977 f525 1"/>
              <a:gd name="f1169" fmla="*/ f978 f526 1"/>
              <a:gd name="f1170" fmla="*/ f979 f525 1"/>
              <a:gd name="f1171" fmla="*/ f980 f526 1"/>
              <a:gd name="f1172" fmla="*/ f981 f525 1"/>
              <a:gd name="f1173" fmla="*/ f982 f526 1"/>
              <a:gd name="f1174" fmla="*/ f983 f525 1"/>
              <a:gd name="f1175" fmla="*/ f984 f526 1"/>
              <a:gd name="f1176" fmla="*/ f985 f525 1"/>
              <a:gd name="f1177" fmla="*/ f986 f526 1"/>
              <a:gd name="f1178" fmla="*/ f987 f525 1"/>
              <a:gd name="f1179" fmla="*/ f988 f526 1"/>
              <a:gd name="f1180" fmla="*/ f989 f525 1"/>
              <a:gd name="f1181" fmla="*/ f990 f526 1"/>
              <a:gd name="f1182" fmla="*/ f991 f525 1"/>
              <a:gd name="f1183" fmla="*/ f992 f526 1"/>
              <a:gd name="f1184" fmla="*/ f993 f525 1"/>
              <a:gd name="f1185" fmla="*/ f994 f526 1"/>
              <a:gd name="f1186" fmla="*/ f995 f525 1"/>
              <a:gd name="f1187" fmla="*/ f996 f526 1"/>
              <a:gd name="f1188" fmla="*/ f997 f525 1"/>
              <a:gd name="f1189" fmla="*/ f998 f526 1"/>
              <a:gd name="f1190" fmla="*/ f999 f525 1"/>
              <a:gd name="f1191" fmla="*/ f1000 f526 1"/>
              <a:gd name="f1192" fmla="*/ f1001 f525 1"/>
              <a:gd name="f1193" fmla="*/ f1002 f526 1"/>
              <a:gd name="f1194" fmla="*/ f1003 f525 1"/>
              <a:gd name="f1195" fmla="*/ f1004 f526 1"/>
              <a:gd name="f1196" fmla="*/ f1005 f525 1"/>
              <a:gd name="f1197" fmla="*/ f1006 f526 1"/>
              <a:gd name="f1198" fmla="*/ f1007 f525 1"/>
              <a:gd name="f1199" fmla="*/ f1008 f526 1"/>
              <a:gd name="f1200" fmla="*/ f1009 f525 1"/>
              <a:gd name="f1201" fmla="*/ f1010 f526 1"/>
              <a:gd name="f1202" fmla="*/ f1011 f525 1"/>
              <a:gd name="f1203" fmla="*/ f1012 f526 1"/>
              <a:gd name="f1204" fmla="*/ f1013 f525 1"/>
              <a:gd name="f1205" fmla="*/ f1014 f526 1"/>
              <a:gd name="f1206" fmla="*/ f1015 f525 1"/>
              <a:gd name="f1207" fmla="*/ f1016 f526 1"/>
              <a:gd name="f1208" fmla="*/ f1017 f525 1"/>
              <a:gd name="f1209" fmla="*/ f1018 f526 1"/>
              <a:gd name="f1210" fmla="*/ f1019 f525 1"/>
              <a:gd name="f1211" fmla="*/ f1020 f526 1"/>
              <a:gd name="f1212" fmla="*/ f1021 f525 1"/>
              <a:gd name="f1213" fmla="*/ f1022 f526 1"/>
              <a:gd name="f1214" fmla="*/ f1023 f525 1"/>
              <a:gd name="f1215" fmla="*/ f1024 f526 1"/>
              <a:gd name="f1216" fmla="*/ f1025 f525 1"/>
              <a:gd name="f1217" fmla="*/ f1026 f526 1"/>
              <a:gd name="f1218" fmla="*/ f1027 f525 1"/>
              <a:gd name="f1219" fmla="*/ f1028 f526 1"/>
              <a:gd name="f1220" fmla="*/ f1029 f525 1"/>
              <a:gd name="f1221" fmla="*/ f1030 f526 1"/>
              <a:gd name="f1222" fmla="*/ f1031 f525 1"/>
              <a:gd name="f1223" fmla="*/ f1032 f526 1"/>
              <a:gd name="f1224" fmla="*/ f1033 f525 1"/>
              <a:gd name="f1225" fmla="*/ f1034 f526 1"/>
              <a:gd name="f1226" fmla="*/ f1035 f525 1"/>
              <a:gd name="f1227" fmla="*/ f1036 f526 1"/>
              <a:gd name="f1228" fmla="*/ f1037 f525 1"/>
              <a:gd name="f1229" fmla="*/ f1038 f526 1"/>
              <a:gd name="f1230" fmla="*/ f1039 f525 1"/>
              <a:gd name="f1231" fmla="*/ f1040 f526 1"/>
              <a:gd name="f1232" fmla="*/ f1041 f525 1"/>
              <a:gd name="f1233" fmla="*/ f1042 f526 1"/>
              <a:gd name="f1234" fmla="*/ f1043 f526 1"/>
              <a:gd name="f1235" fmla="*/ f1044 f526 1"/>
              <a:gd name="f1236" fmla="*/ f1045 f525 1"/>
              <a:gd name="f1237" fmla="*/ f1046 f526 1"/>
              <a:gd name="f1238" fmla="*/ f1047 f525 1"/>
              <a:gd name="f1239" fmla="*/ f1048 f526 1"/>
              <a:gd name="f1240" fmla="*/ f1049 f525 1"/>
              <a:gd name="f1241" fmla="*/ f1050 f526 1"/>
              <a:gd name="f1242" fmla="*/ f1051 f525 1"/>
              <a:gd name="f1243" fmla="*/ f1052 f526 1"/>
              <a:gd name="f1244" fmla="*/ f1053 f525 1"/>
              <a:gd name="f1245" fmla="*/ f1054 f526 1"/>
              <a:gd name="f1246" fmla="*/ f1055 f525 1"/>
              <a:gd name="f1247" fmla="*/ f1056 f526 1"/>
              <a:gd name="f1248" fmla="*/ f1057 f525 1"/>
              <a:gd name="f1249" fmla="*/ f1058 f526 1"/>
              <a:gd name="f1250" fmla="*/ f1059 f526 1"/>
              <a:gd name="f1251" fmla="*/ f1060 f526 1"/>
              <a:gd name="f1252" fmla="*/ f1061 f525 1"/>
              <a:gd name="f1253" fmla="*/ f1062 f526 1"/>
              <a:gd name="f1254" fmla="*/ f1063 f525 1"/>
              <a:gd name="f1255" fmla="*/ f1064 f526 1"/>
              <a:gd name="f1256" fmla="*/ f1065 f525 1"/>
              <a:gd name="f1257" fmla="*/ f1066 f526 1"/>
              <a:gd name="f1258" fmla="*/ f1067 f525 1"/>
              <a:gd name="f1259" fmla="*/ f1068 f526 1"/>
              <a:gd name="f1260" fmla="*/ f1069 f525 1"/>
              <a:gd name="f1261" fmla="*/ f1070 f526 1"/>
              <a:gd name="f1262" fmla="*/ f1071 f525 1"/>
              <a:gd name="f1263" fmla="*/ f1072 f526 1"/>
              <a:gd name="f1264" fmla="*/ f1073 f525 1"/>
              <a:gd name="f1265" fmla="*/ f1074 f526 1"/>
              <a:gd name="f1266" fmla="*/ f1075 f526 1"/>
              <a:gd name="f1267" fmla="*/ f1076 f526 1"/>
              <a:gd name="f1268" fmla="*/ f1077 f525 1"/>
              <a:gd name="f1269" fmla="*/ f1078 f526 1"/>
              <a:gd name="f1270" fmla="*/ f1079 f525 1"/>
              <a:gd name="f1271" fmla="*/ f1080 f526 1"/>
              <a:gd name="f1272" fmla="*/ f1081 f525 1"/>
              <a:gd name="f1273" fmla="*/ f1082 f526 1"/>
              <a:gd name="f1274" fmla="*/ f1083 f525 1"/>
              <a:gd name="f1275" fmla="*/ f1084 f526 1"/>
              <a:gd name="f1276" fmla="*/ f1085 f525 1"/>
              <a:gd name="f1277" fmla="*/ f1086 f526 1"/>
              <a:gd name="f1278" fmla="*/ f1087 f525 1"/>
              <a:gd name="f1279" fmla="*/ f1088 f526 1"/>
              <a:gd name="f1280" fmla="*/ f1089 f526 1"/>
              <a:gd name="f1281" fmla="*/ f1090 f526 1"/>
              <a:gd name="f1282" fmla="*/ f1091 f525 1"/>
              <a:gd name="f1283" fmla="*/ f1092 f526 1"/>
              <a:gd name="f1284" fmla="*/ f1093 f525 1"/>
              <a:gd name="f1285" fmla="*/ f1094 f526 1"/>
              <a:gd name="f1286" fmla="*/ f1095 f525 1"/>
              <a:gd name="f1287" fmla="*/ f1096 f526 1"/>
              <a:gd name="f1288" fmla="*/ f1097 f525 1"/>
              <a:gd name="f1289" fmla="*/ f1098 f526 1"/>
            </a:gdLst>
            <a:ahLst/>
            <a:cxnLst>
              <a:cxn ang="3cd4">
                <a:pos x="hc" y="t"/>
              </a:cxn>
              <a:cxn ang="0">
                <a:pos x="r" y="vc"/>
              </a:cxn>
              <a:cxn ang="cd4">
                <a:pos x="hc" y="b"/>
              </a:cxn>
              <a:cxn ang="cd2">
                <a:pos x="l" y="vc"/>
              </a:cxn>
              <a:cxn ang="f911">
                <a:pos x="f1103" y="f1104"/>
              </a:cxn>
              <a:cxn ang="f911">
                <a:pos x="f1103" y="f1105"/>
              </a:cxn>
              <a:cxn ang="f911">
                <a:pos x="f1106" y="f1107"/>
              </a:cxn>
              <a:cxn ang="f911">
                <a:pos x="f1108" y="f1109"/>
              </a:cxn>
              <a:cxn ang="f911">
                <a:pos x="f1110" y="f1111"/>
              </a:cxn>
              <a:cxn ang="f911">
                <a:pos x="f1112" y="f1113"/>
              </a:cxn>
              <a:cxn ang="f911">
                <a:pos x="f1114" y="f1115"/>
              </a:cxn>
              <a:cxn ang="f911">
                <a:pos x="f1116" y="f1117"/>
              </a:cxn>
              <a:cxn ang="f911">
                <a:pos x="f1118" y="f1119"/>
              </a:cxn>
              <a:cxn ang="f911">
                <a:pos x="f1120" y="f1121"/>
              </a:cxn>
              <a:cxn ang="f911">
                <a:pos x="f1122" y="f1123"/>
              </a:cxn>
              <a:cxn ang="f911">
                <a:pos x="f1124" y="f1125"/>
              </a:cxn>
              <a:cxn ang="f911">
                <a:pos x="f1126" y="f1127"/>
              </a:cxn>
              <a:cxn ang="f911">
                <a:pos x="f1128" y="f1129"/>
              </a:cxn>
              <a:cxn ang="f911">
                <a:pos x="f1130" y="f1131"/>
              </a:cxn>
              <a:cxn ang="f911">
                <a:pos x="f1132" y="f1133"/>
              </a:cxn>
              <a:cxn ang="f911">
                <a:pos x="f1134" y="f1135"/>
              </a:cxn>
              <a:cxn ang="f911">
                <a:pos x="f1136" y="f1137"/>
              </a:cxn>
              <a:cxn ang="f911">
                <a:pos x="f1138" y="f1139"/>
              </a:cxn>
              <a:cxn ang="f911">
                <a:pos x="f1140" y="f1141"/>
              </a:cxn>
              <a:cxn ang="f911">
                <a:pos x="f1142" y="f1143"/>
              </a:cxn>
              <a:cxn ang="f911">
                <a:pos x="f1144" y="f1145"/>
              </a:cxn>
              <a:cxn ang="f911">
                <a:pos x="f1146" y="f1147"/>
              </a:cxn>
              <a:cxn ang="f911">
                <a:pos x="f1148" y="f1149"/>
              </a:cxn>
              <a:cxn ang="f911">
                <a:pos x="f1150" y="f1151"/>
              </a:cxn>
              <a:cxn ang="f911">
                <a:pos x="f1152" y="f1153"/>
              </a:cxn>
              <a:cxn ang="f911">
                <a:pos x="f1154" y="f1155"/>
              </a:cxn>
              <a:cxn ang="f911">
                <a:pos x="f1156" y="f1157"/>
              </a:cxn>
              <a:cxn ang="f911">
                <a:pos x="f1158" y="f1159"/>
              </a:cxn>
              <a:cxn ang="f911">
                <a:pos x="f1160" y="f1161"/>
              </a:cxn>
              <a:cxn ang="f911">
                <a:pos x="f1162" y="f1163"/>
              </a:cxn>
              <a:cxn ang="f911">
                <a:pos x="f1164" y="f1165"/>
              </a:cxn>
              <a:cxn ang="f911">
                <a:pos x="f1166" y="f1167"/>
              </a:cxn>
              <a:cxn ang="f911">
                <a:pos x="f1168" y="f1169"/>
              </a:cxn>
              <a:cxn ang="f911">
                <a:pos x="f1170" y="f1171"/>
              </a:cxn>
              <a:cxn ang="f911">
                <a:pos x="f1172" y="f1173"/>
              </a:cxn>
              <a:cxn ang="f911">
                <a:pos x="f1174" y="f1175"/>
              </a:cxn>
              <a:cxn ang="f911">
                <a:pos x="f1176" y="f1177"/>
              </a:cxn>
              <a:cxn ang="f911">
                <a:pos x="f1178" y="f1179"/>
              </a:cxn>
              <a:cxn ang="f911">
                <a:pos x="f1180" y="f1181"/>
              </a:cxn>
              <a:cxn ang="f911">
                <a:pos x="f1182" y="f1183"/>
              </a:cxn>
              <a:cxn ang="f911">
                <a:pos x="f1184" y="f1185"/>
              </a:cxn>
              <a:cxn ang="f911">
                <a:pos x="f1186" y="f1187"/>
              </a:cxn>
              <a:cxn ang="f911">
                <a:pos x="f1188" y="f1189"/>
              </a:cxn>
              <a:cxn ang="f911">
                <a:pos x="f1190" y="f1191"/>
              </a:cxn>
              <a:cxn ang="f911">
                <a:pos x="f1192" y="f1193"/>
              </a:cxn>
              <a:cxn ang="f911">
                <a:pos x="f1194" y="f1195"/>
              </a:cxn>
              <a:cxn ang="f911">
                <a:pos x="f1196" y="f1197"/>
              </a:cxn>
              <a:cxn ang="f911">
                <a:pos x="f1198" y="f1199"/>
              </a:cxn>
              <a:cxn ang="f911">
                <a:pos x="f1200" y="f1201"/>
              </a:cxn>
              <a:cxn ang="f911">
                <a:pos x="f1202" y="f1203"/>
              </a:cxn>
              <a:cxn ang="f911">
                <a:pos x="f1204" y="f1205"/>
              </a:cxn>
              <a:cxn ang="f911">
                <a:pos x="f1206" y="f1207"/>
              </a:cxn>
              <a:cxn ang="f911">
                <a:pos x="f1208" y="f1209"/>
              </a:cxn>
              <a:cxn ang="f911">
                <a:pos x="f1210" y="f1211"/>
              </a:cxn>
              <a:cxn ang="f911">
                <a:pos x="f1212" y="f1213"/>
              </a:cxn>
              <a:cxn ang="f911">
                <a:pos x="f1214" y="f1215"/>
              </a:cxn>
              <a:cxn ang="f911">
                <a:pos x="f1216" y="f1217"/>
              </a:cxn>
              <a:cxn ang="f911">
                <a:pos x="f1218" y="f1219"/>
              </a:cxn>
              <a:cxn ang="f911">
                <a:pos x="f1220" y="f1221"/>
              </a:cxn>
              <a:cxn ang="f911">
                <a:pos x="f1222" y="f1223"/>
              </a:cxn>
              <a:cxn ang="f911">
                <a:pos x="f1224" y="f1225"/>
              </a:cxn>
              <a:cxn ang="f911">
                <a:pos x="f1226" y="f1227"/>
              </a:cxn>
              <a:cxn ang="f911">
                <a:pos x="f1228" y="f1229"/>
              </a:cxn>
              <a:cxn ang="f911">
                <a:pos x="f1230" y="f1231"/>
              </a:cxn>
              <a:cxn ang="f911">
                <a:pos x="f1232" y="f1233"/>
              </a:cxn>
              <a:cxn ang="f911">
                <a:pos x="f1103" y="f1234"/>
              </a:cxn>
              <a:cxn ang="f911">
                <a:pos x="f1103" y="f1235"/>
              </a:cxn>
              <a:cxn ang="f911">
                <a:pos x="f1236" y="f1237"/>
              </a:cxn>
              <a:cxn ang="f911">
                <a:pos x="f1238" y="f1239"/>
              </a:cxn>
              <a:cxn ang="f911">
                <a:pos x="f1240" y="f1241"/>
              </a:cxn>
              <a:cxn ang="f911">
                <a:pos x="f1242" y="f1243"/>
              </a:cxn>
              <a:cxn ang="f911">
                <a:pos x="f1244" y="f1245"/>
              </a:cxn>
              <a:cxn ang="f911">
                <a:pos x="f1246" y="f1247"/>
              </a:cxn>
              <a:cxn ang="f911">
                <a:pos x="f1248" y="f1249"/>
              </a:cxn>
              <a:cxn ang="f911">
                <a:pos x="f1103" y="f1250"/>
              </a:cxn>
              <a:cxn ang="f911">
                <a:pos x="f1103" y="f1251"/>
              </a:cxn>
              <a:cxn ang="f911">
                <a:pos x="f1252" y="f1253"/>
              </a:cxn>
              <a:cxn ang="f911">
                <a:pos x="f1254" y="f1255"/>
              </a:cxn>
              <a:cxn ang="f911">
                <a:pos x="f1256" y="f1257"/>
              </a:cxn>
              <a:cxn ang="f911">
                <a:pos x="f1258" y="f1259"/>
              </a:cxn>
              <a:cxn ang="f911">
                <a:pos x="f1260" y="f1261"/>
              </a:cxn>
              <a:cxn ang="f911">
                <a:pos x="f1262" y="f1263"/>
              </a:cxn>
              <a:cxn ang="f911">
                <a:pos x="f1264" y="f1265"/>
              </a:cxn>
              <a:cxn ang="f911">
                <a:pos x="f1103" y="f1266"/>
              </a:cxn>
              <a:cxn ang="f911">
                <a:pos x="f1103" y="f1267"/>
              </a:cxn>
              <a:cxn ang="f911">
                <a:pos x="f1268" y="f1269"/>
              </a:cxn>
              <a:cxn ang="f911">
                <a:pos x="f1270" y="f1271"/>
              </a:cxn>
              <a:cxn ang="f911">
                <a:pos x="f1272" y="f1273"/>
              </a:cxn>
              <a:cxn ang="f911">
                <a:pos x="f1274" y="f1275"/>
              </a:cxn>
              <a:cxn ang="f911">
                <a:pos x="f1276" y="f1277"/>
              </a:cxn>
              <a:cxn ang="f911">
                <a:pos x="f1278" y="f1279"/>
              </a:cxn>
              <a:cxn ang="f911">
                <a:pos x="f1103" y="f1280"/>
              </a:cxn>
              <a:cxn ang="f911">
                <a:pos x="f1103" y="f1281"/>
              </a:cxn>
              <a:cxn ang="f911">
                <a:pos x="f1282" y="f1283"/>
              </a:cxn>
              <a:cxn ang="f911">
                <a:pos x="f1284" y="f1285"/>
              </a:cxn>
              <a:cxn ang="f911">
                <a:pos x="f1286" y="f1287"/>
              </a:cxn>
              <a:cxn ang="f911">
                <a:pos x="f1288" y="f1289"/>
              </a:cxn>
            </a:cxnLst>
            <a:rect l="f1099" t="f1102" r="f1100" b="f1101"/>
            <a:pathLst>
              <a:path w="3027835" h="4339045">
                <a:moveTo>
                  <a:pt x="f6" y="f8"/>
                </a:moveTo>
                <a:lnTo>
                  <a:pt x="f6" y="f9"/>
                </a:lnTo>
                <a:lnTo>
                  <a:pt x="f10" y="f11"/>
                </a:lnTo>
                <a:cubicBezTo>
                  <a:pt x="f12" y="f13"/>
                  <a:pt x="f14" y="f15"/>
                  <a:pt x="f16" y="f17"/>
                </a:cubicBezTo>
                <a:cubicBezTo>
                  <a:pt x="f18" y="f19"/>
                  <a:pt x="f20" y="f21"/>
                  <a:pt x="f22" y="f23"/>
                </a:cubicBezTo>
                <a:cubicBezTo>
                  <a:pt x="f24" y="f25"/>
                  <a:pt x="f26" y="f27"/>
                  <a:pt x="f28" y="f29"/>
                </a:cubicBezTo>
                <a:cubicBezTo>
                  <a:pt x="f30" y="f31"/>
                  <a:pt x="f32" y="f33"/>
                  <a:pt x="f34" y="f35"/>
                </a:cubicBezTo>
                <a:cubicBezTo>
                  <a:pt x="f36" y="f37"/>
                  <a:pt x="f38" y="f39"/>
                  <a:pt x="f40" y="f41"/>
                </a:cubicBezTo>
                <a:cubicBezTo>
                  <a:pt x="f42" y="f43"/>
                  <a:pt x="f44" y="f45"/>
                  <a:pt x="f46" y="f47"/>
                </a:cubicBezTo>
                <a:cubicBezTo>
                  <a:pt x="f48" y="f49"/>
                  <a:pt x="f50" y="f51"/>
                  <a:pt x="f52" y="f53"/>
                </a:cubicBezTo>
                <a:cubicBezTo>
                  <a:pt x="f54" y="f55"/>
                  <a:pt x="f56" y="f57"/>
                  <a:pt x="f58" y="f59"/>
                </a:cubicBezTo>
                <a:cubicBezTo>
                  <a:pt x="f60" y="f61"/>
                  <a:pt x="f62" y="f63"/>
                  <a:pt x="f64" y="f65"/>
                </a:cubicBezTo>
                <a:cubicBezTo>
                  <a:pt x="f66" y="f67"/>
                  <a:pt x="f68" y="f69"/>
                  <a:pt x="f70" y="f71"/>
                </a:cubicBezTo>
                <a:cubicBezTo>
                  <a:pt x="f72" y="f73"/>
                  <a:pt x="f74" y="f75"/>
                  <a:pt x="f76" y="f77"/>
                </a:cubicBezTo>
                <a:cubicBezTo>
                  <a:pt x="f78" y="f79"/>
                  <a:pt x="f80" y="f81"/>
                  <a:pt x="f82" y="f83"/>
                </a:cubicBezTo>
                <a:cubicBezTo>
                  <a:pt x="f84" y="f85"/>
                  <a:pt x="f86" y="f87"/>
                  <a:pt x="f88" y="f89"/>
                </a:cubicBezTo>
                <a:cubicBezTo>
                  <a:pt x="f90" y="f91"/>
                  <a:pt x="f92" y="f93"/>
                  <a:pt x="f94" y="f95"/>
                </a:cubicBezTo>
                <a:cubicBezTo>
                  <a:pt x="f96" y="f97"/>
                  <a:pt x="f98" y="f99"/>
                  <a:pt x="f100" y="f101"/>
                </a:cubicBezTo>
                <a:cubicBezTo>
                  <a:pt x="f102" y="f103"/>
                  <a:pt x="f104" y="f105"/>
                  <a:pt x="f106" y="f107"/>
                </a:cubicBezTo>
                <a:cubicBezTo>
                  <a:pt x="f108" y="f109"/>
                  <a:pt x="f110" y="f111"/>
                  <a:pt x="f112" y="f113"/>
                </a:cubicBezTo>
                <a:cubicBezTo>
                  <a:pt x="f114" y="f115"/>
                  <a:pt x="f116" y="f117"/>
                  <a:pt x="f118" y="f119"/>
                </a:cubicBezTo>
                <a:cubicBezTo>
                  <a:pt x="f120" y="f121"/>
                  <a:pt x="f122" y="f123"/>
                  <a:pt x="f124" y="f125"/>
                </a:cubicBezTo>
                <a:cubicBezTo>
                  <a:pt x="f126" y="f127"/>
                  <a:pt x="f128" y="f129"/>
                  <a:pt x="f130" y="f131"/>
                </a:cubicBezTo>
                <a:cubicBezTo>
                  <a:pt x="f132" y="f133"/>
                  <a:pt x="f134" y="f135"/>
                  <a:pt x="f136" y="f137"/>
                </a:cubicBezTo>
                <a:cubicBezTo>
                  <a:pt x="f138" y="f139"/>
                  <a:pt x="f140" y="f141"/>
                  <a:pt x="f142" y="f143"/>
                </a:cubicBezTo>
                <a:cubicBezTo>
                  <a:pt x="f144" y="f145"/>
                  <a:pt x="f146" y="f147"/>
                  <a:pt x="f148" y="f149"/>
                </a:cubicBezTo>
                <a:cubicBezTo>
                  <a:pt x="f150" y="f151"/>
                  <a:pt x="f152" y="f153"/>
                  <a:pt x="f154" y="f155"/>
                </a:cubicBezTo>
                <a:cubicBezTo>
                  <a:pt x="f156" y="f157"/>
                  <a:pt x="f158" y="f159"/>
                  <a:pt x="f160" y="f161"/>
                </a:cubicBezTo>
                <a:cubicBezTo>
                  <a:pt x="f162" y="f163"/>
                  <a:pt x="f164" y="f165"/>
                  <a:pt x="f166" y="f167"/>
                </a:cubicBezTo>
                <a:cubicBezTo>
                  <a:pt x="f168" y="f169"/>
                  <a:pt x="f170" y="f171"/>
                  <a:pt x="f172" y="f173"/>
                </a:cubicBezTo>
                <a:cubicBezTo>
                  <a:pt x="f174" y="f175"/>
                  <a:pt x="f176" y="f177"/>
                  <a:pt x="f178" y="f179"/>
                </a:cubicBezTo>
                <a:cubicBezTo>
                  <a:pt x="f180" y="f181"/>
                  <a:pt x="f182" y="f183"/>
                  <a:pt x="f184" y="f185"/>
                </a:cubicBezTo>
                <a:cubicBezTo>
                  <a:pt x="f186" y="f187"/>
                  <a:pt x="f188" y="f189"/>
                  <a:pt x="f190" y="f191"/>
                </a:cubicBezTo>
                <a:cubicBezTo>
                  <a:pt x="f192" y="f193"/>
                  <a:pt x="f194" y="f195"/>
                  <a:pt x="f196" y="f197"/>
                </a:cubicBezTo>
                <a:cubicBezTo>
                  <a:pt x="f198" y="f199"/>
                  <a:pt x="f200" y="f201"/>
                  <a:pt x="f5" y="f202"/>
                </a:cubicBezTo>
                <a:cubicBezTo>
                  <a:pt x="f203" y="f204"/>
                  <a:pt x="f205" y="f206"/>
                  <a:pt x="f207" y="f208"/>
                </a:cubicBezTo>
                <a:cubicBezTo>
                  <a:pt x="f209" y="f210"/>
                  <a:pt x="f211" y="f212"/>
                  <a:pt x="f213" y="f214"/>
                </a:cubicBezTo>
                <a:cubicBezTo>
                  <a:pt x="f215" y="f216"/>
                  <a:pt x="f217" y="f218"/>
                  <a:pt x="f219" y="f220"/>
                </a:cubicBezTo>
                <a:cubicBezTo>
                  <a:pt x="f221" y="f222"/>
                  <a:pt x="f223" y="f224"/>
                  <a:pt x="f225" y="f226"/>
                </a:cubicBezTo>
                <a:cubicBezTo>
                  <a:pt x="f227" y="f228"/>
                  <a:pt x="f229" y="f230"/>
                  <a:pt x="f231" y="f232"/>
                </a:cubicBezTo>
                <a:cubicBezTo>
                  <a:pt x="f233" y="f234"/>
                  <a:pt x="f235" y="f236"/>
                  <a:pt x="f237" y="f238"/>
                </a:cubicBezTo>
                <a:cubicBezTo>
                  <a:pt x="f239" y="f240"/>
                  <a:pt x="f241" y="f242"/>
                  <a:pt x="f243" y="f244"/>
                </a:cubicBezTo>
                <a:cubicBezTo>
                  <a:pt x="f245" y="f246"/>
                  <a:pt x="f247" y="f248"/>
                  <a:pt x="f249" y="f250"/>
                </a:cubicBezTo>
                <a:cubicBezTo>
                  <a:pt x="f251" y="f252"/>
                  <a:pt x="f253" y="f254"/>
                  <a:pt x="f255" y="f256"/>
                </a:cubicBezTo>
                <a:cubicBezTo>
                  <a:pt x="f257" y="f258"/>
                  <a:pt x="f259" y="f260"/>
                  <a:pt x="f261" y="f262"/>
                </a:cubicBezTo>
                <a:cubicBezTo>
                  <a:pt x="f263" y="f264"/>
                  <a:pt x="f265" y="f266"/>
                  <a:pt x="f267" y="f268"/>
                </a:cubicBezTo>
                <a:cubicBezTo>
                  <a:pt x="f269" y="f270"/>
                  <a:pt x="f271" y="f272"/>
                  <a:pt x="f273" y="f274"/>
                </a:cubicBezTo>
                <a:cubicBezTo>
                  <a:pt x="f275" y="f276"/>
                  <a:pt x="f277" y="f278"/>
                  <a:pt x="f279" y="f280"/>
                </a:cubicBezTo>
                <a:cubicBezTo>
                  <a:pt x="f281" y="f282"/>
                  <a:pt x="f283" y="f284"/>
                  <a:pt x="f285" y="f286"/>
                </a:cubicBezTo>
                <a:cubicBezTo>
                  <a:pt x="f287" y="f288"/>
                  <a:pt x="f289" y="f290"/>
                  <a:pt x="f291" y="f292"/>
                </a:cubicBezTo>
                <a:cubicBezTo>
                  <a:pt x="f293" y="f294"/>
                  <a:pt x="f295" y="f296"/>
                  <a:pt x="f297" y="f298"/>
                </a:cubicBezTo>
                <a:cubicBezTo>
                  <a:pt x="f299" y="f300"/>
                  <a:pt x="f301" y="f302"/>
                  <a:pt x="f303" y="f304"/>
                </a:cubicBezTo>
                <a:cubicBezTo>
                  <a:pt x="f305" y="f306"/>
                  <a:pt x="f307" y="f308"/>
                  <a:pt x="f309" y="f310"/>
                </a:cubicBezTo>
                <a:cubicBezTo>
                  <a:pt x="f311" y="f312"/>
                  <a:pt x="f313" y="f314"/>
                  <a:pt x="f315" y="f316"/>
                </a:cubicBezTo>
                <a:cubicBezTo>
                  <a:pt x="f317" y="f318"/>
                  <a:pt x="f319" y="f320"/>
                  <a:pt x="f321" y="f322"/>
                </a:cubicBezTo>
                <a:cubicBezTo>
                  <a:pt x="f323" y="f324"/>
                  <a:pt x="f325" y="f326"/>
                  <a:pt x="f327" y="f328"/>
                </a:cubicBezTo>
                <a:cubicBezTo>
                  <a:pt x="f329" y="f330"/>
                  <a:pt x="f331" y="f332"/>
                  <a:pt x="f333" y="f334"/>
                </a:cubicBezTo>
                <a:cubicBezTo>
                  <a:pt x="f335" y="f336"/>
                  <a:pt x="f337" y="f338"/>
                  <a:pt x="f339" y="f340"/>
                </a:cubicBezTo>
                <a:cubicBezTo>
                  <a:pt x="f341" y="f342"/>
                  <a:pt x="f343" y="f344"/>
                  <a:pt x="f345" y="f346"/>
                </a:cubicBezTo>
                <a:cubicBezTo>
                  <a:pt x="f347" y="f348"/>
                  <a:pt x="f349" y="f350"/>
                  <a:pt x="f351" y="f352"/>
                </a:cubicBezTo>
                <a:cubicBezTo>
                  <a:pt x="f353" y="f354"/>
                  <a:pt x="f355" y="f356"/>
                  <a:pt x="f357" y="f358"/>
                </a:cubicBezTo>
                <a:cubicBezTo>
                  <a:pt x="f359" y="f360"/>
                  <a:pt x="f361" y="f362"/>
                  <a:pt x="f363" y="f364"/>
                </a:cubicBezTo>
                <a:cubicBezTo>
                  <a:pt x="f365" y="f366"/>
                  <a:pt x="f367" y="f368"/>
                  <a:pt x="f369" y="f370"/>
                </a:cubicBezTo>
                <a:cubicBezTo>
                  <a:pt x="f371" y="f372"/>
                  <a:pt x="f373" y="f374"/>
                  <a:pt x="f375" y="f376"/>
                </a:cubicBezTo>
                <a:cubicBezTo>
                  <a:pt x="f377" y="f378"/>
                  <a:pt x="f379" y="f380"/>
                  <a:pt x="f381" y="f382"/>
                </a:cubicBezTo>
                <a:cubicBezTo>
                  <a:pt x="f383" y="f384"/>
                  <a:pt x="f385" y="f386"/>
                  <a:pt x="f387" y="f388"/>
                </a:cubicBezTo>
                <a:close/>
                <a:moveTo>
                  <a:pt x="f6" y="f389"/>
                </a:moveTo>
                <a:lnTo>
                  <a:pt x="f6" y="f390"/>
                </a:lnTo>
                <a:lnTo>
                  <a:pt x="f391" y="f392"/>
                </a:ln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cubicBezTo>
                  <a:pt x="f417" y="f418"/>
                  <a:pt x="f419" y="f420"/>
                  <a:pt x="f421" y="f422"/>
                </a:cubicBezTo>
                <a:cubicBezTo>
                  <a:pt x="f423" y="f424"/>
                  <a:pt x="f425" y="f426"/>
                  <a:pt x="f427" y="f428"/>
                </a:cubicBezTo>
                <a:close/>
                <a:moveTo>
                  <a:pt x="f6" y="f429"/>
                </a:moveTo>
                <a:lnTo>
                  <a:pt x="f6" y="f430"/>
                </a:lnTo>
                <a:lnTo>
                  <a:pt x="f431" y="f432"/>
                </a:lnTo>
                <a:cubicBezTo>
                  <a:pt x="f433" y="f434"/>
                  <a:pt x="f435" y="f436"/>
                  <a:pt x="f437" y="f438"/>
                </a:cubicBezTo>
                <a:cubicBezTo>
                  <a:pt x="f439" y="f440"/>
                  <a:pt x="f441" y="f442"/>
                  <a:pt x="f443" y="f444"/>
                </a:cubicBezTo>
                <a:cubicBezTo>
                  <a:pt x="f445" y="f446"/>
                  <a:pt x="f447" y="f448"/>
                  <a:pt x="f449" y="f450"/>
                </a:cubicBezTo>
                <a:cubicBezTo>
                  <a:pt x="f451" y="f452"/>
                  <a:pt x="f453" y="f454"/>
                  <a:pt x="f455" y="f456"/>
                </a:cubicBezTo>
                <a:cubicBezTo>
                  <a:pt x="f457" y="f458"/>
                  <a:pt x="f459" y="f460"/>
                  <a:pt x="f461" y="f462"/>
                </a:cubicBezTo>
                <a:cubicBezTo>
                  <a:pt x="f463" y="f464"/>
                  <a:pt x="f465" y="f466"/>
                  <a:pt x="f467" y="f468"/>
                </a:cubicBezTo>
                <a:close/>
                <a:moveTo>
                  <a:pt x="f6" y="f469"/>
                </a:moveTo>
                <a:lnTo>
                  <a:pt x="f6" y="f470"/>
                </a:lnTo>
                <a:lnTo>
                  <a:pt x="f471" y="f472"/>
                </a:lnTo>
                <a:cubicBezTo>
                  <a:pt x="f473" y="f474"/>
                  <a:pt x="f475" y="f476"/>
                  <a:pt x="f477" y="f478"/>
                </a:cubicBezTo>
                <a:cubicBezTo>
                  <a:pt x="f479" y="f480"/>
                  <a:pt x="f481" y="f482"/>
                  <a:pt x="f483" y="f484"/>
                </a:cubicBezTo>
                <a:cubicBezTo>
                  <a:pt x="f485" y="f486"/>
                  <a:pt x="f487" y="f488"/>
                  <a:pt x="f489" y="f490"/>
                </a:cubicBezTo>
                <a:cubicBezTo>
                  <a:pt x="f491" y="f492"/>
                  <a:pt x="f493" y="f494"/>
                  <a:pt x="f495" y="f496"/>
                </a:cubicBezTo>
                <a:cubicBezTo>
                  <a:pt x="f497" y="f498"/>
                  <a:pt x="f499" y="f500"/>
                  <a:pt x="f501" y="f502"/>
                </a:cubicBezTo>
                <a:close/>
                <a:moveTo>
                  <a:pt x="f6" y="f5"/>
                </a:moveTo>
                <a:lnTo>
                  <a:pt x="f6" y="f503"/>
                </a:lnTo>
                <a:lnTo>
                  <a:pt x="f504" y="f505"/>
                </a:lnTo>
                <a:cubicBezTo>
                  <a:pt x="f506" y="f507"/>
                  <a:pt x="f508" y="f509"/>
                  <a:pt x="f510" y="f511"/>
                </a:cubicBezTo>
                <a:cubicBezTo>
                  <a:pt x="f512" y="f513"/>
                  <a:pt x="f514" y="f515"/>
                  <a:pt x="f516" y="f517"/>
                </a:cubicBezTo>
                <a:cubicBezTo>
                  <a:pt x="f518" y="f519"/>
                  <a:pt x="f520" y="f521"/>
                  <a:pt x="f522" y="f523"/>
                </a:cubicBezTo>
                <a:close/>
              </a:path>
            </a:pathLst>
          </a:custGeom>
          <a:solidFill>
            <a:srgbClr val="162F33">
              <a:alpha val="10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5" name="Date Placeholder 3">
            <a:extLst>
              <a:ext uri="{FF2B5EF4-FFF2-40B4-BE49-F238E27FC236}">
                <a16:creationId xmlns:a16="http://schemas.microsoft.com/office/drawing/2014/main" id="{64EF9E9D-692A-3C44-E3DF-F7AB38D579AA}"/>
              </a:ext>
            </a:extLst>
          </p:cNvPr>
          <p:cNvSpPr txBox="1">
            <a:spLocks noGrp="1"/>
          </p:cNvSpPr>
          <p:nvPr>
            <p:ph type="dt" sz="half" idx="7"/>
          </p:nvPr>
        </p:nvSpPr>
        <p:spPr/>
        <p:txBody>
          <a:bodyPr/>
          <a:lstStyle>
            <a:lvl1pPr>
              <a:defRPr/>
            </a:lvl1pPr>
          </a:lstStyle>
          <a:p>
            <a:pPr lvl="0"/>
            <a:r>
              <a:rPr lang="en-GB"/>
              <a:t>20XX</a:t>
            </a:r>
          </a:p>
        </p:txBody>
      </p:sp>
      <p:sp>
        <p:nvSpPr>
          <p:cNvPr id="6" name="Footer Placeholder 4">
            <a:extLst>
              <a:ext uri="{FF2B5EF4-FFF2-40B4-BE49-F238E27FC236}">
                <a16:creationId xmlns:a16="http://schemas.microsoft.com/office/drawing/2014/main" id="{4435496D-F502-6E35-4B52-C02F12110BB6}"/>
              </a:ext>
            </a:extLst>
          </p:cNvPr>
          <p:cNvSpPr txBox="1">
            <a:spLocks noGrp="1"/>
          </p:cNvSpPr>
          <p:nvPr>
            <p:ph type="ftr" sz="quarter" idx="9"/>
          </p:nvPr>
        </p:nvSpPr>
        <p:spPr/>
        <p:txBody>
          <a:bodyPr/>
          <a:lstStyle>
            <a:lvl1pPr>
              <a:defRPr/>
            </a:lvl1pPr>
          </a:lstStyle>
          <a:p>
            <a:pPr lvl="0"/>
            <a:r>
              <a:rPr lang="en-GB"/>
              <a:t>presentation title</a:t>
            </a:r>
          </a:p>
        </p:txBody>
      </p:sp>
      <p:sp>
        <p:nvSpPr>
          <p:cNvPr id="7" name="Slide Number Placeholder 5">
            <a:extLst>
              <a:ext uri="{FF2B5EF4-FFF2-40B4-BE49-F238E27FC236}">
                <a16:creationId xmlns:a16="http://schemas.microsoft.com/office/drawing/2014/main" id="{2BC977E4-8402-6E4B-FE5A-D22071428863}"/>
              </a:ext>
            </a:extLst>
          </p:cNvPr>
          <p:cNvSpPr txBox="1">
            <a:spLocks noGrp="1"/>
          </p:cNvSpPr>
          <p:nvPr>
            <p:ph type="sldNum" sz="quarter" idx="8"/>
          </p:nvPr>
        </p:nvSpPr>
        <p:spPr/>
        <p:txBody>
          <a:bodyPr/>
          <a:lstStyle>
            <a:lvl1pPr>
              <a:defRPr/>
            </a:lvl1pPr>
          </a:lstStyle>
          <a:p>
            <a:pPr lvl="0"/>
            <a:fld id="{49017A20-6804-4AC4-A565-2860912FBD58}" type="slidenum">
              <a:t>‹#›</a:t>
            </a:fld>
            <a:endParaRPr lang="en-GB"/>
          </a:p>
        </p:txBody>
      </p:sp>
      <p:sp>
        <p:nvSpPr>
          <p:cNvPr id="8" name="Title 1">
            <a:extLst>
              <a:ext uri="{FF2B5EF4-FFF2-40B4-BE49-F238E27FC236}">
                <a16:creationId xmlns:a16="http://schemas.microsoft.com/office/drawing/2014/main" id="{224FA722-95B4-7418-B532-BE31AC472272}"/>
              </a:ext>
            </a:extLst>
          </p:cNvPr>
          <p:cNvSpPr txBox="1">
            <a:spLocks noGrp="1"/>
          </p:cNvSpPr>
          <p:nvPr>
            <p:ph type="title"/>
          </p:nvPr>
        </p:nvSpPr>
        <p:spPr>
          <a:xfrm>
            <a:off x="576072" y="704088"/>
            <a:ext cx="10515600" cy="676656"/>
          </a:xfrm>
        </p:spPr>
        <p:txBody>
          <a:bodyPr/>
          <a:lstStyle>
            <a:lvl1pPr>
              <a:defRPr lang="en-GB" sz="4800"/>
            </a:lvl1pPr>
          </a:lstStyle>
          <a:p>
            <a:pPr lvl="0"/>
            <a:r>
              <a:rPr lang="en-GB"/>
              <a:t>click to edit master title style	</a:t>
            </a:r>
          </a:p>
        </p:txBody>
      </p:sp>
      <p:sp>
        <p:nvSpPr>
          <p:cNvPr id="9" name="Content Placeholder 2">
            <a:extLst>
              <a:ext uri="{FF2B5EF4-FFF2-40B4-BE49-F238E27FC236}">
                <a16:creationId xmlns:a16="http://schemas.microsoft.com/office/drawing/2014/main" id="{77EFE556-B2A0-7F24-D3D5-9570E53EF37D}"/>
              </a:ext>
            </a:extLst>
          </p:cNvPr>
          <p:cNvSpPr txBox="1">
            <a:spLocks noGrp="1"/>
          </p:cNvSpPr>
          <p:nvPr>
            <p:ph idx="4294967295"/>
          </p:nvPr>
        </p:nvSpPr>
        <p:spPr>
          <a:xfrm>
            <a:off x="576072" y="1901952"/>
            <a:ext cx="10515600" cy="387705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71845757"/>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Timeline">
    <p:spTree>
      <p:nvGrpSpPr>
        <p:cNvPr id="1" name=""/>
        <p:cNvGrpSpPr/>
        <p:nvPr/>
      </p:nvGrpSpPr>
      <p:grpSpPr>
        <a:xfrm>
          <a:off x="0" y="0"/>
          <a:ext cx="0" cy="0"/>
          <a:chOff x="0" y="0"/>
          <a:chExt cx="0" cy="0"/>
        </a:xfrm>
      </p:grpSpPr>
      <p:sp>
        <p:nvSpPr>
          <p:cNvPr id="2" name="Freeform: Shape 48">
            <a:extLst>
              <a:ext uri="{FF2B5EF4-FFF2-40B4-BE49-F238E27FC236}">
                <a16:creationId xmlns:a16="http://schemas.microsoft.com/office/drawing/2014/main" id="{8957807B-8866-AD63-4116-BF2AFABCBAF8}"/>
              </a:ext>
            </a:extLst>
          </p:cNvPr>
          <p:cNvSpPr/>
          <p:nvPr/>
        </p:nvSpPr>
        <p:spPr>
          <a:xfrm rot="19259995" flipV="1">
            <a:off x="7523188" y="2771726"/>
            <a:ext cx="2140235" cy="472909"/>
          </a:xfrm>
          <a:custGeom>
            <a:avLst/>
            <a:gdLst>
              <a:gd name="f0" fmla="val 10800000"/>
              <a:gd name="f1" fmla="val 5400000"/>
              <a:gd name="f2" fmla="val 180"/>
              <a:gd name="f3" fmla="val w"/>
              <a:gd name="f4" fmla="val h"/>
              <a:gd name="f5" fmla="val 0"/>
              <a:gd name="f6" fmla="val 2140237"/>
              <a:gd name="f7" fmla="val 472905"/>
              <a:gd name="f8" fmla="val 686401"/>
              <a:gd name="f9" fmla="val 145037"/>
              <a:gd name="f10" fmla="val 1400487"/>
              <a:gd name="f11" fmla="+- 0 0 7126"/>
              <a:gd name="f12" fmla="val 256"/>
              <a:gd name="f13" fmla="+- 0 0 -90"/>
              <a:gd name="f14" fmla="*/ f3 1 2140237"/>
              <a:gd name="f15" fmla="*/ f4 1 472905"/>
              <a:gd name="f16" fmla="+- f7 0 f5"/>
              <a:gd name="f17" fmla="+- f6 0 f5"/>
              <a:gd name="f18" fmla="*/ f13 f0 1"/>
              <a:gd name="f19" fmla="*/ f17 1 2140237"/>
              <a:gd name="f20" fmla="*/ f16 1 472905"/>
              <a:gd name="f21" fmla="*/ 472905 f16 1"/>
              <a:gd name="f22" fmla="*/ 256 f16 1"/>
              <a:gd name="f23" fmla="*/ 0 f17 1"/>
              <a:gd name="f24" fmla="*/ 2140237 f17 1"/>
              <a:gd name="f25" fmla="*/ f18 1 f2"/>
              <a:gd name="f26" fmla="*/ f21 1 472905"/>
              <a:gd name="f27" fmla="*/ f22 1 472905"/>
              <a:gd name="f28" fmla="*/ f23 1 2140237"/>
              <a:gd name="f29" fmla="*/ f24 1 2140237"/>
              <a:gd name="f30" fmla="*/ f5 1 f19"/>
              <a:gd name="f31" fmla="*/ f6 1 f19"/>
              <a:gd name="f32" fmla="*/ f5 1 f20"/>
              <a:gd name="f33" fmla="*/ f7 1 f20"/>
              <a:gd name="f34" fmla="+- f25 0 f1"/>
              <a:gd name="f35" fmla="*/ f28 1 f19"/>
              <a:gd name="f36" fmla="*/ f26 1 f20"/>
              <a:gd name="f37" fmla="*/ f29 1 f19"/>
              <a:gd name="f38" fmla="*/ f27 1 f20"/>
              <a:gd name="f39" fmla="*/ f30 f14 1"/>
              <a:gd name="f40" fmla="*/ f31 f14 1"/>
              <a:gd name="f41" fmla="*/ f33 f15 1"/>
              <a:gd name="f42" fmla="*/ f32 f15 1"/>
              <a:gd name="f43" fmla="*/ f35 f14 1"/>
              <a:gd name="f44" fmla="*/ f36 f15 1"/>
              <a:gd name="f45" fmla="*/ f37 f14 1"/>
              <a:gd name="f46" fmla="*/ f38 f15 1"/>
            </a:gdLst>
            <a:ahLst/>
            <a:cxnLst>
              <a:cxn ang="3cd4">
                <a:pos x="hc" y="t"/>
              </a:cxn>
              <a:cxn ang="0">
                <a:pos x="r" y="vc"/>
              </a:cxn>
              <a:cxn ang="cd4">
                <a:pos x="hc" y="b"/>
              </a:cxn>
              <a:cxn ang="cd2">
                <a:pos x="l" y="vc"/>
              </a:cxn>
              <a:cxn ang="f34">
                <a:pos x="f43" y="f44"/>
              </a:cxn>
              <a:cxn ang="f34">
                <a:pos x="f45" y="f46"/>
              </a:cxn>
            </a:cxnLst>
            <a:rect l="f39" t="f42" r="f40" b="f41"/>
            <a:pathLst>
              <a:path w="2140237" h="472905">
                <a:moveTo>
                  <a:pt x="f5" y="f7"/>
                </a:moveTo>
                <a:cubicBezTo>
                  <a:pt x="f8" y="f9"/>
                  <a:pt x="f10" y="f11"/>
                  <a:pt x="f6" y="f12"/>
                </a:cubicBezTo>
              </a:path>
            </a:pathLst>
          </a:custGeom>
          <a:noFill/>
          <a:ln w="60322" cap="flat">
            <a:solidFill>
              <a:srgbClr val="50B4C8"/>
            </a:solidFill>
            <a:prstDash val="solid"/>
            <a:miter/>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3" name="Freeform: Shape 44">
            <a:extLst>
              <a:ext uri="{FF2B5EF4-FFF2-40B4-BE49-F238E27FC236}">
                <a16:creationId xmlns:a16="http://schemas.microsoft.com/office/drawing/2014/main" id="{EA7C588E-C986-A09C-4BE5-C604D977D8A6}"/>
              </a:ext>
            </a:extLst>
          </p:cNvPr>
          <p:cNvSpPr/>
          <p:nvPr/>
        </p:nvSpPr>
        <p:spPr>
          <a:xfrm rot="20579986" flipH="1">
            <a:off x="3447609" y="4196044"/>
            <a:ext cx="2006303" cy="453697"/>
          </a:xfrm>
          <a:custGeom>
            <a:avLst/>
            <a:gdLst>
              <a:gd name="f0" fmla="val 10800000"/>
              <a:gd name="f1" fmla="val 5400000"/>
              <a:gd name="f2" fmla="val 180"/>
              <a:gd name="f3" fmla="val w"/>
              <a:gd name="f4" fmla="val h"/>
              <a:gd name="f5" fmla="val 0"/>
              <a:gd name="f6" fmla="val 2006301"/>
              <a:gd name="f7" fmla="val 453702"/>
              <a:gd name="f8" fmla="val 722289"/>
              <a:gd name="f9" fmla="val 7252"/>
              <a:gd name="f10" fmla="val 1387140"/>
              <a:gd name="f11" fmla="val 169081"/>
              <a:gd name="f12" fmla="+- 0 0 -90"/>
              <a:gd name="f13" fmla="*/ f3 1 2006301"/>
              <a:gd name="f14" fmla="*/ f4 1 453702"/>
              <a:gd name="f15" fmla="+- f7 0 f5"/>
              <a:gd name="f16" fmla="+- f6 0 f5"/>
              <a:gd name="f17" fmla="*/ f12 f0 1"/>
              <a:gd name="f18" fmla="*/ f16 1 2006301"/>
              <a:gd name="f19" fmla="*/ f15 1 453702"/>
              <a:gd name="f20" fmla="*/ 0 f16 1"/>
              <a:gd name="f21" fmla="*/ 0 f15 1"/>
              <a:gd name="f22" fmla="*/ 2006301 f16 1"/>
              <a:gd name="f23" fmla="*/ 453702 f15 1"/>
              <a:gd name="f24" fmla="*/ f17 1 f2"/>
              <a:gd name="f25" fmla="*/ f20 1 2006301"/>
              <a:gd name="f26" fmla="*/ f21 1 453702"/>
              <a:gd name="f27" fmla="*/ f22 1 2006301"/>
              <a:gd name="f28" fmla="*/ f23 1 453702"/>
              <a:gd name="f29" fmla="*/ f5 1 f18"/>
              <a:gd name="f30" fmla="*/ f6 1 f18"/>
              <a:gd name="f31" fmla="*/ f5 1 f19"/>
              <a:gd name="f32" fmla="*/ f7 1 f19"/>
              <a:gd name="f33" fmla="+- f24 0 f1"/>
              <a:gd name="f34" fmla="*/ f25 1 f18"/>
              <a:gd name="f35" fmla="*/ f26 1 f19"/>
              <a:gd name="f36" fmla="*/ f27 1 f18"/>
              <a:gd name="f37" fmla="*/ f28 1 f19"/>
              <a:gd name="f38" fmla="*/ f29 f13 1"/>
              <a:gd name="f39" fmla="*/ f30 f13 1"/>
              <a:gd name="f40" fmla="*/ f32 f14 1"/>
              <a:gd name="f41" fmla="*/ f31 f14 1"/>
              <a:gd name="f42" fmla="*/ f34 f13 1"/>
              <a:gd name="f43" fmla="*/ f35 f14 1"/>
              <a:gd name="f44" fmla="*/ f36 f13 1"/>
              <a:gd name="f45" fmla="*/ f37 f14 1"/>
            </a:gdLst>
            <a:ahLst/>
            <a:cxnLst>
              <a:cxn ang="3cd4">
                <a:pos x="hc" y="t"/>
              </a:cxn>
              <a:cxn ang="0">
                <a:pos x="r" y="vc"/>
              </a:cxn>
              <a:cxn ang="cd4">
                <a:pos x="hc" y="b"/>
              </a:cxn>
              <a:cxn ang="cd2">
                <a:pos x="l" y="vc"/>
              </a:cxn>
              <a:cxn ang="f33">
                <a:pos x="f42" y="f43"/>
              </a:cxn>
              <a:cxn ang="f33">
                <a:pos x="f44" y="f45"/>
              </a:cxn>
            </a:cxnLst>
            <a:rect l="f38" t="f41" r="f39" b="f40"/>
            <a:pathLst>
              <a:path w="2006301" h="453702">
                <a:moveTo>
                  <a:pt x="f5" y="f5"/>
                </a:moveTo>
                <a:cubicBezTo>
                  <a:pt x="f8" y="f9"/>
                  <a:pt x="f10" y="f11"/>
                  <a:pt x="f6" y="f7"/>
                </a:cubicBezTo>
              </a:path>
            </a:pathLst>
          </a:custGeom>
          <a:noFill/>
          <a:ln w="60322" cap="flat">
            <a:solidFill>
              <a:srgbClr val="50B4C8"/>
            </a:solidFill>
            <a:prstDash val="solid"/>
            <a:miter/>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4" name="Freeform: Shape 34">
            <a:extLst>
              <a:ext uri="{FF2B5EF4-FFF2-40B4-BE49-F238E27FC236}">
                <a16:creationId xmlns:a16="http://schemas.microsoft.com/office/drawing/2014/main" id="{07896EF3-1972-87E4-3039-2CB1FE35EB83}"/>
              </a:ext>
            </a:extLst>
          </p:cNvPr>
          <p:cNvSpPr/>
          <p:nvPr/>
        </p:nvSpPr>
        <p:spPr>
          <a:xfrm rot="10560002">
            <a:off x="2793455" y="1387749"/>
            <a:ext cx="6622715" cy="733165"/>
          </a:xfrm>
          <a:custGeom>
            <a:avLst/>
            <a:gdLst>
              <a:gd name="f0" fmla="val 10800000"/>
              <a:gd name="f1" fmla="val 5400000"/>
              <a:gd name="f2" fmla="val 180"/>
              <a:gd name="f3" fmla="val w"/>
              <a:gd name="f4" fmla="val h"/>
              <a:gd name="f5" fmla="val 0"/>
              <a:gd name="f6" fmla="val 6622719"/>
              <a:gd name="f7" fmla="val 733164"/>
              <a:gd name="f8" fmla="val 311933"/>
              <a:gd name="f9" fmla="val 6204229"/>
              <a:gd name="f10" fmla="val 608954"/>
              <a:gd name="f11" fmla="val 5761606"/>
              <a:gd name="f12" fmla="val 671081"/>
              <a:gd name="f13" fmla="val 5302936"/>
              <a:gd name="f14" fmla="val 526698"/>
              <a:gd name="f15" fmla="val 5149610"/>
              <a:gd name="f16" fmla="val 478413"/>
              <a:gd name="f17" fmla="val 5017570"/>
              <a:gd name="f18" fmla="val 397994"/>
              <a:gd name="f19" fmla="val 4881878"/>
              <a:gd name="f20" fmla="val 322285"/>
              <a:gd name="f21" fmla="val 4588627"/>
              <a:gd name="f22" fmla="val 158551"/>
              <a:gd name="f23" fmla="val 4273911"/>
              <a:gd name="f24" fmla="val 38293"/>
              <a:gd name="f25" fmla="val 3916100"/>
              <a:gd name="f26" fmla="val 7249"/>
              <a:gd name="f27" fmla="val 3614873"/>
              <a:gd name="f28" fmla="+- 0 0 19002"/>
              <a:gd name="f29" fmla="val 3316824"/>
              <a:gd name="f30" fmla="val 27934"/>
              <a:gd name="f31" fmla="val 3020353"/>
              <a:gd name="f32" fmla="val 117596"/>
              <a:gd name="f33" fmla="val 2689282"/>
              <a:gd name="f34" fmla="val 217729"/>
              <a:gd name="f35" fmla="val 2500058"/>
              <a:gd name="f36" fmla="val 300462"/>
              <a:gd name="f37" fmla="val 2301464"/>
              <a:gd name="f38" fmla="val 381520"/>
              <a:gd name="f39" fmla="val 2080764"/>
              <a:gd name="f40" fmla="val 471631"/>
              <a:gd name="f41" fmla="val 771229"/>
              <a:gd name="f42" fmla="val 1006013"/>
              <a:gd name="f43" fmla="val 553686"/>
              <a:gd name="f44" fmla="+- 0 0 -90"/>
              <a:gd name="f45" fmla="*/ f3 1 6622719"/>
              <a:gd name="f46" fmla="*/ f4 1 733164"/>
              <a:gd name="f47" fmla="+- f7 0 f5"/>
              <a:gd name="f48" fmla="+- f6 0 f5"/>
              <a:gd name="f49" fmla="*/ f44 f0 1"/>
              <a:gd name="f50" fmla="*/ f48 1 6622719"/>
              <a:gd name="f51" fmla="*/ f47 1 733164"/>
              <a:gd name="f52" fmla="*/ 6622719 f48 1"/>
              <a:gd name="f53" fmla="*/ 311933 f47 1"/>
              <a:gd name="f54" fmla="*/ 5302936 f48 1"/>
              <a:gd name="f55" fmla="*/ 526698 f47 1"/>
              <a:gd name="f56" fmla="*/ 4881878 f48 1"/>
              <a:gd name="f57" fmla="*/ 322285 f47 1"/>
              <a:gd name="f58" fmla="*/ 3916100 f48 1"/>
              <a:gd name="f59" fmla="*/ 7249 f47 1"/>
              <a:gd name="f60" fmla="*/ 3020353 f48 1"/>
              <a:gd name="f61" fmla="*/ 117596 f47 1"/>
              <a:gd name="f62" fmla="*/ 2301464 f48 1"/>
              <a:gd name="f63" fmla="*/ 381520 f47 1"/>
              <a:gd name="f64" fmla="*/ 0 f48 1"/>
              <a:gd name="f65" fmla="*/ 553686 f47 1"/>
              <a:gd name="f66" fmla="*/ f49 1 f2"/>
              <a:gd name="f67" fmla="*/ f52 1 6622719"/>
              <a:gd name="f68" fmla="*/ f53 1 733164"/>
              <a:gd name="f69" fmla="*/ f54 1 6622719"/>
              <a:gd name="f70" fmla="*/ f55 1 733164"/>
              <a:gd name="f71" fmla="*/ f56 1 6622719"/>
              <a:gd name="f72" fmla="*/ f57 1 733164"/>
              <a:gd name="f73" fmla="*/ f58 1 6622719"/>
              <a:gd name="f74" fmla="*/ f59 1 733164"/>
              <a:gd name="f75" fmla="*/ f60 1 6622719"/>
              <a:gd name="f76" fmla="*/ f61 1 733164"/>
              <a:gd name="f77" fmla="*/ f62 1 6622719"/>
              <a:gd name="f78" fmla="*/ f63 1 733164"/>
              <a:gd name="f79" fmla="*/ f64 1 6622719"/>
              <a:gd name="f80" fmla="*/ f65 1 733164"/>
              <a:gd name="f81" fmla="*/ f5 1 f50"/>
              <a:gd name="f82" fmla="*/ f6 1 f50"/>
              <a:gd name="f83" fmla="*/ f5 1 f51"/>
              <a:gd name="f84" fmla="*/ f7 1 f51"/>
              <a:gd name="f85" fmla="+- f66 0 f1"/>
              <a:gd name="f86" fmla="*/ f67 1 f50"/>
              <a:gd name="f87" fmla="*/ f68 1 f51"/>
              <a:gd name="f88" fmla="*/ f69 1 f50"/>
              <a:gd name="f89" fmla="*/ f70 1 f51"/>
              <a:gd name="f90" fmla="*/ f71 1 f50"/>
              <a:gd name="f91" fmla="*/ f72 1 f51"/>
              <a:gd name="f92" fmla="*/ f73 1 f50"/>
              <a:gd name="f93" fmla="*/ f74 1 f51"/>
              <a:gd name="f94" fmla="*/ f75 1 f50"/>
              <a:gd name="f95" fmla="*/ f76 1 f51"/>
              <a:gd name="f96" fmla="*/ f77 1 f50"/>
              <a:gd name="f97" fmla="*/ f78 1 f51"/>
              <a:gd name="f98" fmla="*/ f79 1 f50"/>
              <a:gd name="f99" fmla="*/ f80 1 f51"/>
              <a:gd name="f100" fmla="*/ f81 f45 1"/>
              <a:gd name="f101" fmla="*/ f82 f45 1"/>
              <a:gd name="f102" fmla="*/ f84 f46 1"/>
              <a:gd name="f103" fmla="*/ f83 f46 1"/>
              <a:gd name="f104" fmla="*/ f86 f45 1"/>
              <a:gd name="f105" fmla="*/ f87 f46 1"/>
              <a:gd name="f106" fmla="*/ f88 f45 1"/>
              <a:gd name="f107" fmla="*/ f89 f46 1"/>
              <a:gd name="f108" fmla="*/ f90 f45 1"/>
              <a:gd name="f109" fmla="*/ f91 f46 1"/>
              <a:gd name="f110" fmla="*/ f92 f45 1"/>
              <a:gd name="f111" fmla="*/ f93 f46 1"/>
              <a:gd name="f112" fmla="*/ f94 f45 1"/>
              <a:gd name="f113" fmla="*/ f95 f46 1"/>
              <a:gd name="f114" fmla="*/ f96 f45 1"/>
              <a:gd name="f115" fmla="*/ f97 f46 1"/>
              <a:gd name="f116" fmla="*/ f98 f45 1"/>
              <a:gd name="f117" fmla="*/ f99 f46 1"/>
            </a:gdLst>
            <a:ahLst/>
            <a:cxnLst>
              <a:cxn ang="3cd4">
                <a:pos x="hc" y="t"/>
              </a:cxn>
              <a:cxn ang="0">
                <a:pos x="r" y="vc"/>
              </a:cxn>
              <a:cxn ang="cd4">
                <a:pos x="hc" y="b"/>
              </a:cxn>
              <a:cxn ang="cd2">
                <a:pos x="l" y="vc"/>
              </a:cxn>
              <a:cxn ang="f85">
                <a:pos x="f104" y="f105"/>
              </a:cxn>
              <a:cxn ang="f85">
                <a:pos x="f106" y="f107"/>
              </a:cxn>
              <a:cxn ang="f85">
                <a:pos x="f108" y="f109"/>
              </a:cxn>
              <a:cxn ang="f85">
                <a:pos x="f110" y="f111"/>
              </a:cxn>
              <a:cxn ang="f85">
                <a:pos x="f112" y="f113"/>
              </a:cxn>
              <a:cxn ang="f85">
                <a:pos x="f114" y="f115"/>
              </a:cxn>
              <a:cxn ang="f85">
                <a:pos x="f116" y="f117"/>
              </a:cxn>
            </a:cxnLst>
            <a:rect l="f100" t="f103" r="f101" b="f102"/>
            <a:pathLst>
              <a:path w="6622719" h="733164">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7" y="f38"/>
                </a:cubicBezTo>
                <a:cubicBezTo>
                  <a:pt x="f39" y="f40"/>
                  <a:pt x="f41" y="f42"/>
                  <a:pt x="f5" y="f43"/>
                </a:cubicBezTo>
              </a:path>
            </a:pathLst>
          </a:custGeom>
          <a:noFill/>
          <a:ln w="60322" cap="flat">
            <a:solidFill>
              <a:srgbClr val="50B4C8"/>
            </a:solidFill>
            <a:prstDash val="solid"/>
            <a:miter/>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5" name="Freeform: Shape 40">
            <a:extLst>
              <a:ext uri="{FF2B5EF4-FFF2-40B4-BE49-F238E27FC236}">
                <a16:creationId xmlns:a16="http://schemas.microsoft.com/office/drawing/2014/main" id="{ACDD347D-B826-FB97-8C4C-BEB1EF072E0A}"/>
              </a:ext>
            </a:extLst>
          </p:cNvPr>
          <p:cNvSpPr/>
          <p:nvPr/>
        </p:nvSpPr>
        <p:spPr>
          <a:xfrm rot="10499997" flipH="1">
            <a:off x="3174540" y="5351801"/>
            <a:ext cx="5263844" cy="686046"/>
          </a:xfrm>
          <a:custGeom>
            <a:avLst/>
            <a:gdLst>
              <a:gd name="f0" fmla="val 10800000"/>
              <a:gd name="f1" fmla="val 5400000"/>
              <a:gd name="f2" fmla="val 180"/>
              <a:gd name="f3" fmla="val w"/>
              <a:gd name="f4" fmla="val h"/>
              <a:gd name="f5" fmla="val 0"/>
              <a:gd name="f6" fmla="val 5394376"/>
              <a:gd name="f7" fmla="val 703060"/>
              <a:gd name="f8" fmla="val 526698"/>
              <a:gd name="f9" fmla="val 5241050"/>
              <a:gd name="f10" fmla="val 478413"/>
              <a:gd name="f11" fmla="val 5109010"/>
              <a:gd name="f12" fmla="val 397994"/>
              <a:gd name="f13" fmla="val 4973318"/>
              <a:gd name="f14" fmla="val 322285"/>
              <a:gd name="f15" fmla="val 4680067"/>
              <a:gd name="f16" fmla="val 158551"/>
              <a:gd name="f17" fmla="val 4365351"/>
              <a:gd name="f18" fmla="val 38293"/>
              <a:gd name="f19" fmla="val 4007540"/>
              <a:gd name="f20" fmla="val 7249"/>
              <a:gd name="f21" fmla="val 3706313"/>
              <a:gd name="f22" fmla="+- 0 0 19002"/>
              <a:gd name="f23" fmla="val 3408264"/>
              <a:gd name="f24" fmla="val 27934"/>
              <a:gd name="f25" fmla="val 3111793"/>
              <a:gd name="f26" fmla="val 117596"/>
              <a:gd name="f27" fmla="val 2780722"/>
              <a:gd name="f28" fmla="val 217729"/>
              <a:gd name="f29" fmla="val 2591498"/>
              <a:gd name="f30" fmla="val 300462"/>
              <a:gd name="f31" fmla="val 2392904"/>
              <a:gd name="f32" fmla="val 381520"/>
              <a:gd name="f33" fmla="val 2172204"/>
              <a:gd name="f34" fmla="val 471631"/>
              <a:gd name="f35" fmla="val 862669"/>
              <a:gd name="f36" fmla="val 1006013"/>
              <a:gd name="f37" fmla="val 462246"/>
              <a:gd name="f38" fmla="+- 0 0 -90"/>
              <a:gd name="f39" fmla="*/ f3 1 5394376"/>
              <a:gd name="f40" fmla="*/ f4 1 703060"/>
              <a:gd name="f41" fmla="+- f7 0 f5"/>
              <a:gd name="f42" fmla="+- f6 0 f5"/>
              <a:gd name="f43" fmla="*/ f38 f0 1"/>
              <a:gd name="f44" fmla="*/ f42 1 5394376"/>
              <a:gd name="f45" fmla="*/ f41 1 703060"/>
              <a:gd name="f46" fmla="*/ 526698 f41 1"/>
              <a:gd name="f47" fmla="*/ 322285 f41 1"/>
              <a:gd name="f48" fmla="*/ 7249 f41 1"/>
              <a:gd name="f49" fmla="*/ 117596 f41 1"/>
              <a:gd name="f50" fmla="*/ 381520 f41 1"/>
              <a:gd name="f51" fmla="*/ 462246 f41 1"/>
              <a:gd name="f52" fmla="*/ 5394376 f42 1"/>
              <a:gd name="f53" fmla="*/ 4973318 f42 1"/>
              <a:gd name="f54" fmla="*/ 4007540 f42 1"/>
              <a:gd name="f55" fmla="*/ 3111793 f42 1"/>
              <a:gd name="f56" fmla="*/ 2392904 f42 1"/>
              <a:gd name="f57" fmla="*/ 0 f42 1"/>
              <a:gd name="f58" fmla="*/ f43 1 f2"/>
              <a:gd name="f59" fmla="*/ f46 1 703060"/>
              <a:gd name="f60" fmla="*/ f47 1 703060"/>
              <a:gd name="f61" fmla="*/ f48 1 703060"/>
              <a:gd name="f62" fmla="*/ f49 1 703060"/>
              <a:gd name="f63" fmla="*/ f50 1 703060"/>
              <a:gd name="f64" fmla="*/ f51 1 703060"/>
              <a:gd name="f65" fmla="*/ f52 1 5394376"/>
              <a:gd name="f66" fmla="*/ f53 1 5394376"/>
              <a:gd name="f67" fmla="*/ f54 1 5394376"/>
              <a:gd name="f68" fmla="*/ f55 1 5394376"/>
              <a:gd name="f69" fmla="*/ f56 1 5394376"/>
              <a:gd name="f70" fmla="*/ f57 1 5394376"/>
              <a:gd name="f71" fmla="*/ f5 1 f44"/>
              <a:gd name="f72" fmla="*/ f6 1 f44"/>
              <a:gd name="f73" fmla="*/ f5 1 f45"/>
              <a:gd name="f74" fmla="*/ f7 1 f45"/>
              <a:gd name="f75" fmla="+- f58 0 f1"/>
              <a:gd name="f76" fmla="*/ f65 1 f44"/>
              <a:gd name="f77" fmla="*/ f59 1 f45"/>
              <a:gd name="f78" fmla="*/ f66 1 f44"/>
              <a:gd name="f79" fmla="*/ f60 1 f45"/>
              <a:gd name="f80" fmla="*/ f67 1 f44"/>
              <a:gd name="f81" fmla="*/ f61 1 f45"/>
              <a:gd name="f82" fmla="*/ f68 1 f44"/>
              <a:gd name="f83" fmla="*/ f62 1 f45"/>
              <a:gd name="f84" fmla="*/ f69 1 f44"/>
              <a:gd name="f85" fmla="*/ f63 1 f45"/>
              <a:gd name="f86" fmla="*/ f70 1 f44"/>
              <a:gd name="f87" fmla="*/ f64 1 f45"/>
              <a:gd name="f88" fmla="*/ f71 f39 1"/>
              <a:gd name="f89" fmla="*/ f72 f39 1"/>
              <a:gd name="f90" fmla="*/ f74 f40 1"/>
              <a:gd name="f91" fmla="*/ f73 f40 1"/>
              <a:gd name="f92" fmla="*/ f76 f39 1"/>
              <a:gd name="f93" fmla="*/ f77 f40 1"/>
              <a:gd name="f94" fmla="*/ f78 f39 1"/>
              <a:gd name="f95" fmla="*/ f79 f40 1"/>
              <a:gd name="f96" fmla="*/ f80 f39 1"/>
              <a:gd name="f97" fmla="*/ f81 f40 1"/>
              <a:gd name="f98" fmla="*/ f82 f39 1"/>
              <a:gd name="f99" fmla="*/ f83 f40 1"/>
              <a:gd name="f100" fmla="*/ f84 f39 1"/>
              <a:gd name="f101" fmla="*/ f85 f40 1"/>
              <a:gd name="f102" fmla="*/ f86 f39 1"/>
              <a:gd name="f103" fmla="*/ f87 f40 1"/>
            </a:gdLst>
            <a:ahLst/>
            <a:cxnLst>
              <a:cxn ang="3cd4">
                <a:pos x="hc" y="t"/>
              </a:cxn>
              <a:cxn ang="0">
                <a:pos x="r" y="vc"/>
              </a:cxn>
              <a:cxn ang="cd4">
                <a:pos x="hc" y="b"/>
              </a:cxn>
              <a:cxn ang="cd2">
                <a:pos x="l" y="vc"/>
              </a:cxn>
              <a:cxn ang="f75">
                <a:pos x="f92" y="f93"/>
              </a:cxn>
              <a:cxn ang="f75">
                <a:pos x="f94" y="f95"/>
              </a:cxn>
              <a:cxn ang="f75">
                <a:pos x="f96" y="f97"/>
              </a:cxn>
              <a:cxn ang="f75">
                <a:pos x="f98" y="f99"/>
              </a:cxn>
              <a:cxn ang="f75">
                <a:pos x="f100" y="f101"/>
              </a:cxn>
              <a:cxn ang="f75">
                <a:pos x="f102" y="f103"/>
              </a:cxn>
            </a:cxnLst>
            <a:rect l="f88" t="f91" r="f89" b="f90"/>
            <a:pathLst>
              <a:path w="5394376" h="703060">
                <a:moveTo>
                  <a:pt x="f6" y="f8"/>
                </a:move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5" y="f37"/>
                </a:cubicBezTo>
              </a:path>
            </a:pathLst>
          </a:custGeom>
          <a:noFill/>
          <a:ln w="60322" cap="flat">
            <a:solidFill>
              <a:srgbClr val="50B4C8"/>
            </a:solidFill>
            <a:prstDash val="solid"/>
            <a:miter/>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6" name="Text Placeholder 30">
            <a:extLst>
              <a:ext uri="{FF2B5EF4-FFF2-40B4-BE49-F238E27FC236}">
                <a16:creationId xmlns:a16="http://schemas.microsoft.com/office/drawing/2014/main" id="{9FA89B27-AF3E-62A4-5D35-A7EE8705C2CF}"/>
              </a:ext>
            </a:extLst>
          </p:cNvPr>
          <p:cNvSpPr txBox="1">
            <a:spLocks noGrp="1"/>
          </p:cNvSpPr>
          <p:nvPr>
            <p:ph type="body" idx="4294967295"/>
          </p:nvPr>
        </p:nvSpPr>
        <p:spPr>
          <a:xfrm>
            <a:off x="8135809" y="493730"/>
            <a:ext cx="3551108" cy="2231328"/>
          </a:xfrm>
          <a:solidFill>
            <a:srgbClr val="CBD0BC"/>
          </a:solidFill>
        </p:spPr>
        <p:txBody>
          <a:bodyPr anchor="ctr" anchorCtr="1">
            <a:noAutofit/>
          </a:bodyPr>
          <a:lstStyle>
            <a:lvl1pPr marL="0" indent="0" algn="ctr">
              <a:lnSpc>
                <a:spcPct val="100000"/>
              </a:lnSpc>
              <a:spcBef>
                <a:spcPts val="0"/>
              </a:spcBef>
              <a:buNone/>
              <a:defRPr sz="2000" cap="all">
                <a:latin typeface="Gill Sans Nova" pitchFamily="34"/>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7" name="Text Placeholder 28">
            <a:extLst>
              <a:ext uri="{FF2B5EF4-FFF2-40B4-BE49-F238E27FC236}">
                <a16:creationId xmlns:a16="http://schemas.microsoft.com/office/drawing/2014/main" id="{78EC91AB-4C09-E349-D5F1-7E47DF46E01F}"/>
              </a:ext>
            </a:extLst>
          </p:cNvPr>
          <p:cNvSpPr txBox="1">
            <a:spLocks noGrp="1"/>
          </p:cNvSpPr>
          <p:nvPr>
            <p:ph type="body" idx="4294967295"/>
          </p:nvPr>
        </p:nvSpPr>
        <p:spPr>
          <a:xfrm>
            <a:off x="740471" y="1647136"/>
            <a:ext cx="3551108" cy="2231328"/>
          </a:xfrm>
          <a:solidFill>
            <a:srgbClr val="CBD0BC"/>
          </a:solidFill>
        </p:spPr>
        <p:txBody>
          <a:bodyPr anchor="ctr" anchorCtr="1">
            <a:noAutofit/>
          </a:bodyPr>
          <a:lstStyle>
            <a:lvl1pPr marL="0" indent="0" algn="ctr">
              <a:lnSpc>
                <a:spcPct val="100000"/>
              </a:lnSpc>
              <a:spcBef>
                <a:spcPts val="0"/>
              </a:spcBef>
              <a:buNone/>
              <a:defRPr sz="2000" cap="all">
                <a:latin typeface="Gill Sans Nova" pitchFamily="34"/>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8" name="Text Placeholder 29">
            <a:extLst>
              <a:ext uri="{FF2B5EF4-FFF2-40B4-BE49-F238E27FC236}">
                <a16:creationId xmlns:a16="http://schemas.microsoft.com/office/drawing/2014/main" id="{D563F9A9-E211-3FFB-1628-AA47F908F615}"/>
              </a:ext>
            </a:extLst>
          </p:cNvPr>
          <p:cNvSpPr txBox="1">
            <a:spLocks noGrp="1"/>
          </p:cNvSpPr>
          <p:nvPr>
            <p:ph type="body" idx="4294967295"/>
          </p:nvPr>
        </p:nvSpPr>
        <p:spPr>
          <a:xfrm>
            <a:off x="4592317" y="2722251"/>
            <a:ext cx="3551108" cy="2231328"/>
          </a:xfrm>
          <a:solidFill>
            <a:srgbClr val="CBD0BC"/>
          </a:solidFill>
        </p:spPr>
        <p:txBody>
          <a:bodyPr anchor="ctr" anchorCtr="1">
            <a:noAutofit/>
          </a:bodyPr>
          <a:lstStyle>
            <a:lvl1pPr marL="0" indent="0" algn="ctr">
              <a:lnSpc>
                <a:spcPct val="100000"/>
              </a:lnSpc>
              <a:spcBef>
                <a:spcPts val="0"/>
              </a:spcBef>
              <a:buNone/>
              <a:defRPr sz="2000" cap="all">
                <a:latin typeface="Gill Sans Nova" pitchFamily="34"/>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9" name="Text Placeholder 31">
            <a:extLst>
              <a:ext uri="{FF2B5EF4-FFF2-40B4-BE49-F238E27FC236}">
                <a16:creationId xmlns:a16="http://schemas.microsoft.com/office/drawing/2014/main" id="{5A9C37E5-D32F-F24B-0F9E-F27D605F8E07}"/>
              </a:ext>
            </a:extLst>
          </p:cNvPr>
          <p:cNvSpPr txBox="1">
            <a:spLocks noGrp="1"/>
          </p:cNvSpPr>
          <p:nvPr>
            <p:ph type="body" idx="4294967295"/>
          </p:nvPr>
        </p:nvSpPr>
        <p:spPr>
          <a:xfrm>
            <a:off x="8224698" y="4198705"/>
            <a:ext cx="3551108" cy="2231328"/>
          </a:xfrm>
          <a:solidFill>
            <a:srgbClr val="CBD0BC"/>
          </a:solidFill>
        </p:spPr>
        <p:txBody>
          <a:bodyPr anchor="ctr" anchorCtr="1">
            <a:noAutofit/>
          </a:bodyPr>
          <a:lstStyle>
            <a:lvl1pPr marL="0" indent="0" algn="ctr">
              <a:lnSpc>
                <a:spcPct val="100000"/>
              </a:lnSpc>
              <a:spcBef>
                <a:spcPts val="0"/>
              </a:spcBef>
              <a:buNone/>
              <a:defRPr sz="2000" cap="all">
                <a:latin typeface="Gill Sans Nova" pitchFamily="34"/>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10" name="Text Placeholder 32">
            <a:extLst>
              <a:ext uri="{FF2B5EF4-FFF2-40B4-BE49-F238E27FC236}">
                <a16:creationId xmlns:a16="http://schemas.microsoft.com/office/drawing/2014/main" id="{19284132-4DBF-1617-4270-6E7D00FAB49A}"/>
              </a:ext>
            </a:extLst>
          </p:cNvPr>
          <p:cNvSpPr txBox="1">
            <a:spLocks noGrp="1"/>
          </p:cNvSpPr>
          <p:nvPr>
            <p:ph type="body" idx="4294967295"/>
          </p:nvPr>
        </p:nvSpPr>
        <p:spPr>
          <a:xfrm>
            <a:off x="630122" y="4301904"/>
            <a:ext cx="3551108" cy="2231328"/>
          </a:xfrm>
          <a:solidFill>
            <a:srgbClr val="CBD0BC"/>
          </a:solidFill>
        </p:spPr>
        <p:txBody>
          <a:bodyPr anchor="ctr" anchorCtr="1">
            <a:noAutofit/>
          </a:bodyPr>
          <a:lstStyle>
            <a:lvl1pPr marL="0" indent="0" algn="ctr">
              <a:lnSpc>
                <a:spcPct val="100000"/>
              </a:lnSpc>
              <a:spcBef>
                <a:spcPts val="0"/>
              </a:spcBef>
              <a:buNone/>
              <a:defRPr sz="2000" cap="all">
                <a:latin typeface="Gill Sans Nova" pitchFamily="34"/>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11" name="Title 1">
            <a:extLst>
              <a:ext uri="{FF2B5EF4-FFF2-40B4-BE49-F238E27FC236}">
                <a16:creationId xmlns:a16="http://schemas.microsoft.com/office/drawing/2014/main" id="{06BAD981-B093-2018-769D-DC36BFF4914A}"/>
              </a:ext>
            </a:extLst>
          </p:cNvPr>
          <p:cNvSpPr txBox="1">
            <a:spLocks noGrp="1"/>
          </p:cNvSpPr>
          <p:nvPr>
            <p:ph type="title"/>
          </p:nvPr>
        </p:nvSpPr>
        <p:spPr>
          <a:xfrm>
            <a:off x="576072" y="704088"/>
            <a:ext cx="10515600" cy="676656"/>
          </a:xfrm>
        </p:spPr>
        <p:txBody>
          <a:bodyPr/>
          <a:lstStyle>
            <a:lvl1pPr>
              <a:defRPr lang="en-GB" sz="4800"/>
            </a:lvl1pPr>
          </a:lstStyle>
          <a:p>
            <a:pPr lvl="0"/>
            <a:r>
              <a:rPr lang="en-GB"/>
              <a:t>click to edit master title style	</a:t>
            </a:r>
          </a:p>
        </p:txBody>
      </p:sp>
    </p:spTree>
    <p:extLst>
      <p:ext uri="{BB962C8B-B14F-4D97-AF65-F5344CB8AC3E}">
        <p14:creationId xmlns:p14="http://schemas.microsoft.com/office/powerpoint/2010/main" val="25250869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Three Column">
    <p:spTree>
      <p:nvGrpSpPr>
        <p:cNvPr id="1" name=""/>
        <p:cNvGrpSpPr/>
        <p:nvPr/>
      </p:nvGrpSpPr>
      <p:grpSpPr>
        <a:xfrm>
          <a:off x="0" y="0"/>
          <a:ext cx="0" cy="0"/>
          <a:chOff x="0" y="0"/>
          <a:chExt cx="0" cy="0"/>
        </a:xfrm>
      </p:grpSpPr>
      <p:sp>
        <p:nvSpPr>
          <p:cNvPr id="2" name="Freeform: Shape 26">
            <a:extLst>
              <a:ext uri="{FF2B5EF4-FFF2-40B4-BE49-F238E27FC236}">
                <a16:creationId xmlns:a16="http://schemas.microsoft.com/office/drawing/2014/main" id="{30804B3E-6EF4-07E9-436B-AC2FB5BC6077}"/>
              </a:ext>
            </a:extLst>
          </p:cNvPr>
          <p:cNvSpPr/>
          <p:nvPr/>
        </p:nvSpPr>
        <p:spPr>
          <a:xfrm>
            <a:off x="621727" y="4724604"/>
            <a:ext cx="8993197" cy="2133395"/>
          </a:xfrm>
          <a:custGeom>
            <a:avLst/>
            <a:gdLst>
              <a:gd name="f0" fmla="val 10800000"/>
              <a:gd name="f1" fmla="val 5400000"/>
              <a:gd name="f2" fmla="val 180"/>
              <a:gd name="f3" fmla="val w"/>
              <a:gd name="f4" fmla="val h"/>
              <a:gd name="f5" fmla="val 0"/>
              <a:gd name="f6" fmla="val 8993194"/>
              <a:gd name="f7" fmla="val 2133395"/>
              <a:gd name="f8" fmla="val 5641082"/>
              <a:gd name="f9" fmla="val 28"/>
              <a:gd name="f10" fmla="val 6185920"/>
              <a:gd name="f11" fmla="val 1961"/>
              <a:gd name="f12" fmla="val 6687031"/>
              <a:gd name="f13" fmla="val 105621"/>
              <a:gd name="f14" fmla="val 7193214"/>
              <a:gd name="f15" fmla="val 351682"/>
              <a:gd name="f16" fmla="val 7883521"/>
              <a:gd name="f17" fmla="val 687280"/>
              <a:gd name="f18" fmla="val 8326622"/>
              <a:gd name="f19" fmla="val 1163018"/>
              <a:gd name="f20" fmla="val 8571267"/>
              <a:gd name="f21" fmla="val 1470873"/>
              <a:gd name="f22" fmla="val 8698040"/>
              <a:gd name="f23" fmla="val 1621267"/>
              <a:gd name="f24" fmla="val 8852271"/>
              <a:gd name="f25" fmla="val 1830686"/>
              <a:gd name="f26" fmla="val 8974398"/>
              <a:gd name="f27" fmla="val 2088483"/>
              <a:gd name="f28" fmla="val 11196"/>
              <a:gd name="f29" fmla="val 2060835"/>
              <a:gd name="f30" fmla="val 25372"/>
              <a:gd name="f31" fmla="val 1999506"/>
              <a:gd name="f32" fmla="val 44664"/>
              <a:gd name="f33" fmla="val 1937726"/>
              <a:gd name="f34" fmla="val 69995"/>
              <a:gd name="f35" fmla="val 1875975"/>
              <a:gd name="f36" fmla="val 225713"/>
              <a:gd name="f37" fmla="val 1496052"/>
              <a:gd name="f38" fmla="val 611237"/>
              <a:gd name="f39" fmla="val 1115228"/>
              <a:gd name="f40" fmla="val 2326551"/>
              <a:gd name="f41" fmla="val 649790"/>
              <a:gd name="f42" fmla="val 3703485"/>
              <a:gd name="f43" fmla="val 276164"/>
              <a:gd name="f44" fmla="val 4733017"/>
              <a:gd name="f45" fmla="+- 0 0 3192"/>
              <a:gd name="f46" fmla="+- 0 0 -90"/>
              <a:gd name="f47" fmla="*/ f3 1 8993194"/>
              <a:gd name="f48" fmla="*/ f4 1 2133395"/>
              <a:gd name="f49" fmla="+- f7 0 f5"/>
              <a:gd name="f50" fmla="+- f6 0 f5"/>
              <a:gd name="f51" fmla="*/ f46 f0 1"/>
              <a:gd name="f52" fmla="*/ f50 1 8993194"/>
              <a:gd name="f53" fmla="*/ f49 1 2133395"/>
              <a:gd name="f54" fmla="*/ 5641082 f50 1"/>
              <a:gd name="f55" fmla="*/ 28 f49 1"/>
              <a:gd name="f56" fmla="*/ 7193214 f50 1"/>
              <a:gd name="f57" fmla="*/ 351682 f49 1"/>
              <a:gd name="f58" fmla="*/ 8571267 f50 1"/>
              <a:gd name="f59" fmla="*/ 1470873 f49 1"/>
              <a:gd name="f60" fmla="*/ 8974398 f50 1"/>
              <a:gd name="f61" fmla="*/ 2088483 f49 1"/>
              <a:gd name="f62" fmla="*/ 8993194 f50 1"/>
              <a:gd name="f63" fmla="*/ 2133395 f49 1"/>
              <a:gd name="f64" fmla="*/ 0 f50 1"/>
              <a:gd name="f65" fmla="*/ 11196 f50 1"/>
              <a:gd name="f66" fmla="*/ 2060835 f49 1"/>
              <a:gd name="f67" fmla="*/ 69995 f50 1"/>
              <a:gd name="f68" fmla="*/ 1875975 f49 1"/>
              <a:gd name="f69" fmla="*/ 2326551 f50 1"/>
              <a:gd name="f70" fmla="*/ 649790 f49 1"/>
              <a:gd name="f71" fmla="*/ f51 1 f2"/>
              <a:gd name="f72" fmla="*/ f54 1 8993194"/>
              <a:gd name="f73" fmla="*/ f55 1 2133395"/>
              <a:gd name="f74" fmla="*/ f56 1 8993194"/>
              <a:gd name="f75" fmla="*/ f57 1 2133395"/>
              <a:gd name="f76" fmla="*/ f58 1 8993194"/>
              <a:gd name="f77" fmla="*/ f59 1 2133395"/>
              <a:gd name="f78" fmla="*/ f60 1 8993194"/>
              <a:gd name="f79" fmla="*/ f61 1 2133395"/>
              <a:gd name="f80" fmla="*/ f62 1 8993194"/>
              <a:gd name="f81" fmla="*/ f63 1 2133395"/>
              <a:gd name="f82" fmla="*/ f64 1 8993194"/>
              <a:gd name="f83" fmla="*/ f65 1 8993194"/>
              <a:gd name="f84" fmla="*/ f66 1 2133395"/>
              <a:gd name="f85" fmla="*/ f67 1 8993194"/>
              <a:gd name="f86" fmla="*/ f68 1 2133395"/>
              <a:gd name="f87" fmla="*/ f69 1 8993194"/>
              <a:gd name="f88" fmla="*/ f70 1 2133395"/>
              <a:gd name="f89" fmla="*/ f5 1 f52"/>
              <a:gd name="f90" fmla="*/ f6 1 f52"/>
              <a:gd name="f91" fmla="*/ f5 1 f53"/>
              <a:gd name="f92" fmla="*/ f7 1 f53"/>
              <a:gd name="f93" fmla="+- f71 0 f1"/>
              <a:gd name="f94" fmla="*/ f72 1 f52"/>
              <a:gd name="f95" fmla="*/ f73 1 f53"/>
              <a:gd name="f96" fmla="*/ f74 1 f52"/>
              <a:gd name="f97" fmla="*/ f75 1 f53"/>
              <a:gd name="f98" fmla="*/ f76 1 f52"/>
              <a:gd name="f99" fmla="*/ f77 1 f53"/>
              <a:gd name="f100" fmla="*/ f78 1 f52"/>
              <a:gd name="f101" fmla="*/ f79 1 f53"/>
              <a:gd name="f102" fmla="*/ f80 1 f52"/>
              <a:gd name="f103" fmla="*/ f81 1 f53"/>
              <a:gd name="f104" fmla="*/ f82 1 f52"/>
              <a:gd name="f105" fmla="*/ f83 1 f52"/>
              <a:gd name="f106" fmla="*/ f84 1 f53"/>
              <a:gd name="f107" fmla="*/ f85 1 f52"/>
              <a:gd name="f108" fmla="*/ f86 1 f53"/>
              <a:gd name="f109" fmla="*/ f87 1 f52"/>
              <a:gd name="f110" fmla="*/ f88 1 f53"/>
              <a:gd name="f111" fmla="*/ f89 f47 1"/>
              <a:gd name="f112" fmla="*/ f90 f47 1"/>
              <a:gd name="f113" fmla="*/ f92 f48 1"/>
              <a:gd name="f114" fmla="*/ f91 f48 1"/>
              <a:gd name="f115" fmla="*/ f94 f47 1"/>
              <a:gd name="f116" fmla="*/ f95 f48 1"/>
              <a:gd name="f117" fmla="*/ f96 f47 1"/>
              <a:gd name="f118" fmla="*/ f97 f48 1"/>
              <a:gd name="f119" fmla="*/ f98 f47 1"/>
              <a:gd name="f120" fmla="*/ f99 f48 1"/>
              <a:gd name="f121" fmla="*/ f100 f47 1"/>
              <a:gd name="f122" fmla="*/ f101 f48 1"/>
              <a:gd name="f123" fmla="*/ f102 f47 1"/>
              <a:gd name="f124" fmla="*/ f103 f48 1"/>
              <a:gd name="f125" fmla="*/ f104 f47 1"/>
              <a:gd name="f126" fmla="*/ f105 f47 1"/>
              <a:gd name="f127" fmla="*/ f106 f48 1"/>
              <a:gd name="f128" fmla="*/ f107 f47 1"/>
              <a:gd name="f129" fmla="*/ f108 f48 1"/>
              <a:gd name="f130" fmla="*/ f109 f47 1"/>
              <a:gd name="f131" fmla="*/ f110 f48 1"/>
            </a:gdLst>
            <a:ahLst/>
            <a:cxnLst>
              <a:cxn ang="3cd4">
                <a:pos x="hc" y="t"/>
              </a:cxn>
              <a:cxn ang="0">
                <a:pos x="r" y="vc"/>
              </a:cxn>
              <a:cxn ang="cd4">
                <a:pos x="hc" y="b"/>
              </a:cxn>
              <a:cxn ang="cd2">
                <a:pos x="l" y="vc"/>
              </a:cxn>
              <a:cxn ang="f93">
                <a:pos x="f115" y="f116"/>
              </a:cxn>
              <a:cxn ang="f93">
                <a:pos x="f117" y="f118"/>
              </a:cxn>
              <a:cxn ang="f93">
                <a:pos x="f119" y="f120"/>
              </a:cxn>
              <a:cxn ang="f93">
                <a:pos x="f121" y="f122"/>
              </a:cxn>
              <a:cxn ang="f93">
                <a:pos x="f123" y="f124"/>
              </a:cxn>
              <a:cxn ang="f93">
                <a:pos x="f125" y="f124"/>
              </a:cxn>
              <a:cxn ang="f93">
                <a:pos x="f126" y="f127"/>
              </a:cxn>
              <a:cxn ang="f93">
                <a:pos x="f128" y="f129"/>
              </a:cxn>
              <a:cxn ang="f93">
                <a:pos x="f130" y="f131"/>
              </a:cxn>
              <a:cxn ang="f93">
                <a:pos x="f115" y="f116"/>
              </a:cxn>
            </a:cxnLst>
            <a:rect l="f111" t="f114" r="f112" b="f113"/>
            <a:pathLst>
              <a:path w="8993194" h="2133395">
                <a:moveTo>
                  <a:pt x="f8" y="f9"/>
                </a:moveTo>
                <a:cubicBezTo>
                  <a:pt x="f10" y="f11"/>
                  <a:pt x="f12" y="f13"/>
                  <a:pt x="f14" y="f15"/>
                </a:cubicBezTo>
                <a:cubicBezTo>
                  <a:pt x="f16" y="f17"/>
                  <a:pt x="f18" y="f19"/>
                  <a:pt x="f20" y="f21"/>
                </a:cubicBezTo>
                <a:cubicBezTo>
                  <a:pt x="f22" y="f23"/>
                  <a:pt x="f24" y="f25"/>
                  <a:pt x="f26" y="f27"/>
                </a:cubicBezTo>
                <a:lnTo>
                  <a:pt x="f6" y="f7"/>
                </a:lnTo>
                <a:lnTo>
                  <a:pt x="f5" y="f7"/>
                </a:lnTo>
                <a:lnTo>
                  <a:pt x="f28" y="f29"/>
                </a:lnTo>
                <a:cubicBezTo>
                  <a:pt x="f30" y="f31"/>
                  <a:pt x="f32" y="f33"/>
                  <a:pt x="f34" y="f35"/>
                </a:cubicBezTo>
                <a:cubicBezTo>
                  <a:pt x="f36" y="f37"/>
                  <a:pt x="f38" y="f39"/>
                  <a:pt x="f40" y="f41"/>
                </a:cubicBezTo>
                <a:cubicBezTo>
                  <a:pt x="f42" y="f43"/>
                  <a:pt x="f44" y="f45"/>
                  <a:pt x="f8" y="f9"/>
                </a:cubicBezTo>
                <a:close/>
              </a:path>
            </a:pathLst>
          </a:custGeom>
          <a:solidFill>
            <a:srgbClr val="162F33">
              <a:alpha val="73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3" name="Freeform: Shape 17">
            <a:extLst>
              <a:ext uri="{FF2B5EF4-FFF2-40B4-BE49-F238E27FC236}">
                <a16:creationId xmlns:a16="http://schemas.microsoft.com/office/drawing/2014/main" id="{461D00B0-0392-8798-E999-6F08E9144CE6}"/>
              </a:ext>
            </a:extLst>
          </p:cNvPr>
          <p:cNvSpPr/>
          <p:nvPr/>
        </p:nvSpPr>
        <p:spPr>
          <a:xfrm>
            <a:off x="0" y="0"/>
            <a:ext cx="12191996" cy="6858000"/>
          </a:xfrm>
          <a:custGeom>
            <a:avLst/>
            <a:gdLst>
              <a:gd name="f0" fmla="val 10800000"/>
              <a:gd name="f1" fmla="val 5400000"/>
              <a:gd name="f2" fmla="val 180"/>
              <a:gd name="f3" fmla="val w"/>
              <a:gd name="f4" fmla="val h"/>
              <a:gd name="f5" fmla="val 0"/>
              <a:gd name="f6" fmla="val 12192000"/>
              <a:gd name="f7" fmla="val 6858000"/>
              <a:gd name="f8" fmla="val 6775177"/>
              <a:gd name="f9" fmla="val 7219800"/>
              <a:gd name="f10" fmla="val 111673"/>
              <a:gd name="f11" fmla="val 8893020"/>
              <a:gd name="f12" fmla="val 564143"/>
              <a:gd name="f13" fmla="val 10439967"/>
              <a:gd name="f14" fmla="val 1209336"/>
              <a:gd name="f15" fmla="val 11749026"/>
              <a:gd name="f16" fmla="val 1996374"/>
              <a:gd name="f17" fmla="val 2276886"/>
              <a:gd name="f18" fmla="+- 0 0 -90"/>
              <a:gd name="f19" fmla="*/ f3 1 12192000"/>
              <a:gd name="f20" fmla="*/ f4 1 6858000"/>
              <a:gd name="f21" fmla="+- f7 0 f5"/>
              <a:gd name="f22" fmla="+- f6 0 f5"/>
              <a:gd name="f23" fmla="*/ f18 f0 1"/>
              <a:gd name="f24" fmla="*/ f22 1 12192000"/>
              <a:gd name="f25" fmla="*/ f21 1 6858000"/>
              <a:gd name="f26" fmla="*/ 0 f22 1"/>
              <a:gd name="f27" fmla="*/ 0 f21 1"/>
              <a:gd name="f28" fmla="*/ 6775177 f22 1"/>
              <a:gd name="f29" fmla="*/ 7219800 f22 1"/>
              <a:gd name="f30" fmla="*/ 111673 f21 1"/>
              <a:gd name="f31" fmla="*/ 11749026 f22 1"/>
              <a:gd name="f32" fmla="*/ 1996374 f21 1"/>
              <a:gd name="f33" fmla="*/ 12192000 f22 1"/>
              <a:gd name="f34" fmla="*/ 2276886 f21 1"/>
              <a:gd name="f35" fmla="*/ 6858000 f21 1"/>
              <a:gd name="f36" fmla="*/ f23 1 f2"/>
              <a:gd name="f37" fmla="*/ f26 1 12192000"/>
              <a:gd name="f38" fmla="*/ f27 1 6858000"/>
              <a:gd name="f39" fmla="*/ f28 1 12192000"/>
              <a:gd name="f40" fmla="*/ f29 1 12192000"/>
              <a:gd name="f41" fmla="*/ f30 1 6858000"/>
              <a:gd name="f42" fmla="*/ f31 1 12192000"/>
              <a:gd name="f43" fmla="*/ f32 1 6858000"/>
              <a:gd name="f44" fmla="*/ f33 1 12192000"/>
              <a:gd name="f45" fmla="*/ f34 1 6858000"/>
              <a:gd name="f46" fmla="*/ f35 1 6858000"/>
              <a:gd name="f47" fmla="*/ f5 1 f24"/>
              <a:gd name="f48" fmla="*/ f6 1 f24"/>
              <a:gd name="f49" fmla="*/ f5 1 f25"/>
              <a:gd name="f50" fmla="*/ f7 1 f25"/>
              <a:gd name="f51" fmla="+- f36 0 f1"/>
              <a:gd name="f52" fmla="*/ f37 1 f24"/>
              <a:gd name="f53" fmla="*/ f38 1 f25"/>
              <a:gd name="f54" fmla="*/ f39 1 f24"/>
              <a:gd name="f55" fmla="*/ f40 1 f24"/>
              <a:gd name="f56" fmla="*/ f41 1 f25"/>
              <a:gd name="f57" fmla="*/ f42 1 f24"/>
              <a:gd name="f58" fmla="*/ f43 1 f25"/>
              <a:gd name="f59" fmla="*/ f44 1 f24"/>
              <a:gd name="f60" fmla="*/ f45 1 f25"/>
              <a:gd name="f61" fmla="*/ f46 1 f25"/>
              <a:gd name="f62" fmla="*/ f47 f19 1"/>
              <a:gd name="f63" fmla="*/ f48 f19 1"/>
              <a:gd name="f64" fmla="*/ f50 f20 1"/>
              <a:gd name="f65" fmla="*/ f49 f20 1"/>
              <a:gd name="f66" fmla="*/ f52 f19 1"/>
              <a:gd name="f67" fmla="*/ f53 f20 1"/>
              <a:gd name="f68" fmla="*/ f54 f19 1"/>
              <a:gd name="f69" fmla="*/ f55 f19 1"/>
              <a:gd name="f70" fmla="*/ f56 f20 1"/>
              <a:gd name="f71" fmla="*/ f57 f19 1"/>
              <a:gd name="f72" fmla="*/ f58 f20 1"/>
              <a:gd name="f73" fmla="*/ f59 f19 1"/>
              <a:gd name="f74" fmla="*/ f60 f20 1"/>
              <a:gd name="f75" fmla="*/ f61 f20 1"/>
            </a:gdLst>
            <a:ahLst/>
            <a:cxnLst>
              <a:cxn ang="3cd4">
                <a:pos x="hc" y="t"/>
              </a:cxn>
              <a:cxn ang="0">
                <a:pos x="r" y="vc"/>
              </a:cxn>
              <a:cxn ang="cd4">
                <a:pos x="hc" y="b"/>
              </a:cxn>
              <a:cxn ang="cd2">
                <a:pos x="l" y="vc"/>
              </a:cxn>
              <a:cxn ang="f51">
                <a:pos x="f66" y="f67"/>
              </a:cxn>
              <a:cxn ang="f51">
                <a:pos x="f68" y="f67"/>
              </a:cxn>
              <a:cxn ang="f51">
                <a:pos x="f69" y="f70"/>
              </a:cxn>
              <a:cxn ang="f51">
                <a:pos x="f71" y="f72"/>
              </a:cxn>
              <a:cxn ang="f51">
                <a:pos x="f73" y="f74"/>
              </a:cxn>
              <a:cxn ang="f51">
                <a:pos x="f73" y="f75"/>
              </a:cxn>
              <a:cxn ang="f51">
                <a:pos x="f66" y="f75"/>
              </a:cxn>
            </a:cxnLst>
            <a:rect l="f62" t="f65" r="f63" b="f64"/>
            <a:pathLst>
              <a:path w="12192000" h="6858000">
                <a:moveTo>
                  <a:pt x="f5" y="f5"/>
                </a:moveTo>
                <a:lnTo>
                  <a:pt x="f8" y="f5"/>
                </a:lnTo>
                <a:lnTo>
                  <a:pt x="f9" y="f10"/>
                </a:lnTo>
                <a:cubicBezTo>
                  <a:pt x="f11" y="f12"/>
                  <a:pt x="f13" y="f14"/>
                  <a:pt x="f15" y="f16"/>
                </a:cubicBezTo>
                <a:lnTo>
                  <a:pt x="f6" y="f17"/>
                </a:lnTo>
                <a:lnTo>
                  <a:pt x="f6" y="f7"/>
                </a:lnTo>
                <a:lnTo>
                  <a:pt x="f5" y="f7"/>
                </a:lnTo>
                <a:close/>
              </a:path>
            </a:pathLst>
          </a:custGeom>
          <a:solidFill>
            <a:srgbClr val="7A855D">
              <a:alpha val="62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4" name="Text Placeholder 2">
            <a:extLst>
              <a:ext uri="{FF2B5EF4-FFF2-40B4-BE49-F238E27FC236}">
                <a16:creationId xmlns:a16="http://schemas.microsoft.com/office/drawing/2014/main" id="{B70E03B9-C20B-F40C-0647-7134068F8ADF}"/>
              </a:ext>
            </a:extLst>
          </p:cNvPr>
          <p:cNvSpPr txBox="1">
            <a:spLocks noGrp="1"/>
          </p:cNvSpPr>
          <p:nvPr>
            <p:ph type="body" idx="4294967295"/>
          </p:nvPr>
        </p:nvSpPr>
        <p:spPr>
          <a:xfrm>
            <a:off x="576072" y="1911095"/>
            <a:ext cx="3529584" cy="402336"/>
          </a:xfrm>
        </p:spPr>
        <p:txBody>
          <a:bodyPr anchor="ctr"/>
          <a:lstStyle>
            <a:lvl1pPr marL="0" indent="0">
              <a:buNone/>
              <a:defRPr sz="2000" cap="all">
                <a:solidFill>
                  <a:srgbClr val="50B4C8"/>
                </a:solidFill>
                <a:latin typeface="Gill Sans Nova" pitchFamily="34"/>
              </a:defRPr>
            </a:lvl1pPr>
          </a:lstStyle>
          <a:p>
            <a:pPr lvl="0"/>
            <a:r>
              <a:rPr lang="en-US"/>
              <a:t>Click to edit Master text styles</a:t>
            </a:r>
          </a:p>
        </p:txBody>
      </p:sp>
      <p:sp>
        <p:nvSpPr>
          <p:cNvPr id="5" name="Content Placeholder 3">
            <a:extLst>
              <a:ext uri="{FF2B5EF4-FFF2-40B4-BE49-F238E27FC236}">
                <a16:creationId xmlns:a16="http://schemas.microsoft.com/office/drawing/2014/main" id="{095A04E6-80B2-7B1F-D179-485E293C56C5}"/>
              </a:ext>
            </a:extLst>
          </p:cNvPr>
          <p:cNvSpPr txBox="1">
            <a:spLocks noGrp="1"/>
          </p:cNvSpPr>
          <p:nvPr>
            <p:ph idx="4294967295"/>
          </p:nvPr>
        </p:nvSpPr>
        <p:spPr>
          <a:xfrm>
            <a:off x="576072" y="2505071"/>
            <a:ext cx="2944368" cy="3684583"/>
          </a:xfrm>
        </p:spPr>
        <p:txBody>
          <a:bodyPr/>
          <a:lstStyle>
            <a:lvl1pPr marL="283464" indent="-283464">
              <a:lnSpc>
                <a:spcPct val="100000"/>
              </a:lnSpc>
              <a:spcBef>
                <a:spcPts val="0"/>
              </a:spcBef>
              <a:buFont typeface="Courier New" pitchFamily="49"/>
              <a:buChar char="o"/>
              <a:defRPr sz="1800">
                <a:solidFill>
                  <a:srgbClr val="50B4C8"/>
                </a:solidFill>
              </a:defRPr>
            </a:lvl1pPr>
            <a:lvl2pPr>
              <a:lnSpc>
                <a:spcPct val="100000"/>
              </a:lnSpc>
              <a:spcBef>
                <a:spcPts val="0"/>
              </a:spcBef>
              <a:defRPr sz="1600">
                <a:solidFill>
                  <a:srgbClr val="50B4C8"/>
                </a:solidFill>
              </a:defRPr>
            </a:lvl2pPr>
            <a:lvl3pPr>
              <a:lnSpc>
                <a:spcPct val="100000"/>
              </a:lnSpc>
              <a:spcBef>
                <a:spcPts val="0"/>
              </a:spcBef>
              <a:defRPr sz="1400">
                <a:solidFill>
                  <a:srgbClr val="50B4C8"/>
                </a:solidFill>
              </a:defRPr>
            </a:lvl3pPr>
            <a:lvl4pPr>
              <a:lnSpc>
                <a:spcPct val="100000"/>
              </a:lnSpc>
              <a:spcBef>
                <a:spcPts val="0"/>
              </a:spcBef>
              <a:defRPr sz="1200">
                <a:solidFill>
                  <a:srgbClr val="50B4C8"/>
                </a:solidFill>
              </a:defRPr>
            </a:lvl4pPr>
            <a:lvl5pPr>
              <a:lnSpc>
                <a:spcPct val="100000"/>
              </a:lnSpc>
              <a:spcBef>
                <a:spcPts val="0"/>
              </a:spcBef>
              <a:defRPr sz="1200">
                <a:solidFill>
                  <a:srgbClr val="50B4C8"/>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4">
            <a:extLst>
              <a:ext uri="{FF2B5EF4-FFF2-40B4-BE49-F238E27FC236}">
                <a16:creationId xmlns:a16="http://schemas.microsoft.com/office/drawing/2014/main" id="{CD30320B-E06B-4415-0875-15ED5D3FE232}"/>
              </a:ext>
            </a:extLst>
          </p:cNvPr>
          <p:cNvSpPr txBox="1">
            <a:spLocks noGrp="1"/>
          </p:cNvSpPr>
          <p:nvPr>
            <p:ph type="body" idx="4294967295"/>
          </p:nvPr>
        </p:nvSpPr>
        <p:spPr>
          <a:xfrm>
            <a:off x="4782312" y="1911095"/>
            <a:ext cx="3529584" cy="402336"/>
          </a:xfrm>
        </p:spPr>
        <p:txBody>
          <a:bodyPr anchor="ctr"/>
          <a:lstStyle>
            <a:lvl1pPr marL="0" indent="0">
              <a:buNone/>
              <a:defRPr sz="2000" cap="all">
                <a:solidFill>
                  <a:srgbClr val="50B4C8"/>
                </a:solidFill>
                <a:latin typeface="Gill Sans Nova" pitchFamily="34"/>
              </a:defRPr>
            </a:lvl1pPr>
          </a:lstStyle>
          <a:p>
            <a:pPr lvl="0"/>
            <a:r>
              <a:rPr lang="en-US"/>
              <a:t>Click to edit Master text styles</a:t>
            </a:r>
          </a:p>
        </p:txBody>
      </p:sp>
      <p:sp>
        <p:nvSpPr>
          <p:cNvPr id="7" name="Content Placeholder 5">
            <a:extLst>
              <a:ext uri="{FF2B5EF4-FFF2-40B4-BE49-F238E27FC236}">
                <a16:creationId xmlns:a16="http://schemas.microsoft.com/office/drawing/2014/main" id="{448B0D08-6861-F589-2E45-A5E4A0229A6E}"/>
              </a:ext>
            </a:extLst>
          </p:cNvPr>
          <p:cNvSpPr txBox="1">
            <a:spLocks noGrp="1"/>
          </p:cNvSpPr>
          <p:nvPr>
            <p:ph idx="4294967295"/>
          </p:nvPr>
        </p:nvSpPr>
        <p:spPr>
          <a:xfrm>
            <a:off x="4782312" y="2505071"/>
            <a:ext cx="2944368" cy="3684583"/>
          </a:xfrm>
        </p:spPr>
        <p:txBody>
          <a:bodyPr/>
          <a:lstStyle>
            <a:lvl1pPr marL="283464" indent="-283464">
              <a:lnSpc>
                <a:spcPct val="100000"/>
              </a:lnSpc>
              <a:spcBef>
                <a:spcPts val="0"/>
              </a:spcBef>
              <a:buFont typeface="Courier New" pitchFamily="49"/>
              <a:buChar char="o"/>
              <a:defRPr sz="1800">
                <a:solidFill>
                  <a:srgbClr val="50B4C8"/>
                </a:solidFill>
              </a:defRPr>
            </a:lvl1pPr>
            <a:lvl2pPr>
              <a:lnSpc>
                <a:spcPct val="100000"/>
              </a:lnSpc>
              <a:spcBef>
                <a:spcPts val="0"/>
              </a:spcBef>
              <a:defRPr sz="1600">
                <a:solidFill>
                  <a:srgbClr val="50B4C8"/>
                </a:solidFill>
              </a:defRPr>
            </a:lvl2pPr>
            <a:lvl3pPr>
              <a:lnSpc>
                <a:spcPct val="100000"/>
              </a:lnSpc>
              <a:spcBef>
                <a:spcPts val="0"/>
              </a:spcBef>
              <a:defRPr sz="1400">
                <a:solidFill>
                  <a:srgbClr val="50B4C8"/>
                </a:solidFill>
              </a:defRPr>
            </a:lvl3pPr>
            <a:lvl4pPr>
              <a:lnSpc>
                <a:spcPct val="100000"/>
              </a:lnSpc>
              <a:spcBef>
                <a:spcPts val="0"/>
              </a:spcBef>
              <a:defRPr sz="1200">
                <a:solidFill>
                  <a:srgbClr val="50B4C8"/>
                </a:solidFill>
              </a:defRPr>
            </a:lvl4pPr>
            <a:lvl5pPr>
              <a:lnSpc>
                <a:spcPct val="100000"/>
              </a:lnSpc>
              <a:spcBef>
                <a:spcPts val="0"/>
              </a:spcBef>
              <a:defRPr sz="1200">
                <a:solidFill>
                  <a:srgbClr val="50B4C8"/>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Date Placeholder 6">
            <a:extLst>
              <a:ext uri="{FF2B5EF4-FFF2-40B4-BE49-F238E27FC236}">
                <a16:creationId xmlns:a16="http://schemas.microsoft.com/office/drawing/2014/main" id="{71E94F0A-3602-2912-4698-FA09B5A05431}"/>
              </a:ext>
            </a:extLst>
          </p:cNvPr>
          <p:cNvSpPr txBox="1">
            <a:spLocks noGrp="1"/>
          </p:cNvSpPr>
          <p:nvPr>
            <p:ph type="dt" sz="half" idx="7"/>
          </p:nvPr>
        </p:nvSpPr>
        <p:spPr/>
        <p:txBody>
          <a:bodyPr/>
          <a:lstStyle>
            <a:lvl1pPr>
              <a:defRPr>
                <a:solidFill>
                  <a:srgbClr val="50B4C8"/>
                </a:solidFill>
              </a:defRPr>
            </a:lvl1pPr>
          </a:lstStyle>
          <a:p>
            <a:pPr lvl="0"/>
            <a:r>
              <a:rPr lang="en-GB"/>
              <a:t>20XX</a:t>
            </a:r>
          </a:p>
        </p:txBody>
      </p:sp>
      <p:sp>
        <p:nvSpPr>
          <p:cNvPr id="9" name="Footer Placeholder 7">
            <a:extLst>
              <a:ext uri="{FF2B5EF4-FFF2-40B4-BE49-F238E27FC236}">
                <a16:creationId xmlns:a16="http://schemas.microsoft.com/office/drawing/2014/main" id="{7AA78E35-2928-EF80-0621-F6B497A76031}"/>
              </a:ext>
            </a:extLst>
          </p:cNvPr>
          <p:cNvSpPr txBox="1">
            <a:spLocks noGrp="1"/>
          </p:cNvSpPr>
          <p:nvPr>
            <p:ph type="ftr" sz="quarter" idx="9"/>
          </p:nvPr>
        </p:nvSpPr>
        <p:spPr/>
        <p:txBody>
          <a:bodyPr/>
          <a:lstStyle>
            <a:lvl1pPr>
              <a:defRPr>
                <a:solidFill>
                  <a:srgbClr val="50B4C8"/>
                </a:solidFill>
              </a:defRPr>
            </a:lvl1pPr>
          </a:lstStyle>
          <a:p>
            <a:pPr lvl="0"/>
            <a:r>
              <a:rPr lang="en-GB"/>
              <a:t>presentation title</a:t>
            </a:r>
          </a:p>
        </p:txBody>
      </p:sp>
      <p:sp>
        <p:nvSpPr>
          <p:cNvPr id="10" name="Slide Number Placeholder 8">
            <a:extLst>
              <a:ext uri="{FF2B5EF4-FFF2-40B4-BE49-F238E27FC236}">
                <a16:creationId xmlns:a16="http://schemas.microsoft.com/office/drawing/2014/main" id="{CA030E08-35DE-9132-57C8-6C70BA94EFE2}"/>
              </a:ext>
            </a:extLst>
          </p:cNvPr>
          <p:cNvSpPr txBox="1">
            <a:spLocks noGrp="1"/>
          </p:cNvSpPr>
          <p:nvPr>
            <p:ph type="sldNum" sz="quarter" idx="8"/>
          </p:nvPr>
        </p:nvSpPr>
        <p:spPr/>
        <p:txBody>
          <a:bodyPr/>
          <a:lstStyle>
            <a:lvl1pPr>
              <a:defRPr/>
            </a:lvl1pPr>
          </a:lstStyle>
          <a:p>
            <a:pPr lvl="0"/>
            <a:fld id="{FD8E0C90-87E6-465F-859F-8581BE3D781B}" type="slidenum">
              <a:t>‹#›</a:t>
            </a:fld>
            <a:endParaRPr lang="en-GB"/>
          </a:p>
        </p:txBody>
      </p:sp>
      <p:sp>
        <p:nvSpPr>
          <p:cNvPr id="11" name="Title 1">
            <a:extLst>
              <a:ext uri="{FF2B5EF4-FFF2-40B4-BE49-F238E27FC236}">
                <a16:creationId xmlns:a16="http://schemas.microsoft.com/office/drawing/2014/main" id="{3A9034A4-EB95-0972-3485-10A70EBA454E}"/>
              </a:ext>
            </a:extLst>
          </p:cNvPr>
          <p:cNvSpPr txBox="1">
            <a:spLocks noGrp="1"/>
          </p:cNvSpPr>
          <p:nvPr>
            <p:ph type="title"/>
          </p:nvPr>
        </p:nvSpPr>
        <p:spPr>
          <a:xfrm>
            <a:off x="576072" y="704088"/>
            <a:ext cx="10515600" cy="676656"/>
          </a:xfrm>
        </p:spPr>
        <p:txBody>
          <a:bodyPr/>
          <a:lstStyle>
            <a:lvl1pPr>
              <a:defRPr lang="en-GB" sz="4800"/>
            </a:lvl1pPr>
          </a:lstStyle>
          <a:p>
            <a:pPr lvl="0"/>
            <a:r>
              <a:rPr lang="en-GB"/>
              <a:t>click to edit master title style	</a:t>
            </a:r>
          </a:p>
        </p:txBody>
      </p:sp>
      <p:sp>
        <p:nvSpPr>
          <p:cNvPr id="12" name="Text Placeholder 4">
            <a:extLst>
              <a:ext uri="{FF2B5EF4-FFF2-40B4-BE49-F238E27FC236}">
                <a16:creationId xmlns:a16="http://schemas.microsoft.com/office/drawing/2014/main" id="{10F16444-EC64-4F8D-3060-76F30ACE3FAE}"/>
              </a:ext>
            </a:extLst>
          </p:cNvPr>
          <p:cNvSpPr txBox="1">
            <a:spLocks noGrp="1"/>
          </p:cNvSpPr>
          <p:nvPr>
            <p:ph type="body" idx="4294967295"/>
          </p:nvPr>
        </p:nvSpPr>
        <p:spPr>
          <a:xfrm>
            <a:off x="8860536" y="1911095"/>
            <a:ext cx="2944368" cy="402336"/>
          </a:xfrm>
        </p:spPr>
        <p:txBody>
          <a:bodyPr anchor="ctr"/>
          <a:lstStyle>
            <a:lvl1pPr marL="0" indent="0">
              <a:buNone/>
              <a:defRPr sz="2000" cap="all">
                <a:solidFill>
                  <a:srgbClr val="50B4C8"/>
                </a:solidFill>
                <a:latin typeface="Gill Sans Nova" pitchFamily="34"/>
              </a:defRPr>
            </a:lvl1pPr>
          </a:lstStyle>
          <a:p>
            <a:pPr lvl="0"/>
            <a:r>
              <a:rPr lang="en-US"/>
              <a:t>Click to edit Master text styles</a:t>
            </a:r>
          </a:p>
        </p:txBody>
      </p:sp>
      <p:sp>
        <p:nvSpPr>
          <p:cNvPr id="13" name="Content Placeholder 5">
            <a:extLst>
              <a:ext uri="{FF2B5EF4-FFF2-40B4-BE49-F238E27FC236}">
                <a16:creationId xmlns:a16="http://schemas.microsoft.com/office/drawing/2014/main" id="{7DB4842B-3CB1-0EA3-0C52-FC2939B5FDD9}"/>
              </a:ext>
            </a:extLst>
          </p:cNvPr>
          <p:cNvSpPr txBox="1">
            <a:spLocks noGrp="1"/>
          </p:cNvSpPr>
          <p:nvPr>
            <p:ph idx="4294967295"/>
          </p:nvPr>
        </p:nvSpPr>
        <p:spPr>
          <a:xfrm>
            <a:off x="8860536" y="2492434"/>
            <a:ext cx="2944368" cy="3684583"/>
          </a:xfrm>
        </p:spPr>
        <p:txBody>
          <a:bodyPr/>
          <a:lstStyle>
            <a:lvl1pPr marL="283464" indent="-283464">
              <a:lnSpc>
                <a:spcPct val="100000"/>
              </a:lnSpc>
              <a:spcBef>
                <a:spcPts val="0"/>
              </a:spcBef>
              <a:buFont typeface="Courier New" pitchFamily="49"/>
              <a:buChar char="o"/>
              <a:defRPr sz="1800">
                <a:solidFill>
                  <a:srgbClr val="50B4C8"/>
                </a:solidFill>
              </a:defRPr>
            </a:lvl1pPr>
            <a:lvl2pPr>
              <a:lnSpc>
                <a:spcPct val="100000"/>
              </a:lnSpc>
              <a:spcBef>
                <a:spcPts val="0"/>
              </a:spcBef>
              <a:defRPr sz="1600">
                <a:solidFill>
                  <a:srgbClr val="50B4C8"/>
                </a:solidFill>
              </a:defRPr>
            </a:lvl2pPr>
            <a:lvl3pPr>
              <a:lnSpc>
                <a:spcPct val="100000"/>
              </a:lnSpc>
              <a:spcBef>
                <a:spcPts val="0"/>
              </a:spcBef>
              <a:defRPr sz="1400">
                <a:solidFill>
                  <a:srgbClr val="50B4C8"/>
                </a:solidFill>
              </a:defRPr>
            </a:lvl3pPr>
            <a:lvl4pPr>
              <a:lnSpc>
                <a:spcPct val="100000"/>
              </a:lnSpc>
              <a:spcBef>
                <a:spcPts val="0"/>
              </a:spcBef>
              <a:defRPr sz="1200">
                <a:solidFill>
                  <a:srgbClr val="50B4C8"/>
                </a:solidFill>
              </a:defRPr>
            </a:lvl4pPr>
            <a:lvl5pPr>
              <a:lnSpc>
                <a:spcPct val="100000"/>
              </a:lnSpc>
              <a:spcBef>
                <a:spcPts val="0"/>
              </a:spcBef>
              <a:defRPr sz="1200">
                <a:solidFill>
                  <a:srgbClr val="50B4C8"/>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14" name="Straight Connector 32">
            <a:extLst>
              <a:ext uri="{FF2B5EF4-FFF2-40B4-BE49-F238E27FC236}">
                <a16:creationId xmlns:a16="http://schemas.microsoft.com/office/drawing/2014/main" id="{4990C2CC-B403-B755-56CD-7AC9C400021B}"/>
              </a:ext>
            </a:extLst>
          </p:cNvPr>
          <p:cNvCxnSpPr/>
          <p:nvPr/>
        </p:nvCxnSpPr>
        <p:spPr>
          <a:xfrm>
            <a:off x="0" y="6324603"/>
            <a:ext cx="12191996" cy="0"/>
          </a:xfrm>
          <a:prstGeom prst="straightConnector1">
            <a:avLst/>
          </a:prstGeom>
          <a:noFill/>
          <a:ln w="15873" cap="flat">
            <a:solidFill>
              <a:srgbClr val="50B4C8"/>
            </a:solidFill>
            <a:prstDash val="solid"/>
            <a:miter/>
          </a:ln>
        </p:spPr>
      </p:cxnSp>
    </p:spTree>
    <p:extLst>
      <p:ext uri="{BB962C8B-B14F-4D97-AF65-F5344CB8AC3E}">
        <p14:creationId xmlns:p14="http://schemas.microsoft.com/office/powerpoint/2010/main" val="3390424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Picture with Caption alt">
    <p:spTree>
      <p:nvGrpSpPr>
        <p:cNvPr id="1" name=""/>
        <p:cNvGrpSpPr/>
        <p:nvPr/>
      </p:nvGrpSpPr>
      <p:grpSpPr>
        <a:xfrm>
          <a:off x="0" y="0"/>
          <a:ext cx="0" cy="0"/>
          <a:chOff x="0" y="0"/>
          <a:chExt cx="0" cy="0"/>
        </a:xfrm>
      </p:grpSpPr>
      <p:sp>
        <p:nvSpPr>
          <p:cNvPr id="2" name="Freeform: Shape 23">
            <a:extLst>
              <a:ext uri="{FF2B5EF4-FFF2-40B4-BE49-F238E27FC236}">
                <a16:creationId xmlns:a16="http://schemas.microsoft.com/office/drawing/2014/main" id="{B9782C72-A43A-A3DD-29FC-7677CD9EBA4B}"/>
              </a:ext>
            </a:extLst>
          </p:cNvPr>
          <p:cNvSpPr/>
          <p:nvPr/>
        </p:nvSpPr>
        <p:spPr>
          <a:xfrm>
            <a:off x="6323597" y="0"/>
            <a:ext cx="5868399" cy="6164034"/>
          </a:xfrm>
          <a:custGeom>
            <a:avLst/>
            <a:gdLst>
              <a:gd name="f0" fmla="val 10800000"/>
              <a:gd name="f1" fmla="val 5400000"/>
              <a:gd name="f2" fmla="val 180"/>
              <a:gd name="f3" fmla="val w"/>
              <a:gd name="f4" fmla="val h"/>
              <a:gd name="f5" fmla="val 0"/>
              <a:gd name="f6" fmla="val 5868404"/>
              <a:gd name="f7" fmla="val 6164034"/>
              <a:gd name="f8" fmla="val 12513"/>
              <a:gd name="f9" fmla="val 4439184"/>
              <a:gd name="f10" fmla="val 4449003"/>
              <a:gd name="f11" fmla="val 15092"/>
              <a:gd name="f12" fmla="val 4651567"/>
              <a:gd name="f13" fmla="val 305845"/>
              <a:gd name="f14" fmla="val 4918507"/>
              <a:gd name="f15" fmla="val 539411"/>
              <a:gd name="f16" fmla="val 5223238"/>
              <a:gd name="f17" fmla="val 739839"/>
              <a:gd name="f18" fmla="val 5478465"/>
              <a:gd name="f19" fmla="val 907701"/>
              <a:gd name="f20" fmla="val 5664764"/>
              <a:gd name="f21" fmla="val 1010975"/>
              <a:gd name="f22" fmla="val 5836159"/>
              <a:gd name="f23" fmla="val 1102187"/>
              <a:gd name="f24" fmla="val 1119251"/>
              <a:gd name="f25" fmla="val 6067695"/>
              <a:gd name="f26" fmla="val 5685224"/>
              <a:gd name="f27" fmla="val 6111753"/>
              <a:gd name="f28" fmla="val 5494197"/>
              <a:gd name="f29" fmla="val 6149567"/>
              <a:gd name="f30" fmla="val 5293292"/>
              <a:gd name="f31" fmla="val 6165797"/>
              <a:gd name="f32" fmla="val 5084251"/>
              <a:gd name="f33" fmla="val 6163884"/>
              <a:gd name="f34" fmla="val 4661736"/>
              <a:gd name="f35" fmla="val 6160033"/>
              <a:gd name="f36" fmla="val 4246092"/>
              <a:gd name="f37" fmla="val 6080257"/>
              <a:gd name="f38" fmla="val 3836104"/>
              <a:gd name="f39" fmla="val 5943053"/>
              <a:gd name="f40" fmla="val 3669389"/>
              <a:gd name="f41" fmla="val 5887220"/>
              <a:gd name="f42" fmla="val 3505068"/>
              <a:gd name="f43" fmla="val 5826356"/>
              <a:gd name="f44" fmla="val 3344911"/>
              <a:gd name="f45" fmla="val 5752757"/>
              <a:gd name="f46" fmla="val 2529656"/>
              <a:gd name="f47" fmla="val 5377996"/>
              <a:gd name="f48" fmla="val 1853875"/>
              <a:gd name="f49" fmla="val 4847882"/>
              <a:gd name="f50" fmla="val 1304345"/>
              <a:gd name="f51" fmla="val 4176227"/>
              <a:gd name="f52" fmla="val 767829"/>
              <a:gd name="f53" fmla="val 3520395"/>
              <a:gd name="f54" fmla="val 415519"/>
              <a:gd name="f55" fmla="val 2801547"/>
              <a:gd name="f56" fmla="val 209588"/>
              <a:gd name="f57" fmla="val 2032696"/>
              <a:gd name="f58" fmla="val 48218"/>
              <a:gd name="f59" fmla="val 1430059"/>
              <a:gd name="f60" fmla="+- 0 0 12290"/>
              <a:gd name="f61" fmla="val 831033"/>
              <a:gd name="f62" fmla="val 2035"/>
              <a:gd name="f63" fmla="val 234989"/>
              <a:gd name="f64" fmla="+- 0 0 -90"/>
              <a:gd name="f65" fmla="*/ f3 1 5868404"/>
              <a:gd name="f66" fmla="*/ f4 1 6164034"/>
              <a:gd name="f67" fmla="+- f7 0 f5"/>
              <a:gd name="f68" fmla="+- f6 0 f5"/>
              <a:gd name="f69" fmla="*/ f64 f0 1"/>
              <a:gd name="f70" fmla="*/ f68 1 5868404"/>
              <a:gd name="f71" fmla="*/ f67 1 6164034"/>
              <a:gd name="f72" fmla="*/ 12513 f68 1"/>
              <a:gd name="f73" fmla="*/ 0 f67 1"/>
              <a:gd name="f74" fmla="*/ 4439184 f68 1"/>
              <a:gd name="f75" fmla="*/ 4449003 f68 1"/>
              <a:gd name="f76" fmla="*/ 15092 f67 1"/>
              <a:gd name="f77" fmla="*/ 5223238 f68 1"/>
              <a:gd name="f78" fmla="*/ 739839 f67 1"/>
              <a:gd name="f79" fmla="*/ 5836159 f68 1"/>
              <a:gd name="f80" fmla="*/ 1102187 f67 1"/>
              <a:gd name="f81" fmla="*/ 5868404 f68 1"/>
              <a:gd name="f82" fmla="*/ 1119251 f67 1"/>
              <a:gd name="f83" fmla="*/ 6067695 f67 1"/>
              <a:gd name="f84" fmla="*/ 5685224 f68 1"/>
              <a:gd name="f85" fmla="*/ 6111753 f67 1"/>
              <a:gd name="f86" fmla="*/ 5084251 f68 1"/>
              <a:gd name="f87" fmla="*/ 6163884 f67 1"/>
              <a:gd name="f88" fmla="*/ 3836104 f68 1"/>
              <a:gd name="f89" fmla="*/ 5943053 f67 1"/>
              <a:gd name="f90" fmla="*/ 3344911 f68 1"/>
              <a:gd name="f91" fmla="*/ 5752757 f67 1"/>
              <a:gd name="f92" fmla="*/ 1304345 f68 1"/>
              <a:gd name="f93" fmla="*/ 4176227 f67 1"/>
              <a:gd name="f94" fmla="*/ 209588 f68 1"/>
              <a:gd name="f95" fmla="*/ 2032696 f67 1"/>
              <a:gd name="f96" fmla="*/ 2035 f68 1"/>
              <a:gd name="f97" fmla="*/ 234989 f67 1"/>
              <a:gd name="f98" fmla="*/ f69 1 f2"/>
              <a:gd name="f99" fmla="*/ f72 1 5868404"/>
              <a:gd name="f100" fmla="*/ f73 1 6164034"/>
              <a:gd name="f101" fmla="*/ f74 1 5868404"/>
              <a:gd name="f102" fmla="*/ f75 1 5868404"/>
              <a:gd name="f103" fmla="*/ f76 1 6164034"/>
              <a:gd name="f104" fmla="*/ f77 1 5868404"/>
              <a:gd name="f105" fmla="*/ f78 1 6164034"/>
              <a:gd name="f106" fmla="*/ f79 1 5868404"/>
              <a:gd name="f107" fmla="*/ f80 1 6164034"/>
              <a:gd name="f108" fmla="*/ f81 1 5868404"/>
              <a:gd name="f109" fmla="*/ f82 1 6164034"/>
              <a:gd name="f110" fmla="*/ f83 1 6164034"/>
              <a:gd name="f111" fmla="*/ f84 1 5868404"/>
              <a:gd name="f112" fmla="*/ f85 1 6164034"/>
              <a:gd name="f113" fmla="*/ f86 1 5868404"/>
              <a:gd name="f114" fmla="*/ f87 1 6164034"/>
              <a:gd name="f115" fmla="*/ f88 1 5868404"/>
              <a:gd name="f116" fmla="*/ f89 1 6164034"/>
              <a:gd name="f117" fmla="*/ f90 1 5868404"/>
              <a:gd name="f118" fmla="*/ f91 1 6164034"/>
              <a:gd name="f119" fmla="*/ f92 1 5868404"/>
              <a:gd name="f120" fmla="*/ f93 1 6164034"/>
              <a:gd name="f121" fmla="*/ f94 1 5868404"/>
              <a:gd name="f122" fmla="*/ f95 1 6164034"/>
              <a:gd name="f123" fmla="*/ f96 1 5868404"/>
              <a:gd name="f124" fmla="*/ f97 1 6164034"/>
              <a:gd name="f125" fmla="*/ f5 1 f70"/>
              <a:gd name="f126" fmla="*/ f6 1 f70"/>
              <a:gd name="f127" fmla="*/ f5 1 f71"/>
              <a:gd name="f128" fmla="*/ f7 1 f71"/>
              <a:gd name="f129" fmla="+- f98 0 f1"/>
              <a:gd name="f130" fmla="*/ f99 1 f70"/>
              <a:gd name="f131" fmla="*/ f100 1 f71"/>
              <a:gd name="f132" fmla="*/ f101 1 f70"/>
              <a:gd name="f133" fmla="*/ f102 1 f70"/>
              <a:gd name="f134" fmla="*/ f103 1 f71"/>
              <a:gd name="f135" fmla="*/ f104 1 f70"/>
              <a:gd name="f136" fmla="*/ f105 1 f71"/>
              <a:gd name="f137" fmla="*/ f106 1 f70"/>
              <a:gd name="f138" fmla="*/ f107 1 f71"/>
              <a:gd name="f139" fmla="*/ f108 1 f70"/>
              <a:gd name="f140" fmla="*/ f109 1 f71"/>
              <a:gd name="f141" fmla="*/ f110 1 f71"/>
              <a:gd name="f142" fmla="*/ f111 1 f70"/>
              <a:gd name="f143" fmla="*/ f112 1 f71"/>
              <a:gd name="f144" fmla="*/ f113 1 f70"/>
              <a:gd name="f145" fmla="*/ f114 1 f71"/>
              <a:gd name="f146" fmla="*/ f115 1 f70"/>
              <a:gd name="f147" fmla="*/ f116 1 f71"/>
              <a:gd name="f148" fmla="*/ f117 1 f70"/>
              <a:gd name="f149" fmla="*/ f118 1 f71"/>
              <a:gd name="f150" fmla="*/ f119 1 f70"/>
              <a:gd name="f151" fmla="*/ f120 1 f71"/>
              <a:gd name="f152" fmla="*/ f121 1 f70"/>
              <a:gd name="f153" fmla="*/ f122 1 f71"/>
              <a:gd name="f154" fmla="*/ f123 1 f70"/>
              <a:gd name="f155" fmla="*/ f124 1 f71"/>
              <a:gd name="f156" fmla="*/ f125 f65 1"/>
              <a:gd name="f157" fmla="*/ f126 f65 1"/>
              <a:gd name="f158" fmla="*/ f128 f66 1"/>
              <a:gd name="f159" fmla="*/ f127 f66 1"/>
              <a:gd name="f160" fmla="*/ f130 f65 1"/>
              <a:gd name="f161" fmla="*/ f131 f66 1"/>
              <a:gd name="f162" fmla="*/ f132 f65 1"/>
              <a:gd name="f163" fmla="*/ f133 f65 1"/>
              <a:gd name="f164" fmla="*/ f134 f66 1"/>
              <a:gd name="f165" fmla="*/ f135 f65 1"/>
              <a:gd name="f166" fmla="*/ f136 f66 1"/>
              <a:gd name="f167" fmla="*/ f137 f65 1"/>
              <a:gd name="f168" fmla="*/ f138 f66 1"/>
              <a:gd name="f169" fmla="*/ f139 f65 1"/>
              <a:gd name="f170" fmla="*/ f140 f66 1"/>
              <a:gd name="f171" fmla="*/ f141 f66 1"/>
              <a:gd name="f172" fmla="*/ f142 f65 1"/>
              <a:gd name="f173" fmla="*/ f143 f66 1"/>
              <a:gd name="f174" fmla="*/ f144 f65 1"/>
              <a:gd name="f175" fmla="*/ f145 f66 1"/>
              <a:gd name="f176" fmla="*/ f146 f65 1"/>
              <a:gd name="f177" fmla="*/ f147 f66 1"/>
              <a:gd name="f178" fmla="*/ f148 f65 1"/>
              <a:gd name="f179" fmla="*/ f149 f66 1"/>
              <a:gd name="f180" fmla="*/ f150 f65 1"/>
              <a:gd name="f181" fmla="*/ f151 f66 1"/>
              <a:gd name="f182" fmla="*/ f152 f65 1"/>
              <a:gd name="f183" fmla="*/ f153 f66 1"/>
              <a:gd name="f184" fmla="*/ f154 f65 1"/>
              <a:gd name="f185" fmla="*/ f155 f66 1"/>
            </a:gdLst>
            <a:ahLst/>
            <a:cxnLst>
              <a:cxn ang="3cd4">
                <a:pos x="hc" y="t"/>
              </a:cxn>
              <a:cxn ang="0">
                <a:pos x="r" y="vc"/>
              </a:cxn>
              <a:cxn ang="cd4">
                <a:pos x="hc" y="b"/>
              </a:cxn>
              <a:cxn ang="cd2">
                <a:pos x="l" y="vc"/>
              </a:cxn>
              <a:cxn ang="f129">
                <a:pos x="f160" y="f161"/>
              </a:cxn>
              <a:cxn ang="f129">
                <a:pos x="f162" y="f161"/>
              </a:cxn>
              <a:cxn ang="f129">
                <a:pos x="f163" y="f164"/>
              </a:cxn>
              <a:cxn ang="f129">
                <a:pos x="f165" y="f166"/>
              </a:cxn>
              <a:cxn ang="f129">
                <a:pos x="f167" y="f168"/>
              </a:cxn>
              <a:cxn ang="f129">
                <a:pos x="f169" y="f170"/>
              </a:cxn>
              <a:cxn ang="f129">
                <a:pos x="f169" y="f171"/>
              </a:cxn>
              <a:cxn ang="f129">
                <a:pos x="f172" y="f173"/>
              </a:cxn>
              <a:cxn ang="f129">
                <a:pos x="f174" y="f175"/>
              </a:cxn>
              <a:cxn ang="f129">
                <a:pos x="f176" y="f177"/>
              </a:cxn>
              <a:cxn ang="f129">
                <a:pos x="f178" y="f179"/>
              </a:cxn>
              <a:cxn ang="f129">
                <a:pos x="f180" y="f181"/>
              </a:cxn>
              <a:cxn ang="f129">
                <a:pos x="f182" y="f183"/>
              </a:cxn>
              <a:cxn ang="f129">
                <a:pos x="f184" y="f185"/>
              </a:cxn>
            </a:cxnLst>
            <a:rect l="f156" t="f159" r="f157" b="f158"/>
            <a:pathLst>
              <a:path w="5868404" h="6164034">
                <a:moveTo>
                  <a:pt x="f8" y="f5"/>
                </a:moveTo>
                <a:lnTo>
                  <a:pt x="f9" y="f5"/>
                </a:lnTo>
                <a:lnTo>
                  <a:pt x="f10" y="f11"/>
                </a:lnTo>
                <a:cubicBezTo>
                  <a:pt x="f12" y="f13"/>
                  <a:pt x="f14" y="f15"/>
                  <a:pt x="f16" y="f17"/>
                </a:cubicBezTo>
                <a:cubicBezTo>
                  <a:pt x="f18" y="f19"/>
                  <a:pt x="f20" y="f21"/>
                  <a:pt x="f22" y="f23"/>
                </a:cubicBezTo>
                <a:lnTo>
                  <a:pt x="f6" y="f24"/>
                </a:lnTo>
                <a:lnTo>
                  <a:pt x="f6" y="f25"/>
                </a:lnTo>
                <a:lnTo>
                  <a:pt x="f26" y="f27"/>
                </a:lnTo>
                <a:cubicBezTo>
                  <a:pt x="f28" y="f29"/>
                  <a:pt x="f30" y="f31"/>
                  <a:pt x="f32" y="f33"/>
                </a:cubicBezTo>
                <a:cubicBezTo>
                  <a:pt x="f34" y="f35"/>
                  <a:pt x="f36" y="f37"/>
                  <a:pt x="f38" y="f39"/>
                </a:cubicBezTo>
                <a:cubicBezTo>
                  <a:pt x="f40" y="f41"/>
                  <a:pt x="f42" y="f43"/>
                  <a:pt x="f44" y="f45"/>
                </a:cubicBezTo>
                <a:cubicBezTo>
                  <a:pt x="f46" y="f47"/>
                  <a:pt x="f48" y="f49"/>
                  <a:pt x="f50" y="f51"/>
                </a:cubicBezTo>
                <a:cubicBezTo>
                  <a:pt x="f52" y="f53"/>
                  <a:pt x="f54" y="f55"/>
                  <a:pt x="f56" y="f57"/>
                </a:cubicBezTo>
                <a:cubicBezTo>
                  <a:pt x="f58" y="f59"/>
                  <a:pt x="f60" y="f61"/>
                  <a:pt x="f62" y="f63"/>
                </a:cubicBezTo>
                <a:close/>
              </a:path>
            </a:pathLst>
          </a:custGeom>
          <a:solidFill>
            <a:srgbClr val="7A855D">
              <a:alpha val="86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3" name="Text Placeholder 3">
            <a:extLst>
              <a:ext uri="{FF2B5EF4-FFF2-40B4-BE49-F238E27FC236}">
                <a16:creationId xmlns:a16="http://schemas.microsoft.com/office/drawing/2014/main" id="{5CFB1F75-BA66-FE61-F55D-F052DE957F3B}"/>
              </a:ext>
            </a:extLst>
          </p:cNvPr>
          <p:cNvSpPr txBox="1">
            <a:spLocks noGrp="1"/>
          </p:cNvSpPr>
          <p:nvPr>
            <p:ph type="body" idx="4294967295"/>
          </p:nvPr>
        </p:nvSpPr>
        <p:spPr>
          <a:xfrm>
            <a:off x="576072" y="1947672"/>
            <a:ext cx="4572000" cy="4070725"/>
          </a:xfrm>
        </p:spPr>
        <p:txBody>
          <a:bodyPr/>
          <a:lstStyle>
            <a:lvl1pPr marL="0" indent="0">
              <a:lnSpc>
                <a:spcPct val="100000"/>
              </a:lnSpc>
              <a:spcBef>
                <a:spcPts val="0"/>
              </a:spcBef>
              <a:buNone/>
              <a:defRPr sz="1800"/>
            </a:lvl1pPr>
          </a:lstStyle>
          <a:p>
            <a:pPr lvl="0"/>
            <a:r>
              <a:rPr lang="en-US"/>
              <a:t>Click to edit Master text styles</a:t>
            </a:r>
          </a:p>
        </p:txBody>
      </p:sp>
      <p:sp>
        <p:nvSpPr>
          <p:cNvPr id="4" name="Date Placeholder 4">
            <a:extLst>
              <a:ext uri="{FF2B5EF4-FFF2-40B4-BE49-F238E27FC236}">
                <a16:creationId xmlns:a16="http://schemas.microsoft.com/office/drawing/2014/main" id="{43389E47-78C5-8364-9E47-3E544D5BCC87}"/>
              </a:ext>
            </a:extLst>
          </p:cNvPr>
          <p:cNvSpPr txBox="1">
            <a:spLocks noGrp="1"/>
          </p:cNvSpPr>
          <p:nvPr>
            <p:ph type="dt" sz="half" idx="7"/>
          </p:nvPr>
        </p:nvSpPr>
        <p:spPr/>
        <p:txBody>
          <a:bodyPr/>
          <a:lstStyle>
            <a:lvl1pPr>
              <a:defRPr/>
            </a:lvl1pPr>
          </a:lstStyle>
          <a:p>
            <a:pPr lvl="0"/>
            <a:r>
              <a:rPr lang="en-GB"/>
              <a:t>20XX</a:t>
            </a:r>
          </a:p>
        </p:txBody>
      </p:sp>
      <p:sp>
        <p:nvSpPr>
          <p:cNvPr id="5" name="Footer Placeholder 5">
            <a:extLst>
              <a:ext uri="{FF2B5EF4-FFF2-40B4-BE49-F238E27FC236}">
                <a16:creationId xmlns:a16="http://schemas.microsoft.com/office/drawing/2014/main" id="{7F891D85-2A41-E5A9-2052-B8BC1D77E087}"/>
              </a:ext>
            </a:extLst>
          </p:cNvPr>
          <p:cNvSpPr txBox="1">
            <a:spLocks noGrp="1"/>
          </p:cNvSpPr>
          <p:nvPr>
            <p:ph type="ftr" sz="quarter" idx="9"/>
          </p:nvPr>
        </p:nvSpPr>
        <p:spPr/>
        <p:txBody>
          <a:bodyPr/>
          <a:lstStyle>
            <a:lvl1pPr>
              <a:defRPr/>
            </a:lvl1pPr>
          </a:lstStyle>
          <a:p>
            <a:pPr lvl="0"/>
            <a:r>
              <a:rPr lang="en-GB"/>
              <a:t>presentation title</a:t>
            </a:r>
          </a:p>
        </p:txBody>
      </p:sp>
      <p:sp>
        <p:nvSpPr>
          <p:cNvPr id="6" name="Slide Number Placeholder 6">
            <a:extLst>
              <a:ext uri="{FF2B5EF4-FFF2-40B4-BE49-F238E27FC236}">
                <a16:creationId xmlns:a16="http://schemas.microsoft.com/office/drawing/2014/main" id="{36AC5F57-F71B-A4B3-7436-A4F7DCA7045B}"/>
              </a:ext>
            </a:extLst>
          </p:cNvPr>
          <p:cNvSpPr txBox="1">
            <a:spLocks noGrp="1"/>
          </p:cNvSpPr>
          <p:nvPr>
            <p:ph type="sldNum" sz="quarter" idx="8"/>
          </p:nvPr>
        </p:nvSpPr>
        <p:spPr/>
        <p:txBody>
          <a:bodyPr/>
          <a:lstStyle>
            <a:lvl1pPr>
              <a:defRPr/>
            </a:lvl1pPr>
          </a:lstStyle>
          <a:p>
            <a:pPr lvl="0"/>
            <a:fld id="{8B8DD89E-D4A8-4A0B-B4B9-9B6D68FE3D70}" type="slidenum">
              <a:t>‹#›</a:t>
            </a:fld>
            <a:endParaRPr lang="en-GB"/>
          </a:p>
        </p:txBody>
      </p:sp>
      <p:sp>
        <p:nvSpPr>
          <p:cNvPr id="7" name="Title 1">
            <a:extLst>
              <a:ext uri="{FF2B5EF4-FFF2-40B4-BE49-F238E27FC236}">
                <a16:creationId xmlns:a16="http://schemas.microsoft.com/office/drawing/2014/main" id="{89C1EB32-CDB5-8ADA-23DD-3F1378CECA1E}"/>
              </a:ext>
            </a:extLst>
          </p:cNvPr>
          <p:cNvSpPr txBox="1">
            <a:spLocks noGrp="1"/>
          </p:cNvSpPr>
          <p:nvPr>
            <p:ph type="title"/>
          </p:nvPr>
        </p:nvSpPr>
        <p:spPr>
          <a:xfrm>
            <a:off x="576072" y="704088"/>
            <a:ext cx="9144000" cy="676656"/>
          </a:xfrm>
        </p:spPr>
        <p:txBody>
          <a:bodyPr anchor="b"/>
          <a:lstStyle>
            <a:lvl1pPr>
              <a:defRPr lang="en-GB" sz="4800"/>
            </a:lvl1pPr>
          </a:lstStyle>
          <a:p>
            <a:pPr lvl="0"/>
            <a:r>
              <a:rPr lang="en-GB"/>
              <a:t>click to edit master title style</a:t>
            </a:r>
          </a:p>
        </p:txBody>
      </p:sp>
      <p:sp>
        <p:nvSpPr>
          <p:cNvPr id="8" name="Freeform: Shape 47">
            <a:extLst>
              <a:ext uri="{FF2B5EF4-FFF2-40B4-BE49-F238E27FC236}">
                <a16:creationId xmlns:a16="http://schemas.microsoft.com/office/drawing/2014/main" id="{0C45F67B-4810-B218-023A-242A9137D08E}"/>
              </a:ext>
            </a:extLst>
          </p:cNvPr>
          <p:cNvSpPr/>
          <p:nvPr/>
        </p:nvSpPr>
        <p:spPr>
          <a:xfrm>
            <a:off x="5964146" y="640336"/>
            <a:ext cx="6243203" cy="5137126"/>
          </a:xfrm>
          <a:custGeom>
            <a:avLst/>
            <a:gdLst>
              <a:gd name="f0" fmla="val 10800000"/>
              <a:gd name="f1" fmla="val 5400000"/>
              <a:gd name="f2" fmla="val 180"/>
              <a:gd name="f3" fmla="val w"/>
              <a:gd name="f4" fmla="val h"/>
              <a:gd name="f5" fmla="val 0"/>
              <a:gd name="f6" fmla="val 6243203"/>
              <a:gd name="f7" fmla="val 5137129"/>
              <a:gd name="f8" fmla="val 5616824"/>
              <a:gd name="f9" fmla="val 5044500"/>
              <a:gd name="f10" fmla="val 5243012"/>
              <a:gd name="f11" fmla="val 4816079"/>
              <a:gd name="f12" fmla="val 4906960"/>
              <a:gd name="f13" fmla="val 4685637"/>
              <a:gd name="f14" fmla="val 4570908"/>
              <a:gd name="f15" fmla="val 4555195"/>
              <a:gd name="f16" fmla="val 4545156"/>
              <a:gd name="f17" fmla="val 4485964"/>
              <a:gd name="f18" fmla="val 4226890"/>
              <a:gd name="f19" fmla="val 4354477"/>
              <a:gd name="f20" fmla="val 3941888"/>
              <a:gd name="f21" fmla="val 4236738"/>
              <a:gd name="f22" fmla="val 3645130"/>
              <a:gd name="f23" fmla="val 4160793"/>
              <a:gd name="f24" fmla="val 3327755"/>
              <a:gd name="f25" fmla="val 4156387"/>
              <a:gd name="f26" fmla="val 2950795"/>
              <a:gd name="f27" fmla="val 4151018"/>
              <a:gd name="f28" fmla="val 2597217"/>
              <a:gd name="f29" fmla="val 4237561"/>
              <a:gd name="f30" fmla="val 2255512"/>
              <a:gd name="f31" fmla="val 4368944"/>
              <a:gd name="f32" fmla="val 2097412"/>
              <a:gd name="f33" fmla="val 4429682"/>
              <a:gd name="f34" fmla="val 1941970"/>
              <a:gd name="f35" fmla="val 4495413"/>
              <a:gd name="f36" fmla="val 1772151"/>
              <a:gd name="f37" fmla="val 4527459"/>
              <a:gd name="f38" fmla="val 1264158"/>
              <a:gd name="f39" fmla="val 4623269"/>
              <a:gd name="f40" fmla="val 821661"/>
              <a:gd name="f41" fmla="val 4517923"/>
              <a:gd name="f42" fmla="val 459735"/>
              <a:gd name="f43" fmla="val 4184363"/>
              <a:gd name="f44" fmla="val 151042"/>
              <a:gd name="f45" fmla="val 3899922"/>
              <a:gd name="f46" fmla="val 10681"/>
              <a:gd name="f47" fmla="val 3550667"/>
              <a:gd name="f48" fmla="val 608"/>
              <a:gd name="f49" fmla="val 3162067"/>
              <a:gd name="f50" fmla="+- 0 0 14234"/>
              <a:gd name="f51" fmla="val 2590537"/>
              <a:gd name="f52" fmla="val 243808"/>
              <a:gd name="f53" fmla="val 2115100"/>
              <a:gd name="f54" fmla="val 686493"/>
              <a:gd name="f55" fmla="val 1710481"/>
              <a:gd name="f56" fmla="val 862046"/>
              <a:gd name="f57" fmla="val 1550006"/>
              <a:gd name="f58" fmla="val 1056985"/>
              <a:gd name="f59" fmla="val 1408011"/>
              <a:gd name="f60" fmla="val 1254673"/>
              <a:gd name="f61" fmla="val 1269348"/>
              <a:gd name="f62" fmla="val 1865209"/>
              <a:gd name="f63" fmla="val 841116"/>
              <a:gd name="f64" fmla="val 2526920"/>
              <a:gd name="f65" fmla="val 492284"/>
              <a:gd name="f66" fmla="val 3265771"/>
              <a:gd name="f67" fmla="val 265022"/>
              <a:gd name="f68" fmla="val 3796018"/>
              <a:gd name="f69" fmla="val 101956"/>
              <a:gd name="f70" fmla="val 4336451"/>
              <a:gd name="f71" fmla="val 9282"/>
              <a:gd name="f72" fmla="val 4889012"/>
              <a:gd name="f73" fmla="val 662"/>
              <a:gd name="f74" fmla="val 5073199"/>
              <a:gd name="f75" fmla="+- 0 0 2211"/>
              <a:gd name="f76" fmla="val 5258733"/>
              <a:gd name="f77" fmla="val 4255"/>
              <a:gd name="f78" fmla="val 5445687"/>
              <a:gd name="f79" fmla="val 20567"/>
              <a:gd name="f80" fmla="val 5637159"/>
              <a:gd name="f81" fmla="val 37284"/>
              <a:gd name="f82" fmla="val 5824611"/>
              <a:gd name="f83" fmla="val 63631"/>
              <a:gd name="f84" fmla="val 6007952"/>
              <a:gd name="f85" fmla="val 99852"/>
              <a:gd name="f86" fmla="+- 0 0 -90"/>
              <a:gd name="f87" fmla="*/ f3 1 6243203"/>
              <a:gd name="f88" fmla="*/ f4 1 5137129"/>
              <a:gd name="f89" fmla="+- f7 0 f5"/>
              <a:gd name="f90" fmla="+- f6 0 f5"/>
              <a:gd name="f91" fmla="*/ f86 f0 1"/>
              <a:gd name="f92" fmla="*/ f90 1 6243203"/>
              <a:gd name="f93" fmla="*/ f89 1 5137129"/>
              <a:gd name="f94" fmla="*/ 6243203 f90 1"/>
              <a:gd name="f95" fmla="*/ 5137129 f89 1"/>
              <a:gd name="f96" fmla="*/ 4906960 f90 1"/>
              <a:gd name="f97" fmla="*/ 4685637 f89 1"/>
              <a:gd name="f98" fmla="*/ 4226890 f90 1"/>
              <a:gd name="f99" fmla="*/ 4354477 f89 1"/>
              <a:gd name="f100" fmla="*/ 3327755 f90 1"/>
              <a:gd name="f101" fmla="*/ 4156387 f89 1"/>
              <a:gd name="f102" fmla="*/ 2255512 f90 1"/>
              <a:gd name="f103" fmla="*/ 4368944 f89 1"/>
              <a:gd name="f104" fmla="*/ 1772151 f90 1"/>
              <a:gd name="f105" fmla="*/ 4527459 f89 1"/>
              <a:gd name="f106" fmla="*/ 459735 f90 1"/>
              <a:gd name="f107" fmla="*/ 4184363 f89 1"/>
              <a:gd name="f108" fmla="*/ 608 f90 1"/>
              <a:gd name="f109" fmla="*/ 3162067 f89 1"/>
              <a:gd name="f110" fmla="*/ 686493 f90 1"/>
              <a:gd name="f111" fmla="*/ 1710481 f89 1"/>
              <a:gd name="f112" fmla="*/ 1254673 f90 1"/>
              <a:gd name="f113" fmla="*/ 1269348 f89 1"/>
              <a:gd name="f114" fmla="*/ 3265771 f90 1"/>
              <a:gd name="f115" fmla="*/ 265022 f89 1"/>
              <a:gd name="f116" fmla="*/ 4889012 f90 1"/>
              <a:gd name="f117" fmla="*/ 662 f89 1"/>
              <a:gd name="f118" fmla="*/ 5445687 f90 1"/>
              <a:gd name="f119" fmla="*/ 20567 f89 1"/>
              <a:gd name="f120" fmla="*/ 6007952 f90 1"/>
              <a:gd name="f121" fmla="*/ 99852 f89 1"/>
              <a:gd name="f122" fmla="*/ f91 1 f2"/>
              <a:gd name="f123" fmla="*/ f94 1 6243203"/>
              <a:gd name="f124" fmla="*/ f95 1 5137129"/>
              <a:gd name="f125" fmla="*/ f96 1 6243203"/>
              <a:gd name="f126" fmla="*/ f97 1 5137129"/>
              <a:gd name="f127" fmla="*/ f98 1 6243203"/>
              <a:gd name="f128" fmla="*/ f99 1 5137129"/>
              <a:gd name="f129" fmla="*/ f100 1 6243203"/>
              <a:gd name="f130" fmla="*/ f101 1 5137129"/>
              <a:gd name="f131" fmla="*/ f102 1 6243203"/>
              <a:gd name="f132" fmla="*/ f103 1 5137129"/>
              <a:gd name="f133" fmla="*/ f104 1 6243203"/>
              <a:gd name="f134" fmla="*/ f105 1 5137129"/>
              <a:gd name="f135" fmla="*/ f106 1 6243203"/>
              <a:gd name="f136" fmla="*/ f107 1 5137129"/>
              <a:gd name="f137" fmla="*/ f108 1 6243203"/>
              <a:gd name="f138" fmla="*/ f109 1 5137129"/>
              <a:gd name="f139" fmla="*/ f110 1 6243203"/>
              <a:gd name="f140" fmla="*/ f111 1 5137129"/>
              <a:gd name="f141" fmla="*/ f112 1 6243203"/>
              <a:gd name="f142" fmla="*/ f113 1 5137129"/>
              <a:gd name="f143" fmla="*/ f114 1 6243203"/>
              <a:gd name="f144" fmla="*/ f115 1 5137129"/>
              <a:gd name="f145" fmla="*/ f116 1 6243203"/>
              <a:gd name="f146" fmla="*/ f117 1 5137129"/>
              <a:gd name="f147" fmla="*/ f118 1 6243203"/>
              <a:gd name="f148" fmla="*/ f119 1 5137129"/>
              <a:gd name="f149" fmla="*/ f120 1 6243203"/>
              <a:gd name="f150" fmla="*/ f121 1 5137129"/>
              <a:gd name="f151" fmla="*/ f5 1 f92"/>
              <a:gd name="f152" fmla="*/ f6 1 f92"/>
              <a:gd name="f153" fmla="*/ f5 1 f93"/>
              <a:gd name="f154" fmla="*/ f7 1 f93"/>
              <a:gd name="f155" fmla="+- f122 0 f1"/>
              <a:gd name="f156" fmla="*/ f123 1 f92"/>
              <a:gd name="f157" fmla="*/ f124 1 f93"/>
              <a:gd name="f158" fmla="*/ f125 1 f92"/>
              <a:gd name="f159" fmla="*/ f126 1 f93"/>
              <a:gd name="f160" fmla="*/ f127 1 f92"/>
              <a:gd name="f161" fmla="*/ f128 1 f93"/>
              <a:gd name="f162" fmla="*/ f129 1 f92"/>
              <a:gd name="f163" fmla="*/ f130 1 f93"/>
              <a:gd name="f164" fmla="*/ f131 1 f92"/>
              <a:gd name="f165" fmla="*/ f132 1 f93"/>
              <a:gd name="f166" fmla="*/ f133 1 f92"/>
              <a:gd name="f167" fmla="*/ f134 1 f93"/>
              <a:gd name="f168" fmla="*/ f135 1 f92"/>
              <a:gd name="f169" fmla="*/ f136 1 f93"/>
              <a:gd name="f170" fmla="*/ f137 1 f92"/>
              <a:gd name="f171" fmla="*/ f138 1 f93"/>
              <a:gd name="f172" fmla="*/ f139 1 f92"/>
              <a:gd name="f173" fmla="*/ f140 1 f93"/>
              <a:gd name="f174" fmla="*/ f141 1 f92"/>
              <a:gd name="f175" fmla="*/ f142 1 f93"/>
              <a:gd name="f176" fmla="*/ f143 1 f92"/>
              <a:gd name="f177" fmla="*/ f144 1 f93"/>
              <a:gd name="f178" fmla="*/ f145 1 f92"/>
              <a:gd name="f179" fmla="*/ f146 1 f93"/>
              <a:gd name="f180" fmla="*/ f147 1 f92"/>
              <a:gd name="f181" fmla="*/ f148 1 f93"/>
              <a:gd name="f182" fmla="*/ f149 1 f92"/>
              <a:gd name="f183" fmla="*/ f150 1 f93"/>
              <a:gd name="f184" fmla="*/ f151 f87 1"/>
              <a:gd name="f185" fmla="*/ f152 f87 1"/>
              <a:gd name="f186" fmla="*/ f154 f88 1"/>
              <a:gd name="f187" fmla="*/ f153 f88 1"/>
              <a:gd name="f188" fmla="*/ f156 f87 1"/>
              <a:gd name="f189" fmla="*/ f157 f88 1"/>
              <a:gd name="f190" fmla="*/ f158 f87 1"/>
              <a:gd name="f191" fmla="*/ f159 f88 1"/>
              <a:gd name="f192" fmla="*/ f160 f87 1"/>
              <a:gd name="f193" fmla="*/ f161 f88 1"/>
              <a:gd name="f194" fmla="*/ f162 f87 1"/>
              <a:gd name="f195" fmla="*/ f163 f88 1"/>
              <a:gd name="f196" fmla="*/ f164 f87 1"/>
              <a:gd name="f197" fmla="*/ f165 f88 1"/>
              <a:gd name="f198" fmla="*/ f166 f87 1"/>
              <a:gd name="f199" fmla="*/ f167 f88 1"/>
              <a:gd name="f200" fmla="*/ f168 f87 1"/>
              <a:gd name="f201" fmla="*/ f169 f88 1"/>
              <a:gd name="f202" fmla="*/ f170 f87 1"/>
              <a:gd name="f203" fmla="*/ f171 f88 1"/>
              <a:gd name="f204" fmla="*/ f172 f87 1"/>
              <a:gd name="f205" fmla="*/ f173 f88 1"/>
              <a:gd name="f206" fmla="*/ f174 f87 1"/>
              <a:gd name="f207" fmla="*/ f175 f88 1"/>
              <a:gd name="f208" fmla="*/ f176 f87 1"/>
              <a:gd name="f209" fmla="*/ f177 f88 1"/>
              <a:gd name="f210" fmla="*/ f178 f87 1"/>
              <a:gd name="f211" fmla="*/ f179 f88 1"/>
              <a:gd name="f212" fmla="*/ f180 f87 1"/>
              <a:gd name="f213" fmla="*/ f181 f88 1"/>
              <a:gd name="f214" fmla="*/ f182 f87 1"/>
              <a:gd name="f215" fmla="*/ f183 f88 1"/>
            </a:gdLst>
            <a:ahLst/>
            <a:cxnLst>
              <a:cxn ang="3cd4">
                <a:pos x="hc" y="t"/>
              </a:cxn>
              <a:cxn ang="0">
                <a:pos x="r" y="vc"/>
              </a:cxn>
              <a:cxn ang="cd4">
                <a:pos x="hc" y="b"/>
              </a:cxn>
              <a:cxn ang="cd2">
                <a:pos x="l" y="vc"/>
              </a:cxn>
              <a:cxn ang="f155">
                <a:pos x="f188" y="f189"/>
              </a:cxn>
              <a:cxn ang="f155">
                <a:pos x="f190" y="f191"/>
              </a:cxn>
              <a:cxn ang="f155">
                <a:pos x="f192" y="f193"/>
              </a:cxn>
              <a:cxn ang="f155">
                <a:pos x="f194" y="f195"/>
              </a:cxn>
              <a:cxn ang="f155">
                <a:pos x="f196" y="f197"/>
              </a:cxn>
              <a:cxn ang="f155">
                <a:pos x="f198" y="f199"/>
              </a:cxn>
              <a:cxn ang="f155">
                <a:pos x="f200" y="f201"/>
              </a:cxn>
              <a:cxn ang="f155">
                <a:pos x="f202" y="f203"/>
              </a:cxn>
              <a:cxn ang="f155">
                <a:pos x="f204" y="f205"/>
              </a:cxn>
              <a:cxn ang="f155">
                <a:pos x="f206" y="f207"/>
              </a:cxn>
              <a:cxn ang="f155">
                <a:pos x="f208" y="f209"/>
              </a:cxn>
              <a:cxn ang="f155">
                <a:pos x="f210" y="f211"/>
              </a:cxn>
              <a:cxn ang="f155">
                <a:pos x="f212" y="f213"/>
              </a:cxn>
              <a:cxn ang="f155">
                <a:pos x="f214" y="f215"/>
              </a:cxn>
            </a:cxnLst>
            <a:rect l="f184" t="f187" r="f185" b="f186"/>
            <a:pathLst>
              <a:path w="6243203" h="5137129">
                <a:moveTo>
                  <a:pt x="f6" y="f7"/>
                </a:moveTo>
                <a:cubicBezTo>
                  <a:pt x="f8" y="f9"/>
                  <a:pt x="f10" y="f11"/>
                  <a:pt x="f12" y="f13"/>
                </a:cubicBezTo>
                <a:cubicBezTo>
                  <a:pt x="f14" y="f15"/>
                  <a:pt x="f16" y="f17"/>
                  <a:pt x="f18" y="f19"/>
                </a:cubicBezTo>
                <a:cubicBezTo>
                  <a:pt x="f20" y="f21"/>
                  <a:pt x="f22" y="f23"/>
                  <a:pt x="f24" y="f25"/>
                </a:cubicBezTo>
                <a:cubicBezTo>
                  <a:pt x="f26" y="f27"/>
                  <a:pt x="f28" y="f29"/>
                  <a:pt x="f30" y="f31"/>
                </a:cubicBezTo>
                <a:cubicBezTo>
                  <a:pt x="f32" y="f33"/>
                  <a:pt x="f34" y="f35"/>
                  <a:pt x="f36" y="f37"/>
                </a:cubicBezTo>
                <a:cubicBezTo>
                  <a:pt x="f38" y="f39"/>
                  <a:pt x="f40" y="f41"/>
                  <a:pt x="f42" y="f43"/>
                </a:cubicBezTo>
                <a:cubicBezTo>
                  <a:pt x="f44" y="f45"/>
                  <a:pt x="f46" y="f47"/>
                  <a:pt x="f48" y="f49"/>
                </a:cubicBezTo>
                <a:cubicBezTo>
                  <a:pt x="f50" y="f51"/>
                  <a:pt x="f52" y="f53"/>
                  <a:pt x="f54" y="f55"/>
                </a:cubicBezTo>
                <a:cubicBezTo>
                  <a:pt x="f56" y="f57"/>
                  <a:pt x="f58" y="f59"/>
                  <a:pt x="f60" y="f61"/>
                </a:cubicBezTo>
                <a:cubicBezTo>
                  <a:pt x="f62" y="f63"/>
                  <a:pt x="f64" y="f65"/>
                  <a:pt x="f66" y="f67"/>
                </a:cubicBezTo>
                <a:cubicBezTo>
                  <a:pt x="f68" y="f69"/>
                  <a:pt x="f70" y="f71"/>
                  <a:pt x="f72" y="f73"/>
                </a:cubicBezTo>
                <a:cubicBezTo>
                  <a:pt x="f74" y="f75"/>
                  <a:pt x="f76" y="f77"/>
                  <a:pt x="f78" y="f79"/>
                </a:cubicBezTo>
                <a:cubicBezTo>
                  <a:pt x="f80" y="f81"/>
                  <a:pt x="f82" y="f83"/>
                  <a:pt x="f84" y="f85"/>
                </a:cubicBezTo>
              </a:path>
            </a:pathLst>
          </a:custGeom>
          <a:noFill/>
          <a:ln w="60322" cap="flat">
            <a:solidFill>
              <a:srgbClr val="50B4C8"/>
            </a:solidFill>
            <a:prstDash val="solid"/>
            <a:miter/>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9" name="Picture Placeholder 41">
            <a:extLst>
              <a:ext uri="{FF2B5EF4-FFF2-40B4-BE49-F238E27FC236}">
                <a16:creationId xmlns:a16="http://schemas.microsoft.com/office/drawing/2014/main" id="{AE2A2AA0-FBE9-BCA0-D72F-AFA4912D6349}"/>
              </a:ext>
            </a:extLst>
          </p:cNvPr>
          <p:cNvSpPr txBox="1">
            <a:spLocks noGrp="1"/>
          </p:cNvSpPr>
          <p:nvPr>
            <p:ph type="pic" idx="4294967295"/>
          </p:nvPr>
        </p:nvSpPr>
        <p:spPr>
          <a:xfrm>
            <a:off x="6646261" y="0"/>
            <a:ext cx="5545735" cy="6063093"/>
          </a:xfrm>
          <a:solidFill>
            <a:srgbClr val="D1D8B7"/>
          </a:solidFill>
        </p:spPr>
        <p:txBody>
          <a:bodyPr anchor="ctr" anchorCtr="1">
            <a:noAutofit/>
          </a:bodyPr>
          <a:lstStyle>
            <a:lvl1pPr marL="0" indent="0" algn="ctr">
              <a:buNone/>
              <a:defRPr sz="3200"/>
            </a:lvl1pPr>
          </a:lstStyle>
          <a:p>
            <a:pPr lvl="0"/>
            <a:r>
              <a:rPr lang="en-US"/>
              <a:t>Click icon to add picture</a:t>
            </a:r>
            <a:endParaRPr lang="en-GB"/>
          </a:p>
        </p:txBody>
      </p:sp>
    </p:spTree>
    <p:extLst>
      <p:ext uri="{BB962C8B-B14F-4D97-AF65-F5344CB8AC3E}">
        <p14:creationId xmlns:p14="http://schemas.microsoft.com/office/powerpoint/2010/main" val="1783636190"/>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2090B-5D59-9881-83B4-1B3210371878}"/>
              </a:ext>
            </a:extLst>
          </p:cNvPr>
          <p:cNvSpPr txBox="1">
            <a:spLocks noGrp="1"/>
          </p:cNvSpPr>
          <p:nvPr>
            <p:ph type="title"/>
          </p:nvPr>
        </p:nvSpPr>
        <p:spPr>
          <a:xfrm>
            <a:off x="576072" y="704088"/>
            <a:ext cx="6502618" cy="676656"/>
          </a:xfrm>
        </p:spPr>
        <p:txBody>
          <a:bodyPr anchor="b"/>
          <a:lstStyle>
            <a:lvl1pPr>
              <a:defRPr lang="en-GB" sz="4800"/>
            </a:lvl1pPr>
          </a:lstStyle>
          <a:p>
            <a:pPr lvl="0"/>
            <a:r>
              <a:rPr lang="en-GB"/>
              <a:t>click to edit master title style</a:t>
            </a:r>
          </a:p>
        </p:txBody>
      </p:sp>
      <p:sp>
        <p:nvSpPr>
          <p:cNvPr id="3" name="Text Placeholder 3">
            <a:extLst>
              <a:ext uri="{FF2B5EF4-FFF2-40B4-BE49-F238E27FC236}">
                <a16:creationId xmlns:a16="http://schemas.microsoft.com/office/drawing/2014/main" id="{A99EE03E-1BAB-281A-D26F-CA734C5281B9}"/>
              </a:ext>
            </a:extLst>
          </p:cNvPr>
          <p:cNvSpPr txBox="1">
            <a:spLocks noGrp="1"/>
          </p:cNvSpPr>
          <p:nvPr>
            <p:ph type="body" idx="4294967295"/>
          </p:nvPr>
        </p:nvSpPr>
        <p:spPr>
          <a:xfrm>
            <a:off x="576072" y="1947672"/>
            <a:ext cx="4572000" cy="4070725"/>
          </a:xfrm>
        </p:spPr>
        <p:txBody>
          <a:bodyPr/>
          <a:lstStyle>
            <a:lvl1pPr marL="0" indent="0">
              <a:lnSpc>
                <a:spcPct val="100000"/>
              </a:lnSpc>
              <a:spcBef>
                <a:spcPts val="0"/>
              </a:spcBef>
              <a:buNone/>
              <a:defRPr sz="1800"/>
            </a:lvl1pPr>
          </a:lstStyle>
          <a:p>
            <a:pPr lvl="0"/>
            <a:r>
              <a:rPr lang="en-US"/>
              <a:t>Click to edit Master text styles</a:t>
            </a:r>
          </a:p>
        </p:txBody>
      </p:sp>
      <p:pic>
        <p:nvPicPr>
          <p:cNvPr id="4" name="Picture 8" descr="Shape, circle&#10;&#10;Description automatically generated">
            <a:extLst>
              <a:ext uri="{FF2B5EF4-FFF2-40B4-BE49-F238E27FC236}">
                <a16:creationId xmlns:a16="http://schemas.microsoft.com/office/drawing/2014/main" id="{ABF2037B-BE87-265B-8410-930B69419C64}"/>
              </a:ext>
            </a:extLst>
          </p:cNvPr>
          <p:cNvPicPr>
            <a:picLocks noChangeAspect="1"/>
          </p:cNvPicPr>
          <p:nvPr/>
        </p:nvPicPr>
        <p:blipFill>
          <a:blip r:embed="rId2">
            <a:alphaModFix/>
          </a:blip>
          <a:srcRect r="30186" b="9728"/>
          <a:stretch>
            <a:fillRect/>
          </a:stretch>
        </p:blipFill>
        <p:spPr>
          <a:xfrm>
            <a:off x="6768196" y="1316479"/>
            <a:ext cx="4727118" cy="4998128"/>
          </a:xfrm>
          <a:prstGeom prst="rect">
            <a:avLst/>
          </a:prstGeom>
          <a:noFill/>
          <a:ln cap="flat">
            <a:noFill/>
          </a:ln>
        </p:spPr>
      </p:pic>
      <p:sp>
        <p:nvSpPr>
          <p:cNvPr id="5" name="Freeform: Shape 17">
            <a:extLst>
              <a:ext uri="{FF2B5EF4-FFF2-40B4-BE49-F238E27FC236}">
                <a16:creationId xmlns:a16="http://schemas.microsoft.com/office/drawing/2014/main" id="{55E55A6F-2931-0E9B-4AD4-77C48331BEA4}"/>
              </a:ext>
            </a:extLst>
          </p:cNvPr>
          <p:cNvSpPr/>
          <p:nvPr/>
        </p:nvSpPr>
        <p:spPr>
          <a:xfrm>
            <a:off x="7078690" y="0"/>
            <a:ext cx="5113306" cy="6162927"/>
          </a:xfrm>
          <a:custGeom>
            <a:avLst/>
            <a:gdLst>
              <a:gd name="f0" fmla="val 10800000"/>
              <a:gd name="f1" fmla="val 5400000"/>
              <a:gd name="f2" fmla="val 180"/>
              <a:gd name="f3" fmla="val w"/>
              <a:gd name="f4" fmla="val h"/>
              <a:gd name="f5" fmla="val 0"/>
              <a:gd name="f6" fmla="val 5113309"/>
              <a:gd name="f7" fmla="val 6162929"/>
              <a:gd name="f8" fmla="val 81117"/>
              <a:gd name="f9" fmla="val 3634645"/>
              <a:gd name="f10" fmla="val 3705129"/>
              <a:gd name="f11" fmla="val 216937"/>
              <a:gd name="f12" fmla="val 3768027"/>
              <a:gd name="f13" fmla="val 381054"/>
              <a:gd name="f14" fmla="val 3849780"/>
              <a:gd name="f15" fmla="val 540685"/>
              <a:gd name="f16" fmla="val 3956833"/>
              <a:gd name="f17" fmla="val 694220"/>
              <a:gd name="f18" fmla="val 4136988"/>
              <a:gd name="f19" fmla="val 952807"/>
              <a:gd name="f20" fmla="val 4374398"/>
              <a:gd name="f21" fmla="val 1160535"/>
              <a:gd name="f22" fmla="val 4645418"/>
              <a:gd name="f23" fmla="val 1338790"/>
              <a:gd name="f24" fmla="val 4796746"/>
              <a:gd name="f25" fmla="val 1438318"/>
              <a:gd name="f26" fmla="val 4920829"/>
              <a:gd name="f27" fmla="val 1512316"/>
              <a:gd name="f28" fmla="val 5031903"/>
              <a:gd name="f29" fmla="val 1574625"/>
              <a:gd name="f30" fmla="val 1618978"/>
              <a:gd name="f31" fmla="val 6102719"/>
              <a:gd name="f32" fmla="val 5056297"/>
              <a:gd name="f33" fmla="val 6116431"/>
              <a:gd name="f34" fmla="val 4886403"/>
              <a:gd name="f35" fmla="val 6150062"/>
              <a:gd name="f36" fmla="val 4707722"/>
              <a:gd name="f37" fmla="val 6164497"/>
              <a:gd name="f38" fmla="val 4521806"/>
              <a:gd name="f39" fmla="val 6162795"/>
              <a:gd name="f40" fmla="val 4146032"/>
              <a:gd name="f41" fmla="val 6159370"/>
              <a:gd name="f42" fmla="val 3776369"/>
              <a:gd name="f43" fmla="val 6088419"/>
              <a:gd name="f44" fmla="val 3411736"/>
              <a:gd name="f45" fmla="val 5966394"/>
              <a:gd name="f46" fmla="val 3263463"/>
              <a:gd name="f47" fmla="val 5916738"/>
              <a:gd name="f48" fmla="val 3117320"/>
              <a:gd name="f49" fmla="val 5862607"/>
              <a:gd name="f50" fmla="val 2974881"/>
              <a:gd name="f51" fmla="val 5797150"/>
              <a:gd name="f52" fmla="val 2249814"/>
              <a:gd name="f53" fmla="val 5463847"/>
              <a:gd name="f54" fmla="val 1648791"/>
              <a:gd name="f55" fmla="val 4992377"/>
              <a:gd name="f56" fmla="val 1160053"/>
              <a:gd name="f57" fmla="val 4395025"/>
              <a:gd name="f58" fmla="val 682889"/>
              <a:gd name="f59" fmla="val 3811744"/>
              <a:gd name="f60" fmla="val 369553"/>
              <a:gd name="f61" fmla="val 3172420"/>
              <a:gd name="f62" fmla="val 186404"/>
              <a:gd name="f63" fmla="val 2488624"/>
              <a:gd name="f64" fmla="+- 0 0 4956"/>
              <a:gd name="f65" fmla="val 1773998"/>
              <a:gd name="f66" fmla="+- 0 0 36839"/>
              <a:gd name="f67" fmla="val 1065081"/>
              <a:gd name="f68" fmla="val 35878"/>
              <a:gd name="f69" fmla="val 360546"/>
              <a:gd name="f70" fmla="val 47653"/>
              <a:gd name="f71" fmla="val 246483"/>
              <a:gd name="f72" fmla="val 60608"/>
              <a:gd name="f73" fmla="val 132589"/>
              <a:gd name="f74" fmla="val 77715"/>
              <a:gd name="f75" fmla="val 19675"/>
              <a:gd name="f76" fmla="+- 0 0 -90"/>
              <a:gd name="f77" fmla="*/ f3 1 5113309"/>
              <a:gd name="f78" fmla="*/ f4 1 6162929"/>
              <a:gd name="f79" fmla="+- f7 0 f5"/>
              <a:gd name="f80" fmla="+- f6 0 f5"/>
              <a:gd name="f81" fmla="*/ f76 f0 1"/>
              <a:gd name="f82" fmla="*/ f80 1 5113309"/>
              <a:gd name="f83" fmla="*/ f79 1 6162929"/>
              <a:gd name="f84" fmla="*/ 81117 f80 1"/>
              <a:gd name="f85" fmla="*/ 0 f79 1"/>
              <a:gd name="f86" fmla="*/ 3634645 f80 1"/>
              <a:gd name="f87" fmla="*/ 3705129 f80 1"/>
              <a:gd name="f88" fmla="*/ 216937 f79 1"/>
              <a:gd name="f89" fmla="*/ 3956833 f80 1"/>
              <a:gd name="f90" fmla="*/ 694220 f79 1"/>
              <a:gd name="f91" fmla="*/ 4645418 f80 1"/>
              <a:gd name="f92" fmla="*/ 1338790 f79 1"/>
              <a:gd name="f93" fmla="*/ 5031903 f80 1"/>
              <a:gd name="f94" fmla="*/ 1574625 f79 1"/>
              <a:gd name="f95" fmla="*/ 5113309 f80 1"/>
              <a:gd name="f96" fmla="*/ 1618978 f79 1"/>
              <a:gd name="f97" fmla="*/ 6102719 f79 1"/>
              <a:gd name="f98" fmla="*/ 5056297 f80 1"/>
              <a:gd name="f99" fmla="*/ 6116431 f79 1"/>
              <a:gd name="f100" fmla="*/ 4521806 f80 1"/>
              <a:gd name="f101" fmla="*/ 6162795 f79 1"/>
              <a:gd name="f102" fmla="*/ 3411736 f80 1"/>
              <a:gd name="f103" fmla="*/ 5966394 f79 1"/>
              <a:gd name="f104" fmla="*/ 2974881 f80 1"/>
              <a:gd name="f105" fmla="*/ 5797150 f79 1"/>
              <a:gd name="f106" fmla="*/ 1160053 f80 1"/>
              <a:gd name="f107" fmla="*/ 4395025 f79 1"/>
              <a:gd name="f108" fmla="*/ 186404 f80 1"/>
              <a:gd name="f109" fmla="*/ 2488624 f79 1"/>
              <a:gd name="f110" fmla="*/ 35878 f80 1"/>
              <a:gd name="f111" fmla="*/ 360546 f79 1"/>
              <a:gd name="f112" fmla="*/ 77715 f80 1"/>
              <a:gd name="f113" fmla="*/ 19675 f79 1"/>
              <a:gd name="f114" fmla="*/ f81 1 f2"/>
              <a:gd name="f115" fmla="*/ f84 1 5113309"/>
              <a:gd name="f116" fmla="*/ f85 1 6162929"/>
              <a:gd name="f117" fmla="*/ f86 1 5113309"/>
              <a:gd name="f118" fmla="*/ f87 1 5113309"/>
              <a:gd name="f119" fmla="*/ f88 1 6162929"/>
              <a:gd name="f120" fmla="*/ f89 1 5113309"/>
              <a:gd name="f121" fmla="*/ f90 1 6162929"/>
              <a:gd name="f122" fmla="*/ f91 1 5113309"/>
              <a:gd name="f123" fmla="*/ f92 1 6162929"/>
              <a:gd name="f124" fmla="*/ f93 1 5113309"/>
              <a:gd name="f125" fmla="*/ f94 1 6162929"/>
              <a:gd name="f126" fmla="*/ f95 1 5113309"/>
              <a:gd name="f127" fmla="*/ f96 1 6162929"/>
              <a:gd name="f128" fmla="*/ f97 1 6162929"/>
              <a:gd name="f129" fmla="*/ f98 1 5113309"/>
              <a:gd name="f130" fmla="*/ f99 1 6162929"/>
              <a:gd name="f131" fmla="*/ f100 1 5113309"/>
              <a:gd name="f132" fmla="*/ f101 1 6162929"/>
              <a:gd name="f133" fmla="*/ f102 1 5113309"/>
              <a:gd name="f134" fmla="*/ f103 1 6162929"/>
              <a:gd name="f135" fmla="*/ f104 1 5113309"/>
              <a:gd name="f136" fmla="*/ f105 1 6162929"/>
              <a:gd name="f137" fmla="*/ f106 1 5113309"/>
              <a:gd name="f138" fmla="*/ f107 1 6162929"/>
              <a:gd name="f139" fmla="*/ f108 1 5113309"/>
              <a:gd name="f140" fmla="*/ f109 1 6162929"/>
              <a:gd name="f141" fmla="*/ f110 1 5113309"/>
              <a:gd name="f142" fmla="*/ f111 1 6162929"/>
              <a:gd name="f143" fmla="*/ f112 1 5113309"/>
              <a:gd name="f144" fmla="*/ f113 1 6162929"/>
              <a:gd name="f145" fmla="*/ f5 1 f82"/>
              <a:gd name="f146" fmla="*/ f6 1 f82"/>
              <a:gd name="f147" fmla="*/ f5 1 f83"/>
              <a:gd name="f148" fmla="*/ f7 1 f83"/>
              <a:gd name="f149" fmla="+- f114 0 f1"/>
              <a:gd name="f150" fmla="*/ f115 1 f82"/>
              <a:gd name="f151" fmla="*/ f116 1 f83"/>
              <a:gd name="f152" fmla="*/ f117 1 f82"/>
              <a:gd name="f153" fmla="*/ f118 1 f82"/>
              <a:gd name="f154" fmla="*/ f119 1 f83"/>
              <a:gd name="f155" fmla="*/ f120 1 f82"/>
              <a:gd name="f156" fmla="*/ f121 1 f83"/>
              <a:gd name="f157" fmla="*/ f122 1 f82"/>
              <a:gd name="f158" fmla="*/ f123 1 f83"/>
              <a:gd name="f159" fmla="*/ f124 1 f82"/>
              <a:gd name="f160" fmla="*/ f125 1 f83"/>
              <a:gd name="f161" fmla="*/ f126 1 f82"/>
              <a:gd name="f162" fmla="*/ f127 1 f83"/>
              <a:gd name="f163" fmla="*/ f128 1 f83"/>
              <a:gd name="f164" fmla="*/ f129 1 f82"/>
              <a:gd name="f165" fmla="*/ f130 1 f83"/>
              <a:gd name="f166" fmla="*/ f131 1 f82"/>
              <a:gd name="f167" fmla="*/ f132 1 f83"/>
              <a:gd name="f168" fmla="*/ f133 1 f82"/>
              <a:gd name="f169" fmla="*/ f134 1 f83"/>
              <a:gd name="f170" fmla="*/ f135 1 f82"/>
              <a:gd name="f171" fmla="*/ f136 1 f83"/>
              <a:gd name="f172" fmla="*/ f137 1 f82"/>
              <a:gd name="f173" fmla="*/ f138 1 f83"/>
              <a:gd name="f174" fmla="*/ f139 1 f82"/>
              <a:gd name="f175" fmla="*/ f140 1 f83"/>
              <a:gd name="f176" fmla="*/ f141 1 f82"/>
              <a:gd name="f177" fmla="*/ f142 1 f83"/>
              <a:gd name="f178" fmla="*/ f143 1 f82"/>
              <a:gd name="f179" fmla="*/ f144 1 f83"/>
              <a:gd name="f180" fmla="*/ f145 f77 1"/>
              <a:gd name="f181" fmla="*/ f146 f77 1"/>
              <a:gd name="f182" fmla="*/ f148 f78 1"/>
              <a:gd name="f183" fmla="*/ f147 f78 1"/>
              <a:gd name="f184" fmla="*/ f150 f77 1"/>
              <a:gd name="f185" fmla="*/ f151 f78 1"/>
              <a:gd name="f186" fmla="*/ f152 f77 1"/>
              <a:gd name="f187" fmla="*/ f153 f77 1"/>
              <a:gd name="f188" fmla="*/ f154 f78 1"/>
              <a:gd name="f189" fmla="*/ f155 f77 1"/>
              <a:gd name="f190" fmla="*/ f156 f78 1"/>
              <a:gd name="f191" fmla="*/ f157 f77 1"/>
              <a:gd name="f192" fmla="*/ f158 f78 1"/>
              <a:gd name="f193" fmla="*/ f159 f77 1"/>
              <a:gd name="f194" fmla="*/ f160 f78 1"/>
              <a:gd name="f195" fmla="*/ f161 f77 1"/>
              <a:gd name="f196" fmla="*/ f162 f78 1"/>
              <a:gd name="f197" fmla="*/ f163 f78 1"/>
              <a:gd name="f198" fmla="*/ f164 f77 1"/>
              <a:gd name="f199" fmla="*/ f165 f78 1"/>
              <a:gd name="f200" fmla="*/ f166 f77 1"/>
              <a:gd name="f201" fmla="*/ f167 f78 1"/>
              <a:gd name="f202" fmla="*/ f168 f77 1"/>
              <a:gd name="f203" fmla="*/ f169 f78 1"/>
              <a:gd name="f204" fmla="*/ f170 f77 1"/>
              <a:gd name="f205" fmla="*/ f171 f78 1"/>
              <a:gd name="f206" fmla="*/ f172 f77 1"/>
              <a:gd name="f207" fmla="*/ f173 f78 1"/>
              <a:gd name="f208" fmla="*/ f174 f77 1"/>
              <a:gd name="f209" fmla="*/ f175 f78 1"/>
              <a:gd name="f210" fmla="*/ f176 f77 1"/>
              <a:gd name="f211" fmla="*/ f177 f78 1"/>
              <a:gd name="f212" fmla="*/ f178 f77 1"/>
              <a:gd name="f213" fmla="*/ f179 f78 1"/>
            </a:gdLst>
            <a:ahLst/>
            <a:cxnLst>
              <a:cxn ang="3cd4">
                <a:pos x="hc" y="t"/>
              </a:cxn>
              <a:cxn ang="0">
                <a:pos x="r" y="vc"/>
              </a:cxn>
              <a:cxn ang="cd4">
                <a:pos x="hc" y="b"/>
              </a:cxn>
              <a:cxn ang="cd2">
                <a:pos x="l" y="vc"/>
              </a:cxn>
              <a:cxn ang="f149">
                <a:pos x="f184" y="f185"/>
              </a:cxn>
              <a:cxn ang="f149">
                <a:pos x="f186" y="f185"/>
              </a:cxn>
              <a:cxn ang="f149">
                <a:pos x="f187" y="f188"/>
              </a:cxn>
              <a:cxn ang="f149">
                <a:pos x="f189" y="f190"/>
              </a:cxn>
              <a:cxn ang="f149">
                <a:pos x="f191" y="f192"/>
              </a:cxn>
              <a:cxn ang="f149">
                <a:pos x="f193" y="f194"/>
              </a:cxn>
              <a:cxn ang="f149">
                <a:pos x="f195" y="f196"/>
              </a:cxn>
              <a:cxn ang="f149">
                <a:pos x="f195" y="f197"/>
              </a:cxn>
              <a:cxn ang="f149">
                <a:pos x="f198" y="f199"/>
              </a:cxn>
              <a:cxn ang="f149">
                <a:pos x="f200" y="f201"/>
              </a:cxn>
              <a:cxn ang="f149">
                <a:pos x="f202" y="f203"/>
              </a:cxn>
              <a:cxn ang="f149">
                <a:pos x="f204" y="f205"/>
              </a:cxn>
              <a:cxn ang="f149">
                <a:pos x="f206" y="f207"/>
              </a:cxn>
              <a:cxn ang="f149">
                <a:pos x="f208" y="f209"/>
              </a:cxn>
              <a:cxn ang="f149">
                <a:pos x="f210" y="f211"/>
              </a:cxn>
              <a:cxn ang="f149">
                <a:pos x="f212" y="f213"/>
              </a:cxn>
            </a:cxnLst>
            <a:rect l="f180" t="f183" r="f181" b="f182"/>
            <a:pathLst>
              <a:path w="5113309" h="6162929">
                <a:moveTo>
                  <a:pt x="f8" y="f5"/>
                </a:moveTo>
                <a:lnTo>
                  <a:pt x="f9" y="f5"/>
                </a:lnTo>
                <a:lnTo>
                  <a:pt x="f10" y="f11"/>
                </a:lnTo>
                <a:cubicBezTo>
                  <a:pt x="f12" y="f13"/>
                  <a:pt x="f14" y="f15"/>
                  <a:pt x="f16" y="f17"/>
                </a:cubicBezTo>
                <a:cubicBezTo>
                  <a:pt x="f18" y="f19"/>
                  <a:pt x="f20" y="f21"/>
                  <a:pt x="f22" y="f23"/>
                </a:cubicBezTo>
                <a:cubicBezTo>
                  <a:pt x="f24" y="f25"/>
                  <a:pt x="f26" y="f27"/>
                  <a:pt x="f28" y="f29"/>
                </a:cubicBezTo>
                <a:lnTo>
                  <a:pt x="f6" y="f30"/>
                </a:lnTo>
                <a:lnTo>
                  <a:pt x="f6" y="f31"/>
                </a:lnTo>
                <a:lnTo>
                  <a:pt x="f32" y="f33"/>
                </a:lnTo>
                <a:cubicBezTo>
                  <a:pt x="f34" y="f35"/>
                  <a:pt x="f36" y="f37"/>
                  <a:pt x="f38" y="f39"/>
                </a:cubicBezTo>
                <a:cubicBezTo>
                  <a:pt x="f40" y="f41"/>
                  <a:pt x="f42" y="f43"/>
                  <a:pt x="f44" y="f45"/>
                </a:cubicBezTo>
                <a:cubicBezTo>
                  <a:pt x="f46" y="f47"/>
                  <a:pt x="f48" y="f49"/>
                  <a:pt x="f50" y="f51"/>
                </a:cubicBezTo>
                <a:cubicBezTo>
                  <a:pt x="f52" y="f53"/>
                  <a:pt x="f54" y="f55"/>
                  <a:pt x="f56" y="f57"/>
                </a:cubicBezTo>
                <a:cubicBezTo>
                  <a:pt x="f58" y="f59"/>
                  <a:pt x="f60" y="f61"/>
                  <a:pt x="f62" y="f63"/>
                </a:cubicBezTo>
                <a:cubicBezTo>
                  <a:pt x="f64" y="f65"/>
                  <a:pt x="f66" y="f67"/>
                  <a:pt x="f68" y="f69"/>
                </a:cubicBezTo>
                <a:cubicBezTo>
                  <a:pt x="f70" y="f71"/>
                  <a:pt x="f72" y="f73"/>
                  <a:pt x="f74" y="f75"/>
                </a:cubicBezTo>
                <a:close/>
              </a:path>
            </a:pathLst>
          </a:custGeom>
          <a:solidFill>
            <a:srgbClr val="657689">
              <a:alpha val="52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6" name="Picture Placeholder 20">
            <a:extLst>
              <a:ext uri="{FF2B5EF4-FFF2-40B4-BE49-F238E27FC236}">
                <a16:creationId xmlns:a16="http://schemas.microsoft.com/office/drawing/2014/main" id="{E95D8CB7-8162-88E8-8167-FFF2C8C53F9A}"/>
              </a:ext>
            </a:extLst>
          </p:cNvPr>
          <p:cNvSpPr txBox="1">
            <a:spLocks noGrp="1"/>
          </p:cNvSpPr>
          <p:nvPr>
            <p:ph type="pic" idx="4294967295"/>
          </p:nvPr>
        </p:nvSpPr>
        <p:spPr>
          <a:xfrm>
            <a:off x="7815468" y="0"/>
            <a:ext cx="4376528" cy="6018397"/>
          </a:xfrm>
          <a:solidFill>
            <a:srgbClr val="B5CA92"/>
          </a:solidFill>
        </p:spPr>
        <p:txBody>
          <a:bodyPr anchor="ctr" anchorCtr="1">
            <a:noAutofit/>
          </a:bodyPr>
          <a:lstStyle>
            <a:lvl1pPr marL="0" indent="0" algn="ctr">
              <a:buNone/>
              <a:defRPr sz="3200"/>
            </a:lvl1pPr>
          </a:lstStyle>
          <a:p>
            <a:pPr lvl="0"/>
            <a:r>
              <a:rPr lang="en-US"/>
              <a:t>Click icon to add picture</a:t>
            </a:r>
            <a:endParaRPr lang="en-GB"/>
          </a:p>
        </p:txBody>
      </p:sp>
      <p:sp>
        <p:nvSpPr>
          <p:cNvPr id="7" name="Date Placeholder 4">
            <a:extLst>
              <a:ext uri="{FF2B5EF4-FFF2-40B4-BE49-F238E27FC236}">
                <a16:creationId xmlns:a16="http://schemas.microsoft.com/office/drawing/2014/main" id="{6E73670C-6B21-9D09-8439-170BFF2F2E4B}"/>
              </a:ext>
            </a:extLst>
          </p:cNvPr>
          <p:cNvSpPr txBox="1">
            <a:spLocks noGrp="1"/>
          </p:cNvSpPr>
          <p:nvPr>
            <p:ph type="dt" sz="half" idx="7"/>
          </p:nvPr>
        </p:nvSpPr>
        <p:spPr/>
        <p:txBody>
          <a:bodyPr/>
          <a:lstStyle>
            <a:lvl1pPr>
              <a:defRPr/>
            </a:lvl1pPr>
          </a:lstStyle>
          <a:p>
            <a:pPr lvl="0"/>
            <a:r>
              <a:rPr lang="en-GB"/>
              <a:t>20XX</a:t>
            </a:r>
          </a:p>
        </p:txBody>
      </p:sp>
      <p:sp>
        <p:nvSpPr>
          <p:cNvPr id="8" name="Footer Placeholder 5">
            <a:extLst>
              <a:ext uri="{FF2B5EF4-FFF2-40B4-BE49-F238E27FC236}">
                <a16:creationId xmlns:a16="http://schemas.microsoft.com/office/drawing/2014/main" id="{2ECCC89B-4CBA-E17D-C94D-FFE90B45B7C3}"/>
              </a:ext>
            </a:extLst>
          </p:cNvPr>
          <p:cNvSpPr txBox="1">
            <a:spLocks noGrp="1"/>
          </p:cNvSpPr>
          <p:nvPr>
            <p:ph type="ftr" sz="quarter" idx="9"/>
          </p:nvPr>
        </p:nvSpPr>
        <p:spPr/>
        <p:txBody>
          <a:bodyPr/>
          <a:lstStyle>
            <a:lvl1pPr>
              <a:defRPr/>
            </a:lvl1pPr>
          </a:lstStyle>
          <a:p>
            <a:pPr lvl="0"/>
            <a:r>
              <a:rPr lang="en-GB"/>
              <a:t>presentation title</a:t>
            </a:r>
          </a:p>
        </p:txBody>
      </p:sp>
      <p:sp>
        <p:nvSpPr>
          <p:cNvPr id="9" name="Slide Number Placeholder 6">
            <a:extLst>
              <a:ext uri="{FF2B5EF4-FFF2-40B4-BE49-F238E27FC236}">
                <a16:creationId xmlns:a16="http://schemas.microsoft.com/office/drawing/2014/main" id="{8DA5184A-9F13-E40B-38E9-40C0BE3E362B}"/>
              </a:ext>
            </a:extLst>
          </p:cNvPr>
          <p:cNvSpPr txBox="1">
            <a:spLocks noGrp="1"/>
          </p:cNvSpPr>
          <p:nvPr>
            <p:ph type="sldNum" sz="quarter" idx="8"/>
          </p:nvPr>
        </p:nvSpPr>
        <p:spPr/>
        <p:txBody>
          <a:bodyPr/>
          <a:lstStyle>
            <a:lvl1pPr>
              <a:defRPr/>
            </a:lvl1pPr>
          </a:lstStyle>
          <a:p>
            <a:pPr lvl="0"/>
            <a:fld id="{ADACAE57-B4A1-4B8F-B9BC-304445C05CDF}" type="slidenum">
              <a:t>‹#›</a:t>
            </a:fld>
            <a:endParaRPr lang="en-GB"/>
          </a:p>
        </p:txBody>
      </p:sp>
    </p:spTree>
    <p:extLst>
      <p:ext uri="{BB962C8B-B14F-4D97-AF65-F5344CB8AC3E}">
        <p14:creationId xmlns:p14="http://schemas.microsoft.com/office/powerpoint/2010/main" val="21188287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2_Comparison">
    <p:spTree>
      <p:nvGrpSpPr>
        <p:cNvPr id="1" name=""/>
        <p:cNvGrpSpPr/>
        <p:nvPr/>
      </p:nvGrpSpPr>
      <p:grpSpPr>
        <a:xfrm>
          <a:off x="0" y="0"/>
          <a:ext cx="0" cy="0"/>
          <a:chOff x="0" y="0"/>
          <a:chExt cx="0" cy="0"/>
        </a:xfrm>
      </p:grpSpPr>
      <p:sp>
        <p:nvSpPr>
          <p:cNvPr id="2" name="Freeform: Shape 22">
            <a:extLst>
              <a:ext uri="{FF2B5EF4-FFF2-40B4-BE49-F238E27FC236}">
                <a16:creationId xmlns:a16="http://schemas.microsoft.com/office/drawing/2014/main" id="{015C6EA2-6F8D-9270-03BC-CED8B42DB62D}"/>
              </a:ext>
            </a:extLst>
          </p:cNvPr>
          <p:cNvSpPr/>
          <p:nvPr/>
        </p:nvSpPr>
        <p:spPr>
          <a:xfrm>
            <a:off x="737756" y="1496369"/>
            <a:ext cx="11454249" cy="5361630"/>
          </a:xfrm>
          <a:custGeom>
            <a:avLst/>
            <a:gdLst>
              <a:gd name="f0" fmla="val 10800000"/>
              <a:gd name="f1" fmla="val 5400000"/>
              <a:gd name="f2" fmla="val 180"/>
              <a:gd name="f3" fmla="val w"/>
              <a:gd name="f4" fmla="val h"/>
              <a:gd name="f5" fmla="val 0"/>
              <a:gd name="f6" fmla="val 11454247"/>
              <a:gd name="f7" fmla="val 5361629"/>
              <a:gd name="f8" fmla="val 6289581"/>
              <a:gd name="f9" fmla="val 282"/>
              <a:gd name="f10" fmla="val 8465340"/>
              <a:gd name="f11" fmla="+- 0 0 14675"/>
              <a:gd name="f12" fmla="val 10006154"/>
              <a:gd name="f13" fmla="val 571178"/>
              <a:gd name="f14" fmla="val 10470807"/>
              <a:gd name="f15" fmla="val 759302"/>
              <a:gd name="f16" fmla="val 10778666"/>
              <a:gd name="f17" fmla="val 883899"/>
              <a:gd name="f18" fmla="val 11045023"/>
              <a:gd name="f19" fmla="val 1008258"/>
              <a:gd name="f20" fmla="val 11276049"/>
              <a:gd name="f21" fmla="val 1131122"/>
              <a:gd name="f22" fmla="val 1230436"/>
              <a:gd name="f23" fmla="val 380284"/>
              <a:gd name="f24" fmla="val 335545"/>
              <a:gd name="f25" fmla="val 5249207"/>
              <a:gd name="f26" fmla="+- 0 0 39263"/>
              <a:gd name="f27" fmla="val 4244088"/>
              <a:gd name="f28" fmla="+- 0 0 202610"/>
              <a:gd name="f29" fmla="val 2928326"/>
              <a:gd name="f30" fmla="val 397857"/>
              <a:gd name="f31" fmla="val 1927967"/>
              <a:gd name="f32" fmla="val 517170"/>
              <a:gd name="f33" fmla="val 1729198"/>
              <a:gd name="f34" fmla="val 951042"/>
              <a:gd name="f35" fmla="val 1069104"/>
              <a:gd name="f36" fmla="val 2970513"/>
              <a:gd name="f37" fmla="val 486859"/>
              <a:gd name="f38" fmla="val 4180432"/>
              <a:gd name="f39" fmla="val 138015"/>
              <a:gd name="f40" fmla="val 5300600"/>
              <a:gd name="f41" fmla="val 7081"/>
              <a:gd name="f42" fmla="+- 0 0 -90"/>
              <a:gd name="f43" fmla="*/ f3 1 11454247"/>
              <a:gd name="f44" fmla="*/ f4 1 5361629"/>
              <a:gd name="f45" fmla="+- f7 0 f5"/>
              <a:gd name="f46" fmla="+- f6 0 f5"/>
              <a:gd name="f47" fmla="*/ f42 f0 1"/>
              <a:gd name="f48" fmla="*/ f46 1 11454247"/>
              <a:gd name="f49" fmla="*/ f45 1 5361629"/>
              <a:gd name="f50" fmla="*/ 6289581 f46 1"/>
              <a:gd name="f51" fmla="*/ 282 f45 1"/>
              <a:gd name="f52" fmla="*/ 10470807 f46 1"/>
              <a:gd name="f53" fmla="*/ 759302 f45 1"/>
              <a:gd name="f54" fmla="*/ 11276049 f46 1"/>
              <a:gd name="f55" fmla="*/ 1131122 f45 1"/>
              <a:gd name="f56" fmla="*/ 11454247 f46 1"/>
              <a:gd name="f57" fmla="*/ 1230436 f45 1"/>
              <a:gd name="f58" fmla="*/ 5361629 f45 1"/>
              <a:gd name="f59" fmla="*/ 380284 f46 1"/>
              <a:gd name="f60" fmla="*/ 335545 f46 1"/>
              <a:gd name="f61" fmla="*/ 5249207 f45 1"/>
              <a:gd name="f62" fmla="*/ 397857 f46 1"/>
              <a:gd name="f63" fmla="*/ 1927967 f45 1"/>
              <a:gd name="f64" fmla="*/ 2970513 f46 1"/>
              <a:gd name="f65" fmla="*/ 486859 f45 1"/>
              <a:gd name="f66" fmla="*/ f47 1 f2"/>
              <a:gd name="f67" fmla="*/ f50 1 11454247"/>
              <a:gd name="f68" fmla="*/ f51 1 5361629"/>
              <a:gd name="f69" fmla="*/ f52 1 11454247"/>
              <a:gd name="f70" fmla="*/ f53 1 5361629"/>
              <a:gd name="f71" fmla="*/ f54 1 11454247"/>
              <a:gd name="f72" fmla="*/ f55 1 5361629"/>
              <a:gd name="f73" fmla="*/ f56 1 11454247"/>
              <a:gd name="f74" fmla="*/ f57 1 5361629"/>
              <a:gd name="f75" fmla="*/ f58 1 5361629"/>
              <a:gd name="f76" fmla="*/ f59 1 11454247"/>
              <a:gd name="f77" fmla="*/ f60 1 11454247"/>
              <a:gd name="f78" fmla="*/ f61 1 5361629"/>
              <a:gd name="f79" fmla="*/ f62 1 11454247"/>
              <a:gd name="f80" fmla="*/ f63 1 5361629"/>
              <a:gd name="f81" fmla="*/ f64 1 11454247"/>
              <a:gd name="f82" fmla="*/ f65 1 5361629"/>
              <a:gd name="f83" fmla="*/ f5 1 f48"/>
              <a:gd name="f84" fmla="*/ f6 1 f48"/>
              <a:gd name="f85" fmla="*/ f5 1 f49"/>
              <a:gd name="f86" fmla="*/ f7 1 f49"/>
              <a:gd name="f87" fmla="+- f66 0 f1"/>
              <a:gd name="f88" fmla="*/ f67 1 f48"/>
              <a:gd name="f89" fmla="*/ f68 1 f49"/>
              <a:gd name="f90" fmla="*/ f69 1 f48"/>
              <a:gd name="f91" fmla="*/ f70 1 f49"/>
              <a:gd name="f92" fmla="*/ f71 1 f48"/>
              <a:gd name="f93" fmla="*/ f72 1 f49"/>
              <a:gd name="f94" fmla="*/ f73 1 f48"/>
              <a:gd name="f95" fmla="*/ f74 1 f49"/>
              <a:gd name="f96" fmla="*/ f75 1 f49"/>
              <a:gd name="f97" fmla="*/ f76 1 f48"/>
              <a:gd name="f98" fmla="*/ f77 1 f48"/>
              <a:gd name="f99" fmla="*/ f78 1 f49"/>
              <a:gd name="f100" fmla="*/ f79 1 f48"/>
              <a:gd name="f101" fmla="*/ f80 1 f49"/>
              <a:gd name="f102" fmla="*/ f81 1 f48"/>
              <a:gd name="f103" fmla="*/ f82 1 f49"/>
              <a:gd name="f104" fmla="*/ f83 f43 1"/>
              <a:gd name="f105" fmla="*/ f84 f43 1"/>
              <a:gd name="f106" fmla="*/ f86 f44 1"/>
              <a:gd name="f107" fmla="*/ f85 f44 1"/>
              <a:gd name="f108" fmla="*/ f88 f43 1"/>
              <a:gd name="f109" fmla="*/ f89 f44 1"/>
              <a:gd name="f110" fmla="*/ f90 f43 1"/>
              <a:gd name="f111" fmla="*/ f91 f44 1"/>
              <a:gd name="f112" fmla="*/ f92 f43 1"/>
              <a:gd name="f113" fmla="*/ f93 f44 1"/>
              <a:gd name="f114" fmla="*/ f94 f43 1"/>
              <a:gd name="f115" fmla="*/ f95 f44 1"/>
              <a:gd name="f116" fmla="*/ f96 f44 1"/>
              <a:gd name="f117" fmla="*/ f97 f43 1"/>
              <a:gd name="f118" fmla="*/ f98 f43 1"/>
              <a:gd name="f119" fmla="*/ f99 f44 1"/>
              <a:gd name="f120" fmla="*/ f100 f43 1"/>
              <a:gd name="f121" fmla="*/ f101 f44 1"/>
              <a:gd name="f122" fmla="*/ f102 f43 1"/>
              <a:gd name="f123" fmla="*/ f103 f44 1"/>
            </a:gdLst>
            <a:ahLst/>
            <a:cxnLst>
              <a:cxn ang="3cd4">
                <a:pos x="hc" y="t"/>
              </a:cxn>
              <a:cxn ang="0">
                <a:pos x="r" y="vc"/>
              </a:cxn>
              <a:cxn ang="cd4">
                <a:pos x="hc" y="b"/>
              </a:cxn>
              <a:cxn ang="cd2">
                <a:pos x="l" y="vc"/>
              </a:cxn>
              <a:cxn ang="f87">
                <a:pos x="f108" y="f109"/>
              </a:cxn>
              <a:cxn ang="f87">
                <a:pos x="f110" y="f111"/>
              </a:cxn>
              <a:cxn ang="f87">
                <a:pos x="f112" y="f113"/>
              </a:cxn>
              <a:cxn ang="f87">
                <a:pos x="f114" y="f115"/>
              </a:cxn>
              <a:cxn ang="f87">
                <a:pos x="f114" y="f116"/>
              </a:cxn>
              <a:cxn ang="f87">
                <a:pos x="f117" y="f116"/>
              </a:cxn>
              <a:cxn ang="f87">
                <a:pos x="f118" y="f119"/>
              </a:cxn>
              <a:cxn ang="f87">
                <a:pos x="f120" y="f121"/>
              </a:cxn>
              <a:cxn ang="f87">
                <a:pos x="f122" y="f123"/>
              </a:cxn>
              <a:cxn ang="f87">
                <a:pos x="f108" y="f109"/>
              </a:cxn>
            </a:cxnLst>
            <a:rect l="f104" t="f107" r="f105" b="f106"/>
            <a:pathLst>
              <a:path w="11454247" h="5361629">
                <a:moveTo>
                  <a:pt x="f8" y="f9"/>
                </a:moveTo>
                <a:cubicBezTo>
                  <a:pt x="f10" y="f11"/>
                  <a:pt x="f12" y="f13"/>
                  <a:pt x="f14" y="f15"/>
                </a:cubicBezTo>
                <a:cubicBezTo>
                  <a:pt x="f16" y="f17"/>
                  <a:pt x="f18" y="f19"/>
                  <a:pt x="f20" y="f21"/>
                </a:cubicBezTo>
                <a:lnTo>
                  <a:pt x="f6" y="f22"/>
                </a:lnTo>
                <a:lnTo>
                  <a:pt x="f6" y="f7"/>
                </a:lnTo>
                <a:lnTo>
                  <a:pt x="f23" y="f7"/>
                </a:lnTo>
                <a:lnTo>
                  <a:pt x="f24" y="f25"/>
                </a:lnTo>
                <a:cubicBezTo>
                  <a:pt x="f26" y="f27"/>
                  <a:pt x="f28" y="f29"/>
                  <a:pt x="f30" y="f31"/>
                </a:cubicBezTo>
                <a:cubicBezTo>
                  <a:pt x="f32" y="f33"/>
                  <a:pt x="f34" y="f35"/>
                  <a:pt x="f36" y="f37"/>
                </a:cubicBezTo>
                <a:cubicBezTo>
                  <a:pt x="f38" y="f39"/>
                  <a:pt x="f40" y="f41"/>
                  <a:pt x="f8" y="f9"/>
                </a:cubicBezTo>
                <a:close/>
              </a:path>
            </a:pathLst>
          </a:custGeom>
          <a:solidFill>
            <a:srgbClr val="102326">
              <a:alpha val="43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3" name="Freeform: Shape 15">
            <a:extLst>
              <a:ext uri="{FF2B5EF4-FFF2-40B4-BE49-F238E27FC236}">
                <a16:creationId xmlns:a16="http://schemas.microsoft.com/office/drawing/2014/main" id="{51334545-C52C-0830-6FC7-762D3BED299D}"/>
              </a:ext>
            </a:extLst>
          </p:cNvPr>
          <p:cNvSpPr/>
          <p:nvPr/>
        </p:nvSpPr>
        <p:spPr>
          <a:xfrm>
            <a:off x="0" y="0"/>
            <a:ext cx="8254791" cy="6858000"/>
          </a:xfrm>
          <a:custGeom>
            <a:avLst/>
            <a:gdLst>
              <a:gd name="f0" fmla="val 10800000"/>
              <a:gd name="f1" fmla="val 5400000"/>
              <a:gd name="f2" fmla="val 180"/>
              <a:gd name="f3" fmla="val w"/>
              <a:gd name="f4" fmla="val h"/>
              <a:gd name="f5" fmla="val 0"/>
              <a:gd name="f6" fmla="val 8254792"/>
              <a:gd name="f7" fmla="val 6858000"/>
              <a:gd name="f8" fmla="val 6376520"/>
              <a:gd name="f9" fmla="val 6476044"/>
              <a:gd name="f10" fmla="val 189247"/>
              <a:gd name="f11" fmla="val 7520839"/>
              <a:gd name="f12" fmla="val 2231293"/>
              <a:gd name="f13" fmla="val 8066945"/>
              <a:gd name="f14" fmla="val 4314694"/>
              <a:gd name="f15" fmla="val 8222355"/>
              <a:gd name="f16" fmla="val 6291375"/>
              <a:gd name="f17" fmla="+- 0 0 -90"/>
              <a:gd name="f18" fmla="*/ f3 1 8254792"/>
              <a:gd name="f19" fmla="*/ f4 1 6858000"/>
              <a:gd name="f20" fmla="+- f7 0 f5"/>
              <a:gd name="f21" fmla="+- f6 0 f5"/>
              <a:gd name="f22" fmla="*/ f17 f0 1"/>
              <a:gd name="f23" fmla="*/ f21 1 8254792"/>
              <a:gd name="f24" fmla="*/ f20 1 6858000"/>
              <a:gd name="f25" fmla="*/ 0 f21 1"/>
              <a:gd name="f26" fmla="*/ 0 f20 1"/>
              <a:gd name="f27" fmla="*/ 6376520 f21 1"/>
              <a:gd name="f28" fmla="*/ 6476044 f21 1"/>
              <a:gd name="f29" fmla="*/ 189247 f20 1"/>
              <a:gd name="f30" fmla="*/ 8222355 f21 1"/>
              <a:gd name="f31" fmla="*/ 6291375 f20 1"/>
              <a:gd name="f32" fmla="*/ 8254792 f21 1"/>
              <a:gd name="f33" fmla="*/ 6858000 f20 1"/>
              <a:gd name="f34" fmla="*/ f22 1 f2"/>
              <a:gd name="f35" fmla="*/ f25 1 8254792"/>
              <a:gd name="f36" fmla="*/ f26 1 6858000"/>
              <a:gd name="f37" fmla="*/ f27 1 8254792"/>
              <a:gd name="f38" fmla="*/ f28 1 8254792"/>
              <a:gd name="f39" fmla="*/ f29 1 6858000"/>
              <a:gd name="f40" fmla="*/ f30 1 8254792"/>
              <a:gd name="f41" fmla="*/ f31 1 6858000"/>
              <a:gd name="f42" fmla="*/ f32 1 8254792"/>
              <a:gd name="f43" fmla="*/ f33 1 6858000"/>
              <a:gd name="f44" fmla="*/ f5 1 f23"/>
              <a:gd name="f45" fmla="*/ f6 1 f23"/>
              <a:gd name="f46" fmla="*/ f5 1 f24"/>
              <a:gd name="f47" fmla="*/ f7 1 f24"/>
              <a:gd name="f48" fmla="+- f34 0 f1"/>
              <a:gd name="f49" fmla="*/ f35 1 f23"/>
              <a:gd name="f50" fmla="*/ f36 1 f24"/>
              <a:gd name="f51" fmla="*/ f37 1 f23"/>
              <a:gd name="f52" fmla="*/ f38 1 f23"/>
              <a:gd name="f53" fmla="*/ f39 1 f24"/>
              <a:gd name="f54" fmla="*/ f40 1 f23"/>
              <a:gd name="f55" fmla="*/ f41 1 f24"/>
              <a:gd name="f56" fmla="*/ f42 1 f23"/>
              <a:gd name="f57" fmla="*/ f43 1 f24"/>
              <a:gd name="f58" fmla="*/ f44 f18 1"/>
              <a:gd name="f59" fmla="*/ f45 f18 1"/>
              <a:gd name="f60" fmla="*/ f47 f19 1"/>
              <a:gd name="f61" fmla="*/ f46 f19 1"/>
              <a:gd name="f62" fmla="*/ f49 f18 1"/>
              <a:gd name="f63" fmla="*/ f50 f19 1"/>
              <a:gd name="f64" fmla="*/ f51 f18 1"/>
              <a:gd name="f65" fmla="*/ f52 f18 1"/>
              <a:gd name="f66" fmla="*/ f53 f19 1"/>
              <a:gd name="f67" fmla="*/ f54 f18 1"/>
              <a:gd name="f68" fmla="*/ f55 f19 1"/>
              <a:gd name="f69" fmla="*/ f56 f18 1"/>
              <a:gd name="f70" fmla="*/ f57 f19 1"/>
            </a:gdLst>
            <a:ahLst/>
            <a:cxnLst>
              <a:cxn ang="3cd4">
                <a:pos x="hc" y="t"/>
              </a:cxn>
              <a:cxn ang="0">
                <a:pos x="r" y="vc"/>
              </a:cxn>
              <a:cxn ang="cd4">
                <a:pos x="hc" y="b"/>
              </a:cxn>
              <a:cxn ang="cd2">
                <a:pos x="l" y="vc"/>
              </a:cxn>
              <a:cxn ang="f48">
                <a:pos x="f62" y="f63"/>
              </a:cxn>
              <a:cxn ang="f48">
                <a:pos x="f64" y="f63"/>
              </a:cxn>
              <a:cxn ang="f48">
                <a:pos x="f65" y="f66"/>
              </a:cxn>
              <a:cxn ang="f48">
                <a:pos x="f67" y="f68"/>
              </a:cxn>
              <a:cxn ang="f48">
                <a:pos x="f69" y="f70"/>
              </a:cxn>
              <a:cxn ang="f48">
                <a:pos x="f62" y="f70"/>
              </a:cxn>
            </a:cxnLst>
            <a:rect l="f58" t="f61" r="f59" b="f60"/>
            <a:pathLst>
              <a:path w="8254792" h="6858000">
                <a:moveTo>
                  <a:pt x="f5" y="f5"/>
                </a:moveTo>
                <a:lnTo>
                  <a:pt x="f8" y="f5"/>
                </a:lnTo>
                <a:lnTo>
                  <a:pt x="f9" y="f10"/>
                </a:lnTo>
                <a:cubicBezTo>
                  <a:pt x="f11" y="f12"/>
                  <a:pt x="f13" y="f14"/>
                  <a:pt x="f15" y="f16"/>
                </a:cubicBezTo>
                <a:lnTo>
                  <a:pt x="f6" y="f7"/>
                </a:lnTo>
                <a:lnTo>
                  <a:pt x="f5" y="f7"/>
                </a:lnTo>
                <a:close/>
              </a:path>
            </a:pathLst>
          </a:custGeom>
          <a:solidFill>
            <a:srgbClr val="162F33">
              <a:alpha val="63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4" name="Content Placeholder 3">
            <a:extLst>
              <a:ext uri="{FF2B5EF4-FFF2-40B4-BE49-F238E27FC236}">
                <a16:creationId xmlns:a16="http://schemas.microsoft.com/office/drawing/2014/main" id="{275B3808-41DF-238A-0323-F8B565059AD9}"/>
              </a:ext>
            </a:extLst>
          </p:cNvPr>
          <p:cNvSpPr txBox="1">
            <a:spLocks noGrp="1"/>
          </p:cNvSpPr>
          <p:nvPr>
            <p:ph idx="4294967295"/>
          </p:nvPr>
        </p:nvSpPr>
        <p:spPr>
          <a:xfrm>
            <a:off x="576072" y="2350008"/>
            <a:ext cx="6464808" cy="1097280"/>
          </a:xfrm>
        </p:spPr>
        <p:txBody>
          <a:bodyPr/>
          <a:lstStyle>
            <a:lvl1pPr marL="283464" indent="-283464">
              <a:lnSpc>
                <a:spcPct val="100000"/>
              </a:lnSpc>
              <a:spcBef>
                <a:spcPts val="0"/>
              </a:spcBef>
              <a:buFont typeface="Courier New" pitchFamily="49"/>
              <a:buChar char="o"/>
              <a:defRPr sz="1800">
                <a:solidFill>
                  <a:srgbClr val="50B4C8"/>
                </a:solidFill>
              </a:defRPr>
            </a:lvl1pPr>
            <a:lvl2pPr>
              <a:lnSpc>
                <a:spcPct val="100000"/>
              </a:lnSpc>
              <a:spcBef>
                <a:spcPts val="0"/>
              </a:spcBef>
              <a:defRPr sz="1600">
                <a:solidFill>
                  <a:srgbClr val="50B4C8"/>
                </a:solidFill>
              </a:defRPr>
            </a:lvl2pPr>
            <a:lvl3pPr>
              <a:lnSpc>
                <a:spcPct val="100000"/>
              </a:lnSpc>
              <a:spcBef>
                <a:spcPts val="0"/>
              </a:spcBef>
              <a:defRPr sz="1400">
                <a:solidFill>
                  <a:srgbClr val="50B4C8"/>
                </a:solidFill>
              </a:defRPr>
            </a:lvl3pPr>
            <a:lvl4pPr>
              <a:lnSpc>
                <a:spcPct val="100000"/>
              </a:lnSpc>
              <a:spcBef>
                <a:spcPts val="0"/>
              </a:spcBef>
              <a:defRPr sz="1200">
                <a:solidFill>
                  <a:srgbClr val="50B4C8"/>
                </a:solidFill>
              </a:defRPr>
            </a:lvl4pPr>
            <a:lvl5pPr>
              <a:lnSpc>
                <a:spcPct val="100000"/>
              </a:lnSpc>
              <a:spcBef>
                <a:spcPts val="0"/>
              </a:spcBef>
              <a:defRPr sz="1200">
                <a:solidFill>
                  <a:srgbClr val="50B4C8"/>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6">
            <a:extLst>
              <a:ext uri="{FF2B5EF4-FFF2-40B4-BE49-F238E27FC236}">
                <a16:creationId xmlns:a16="http://schemas.microsoft.com/office/drawing/2014/main" id="{6E7CA1E8-E492-20A0-624B-5467431D45AB}"/>
              </a:ext>
            </a:extLst>
          </p:cNvPr>
          <p:cNvSpPr txBox="1">
            <a:spLocks noGrp="1"/>
          </p:cNvSpPr>
          <p:nvPr>
            <p:ph type="dt" sz="half" idx="7"/>
          </p:nvPr>
        </p:nvSpPr>
        <p:spPr/>
        <p:txBody>
          <a:bodyPr/>
          <a:lstStyle>
            <a:lvl1pPr>
              <a:defRPr>
                <a:solidFill>
                  <a:srgbClr val="50B4C8"/>
                </a:solidFill>
              </a:defRPr>
            </a:lvl1pPr>
          </a:lstStyle>
          <a:p>
            <a:pPr lvl="0"/>
            <a:r>
              <a:rPr lang="en-GB"/>
              <a:t>20XX</a:t>
            </a:r>
          </a:p>
        </p:txBody>
      </p:sp>
      <p:sp>
        <p:nvSpPr>
          <p:cNvPr id="6" name="Footer Placeholder 7">
            <a:extLst>
              <a:ext uri="{FF2B5EF4-FFF2-40B4-BE49-F238E27FC236}">
                <a16:creationId xmlns:a16="http://schemas.microsoft.com/office/drawing/2014/main" id="{EA4BC251-7CD7-7710-2225-F36CA3E89365}"/>
              </a:ext>
            </a:extLst>
          </p:cNvPr>
          <p:cNvSpPr txBox="1">
            <a:spLocks noGrp="1"/>
          </p:cNvSpPr>
          <p:nvPr>
            <p:ph type="ftr" sz="quarter" idx="9"/>
          </p:nvPr>
        </p:nvSpPr>
        <p:spPr/>
        <p:txBody>
          <a:bodyPr/>
          <a:lstStyle>
            <a:lvl1pPr>
              <a:defRPr>
                <a:solidFill>
                  <a:srgbClr val="50B4C8"/>
                </a:solidFill>
              </a:defRPr>
            </a:lvl1pPr>
          </a:lstStyle>
          <a:p>
            <a:pPr lvl="0"/>
            <a:r>
              <a:rPr lang="en-GB"/>
              <a:t>presentation title</a:t>
            </a:r>
          </a:p>
        </p:txBody>
      </p:sp>
      <p:sp>
        <p:nvSpPr>
          <p:cNvPr id="7" name="Slide Number Placeholder 8">
            <a:extLst>
              <a:ext uri="{FF2B5EF4-FFF2-40B4-BE49-F238E27FC236}">
                <a16:creationId xmlns:a16="http://schemas.microsoft.com/office/drawing/2014/main" id="{95614117-DAA2-155D-A4D9-06E6144F0D6B}"/>
              </a:ext>
            </a:extLst>
          </p:cNvPr>
          <p:cNvSpPr txBox="1">
            <a:spLocks noGrp="1"/>
          </p:cNvSpPr>
          <p:nvPr>
            <p:ph type="sldNum" sz="quarter" idx="8"/>
          </p:nvPr>
        </p:nvSpPr>
        <p:spPr/>
        <p:txBody>
          <a:bodyPr/>
          <a:lstStyle>
            <a:lvl1pPr>
              <a:defRPr/>
            </a:lvl1pPr>
          </a:lstStyle>
          <a:p>
            <a:pPr lvl="0"/>
            <a:fld id="{F54F7B36-4B0F-4339-86F8-B045A6CC7FDD}" type="slidenum">
              <a:t>‹#›</a:t>
            </a:fld>
            <a:endParaRPr lang="en-GB"/>
          </a:p>
        </p:txBody>
      </p:sp>
      <p:sp>
        <p:nvSpPr>
          <p:cNvPr id="8" name="Freeform: Shape 29">
            <a:extLst>
              <a:ext uri="{FF2B5EF4-FFF2-40B4-BE49-F238E27FC236}">
                <a16:creationId xmlns:a16="http://schemas.microsoft.com/office/drawing/2014/main" id="{9F967E49-67A0-1EFC-381F-5676C49CEAB7}"/>
              </a:ext>
            </a:extLst>
          </p:cNvPr>
          <p:cNvSpPr/>
          <p:nvPr/>
        </p:nvSpPr>
        <p:spPr>
          <a:xfrm>
            <a:off x="8419456" y="0"/>
            <a:ext cx="3772549" cy="6858000"/>
          </a:xfrm>
          <a:custGeom>
            <a:avLst/>
            <a:gdLst>
              <a:gd name="f0" fmla="val 10800000"/>
              <a:gd name="f1" fmla="val 5400000"/>
              <a:gd name="f2" fmla="val 180"/>
              <a:gd name="f3" fmla="val w"/>
              <a:gd name="f4" fmla="val h"/>
              <a:gd name="f5" fmla="val 0"/>
              <a:gd name="f6" fmla="val 3772547"/>
              <a:gd name="f7" fmla="val 6858000"/>
              <a:gd name="f8" fmla="val 726013"/>
              <a:gd name="f9" fmla="val 6699184"/>
              <a:gd name="f10" fmla="val 505094"/>
              <a:gd name="f11" fmla="val 6702481"/>
              <a:gd name="f12" fmla="val 252855"/>
              <a:gd name="f13" fmla="val 6758262"/>
              <a:gd name="f14" fmla="val 194178"/>
              <a:gd name="f15" fmla="val 6822271"/>
              <a:gd name="f16" fmla="val 340965"/>
              <a:gd name="f17" fmla="val 6831973"/>
              <a:gd name="f18" fmla="val 513890"/>
              <a:gd name="f19" fmla="val 6842751"/>
              <a:gd name="f20" fmla="val 646765"/>
              <a:gd name="f21" fmla="val 6837951"/>
              <a:gd name="f22" fmla="val 728437"/>
              <a:gd name="f23" fmla="val 6835053"/>
              <a:gd name="f24" fmla="val 763236"/>
              <a:gd name="f25" fmla="val 6793738"/>
              <a:gd name="f26" fmla="val 2688876"/>
              <a:gd name="f27" fmla="val 6144480"/>
              <a:gd name="f28" fmla="val 2667939"/>
              <a:gd name="f29" fmla="val 6147456"/>
              <a:gd name="f30" fmla="val 2643536"/>
              <a:gd name="f31" fmla="val 6156136"/>
              <a:gd name="f32" fmla="val 2614489"/>
              <a:gd name="f33" fmla="val 6172461"/>
              <a:gd name="f34" fmla="val 2707881"/>
              <a:gd name="f35" fmla="val 6194253"/>
              <a:gd name="f36" fmla="val 2761756"/>
              <a:gd name="f37" fmla="val 6206533"/>
              <a:gd name="f38" fmla="val 2815497"/>
              <a:gd name="f39" fmla="val 6219317"/>
              <a:gd name="f40" fmla="val 2783299"/>
              <a:gd name="f41" fmla="val 6177962"/>
              <a:gd name="f42" fmla="val 2751687"/>
              <a:gd name="f43" fmla="val 6135552"/>
              <a:gd name="f44" fmla="val 1441445"/>
              <a:gd name="f45" fmla="val 5828515"/>
              <a:gd name="f46" fmla="val 1396390"/>
              <a:gd name="f47" fmla="val 6000687"/>
              <a:gd name="f48" fmla="val 1505235"/>
              <a:gd name="f49" fmla="val 6111739"/>
              <a:gd name="f50" fmla="val 1597267"/>
              <a:gd name="f51" fmla="val 6261382"/>
              <a:gd name="f52" fmla="val 1694641"/>
              <a:gd name="f53" fmla="val 6042892"/>
              <a:gd name="f54" fmla="val 1513131"/>
              <a:gd name="f55" fmla="val 5955469"/>
              <a:gd name="f56" fmla="val 564047"/>
              <a:gd name="f57" fmla="val 5081627"/>
              <a:gd name="f58" fmla="val 641557"/>
              <a:gd name="f59" fmla="val 5116402"/>
              <a:gd name="f60" fmla="val 701122"/>
              <a:gd name="f61" fmla="val 5143676"/>
              <a:gd name="f62" fmla="val 757435"/>
              <a:gd name="f63" fmla="val 5169001"/>
              <a:gd name="f64" fmla="val 751231"/>
              <a:gd name="f65" fmla="val 5345118"/>
              <a:gd name="f66" fmla="val 664682"/>
              <a:gd name="f67" fmla="val 5505095"/>
              <a:gd name="f68" fmla="val 714026"/>
              <a:gd name="f69" fmla="val 5699328"/>
              <a:gd name="f70" fmla="val 809018"/>
              <a:gd name="f71" fmla="val 5624578"/>
              <a:gd name="f72" fmla="val 790582"/>
              <a:gd name="f73" fmla="val 5532365"/>
              <a:gd name="f74" fmla="val 819070"/>
              <a:gd name="f75" fmla="val 5460266"/>
              <a:gd name="f76" fmla="val 848733"/>
              <a:gd name="f77" fmla="val 5385789"/>
              <a:gd name="f78" fmla="val 876015"/>
              <a:gd name="f79" fmla="val 5310136"/>
              <a:gd name="f80" fmla="val 910123"/>
              <a:gd name="f81" fmla="val 5219072"/>
              <a:gd name="f82" fmla="val 1044340"/>
              <a:gd name="f83" fmla="val 5323992"/>
              <a:gd name="f84" fmla="val 942395"/>
              <a:gd name="f85" fmla="val 5406577"/>
              <a:gd name="f86" fmla="val 926416"/>
              <a:gd name="f87" fmla="val 5486336"/>
              <a:gd name="f88" fmla="val 907439"/>
              <a:gd name="f89" fmla="val 5579299"/>
              <a:gd name="f90" fmla="val 879639"/>
              <a:gd name="f91" fmla="val 5670976"/>
              <a:gd name="f92" fmla="val 855495"/>
              <a:gd name="f93" fmla="val 5763094"/>
              <a:gd name="f94" fmla="val 868677"/>
              <a:gd name="f95" fmla="val 5768242"/>
              <a:gd name="f96" fmla="val 881859"/>
              <a:gd name="f97" fmla="val 5773390"/>
              <a:gd name="f98" fmla="val 895041"/>
              <a:gd name="f99" fmla="val 5778538"/>
              <a:gd name="f100" fmla="val 927397"/>
              <a:gd name="f101" fmla="val 5694008"/>
              <a:gd name="f102" fmla="val 956233"/>
              <a:gd name="f103" fmla="val 5608535"/>
              <a:gd name="f104" fmla="val 992346"/>
              <a:gd name="f105" fmla="val 5526090"/>
              <a:gd name="f106" fmla="val 1025836"/>
              <a:gd name="f107" fmla="val 5449406"/>
              <a:gd name="f108" fmla="val 1043304"/>
              <a:gd name="f109" fmla="val 5356038"/>
              <a:gd name="f110" fmla="val 1173864"/>
              <a:gd name="f111" fmla="val 5315600"/>
              <a:gd name="f112" fmla="val 1058405"/>
              <a:gd name="f113" fmla="val 5641838"/>
              <a:gd name="f114" fmla="val 952905"/>
              <a:gd name="f115" fmla="val 5938960"/>
              <a:gd name="f116" fmla="val 847270"/>
              <a:gd name="f117" fmla="val 6236585"/>
              <a:gd name="f118" fmla="val 860685"/>
              <a:gd name="f119" fmla="val 6242873"/>
              <a:gd name="f120" fmla="val 874102"/>
              <a:gd name="f121" fmla="val 6249162"/>
              <a:gd name="f122" fmla="val 887516"/>
              <a:gd name="f123" fmla="val 6255450"/>
              <a:gd name="f124" fmla="val 993445"/>
              <a:gd name="f125" fmla="val 6184169"/>
              <a:gd name="f126" fmla="val 1015272"/>
              <a:gd name="f127" fmla="val 6056414"/>
              <a:gd name="f128" fmla="val 1071336"/>
              <a:gd name="f129" fmla="val 5951839"/>
              <a:gd name="f130" fmla="val 1128443"/>
              <a:gd name="f131" fmla="val 5845388"/>
              <a:gd name="f132" fmla="val 1130357"/>
              <a:gd name="f133" fmla="val 5699368"/>
              <a:gd name="f134" fmla="val 1316332"/>
              <a:gd name="f135" fmla="val 5639299"/>
              <a:gd name="f136" fmla="val 1239300"/>
              <a:gd name="f137" fmla="val 5812061"/>
              <a:gd name="f138" fmla="val 1176658"/>
              <a:gd name="f139" fmla="val 5955277"/>
              <a:gd name="f140" fmla="val 1111498"/>
              <a:gd name="f141" fmla="val 6097820"/>
              <a:gd name="f142" fmla="val 1050408"/>
              <a:gd name="f143" fmla="val 6231217"/>
              <a:gd name="f144" fmla="val 961076"/>
              <a:gd name="f145" fmla="val 6353275"/>
              <a:gd name="f146" fmla="val 920399"/>
              <a:gd name="f147" fmla="val 6543321"/>
              <a:gd name="f148" fmla="val 1076435"/>
              <a:gd name="f149" fmla="val 6421896"/>
              <a:gd name="f150" fmla="val 1119853"/>
              <a:gd name="f151" fmla="val 6241744"/>
              <a:gd name="f152" fmla="val 1314769"/>
              <a:gd name="f153" fmla="val 6236867"/>
              <a:gd name="f154" fmla="val 1181027"/>
              <a:gd name="f155" fmla="val 6415982"/>
              <a:gd name="f156" fmla="val 1046781"/>
              <a:gd name="f157" fmla="val 6594962"/>
              <a:gd name="f158" fmla="val 913038"/>
              <a:gd name="f159" fmla="val 6774078"/>
              <a:gd name="f160" fmla="val 924334"/>
              <a:gd name="f161" fmla="val 6786263"/>
              <a:gd name="f162" fmla="val 935765"/>
              <a:gd name="f163" fmla="val 6797946"/>
              <a:gd name="f164" fmla="val 947061"/>
              <a:gd name="f165" fmla="val 6810132"/>
              <a:gd name="f166" fmla="val 1122666"/>
              <a:gd name="f167" fmla="val 6788766"/>
              <a:gd name="f168" fmla="val 1173692"/>
              <a:gd name="f169" fmla="val 6546005"/>
              <a:gd name="f170" fmla="val 1390926"/>
              <a:gd name="f171" fmla="val 6536333"/>
              <a:gd name="f172" fmla="val 1309143"/>
              <a:gd name="f173" fmla="val 6641289"/>
              <a:gd name="f174" fmla="val 1209026"/>
              <a:gd name="f175" fmla="val 6724094"/>
              <a:gd name="f176" fmla="val 1123175"/>
              <a:gd name="f177" fmla="val 6814290"/>
              <a:gd name="f178" fmla="val 1084679"/>
              <a:gd name="f179" fmla="val 104784"/>
              <a:gd name="f180" fmla="val 65939"/>
              <a:gd name="f181" fmla="val 6835675"/>
              <a:gd name="f182" fmla="val 44059"/>
              <a:gd name="f183" fmla="val 6818587"/>
              <a:gd name="f184" fmla="val 25229"/>
              <a:gd name="f185" fmla="val 6798415"/>
              <a:gd name="f186" fmla="val 10114"/>
              <a:gd name="f187" fmla="val 6774567"/>
              <a:gd name="f188" fmla="val 221167"/>
              <a:gd name="f189" fmla="val 6665192"/>
              <a:gd name="f190" fmla="val 457501"/>
              <a:gd name="f191" fmla="val 6646630"/>
              <a:gd name="f192" fmla="val 681555"/>
              <a:gd name="f193" fmla="val 6591378"/>
              <a:gd name="f194" fmla="val 681031"/>
              <a:gd name="f195" fmla="val 6577231"/>
              <a:gd name="f196" fmla="val 680876"/>
              <a:gd name="f197" fmla="val 6563721"/>
              <a:gd name="f198" fmla="val 680218"/>
              <a:gd name="f199" fmla="val 6550076"/>
              <a:gd name="f200" fmla="val 569008"/>
              <a:gd name="f201" fmla="val 6528358"/>
              <a:gd name="f202" fmla="val 454602"/>
              <a:gd name="f203" fmla="val 6516560"/>
              <a:gd name="f204" fmla="val 347901"/>
              <a:gd name="f205" fmla="val 6482043"/>
              <a:gd name="f206" fmla="val 244587"/>
              <a:gd name="f207" fmla="val 6448973"/>
              <a:gd name="f208" fmla="val 119191"/>
              <a:gd name="f209" fmla="val 6528506"/>
              <a:gd name="f210" fmla="val 6393672"/>
              <a:gd name="f211" fmla="val 142543"/>
              <a:gd name="f212" fmla="val 6384997"/>
              <a:gd name="f213" fmla="val 253209"/>
              <a:gd name="f214" fmla="val 6378554"/>
              <a:gd name="f215" fmla="val 388033"/>
              <a:gd name="f216" fmla="val 6370506"/>
              <a:gd name="f217" fmla="val 315593"/>
              <a:gd name="f218" fmla="val 6296684"/>
              <a:gd name="f219" fmla="val 230692"/>
              <a:gd name="f220" fmla="val 6273396"/>
              <a:gd name="f221" fmla="val 156945"/>
              <a:gd name="f222" fmla="val 6232625"/>
              <a:gd name="f223" fmla="val 90712"/>
              <a:gd name="f224" fmla="val 6196023"/>
              <a:gd name="f225" fmla="+- 0 0 7558"/>
              <a:gd name="f226" fmla="val 6186392"/>
              <a:gd name="f227" fmla="val 5193"/>
              <a:gd name="f228" fmla="val 6042198"/>
              <a:gd name="f229" fmla="val 237445"/>
              <a:gd name="f230" fmla="val 6155607"/>
              <a:gd name="f231" fmla="val 452022"/>
              <a:gd name="f232" fmla="val 6260511"/>
              <a:gd name="f233" fmla="val 688533"/>
              <a:gd name="f234" fmla="val 6376141"/>
              <a:gd name="f235" fmla="val 685932"/>
              <a:gd name="f236" fmla="val 6250998"/>
              <a:gd name="f237" fmla="val 598911"/>
              <a:gd name="f238" fmla="val 6233607"/>
              <a:gd name="f239" fmla="val 542200"/>
              <a:gd name="f240" fmla="val 6201712"/>
              <a:gd name="f241" fmla="val 345413"/>
              <a:gd name="f242" fmla="val 6090800"/>
              <a:gd name="f243" fmla="val 193658"/>
              <a:gd name="f244" fmla="val 5938621"/>
              <a:gd name="f245" fmla="val 90835"/>
              <a:gd name="f246" fmla="val 5738677"/>
              <a:gd name="f247" fmla="val 74927"/>
              <a:gd name="f248" fmla="val 5707478"/>
              <a:gd name="f249" fmla="val 69457"/>
              <a:gd name="f250" fmla="val 5671534"/>
              <a:gd name="f251" fmla="val 57248"/>
              <a:gd name="f252" fmla="val 5630552"/>
              <a:gd name="f253" fmla="val 160757"/>
              <a:gd name="f254" fmla="val 5598488"/>
              <a:gd name="f255" fmla="val 181794"/>
              <a:gd name="f256" fmla="val 5670927"/>
              <a:gd name="f257" fmla="val 208489"/>
              <a:gd name="f258" fmla="val 5722256"/>
              <a:gd name="f259" fmla="val 281840"/>
              <a:gd name="f260" fmla="val 5863123"/>
              <a:gd name="f261" fmla="val 385115"/>
              <a:gd name="f262" fmla="val 5974836"/>
              <a:gd name="f263" fmla="val 515823"/>
              <a:gd name="f264" fmla="val 6062655"/>
              <a:gd name="f265" fmla="val 535439"/>
              <a:gd name="f266" fmla="val 6075993"/>
              <a:gd name="f267" fmla="val 557778"/>
              <a:gd name="f268" fmla="val 6085211"/>
              <a:gd name="f269" fmla="val 613381"/>
              <a:gd name="f270" fmla="val 6115194"/>
              <a:gd name="f271" fmla="val 585121"/>
              <a:gd name="f272" fmla="val 6051594"/>
              <a:gd name="f273" fmla="val 577371"/>
              <a:gd name="f274" fmla="val 6016115"/>
              <a:gd name="f275" fmla="val 557060"/>
              <a:gd name="f276" fmla="val 5991279"/>
              <a:gd name="f277" fmla="val 438784"/>
              <a:gd name="f278" fmla="val 5846994"/>
              <a:gd name="f279" fmla="val 316547"/>
              <a:gd name="f280" fmla="val 5705417"/>
              <a:gd name="f281" fmla="val 197498"/>
              <a:gd name="f282" fmla="val 5562003"/>
              <a:gd name="f283" fmla="val 171355"/>
              <a:gd name="f284" fmla="val 5530756"/>
              <a:gd name="f285" fmla="val 151492"/>
              <a:gd name="f286" fmla="val 5494187"/>
              <a:gd name="f287" fmla="val 119794"/>
              <a:gd name="f288" fmla="val 5447443"/>
              <a:gd name="f289" fmla="val 257938"/>
              <a:gd name="f290" fmla="val 5406882"/>
              <a:gd name="f291" fmla="val 290087"/>
              <a:gd name="f292" fmla="val 5510313"/>
              <a:gd name="f293" fmla="val 346001"/>
              <a:gd name="f294" fmla="val 5567315"/>
              <a:gd name="f295" fmla="val 404162"/>
              <a:gd name="f296" fmla="val 5625998"/>
              <a:gd name="f297" fmla="val 455000"/>
              <a:gd name="f298" fmla="val 5691875"/>
              <a:gd name="f299" fmla="val 530348"/>
              <a:gd name="f300" fmla="val 5742773"/>
              <a:gd name="f301" fmla="val 464313"/>
              <a:gd name="f302" fmla="val 5564539"/>
              <a:gd name="f303" fmla="val 398278"/>
              <a:gd name="f304" fmla="val 5386303"/>
              <a:gd name="f305" fmla="val 332108"/>
              <a:gd name="f306" fmla="val 5208571"/>
              <a:gd name="f307" fmla="val 405482"/>
              <a:gd name="f308" fmla="val 5180285"/>
              <a:gd name="f309" fmla="val 412456"/>
              <a:gd name="f310" fmla="val 5186464"/>
              <a:gd name="f311" fmla="val 549238"/>
              <a:gd name="f312" fmla="val 5418673"/>
              <a:gd name="f313" fmla="val 554347"/>
              <a:gd name="f314" fmla="val 5300983"/>
              <a:gd name="f315" fmla="val 558902"/>
              <a:gd name="f316" fmla="val 5201462"/>
              <a:gd name="f317" fmla="val 3484566"/>
              <a:gd name="f318" fmla="val 5050701"/>
              <a:gd name="f319" fmla="val 3453884"/>
              <a:gd name="f320" fmla="val 5102817"/>
              <a:gd name="f321" fmla="val 3430863"/>
              <a:gd name="f322" fmla="val 5142441"/>
              <a:gd name="f323" fmla="val 3408344"/>
              <a:gd name="f324" fmla="val 5182198"/>
              <a:gd name="f325" fmla="val 3493137"/>
              <a:gd name="f326" fmla="val 5143504"/>
              <a:gd name="f327" fmla="val 3753012"/>
              <a:gd name="f328" fmla="val 4634545"/>
              <a:gd name="f329" fmla="val 3643304"/>
              <a:gd name="f330" fmla="val 4766227"/>
              <a:gd name="f331" fmla="val 3632193"/>
              <a:gd name="f332" fmla="val 4880154"/>
              <a:gd name="f333" fmla="val 3630314"/>
              <a:gd name="f334" fmla="val 5024030"/>
              <a:gd name="f335" fmla="val 3770126"/>
              <a:gd name="f336" fmla="val 4920884"/>
              <a:gd name="f337" fmla="val 3745647"/>
              <a:gd name="f338" fmla="val 4796882"/>
              <a:gd name="f339" fmla="val 2191761"/>
              <a:gd name="f340" fmla="val 3599906"/>
              <a:gd name="f341" fmla="val 2067894"/>
              <a:gd name="f342" fmla="val 3838773"/>
              <a:gd name="f343" fmla="val 2027499"/>
              <a:gd name="f344" fmla="val 4088153"/>
              <a:gd name="f345" fmla="val 2111338"/>
              <a:gd name="f346" fmla="val 4350890"/>
              <a:gd name="f347" fmla="val 2137978"/>
              <a:gd name="f348" fmla="val 4100517"/>
              <a:gd name="f349" fmla="val 2165122"/>
              <a:gd name="f350" fmla="val 3850280"/>
              <a:gd name="f351" fmla="val 2139285"/>
              <a:gd name="f352" fmla="val 2984627"/>
              <a:gd name="f353" fmla="val 2106068"/>
              <a:gd name="f354" fmla="val 3128724"/>
              <a:gd name="f355" fmla="val 2076521"/>
              <a:gd name="f356" fmla="val 3257105"/>
              <a:gd name="f357" fmla="val 2038114"/>
              <a:gd name="f358" fmla="val 3424594"/>
              <a:gd name="f359" fmla="val 2125270"/>
              <a:gd name="f360" fmla="val 3334814"/>
              <a:gd name="f361" fmla="val 2195307"/>
              <a:gd name="f362" fmla="val 3286778"/>
              <a:gd name="f363" fmla="val 2229896"/>
              <a:gd name="f364" fmla="val 3220086"/>
              <a:gd name="f365" fmla="val 2272316"/>
              <a:gd name="f366" fmla="val 3138253"/>
              <a:gd name="f367" fmla="val 2248571"/>
              <a:gd name="f368" fmla="val 3053776"/>
              <a:gd name="f369" fmla="val 2045357"/>
              <a:gd name="f370" fmla="val 2781680"/>
              <a:gd name="f371" fmla="val 1955972"/>
              <a:gd name="f372" fmla="val 2960290"/>
              <a:gd name="f373" fmla="val 1880913"/>
              <a:gd name="f374" fmla="val 3357152"/>
              <a:gd name="f375" fmla="val 1898928"/>
              <a:gd name="f376" fmla="val 3505280"/>
              <a:gd name="f377" fmla="val 1904165"/>
              <a:gd name="f378" fmla="val 3501835"/>
              <a:gd name="f379" fmla="val 1911784"/>
              <a:gd name="f380" fmla="val 3499566"/>
              <a:gd name="f381" fmla="val 1913499"/>
              <a:gd name="f382" fmla="val 3495177"/>
              <a:gd name="f383" fmla="val 1989852"/>
              <a:gd name="f384" fmla="val 3294758"/>
              <a:gd name="f385" fmla="val 1958965"/>
              <a:gd name="f386" fmla="val 3061833"/>
              <a:gd name="f387" fmla="val 2099086"/>
              <a:gd name="f388" fmla="val 2879039"/>
              <a:gd name="f389" fmla="val 2105940"/>
              <a:gd name="f390" fmla="val 2869563"/>
              <a:gd name="f391" fmla="val 2071754"/>
              <a:gd name="f392" fmla="val 2828078"/>
              <a:gd name="f393" fmla="val 2445714"/>
              <a:gd name="f394" fmla="val 657549"/>
              <a:gd name="f395" fmla="val 2432993"/>
              <a:gd name="f396" fmla="val 662761"/>
              <a:gd name="f397" fmla="val 2420908"/>
              <a:gd name="f398" fmla="val 667604"/>
              <a:gd name="f399" fmla="val 2408187"/>
              <a:gd name="f400" fmla="val 672815"/>
              <a:gd name="f401" fmla="val 2451815"/>
              <a:gd name="f402" fmla="val 807874"/>
              <a:gd name="f403" fmla="val 2495074"/>
              <a:gd name="f404" fmla="val 942294"/>
              <a:gd name="f405" fmla="val 2543521"/>
              <a:gd name="f406" fmla="val 1091573"/>
              <a:gd name="f407" fmla="val 2647189"/>
              <a:gd name="f408" fmla="val 996521"/>
              <a:gd name="f409" fmla="val 2559539"/>
              <a:gd name="f410" fmla="val 933170"/>
              <a:gd name="f411" fmla="val 2534234"/>
              <a:gd name="f412" fmla="val 866591"/>
              <a:gd name="f413" fmla="val 2507357"/>
              <a:gd name="f414" fmla="val 795819"/>
              <a:gd name="f415" fmla="val 2475646"/>
              <a:gd name="f416" fmla="val 726985"/>
              <a:gd name="f417" fmla="val 2412873"/>
              <a:gd name="f418" fmla="val 2529957"/>
              <a:gd name="f419" fmla="val 2583860"/>
              <a:gd name="f420" fmla="val 285134"/>
              <a:gd name="f421" fmla="val 2603251"/>
              <a:gd name="f422" fmla="val 382587"/>
              <a:gd name="f423" fmla="val 2623276"/>
              <a:gd name="f424" fmla="val 479940"/>
              <a:gd name="f425" fmla="val 2643016"/>
              <a:gd name="f426" fmla="val 577351"/>
              <a:gd name="f427" fmla="val 2647791"/>
              <a:gd name="f428" fmla="val 601796"/>
              <a:gd name="f429" fmla="val 2661829"/>
              <a:gd name="f430" fmla="val 623875"/>
              <a:gd name="f431" fmla="val 2683825"/>
              <a:gd name="f432" fmla="val 676637"/>
              <a:gd name="f433" fmla="val 2724724"/>
              <a:gd name="f434" fmla="val 467392"/>
              <a:gd name="f435" fmla="val 2699630"/>
              <a:gd name="f436" fmla="val 258351"/>
              <a:gd name="f437" fmla="val 2709915"/>
              <a:gd name="f438" fmla="val 60368"/>
              <a:gd name="f439" fmla="val 2715689"/>
              <a:gd name="f440" fmla="val 2823803"/>
              <a:gd name="f441" fmla="val 2795833"/>
              <a:gd name="f442" fmla="val 345165"/>
              <a:gd name="f443" fmla="val 2808044"/>
              <a:gd name="f444" fmla="val 347897"/>
              <a:gd name="f445" fmla="val 2820389"/>
              <a:gd name="f446" fmla="val 350128"/>
              <a:gd name="f447" fmla="val 2832734"/>
              <a:gd name="f448" fmla="val 352359"/>
              <a:gd name="f449" fmla="val 2978848"/>
              <a:gd name="f450" fmla="val 3056356"/>
              <a:gd name="f451" fmla="val 3064838"/>
              <a:gd name="f452" fmla="val 8688"/>
              <a:gd name="f453" fmla="val 3072996"/>
              <a:gd name="f454" fmla="val 26294"/>
              <a:gd name="f455" fmla="val 3068060"/>
              <a:gd name="f456" fmla="val 47733"/>
              <a:gd name="f457" fmla="val 3058339"/>
              <a:gd name="f458" fmla="val 73950"/>
              <a:gd name="f459" fmla="val 3019085"/>
              <a:gd name="f460" fmla="val 178181"/>
              <a:gd name="f461" fmla="val 2950009"/>
              <a:gd name="f462" fmla="val 274959"/>
              <a:gd name="f463" fmla="val 2964524"/>
              <a:gd name="f464" fmla="val 397907"/>
              <a:gd name="f465" fmla="val 3062525"/>
              <a:gd name="f466" fmla="val 370294"/>
              <a:gd name="f467" fmla="val 3022564"/>
              <a:gd name="f468" fmla="val 189349"/>
              <a:gd name="f469" fmla="val 3198449"/>
              <a:gd name="f470" fmla="val 227319"/>
              <a:gd name="f471" fmla="val 3136204"/>
              <a:gd name="f472" fmla="val 338857"/>
              <a:gd name="f473" fmla="val 3082160"/>
              <a:gd name="f474" fmla="val 435892"/>
              <a:gd name="f475" fmla="val 3028251"/>
              <a:gd name="f476" fmla="val 532426"/>
              <a:gd name="f477" fmla="val 3035827"/>
              <a:gd name="f478" fmla="val 540382"/>
              <a:gd name="f479" fmla="val 3043537"/>
              <a:gd name="f480" fmla="val 547834"/>
              <a:gd name="f481" fmla="val 3051113"/>
              <a:gd name="f482" fmla="val 555790"/>
              <a:gd name="f483" fmla="val 3133347"/>
              <a:gd name="f484" fmla="val 488396"/>
              <a:gd name="f485" fmla="val 3216220"/>
              <a:gd name="f486" fmla="val 420634"/>
              <a:gd name="f487" fmla="val 3319980"/>
              <a:gd name="f488" fmla="val 335305"/>
              <a:gd name="f489" fmla="val 3327116"/>
              <a:gd name="f490" fmla="val 491831"/>
              <a:gd name="f491" fmla="val 3205529"/>
              <a:gd name="f492" fmla="val 516895"/>
              <a:gd name="f493" fmla="val 3150131"/>
              <a:gd name="f494" fmla="val 588787"/>
              <a:gd name="f495" fmla="val 3083381"/>
              <a:gd name="f496" fmla="val 674875"/>
              <a:gd name="f497" fmla="val 3012002"/>
              <a:gd name="f498" fmla="val 758107"/>
              <a:gd name="f499" fmla="val 2951622"/>
              <a:gd name="f500" fmla="val 848597"/>
              <a:gd name="f501" fmla="val 2897324"/>
              <a:gd name="f502" fmla="val 930479"/>
              <a:gd name="f503" fmla="val 2819277"/>
              <a:gd name="f504" fmla="val 1004383"/>
              <a:gd name="f505" fmla="val 2818780"/>
              <a:gd name="f506" fmla="val 1141086"/>
              <a:gd name="f507" fmla="val 3000061"/>
              <a:gd name="f508" fmla="val 1005955"/>
              <a:gd name="f509" fmla="val 3085408"/>
              <a:gd name="f510" fmla="val 804174"/>
              <a:gd name="f511" fmla="val 3295693"/>
              <a:gd name="f512" fmla="val 725838"/>
              <a:gd name="f513" fmla="val 3273714"/>
              <a:gd name="f514" fmla="val 763586"/>
              <a:gd name="f515" fmla="val 3255959"/>
              <a:gd name="f516" fmla="val 805697"/>
              <a:gd name="f517" fmla="val 3228111"/>
              <a:gd name="f518" fmla="val 839179"/>
              <a:gd name="f519" fmla="val 3071243"/>
              <a:gd name="f520" fmla="val 1026105"/>
              <a:gd name="f521" fmla="val 2910753"/>
              <a:gd name="f522" fmla="val 1210444"/>
              <a:gd name="f523" fmla="val 2753013"/>
              <a:gd name="f524" fmla="val 1396598"/>
              <a:gd name="f525" fmla="val 2704945"/>
              <a:gd name="f526" fmla="val 1453214"/>
              <a:gd name="f527" fmla="val 2643292"/>
              <a:gd name="f528" fmla="val 1506189"/>
              <a:gd name="f529" fmla="val 2672132"/>
              <a:gd name="f530" fmla="val 1595804"/>
              <a:gd name="f531" fmla="val 2867935"/>
              <a:gd name="f532" fmla="val 1430623"/>
              <a:gd name="f533" fmla="val 3062230"/>
              <a:gd name="f534" fmla="val 1265039"/>
              <a:gd name="f535" fmla="val 3258502"/>
              <a:gd name="f536" fmla="val 1102139"/>
              <a:gd name="f537" fmla="val 3268877"/>
              <a:gd name="f538" fmla="val 1093606"/>
              <a:gd name="f539" fmla="val 3292625"/>
              <a:gd name="f540" fmla="val 1101586"/>
              <a:gd name="f541" fmla="val 3353759"/>
              <a:gd name="f542" fmla="val 1102882"/>
              <a:gd name="f543" fmla="val 3223931"/>
              <a:gd name="f544" fmla="val 1221093"/>
              <a:gd name="f545" fmla="val 3118385"/>
              <a:gd name="f546" fmla="val 1315103"/>
              <a:gd name="f547" fmla="val 3014951"/>
              <a:gd name="f548" fmla="val 1411295"/>
              <a:gd name="f549" fmla="val 2901509"/>
              <a:gd name="f550" fmla="val 1516657"/>
              <a:gd name="f551" fmla="val 2778345"/>
              <a:gd name="f552" fmla="val 1614028"/>
              <a:gd name="f553" fmla="val 2682237"/>
              <a:gd name="f554" fmla="val 1733193"/>
              <a:gd name="f555" fmla="val 2598392"/>
              <a:gd name="f556" fmla="val 1836789"/>
              <a:gd name="f557" fmla="val 2546096"/>
              <a:gd name="f558" fmla="val 1965539"/>
              <a:gd name="f559" fmla="val 2479450"/>
              <a:gd name="f560" fmla="val 2083440"/>
              <a:gd name="f561" fmla="val 2488472"/>
              <a:gd name="f562" fmla="val 2088012"/>
              <a:gd name="f563" fmla="val 2498132"/>
              <a:gd name="f564" fmla="val 2092216"/>
              <a:gd name="f565" fmla="val 2503532"/>
              <a:gd name="f566" fmla="val 2094203"/>
              <a:gd name="f567" fmla="val 2737660"/>
              <a:gd name="f568" fmla="val 1850401"/>
              <a:gd name="f569" fmla="val 2971285"/>
              <a:gd name="f570" fmla="val 1606466"/>
              <a:gd name="f571" fmla="val 3206149"/>
              <a:gd name="f572" fmla="val 1363939"/>
              <a:gd name="f573" fmla="val 3209877"/>
              <a:gd name="f574" fmla="val 1360090"/>
              <a:gd name="f575" fmla="val 3227651"/>
              <a:gd name="f576" fmla="val 1370240"/>
              <a:gd name="f577" fmla="val 3265856"/>
              <a:gd name="f578" fmla="val 1382632"/>
              <a:gd name="f579" fmla="val 2991952"/>
              <a:gd name="f580" fmla="val 1716517"/>
              <a:gd name="f581" fmla="val 2653075"/>
              <a:gd name="f582" fmla="val 1990971"/>
              <a:gd name="f583" fmla="val 2504245"/>
              <a:gd name="f584" fmla="val 2409548"/>
              <a:gd name="f585" fmla="val 2645711"/>
              <a:gd name="f586" fmla="val 2259977"/>
              <a:gd name="f587" fmla="val 2786674"/>
              <a:gd name="f588" fmla="val 2110272"/>
              <a:gd name="f589" fmla="val 2953868"/>
              <a:gd name="f590" fmla="val 1933115"/>
              <a:gd name="f591" fmla="val 2944928"/>
              <a:gd name="f592" fmla="val 1984593"/>
              <a:gd name="f593" fmla="val 2944842"/>
              <a:gd name="f594" fmla="val 2005041"/>
              <a:gd name="f595" fmla="val 2937109"/>
              <a:gd name="f596" fmla="val 2021824"/>
              <a:gd name="f597" fmla="val 2926116"/>
              <a:gd name="f598" fmla="val 2044738"/>
              <a:gd name="f599" fmla="val 2911601"/>
              <a:gd name="f600" fmla="val 2066708"/>
              <a:gd name="f601" fmla="val 2895476"/>
              <a:gd name="f602" fmla="val 2086629"/>
              <a:gd name="f603" fmla="val 2758353"/>
              <a:gd name="f604" fmla="val 2256220"/>
              <a:gd name="f605" fmla="val 2617106"/>
              <a:gd name="f606" fmla="val 2423088"/>
              <a:gd name="f607" fmla="val 2484341"/>
              <a:gd name="f608" fmla="val 2596541"/>
              <a:gd name="f609" fmla="val 2444161"/>
              <a:gd name="f610" fmla="val 2649883"/>
              <a:gd name="f611" fmla="val 2408666"/>
              <a:gd name="f612" fmla="val 2717948"/>
              <a:gd name="f613" fmla="val 2400519"/>
              <a:gd name="f614" fmla="val 2782567"/>
              <a:gd name="f615" fmla="val 2363573"/>
              <a:gd name="f616" fmla="val 3075432"/>
              <a:gd name="f617" fmla="val 2337094"/>
              <a:gd name="f618" fmla="val 3369485"/>
              <a:gd name="f619" fmla="val 2330841"/>
              <a:gd name="f620" fmla="val 3670574"/>
              <a:gd name="f621" fmla="val 2341034"/>
              <a:gd name="f622" fmla="val 3642597"/>
              <a:gd name="f623" fmla="val 2358172"/>
              <a:gd name="f624" fmla="val 3614865"/>
              <a:gd name="f625" fmla="val 2359272"/>
              <a:gd name="f626" fmla="val 3586608"/>
              <a:gd name="f627" fmla="val 2375761"/>
              <a:gd name="f628" fmla="val 3247318"/>
              <a:gd name="f629" fmla="val 2486477"/>
              <a:gd name="f630" fmla="val 2932739"/>
              <a:gd name="f631" fmla="val 2609271"/>
              <a:gd name="f632" fmla="val 2621396"/>
              <a:gd name="f633" fmla="val 2627870"/>
              <a:gd name="f634" fmla="val 2574123"/>
              <a:gd name="f635" fmla="val 2669445"/>
              <a:gd name="f636" fmla="val 2535700"/>
              <a:gd name="f637" fmla="val 2730771"/>
              <a:gd name="f638" fmla="val 2510111"/>
              <a:gd name="f639" fmla="val 2683896"/>
              <a:gd name="f640" fmla="val 2654859"/>
              <a:gd name="f641" fmla="val 2636887"/>
              <a:gd name="f642" fmla="val 2800109"/>
              <a:gd name="f643" fmla="val 2590012"/>
              <a:gd name="f644" fmla="val 2944858"/>
              <a:gd name="f645" fmla="val 2784877"/>
              <a:gd name="f646" fmla="val 2706699"/>
              <a:gd name="f647" fmla="val 2860457"/>
              <a:gd name="f648" fmla="val 2400482"/>
              <a:gd name="f649" fmla="val 3113847"/>
              <a:gd name="f650" fmla="val 2153223"/>
              <a:gd name="f651" fmla="val 2959629"/>
              <a:gd name="f652" fmla="val 2485238"/>
              <a:gd name="f653" fmla="val 2824406"/>
              <a:gd name="f654" fmla="val 2776550"/>
              <a:gd name="f655" fmla="val 2689048"/>
              <a:gd name="f656" fmla="val 3068366"/>
              <a:gd name="f657" fmla="val 2990734"/>
              <a:gd name="f658" fmla="val 2735460"/>
              <a:gd name="f659" fmla="val 3195183"/>
              <a:gd name="f660" fmla="val 2330709"/>
              <a:gd name="f661" fmla="val 3514969"/>
              <a:gd name="f662" fmla="val 2018815"/>
              <a:gd name="f663" fmla="val 3529823"/>
              <a:gd name="f664" fmla="val 2029799"/>
              <a:gd name="f665" fmla="val 3544174"/>
              <a:gd name="f666" fmla="val 2040648"/>
              <a:gd name="f667" fmla="val 3558525"/>
              <a:gd name="f668" fmla="val 2051496"/>
              <a:gd name="f669" fmla="val 3457363"/>
              <a:gd name="f670" fmla="val 2193550"/>
              <a:gd name="f671" fmla="val 3356705"/>
              <a:gd name="f672" fmla="val 2335738"/>
              <a:gd name="f673" fmla="val 3255544"/>
              <a:gd name="f674" fmla="val 2477792"/>
              <a:gd name="f675" fmla="val 3261177"/>
              <a:gd name="f676" fmla="val 2480919"/>
              <a:gd name="f677" fmla="val 3266677"/>
              <a:gd name="f678" fmla="val 2484547"/>
              <a:gd name="f679" fmla="val 3272311"/>
              <a:gd name="f680" fmla="val 2487672"/>
              <a:gd name="f681" fmla="val 2100610"/>
              <a:gd name="f682" fmla="val 2150086"/>
              <a:gd name="f683" fmla="val 3505352"/>
              <a:gd name="f684" fmla="val 2400889"/>
              <a:gd name="f685" fmla="val 3392812"/>
              <a:gd name="f686" fmla="val 2510937"/>
              <a:gd name="f687" fmla="val 3284815"/>
              <a:gd name="f688" fmla="val 2625166"/>
              <a:gd name="f689" fmla="val 3187478"/>
              <a:gd name="f690" fmla="val 2749928"/>
              <a:gd name="f691" fmla="val 3388350"/>
              <a:gd name="f692" fmla="val 2690619"/>
              <a:gd name="f693" fmla="val 3546088"/>
              <a:gd name="f694" fmla="val 2542715"/>
              <a:gd name="f695" fmla="val 3759511"/>
              <a:gd name="f696" fmla="val 2519092"/>
              <a:gd name="f697" fmla="val 3447632"/>
              <a:gd name="f698" fmla="val 2735056"/>
              <a:gd name="f699" fmla="val 3105430"/>
              <a:gd name="f700" fmla="val 2905184"/>
              <a:gd name="f701" fmla="val 2813207"/>
              <a:gd name="f702" fmla="val 3200760"/>
              <a:gd name="f703" fmla="val 3077019"/>
              <a:gd name="f704" fmla="val 3148079"/>
              <a:gd name="f705" fmla="val 3288398"/>
              <a:gd name="f706" fmla="val 3011316"/>
              <a:gd name="f707" fmla="val 3528616"/>
              <a:gd name="f708" fmla="val 3002414"/>
              <a:gd name="f709" fmla="val 3532697"/>
              <a:gd name="f710" fmla="val 3015361"/>
              <a:gd name="f711" fmla="val 3537148"/>
              <a:gd name="f712" fmla="val 3028944"/>
              <a:gd name="f713" fmla="val 3541229"/>
              <a:gd name="f714" fmla="val 3041889"/>
              <a:gd name="f715" fmla="val 3325465"/>
              <a:gd name="f716" fmla="val 3130609"/>
              <a:gd name="f717" fmla="val 3109063"/>
              <a:gd name="f718" fmla="val 3219696"/>
              <a:gd name="f719" fmla="val 2892796"/>
              <a:gd name="f720" fmla="val 3308281"/>
              <a:gd name="f721" fmla="val 2895573"/>
              <a:gd name="f722" fmla="val 3316029"/>
              <a:gd name="f723" fmla="val 2898216"/>
              <a:gd name="f724" fmla="val 3324279"/>
              <a:gd name="f725" fmla="val 2900491"/>
              <a:gd name="f726" fmla="val 3331893"/>
              <a:gd name="f727" fmla="val 3020434"/>
              <a:gd name="f728" fmla="val 3306926"/>
              <a:gd name="f729" fmla="val 3139740"/>
              <a:gd name="f730" fmla="val 3282328"/>
              <a:gd name="f731" fmla="val 3259179"/>
              <a:gd name="f732" fmla="val 3257227"/>
              <a:gd name="f733" fmla="val 3264770"/>
              <a:gd name="f734" fmla="val 3270577"/>
              <a:gd name="f735" fmla="val 3270496"/>
              <a:gd name="f736" fmla="val 3283425"/>
              <a:gd name="f737" fmla="val 3276087"/>
              <a:gd name="f738" fmla="val 3296775"/>
              <a:gd name="f739" fmla="val 3242918"/>
              <a:gd name="f740" fmla="val 3315900"/>
              <a:gd name="f741" fmla="val 3211188"/>
              <a:gd name="f742" fmla="val 3339722"/>
              <a:gd name="f743" fmla="val 3175844"/>
              <a:gd name="f744" fmla="val 3352877"/>
              <a:gd name="f745" fmla="val 2983249"/>
              <a:gd name="f746" fmla="val 3423562"/>
              <a:gd name="f747" fmla="val 2789179"/>
              <a:gd name="f748" fmla="val 3491698"/>
              <a:gd name="f749" fmla="val 2595847"/>
              <a:gd name="f750" fmla="val 3561108"/>
              <a:gd name="f751" fmla="val 2533820"/>
              <a:gd name="f752" fmla="val 3583277"/>
              <a:gd name="f753" fmla="val 2478865"/>
              <a:gd name="f754" fmla="val 3613265"/>
              <a:gd name="f755" fmla="val 2486394"/>
              <a:gd name="f756" fmla="val 3707944"/>
              <a:gd name="f757" fmla="val 2709510"/>
              <a:gd name="f758" fmla="val 3686380"/>
              <a:gd name="f759" fmla="val 2907205"/>
              <a:gd name="f760" fmla="val 3544333"/>
              <a:gd name="f761" fmla="val 3179439"/>
              <a:gd name="f762" fmla="val 3601116"/>
              <a:gd name="f763" fmla="val 2938785"/>
              <a:gd name="f764" fmla="val 3682090"/>
              <a:gd name="f765" fmla="val 2740654"/>
              <a:gd name="f766" fmla="val 3751292"/>
              <a:gd name="f767" fmla="val 2540349"/>
              <a:gd name="f768" fmla="val 3814523"/>
              <a:gd name="f769" fmla="val 2450802"/>
              <a:gd name="f770" fmla="val 3842786"/>
              <a:gd name="f771" fmla="val 2372602"/>
              <a:gd name="f772" fmla="val 3864929"/>
              <a:gd name="f773" fmla="val 2356656"/>
              <a:gd name="f774" fmla="val 3980794"/>
              <a:gd name="f775" fmla="val 2349766"/>
              <a:gd name="f776" fmla="val 4030665"/>
              <a:gd name="f777" fmla="val 2294463"/>
              <a:gd name="f778" fmla="val 4074029"/>
              <a:gd name="f779" fmla="val 2260967"/>
              <a:gd name="f780" fmla="val 4120542"/>
              <a:gd name="f781" fmla="val 2270520"/>
              <a:gd name="f782" fmla="val 4131183"/>
              <a:gd name="f783" fmla="val 2280710"/>
              <a:gd name="f784" fmla="val 4141456"/>
              <a:gd name="f785" fmla="val 2290263"/>
              <a:gd name="f786" fmla="val 4152097"/>
              <a:gd name="f787" fmla="val 2445361"/>
              <a:gd name="f788" fmla="val 4064361"/>
              <a:gd name="f789" fmla="val 2601098"/>
              <a:gd name="f790" fmla="val 3976257"/>
              <a:gd name="f791" fmla="val 2756331"/>
              <a:gd name="f792" fmla="val 3888019"/>
              <a:gd name="f793" fmla="val 2763404"/>
              <a:gd name="f794" fmla="val 3895840"/>
              <a:gd name="f795" fmla="val 2770342"/>
              <a:gd name="f796" fmla="val 3904163"/>
              <a:gd name="f797" fmla="val 2777414"/>
              <a:gd name="f798" fmla="val 3911984"/>
              <a:gd name="f799" fmla="val 2757562"/>
              <a:gd name="f800" fmla="val 3935756"/>
              <a:gd name="f801" fmla="val 2741160"/>
              <a:gd name="f802" fmla="val 3964762"/>
              <a:gd name="f803" fmla="val 2716348"/>
              <a:gd name="f804" fmla="val 3982895"/>
              <a:gd name="f805" fmla="val 2602256"/>
              <a:gd name="f806" fmla="val 4066535"/>
              <a:gd name="f807" fmla="val 2483472"/>
              <a:gd name="f808" fmla="val 4143529"/>
              <a:gd name="f809" fmla="val 2372228"/>
              <a:gd name="f810" fmla="val 4230625"/>
              <a:gd name="f811" fmla="val 2321022"/>
              <a:gd name="f812" fmla="val 4270777"/>
              <a:gd name="f813" fmla="val 2284293"/>
              <a:gd name="f814" fmla="val 4329354"/>
              <a:gd name="f815" fmla="val 2240762"/>
              <a:gd name="f816" fmla="val 4379105"/>
              <a:gd name="f817" fmla="val 2250081"/>
              <a:gd name="f818" fmla="val 4388605"/>
              <a:gd name="f819" fmla="val 2259535"/>
              <a:gd name="f820" fmla="val 4397603"/>
              <a:gd name="f821" fmla="val 2268988"/>
              <a:gd name="f822" fmla="val 4406600"/>
              <a:gd name="f823" fmla="val 2340570"/>
              <a:gd name="f824" fmla="val 4356824"/>
              <a:gd name="f825" fmla="val 2410813"/>
              <a:gd name="f826" fmla="val 4303995"/>
              <a:gd name="f827" fmla="val 2485245"/>
              <a:gd name="f828" fmla="val 4257675"/>
              <a:gd name="f829" fmla="val 2552659"/>
              <a:gd name="f830" fmla="val 4215402"/>
              <a:gd name="f831" fmla="val 2624630"/>
              <a:gd name="f832" fmla="val 4180275"/>
              <a:gd name="f833" fmla="val 2708599"/>
              <a:gd name="f834" fmla="val 4160754"/>
              <a:gd name="f835" fmla="val 2530781"/>
              <a:gd name="f836" fmla="val 4361460"/>
              <a:gd name="f837" fmla="val 2251317"/>
              <a:gd name="f838" fmla="val 4466513"/>
              <a:gd name="f839" fmla="val 2154688"/>
              <a:gd name="f840" fmla="val 4784867"/>
              <a:gd name="f841" fmla="val 2340793"/>
              <a:gd name="f842" fmla="val 4694126"/>
              <a:gd name="f843" fmla="val 2463718"/>
              <a:gd name="f844" fmla="val 4565446"/>
              <a:gd name="f845" fmla="val 2645822"/>
              <a:gd name="f846" fmla="val 4556058"/>
              <a:gd name="f847" fmla="val 2506675"/>
              <a:gd name="f848" fmla="val 4664769"/>
              <a:gd name="f849" fmla="val 2369003"/>
              <a:gd name="f850" fmla="val 4776029"/>
              <a:gd name="f851" fmla="val 2227510"/>
              <a:gd name="f852" fmla="val 4881418"/>
              <a:gd name="f853" fmla="val 2096762"/>
              <a:gd name="f854" fmla="val 4978911"/>
              <a:gd name="f855" fmla="val 2057316"/>
              <a:gd name="f856" fmla="val 5110026"/>
              <a:gd name="f857" fmla="val 2057993"/>
              <a:gd name="f858" fmla="val 5282600"/>
              <a:gd name="f859" fmla="val 2306451"/>
              <a:gd name="f860" fmla="val 5180552"/>
              <a:gd name="f861" fmla="val 2467141"/>
              <a:gd name="f862" fmla="val 4961249"/>
              <a:gd name="f863" fmla="val 2728941"/>
              <a:gd name="f864" fmla="val 4908031"/>
              <a:gd name="f865" fmla="val 2602552"/>
              <a:gd name="f866" fmla="val 5009385"/>
              <a:gd name="f867" fmla="val 2474788"/>
              <a:gd name="f868" fmla="val 5109832"/>
              <a:gd name="f869" fmla="val 2349504"/>
              <a:gd name="f870" fmla="val 5213099"/>
              <a:gd name="f871" fmla="val 2245241"/>
              <a:gd name="f872" fmla="val 5298295"/>
              <a:gd name="f873" fmla="val 2144933"/>
              <a:gd name="f874" fmla="val 5388859"/>
              <a:gd name="f875" fmla="val 2039798"/>
              <a:gd name="f876" fmla="val 5473283"/>
              <a:gd name="f877" fmla="val 1967706"/>
              <a:gd name="f878" fmla="val 5531003"/>
              <a:gd name="f879" fmla="val 1962657"/>
              <a:gd name="f880" fmla="val 5584061"/>
              <a:gd name="f881" fmla="val 2050129"/>
              <a:gd name="f882" fmla="val 5658139"/>
              <a:gd name="f883" fmla="val 2158842"/>
              <a:gd name="f884" fmla="val 5586527"/>
              <a:gd name="f885" fmla="val 2269333"/>
              <a:gd name="f886" fmla="val 5514314"/>
              <a:gd name="f887" fmla="val 2401412"/>
              <a:gd name="f888" fmla="val 5427953"/>
              <a:gd name="f889" fmla="val 2324051"/>
              <a:gd name="f890" fmla="val 5811268"/>
              <a:gd name="f891" fmla="val 2091102"/>
              <a:gd name="f892" fmla="val 6121110"/>
              <a:gd name="f893" fmla="val 1987248"/>
              <a:gd name="f894" fmla="val 6524803"/>
              <a:gd name="f895" fmla="val 2116288"/>
              <a:gd name="f896" fmla="val 6423619"/>
              <a:gd name="f897" fmla="val 2180757"/>
              <a:gd name="f898" fmla="val 6337996"/>
              <a:gd name="f899" fmla="val 2229444"/>
              <a:gd name="f900" fmla="val 6228751"/>
              <a:gd name="f901" fmla="val 2355666"/>
              <a:gd name="f902" fmla="val 5946879"/>
              <a:gd name="f903" fmla="val 2494801"/>
              <a:gd name="f904" fmla="val 5671160"/>
              <a:gd name="f905" fmla="val 2630547"/>
              <a:gd name="f906" fmla="val 5393994"/>
              <a:gd name="f907" fmla="val 2641001"/>
              <a:gd name="f908" fmla="val 5373092"/>
              <a:gd name="f909" fmla="val 2661987"/>
              <a:gd name="f910" fmla="val 5357166"/>
              <a:gd name="f911" fmla="val 2693638"/>
              <a:gd name="f912" fmla="val 5345714"/>
              <a:gd name="f913" fmla="val 2643215"/>
              <a:gd name="f914" fmla="val 5590253"/>
              <a:gd name="f915" fmla="val 2491965"/>
              <a:gd name="f916" fmla="val 5796462"/>
              <a:gd name="f917" fmla="val 2415454"/>
              <a:gd name="f918" fmla="val 6059869"/>
              <a:gd name="f919" fmla="val 2544385"/>
              <a:gd name="f920" fmla="val 6003372"/>
              <a:gd name="f921" fmla="val 2615126"/>
              <a:gd name="f922" fmla="val 5920507"/>
              <a:gd name="f923" fmla="val 2673329"/>
              <a:gd name="f924" fmla="val 5824049"/>
              <a:gd name="f925" fmla="val 2862763"/>
              <a:gd name="f926" fmla="val 5509551"/>
              <a:gd name="f927" fmla="val 3050184"/>
              <a:gd name="f928" fmla="val 5194513"/>
              <a:gd name="f929" fmla="val 3239985"/>
              <a:gd name="f930" fmla="val 4880653"/>
              <a:gd name="f931" fmla="val 3280782"/>
              <a:gd name="f932" fmla="val 4812930"/>
              <a:gd name="f933" fmla="val 3329595"/>
              <a:gd name="f934" fmla="val 4749511"/>
              <a:gd name="f935" fmla="val 3375154"/>
              <a:gd name="f936" fmla="val 4684141"/>
              <a:gd name="f937" fmla="val 3385650"/>
              <a:gd name="f938" fmla="val 4691263"/>
              <a:gd name="f939" fmla="val 3396146"/>
              <a:gd name="f940" fmla="val 4698386"/>
              <a:gd name="f941" fmla="val 3406641"/>
              <a:gd name="f942" fmla="val 4705508"/>
              <a:gd name="f943" fmla="val 3255926"/>
              <a:gd name="f944" fmla="val 4986206"/>
              <a:gd name="f945" fmla="val 3105580"/>
              <a:gd name="f946" fmla="val 5267539"/>
              <a:gd name="f947" fmla="val 2954865"/>
              <a:gd name="f948" fmla="val 5548237"/>
              <a:gd name="f949" fmla="val 2965594"/>
              <a:gd name="f950" fmla="val 5556498"/>
              <a:gd name="f951" fmla="val 2976190"/>
              <a:gd name="f952" fmla="val 5565263"/>
              <a:gd name="f953" fmla="val 2986919"/>
              <a:gd name="f954" fmla="val 5573525"/>
              <a:gd name="f955" fmla="val 3049055"/>
              <a:gd name="f956" fmla="val 5506672"/>
              <a:gd name="f957" fmla="val 3122827"/>
              <a:gd name="f958" fmla="val 5446708"/>
              <a:gd name="f959" fmla="val 3170208"/>
              <a:gd name="f960" fmla="val 5370514"/>
              <a:gd name="f961" fmla="val 3303110"/>
              <a:gd name="f962" fmla="val 5158311"/>
              <a:gd name="f963" fmla="val 3431284"/>
              <a:gd name="f964" fmla="val 4941609"/>
              <a:gd name="f965" fmla="val 3548793"/>
              <a:gd name="f966" fmla="val 4720432"/>
              <a:gd name="f967" fmla="val 3595750"/>
              <a:gd name="f968" fmla="val 4631734"/>
              <a:gd name="f969" fmla="val 3608264"/>
              <a:gd name="f970" fmla="val 4524648"/>
              <a:gd name="f971" fmla="val 3643719"/>
              <a:gd name="f972" fmla="val 4428558"/>
              <a:gd name="f973" fmla="val 3656031"/>
              <a:gd name="f974" fmla="val 4394684"/>
              <a:gd name="f975" fmla="val 3690681"/>
              <a:gd name="f976" fmla="val 4370029"/>
              <a:gd name="f977" fmla="val 3748137"/>
              <a:gd name="f978" fmla="val 4356872"/>
              <a:gd name="f979" fmla="val 3748687"/>
              <a:gd name="f980" fmla="val 4415202"/>
              <a:gd name="f981" fmla="val 3748868"/>
              <a:gd name="f982" fmla="val 4472894"/>
              <a:gd name="f983" fmla="val 3749459"/>
              <a:gd name="f984" fmla="val 4559249"/>
              <a:gd name="f985" fmla="val 4522718"/>
              <a:gd name="f986" fmla="val 5175880"/>
              <a:gd name="f987" fmla="val 3746445"/>
              <a:gd name="f988" fmla="val 5187135"/>
              <a:gd name="f989" fmla="val 3713230"/>
              <a:gd name="f990" fmla="val 5207191"/>
              <a:gd name="f991" fmla="val 3683062"/>
              <a:gd name="f992" fmla="val 5237761"/>
              <a:gd name="f993" fmla="val 3654602"/>
              <a:gd name="f994" fmla="val 5281584"/>
              <a:gd name="f995" fmla="val 5292972"/>
              <a:gd name="f996" fmla="val 5392015"/>
              <a:gd name="f997" fmla="val 3592335"/>
              <a:gd name="f998" fmla="val 5399303"/>
              <a:gd name="f999" fmla="val 3532793"/>
              <a:gd name="f1000" fmla="val 5405715"/>
              <a:gd name="f1001" fmla="val 3474367"/>
              <a:gd name="f1002" fmla="val 5418343"/>
              <a:gd name="f1003" fmla="val 3418032"/>
              <a:gd name="f1004" fmla="val 5443922"/>
              <a:gd name="f1005" fmla="val 3418153"/>
              <a:gd name="f1006" fmla="val 5459576"/>
              <a:gd name="f1007" fmla="val 3417769"/>
              <a:gd name="f1008" fmla="val 5475097"/>
              <a:gd name="f1009" fmla="val 3417889"/>
              <a:gd name="f1010" fmla="val 5490752"/>
              <a:gd name="f1011" fmla="val 5529147"/>
              <a:gd name="f1012" fmla="val 5605381"/>
              <a:gd name="f1013" fmla="val 3629414"/>
              <a:gd name="f1014" fmla="val 5612078"/>
              <a:gd name="f1015" fmla="val 3500059"/>
              <a:gd name="f1016" fmla="val 5610279"/>
              <a:gd name="f1017" fmla="val 3364992"/>
              <a:gd name="f1018" fmla="val 5598600"/>
              <a:gd name="f1019" fmla="val 3219677"/>
              <a:gd name="f1020" fmla="val 5610572"/>
              <a:gd name="f1021" fmla="val 3426489"/>
              <a:gd name="f1022" fmla="val 5696156"/>
              <a:gd name="f1023" fmla="val 3594392"/>
              <a:gd name="f1024" fmla="val 5765927"/>
              <a:gd name="f1025" fmla="val 3762799"/>
              <a:gd name="f1026" fmla="val 5835833"/>
              <a:gd name="f1027" fmla="val 3501949"/>
              <a:gd name="f1028" fmla="val 5877455"/>
              <a:gd name="f1029" fmla="val 3285910"/>
              <a:gd name="f1030" fmla="val 5685425"/>
              <a:gd name="f1031" fmla="val 3030643"/>
              <a:gd name="f1032" fmla="val 5748475"/>
              <a:gd name="f1033" fmla="val 3017454"/>
              <a:gd name="f1034" fmla="val 5751406"/>
              <a:gd name="f1035" fmla="val 3009813"/>
              <a:gd name="f1036" fmla="val 5777911"/>
              <a:gd name="f1037" fmla="val 2992944"/>
              <a:gd name="f1038" fmla="val 5804637"/>
              <a:gd name="f1039" fmla="val 3141723"/>
              <a:gd name="f1040" fmla="val 5945783"/>
              <a:gd name="f1041" fmla="val 3334270"/>
              <a:gd name="f1042" fmla="val 6000070"/>
              <a:gd name="f1043" fmla="val 3519784"/>
              <a:gd name="f1044" fmla="val 6074558"/>
              <a:gd name="f1045" fmla="val 3391163"/>
              <a:gd name="f1046" fmla="val 6158076"/>
              <a:gd name="f1047" fmla="val 3303953"/>
              <a:gd name="f1048" fmla="val 6091072"/>
              <a:gd name="f1049" fmla="val 2885684"/>
              <a:gd name="f1050" fmla="val 5903036"/>
              <a:gd name="f1051" fmla="val 2854413"/>
              <a:gd name="f1052" fmla="val 5937217"/>
              <a:gd name="f1053" fmla="val 2818777"/>
              <a:gd name="f1054" fmla="val 5975615"/>
              <a:gd name="f1055" fmla="val 2775550"/>
              <a:gd name="f1056" fmla="val 6022215"/>
              <a:gd name="f1057" fmla="val 2977638"/>
              <a:gd name="f1058" fmla="val 6171718"/>
              <a:gd name="f1059" fmla="val 3195010"/>
              <a:gd name="f1060" fmla="val 6229963"/>
              <a:gd name="f1061" fmla="val 3423078"/>
              <a:gd name="f1062" fmla="val 6260366"/>
              <a:gd name="f1063" fmla="val 3421992"/>
              <a:gd name="f1064" fmla="val 6272466"/>
              <a:gd name="f1065" fmla="val 3421276"/>
              <a:gd name="f1066" fmla="val 6285203"/>
              <a:gd name="f1067" fmla="val 3420560"/>
              <a:gd name="f1068" fmla="val 6297941"/>
              <a:gd name="f1069" fmla="val 3348143"/>
              <a:gd name="f1070" fmla="val 6306550"/>
              <a:gd name="f1071" fmla="val 3275862"/>
              <a:gd name="f1072" fmla="val 6314659"/>
              <a:gd name="f1073" fmla="val 3199016"/>
              <a:gd name="f1074" fmla="val 6323697"/>
              <a:gd name="f1075" fmla="val 3216711"/>
              <a:gd name="f1076" fmla="val 6346217"/>
              <a:gd name="f1077" fmla="val 3234173"/>
              <a:gd name="f1078" fmla="val 6367596"/>
              <a:gd name="f1079" fmla="val 3258069"/>
              <a:gd name="f1080" fmla="val 6397164"/>
              <a:gd name="f1081" fmla="val 2997430"/>
              <a:gd name="f1082" fmla="val 6464163"/>
              <a:gd name="f1083" fmla="val 2777558"/>
              <a:gd name="f1084" fmla="val 6244170"/>
              <a:gd name="f1085" fmla="val 2523644"/>
              <a:gd name="f1086" fmla="val 6332364"/>
              <a:gd name="f1087" fmla="val 2750414"/>
              <a:gd name="f1088" fmla="val 6387739"/>
              <a:gd name="f1089" fmla="val 2977049"/>
              <a:gd name="f1090" fmla="val 6443618"/>
              <a:gd name="f1091" fmla="val 3238170"/>
              <a:gd name="f1092" fmla="val 6507658"/>
              <a:gd name="f1093" fmla="val 3183222"/>
              <a:gd name="f1094" fmla="val 6529569"/>
              <a:gd name="f1095" fmla="val 3153136"/>
              <a:gd name="f1096" fmla="val 6553292"/>
              <a:gd name="f1097" fmla="val 3127035"/>
              <a:gd name="f1098" fmla="val 6550069"/>
              <a:gd name="f1099" fmla="val 2999816"/>
              <a:gd name="f1100" fmla="val 6533759"/>
              <a:gd name="f1101" fmla="val 2873206"/>
              <a:gd name="f1102" fmla="val 6511147"/>
              <a:gd name="f1103" fmla="val 2746596"/>
              <a:gd name="f1104" fmla="val 6488535"/>
              <a:gd name="f1105" fmla="val 2638640"/>
              <a:gd name="f1106" fmla="val 6468767"/>
              <a:gd name="f1107" fmla="val 2532065"/>
              <a:gd name="f1108" fmla="val 6441826"/>
              <a:gd name="f1109" fmla="val 2424002"/>
              <a:gd name="f1110" fmla="val 6428494"/>
              <a:gd name="f1111" fmla="val 2392231"/>
              <a:gd name="f1112" fmla="val 6424291"/>
              <a:gd name="f1113" fmla="val 2355830"/>
              <a:gd name="f1114" fmla="val 6455481"/>
              <a:gd name="f1115" fmla="val 2280606"/>
              <a:gd name="f1116" fmla="val 6488659"/>
              <a:gd name="f1117" fmla="val 2560458"/>
              <a:gd name="f1118" fmla="val 6543172"/>
              <a:gd name="f1119" fmla="val 2789553"/>
              <a:gd name="f1120" fmla="val 6587858"/>
              <a:gd name="f1121" fmla="val 3060078"/>
              <a:gd name="f1122" fmla="val 6640951"/>
              <a:gd name="f1123" fmla="val 2935873"/>
              <a:gd name="f1124" fmla="val 6701947"/>
              <a:gd name="f1125" fmla="val 2848456"/>
              <a:gd name="f1126" fmla="val 6677985"/>
              <a:gd name="f1127" fmla="val 2763439"/>
              <a:gd name="f1128" fmla="val 6669212"/>
              <a:gd name="f1129" fmla="val 2603372"/>
              <a:gd name="f1130" fmla="val 6652720"/>
              <a:gd name="f1131" fmla="val 2443743"/>
              <a:gd name="f1132" fmla="val 6632573"/>
              <a:gd name="f1133" fmla="val 2284249"/>
              <a:gd name="f1134" fmla="val 6611926"/>
              <a:gd name="f1135" fmla="val 2189304"/>
              <a:gd name="f1136" fmla="val 6599953"/>
              <a:gd name="f1137" fmla="val 2123576"/>
              <a:gd name="f1138" fmla="val 6631904"/>
              <a:gd name="f1139" fmla="val 2088752"/>
              <a:gd name="f1140" fmla="val 6735705"/>
              <a:gd name="f1141" fmla="val 2299284"/>
              <a:gd name="f1142" fmla="val 6825518"/>
              <a:gd name="f1143" fmla="val 2527511"/>
              <a:gd name="f1144" fmla="val 6792933"/>
              <a:gd name="f1145" fmla="val 2744260"/>
              <a:gd name="f1146" fmla="val 6835388"/>
              <a:gd name="f1147" fmla="val 2666732"/>
              <a:gd name="f1148" fmla="val 1726042"/>
              <a:gd name="f1149" fmla="val 1735077"/>
              <a:gd name="f1150" fmla="val 6850032"/>
              <a:gd name="f1151" fmla="val 1786208"/>
              <a:gd name="f1152" fmla="val 6800095"/>
              <a:gd name="f1153" fmla="val 1824155"/>
              <a:gd name="f1154" fmla="val 6748040"/>
              <a:gd name="f1155" fmla="val 1834534"/>
              <a:gd name="f1156" fmla="val 6682133"/>
              <a:gd name="f1157" fmla="val 1862857"/>
              <a:gd name="f1158" fmla="val 6497936"/>
              <a:gd name="f1159" fmla="val 1943665"/>
              <a:gd name="f1160" fmla="val 6341271"/>
              <a:gd name="f1161" fmla="val 2017500"/>
              <a:gd name="f1162" fmla="val 6178426"/>
              <a:gd name="f1163" fmla="val 2093823"/>
              <a:gd name="f1164" fmla="val 6010323"/>
              <a:gd name="f1165" fmla="val 2175546"/>
              <a:gd name="f1166" fmla="val 5844205"/>
              <a:gd name="f1167" fmla="val 2254753"/>
              <a:gd name="f1168" fmla="val 5677413"/>
              <a:gd name="f1169" fmla="val 2049293"/>
              <a:gd name="f1170" fmla="val 5761891"/>
              <a:gd name="f1171" fmla="val 1922298"/>
              <a:gd name="f1172" fmla="val 5937965"/>
              <a:gd name="f1173" fmla="val 1840100"/>
              <a:gd name="f1174" fmla="val 6109882"/>
              <a:gd name="f1175" fmla="val 1743808"/>
              <a:gd name="f1176" fmla="val 6310749"/>
              <a:gd name="f1177" fmla="val 1687849"/>
              <a:gd name="f1178" fmla="val 6530909"/>
              <a:gd name="f1179" fmla="val 1624328"/>
              <a:gd name="f1180" fmla="val 6765710"/>
              <a:gd name="f1181" fmla="val 1598196"/>
              <a:gd name="f1182" fmla="val 1329551"/>
              <a:gd name="f1183" fmla="val 1498508"/>
              <a:gd name="f1184" fmla="val 6525294"/>
              <a:gd name="f1185" fmla="val 1537803"/>
              <a:gd name="f1186" fmla="val 6449088"/>
              <a:gd name="f1187" fmla="val 1537531"/>
              <a:gd name="f1188" fmla="val 6381674"/>
              <a:gd name="f1189" fmla="val 1487939"/>
              <a:gd name="f1190" fmla="val 6309126"/>
              <a:gd name="f1191" fmla="val 1444512"/>
              <a:gd name="f1192" fmla="val 6245772"/>
              <a:gd name="f1193" fmla="val 1405587"/>
              <a:gd name="f1194" fmla="val 6177698"/>
              <a:gd name="f1195" fmla="val 1373642"/>
              <a:gd name="f1196" fmla="val 6107724"/>
              <a:gd name="f1197" fmla="val 1320134"/>
              <a:gd name="f1198" fmla="val 5989412"/>
              <a:gd name="f1199" fmla="val 1228242"/>
              <a:gd name="f1200" fmla="val 5869436"/>
              <a:gd name="f1201" fmla="val 1377198"/>
              <a:gd name="f1202" fmla="val 5748269"/>
              <a:gd name="f1203" fmla="val 1397815"/>
              <a:gd name="f1204" fmla="val 5731705"/>
              <a:gd name="f1205" fmla="val 1389207"/>
              <a:gd name="f1206" fmla="val 5679297"/>
              <a:gd name="f1207" fmla="val 1395219"/>
              <a:gd name="f1208" fmla="val 5636733"/>
              <a:gd name="f1209" fmla="val 1590850"/>
              <a:gd name="f1210" fmla="val 5657367"/>
              <a:gd name="f1211" fmla="val 1572738"/>
              <a:gd name="f1212" fmla="val 5865850"/>
              <a:gd name="f1213" fmla="val 1703951"/>
              <a:gd name="f1214" fmla="val 5953804"/>
              <a:gd name="f1215" fmla="val 1731218"/>
              <a:gd name="f1216" fmla="val 5894308"/>
              <a:gd name="f1217" fmla="val 1756770"/>
              <a:gd name="f1218" fmla="val 5839200"/>
              <a:gd name="f1219" fmla="val 1783768"/>
              <a:gd name="f1220" fmla="val 5780710"/>
              <a:gd name="f1221" fmla="val 1688991"/>
              <a:gd name="f1222" fmla="val 5659422"/>
              <a:gd name="f1223" fmla="val 1598673"/>
              <a:gd name="f1224" fmla="val 5543638"/>
              <a:gd name="f1225" fmla="val 1498333"/>
              <a:gd name="f1226" fmla="val 5414932"/>
              <a:gd name="f1227" fmla="val 1550887"/>
              <a:gd name="f1228" fmla="val 5369754"/>
              <a:gd name="f1229" fmla="val 1597026"/>
              <a:gd name="f1230" fmla="val 5330398"/>
              <a:gd name="f1231" fmla="val 1651493"/>
              <a:gd name="f1232" fmla="val 5284117"/>
              <a:gd name="f1233" fmla="val 1725564"/>
              <a:gd name="f1234" fmla="val 5335750"/>
              <a:gd name="f1235" fmla="val 1791522"/>
              <a:gd name="f1236" fmla="val 5381437"/>
              <a:gd name="f1237" fmla="val 1899695"/>
              <a:gd name="f1238" fmla="val 5456752"/>
              <a:gd name="f1239" fmla="val 1872555"/>
              <a:gd name="f1240" fmla="val 5378906"/>
              <a:gd name="f1241" fmla="val 1869475"/>
              <a:gd name="f1242" fmla="val 5336060"/>
              <a:gd name="f1243" fmla="val 1846783"/>
              <a:gd name="f1244" fmla="val 5310048"/>
              <a:gd name="f1245" fmla="val 1753905"/>
              <a:gd name="f1246" fmla="val 5203813"/>
              <a:gd name="f1247" fmla="val 1652701"/>
              <a:gd name="f1248" fmla="val 5104506"/>
              <a:gd name="f1249" fmla="val 1559454"/>
              <a:gd name="f1250" fmla="val 4997634"/>
              <a:gd name="f1251" fmla="val 1507871"/>
              <a:gd name="f1252" fmla="val 4938560"/>
              <a:gd name="f1253" fmla="val 1466663"/>
              <a:gd name="f1254" fmla="val 4870952"/>
              <a:gd name="f1255" fmla="val 1440197"/>
              <a:gd name="f1256" fmla="val 4790594"/>
              <a:gd name="f1257" fmla="val 1611297"/>
              <a:gd name="f1258" fmla="val 4850447"/>
              <a:gd name="f1259" fmla="val 1689090"/>
              <a:gd name="f1260" fmla="val 5012976"/>
              <a:gd name="f1261" fmla="val 1820387"/>
              <a:gd name="f1262" fmla="val 5118730"/>
              <a:gd name="f1263" fmla="val 1834256"/>
              <a:gd name="f1264" fmla="val 4998539"/>
              <a:gd name="f1265" fmla="val 1837849"/>
              <a:gd name="f1266" fmla="val 4995193"/>
              <a:gd name="f1267" fmla="val 1764530"/>
              <a:gd name="f1268" fmla="val 4928677"/>
              <a:gd name="f1269" fmla="val 1579806"/>
              <a:gd name="f1270" fmla="val 4760661"/>
              <a:gd name="f1271" fmla="val 1391993"/>
              <a:gd name="f1272" fmla="val 4596127"/>
              <a:gd name="f1273" fmla="val 1197377"/>
              <a:gd name="f1274" fmla="val 4422766"/>
              <a:gd name="f1275" fmla="val 1212632"/>
              <a:gd name="f1276" fmla="val 4363823"/>
              <a:gd name="f1277" fmla="val 1270703"/>
              <a:gd name="f1278" fmla="val 4374534"/>
              <a:gd name="f1279" fmla="val 1310537"/>
              <a:gd name="f1280" fmla="val 4402986"/>
              <a:gd name="f1281" fmla="val 1430681"/>
              <a:gd name="f1282" fmla="val 4487973"/>
              <a:gd name="f1283" fmla="val 1545380"/>
              <a:gd name="f1284" fmla="val 4581199"/>
              <a:gd name="f1285" fmla="val 1660484"/>
              <a:gd name="f1286" fmla="val 4672917"/>
              <a:gd name="f1287" fmla="val 1699645"/>
              <a:gd name="f1288" fmla="val 4703882"/>
              <a:gd name="f1289" fmla="val 1733534"/>
              <a:gd name="f1290" fmla="val 4740438"/>
              <a:gd name="f1291" fmla="val 1775842"/>
              <a:gd name="f1292" fmla="val 4779788"/>
              <a:gd name="f1293" fmla="val 1825971"/>
              <a:gd name="f1294" fmla="val 4598740"/>
              <a:gd name="f1295" fmla="val 1768968"/>
              <a:gd name="f1296" fmla="val 4485417"/>
              <a:gd name="f1297" fmla="val 1614496"/>
              <a:gd name="f1298" fmla="val 4405777"/>
              <a:gd name="f1299" fmla="val 1471929"/>
              <a:gd name="f1300" fmla="val 4332021"/>
              <a:gd name="f1301" fmla="val 1336421"/>
              <a:gd name="f1302" fmla="val 4243993"/>
              <a:gd name="f1303" fmla="val 1199467"/>
              <a:gd name="f1304" fmla="val 4159350"/>
              <a:gd name="f1305" fmla="val 1166202"/>
              <a:gd name="f1306" fmla="val 4138585"/>
              <a:gd name="f1307" fmla="val 1139961"/>
              <a:gd name="f1308" fmla="val 4105696"/>
              <a:gd name="f1309" fmla="val 1091551"/>
              <a:gd name="f1310" fmla="val 4060939"/>
              <a:gd name="f1311" fmla="val 1259417"/>
              <a:gd name="f1312" fmla="val 4026187"/>
              <a:gd name="f1313" fmla="val 1343741"/>
              <a:gd name="f1314" fmla="val 4130129"/>
              <a:gd name="f1315" fmla="val 1445828"/>
              <a:gd name="f1316" fmla="val 4183881"/>
              <a:gd name="f1317" fmla="val 1546405"/>
              <a:gd name="f1318" fmla="val 4237228"/>
              <a:gd name="f1319" fmla="val 1642949"/>
              <a:gd name="f1320" fmla="val 4297576"/>
              <a:gd name="f1321" fmla="val 1742683"/>
              <a:gd name="f1322" fmla="val 4356083"/>
              <a:gd name="f1323" fmla="val 1787060"/>
              <a:gd name="f1324" fmla="val 4262922"/>
              <a:gd name="f1325" fmla="val 1734653"/>
              <a:gd name="f1326" fmla="val 4223022"/>
              <a:gd name="f1327" fmla="val 1684025"/>
              <a:gd name="f1328" fmla="val 4182519"/>
              <a:gd name="f1329" fmla="val 1543877"/>
              <a:gd name="f1330" fmla="val 4069545"/>
              <a:gd name="f1331" fmla="val 1403091"/>
              <a:gd name="f1332" fmla="val 3956939"/>
              <a:gd name="f1333" fmla="val 1263849"/>
              <a:gd name="f1334" fmla="val 3842591"/>
              <a:gd name="f1335" fmla="val 1222342"/>
              <a:gd name="f1336" fmla="val 3808304"/>
              <a:gd name="f1337" fmla="val 1186243"/>
              <a:gd name="f1338" fmla="val 3767924"/>
              <a:gd name="f1339" fmla="val 1128414"/>
              <a:gd name="f1340" fmla="val 3712025"/>
              <a:gd name="f1341" fmla="val 1303314"/>
              <a:gd name="f1342" fmla="val 3657070"/>
              <a:gd name="f1343" fmla="val 1356572"/>
              <a:gd name="f1344" fmla="val 3790398"/>
              <a:gd name="f1345" fmla="val 1440807"/>
              <a:gd name="f1346" fmla="val 3846370"/>
              <a:gd name="f1347" fmla="val 1535303"/>
              <a:gd name="f1348" fmla="val 3908323"/>
              <a:gd name="f1349" fmla="val 1615553"/>
              <a:gd name="f1350" fmla="val 3991241"/>
              <a:gd name="f1351" fmla="val 1726425"/>
              <a:gd name="f1352" fmla="val 4086673"/>
              <a:gd name="f1353" fmla="val 1745574"/>
              <a:gd name="f1354" fmla="val 3952814"/>
              <a:gd name="f1355" fmla="val 1724310"/>
              <a:gd name="f1356" fmla="val 3871155"/>
              <a:gd name="f1357" fmla="val 1637128"/>
              <a:gd name="f1358" fmla="val 3810084"/>
              <a:gd name="f1359" fmla="val 1447910"/>
              <a:gd name="f1360" fmla="val 3676958"/>
              <a:gd name="f1361" fmla="val 1258557"/>
              <a:gd name="f1362" fmla="val 3544335"/>
              <a:gd name="f1363" fmla="val 1070112"/>
              <a:gd name="f1364" fmla="val 3410339"/>
              <a:gd name="f1365" fmla="val 1033027"/>
              <a:gd name="f1366" fmla="val 3383701"/>
              <a:gd name="f1367" fmla="val 999839"/>
              <a:gd name="f1368" fmla="val 3350566"/>
              <a:gd name="f1369" fmla="val 977638"/>
              <a:gd name="f1370" fmla="val 3302596"/>
              <a:gd name="f1371" fmla="val 1257535"/>
              <a:gd name="f1372" fmla="val 3308638"/>
              <a:gd name="f1373" fmla="val 1417712"/>
              <a:gd name="f1374" fmla="val 3532031"/>
              <a:gd name="f1375" fmla="val 1669297"/>
              <a:gd name="f1376" fmla="val 3675941"/>
              <a:gd name="f1377" fmla="val 1638592"/>
              <a:gd name="f1378" fmla="val 3607377"/>
              <a:gd name="f1379" fmla="val 1630040"/>
              <a:gd name="f1380" fmla="val 3566835"/>
              <a:gd name="f1381" fmla="val 1606746"/>
              <a:gd name="f1382" fmla="val 3539045"/>
              <a:gd name="f1383" fmla="val 1487195"/>
              <a:gd name="f1384" fmla="val 3395495"/>
              <a:gd name="f1385" fmla="val 1363915"/>
              <a:gd name="f1386" fmla="val 3255795"/>
              <a:gd name="f1387" fmla="val 1242819"/>
              <a:gd name="f1388" fmla="val 3113985"/>
              <a:gd name="f1389" fmla="val 1207124"/>
              <a:gd name="f1390" fmla="val 3072098"/>
              <a:gd name="f1391" fmla="val 1174249"/>
              <a:gd name="f1392" fmla="val 3027733"/>
              <a:gd name="f1393" fmla="val 1132289"/>
              <a:gd name="f1394" fmla="val 2975008"/>
              <a:gd name="f1395" fmla="val 1263248"/>
              <a:gd name="f1396" fmla="val 2902891"/>
              <a:gd name="f1397" fmla="val 1291094"/>
              <a:gd name="f1398" fmla="val 3014327"/>
              <a:gd name="f1399" fmla="val 1344032"/>
              <a:gd name="f1400" fmla="val 3060296"/>
              <a:gd name="f1401" fmla="val 1399586"/>
              <a:gd name="f1402" fmla="val 3108583"/>
              <a:gd name="f1403" fmla="val 1444592"/>
              <a:gd name="f1404" fmla="val 3168050"/>
              <a:gd name="f1405" fmla="val 1520044"/>
              <a:gd name="f1406" fmla="val 3250760"/>
              <a:gd name="f1407" fmla="val 1496222"/>
              <a:gd name="f1408" fmla="val 3033735"/>
              <a:gd name="f1409" fmla="val 1403567"/>
              <a:gd name="f1410" fmla="val 2868301"/>
              <a:gd name="f1411" fmla="val 1409170"/>
              <a:gd name="f1412" fmla="val 2652157"/>
              <a:gd name="f1413" fmla="val 1591954"/>
              <a:gd name="f1414" fmla="val 2777094"/>
              <a:gd name="f1415" fmla="val 1503113"/>
              <a:gd name="f1416" fmla="val 2983864"/>
              <a:gd name="f1417" fmla="val 1645160"/>
              <a:gd name="f1418" fmla="val 3111892"/>
              <a:gd name="f1419" fmla="val 1652543"/>
              <a:gd name="f1420" fmla="val 3001816"/>
              <a:gd name="f1421" fmla="val 1650819"/>
              <a:gd name="f1422" fmla="val 2907616"/>
              <a:gd name="f1423" fmla="val 1667245"/>
              <a:gd name="f1424" fmla="val 2816123"/>
              <a:gd name="f1425" fmla="val 1682558"/>
              <a:gd name="f1426" fmla="val 2730798"/>
              <a:gd name="f1427" fmla="val 1608872"/>
              <a:gd name="f1428" fmla="val 2625396"/>
              <a:gd name="f1429" fmla="val 1735210"/>
              <a:gd name="f1430" fmla="val 2542345"/>
              <a:gd name="f1431" fmla="val 1838278"/>
              <a:gd name="f1432" fmla="val 2803769"/>
              <a:gd name="f1433" fmla="val 1702313"/>
              <a:gd name="f1434" fmla="val 3063637"/>
              <a:gd name="f1435" fmla="val 1793949"/>
              <a:gd name="f1436" fmla="val 3313379"/>
              <a:gd name="f1437" fmla="val 1842452"/>
              <a:gd name="f1438" fmla="val 3078022"/>
              <a:gd name="f1439" fmla="val 1891323"/>
              <a:gd name="f1440" fmla="val 2843302"/>
              <a:gd name="f1441" fmla="val 1941073"/>
              <a:gd name="f1442" fmla="val 2601277"/>
              <a:gd name="f1443" fmla="val 1914130"/>
              <a:gd name="f1444" fmla="val 2564966"/>
              <a:gd name="f1445" fmla="val 1879773"/>
              <a:gd name="f1446" fmla="val 2526131"/>
              <a:gd name="f1447" fmla="val 1855623"/>
              <a:gd name="f1448" fmla="val 2481410"/>
              <a:gd name="f1449" fmla="val 1847283"/>
              <a:gd name="f1450" fmla="val 2466245"/>
              <a:gd name="f1451" fmla="val 1857518"/>
              <a:gd name="f1452" fmla="val 2428045"/>
              <a:gd name="f1453" fmla="val 1871991"/>
              <a:gd name="f1454" fmla="val 2416300"/>
              <a:gd name="f1455" fmla="val 1886464"/>
              <a:gd name="f1456" fmla="val 2404555"/>
              <a:gd name="f1457" fmla="val 1929447"/>
              <a:gd name="f1458" fmla="val 2403142"/>
              <a:gd name="f1459" fmla="val 1938865"/>
              <a:gd name="f1460" fmla="val 2414286"/>
              <a:gd name="f1461" fmla="val 1991887"/>
              <a:gd name="f1462" fmla="val 2478056"/>
              <a:gd name="f1463" fmla="val 2041450"/>
              <a:gd name="f1464" fmla="val 2544671"/>
              <a:gd name="f1465" fmla="val 2085777"/>
              <a:gd name="f1466" fmla="val 2614729"/>
              <a:gd name="f1467" fmla="val 2138712"/>
              <a:gd name="f1468" fmla="val 2698948"/>
              <a:gd name="f1469" fmla="val 2185136"/>
              <a:gd name="f1470" fmla="val 2787347"/>
              <a:gd name="f1471" fmla="val 2248112"/>
              <a:gd name="f1472" fmla="val 2898499"/>
              <a:gd name="f1473" fmla="val 2288919"/>
              <a:gd name="f1474" fmla="val 2784448"/>
              <a:gd name="f1475" fmla="val 2281970"/>
              <a:gd name="f1476" fmla="val 2715785"/>
              <a:gd name="f1477" fmla="val 2221641"/>
              <a:gd name="f1478" fmla="val 2643054"/>
              <a:gd name="f1479" fmla="val 2086372"/>
              <a:gd name="f1480" fmla="val 2479669"/>
              <a:gd name="f1481" fmla="val 1958020"/>
              <a:gd name="f1482" fmla="val 2310595"/>
              <a:gd name="f1483" fmla="val 1828760"/>
              <a:gd name="f1484" fmla="val 2142895"/>
              <a:gd name="f1485" fmla="val 1806743"/>
              <a:gd name="f1486" fmla="val 2114370"/>
              <a:gd name="f1487" fmla="val 1792145"/>
              <a:gd name="f1488" fmla="val 2080289"/>
              <a:gd name="f1489" fmla="val 1775697"/>
              <a:gd name="f1490" fmla="val 2051101"/>
              <a:gd name="f1491" fmla="val 1840214"/>
              <a:gd name="f1492" fmla="val 1985424"/>
              <a:gd name="f1493" fmla="val 1881615"/>
              <a:gd name="f1494" fmla="val 2026147"/>
              <a:gd name="f1495" fmla="val 1912547"/>
              <a:gd name="f1496" fmla="val 2065682"/>
              <a:gd name="f1497" fmla="val 1988290"/>
              <a:gd name="f1498" fmla="val 2161398"/>
              <a:gd name="f1499" fmla="val 2059296"/>
              <a:gd name="f1500" fmla="val 2260695"/>
              <a:gd name="f1501" fmla="val 2130439"/>
              <a:gd name="f1502" fmla="val 2359489"/>
              <a:gd name="f1503" fmla="val 2170450"/>
              <a:gd name="f1504" fmla="val 2415463"/>
              <a:gd name="f1505" fmla="val 2207136"/>
              <a:gd name="f1506" fmla="val 2473778"/>
              <a:gd name="f1507" fmla="val 2257330"/>
              <a:gd name="f1508" fmla="val 2548103"/>
              <a:gd name="f1509" fmla="val 2316733"/>
              <a:gd name="f1510" fmla="val 2425029"/>
              <a:gd name="f1511" fmla="val 2326916"/>
              <a:gd name="f1512" fmla="val 2336712"/>
              <a:gd name="f1513" fmla="val 2246483"/>
              <a:gd name="f1514" fmla="val 2234352"/>
              <a:gd name="f1515" fmla="val 2111355"/>
              <a:gd name="f1516" fmla="val 2062386"/>
              <a:gd name="f1517" fmla="val 1992479"/>
              <a:gd name="f1518" fmla="val 1878073"/>
              <a:gd name="f1519" fmla="val 1864135"/>
              <a:gd name="f1520" fmla="val 1700921"/>
              <a:gd name="f1521" fmla="val 1831763"/>
              <a:gd name="f1522" fmla="val 1656691"/>
              <a:gd name="f1523" fmla="val 1801800"/>
              <a:gd name="f1524" fmla="val 1619572"/>
              <a:gd name="f1525" fmla="val 1862150"/>
              <a:gd name="f1526" fmla="val 1561398"/>
              <a:gd name="f1527" fmla="val 2049696"/>
              <a:gd name="f1528" fmla="val 1688689"/>
              <a:gd name="f1529" fmla="val 2118436"/>
              <a:gd name="f1530" fmla="val 1917211"/>
              <a:gd name="f1531" fmla="val 2276094"/>
              <a:gd name="f1532" fmla="val 2071510"/>
              <a:gd name="f1533" fmla="val 2342909"/>
              <a:gd name="f1534" fmla="val 1989210"/>
              <a:gd name="f1535" fmla="val 2285335"/>
              <a:gd name="f1536" fmla="val 1948463"/>
              <a:gd name="f1537" fmla="val 2251787"/>
              <a:gd name="f1538" fmla="val 1906611"/>
              <a:gd name="f1539" fmla="val 2135694"/>
              <a:gd name="f1540" fmla="val 1760217"/>
              <a:gd name="f1541" fmla="val 2015505"/>
              <a:gd name="f1542" fmla="val 1617035"/>
              <a:gd name="f1543" fmla="val 1899277"/>
              <a:gd name="f1544" fmla="val 1471143"/>
              <a:gd name="f1545" fmla="val 1863015"/>
              <a:gd name="f1546" fmla="val 1425332"/>
              <a:gd name="f1547" fmla="val 1834308"/>
              <a:gd name="f1548" fmla="val 1373464"/>
              <a:gd name="f1549" fmla="val 1817621"/>
              <a:gd name="f1550" fmla="val 1312966"/>
              <a:gd name="f1551" fmla="val 1983387"/>
              <a:gd name="f1552" fmla="val 1336372"/>
              <a:gd name="f1553" fmla="val 2026702"/>
              <a:gd name="f1554" fmla="val 1482660"/>
              <a:gd name="f1555" fmla="val 2112975"/>
              <a:gd name="f1556" fmla="val 1583353"/>
              <a:gd name="f1557" fmla="val 2200488"/>
              <a:gd name="f1558" fmla="val 1685457"/>
              <a:gd name="f1559" fmla="val 2282090"/>
              <a:gd name="f1560" fmla="val 1793518"/>
              <a:gd name="f1561" fmla="val 2366513"/>
              <a:gd name="f1562" fmla="val 1899103"/>
              <a:gd name="f1563" fmla="val 2472839"/>
              <a:gd name="f1564" fmla="val 1796144"/>
              <a:gd name="f1565" fmla="val 2471946"/>
              <a:gd name="f1566" fmla="val 1781359"/>
              <a:gd name="f1567" fmla="val 2398523"/>
              <a:gd name="f1568" fmla="val 1683031"/>
              <a:gd name="f1569" fmla="val 2267860"/>
              <a:gd name="f1570" fmla="val 1508490"/>
              <a:gd name="f1571" fmla="val 2139382"/>
              <a:gd name="f1572" fmla="val 1331840"/>
              <a:gd name="f1573" fmla="val 2012815"/>
              <a:gd name="f1574" fmla="val 1154087"/>
              <a:gd name="f1575" fmla="val 1991336"/>
              <a:gd name="f1576" fmla="val 1123551"/>
              <a:gd name="f1577" fmla="val 1969864"/>
              <a:gd name="f1578" fmla="val 1084934"/>
              <a:gd name="f1579" fmla="val 1968689"/>
              <a:gd name="f1580" fmla="val 1049064"/>
              <a:gd name="f1581" fmla="val 1967472"/>
              <a:gd name="f1582" fmla="val 1023417"/>
              <a:gd name="f1583" fmla="val 1999507"/>
              <a:gd name="f1584" fmla="val 996445"/>
              <a:gd name="f1585" fmla="val 2018558"/>
              <a:gd name="f1586" fmla="val 967611"/>
              <a:gd name="f1587" fmla="val 2157873"/>
              <a:gd name="f1588" fmla="val 1184336"/>
              <a:gd name="f1589" fmla="val 2288072"/>
              <a:gd name="f1590" fmla="val 1386766"/>
              <a:gd name="f1591" fmla="val 2423566"/>
              <a:gd name="f1592" fmla="val 1597619"/>
              <a:gd name="f1593" fmla="val 2535274"/>
              <a:gd name="f1594" fmla="val 1444384"/>
              <a:gd name="f1595" fmla="val 2536869"/>
              <a:gd name="f1596" fmla="val 1424340"/>
              <a:gd name="f1597" fmla="val 2454360"/>
              <a:gd name="f1598" fmla="val 1317652"/>
              <a:gd name="f1599" fmla="val 2371851"/>
              <a:gd name="f1600" fmla="val 1210963"/>
              <a:gd name="f1601" fmla="val 2278228"/>
              <a:gd name="f1602" fmla="val 1111533"/>
              <a:gd name="f1603" fmla="val 2205557"/>
              <a:gd name="f1604" fmla="val 998322"/>
              <a:gd name="f1605" fmla="val 2114289"/>
              <a:gd name="f1606" fmla="val 855887"/>
              <a:gd name="f1607" fmla="val 1988820"/>
              <a:gd name="f1608" fmla="val 726374"/>
              <a:gd name="f1609" fmla="val 2017222"/>
              <a:gd name="f1610" fmla="val 529807"/>
              <a:gd name="f1611" fmla="val 2024383"/>
              <a:gd name="f1612" fmla="val 478930"/>
              <a:gd name="f1613" fmla="val 1979744"/>
              <a:gd name="f1614" fmla="val 420100"/>
              <a:gd name="f1615" fmla="val 1980980"/>
              <a:gd name="f1616" fmla="val 353090"/>
              <a:gd name="f1617" fmla="val 2132679"/>
              <a:gd name="f1618" fmla="val 493402"/>
              <a:gd name="f1619" fmla="val 2176743"/>
              <a:gd name="f1620" fmla="val 701306"/>
              <a:gd name="f1621" fmla="val 2320169"/>
              <a:gd name="f1622" fmla="val 860412"/>
              <a:gd name="f1623" fmla="val 2355476"/>
              <a:gd name="f1624" fmla="val 742733"/>
              <a:gd name="f1625" fmla="val 2194494"/>
              <a:gd name="f1626" fmla="val 590775"/>
              <a:gd name="f1627" fmla="val 2397827"/>
              <a:gd name="f1628" fmla="val 520273"/>
              <a:gd name="f1629" fmla="val 2353106"/>
              <a:gd name="f1630" fmla="val 405394"/>
              <a:gd name="f1631" fmla="val 2312503"/>
              <a:gd name="f1632" fmla="val 301315"/>
              <a:gd name="f1633" fmla="val 2272034"/>
              <a:gd name="f1634" fmla="val 196732"/>
              <a:gd name="f1635" fmla="val 2284656"/>
              <a:gd name="f1636" fmla="val 189878"/>
              <a:gd name="f1637" fmla="val 2296641"/>
              <a:gd name="f1638" fmla="val 183393"/>
              <a:gd name="f1639" fmla="val 2308761"/>
              <a:gd name="f1640" fmla="val 176405"/>
              <a:gd name="f1641" fmla="val 2346949"/>
              <a:gd name="f1642" fmla="val 243203"/>
              <a:gd name="f1643" fmla="val 2388831"/>
              <a:gd name="f1644" fmla="val 308298"/>
              <a:gd name="f1645" fmla="val 2421548"/>
              <a:gd name="f1646" fmla="val 377402"/>
              <a:gd name="f1647" fmla="val 2457078"/>
              <a:gd name="f1648" fmla="val 452108"/>
              <a:gd name="f1649" fmla="val 2483311"/>
              <a:gd name="f1650" fmla="val 531326"/>
              <a:gd name="f1651" fmla="val 2541527"/>
              <a:gd name="f1652" fmla="val 601876"/>
              <a:gd name="f1653" fmla="val 2515432"/>
              <a:gd name="f1654" fmla="val 483905"/>
              <a:gd name="f1655" fmla="val 2487557"/>
              <a:gd name="f1656" fmla="val 366536"/>
              <a:gd name="f1657" fmla="val 2463744"/>
              <a:gd name="f1658" fmla="val 248100"/>
              <a:gd name="f1659" fmla="val 2451887"/>
              <a:gd name="f1660" fmla="val 189704"/>
              <a:gd name="f1661" fmla="val 2433671"/>
              <a:gd name="f1662" fmla="val 131894"/>
              <a:gd name="f1663" fmla="val 2421990"/>
              <a:gd name="f1664" fmla="val 73342"/>
              <a:gd name="f1665" fmla="+- 0 0 -90"/>
              <a:gd name="f1666" fmla="*/ f3 1 3772547"/>
              <a:gd name="f1667" fmla="*/ f4 1 6858000"/>
              <a:gd name="f1668" fmla="+- f7 0 f5"/>
              <a:gd name="f1669" fmla="+- f6 0 f5"/>
              <a:gd name="f1670" fmla="*/ f1665 f0 1"/>
              <a:gd name="f1671" fmla="*/ f1669 1 3772547"/>
              <a:gd name="f1672" fmla="*/ f1668 1 6858000"/>
              <a:gd name="f1673" fmla="*/ 726013 f1669 1"/>
              <a:gd name="f1674" fmla="*/ 6699184 f1668 1"/>
              <a:gd name="f1675" fmla="*/ 194178 f1669 1"/>
              <a:gd name="f1676" fmla="*/ 6822271 f1668 1"/>
              <a:gd name="f1677" fmla="*/ 646765 f1669 1"/>
              <a:gd name="f1678" fmla="*/ 6837951 f1668 1"/>
              <a:gd name="f1679" fmla="*/ 2688876 f1669 1"/>
              <a:gd name="f1680" fmla="*/ 6144480 f1668 1"/>
              <a:gd name="f1681" fmla="*/ 2614489 f1669 1"/>
              <a:gd name="f1682" fmla="*/ 6172461 f1668 1"/>
              <a:gd name="f1683" fmla="*/ 2815497 f1669 1"/>
              <a:gd name="f1684" fmla="*/ 6219317 f1668 1"/>
              <a:gd name="f1685" fmla="*/ 1441445 f1669 1"/>
              <a:gd name="f1686" fmla="*/ 5828515 f1668 1"/>
              <a:gd name="f1687" fmla="*/ 1597267 f1669 1"/>
              <a:gd name="f1688" fmla="*/ 6261382 f1668 1"/>
              <a:gd name="f1689" fmla="*/ 564047 f1669 1"/>
              <a:gd name="f1690" fmla="*/ 5081627 f1668 1"/>
              <a:gd name="f1691" fmla="*/ 757435 f1669 1"/>
              <a:gd name="f1692" fmla="*/ 5169001 f1668 1"/>
              <a:gd name="f1693" fmla="*/ 714026 f1669 1"/>
              <a:gd name="f1694" fmla="*/ 5699328 f1668 1"/>
              <a:gd name="f1695" fmla="*/ 819070 f1669 1"/>
              <a:gd name="f1696" fmla="*/ 5460266 f1668 1"/>
              <a:gd name="f1697" fmla="*/ 910123 f1669 1"/>
              <a:gd name="f1698" fmla="*/ 5219072 f1668 1"/>
              <a:gd name="f1699" fmla="*/ 926416 f1669 1"/>
              <a:gd name="f1700" fmla="*/ 5486336 f1668 1"/>
              <a:gd name="f1701" fmla="*/ 855495 f1669 1"/>
              <a:gd name="f1702" fmla="*/ 5763094 f1668 1"/>
              <a:gd name="f1703" fmla="*/ 895041 f1669 1"/>
              <a:gd name="f1704" fmla="*/ 5778538 f1668 1"/>
              <a:gd name="f1705" fmla="*/ 992346 f1669 1"/>
              <a:gd name="f1706" fmla="*/ 5526090 f1668 1"/>
              <a:gd name="f1707" fmla="*/ 1173864 f1669 1"/>
              <a:gd name="f1708" fmla="*/ 5315600 f1668 1"/>
              <a:gd name="f1709" fmla="*/ 847270 f1669 1"/>
              <a:gd name="f1710" fmla="*/ 6236585 f1668 1"/>
              <a:gd name="f1711" fmla="*/ 887516 f1669 1"/>
              <a:gd name="f1712" fmla="*/ 6255450 f1668 1"/>
              <a:gd name="f1713" fmla="*/ 1071336 f1669 1"/>
              <a:gd name="f1714" fmla="*/ 5951839 f1668 1"/>
              <a:gd name="f1715" fmla="*/ 1316332 f1669 1"/>
              <a:gd name="f1716" fmla="*/ 5639299 f1668 1"/>
              <a:gd name="f1717" fmla="*/ 1111498 f1669 1"/>
              <a:gd name="f1718" fmla="*/ 6097820 f1668 1"/>
              <a:gd name="f1719" fmla="*/ 920399 f1669 1"/>
              <a:gd name="f1720" fmla="*/ 6543321 f1668 1"/>
              <a:gd name="f1721" fmla="*/ 1314769 f1669 1"/>
              <a:gd name="f1722" fmla="*/ 6236867 f1668 1"/>
              <a:gd name="f1723" fmla="*/ 913038 f1669 1"/>
              <a:gd name="f1724" fmla="*/ 6774078 f1668 1"/>
              <a:gd name="f1725" fmla="*/ 947061 f1669 1"/>
              <a:gd name="f1726" fmla="*/ 6810132 f1668 1"/>
              <a:gd name="f1727" fmla="*/ 1390926 f1669 1"/>
              <a:gd name="f1728" fmla="*/ 6536333 f1668 1"/>
              <a:gd name="f1729" fmla="*/ 1123175 f1669 1"/>
              <a:gd name="f1730" fmla="*/ 6814290 f1668 1"/>
              <a:gd name="f1731" fmla="*/ 1084679 f1669 1"/>
              <a:gd name="f1732" fmla="*/ 6858000 f1668 1"/>
              <a:gd name="f1733" fmla="*/ 104784 f1669 1"/>
              <a:gd name="f1734" fmla="*/ 65939 f1669 1"/>
              <a:gd name="f1735" fmla="*/ 6835675 f1668 1"/>
              <a:gd name="f1736" fmla="*/ 10114 f1669 1"/>
              <a:gd name="f1737" fmla="*/ 6774567 f1668 1"/>
              <a:gd name="f1738" fmla="*/ 681555 f1669 1"/>
              <a:gd name="f1739" fmla="*/ 6591378 f1668 1"/>
              <a:gd name="f1740" fmla="*/ 680218 f1669 1"/>
              <a:gd name="f1741" fmla="*/ 6550076 f1668 1"/>
              <a:gd name="f1742" fmla="*/ 347901 f1669 1"/>
              <a:gd name="f1743" fmla="*/ 6482043 f1668 1"/>
              <a:gd name="f1744" fmla="*/ 0 f1669 1"/>
              <a:gd name="f1745" fmla="*/ 6393672 f1668 1"/>
              <a:gd name="f1746" fmla="*/ 388033 f1669 1"/>
              <a:gd name="f1747" fmla="*/ 6370506 f1668 1"/>
              <a:gd name="f1748" fmla="*/ 156945 f1669 1"/>
              <a:gd name="f1749" fmla="*/ 6232625 f1668 1"/>
              <a:gd name="f1750" fmla="*/ 5193 f1669 1"/>
              <a:gd name="f1751" fmla="*/ 6042198 f1668 1"/>
              <a:gd name="f1752" fmla="*/ 688533 f1669 1"/>
              <a:gd name="f1753" fmla="*/ 6376141 f1668 1"/>
              <a:gd name="f1754" fmla="*/ 542200 f1669 1"/>
              <a:gd name="f1755" fmla="*/ 6201712 f1668 1"/>
              <a:gd name="f1756" fmla="*/ 90835 f1669 1"/>
              <a:gd name="f1757" fmla="*/ 5738677 f1668 1"/>
              <a:gd name="f1758" fmla="*/ 57248 f1669 1"/>
              <a:gd name="f1759" fmla="*/ 5630552 f1668 1"/>
              <a:gd name="f1760" fmla="*/ 208489 f1669 1"/>
              <a:gd name="f1761" fmla="*/ 5722256 f1668 1"/>
              <a:gd name="f1762" fmla="*/ 515823 f1669 1"/>
              <a:gd name="f1763" fmla="*/ 6062655 f1668 1"/>
              <a:gd name="f1764" fmla="*/ 613381 f1669 1"/>
              <a:gd name="f1765" fmla="*/ 6115194 f1668 1"/>
              <a:gd name="f1766" fmla="*/ 557060 f1669 1"/>
              <a:gd name="f1767" fmla="*/ 5991279 f1668 1"/>
              <a:gd name="f1768" fmla="*/ 197498 f1669 1"/>
              <a:gd name="f1769" fmla="*/ 5562003 f1668 1"/>
              <a:gd name="f1770" fmla="*/ 119794 f1669 1"/>
              <a:gd name="f1771" fmla="*/ 5447443 f1668 1"/>
              <a:gd name="f1772" fmla="*/ 346001 f1669 1"/>
              <a:gd name="f1773" fmla="*/ 5567315 f1668 1"/>
              <a:gd name="f1774" fmla="*/ 530348 f1669 1"/>
              <a:gd name="f1775" fmla="*/ 5742773 f1668 1"/>
              <a:gd name="f1776" fmla="*/ 332108 f1669 1"/>
              <a:gd name="f1777" fmla="*/ 5208571 f1668 1"/>
              <a:gd name="f1778" fmla="*/ 549238 f1669 1"/>
              <a:gd name="f1779" fmla="*/ 5418673 f1668 1"/>
              <a:gd name="f1780" fmla="*/ 3484566 f1669 1"/>
              <a:gd name="f1781" fmla="*/ 5050701 f1668 1"/>
              <a:gd name="f1782" fmla="*/ 3408344 f1669 1"/>
              <a:gd name="f1783" fmla="*/ 5182198 f1668 1"/>
              <a:gd name="f1784" fmla="*/ 3753012 f1669 1"/>
              <a:gd name="f1785" fmla="*/ 4634545 f1668 1"/>
              <a:gd name="f1786" fmla="*/ 3630314 f1669 1"/>
              <a:gd name="f1787" fmla="*/ 5024030 f1668 1"/>
              <a:gd name="f1788" fmla="*/ 2191761 f1669 1"/>
              <a:gd name="f1789" fmla="*/ 3599906 f1668 1"/>
              <a:gd name="f1790" fmla="*/ 2111338 f1669 1"/>
              <a:gd name="f1791" fmla="*/ 4350890 f1668 1"/>
              <a:gd name="f1792" fmla="*/ 2139285 f1669 1"/>
              <a:gd name="f1793" fmla="*/ 2984627 f1668 1"/>
              <a:gd name="f1794" fmla="*/ 2038114 f1669 1"/>
              <a:gd name="f1795" fmla="*/ 3424594 f1668 1"/>
              <a:gd name="f1796" fmla="*/ 2229896 f1669 1"/>
              <a:gd name="f1797" fmla="*/ 3220086 f1668 1"/>
              <a:gd name="f1798" fmla="*/ 2045357 f1669 1"/>
              <a:gd name="f1799" fmla="*/ 2781680 f1668 1"/>
              <a:gd name="f1800" fmla="*/ 1898928 f1669 1"/>
              <a:gd name="f1801" fmla="*/ 3505280 f1668 1"/>
              <a:gd name="f1802" fmla="*/ 1913499 f1669 1"/>
              <a:gd name="f1803" fmla="*/ 3495177 f1668 1"/>
              <a:gd name="f1804" fmla="*/ 2099086 f1669 1"/>
              <a:gd name="f1805" fmla="*/ 2879039 f1668 1"/>
              <a:gd name="f1806" fmla="*/ 2445714 f1669 1"/>
              <a:gd name="f1807" fmla="*/ 657549 f1668 1"/>
              <a:gd name="f1808" fmla="*/ 2408187 f1669 1"/>
              <a:gd name="f1809" fmla="*/ 672815 f1668 1"/>
              <a:gd name="f1810" fmla="*/ 2543521 f1669 1"/>
              <a:gd name="f1811" fmla="*/ 1091573 f1668 1"/>
              <a:gd name="f1812" fmla="*/ 2534234 f1669 1"/>
              <a:gd name="f1813" fmla="*/ 866591 f1668 1"/>
              <a:gd name="f1814" fmla="*/ 2412873 f1669 1"/>
              <a:gd name="f1815" fmla="*/ 0 f1668 1"/>
              <a:gd name="f1816" fmla="*/ 2529957 f1669 1"/>
              <a:gd name="f1817" fmla="*/ 2583860 f1669 1"/>
              <a:gd name="f1818" fmla="*/ 285134 f1668 1"/>
              <a:gd name="f1819" fmla="*/ 2643016 f1669 1"/>
              <a:gd name="f1820" fmla="*/ 577351 f1668 1"/>
              <a:gd name="f1821" fmla="*/ 2683825 f1669 1"/>
              <a:gd name="f1822" fmla="*/ 676637 f1668 1"/>
              <a:gd name="f1823" fmla="*/ 2709915 f1669 1"/>
              <a:gd name="f1824" fmla="*/ 60368 f1668 1"/>
              <a:gd name="f1825" fmla="*/ 2715689 f1669 1"/>
              <a:gd name="f1826" fmla="*/ 2823803 f1669 1"/>
              <a:gd name="f1827" fmla="*/ 2795833 f1669 1"/>
              <a:gd name="f1828" fmla="*/ 345165 f1668 1"/>
              <a:gd name="f1829" fmla="*/ 2832734 f1669 1"/>
              <a:gd name="f1830" fmla="*/ 352359 f1668 1"/>
              <a:gd name="f1831" fmla="*/ 2978848 f1669 1"/>
              <a:gd name="f1832" fmla="*/ 3056356 f1669 1"/>
              <a:gd name="f1833" fmla="*/ 3064838 f1669 1"/>
              <a:gd name="f1834" fmla="*/ 8688 f1668 1"/>
              <a:gd name="f1835" fmla="*/ 3058339 f1669 1"/>
              <a:gd name="f1836" fmla="*/ 73950 f1668 1"/>
              <a:gd name="f1837" fmla="*/ 2964524 f1669 1"/>
              <a:gd name="f1838" fmla="*/ 397907 f1668 1"/>
              <a:gd name="f1839" fmla="*/ 3198449 f1669 1"/>
              <a:gd name="f1840" fmla="*/ 227319 f1668 1"/>
              <a:gd name="f1841" fmla="*/ 3028251 f1669 1"/>
              <a:gd name="f1842" fmla="*/ 532426 f1668 1"/>
              <a:gd name="f1843" fmla="*/ 3051113 f1669 1"/>
              <a:gd name="f1844" fmla="*/ 555790 f1668 1"/>
              <a:gd name="f1845" fmla="*/ 3319980 f1669 1"/>
              <a:gd name="f1846" fmla="*/ 335305 f1668 1"/>
              <a:gd name="f1847" fmla="*/ 3150131 f1669 1"/>
              <a:gd name="f1848" fmla="*/ 588787 f1668 1"/>
              <a:gd name="f1849" fmla="*/ 2951622 f1669 1"/>
              <a:gd name="f1850" fmla="*/ 848597 f1668 1"/>
              <a:gd name="f1851" fmla="*/ 2818780 f1669 1"/>
              <a:gd name="f1852" fmla="*/ 1141086 f1668 1"/>
              <a:gd name="f1853" fmla="*/ 3295693 f1669 1"/>
              <a:gd name="f1854" fmla="*/ 725838 f1668 1"/>
              <a:gd name="f1855" fmla="*/ 3228111 f1669 1"/>
              <a:gd name="f1856" fmla="*/ 839179 f1668 1"/>
              <a:gd name="f1857" fmla="*/ 2753013 f1669 1"/>
              <a:gd name="f1858" fmla="*/ 1396598 f1668 1"/>
              <a:gd name="f1859" fmla="*/ 2672132 f1669 1"/>
              <a:gd name="f1860" fmla="*/ 1595804 f1668 1"/>
              <a:gd name="f1861" fmla="*/ 3258502 f1669 1"/>
              <a:gd name="f1862" fmla="*/ 1102139 f1668 1"/>
              <a:gd name="f1863" fmla="*/ 3353759 f1669 1"/>
              <a:gd name="f1864" fmla="*/ 1102882 f1668 1"/>
              <a:gd name="f1865" fmla="*/ 3014951 f1669 1"/>
              <a:gd name="f1866" fmla="*/ 1411295 f1668 1"/>
              <a:gd name="f1867" fmla="*/ 2682237 f1669 1"/>
              <a:gd name="f1868" fmla="*/ 1733193 f1668 1"/>
              <a:gd name="f1869" fmla="*/ 2479450 f1669 1"/>
              <a:gd name="f1870" fmla="*/ 2083440 f1668 1"/>
              <a:gd name="f1871" fmla="*/ 2503532 f1669 1"/>
              <a:gd name="f1872" fmla="*/ 2094203 f1668 1"/>
              <a:gd name="f1873" fmla="*/ 3206149 f1669 1"/>
              <a:gd name="f1874" fmla="*/ 1363939 f1668 1"/>
              <a:gd name="f1875" fmla="*/ 3265856 f1669 1"/>
              <a:gd name="f1876" fmla="*/ 1382632 f1668 1"/>
              <a:gd name="f1877" fmla="*/ 2504245 f1669 1"/>
              <a:gd name="f1878" fmla="*/ 2409548 f1668 1"/>
              <a:gd name="f1879" fmla="*/ 2953868 f1669 1"/>
              <a:gd name="f1880" fmla="*/ 1933115 f1668 1"/>
              <a:gd name="f1881" fmla="*/ 2937109 f1669 1"/>
              <a:gd name="f1882" fmla="*/ 2021824 f1668 1"/>
              <a:gd name="f1883" fmla="*/ 2895476 f1669 1"/>
              <a:gd name="f1884" fmla="*/ 2086629 f1668 1"/>
              <a:gd name="f1885" fmla="*/ 2484341 f1669 1"/>
              <a:gd name="f1886" fmla="*/ 2596541 f1668 1"/>
              <a:gd name="f1887" fmla="*/ 2400519 f1669 1"/>
              <a:gd name="f1888" fmla="*/ 2782567 f1668 1"/>
              <a:gd name="f1889" fmla="*/ 2330841 f1669 1"/>
              <a:gd name="f1890" fmla="*/ 3670574 f1668 1"/>
              <a:gd name="f1891" fmla="*/ 2359272 f1669 1"/>
              <a:gd name="f1892" fmla="*/ 3586608 f1668 1"/>
              <a:gd name="f1893" fmla="*/ 2609271 f1669 1"/>
              <a:gd name="f1894" fmla="*/ 2621396 f1668 1"/>
              <a:gd name="f1895" fmla="*/ 2730771 f1669 1"/>
              <a:gd name="f1896" fmla="*/ 2510111 f1668 1"/>
              <a:gd name="f1897" fmla="*/ 2590012 f1669 1"/>
              <a:gd name="f1898" fmla="*/ 2944858 f1668 1"/>
              <a:gd name="f1899" fmla="*/ 3113847 f1669 1"/>
              <a:gd name="f1900" fmla="*/ 2153223 f1668 1"/>
              <a:gd name="f1901" fmla="*/ 2689048 f1669 1"/>
              <a:gd name="f1902" fmla="*/ 3068366 f1668 1"/>
              <a:gd name="f1903" fmla="*/ 3514969 f1669 1"/>
              <a:gd name="f1904" fmla="*/ 2018815 f1668 1"/>
              <a:gd name="f1905" fmla="*/ 3558525 f1669 1"/>
              <a:gd name="f1906" fmla="*/ 2051496 f1668 1"/>
              <a:gd name="f1907" fmla="*/ 3255544 f1669 1"/>
              <a:gd name="f1908" fmla="*/ 2477792 f1668 1"/>
              <a:gd name="f1909" fmla="*/ 3272311 f1669 1"/>
              <a:gd name="f1910" fmla="*/ 2487672 f1668 1"/>
              <a:gd name="f1911" fmla="*/ 3772547 f1669 1"/>
              <a:gd name="f1912" fmla="*/ 2100610 f1668 1"/>
              <a:gd name="f1913" fmla="*/ 2150086 f1668 1"/>
              <a:gd name="f1914" fmla="*/ 3505352 f1669 1"/>
              <a:gd name="f1915" fmla="*/ 2400889 f1668 1"/>
              <a:gd name="f1916" fmla="*/ 3187478 f1669 1"/>
              <a:gd name="f1917" fmla="*/ 2749928 f1668 1"/>
              <a:gd name="f1918" fmla="*/ 3759511 f1669 1"/>
              <a:gd name="f1919" fmla="*/ 2519092 f1668 1"/>
              <a:gd name="f1920" fmla="*/ 2813207 f1669 1"/>
              <a:gd name="f1921" fmla="*/ 3200760 f1668 1"/>
              <a:gd name="f1922" fmla="*/ 3528616 f1669 1"/>
              <a:gd name="f1923" fmla="*/ 3002414 f1668 1"/>
              <a:gd name="f1924" fmla="*/ 3541229 f1669 1"/>
              <a:gd name="f1925" fmla="*/ 3041889 f1668 1"/>
              <a:gd name="f1926" fmla="*/ 2892796 f1669 1"/>
              <a:gd name="f1927" fmla="*/ 3308281 f1668 1"/>
              <a:gd name="f1928" fmla="*/ 2900491 f1669 1"/>
              <a:gd name="f1929" fmla="*/ 3331893 f1668 1"/>
              <a:gd name="f1930" fmla="*/ 3259179 f1669 1"/>
              <a:gd name="f1931" fmla="*/ 3257227 f1668 1"/>
              <a:gd name="f1932" fmla="*/ 3276087 f1669 1"/>
              <a:gd name="f1933" fmla="*/ 3296775 f1668 1"/>
              <a:gd name="f1934" fmla="*/ 3175844 f1669 1"/>
              <a:gd name="f1935" fmla="*/ 3352877 f1668 1"/>
              <a:gd name="f1936" fmla="*/ 2595847 f1669 1"/>
              <a:gd name="f1937" fmla="*/ 3561108 f1668 1"/>
              <a:gd name="f1938" fmla="*/ 2486394 f1669 1"/>
              <a:gd name="f1939" fmla="*/ 3707944 f1668 1"/>
              <a:gd name="f1940" fmla="*/ 3179439 f1669 1"/>
              <a:gd name="f1941" fmla="*/ 3601116 f1668 1"/>
              <a:gd name="f1942" fmla="*/ 2540349 f1669 1"/>
              <a:gd name="f1943" fmla="*/ 3814523 f1668 1"/>
              <a:gd name="f1944" fmla="*/ 2356656 f1669 1"/>
              <a:gd name="f1945" fmla="*/ 3980794 f1668 1"/>
              <a:gd name="f1946" fmla="*/ 2260967 f1669 1"/>
              <a:gd name="f1947" fmla="*/ 4120542 f1668 1"/>
              <a:gd name="f1948" fmla="*/ 2290263 f1669 1"/>
              <a:gd name="f1949" fmla="*/ 4152097 f1668 1"/>
              <a:gd name="f1950" fmla="*/ 2756331 f1669 1"/>
              <a:gd name="f1951" fmla="*/ 3888019 f1668 1"/>
              <a:gd name="f1952" fmla="*/ 2777414 f1669 1"/>
              <a:gd name="f1953" fmla="*/ 3911984 f1668 1"/>
              <a:gd name="f1954" fmla="*/ 2716348 f1669 1"/>
              <a:gd name="f1955" fmla="*/ 3982895 f1668 1"/>
              <a:gd name="f1956" fmla="*/ 2372228 f1669 1"/>
              <a:gd name="f1957" fmla="*/ 4230625 f1668 1"/>
              <a:gd name="f1958" fmla="*/ 2240762 f1669 1"/>
              <a:gd name="f1959" fmla="*/ 4379105 f1668 1"/>
              <a:gd name="f1960" fmla="*/ 2268988 f1669 1"/>
              <a:gd name="f1961" fmla="*/ 4406600 f1668 1"/>
              <a:gd name="f1962" fmla="*/ 2485245 f1669 1"/>
              <a:gd name="f1963" fmla="*/ 4257675 f1668 1"/>
              <a:gd name="f1964" fmla="*/ 2708599 f1669 1"/>
              <a:gd name="f1965" fmla="*/ 4160754 f1668 1"/>
              <a:gd name="f1966" fmla="*/ 2154688 f1669 1"/>
              <a:gd name="f1967" fmla="*/ 4784867 f1668 1"/>
              <a:gd name="f1968" fmla="*/ 2645822 f1669 1"/>
              <a:gd name="f1969" fmla="*/ 4556058 f1668 1"/>
              <a:gd name="f1970" fmla="*/ 2227510 f1669 1"/>
              <a:gd name="f1971" fmla="*/ 4881418 f1668 1"/>
              <a:gd name="f1972" fmla="*/ 2057993 f1669 1"/>
              <a:gd name="f1973" fmla="*/ 5282600 f1668 1"/>
              <a:gd name="f1974" fmla="*/ 2728941 f1669 1"/>
              <a:gd name="f1975" fmla="*/ 4908031 f1668 1"/>
              <a:gd name="f1976" fmla="*/ 2349504 f1669 1"/>
              <a:gd name="f1977" fmla="*/ 5213099 f1668 1"/>
              <a:gd name="f1978" fmla="*/ 2039798 f1669 1"/>
              <a:gd name="f1979" fmla="*/ 5473283 f1668 1"/>
              <a:gd name="f1980" fmla="*/ 2050129 f1669 1"/>
              <a:gd name="f1981" fmla="*/ 5658139 f1668 1"/>
              <a:gd name="f1982" fmla="*/ 2401412 f1669 1"/>
              <a:gd name="f1983" fmla="*/ 5427953 f1668 1"/>
              <a:gd name="f1984" fmla="*/ 1987248 f1669 1"/>
              <a:gd name="f1985" fmla="*/ 6524803 f1668 1"/>
              <a:gd name="f1986" fmla="*/ 2229444 f1669 1"/>
              <a:gd name="f1987" fmla="*/ 6228751 f1668 1"/>
              <a:gd name="f1988" fmla="*/ 2630547 f1669 1"/>
              <a:gd name="f1989" fmla="*/ 5393994 f1668 1"/>
              <a:gd name="f1990" fmla="*/ 2693638 f1669 1"/>
              <a:gd name="f1991" fmla="*/ 5345714 f1668 1"/>
              <a:gd name="f1992" fmla="*/ 2415454 f1669 1"/>
              <a:gd name="f1993" fmla="*/ 6059869 f1668 1"/>
              <a:gd name="f1994" fmla="*/ 2673329 f1669 1"/>
              <a:gd name="f1995" fmla="*/ 5824049 f1668 1"/>
              <a:gd name="f1996" fmla="*/ 3239985 f1669 1"/>
              <a:gd name="f1997" fmla="*/ 4880653 f1668 1"/>
              <a:gd name="f1998" fmla="*/ 3375154 f1669 1"/>
              <a:gd name="f1999" fmla="*/ 4684141 f1668 1"/>
              <a:gd name="f2000" fmla="*/ 3406641 f1669 1"/>
              <a:gd name="f2001" fmla="*/ 4705508 f1668 1"/>
              <a:gd name="f2002" fmla="*/ 2954865 f1669 1"/>
              <a:gd name="f2003" fmla="*/ 5548237 f1668 1"/>
              <a:gd name="f2004" fmla="*/ 2986919 f1669 1"/>
              <a:gd name="f2005" fmla="*/ 5573525 f1668 1"/>
              <a:gd name="f2006" fmla="*/ 3170208 f1669 1"/>
              <a:gd name="f2007" fmla="*/ 5370514 f1668 1"/>
              <a:gd name="f2008" fmla="*/ 3548793 f1669 1"/>
              <a:gd name="f2009" fmla="*/ 4720432 f1668 1"/>
              <a:gd name="f2010" fmla="*/ 3643719 f1669 1"/>
              <a:gd name="f2011" fmla="*/ 4428558 f1668 1"/>
              <a:gd name="f2012" fmla="*/ 3748137 f1669 1"/>
              <a:gd name="f2013" fmla="*/ 4356872 f1668 1"/>
              <a:gd name="f2014" fmla="*/ 3749459 f1669 1"/>
              <a:gd name="f2015" fmla="*/ 4559249 f1668 1"/>
              <a:gd name="f2016" fmla="*/ 4522718 f1668 1"/>
              <a:gd name="f2017" fmla="*/ 5175880 f1668 1"/>
              <a:gd name="f2018" fmla="*/ 3746445 f1669 1"/>
              <a:gd name="f2019" fmla="*/ 5187135 f1668 1"/>
              <a:gd name="f2020" fmla="*/ 3654602 f1669 1"/>
              <a:gd name="f2021" fmla="*/ 5281584 f1668 1"/>
              <a:gd name="f2022" fmla="*/ 5292972 f1668 1"/>
              <a:gd name="f2023" fmla="*/ 5392015 f1668 1"/>
              <a:gd name="f2024" fmla="*/ 3592335 f1669 1"/>
              <a:gd name="f2025" fmla="*/ 5399303 f1668 1"/>
              <a:gd name="f2026" fmla="*/ 3418032 f1669 1"/>
              <a:gd name="f2027" fmla="*/ 5443922 f1668 1"/>
              <a:gd name="f2028" fmla="*/ 3417889 f1669 1"/>
              <a:gd name="f2029" fmla="*/ 5490752 f1668 1"/>
              <a:gd name="f2030" fmla="*/ 5529147 f1668 1"/>
              <a:gd name="f2031" fmla="*/ 5605381 f1668 1"/>
              <a:gd name="f2032" fmla="*/ 3629414 f1669 1"/>
              <a:gd name="f2033" fmla="*/ 5612078 f1668 1"/>
              <a:gd name="f2034" fmla="*/ 3219677 f1669 1"/>
              <a:gd name="f2035" fmla="*/ 5610572 f1668 1"/>
              <a:gd name="f2036" fmla="*/ 3762799 f1669 1"/>
              <a:gd name="f2037" fmla="*/ 5835833 f1668 1"/>
              <a:gd name="f2038" fmla="*/ 3030643 f1669 1"/>
              <a:gd name="f2039" fmla="*/ 5748475 f1668 1"/>
              <a:gd name="f2040" fmla="*/ 2992944 f1669 1"/>
              <a:gd name="f2041" fmla="*/ 5804637 f1668 1"/>
              <a:gd name="f2042" fmla="*/ 3519784 f1669 1"/>
              <a:gd name="f2043" fmla="*/ 6074558 f1668 1"/>
              <a:gd name="f2044" fmla="*/ 2885684 f1669 1"/>
              <a:gd name="f2045" fmla="*/ 5903036 f1668 1"/>
              <a:gd name="f2046" fmla="*/ 2775550 f1669 1"/>
              <a:gd name="f2047" fmla="*/ 6022215 f1668 1"/>
              <a:gd name="f2048" fmla="*/ 3423078 f1669 1"/>
              <a:gd name="f2049" fmla="*/ 6260366 f1668 1"/>
              <a:gd name="f2050" fmla="*/ 3420560 f1669 1"/>
              <a:gd name="f2051" fmla="*/ 6297941 f1668 1"/>
              <a:gd name="f2052" fmla="*/ 3199016 f1669 1"/>
              <a:gd name="f2053" fmla="*/ 6323697 f1668 1"/>
              <a:gd name="f2054" fmla="*/ 3258069 f1669 1"/>
              <a:gd name="f2055" fmla="*/ 6397164 f1668 1"/>
              <a:gd name="f2056" fmla="*/ 2523644 f1669 1"/>
              <a:gd name="f2057" fmla="*/ 6332364 f1668 1"/>
              <a:gd name="f2058" fmla="*/ 3238170 f1669 1"/>
              <a:gd name="f2059" fmla="*/ 6507658 f1668 1"/>
              <a:gd name="f2060" fmla="*/ 3127035 f1669 1"/>
              <a:gd name="f2061" fmla="*/ 6550069 f1668 1"/>
              <a:gd name="f2062" fmla="*/ 2746596 f1669 1"/>
              <a:gd name="f2063" fmla="*/ 6488535 f1668 1"/>
              <a:gd name="f2064" fmla="*/ 2424002 f1669 1"/>
              <a:gd name="f2065" fmla="*/ 6428494 f1668 1"/>
              <a:gd name="f2066" fmla="*/ 2280606 f1669 1"/>
              <a:gd name="f2067" fmla="*/ 6488659 f1668 1"/>
              <a:gd name="f2068" fmla="*/ 3060078 f1669 1"/>
              <a:gd name="f2069" fmla="*/ 6640951 f1668 1"/>
              <a:gd name="f2070" fmla="*/ 2763439 f1669 1"/>
              <a:gd name="f2071" fmla="*/ 6669212 f1668 1"/>
              <a:gd name="f2072" fmla="*/ 2284249 f1669 1"/>
              <a:gd name="f2073" fmla="*/ 6611926 f1668 1"/>
              <a:gd name="f2074" fmla="*/ 2088752 f1669 1"/>
              <a:gd name="f2075" fmla="*/ 6735705 f1668 1"/>
              <a:gd name="f2076" fmla="*/ 2744260 f1669 1"/>
              <a:gd name="f2077" fmla="*/ 6835388 f1668 1"/>
              <a:gd name="f2078" fmla="*/ 2666732 f1669 1"/>
              <a:gd name="f2079" fmla="*/ 1726042 f1669 1"/>
              <a:gd name="f2080" fmla="*/ 1735077 f1669 1"/>
              <a:gd name="f2081" fmla="*/ 6850032 f1668 1"/>
              <a:gd name="f2082" fmla="*/ 1834534 f1669 1"/>
              <a:gd name="f2083" fmla="*/ 6682133 f1668 1"/>
              <a:gd name="f2084" fmla="*/ 2017500 f1669 1"/>
              <a:gd name="f2085" fmla="*/ 6178426 f1668 1"/>
              <a:gd name="f2086" fmla="*/ 2254753 f1669 1"/>
              <a:gd name="f2087" fmla="*/ 5677413 f1668 1"/>
              <a:gd name="f2088" fmla="*/ 1840100 f1669 1"/>
              <a:gd name="f2089" fmla="*/ 6109882 f1668 1"/>
              <a:gd name="f2090" fmla="*/ 1624328 f1669 1"/>
              <a:gd name="f2091" fmla="*/ 6765710 f1668 1"/>
              <a:gd name="f2092" fmla="*/ 1598196 f1669 1"/>
              <a:gd name="f2093" fmla="*/ 1329551 f1669 1"/>
              <a:gd name="f2094" fmla="*/ 1498508 f1669 1"/>
              <a:gd name="f2095" fmla="*/ 6525294 f1668 1"/>
              <a:gd name="f2096" fmla="*/ 1487939 f1669 1"/>
              <a:gd name="f2097" fmla="*/ 6309126 f1668 1"/>
              <a:gd name="f2098" fmla="*/ 1373642 f1669 1"/>
              <a:gd name="f2099" fmla="*/ 6107724 f1668 1"/>
              <a:gd name="f2100" fmla="*/ 1377198 f1669 1"/>
              <a:gd name="f2101" fmla="*/ 5748269 f1668 1"/>
              <a:gd name="f2102" fmla="*/ 1395219 f1669 1"/>
              <a:gd name="f2103" fmla="*/ 5636733 f1668 1"/>
              <a:gd name="f2104" fmla="*/ 1703951 f1669 1"/>
              <a:gd name="f2105" fmla="*/ 5953804 f1668 1"/>
              <a:gd name="f2106" fmla="*/ 1783768 f1669 1"/>
              <a:gd name="f2107" fmla="*/ 5780710 f1668 1"/>
              <a:gd name="f2108" fmla="*/ 1498333 f1669 1"/>
              <a:gd name="f2109" fmla="*/ 5414932 f1668 1"/>
              <a:gd name="f2110" fmla="*/ 1651493 f1669 1"/>
              <a:gd name="f2111" fmla="*/ 5284117 f1668 1"/>
              <a:gd name="f2112" fmla="*/ 1899695 f1669 1"/>
              <a:gd name="f2113" fmla="*/ 5456752 f1668 1"/>
              <a:gd name="f2114" fmla="*/ 1846783 f1669 1"/>
              <a:gd name="f2115" fmla="*/ 5310048 f1668 1"/>
              <a:gd name="f2116" fmla="*/ 1559454 f1669 1"/>
              <a:gd name="f2117" fmla="*/ 4997634 f1668 1"/>
              <a:gd name="f2118" fmla="*/ 1440197 f1669 1"/>
              <a:gd name="f2119" fmla="*/ 4790594 f1668 1"/>
              <a:gd name="f2120" fmla="*/ 1820387 f1669 1"/>
              <a:gd name="f2121" fmla="*/ 5118730 f1668 1"/>
              <a:gd name="f2122" fmla="*/ 1764530 f1669 1"/>
              <a:gd name="f2123" fmla="*/ 4928677 f1668 1"/>
              <a:gd name="f2124" fmla="*/ 1197377 f1669 1"/>
              <a:gd name="f2125" fmla="*/ 4422766 f1668 1"/>
              <a:gd name="f2126" fmla="*/ 1310537 f1669 1"/>
              <a:gd name="f2127" fmla="*/ 4402986 f1668 1"/>
              <a:gd name="f2128" fmla="*/ 1660484 f1669 1"/>
              <a:gd name="f2129" fmla="*/ 4672917 f1668 1"/>
              <a:gd name="f2130" fmla="*/ 1775842 f1669 1"/>
              <a:gd name="f2131" fmla="*/ 4779788 f1668 1"/>
              <a:gd name="f2132" fmla="*/ 1614496 f1669 1"/>
              <a:gd name="f2133" fmla="*/ 4405777 f1668 1"/>
              <a:gd name="f2134" fmla="*/ 1199467 f1669 1"/>
              <a:gd name="f2135" fmla="*/ 4159350 f1668 1"/>
              <a:gd name="f2136" fmla="*/ 1091551 f1669 1"/>
              <a:gd name="f2137" fmla="*/ 4060939 f1668 1"/>
              <a:gd name="f2138" fmla="*/ 1445828 f1669 1"/>
              <a:gd name="f2139" fmla="*/ 4183881 f1668 1"/>
              <a:gd name="f2140" fmla="*/ 1742683 f1669 1"/>
              <a:gd name="f2141" fmla="*/ 4356083 f1668 1"/>
              <a:gd name="f2142" fmla="*/ 1684025 f1669 1"/>
              <a:gd name="f2143" fmla="*/ 4182519 f1668 1"/>
              <a:gd name="f2144" fmla="*/ 1263849 f1669 1"/>
              <a:gd name="f2145" fmla="*/ 3842591 f1668 1"/>
              <a:gd name="f2146" fmla="*/ 1128414 f1669 1"/>
              <a:gd name="f2147" fmla="*/ 3712025 f1668 1"/>
              <a:gd name="f2148" fmla="*/ 1440807 f1669 1"/>
              <a:gd name="f2149" fmla="*/ 3846370 f1668 1"/>
              <a:gd name="f2150" fmla="*/ 1726425 f1669 1"/>
              <a:gd name="f2151" fmla="*/ 4086673 f1668 1"/>
              <a:gd name="f2152" fmla="*/ 1637128 f1669 1"/>
              <a:gd name="f2153" fmla="*/ 3810084 f1668 1"/>
              <a:gd name="f2154" fmla="*/ 1070112 f1669 1"/>
              <a:gd name="f2155" fmla="*/ 3410339 f1668 1"/>
              <a:gd name="f2156" fmla="*/ 977638 f1669 1"/>
              <a:gd name="f2157" fmla="*/ 3302596 f1668 1"/>
              <a:gd name="f2158" fmla="*/ 1669297 f1669 1"/>
              <a:gd name="f2159" fmla="*/ 3675941 f1668 1"/>
              <a:gd name="f2160" fmla="*/ 1606746 f1669 1"/>
              <a:gd name="f2161" fmla="*/ 3539045 f1668 1"/>
              <a:gd name="f2162" fmla="*/ 1242819 f1669 1"/>
              <a:gd name="f2163" fmla="*/ 3113985 f1668 1"/>
              <a:gd name="f2164" fmla="*/ 1132289 f1669 1"/>
              <a:gd name="f2165" fmla="*/ 2975008 f1668 1"/>
              <a:gd name="f2166" fmla="*/ 1344032 f1669 1"/>
              <a:gd name="f2167" fmla="*/ 3060296 f1668 1"/>
              <a:gd name="f2168" fmla="*/ 1520044 f1669 1"/>
              <a:gd name="f2169" fmla="*/ 3250760 f1668 1"/>
              <a:gd name="f2170" fmla="*/ 1409170 f1669 1"/>
              <a:gd name="f2171" fmla="*/ 2652157 f1668 1"/>
              <a:gd name="f2172" fmla="*/ 1645160 f1669 1"/>
              <a:gd name="f2173" fmla="*/ 3111892 f1668 1"/>
              <a:gd name="f2174" fmla="*/ 1667245 f1669 1"/>
              <a:gd name="f2175" fmla="*/ 2816123 f1668 1"/>
              <a:gd name="f2176" fmla="*/ 1735210 f1669 1"/>
              <a:gd name="f2177" fmla="*/ 2542345 f1668 1"/>
              <a:gd name="f2178" fmla="*/ 1793949 f1669 1"/>
              <a:gd name="f2179" fmla="*/ 3313379 f1668 1"/>
              <a:gd name="f2180" fmla="*/ 1941073 f1669 1"/>
              <a:gd name="f2181" fmla="*/ 2601277 f1668 1"/>
              <a:gd name="f2182" fmla="*/ 1855623 f1669 1"/>
              <a:gd name="f2183" fmla="*/ 2481410 f1668 1"/>
              <a:gd name="f2184" fmla="*/ 1871991 f1669 1"/>
              <a:gd name="f2185" fmla="*/ 2416300 f1668 1"/>
              <a:gd name="f2186" fmla="*/ 1938865 f1669 1"/>
              <a:gd name="f2187" fmla="*/ 2414286 f1668 1"/>
              <a:gd name="f2188" fmla="*/ 2085777 f1669 1"/>
              <a:gd name="f2189" fmla="*/ 2614729 f1668 1"/>
              <a:gd name="f2190" fmla="*/ 2248112 f1669 1"/>
              <a:gd name="f2191" fmla="*/ 2898499 f1668 1"/>
              <a:gd name="f2192" fmla="*/ 2221641 f1669 1"/>
              <a:gd name="f2193" fmla="*/ 2643054 f1668 1"/>
              <a:gd name="f2194" fmla="*/ 1828760 f1669 1"/>
              <a:gd name="f2195" fmla="*/ 2142895 f1668 1"/>
              <a:gd name="f2196" fmla="*/ 1775697 f1669 1"/>
              <a:gd name="f2197" fmla="*/ 2051101 f1668 1"/>
              <a:gd name="f2198" fmla="*/ 1912547 f1669 1"/>
              <a:gd name="f2199" fmla="*/ 2065682 f1668 1"/>
              <a:gd name="f2200" fmla="*/ 2130439 f1669 1"/>
              <a:gd name="f2201" fmla="*/ 2359489 f1668 1"/>
              <a:gd name="f2202" fmla="*/ 2257330 f1669 1"/>
              <a:gd name="f2203" fmla="*/ 2548103 f1668 1"/>
              <a:gd name="f2204" fmla="*/ 2246483 f1669 1"/>
              <a:gd name="f2205" fmla="*/ 2234352 f1668 1"/>
              <a:gd name="f2206" fmla="*/ 1864135 f1669 1"/>
              <a:gd name="f2207" fmla="*/ 1700921 f1668 1"/>
              <a:gd name="f2208" fmla="*/ 1862150 f1669 1"/>
              <a:gd name="f2209" fmla="*/ 1561398 f1668 1"/>
              <a:gd name="f2210" fmla="*/ 2276094 f1669 1"/>
              <a:gd name="f2211" fmla="*/ 2071510 f1668 1"/>
              <a:gd name="f2212" fmla="*/ 2251787 f1669 1"/>
              <a:gd name="f2213" fmla="*/ 1906611 f1668 1"/>
              <a:gd name="f2214" fmla="*/ 1899277 f1669 1"/>
              <a:gd name="f2215" fmla="*/ 1471143 f1668 1"/>
              <a:gd name="f2216" fmla="*/ 1817621 f1669 1"/>
              <a:gd name="f2217" fmla="*/ 1312966 f1668 1"/>
              <a:gd name="f2218" fmla="*/ 2112975 f1669 1"/>
              <a:gd name="f2219" fmla="*/ 1583353 f1668 1"/>
              <a:gd name="f2220" fmla="*/ 2366513 f1669 1"/>
              <a:gd name="f2221" fmla="*/ 1899103 f1668 1"/>
              <a:gd name="f2222" fmla="*/ 2398523 f1669 1"/>
              <a:gd name="f2223" fmla="*/ 1683031 f1668 1"/>
              <a:gd name="f2224" fmla="*/ 2012815 f1669 1"/>
              <a:gd name="f2225" fmla="*/ 1154087 f1668 1"/>
              <a:gd name="f2226" fmla="*/ 1968689 f1669 1"/>
              <a:gd name="f2227" fmla="*/ 1049064 f1668 1"/>
              <a:gd name="f2228" fmla="*/ 2018558 f1669 1"/>
              <a:gd name="f2229" fmla="*/ 967611 f1668 1"/>
              <a:gd name="f2230" fmla="*/ 2423566 f1669 1"/>
              <a:gd name="f2231" fmla="*/ 1597619 f1668 1"/>
              <a:gd name="f2232" fmla="*/ 2454360 f1669 1"/>
              <a:gd name="f2233" fmla="*/ 1317652 f1668 1"/>
              <a:gd name="f2234" fmla="*/ 2205557 f1669 1"/>
              <a:gd name="f2235" fmla="*/ 998322 f1668 1"/>
              <a:gd name="f2236" fmla="*/ 2017222 f1669 1"/>
              <a:gd name="f2237" fmla="*/ 529807 f1668 1"/>
              <a:gd name="f2238" fmla="*/ 1980980 f1669 1"/>
              <a:gd name="f2239" fmla="*/ 353090 f1668 1"/>
              <a:gd name="f2240" fmla="*/ 2320169 f1669 1"/>
              <a:gd name="f2241" fmla="*/ 860412 f1668 1"/>
              <a:gd name="f2242" fmla="*/ 2397827 f1669 1"/>
              <a:gd name="f2243" fmla="*/ 520273 f1668 1"/>
              <a:gd name="f2244" fmla="*/ 2272034 f1669 1"/>
              <a:gd name="f2245" fmla="*/ 196732 f1668 1"/>
              <a:gd name="f2246" fmla="*/ 2308761 f1669 1"/>
              <a:gd name="f2247" fmla="*/ 176405 f1668 1"/>
              <a:gd name="f2248" fmla="*/ 2421548 f1669 1"/>
              <a:gd name="f2249" fmla="*/ 377402 f1668 1"/>
              <a:gd name="f2250" fmla="*/ 2541527 f1669 1"/>
              <a:gd name="f2251" fmla="*/ 601876 f1668 1"/>
              <a:gd name="f2252" fmla="*/ 2463744 f1669 1"/>
              <a:gd name="f2253" fmla="*/ 248100 f1668 1"/>
              <a:gd name="f2254" fmla="*/ 2421990 f1669 1"/>
              <a:gd name="f2255" fmla="*/ 73342 f1668 1"/>
              <a:gd name="f2256" fmla="*/ f1670 1 f2"/>
              <a:gd name="f2257" fmla="*/ f1673 1 3772547"/>
              <a:gd name="f2258" fmla="*/ f1674 1 6858000"/>
              <a:gd name="f2259" fmla="*/ f1675 1 3772547"/>
              <a:gd name="f2260" fmla="*/ f1676 1 6858000"/>
              <a:gd name="f2261" fmla="*/ f1677 1 3772547"/>
              <a:gd name="f2262" fmla="*/ f1678 1 6858000"/>
              <a:gd name="f2263" fmla="*/ f1679 1 3772547"/>
              <a:gd name="f2264" fmla="*/ f1680 1 6858000"/>
              <a:gd name="f2265" fmla="*/ f1681 1 3772547"/>
              <a:gd name="f2266" fmla="*/ f1682 1 6858000"/>
              <a:gd name="f2267" fmla="*/ f1683 1 3772547"/>
              <a:gd name="f2268" fmla="*/ f1684 1 6858000"/>
              <a:gd name="f2269" fmla="*/ f1685 1 3772547"/>
              <a:gd name="f2270" fmla="*/ f1686 1 6858000"/>
              <a:gd name="f2271" fmla="*/ f1687 1 3772547"/>
              <a:gd name="f2272" fmla="*/ f1688 1 6858000"/>
              <a:gd name="f2273" fmla="*/ f1689 1 3772547"/>
              <a:gd name="f2274" fmla="*/ f1690 1 6858000"/>
              <a:gd name="f2275" fmla="*/ f1691 1 3772547"/>
              <a:gd name="f2276" fmla="*/ f1692 1 6858000"/>
              <a:gd name="f2277" fmla="*/ f1693 1 3772547"/>
              <a:gd name="f2278" fmla="*/ f1694 1 6858000"/>
              <a:gd name="f2279" fmla="*/ f1695 1 3772547"/>
              <a:gd name="f2280" fmla="*/ f1696 1 6858000"/>
              <a:gd name="f2281" fmla="*/ f1697 1 3772547"/>
              <a:gd name="f2282" fmla="*/ f1698 1 6858000"/>
              <a:gd name="f2283" fmla="*/ f1699 1 3772547"/>
              <a:gd name="f2284" fmla="*/ f1700 1 6858000"/>
              <a:gd name="f2285" fmla="*/ f1701 1 3772547"/>
              <a:gd name="f2286" fmla="*/ f1702 1 6858000"/>
              <a:gd name="f2287" fmla="*/ f1703 1 3772547"/>
              <a:gd name="f2288" fmla="*/ f1704 1 6858000"/>
              <a:gd name="f2289" fmla="*/ f1705 1 3772547"/>
              <a:gd name="f2290" fmla="*/ f1706 1 6858000"/>
              <a:gd name="f2291" fmla="*/ f1707 1 3772547"/>
              <a:gd name="f2292" fmla="*/ f1708 1 6858000"/>
              <a:gd name="f2293" fmla="*/ f1709 1 3772547"/>
              <a:gd name="f2294" fmla="*/ f1710 1 6858000"/>
              <a:gd name="f2295" fmla="*/ f1711 1 3772547"/>
              <a:gd name="f2296" fmla="*/ f1712 1 6858000"/>
              <a:gd name="f2297" fmla="*/ f1713 1 3772547"/>
              <a:gd name="f2298" fmla="*/ f1714 1 6858000"/>
              <a:gd name="f2299" fmla="*/ f1715 1 3772547"/>
              <a:gd name="f2300" fmla="*/ f1716 1 6858000"/>
              <a:gd name="f2301" fmla="*/ f1717 1 3772547"/>
              <a:gd name="f2302" fmla="*/ f1718 1 6858000"/>
              <a:gd name="f2303" fmla="*/ f1719 1 3772547"/>
              <a:gd name="f2304" fmla="*/ f1720 1 6858000"/>
              <a:gd name="f2305" fmla="*/ f1721 1 3772547"/>
              <a:gd name="f2306" fmla="*/ f1722 1 6858000"/>
              <a:gd name="f2307" fmla="*/ f1723 1 3772547"/>
              <a:gd name="f2308" fmla="*/ f1724 1 6858000"/>
              <a:gd name="f2309" fmla="*/ f1725 1 3772547"/>
              <a:gd name="f2310" fmla="*/ f1726 1 6858000"/>
              <a:gd name="f2311" fmla="*/ f1727 1 3772547"/>
              <a:gd name="f2312" fmla="*/ f1728 1 6858000"/>
              <a:gd name="f2313" fmla="*/ f1729 1 3772547"/>
              <a:gd name="f2314" fmla="*/ f1730 1 6858000"/>
              <a:gd name="f2315" fmla="*/ f1731 1 3772547"/>
              <a:gd name="f2316" fmla="*/ f1732 1 6858000"/>
              <a:gd name="f2317" fmla="*/ f1733 1 3772547"/>
              <a:gd name="f2318" fmla="*/ f1734 1 3772547"/>
              <a:gd name="f2319" fmla="*/ f1735 1 6858000"/>
              <a:gd name="f2320" fmla="*/ f1736 1 3772547"/>
              <a:gd name="f2321" fmla="*/ f1737 1 6858000"/>
              <a:gd name="f2322" fmla="*/ f1738 1 3772547"/>
              <a:gd name="f2323" fmla="*/ f1739 1 6858000"/>
              <a:gd name="f2324" fmla="*/ f1740 1 3772547"/>
              <a:gd name="f2325" fmla="*/ f1741 1 6858000"/>
              <a:gd name="f2326" fmla="*/ f1742 1 3772547"/>
              <a:gd name="f2327" fmla="*/ f1743 1 6858000"/>
              <a:gd name="f2328" fmla="*/ f1744 1 3772547"/>
              <a:gd name="f2329" fmla="*/ f1745 1 6858000"/>
              <a:gd name="f2330" fmla="*/ f1746 1 3772547"/>
              <a:gd name="f2331" fmla="*/ f1747 1 6858000"/>
              <a:gd name="f2332" fmla="*/ f1748 1 3772547"/>
              <a:gd name="f2333" fmla="*/ f1749 1 6858000"/>
              <a:gd name="f2334" fmla="*/ f1750 1 3772547"/>
              <a:gd name="f2335" fmla="*/ f1751 1 6858000"/>
              <a:gd name="f2336" fmla="*/ f1752 1 3772547"/>
              <a:gd name="f2337" fmla="*/ f1753 1 6858000"/>
              <a:gd name="f2338" fmla="*/ f1754 1 3772547"/>
              <a:gd name="f2339" fmla="*/ f1755 1 6858000"/>
              <a:gd name="f2340" fmla="*/ f1756 1 3772547"/>
              <a:gd name="f2341" fmla="*/ f1757 1 6858000"/>
              <a:gd name="f2342" fmla="*/ f1758 1 3772547"/>
              <a:gd name="f2343" fmla="*/ f1759 1 6858000"/>
              <a:gd name="f2344" fmla="*/ f1760 1 3772547"/>
              <a:gd name="f2345" fmla="*/ f1761 1 6858000"/>
              <a:gd name="f2346" fmla="*/ f1762 1 3772547"/>
              <a:gd name="f2347" fmla="*/ f1763 1 6858000"/>
              <a:gd name="f2348" fmla="*/ f1764 1 3772547"/>
              <a:gd name="f2349" fmla="*/ f1765 1 6858000"/>
              <a:gd name="f2350" fmla="*/ f1766 1 3772547"/>
              <a:gd name="f2351" fmla="*/ f1767 1 6858000"/>
              <a:gd name="f2352" fmla="*/ f1768 1 3772547"/>
              <a:gd name="f2353" fmla="*/ f1769 1 6858000"/>
              <a:gd name="f2354" fmla="*/ f1770 1 3772547"/>
              <a:gd name="f2355" fmla="*/ f1771 1 6858000"/>
              <a:gd name="f2356" fmla="*/ f1772 1 3772547"/>
              <a:gd name="f2357" fmla="*/ f1773 1 6858000"/>
              <a:gd name="f2358" fmla="*/ f1774 1 3772547"/>
              <a:gd name="f2359" fmla="*/ f1775 1 6858000"/>
              <a:gd name="f2360" fmla="*/ f1776 1 3772547"/>
              <a:gd name="f2361" fmla="*/ f1777 1 6858000"/>
              <a:gd name="f2362" fmla="*/ f1778 1 3772547"/>
              <a:gd name="f2363" fmla="*/ f1779 1 6858000"/>
              <a:gd name="f2364" fmla="*/ f1780 1 3772547"/>
              <a:gd name="f2365" fmla="*/ f1781 1 6858000"/>
              <a:gd name="f2366" fmla="*/ f1782 1 3772547"/>
              <a:gd name="f2367" fmla="*/ f1783 1 6858000"/>
              <a:gd name="f2368" fmla="*/ f1784 1 3772547"/>
              <a:gd name="f2369" fmla="*/ f1785 1 6858000"/>
              <a:gd name="f2370" fmla="*/ f1786 1 3772547"/>
              <a:gd name="f2371" fmla="*/ f1787 1 6858000"/>
              <a:gd name="f2372" fmla="*/ f1788 1 3772547"/>
              <a:gd name="f2373" fmla="*/ f1789 1 6858000"/>
              <a:gd name="f2374" fmla="*/ f1790 1 3772547"/>
              <a:gd name="f2375" fmla="*/ f1791 1 6858000"/>
              <a:gd name="f2376" fmla="*/ f1792 1 3772547"/>
              <a:gd name="f2377" fmla="*/ f1793 1 6858000"/>
              <a:gd name="f2378" fmla="*/ f1794 1 3772547"/>
              <a:gd name="f2379" fmla="*/ f1795 1 6858000"/>
              <a:gd name="f2380" fmla="*/ f1796 1 3772547"/>
              <a:gd name="f2381" fmla="*/ f1797 1 6858000"/>
              <a:gd name="f2382" fmla="*/ f1798 1 3772547"/>
              <a:gd name="f2383" fmla="*/ f1799 1 6858000"/>
              <a:gd name="f2384" fmla="*/ f1800 1 3772547"/>
              <a:gd name="f2385" fmla="*/ f1801 1 6858000"/>
              <a:gd name="f2386" fmla="*/ f1802 1 3772547"/>
              <a:gd name="f2387" fmla="*/ f1803 1 6858000"/>
              <a:gd name="f2388" fmla="*/ f1804 1 3772547"/>
              <a:gd name="f2389" fmla="*/ f1805 1 6858000"/>
              <a:gd name="f2390" fmla="*/ f1806 1 3772547"/>
              <a:gd name="f2391" fmla="*/ f1807 1 6858000"/>
              <a:gd name="f2392" fmla="*/ f1808 1 3772547"/>
              <a:gd name="f2393" fmla="*/ f1809 1 6858000"/>
              <a:gd name="f2394" fmla="*/ f1810 1 3772547"/>
              <a:gd name="f2395" fmla="*/ f1811 1 6858000"/>
              <a:gd name="f2396" fmla="*/ f1812 1 3772547"/>
              <a:gd name="f2397" fmla="*/ f1813 1 6858000"/>
              <a:gd name="f2398" fmla="*/ f1814 1 3772547"/>
              <a:gd name="f2399" fmla="*/ f1815 1 6858000"/>
              <a:gd name="f2400" fmla="*/ f1816 1 3772547"/>
              <a:gd name="f2401" fmla="*/ f1817 1 3772547"/>
              <a:gd name="f2402" fmla="*/ f1818 1 6858000"/>
              <a:gd name="f2403" fmla="*/ f1819 1 3772547"/>
              <a:gd name="f2404" fmla="*/ f1820 1 6858000"/>
              <a:gd name="f2405" fmla="*/ f1821 1 3772547"/>
              <a:gd name="f2406" fmla="*/ f1822 1 6858000"/>
              <a:gd name="f2407" fmla="*/ f1823 1 3772547"/>
              <a:gd name="f2408" fmla="*/ f1824 1 6858000"/>
              <a:gd name="f2409" fmla="*/ f1825 1 3772547"/>
              <a:gd name="f2410" fmla="*/ f1826 1 3772547"/>
              <a:gd name="f2411" fmla="*/ f1827 1 3772547"/>
              <a:gd name="f2412" fmla="*/ f1828 1 6858000"/>
              <a:gd name="f2413" fmla="*/ f1829 1 3772547"/>
              <a:gd name="f2414" fmla="*/ f1830 1 6858000"/>
              <a:gd name="f2415" fmla="*/ f1831 1 3772547"/>
              <a:gd name="f2416" fmla="*/ f1832 1 3772547"/>
              <a:gd name="f2417" fmla="*/ f1833 1 3772547"/>
              <a:gd name="f2418" fmla="*/ f1834 1 6858000"/>
              <a:gd name="f2419" fmla="*/ f1835 1 3772547"/>
              <a:gd name="f2420" fmla="*/ f1836 1 6858000"/>
              <a:gd name="f2421" fmla="*/ f1837 1 3772547"/>
              <a:gd name="f2422" fmla="*/ f1838 1 6858000"/>
              <a:gd name="f2423" fmla="*/ f1839 1 3772547"/>
              <a:gd name="f2424" fmla="*/ f1840 1 6858000"/>
              <a:gd name="f2425" fmla="*/ f1841 1 3772547"/>
              <a:gd name="f2426" fmla="*/ f1842 1 6858000"/>
              <a:gd name="f2427" fmla="*/ f1843 1 3772547"/>
              <a:gd name="f2428" fmla="*/ f1844 1 6858000"/>
              <a:gd name="f2429" fmla="*/ f1845 1 3772547"/>
              <a:gd name="f2430" fmla="*/ f1846 1 6858000"/>
              <a:gd name="f2431" fmla="*/ f1847 1 3772547"/>
              <a:gd name="f2432" fmla="*/ f1848 1 6858000"/>
              <a:gd name="f2433" fmla="*/ f1849 1 3772547"/>
              <a:gd name="f2434" fmla="*/ f1850 1 6858000"/>
              <a:gd name="f2435" fmla="*/ f1851 1 3772547"/>
              <a:gd name="f2436" fmla="*/ f1852 1 6858000"/>
              <a:gd name="f2437" fmla="*/ f1853 1 3772547"/>
              <a:gd name="f2438" fmla="*/ f1854 1 6858000"/>
              <a:gd name="f2439" fmla="*/ f1855 1 3772547"/>
              <a:gd name="f2440" fmla="*/ f1856 1 6858000"/>
              <a:gd name="f2441" fmla="*/ f1857 1 3772547"/>
              <a:gd name="f2442" fmla="*/ f1858 1 6858000"/>
              <a:gd name="f2443" fmla="*/ f1859 1 3772547"/>
              <a:gd name="f2444" fmla="*/ f1860 1 6858000"/>
              <a:gd name="f2445" fmla="*/ f1861 1 3772547"/>
              <a:gd name="f2446" fmla="*/ f1862 1 6858000"/>
              <a:gd name="f2447" fmla="*/ f1863 1 3772547"/>
              <a:gd name="f2448" fmla="*/ f1864 1 6858000"/>
              <a:gd name="f2449" fmla="*/ f1865 1 3772547"/>
              <a:gd name="f2450" fmla="*/ f1866 1 6858000"/>
              <a:gd name="f2451" fmla="*/ f1867 1 3772547"/>
              <a:gd name="f2452" fmla="*/ f1868 1 6858000"/>
              <a:gd name="f2453" fmla="*/ f1869 1 3772547"/>
              <a:gd name="f2454" fmla="*/ f1870 1 6858000"/>
              <a:gd name="f2455" fmla="*/ f1871 1 3772547"/>
              <a:gd name="f2456" fmla="*/ f1872 1 6858000"/>
              <a:gd name="f2457" fmla="*/ f1873 1 3772547"/>
              <a:gd name="f2458" fmla="*/ f1874 1 6858000"/>
              <a:gd name="f2459" fmla="*/ f1875 1 3772547"/>
              <a:gd name="f2460" fmla="*/ f1876 1 6858000"/>
              <a:gd name="f2461" fmla="*/ f1877 1 3772547"/>
              <a:gd name="f2462" fmla="*/ f1878 1 6858000"/>
              <a:gd name="f2463" fmla="*/ f1879 1 3772547"/>
              <a:gd name="f2464" fmla="*/ f1880 1 6858000"/>
              <a:gd name="f2465" fmla="*/ f1881 1 3772547"/>
              <a:gd name="f2466" fmla="*/ f1882 1 6858000"/>
              <a:gd name="f2467" fmla="*/ f1883 1 3772547"/>
              <a:gd name="f2468" fmla="*/ f1884 1 6858000"/>
              <a:gd name="f2469" fmla="*/ f1885 1 3772547"/>
              <a:gd name="f2470" fmla="*/ f1886 1 6858000"/>
              <a:gd name="f2471" fmla="*/ f1887 1 3772547"/>
              <a:gd name="f2472" fmla="*/ f1888 1 6858000"/>
              <a:gd name="f2473" fmla="*/ f1889 1 3772547"/>
              <a:gd name="f2474" fmla="*/ f1890 1 6858000"/>
              <a:gd name="f2475" fmla="*/ f1891 1 3772547"/>
              <a:gd name="f2476" fmla="*/ f1892 1 6858000"/>
              <a:gd name="f2477" fmla="*/ f1893 1 3772547"/>
              <a:gd name="f2478" fmla="*/ f1894 1 6858000"/>
              <a:gd name="f2479" fmla="*/ f1895 1 3772547"/>
              <a:gd name="f2480" fmla="*/ f1896 1 6858000"/>
              <a:gd name="f2481" fmla="*/ f1897 1 3772547"/>
              <a:gd name="f2482" fmla="*/ f1898 1 6858000"/>
              <a:gd name="f2483" fmla="*/ f1899 1 3772547"/>
              <a:gd name="f2484" fmla="*/ f1900 1 6858000"/>
              <a:gd name="f2485" fmla="*/ f1901 1 3772547"/>
              <a:gd name="f2486" fmla="*/ f1902 1 6858000"/>
              <a:gd name="f2487" fmla="*/ f1903 1 3772547"/>
              <a:gd name="f2488" fmla="*/ f1904 1 6858000"/>
              <a:gd name="f2489" fmla="*/ f1905 1 3772547"/>
              <a:gd name="f2490" fmla="*/ f1906 1 6858000"/>
              <a:gd name="f2491" fmla="*/ f1907 1 3772547"/>
              <a:gd name="f2492" fmla="*/ f1908 1 6858000"/>
              <a:gd name="f2493" fmla="*/ f1909 1 3772547"/>
              <a:gd name="f2494" fmla="*/ f1910 1 6858000"/>
              <a:gd name="f2495" fmla="*/ f1911 1 3772547"/>
              <a:gd name="f2496" fmla="*/ f1912 1 6858000"/>
              <a:gd name="f2497" fmla="*/ f1913 1 6858000"/>
              <a:gd name="f2498" fmla="*/ f1914 1 3772547"/>
              <a:gd name="f2499" fmla="*/ f1915 1 6858000"/>
              <a:gd name="f2500" fmla="*/ f1916 1 3772547"/>
              <a:gd name="f2501" fmla="*/ f1917 1 6858000"/>
              <a:gd name="f2502" fmla="*/ f1918 1 3772547"/>
              <a:gd name="f2503" fmla="*/ f1919 1 6858000"/>
              <a:gd name="f2504" fmla="*/ f1920 1 3772547"/>
              <a:gd name="f2505" fmla="*/ f1921 1 6858000"/>
              <a:gd name="f2506" fmla="*/ f1922 1 3772547"/>
              <a:gd name="f2507" fmla="*/ f1923 1 6858000"/>
              <a:gd name="f2508" fmla="*/ f1924 1 3772547"/>
              <a:gd name="f2509" fmla="*/ f1925 1 6858000"/>
              <a:gd name="f2510" fmla="*/ f1926 1 3772547"/>
              <a:gd name="f2511" fmla="*/ f1927 1 6858000"/>
              <a:gd name="f2512" fmla="*/ f1928 1 3772547"/>
              <a:gd name="f2513" fmla="*/ f1929 1 6858000"/>
              <a:gd name="f2514" fmla="*/ f1930 1 3772547"/>
              <a:gd name="f2515" fmla="*/ f1931 1 6858000"/>
              <a:gd name="f2516" fmla="*/ f1932 1 3772547"/>
              <a:gd name="f2517" fmla="*/ f1933 1 6858000"/>
              <a:gd name="f2518" fmla="*/ f1934 1 3772547"/>
              <a:gd name="f2519" fmla="*/ f1935 1 6858000"/>
              <a:gd name="f2520" fmla="*/ f1936 1 3772547"/>
              <a:gd name="f2521" fmla="*/ f1937 1 6858000"/>
              <a:gd name="f2522" fmla="*/ f1938 1 3772547"/>
              <a:gd name="f2523" fmla="*/ f1939 1 6858000"/>
              <a:gd name="f2524" fmla="*/ f1940 1 3772547"/>
              <a:gd name="f2525" fmla="*/ f1941 1 6858000"/>
              <a:gd name="f2526" fmla="*/ f1942 1 3772547"/>
              <a:gd name="f2527" fmla="*/ f1943 1 6858000"/>
              <a:gd name="f2528" fmla="*/ f1944 1 3772547"/>
              <a:gd name="f2529" fmla="*/ f1945 1 6858000"/>
              <a:gd name="f2530" fmla="*/ f1946 1 3772547"/>
              <a:gd name="f2531" fmla="*/ f1947 1 6858000"/>
              <a:gd name="f2532" fmla="*/ f1948 1 3772547"/>
              <a:gd name="f2533" fmla="*/ f1949 1 6858000"/>
              <a:gd name="f2534" fmla="*/ f1950 1 3772547"/>
              <a:gd name="f2535" fmla="*/ f1951 1 6858000"/>
              <a:gd name="f2536" fmla="*/ f1952 1 3772547"/>
              <a:gd name="f2537" fmla="*/ f1953 1 6858000"/>
              <a:gd name="f2538" fmla="*/ f1954 1 3772547"/>
              <a:gd name="f2539" fmla="*/ f1955 1 6858000"/>
              <a:gd name="f2540" fmla="*/ f1956 1 3772547"/>
              <a:gd name="f2541" fmla="*/ f1957 1 6858000"/>
              <a:gd name="f2542" fmla="*/ f1958 1 3772547"/>
              <a:gd name="f2543" fmla="*/ f1959 1 6858000"/>
              <a:gd name="f2544" fmla="*/ f1960 1 3772547"/>
              <a:gd name="f2545" fmla="*/ f1961 1 6858000"/>
              <a:gd name="f2546" fmla="*/ f1962 1 3772547"/>
              <a:gd name="f2547" fmla="*/ f1963 1 6858000"/>
              <a:gd name="f2548" fmla="*/ f1964 1 3772547"/>
              <a:gd name="f2549" fmla="*/ f1965 1 6858000"/>
              <a:gd name="f2550" fmla="*/ f1966 1 3772547"/>
              <a:gd name="f2551" fmla="*/ f1967 1 6858000"/>
              <a:gd name="f2552" fmla="*/ f1968 1 3772547"/>
              <a:gd name="f2553" fmla="*/ f1969 1 6858000"/>
              <a:gd name="f2554" fmla="*/ f1970 1 3772547"/>
              <a:gd name="f2555" fmla="*/ f1971 1 6858000"/>
              <a:gd name="f2556" fmla="*/ f1972 1 3772547"/>
              <a:gd name="f2557" fmla="*/ f1973 1 6858000"/>
              <a:gd name="f2558" fmla="*/ f1974 1 3772547"/>
              <a:gd name="f2559" fmla="*/ f1975 1 6858000"/>
              <a:gd name="f2560" fmla="*/ f1976 1 3772547"/>
              <a:gd name="f2561" fmla="*/ f1977 1 6858000"/>
              <a:gd name="f2562" fmla="*/ f1978 1 3772547"/>
              <a:gd name="f2563" fmla="*/ f1979 1 6858000"/>
              <a:gd name="f2564" fmla="*/ f1980 1 3772547"/>
              <a:gd name="f2565" fmla="*/ f1981 1 6858000"/>
              <a:gd name="f2566" fmla="*/ f1982 1 3772547"/>
              <a:gd name="f2567" fmla="*/ f1983 1 6858000"/>
              <a:gd name="f2568" fmla="*/ f1984 1 3772547"/>
              <a:gd name="f2569" fmla="*/ f1985 1 6858000"/>
              <a:gd name="f2570" fmla="*/ f1986 1 3772547"/>
              <a:gd name="f2571" fmla="*/ f1987 1 6858000"/>
              <a:gd name="f2572" fmla="*/ f1988 1 3772547"/>
              <a:gd name="f2573" fmla="*/ f1989 1 6858000"/>
              <a:gd name="f2574" fmla="*/ f1990 1 3772547"/>
              <a:gd name="f2575" fmla="*/ f1991 1 6858000"/>
              <a:gd name="f2576" fmla="*/ f1992 1 3772547"/>
              <a:gd name="f2577" fmla="*/ f1993 1 6858000"/>
              <a:gd name="f2578" fmla="*/ f1994 1 3772547"/>
              <a:gd name="f2579" fmla="*/ f1995 1 6858000"/>
              <a:gd name="f2580" fmla="*/ f1996 1 3772547"/>
              <a:gd name="f2581" fmla="*/ f1997 1 6858000"/>
              <a:gd name="f2582" fmla="*/ f1998 1 3772547"/>
              <a:gd name="f2583" fmla="*/ f1999 1 6858000"/>
              <a:gd name="f2584" fmla="*/ f2000 1 3772547"/>
              <a:gd name="f2585" fmla="*/ f2001 1 6858000"/>
              <a:gd name="f2586" fmla="*/ f2002 1 3772547"/>
              <a:gd name="f2587" fmla="*/ f2003 1 6858000"/>
              <a:gd name="f2588" fmla="*/ f2004 1 3772547"/>
              <a:gd name="f2589" fmla="*/ f2005 1 6858000"/>
              <a:gd name="f2590" fmla="*/ f2006 1 3772547"/>
              <a:gd name="f2591" fmla="*/ f2007 1 6858000"/>
              <a:gd name="f2592" fmla="*/ f2008 1 3772547"/>
              <a:gd name="f2593" fmla="*/ f2009 1 6858000"/>
              <a:gd name="f2594" fmla="*/ f2010 1 3772547"/>
              <a:gd name="f2595" fmla="*/ f2011 1 6858000"/>
              <a:gd name="f2596" fmla="*/ f2012 1 3772547"/>
              <a:gd name="f2597" fmla="*/ f2013 1 6858000"/>
              <a:gd name="f2598" fmla="*/ f2014 1 3772547"/>
              <a:gd name="f2599" fmla="*/ f2015 1 6858000"/>
              <a:gd name="f2600" fmla="*/ f2016 1 6858000"/>
              <a:gd name="f2601" fmla="*/ f2017 1 6858000"/>
              <a:gd name="f2602" fmla="*/ f2018 1 3772547"/>
              <a:gd name="f2603" fmla="*/ f2019 1 6858000"/>
              <a:gd name="f2604" fmla="*/ f2020 1 3772547"/>
              <a:gd name="f2605" fmla="*/ f2021 1 6858000"/>
              <a:gd name="f2606" fmla="*/ f2022 1 6858000"/>
              <a:gd name="f2607" fmla="*/ f2023 1 6858000"/>
              <a:gd name="f2608" fmla="*/ f2024 1 3772547"/>
              <a:gd name="f2609" fmla="*/ f2025 1 6858000"/>
              <a:gd name="f2610" fmla="*/ f2026 1 3772547"/>
              <a:gd name="f2611" fmla="*/ f2027 1 6858000"/>
              <a:gd name="f2612" fmla="*/ f2028 1 3772547"/>
              <a:gd name="f2613" fmla="*/ f2029 1 6858000"/>
              <a:gd name="f2614" fmla="*/ f2030 1 6858000"/>
              <a:gd name="f2615" fmla="*/ f2031 1 6858000"/>
              <a:gd name="f2616" fmla="*/ f2032 1 3772547"/>
              <a:gd name="f2617" fmla="*/ f2033 1 6858000"/>
              <a:gd name="f2618" fmla="*/ f2034 1 3772547"/>
              <a:gd name="f2619" fmla="*/ f2035 1 6858000"/>
              <a:gd name="f2620" fmla="*/ f2036 1 3772547"/>
              <a:gd name="f2621" fmla="*/ f2037 1 6858000"/>
              <a:gd name="f2622" fmla="*/ f2038 1 3772547"/>
              <a:gd name="f2623" fmla="*/ f2039 1 6858000"/>
              <a:gd name="f2624" fmla="*/ f2040 1 3772547"/>
              <a:gd name="f2625" fmla="*/ f2041 1 6858000"/>
              <a:gd name="f2626" fmla="*/ f2042 1 3772547"/>
              <a:gd name="f2627" fmla="*/ f2043 1 6858000"/>
              <a:gd name="f2628" fmla="*/ f2044 1 3772547"/>
              <a:gd name="f2629" fmla="*/ f2045 1 6858000"/>
              <a:gd name="f2630" fmla="*/ f2046 1 3772547"/>
              <a:gd name="f2631" fmla="*/ f2047 1 6858000"/>
              <a:gd name="f2632" fmla="*/ f2048 1 3772547"/>
              <a:gd name="f2633" fmla="*/ f2049 1 6858000"/>
              <a:gd name="f2634" fmla="*/ f2050 1 3772547"/>
              <a:gd name="f2635" fmla="*/ f2051 1 6858000"/>
              <a:gd name="f2636" fmla="*/ f2052 1 3772547"/>
              <a:gd name="f2637" fmla="*/ f2053 1 6858000"/>
              <a:gd name="f2638" fmla="*/ f2054 1 3772547"/>
              <a:gd name="f2639" fmla="*/ f2055 1 6858000"/>
              <a:gd name="f2640" fmla="*/ f2056 1 3772547"/>
              <a:gd name="f2641" fmla="*/ f2057 1 6858000"/>
              <a:gd name="f2642" fmla="*/ f2058 1 3772547"/>
              <a:gd name="f2643" fmla="*/ f2059 1 6858000"/>
              <a:gd name="f2644" fmla="*/ f2060 1 3772547"/>
              <a:gd name="f2645" fmla="*/ f2061 1 6858000"/>
              <a:gd name="f2646" fmla="*/ f2062 1 3772547"/>
              <a:gd name="f2647" fmla="*/ f2063 1 6858000"/>
              <a:gd name="f2648" fmla="*/ f2064 1 3772547"/>
              <a:gd name="f2649" fmla="*/ f2065 1 6858000"/>
              <a:gd name="f2650" fmla="*/ f2066 1 3772547"/>
              <a:gd name="f2651" fmla="*/ f2067 1 6858000"/>
              <a:gd name="f2652" fmla="*/ f2068 1 3772547"/>
              <a:gd name="f2653" fmla="*/ f2069 1 6858000"/>
              <a:gd name="f2654" fmla="*/ f2070 1 3772547"/>
              <a:gd name="f2655" fmla="*/ f2071 1 6858000"/>
              <a:gd name="f2656" fmla="*/ f2072 1 3772547"/>
              <a:gd name="f2657" fmla="*/ f2073 1 6858000"/>
              <a:gd name="f2658" fmla="*/ f2074 1 3772547"/>
              <a:gd name="f2659" fmla="*/ f2075 1 6858000"/>
              <a:gd name="f2660" fmla="*/ f2076 1 3772547"/>
              <a:gd name="f2661" fmla="*/ f2077 1 6858000"/>
              <a:gd name="f2662" fmla="*/ f2078 1 3772547"/>
              <a:gd name="f2663" fmla="*/ f2079 1 3772547"/>
              <a:gd name="f2664" fmla="*/ f2080 1 3772547"/>
              <a:gd name="f2665" fmla="*/ f2081 1 6858000"/>
              <a:gd name="f2666" fmla="*/ f2082 1 3772547"/>
              <a:gd name="f2667" fmla="*/ f2083 1 6858000"/>
              <a:gd name="f2668" fmla="*/ f2084 1 3772547"/>
              <a:gd name="f2669" fmla="*/ f2085 1 6858000"/>
              <a:gd name="f2670" fmla="*/ f2086 1 3772547"/>
              <a:gd name="f2671" fmla="*/ f2087 1 6858000"/>
              <a:gd name="f2672" fmla="*/ f2088 1 3772547"/>
              <a:gd name="f2673" fmla="*/ f2089 1 6858000"/>
              <a:gd name="f2674" fmla="*/ f2090 1 3772547"/>
              <a:gd name="f2675" fmla="*/ f2091 1 6858000"/>
              <a:gd name="f2676" fmla="*/ f2092 1 3772547"/>
              <a:gd name="f2677" fmla="*/ f2093 1 3772547"/>
              <a:gd name="f2678" fmla="*/ f2094 1 3772547"/>
              <a:gd name="f2679" fmla="*/ f2095 1 6858000"/>
              <a:gd name="f2680" fmla="*/ f2096 1 3772547"/>
              <a:gd name="f2681" fmla="*/ f2097 1 6858000"/>
              <a:gd name="f2682" fmla="*/ f2098 1 3772547"/>
              <a:gd name="f2683" fmla="*/ f2099 1 6858000"/>
              <a:gd name="f2684" fmla="*/ f2100 1 3772547"/>
              <a:gd name="f2685" fmla="*/ f2101 1 6858000"/>
              <a:gd name="f2686" fmla="*/ f2102 1 3772547"/>
              <a:gd name="f2687" fmla="*/ f2103 1 6858000"/>
              <a:gd name="f2688" fmla="*/ f2104 1 3772547"/>
              <a:gd name="f2689" fmla="*/ f2105 1 6858000"/>
              <a:gd name="f2690" fmla="*/ f2106 1 3772547"/>
              <a:gd name="f2691" fmla="*/ f2107 1 6858000"/>
              <a:gd name="f2692" fmla="*/ f2108 1 3772547"/>
              <a:gd name="f2693" fmla="*/ f2109 1 6858000"/>
              <a:gd name="f2694" fmla="*/ f2110 1 3772547"/>
              <a:gd name="f2695" fmla="*/ f2111 1 6858000"/>
              <a:gd name="f2696" fmla="*/ f2112 1 3772547"/>
              <a:gd name="f2697" fmla="*/ f2113 1 6858000"/>
              <a:gd name="f2698" fmla="*/ f2114 1 3772547"/>
              <a:gd name="f2699" fmla="*/ f2115 1 6858000"/>
              <a:gd name="f2700" fmla="*/ f2116 1 3772547"/>
              <a:gd name="f2701" fmla="*/ f2117 1 6858000"/>
              <a:gd name="f2702" fmla="*/ f2118 1 3772547"/>
              <a:gd name="f2703" fmla="*/ f2119 1 6858000"/>
              <a:gd name="f2704" fmla="*/ f2120 1 3772547"/>
              <a:gd name="f2705" fmla="*/ f2121 1 6858000"/>
              <a:gd name="f2706" fmla="*/ f2122 1 3772547"/>
              <a:gd name="f2707" fmla="*/ f2123 1 6858000"/>
              <a:gd name="f2708" fmla="*/ f2124 1 3772547"/>
              <a:gd name="f2709" fmla="*/ f2125 1 6858000"/>
              <a:gd name="f2710" fmla="*/ f2126 1 3772547"/>
              <a:gd name="f2711" fmla="*/ f2127 1 6858000"/>
              <a:gd name="f2712" fmla="*/ f2128 1 3772547"/>
              <a:gd name="f2713" fmla="*/ f2129 1 6858000"/>
              <a:gd name="f2714" fmla="*/ f2130 1 3772547"/>
              <a:gd name="f2715" fmla="*/ f2131 1 6858000"/>
              <a:gd name="f2716" fmla="*/ f2132 1 3772547"/>
              <a:gd name="f2717" fmla="*/ f2133 1 6858000"/>
              <a:gd name="f2718" fmla="*/ f2134 1 3772547"/>
              <a:gd name="f2719" fmla="*/ f2135 1 6858000"/>
              <a:gd name="f2720" fmla="*/ f2136 1 3772547"/>
              <a:gd name="f2721" fmla="*/ f2137 1 6858000"/>
              <a:gd name="f2722" fmla="*/ f2138 1 3772547"/>
              <a:gd name="f2723" fmla="*/ f2139 1 6858000"/>
              <a:gd name="f2724" fmla="*/ f2140 1 3772547"/>
              <a:gd name="f2725" fmla="*/ f2141 1 6858000"/>
              <a:gd name="f2726" fmla="*/ f2142 1 3772547"/>
              <a:gd name="f2727" fmla="*/ f2143 1 6858000"/>
              <a:gd name="f2728" fmla="*/ f2144 1 3772547"/>
              <a:gd name="f2729" fmla="*/ f2145 1 6858000"/>
              <a:gd name="f2730" fmla="*/ f2146 1 3772547"/>
              <a:gd name="f2731" fmla="*/ f2147 1 6858000"/>
              <a:gd name="f2732" fmla="*/ f2148 1 3772547"/>
              <a:gd name="f2733" fmla="*/ f2149 1 6858000"/>
              <a:gd name="f2734" fmla="*/ f2150 1 3772547"/>
              <a:gd name="f2735" fmla="*/ f2151 1 6858000"/>
              <a:gd name="f2736" fmla="*/ f2152 1 3772547"/>
              <a:gd name="f2737" fmla="*/ f2153 1 6858000"/>
              <a:gd name="f2738" fmla="*/ f2154 1 3772547"/>
              <a:gd name="f2739" fmla="*/ f2155 1 6858000"/>
              <a:gd name="f2740" fmla="*/ f2156 1 3772547"/>
              <a:gd name="f2741" fmla="*/ f2157 1 6858000"/>
              <a:gd name="f2742" fmla="*/ f2158 1 3772547"/>
              <a:gd name="f2743" fmla="*/ f2159 1 6858000"/>
              <a:gd name="f2744" fmla="*/ f2160 1 3772547"/>
              <a:gd name="f2745" fmla="*/ f2161 1 6858000"/>
              <a:gd name="f2746" fmla="*/ f2162 1 3772547"/>
              <a:gd name="f2747" fmla="*/ f2163 1 6858000"/>
              <a:gd name="f2748" fmla="*/ f2164 1 3772547"/>
              <a:gd name="f2749" fmla="*/ f2165 1 6858000"/>
              <a:gd name="f2750" fmla="*/ f2166 1 3772547"/>
              <a:gd name="f2751" fmla="*/ f2167 1 6858000"/>
              <a:gd name="f2752" fmla="*/ f2168 1 3772547"/>
              <a:gd name="f2753" fmla="*/ f2169 1 6858000"/>
              <a:gd name="f2754" fmla="*/ f2170 1 3772547"/>
              <a:gd name="f2755" fmla="*/ f2171 1 6858000"/>
              <a:gd name="f2756" fmla="*/ f2172 1 3772547"/>
              <a:gd name="f2757" fmla="*/ f2173 1 6858000"/>
              <a:gd name="f2758" fmla="*/ f2174 1 3772547"/>
              <a:gd name="f2759" fmla="*/ f2175 1 6858000"/>
              <a:gd name="f2760" fmla="*/ f2176 1 3772547"/>
              <a:gd name="f2761" fmla="*/ f2177 1 6858000"/>
              <a:gd name="f2762" fmla="*/ f2178 1 3772547"/>
              <a:gd name="f2763" fmla="*/ f2179 1 6858000"/>
              <a:gd name="f2764" fmla="*/ f2180 1 3772547"/>
              <a:gd name="f2765" fmla="*/ f2181 1 6858000"/>
              <a:gd name="f2766" fmla="*/ f2182 1 3772547"/>
              <a:gd name="f2767" fmla="*/ f2183 1 6858000"/>
              <a:gd name="f2768" fmla="*/ f2184 1 3772547"/>
              <a:gd name="f2769" fmla="*/ f2185 1 6858000"/>
              <a:gd name="f2770" fmla="*/ f2186 1 3772547"/>
              <a:gd name="f2771" fmla="*/ f2187 1 6858000"/>
              <a:gd name="f2772" fmla="*/ f2188 1 3772547"/>
              <a:gd name="f2773" fmla="*/ f2189 1 6858000"/>
              <a:gd name="f2774" fmla="*/ f2190 1 3772547"/>
              <a:gd name="f2775" fmla="*/ f2191 1 6858000"/>
              <a:gd name="f2776" fmla="*/ f2192 1 3772547"/>
              <a:gd name="f2777" fmla="*/ f2193 1 6858000"/>
              <a:gd name="f2778" fmla="*/ f2194 1 3772547"/>
              <a:gd name="f2779" fmla="*/ f2195 1 6858000"/>
              <a:gd name="f2780" fmla="*/ f2196 1 3772547"/>
              <a:gd name="f2781" fmla="*/ f2197 1 6858000"/>
              <a:gd name="f2782" fmla="*/ f2198 1 3772547"/>
              <a:gd name="f2783" fmla="*/ f2199 1 6858000"/>
              <a:gd name="f2784" fmla="*/ f2200 1 3772547"/>
              <a:gd name="f2785" fmla="*/ f2201 1 6858000"/>
              <a:gd name="f2786" fmla="*/ f2202 1 3772547"/>
              <a:gd name="f2787" fmla="*/ f2203 1 6858000"/>
              <a:gd name="f2788" fmla="*/ f2204 1 3772547"/>
              <a:gd name="f2789" fmla="*/ f2205 1 6858000"/>
              <a:gd name="f2790" fmla="*/ f2206 1 3772547"/>
              <a:gd name="f2791" fmla="*/ f2207 1 6858000"/>
              <a:gd name="f2792" fmla="*/ f2208 1 3772547"/>
              <a:gd name="f2793" fmla="*/ f2209 1 6858000"/>
              <a:gd name="f2794" fmla="*/ f2210 1 3772547"/>
              <a:gd name="f2795" fmla="*/ f2211 1 6858000"/>
              <a:gd name="f2796" fmla="*/ f2212 1 3772547"/>
              <a:gd name="f2797" fmla="*/ f2213 1 6858000"/>
              <a:gd name="f2798" fmla="*/ f2214 1 3772547"/>
              <a:gd name="f2799" fmla="*/ f2215 1 6858000"/>
              <a:gd name="f2800" fmla="*/ f2216 1 3772547"/>
              <a:gd name="f2801" fmla="*/ f2217 1 6858000"/>
              <a:gd name="f2802" fmla="*/ f2218 1 3772547"/>
              <a:gd name="f2803" fmla="*/ f2219 1 6858000"/>
              <a:gd name="f2804" fmla="*/ f2220 1 3772547"/>
              <a:gd name="f2805" fmla="*/ f2221 1 6858000"/>
              <a:gd name="f2806" fmla="*/ f2222 1 3772547"/>
              <a:gd name="f2807" fmla="*/ f2223 1 6858000"/>
              <a:gd name="f2808" fmla="*/ f2224 1 3772547"/>
              <a:gd name="f2809" fmla="*/ f2225 1 6858000"/>
              <a:gd name="f2810" fmla="*/ f2226 1 3772547"/>
              <a:gd name="f2811" fmla="*/ f2227 1 6858000"/>
              <a:gd name="f2812" fmla="*/ f2228 1 3772547"/>
              <a:gd name="f2813" fmla="*/ f2229 1 6858000"/>
              <a:gd name="f2814" fmla="*/ f2230 1 3772547"/>
              <a:gd name="f2815" fmla="*/ f2231 1 6858000"/>
              <a:gd name="f2816" fmla="*/ f2232 1 3772547"/>
              <a:gd name="f2817" fmla="*/ f2233 1 6858000"/>
              <a:gd name="f2818" fmla="*/ f2234 1 3772547"/>
              <a:gd name="f2819" fmla="*/ f2235 1 6858000"/>
              <a:gd name="f2820" fmla="*/ f2236 1 3772547"/>
              <a:gd name="f2821" fmla="*/ f2237 1 6858000"/>
              <a:gd name="f2822" fmla="*/ f2238 1 3772547"/>
              <a:gd name="f2823" fmla="*/ f2239 1 6858000"/>
              <a:gd name="f2824" fmla="*/ f2240 1 3772547"/>
              <a:gd name="f2825" fmla="*/ f2241 1 6858000"/>
              <a:gd name="f2826" fmla="*/ f2242 1 3772547"/>
              <a:gd name="f2827" fmla="*/ f2243 1 6858000"/>
              <a:gd name="f2828" fmla="*/ f2244 1 3772547"/>
              <a:gd name="f2829" fmla="*/ f2245 1 6858000"/>
              <a:gd name="f2830" fmla="*/ f2246 1 3772547"/>
              <a:gd name="f2831" fmla="*/ f2247 1 6858000"/>
              <a:gd name="f2832" fmla="*/ f2248 1 3772547"/>
              <a:gd name="f2833" fmla="*/ f2249 1 6858000"/>
              <a:gd name="f2834" fmla="*/ f2250 1 3772547"/>
              <a:gd name="f2835" fmla="*/ f2251 1 6858000"/>
              <a:gd name="f2836" fmla="*/ f2252 1 3772547"/>
              <a:gd name="f2837" fmla="*/ f2253 1 6858000"/>
              <a:gd name="f2838" fmla="*/ f2254 1 3772547"/>
              <a:gd name="f2839" fmla="*/ f2255 1 6858000"/>
              <a:gd name="f2840" fmla="*/ f5 1 f1671"/>
              <a:gd name="f2841" fmla="*/ f6 1 f1671"/>
              <a:gd name="f2842" fmla="*/ f5 1 f1672"/>
              <a:gd name="f2843" fmla="*/ f7 1 f1672"/>
              <a:gd name="f2844" fmla="+- f2256 0 f1"/>
              <a:gd name="f2845" fmla="*/ f2257 1 f1671"/>
              <a:gd name="f2846" fmla="*/ f2258 1 f1672"/>
              <a:gd name="f2847" fmla="*/ f2259 1 f1671"/>
              <a:gd name="f2848" fmla="*/ f2260 1 f1672"/>
              <a:gd name="f2849" fmla="*/ f2261 1 f1671"/>
              <a:gd name="f2850" fmla="*/ f2262 1 f1672"/>
              <a:gd name="f2851" fmla="*/ f2263 1 f1671"/>
              <a:gd name="f2852" fmla="*/ f2264 1 f1672"/>
              <a:gd name="f2853" fmla="*/ f2265 1 f1671"/>
              <a:gd name="f2854" fmla="*/ f2266 1 f1672"/>
              <a:gd name="f2855" fmla="*/ f2267 1 f1671"/>
              <a:gd name="f2856" fmla="*/ f2268 1 f1672"/>
              <a:gd name="f2857" fmla="*/ f2269 1 f1671"/>
              <a:gd name="f2858" fmla="*/ f2270 1 f1672"/>
              <a:gd name="f2859" fmla="*/ f2271 1 f1671"/>
              <a:gd name="f2860" fmla="*/ f2272 1 f1672"/>
              <a:gd name="f2861" fmla="*/ f2273 1 f1671"/>
              <a:gd name="f2862" fmla="*/ f2274 1 f1672"/>
              <a:gd name="f2863" fmla="*/ f2275 1 f1671"/>
              <a:gd name="f2864" fmla="*/ f2276 1 f1672"/>
              <a:gd name="f2865" fmla="*/ f2277 1 f1671"/>
              <a:gd name="f2866" fmla="*/ f2278 1 f1672"/>
              <a:gd name="f2867" fmla="*/ f2279 1 f1671"/>
              <a:gd name="f2868" fmla="*/ f2280 1 f1672"/>
              <a:gd name="f2869" fmla="*/ f2281 1 f1671"/>
              <a:gd name="f2870" fmla="*/ f2282 1 f1672"/>
              <a:gd name="f2871" fmla="*/ f2283 1 f1671"/>
              <a:gd name="f2872" fmla="*/ f2284 1 f1672"/>
              <a:gd name="f2873" fmla="*/ f2285 1 f1671"/>
              <a:gd name="f2874" fmla="*/ f2286 1 f1672"/>
              <a:gd name="f2875" fmla="*/ f2287 1 f1671"/>
              <a:gd name="f2876" fmla="*/ f2288 1 f1672"/>
              <a:gd name="f2877" fmla="*/ f2289 1 f1671"/>
              <a:gd name="f2878" fmla="*/ f2290 1 f1672"/>
              <a:gd name="f2879" fmla="*/ f2291 1 f1671"/>
              <a:gd name="f2880" fmla="*/ f2292 1 f1672"/>
              <a:gd name="f2881" fmla="*/ f2293 1 f1671"/>
              <a:gd name="f2882" fmla="*/ f2294 1 f1672"/>
              <a:gd name="f2883" fmla="*/ f2295 1 f1671"/>
              <a:gd name="f2884" fmla="*/ f2296 1 f1672"/>
              <a:gd name="f2885" fmla="*/ f2297 1 f1671"/>
              <a:gd name="f2886" fmla="*/ f2298 1 f1672"/>
              <a:gd name="f2887" fmla="*/ f2299 1 f1671"/>
              <a:gd name="f2888" fmla="*/ f2300 1 f1672"/>
              <a:gd name="f2889" fmla="*/ f2301 1 f1671"/>
              <a:gd name="f2890" fmla="*/ f2302 1 f1672"/>
              <a:gd name="f2891" fmla="*/ f2303 1 f1671"/>
              <a:gd name="f2892" fmla="*/ f2304 1 f1672"/>
              <a:gd name="f2893" fmla="*/ f2305 1 f1671"/>
              <a:gd name="f2894" fmla="*/ f2306 1 f1672"/>
              <a:gd name="f2895" fmla="*/ f2307 1 f1671"/>
              <a:gd name="f2896" fmla="*/ f2308 1 f1672"/>
              <a:gd name="f2897" fmla="*/ f2309 1 f1671"/>
              <a:gd name="f2898" fmla="*/ f2310 1 f1672"/>
              <a:gd name="f2899" fmla="*/ f2311 1 f1671"/>
              <a:gd name="f2900" fmla="*/ f2312 1 f1672"/>
              <a:gd name="f2901" fmla="*/ f2313 1 f1671"/>
              <a:gd name="f2902" fmla="*/ f2314 1 f1672"/>
              <a:gd name="f2903" fmla="*/ f2315 1 f1671"/>
              <a:gd name="f2904" fmla="*/ f2316 1 f1672"/>
              <a:gd name="f2905" fmla="*/ f2317 1 f1671"/>
              <a:gd name="f2906" fmla="*/ f2318 1 f1671"/>
              <a:gd name="f2907" fmla="*/ f2319 1 f1672"/>
              <a:gd name="f2908" fmla="*/ f2320 1 f1671"/>
              <a:gd name="f2909" fmla="*/ f2321 1 f1672"/>
              <a:gd name="f2910" fmla="*/ f2322 1 f1671"/>
              <a:gd name="f2911" fmla="*/ f2323 1 f1672"/>
              <a:gd name="f2912" fmla="*/ f2324 1 f1671"/>
              <a:gd name="f2913" fmla="*/ f2325 1 f1672"/>
              <a:gd name="f2914" fmla="*/ f2326 1 f1671"/>
              <a:gd name="f2915" fmla="*/ f2327 1 f1672"/>
              <a:gd name="f2916" fmla="*/ f2328 1 f1671"/>
              <a:gd name="f2917" fmla="*/ f2329 1 f1672"/>
              <a:gd name="f2918" fmla="*/ f2330 1 f1671"/>
              <a:gd name="f2919" fmla="*/ f2331 1 f1672"/>
              <a:gd name="f2920" fmla="*/ f2332 1 f1671"/>
              <a:gd name="f2921" fmla="*/ f2333 1 f1672"/>
              <a:gd name="f2922" fmla="*/ f2334 1 f1671"/>
              <a:gd name="f2923" fmla="*/ f2335 1 f1672"/>
              <a:gd name="f2924" fmla="*/ f2336 1 f1671"/>
              <a:gd name="f2925" fmla="*/ f2337 1 f1672"/>
              <a:gd name="f2926" fmla="*/ f2338 1 f1671"/>
              <a:gd name="f2927" fmla="*/ f2339 1 f1672"/>
              <a:gd name="f2928" fmla="*/ f2340 1 f1671"/>
              <a:gd name="f2929" fmla="*/ f2341 1 f1672"/>
              <a:gd name="f2930" fmla="*/ f2342 1 f1671"/>
              <a:gd name="f2931" fmla="*/ f2343 1 f1672"/>
              <a:gd name="f2932" fmla="*/ f2344 1 f1671"/>
              <a:gd name="f2933" fmla="*/ f2345 1 f1672"/>
              <a:gd name="f2934" fmla="*/ f2346 1 f1671"/>
              <a:gd name="f2935" fmla="*/ f2347 1 f1672"/>
              <a:gd name="f2936" fmla="*/ f2348 1 f1671"/>
              <a:gd name="f2937" fmla="*/ f2349 1 f1672"/>
              <a:gd name="f2938" fmla="*/ f2350 1 f1671"/>
              <a:gd name="f2939" fmla="*/ f2351 1 f1672"/>
              <a:gd name="f2940" fmla="*/ f2352 1 f1671"/>
              <a:gd name="f2941" fmla="*/ f2353 1 f1672"/>
              <a:gd name="f2942" fmla="*/ f2354 1 f1671"/>
              <a:gd name="f2943" fmla="*/ f2355 1 f1672"/>
              <a:gd name="f2944" fmla="*/ f2356 1 f1671"/>
              <a:gd name="f2945" fmla="*/ f2357 1 f1672"/>
              <a:gd name="f2946" fmla="*/ f2358 1 f1671"/>
              <a:gd name="f2947" fmla="*/ f2359 1 f1672"/>
              <a:gd name="f2948" fmla="*/ f2360 1 f1671"/>
              <a:gd name="f2949" fmla="*/ f2361 1 f1672"/>
              <a:gd name="f2950" fmla="*/ f2362 1 f1671"/>
              <a:gd name="f2951" fmla="*/ f2363 1 f1672"/>
              <a:gd name="f2952" fmla="*/ f2364 1 f1671"/>
              <a:gd name="f2953" fmla="*/ f2365 1 f1672"/>
              <a:gd name="f2954" fmla="*/ f2366 1 f1671"/>
              <a:gd name="f2955" fmla="*/ f2367 1 f1672"/>
              <a:gd name="f2956" fmla="*/ f2368 1 f1671"/>
              <a:gd name="f2957" fmla="*/ f2369 1 f1672"/>
              <a:gd name="f2958" fmla="*/ f2370 1 f1671"/>
              <a:gd name="f2959" fmla="*/ f2371 1 f1672"/>
              <a:gd name="f2960" fmla="*/ f2372 1 f1671"/>
              <a:gd name="f2961" fmla="*/ f2373 1 f1672"/>
              <a:gd name="f2962" fmla="*/ f2374 1 f1671"/>
              <a:gd name="f2963" fmla="*/ f2375 1 f1672"/>
              <a:gd name="f2964" fmla="*/ f2376 1 f1671"/>
              <a:gd name="f2965" fmla="*/ f2377 1 f1672"/>
              <a:gd name="f2966" fmla="*/ f2378 1 f1671"/>
              <a:gd name="f2967" fmla="*/ f2379 1 f1672"/>
              <a:gd name="f2968" fmla="*/ f2380 1 f1671"/>
              <a:gd name="f2969" fmla="*/ f2381 1 f1672"/>
              <a:gd name="f2970" fmla="*/ f2382 1 f1671"/>
              <a:gd name="f2971" fmla="*/ f2383 1 f1672"/>
              <a:gd name="f2972" fmla="*/ f2384 1 f1671"/>
              <a:gd name="f2973" fmla="*/ f2385 1 f1672"/>
              <a:gd name="f2974" fmla="*/ f2386 1 f1671"/>
              <a:gd name="f2975" fmla="*/ f2387 1 f1672"/>
              <a:gd name="f2976" fmla="*/ f2388 1 f1671"/>
              <a:gd name="f2977" fmla="*/ f2389 1 f1672"/>
              <a:gd name="f2978" fmla="*/ f2390 1 f1671"/>
              <a:gd name="f2979" fmla="*/ f2391 1 f1672"/>
              <a:gd name="f2980" fmla="*/ f2392 1 f1671"/>
              <a:gd name="f2981" fmla="*/ f2393 1 f1672"/>
              <a:gd name="f2982" fmla="*/ f2394 1 f1671"/>
              <a:gd name="f2983" fmla="*/ f2395 1 f1672"/>
              <a:gd name="f2984" fmla="*/ f2396 1 f1671"/>
              <a:gd name="f2985" fmla="*/ f2397 1 f1672"/>
              <a:gd name="f2986" fmla="*/ f2398 1 f1671"/>
              <a:gd name="f2987" fmla="*/ f2399 1 f1672"/>
              <a:gd name="f2988" fmla="*/ f2400 1 f1671"/>
              <a:gd name="f2989" fmla="*/ f2401 1 f1671"/>
              <a:gd name="f2990" fmla="*/ f2402 1 f1672"/>
              <a:gd name="f2991" fmla="*/ f2403 1 f1671"/>
              <a:gd name="f2992" fmla="*/ f2404 1 f1672"/>
              <a:gd name="f2993" fmla="*/ f2405 1 f1671"/>
              <a:gd name="f2994" fmla="*/ f2406 1 f1672"/>
              <a:gd name="f2995" fmla="*/ f2407 1 f1671"/>
              <a:gd name="f2996" fmla="*/ f2408 1 f1672"/>
              <a:gd name="f2997" fmla="*/ f2409 1 f1671"/>
              <a:gd name="f2998" fmla="*/ f2410 1 f1671"/>
              <a:gd name="f2999" fmla="*/ f2411 1 f1671"/>
              <a:gd name="f3000" fmla="*/ f2412 1 f1672"/>
              <a:gd name="f3001" fmla="*/ f2413 1 f1671"/>
              <a:gd name="f3002" fmla="*/ f2414 1 f1672"/>
              <a:gd name="f3003" fmla="*/ f2415 1 f1671"/>
              <a:gd name="f3004" fmla="*/ f2416 1 f1671"/>
              <a:gd name="f3005" fmla="*/ f2417 1 f1671"/>
              <a:gd name="f3006" fmla="*/ f2418 1 f1672"/>
              <a:gd name="f3007" fmla="*/ f2419 1 f1671"/>
              <a:gd name="f3008" fmla="*/ f2420 1 f1672"/>
              <a:gd name="f3009" fmla="*/ f2421 1 f1671"/>
              <a:gd name="f3010" fmla="*/ f2422 1 f1672"/>
              <a:gd name="f3011" fmla="*/ f2423 1 f1671"/>
              <a:gd name="f3012" fmla="*/ f2424 1 f1672"/>
              <a:gd name="f3013" fmla="*/ f2425 1 f1671"/>
              <a:gd name="f3014" fmla="*/ f2426 1 f1672"/>
              <a:gd name="f3015" fmla="*/ f2427 1 f1671"/>
              <a:gd name="f3016" fmla="*/ f2428 1 f1672"/>
              <a:gd name="f3017" fmla="*/ f2429 1 f1671"/>
              <a:gd name="f3018" fmla="*/ f2430 1 f1672"/>
              <a:gd name="f3019" fmla="*/ f2431 1 f1671"/>
              <a:gd name="f3020" fmla="*/ f2432 1 f1672"/>
              <a:gd name="f3021" fmla="*/ f2433 1 f1671"/>
              <a:gd name="f3022" fmla="*/ f2434 1 f1672"/>
              <a:gd name="f3023" fmla="*/ f2435 1 f1671"/>
              <a:gd name="f3024" fmla="*/ f2436 1 f1672"/>
              <a:gd name="f3025" fmla="*/ f2437 1 f1671"/>
              <a:gd name="f3026" fmla="*/ f2438 1 f1672"/>
              <a:gd name="f3027" fmla="*/ f2439 1 f1671"/>
              <a:gd name="f3028" fmla="*/ f2440 1 f1672"/>
              <a:gd name="f3029" fmla="*/ f2441 1 f1671"/>
              <a:gd name="f3030" fmla="*/ f2442 1 f1672"/>
              <a:gd name="f3031" fmla="*/ f2443 1 f1671"/>
              <a:gd name="f3032" fmla="*/ f2444 1 f1672"/>
              <a:gd name="f3033" fmla="*/ f2445 1 f1671"/>
              <a:gd name="f3034" fmla="*/ f2446 1 f1672"/>
              <a:gd name="f3035" fmla="*/ f2447 1 f1671"/>
              <a:gd name="f3036" fmla="*/ f2448 1 f1672"/>
              <a:gd name="f3037" fmla="*/ f2449 1 f1671"/>
              <a:gd name="f3038" fmla="*/ f2450 1 f1672"/>
              <a:gd name="f3039" fmla="*/ f2451 1 f1671"/>
              <a:gd name="f3040" fmla="*/ f2452 1 f1672"/>
              <a:gd name="f3041" fmla="*/ f2453 1 f1671"/>
              <a:gd name="f3042" fmla="*/ f2454 1 f1672"/>
              <a:gd name="f3043" fmla="*/ f2455 1 f1671"/>
              <a:gd name="f3044" fmla="*/ f2456 1 f1672"/>
              <a:gd name="f3045" fmla="*/ f2457 1 f1671"/>
              <a:gd name="f3046" fmla="*/ f2458 1 f1672"/>
              <a:gd name="f3047" fmla="*/ f2459 1 f1671"/>
              <a:gd name="f3048" fmla="*/ f2460 1 f1672"/>
              <a:gd name="f3049" fmla="*/ f2461 1 f1671"/>
              <a:gd name="f3050" fmla="*/ f2462 1 f1672"/>
              <a:gd name="f3051" fmla="*/ f2463 1 f1671"/>
              <a:gd name="f3052" fmla="*/ f2464 1 f1672"/>
              <a:gd name="f3053" fmla="*/ f2465 1 f1671"/>
              <a:gd name="f3054" fmla="*/ f2466 1 f1672"/>
              <a:gd name="f3055" fmla="*/ f2467 1 f1671"/>
              <a:gd name="f3056" fmla="*/ f2468 1 f1672"/>
              <a:gd name="f3057" fmla="*/ f2469 1 f1671"/>
              <a:gd name="f3058" fmla="*/ f2470 1 f1672"/>
              <a:gd name="f3059" fmla="*/ f2471 1 f1671"/>
              <a:gd name="f3060" fmla="*/ f2472 1 f1672"/>
              <a:gd name="f3061" fmla="*/ f2473 1 f1671"/>
              <a:gd name="f3062" fmla="*/ f2474 1 f1672"/>
              <a:gd name="f3063" fmla="*/ f2475 1 f1671"/>
              <a:gd name="f3064" fmla="*/ f2476 1 f1672"/>
              <a:gd name="f3065" fmla="*/ f2477 1 f1671"/>
              <a:gd name="f3066" fmla="*/ f2478 1 f1672"/>
              <a:gd name="f3067" fmla="*/ f2479 1 f1671"/>
              <a:gd name="f3068" fmla="*/ f2480 1 f1672"/>
              <a:gd name="f3069" fmla="*/ f2481 1 f1671"/>
              <a:gd name="f3070" fmla="*/ f2482 1 f1672"/>
              <a:gd name="f3071" fmla="*/ f2483 1 f1671"/>
              <a:gd name="f3072" fmla="*/ f2484 1 f1672"/>
              <a:gd name="f3073" fmla="*/ f2485 1 f1671"/>
              <a:gd name="f3074" fmla="*/ f2486 1 f1672"/>
              <a:gd name="f3075" fmla="*/ f2487 1 f1671"/>
              <a:gd name="f3076" fmla="*/ f2488 1 f1672"/>
              <a:gd name="f3077" fmla="*/ f2489 1 f1671"/>
              <a:gd name="f3078" fmla="*/ f2490 1 f1672"/>
              <a:gd name="f3079" fmla="*/ f2491 1 f1671"/>
              <a:gd name="f3080" fmla="*/ f2492 1 f1672"/>
              <a:gd name="f3081" fmla="*/ f2493 1 f1671"/>
              <a:gd name="f3082" fmla="*/ f2494 1 f1672"/>
              <a:gd name="f3083" fmla="*/ f2495 1 f1671"/>
              <a:gd name="f3084" fmla="*/ f2496 1 f1672"/>
              <a:gd name="f3085" fmla="*/ f2497 1 f1672"/>
              <a:gd name="f3086" fmla="*/ f2498 1 f1671"/>
              <a:gd name="f3087" fmla="*/ f2499 1 f1672"/>
              <a:gd name="f3088" fmla="*/ f2500 1 f1671"/>
              <a:gd name="f3089" fmla="*/ f2501 1 f1672"/>
              <a:gd name="f3090" fmla="*/ f2502 1 f1671"/>
              <a:gd name="f3091" fmla="*/ f2503 1 f1672"/>
              <a:gd name="f3092" fmla="*/ f2504 1 f1671"/>
              <a:gd name="f3093" fmla="*/ f2505 1 f1672"/>
              <a:gd name="f3094" fmla="*/ f2506 1 f1671"/>
              <a:gd name="f3095" fmla="*/ f2507 1 f1672"/>
              <a:gd name="f3096" fmla="*/ f2508 1 f1671"/>
              <a:gd name="f3097" fmla="*/ f2509 1 f1672"/>
              <a:gd name="f3098" fmla="*/ f2510 1 f1671"/>
              <a:gd name="f3099" fmla="*/ f2511 1 f1672"/>
              <a:gd name="f3100" fmla="*/ f2512 1 f1671"/>
              <a:gd name="f3101" fmla="*/ f2513 1 f1672"/>
              <a:gd name="f3102" fmla="*/ f2514 1 f1671"/>
              <a:gd name="f3103" fmla="*/ f2515 1 f1672"/>
              <a:gd name="f3104" fmla="*/ f2516 1 f1671"/>
              <a:gd name="f3105" fmla="*/ f2517 1 f1672"/>
              <a:gd name="f3106" fmla="*/ f2518 1 f1671"/>
              <a:gd name="f3107" fmla="*/ f2519 1 f1672"/>
              <a:gd name="f3108" fmla="*/ f2520 1 f1671"/>
              <a:gd name="f3109" fmla="*/ f2521 1 f1672"/>
              <a:gd name="f3110" fmla="*/ f2522 1 f1671"/>
              <a:gd name="f3111" fmla="*/ f2523 1 f1672"/>
              <a:gd name="f3112" fmla="*/ f2524 1 f1671"/>
              <a:gd name="f3113" fmla="*/ f2525 1 f1672"/>
              <a:gd name="f3114" fmla="*/ f2526 1 f1671"/>
              <a:gd name="f3115" fmla="*/ f2527 1 f1672"/>
              <a:gd name="f3116" fmla="*/ f2528 1 f1671"/>
              <a:gd name="f3117" fmla="*/ f2529 1 f1672"/>
              <a:gd name="f3118" fmla="*/ f2530 1 f1671"/>
              <a:gd name="f3119" fmla="*/ f2531 1 f1672"/>
              <a:gd name="f3120" fmla="*/ f2532 1 f1671"/>
              <a:gd name="f3121" fmla="*/ f2533 1 f1672"/>
              <a:gd name="f3122" fmla="*/ f2534 1 f1671"/>
              <a:gd name="f3123" fmla="*/ f2535 1 f1672"/>
              <a:gd name="f3124" fmla="*/ f2536 1 f1671"/>
              <a:gd name="f3125" fmla="*/ f2537 1 f1672"/>
              <a:gd name="f3126" fmla="*/ f2538 1 f1671"/>
              <a:gd name="f3127" fmla="*/ f2539 1 f1672"/>
              <a:gd name="f3128" fmla="*/ f2540 1 f1671"/>
              <a:gd name="f3129" fmla="*/ f2541 1 f1672"/>
              <a:gd name="f3130" fmla="*/ f2542 1 f1671"/>
              <a:gd name="f3131" fmla="*/ f2543 1 f1672"/>
              <a:gd name="f3132" fmla="*/ f2544 1 f1671"/>
              <a:gd name="f3133" fmla="*/ f2545 1 f1672"/>
              <a:gd name="f3134" fmla="*/ f2546 1 f1671"/>
              <a:gd name="f3135" fmla="*/ f2547 1 f1672"/>
              <a:gd name="f3136" fmla="*/ f2548 1 f1671"/>
              <a:gd name="f3137" fmla="*/ f2549 1 f1672"/>
              <a:gd name="f3138" fmla="*/ f2550 1 f1671"/>
              <a:gd name="f3139" fmla="*/ f2551 1 f1672"/>
              <a:gd name="f3140" fmla="*/ f2552 1 f1671"/>
              <a:gd name="f3141" fmla="*/ f2553 1 f1672"/>
              <a:gd name="f3142" fmla="*/ f2554 1 f1671"/>
              <a:gd name="f3143" fmla="*/ f2555 1 f1672"/>
              <a:gd name="f3144" fmla="*/ f2556 1 f1671"/>
              <a:gd name="f3145" fmla="*/ f2557 1 f1672"/>
              <a:gd name="f3146" fmla="*/ f2558 1 f1671"/>
              <a:gd name="f3147" fmla="*/ f2559 1 f1672"/>
              <a:gd name="f3148" fmla="*/ f2560 1 f1671"/>
              <a:gd name="f3149" fmla="*/ f2561 1 f1672"/>
              <a:gd name="f3150" fmla="*/ f2562 1 f1671"/>
              <a:gd name="f3151" fmla="*/ f2563 1 f1672"/>
              <a:gd name="f3152" fmla="*/ f2564 1 f1671"/>
              <a:gd name="f3153" fmla="*/ f2565 1 f1672"/>
              <a:gd name="f3154" fmla="*/ f2566 1 f1671"/>
              <a:gd name="f3155" fmla="*/ f2567 1 f1672"/>
              <a:gd name="f3156" fmla="*/ f2568 1 f1671"/>
              <a:gd name="f3157" fmla="*/ f2569 1 f1672"/>
              <a:gd name="f3158" fmla="*/ f2570 1 f1671"/>
              <a:gd name="f3159" fmla="*/ f2571 1 f1672"/>
              <a:gd name="f3160" fmla="*/ f2572 1 f1671"/>
              <a:gd name="f3161" fmla="*/ f2573 1 f1672"/>
              <a:gd name="f3162" fmla="*/ f2574 1 f1671"/>
              <a:gd name="f3163" fmla="*/ f2575 1 f1672"/>
              <a:gd name="f3164" fmla="*/ f2576 1 f1671"/>
              <a:gd name="f3165" fmla="*/ f2577 1 f1672"/>
              <a:gd name="f3166" fmla="*/ f2578 1 f1671"/>
              <a:gd name="f3167" fmla="*/ f2579 1 f1672"/>
              <a:gd name="f3168" fmla="*/ f2580 1 f1671"/>
              <a:gd name="f3169" fmla="*/ f2581 1 f1672"/>
              <a:gd name="f3170" fmla="*/ f2582 1 f1671"/>
              <a:gd name="f3171" fmla="*/ f2583 1 f1672"/>
              <a:gd name="f3172" fmla="*/ f2584 1 f1671"/>
              <a:gd name="f3173" fmla="*/ f2585 1 f1672"/>
              <a:gd name="f3174" fmla="*/ f2586 1 f1671"/>
              <a:gd name="f3175" fmla="*/ f2587 1 f1672"/>
              <a:gd name="f3176" fmla="*/ f2588 1 f1671"/>
              <a:gd name="f3177" fmla="*/ f2589 1 f1672"/>
              <a:gd name="f3178" fmla="*/ f2590 1 f1671"/>
              <a:gd name="f3179" fmla="*/ f2591 1 f1672"/>
              <a:gd name="f3180" fmla="*/ f2592 1 f1671"/>
              <a:gd name="f3181" fmla="*/ f2593 1 f1672"/>
              <a:gd name="f3182" fmla="*/ f2594 1 f1671"/>
              <a:gd name="f3183" fmla="*/ f2595 1 f1672"/>
              <a:gd name="f3184" fmla="*/ f2596 1 f1671"/>
              <a:gd name="f3185" fmla="*/ f2597 1 f1672"/>
              <a:gd name="f3186" fmla="*/ f2598 1 f1671"/>
              <a:gd name="f3187" fmla="*/ f2599 1 f1672"/>
              <a:gd name="f3188" fmla="*/ f2600 1 f1672"/>
              <a:gd name="f3189" fmla="*/ f2601 1 f1672"/>
              <a:gd name="f3190" fmla="*/ f2602 1 f1671"/>
              <a:gd name="f3191" fmla="*/ f2603 1 f1672"/>
              <a:gd name="f3192" fmla="*/ f2604 1 f1671"/>
              <a:gd name="f3193" fmla="*/ f2605 1 f1672"/>
              <a:gd name="f3194" fmla="*/ f2606 1 f1672"/>
              <a:gd name="f3195" fmla="*/ f2607 1 f1672"/>
              <a:gd name="f3196" fmla="*/ f2608 1 f1671"/>
              <a:gd name="f3197" fmla="*/ f2609 1 f1672"/>
              <a:gd name="f3198" fmla="*/ f2610 1 f1671"/>
              <a:gd name="f3199" fmla="*/ f2611 1 f1672"/>
              <a:gd name="f3200" fmla="*/ f2612 1 f1671"/>
              <a:gd name="f3201" fmla="*/ f2613 1 f1672"/>
              <a:gd name="f3202" fmla="*/ f2614 1 f1672"/>
              <a:gd name="f3203" fmla="*/ f2615 1 f1672"/>
              <a:gd name="f3204" fmla="*/ f2616 1 f1671"/>
              <a:gd name="f3205" fmla="*/ f2617 1 f1672"/>
              <a:gd name="f3206" fmla="*/ f2618 1 f1671"/>
              <a:gd name="f3207" fmla="*/ f2619 1 f1672"/>
              <a:gd name="f3208" fmla="*/ f2620 1 f1671"/>
              <a:gd name="f3209" fmla="*/ f2621 1 f1672"/>
              <a:gd name="f3210" fmla="*/ f2622 1 f1671"/>
              <a:gd name="f3211" fmla="*/ f2623 1 f1672"/>
              <a:gd name="f3212" fmla="*/ f2624 1 f1671"/>
              <a:gd name="f3213" fmla="*/ f2625 1 f1672"/>
              <a:gd name="f3214" fmla="*/ f2626 1 f1671"/>
              <a:gd name="f3215" fmla="*/ f2627 1 f1672"/>
              <a:gd name="f3216" fmla="*/ f2628 1 f1671"/>
              <a:gd name="f3217" fmla="*/ f2629 1 f1672"/>
              <a:gd name="f3218" fmla="*/ f2630 1 f1671"/>
              <a:gd name="f3219" fmla="*/ f2631 1 f1672"/>
              <a:gd name="f3220" fmla="*/ f2632 1 f1671"/>
              <a:gd name="f3221" fmla="*/ f2633 1 f1672"/>
              <a:gd name="f3222" fmla="*/ f2634 1 f1671"/>
              <a:gd name="f3223" fmla="*/ f2635 1 f1672"/>
              <a:gd name="f3224" fmla="*/ f2636 1 f1671"/>
              <a:gd name="f3225" fmla="*/ f2637 1 f1672"/>
              <a:gd name="f3226" fmla="*/ f2638 1 f1671"/>
              <a:gd name="f3227" fmla="*/ f2639 1 f1672"/>
              <a:gd name="f3228" fmla="*/ f2640 1 f1671"/>
              <a:gd name="f3229" fmla="*/ f2641 1 f1672"/>
              <a:gd name="f3230" fmla="*/ f2642 1 f1671"/>
              <a:gd name="f3231" fmla="*/ f2643 1 f1672"/>
              <a:gd name="f3232" fmla="*/ f2644 1 f1671"/>
              <a:gd name="f3233" fmla="*/ f2645 1 f1672"/>
              <a:gd name="f3234" fmla="*/ f2646 1 f1671"/>
              <a:gd name="f3235" fmla="*/ f2647 1 f1672"/>
              <a:gd name="f3236" fmla="*/ f2648 1 f1671"/>
              <a:gd name="f3237" fmla="*/ f2649 1 f1672"/>
              <a:gd name="f3238" fmla="*/ f2650 1 f1671"/>
              <a:gd name="f3239" fmla="*/ f2651 1 f1672"/>
              <a:gd name="f3240" fmla="*/ f2652 1 f1671"/>
              <a:gd name="f3241" fmla="*/ f2653 1 f1672"/>
              <a:gd name="f3242" fmla="*/ f2654 1 f1671"/>
              <a:gd name="f3243" fmla="*/ f2655 1 f1672"/>
              <a:gd name="f3244" fmla="*/ f2656 1 f1671"/>
              <a:gd name="f3245" fmla="*/ f2657 1 f1672"/>
              <a:gd name="f3246" fmla="*/ f2658 1 f1671"/>
              <a:gd name="f3247" fmla="*/ f2659 1 f1672"/>
              <a:gd name="f3248" fmla="*/ f2660 1 f1671"/>
              <a:gd name="f3249" fmla="*/ f2661 1 f1672"/>
              <a:gd name="f3250" fmla="*/ f2662 1 f1671"/>
              <a:gd name="f3251" fmla="*/ f2663 1 f1671"/>
              <a:gd name="f3252" fmla="*/ f2664 1 f1671"/>
              <a:gd name="f3253" fmla="*/ f2665 1 f1672"/>
              <a:gd name="f3254" fmla="*/ f2666 1 f1671"/>
              <a:gd name="f3255" fmla="*/ f2667 1 f1672"/>
              <a:gd name="f3256" fmla="*/ f2668 1 f1671"/>
              <a:gd name="f3257" fmla="*/ f2669 1 f1672"/>
              <a:gd name="f3258" fmla="*/ f2670 1 f1671"/>
              <a:gd name="f3259" fmla="*/ f2671 1 f1672"/>
              <a:gd name="f3260" fmla="*/ f2672 1 f1671"/>
              <a:gd name="f3261" fmla="*/ f2673 1 f1672"/>
              <a:gd name="f3262" fmla="*/ f2674 1 f1671"/>
              <a:gd name="f3263" fmla="*/ f2675 1 f1672"/>
              <a:gd name="f3264" fmla="*/ f2676 1 f1671"/>
              <a:gd name="f3265" fmla="*/ f2677 1 f1671"/>
              <a:gd name="f3266" fmla="*/ f2678 1 f1671"/>
              <a:gd name="f3267" fmla="*/ f2679 1 f1672"/>
              <a:gd name="f3268" fmla="*/ f2680 1 f1671"/>
              <a:gd name="f3269" fmla="*/ f2681 1 f1672"/>
              <a:gd name="f3270" fmla="*/ f2682 1 f1671"/>
              <a:gd name="f3271" fmla="*/ f2683 1 f1672"/>
              <a:gd name="f3272" fmla="*/ f2684 1 f1671"/>
              <a:gd name="f3273" fmla="*/ f2685 1 f1672"/>
              <a:gd name="f3274" fmla="*/ f2686 1 f1671"/>
              <a:gd name="f3275" fmla="*/ f2687 1 f1672"/>
              <a:gd name="f3276" fmla="*/ f2688 1 f1671"/>
              <a:gd name="f3277" fmla="*/ f2689 1 f1672"/>
              <a:gd name="f3278" fmla="*/ f2690 1 f1671"/>
              <a:gd name="f3279" fmla="*/ f2691 1 f1672"/>
              <a:gd name="f3280" fmla="*/ f2692 1 f1671"/>
              <a:gd name="f3281" fmla="*/ f2693 1 f1672"/>
              <a:gd name="f3282" fmla="*/ f2694 1 f1671"/>
              <a:gd name="f3283" fmla="*/ f2695 1 f1672"/>
              <a:gd name="f3284" fmla="*/ f2696 1 f1671"/>
              <a:gd name="f3285" fmla="*/ f2697 1 f1672"/>
              <a:gd name="f3286" fmla="*/ f2698 1 f1671"/>
              <a:gd name="f3287" fmla="*/ f2699 1 f1672"/>
              <a:gd name="f3288" fmla="*/ f2700 1 f1671"/>
              <a:gd name="f3289" fmla="*/ f2701 1 f1672"/>
              <a:gd name="f3290" fmla="*/ f2702 1 f1671"/>
              <a:gd name="f3291" fmla="*/ f2703 1 f1672"/>
              <a:gd name="f3292" fmla="*/ f2704 1 f1671"/>
              <a:gd name="f3293" fmla="*/ f2705 1 f1672"/>
              <a:gd name="f3294" fmla="*/ f2706 1 f1671"/>
              <a:gd name="f3295" fmla="*/ f2707 1 f1672"/>
              <a:gd name="f3296" fmla="*/ f2708 1 f1671"/>
              <a:gd name="f3297" fmla="*/ f2709 1 f1672"/>
              <a:gd name="f3298" fmla="*/ f2710 1 f1671"/>
              <a:gd name="f3299" fmla="*/ f2711 1 f1672"/>
              <a:gd name="f3300" fmla="*/ f2712 1 f1671"/>
              <a:gd name="f3301" fmla="*/ f2713 1 f1672"/>
              <a:gd name="f3302" fmla="*/ f2714 1 f1671"/>
              <a:gd name="f3303" fmla="*/ f2715 1 f1672"/>
              <a:gd name="f3304" fmla="*/ f2716 1 f1671"/>
              <a:gd name="f3305" fmla="*/ f2717 1 f1672"/>
              <a:gd name="f3306" fmla="*/ f2718 1 f1671"/>
              <a:gd name="f3307" fmla="*/ f2719 1 f1672"/>
              <a:gd name="f3308" fmla="*/ f2720 1 f1671"/>
              <a:gd name="f3309" fmla="*/ f2721 1 f1672"/>
              <a:gd name="f3310" fmla="*/ f2722 1 f1671"/>
              <a:gd name="f3311" fmla="*/ f2723 1 f1672"/>
              <a:gd name="f3312" fmla="*/ f2724 1 f1671"/>
              <a:gd name="f3313" fmla="*/ f2725 1 f1672"/>
              <a:gd name="f3314" fmla="*/ f2726 1 f1671"/>
              <a:gd name="f3315" fmla="*/ f2727 1 f1672"/>
              <a:gd name="f3316" fmla="*/ f2728 1 f1671"/>
              <a:gd name="f3317" fmla="*/ f2729 1 f1672"/>
              <a:gd name="f3318" fmla="*/ f2730 1 f1671"/>
              <a:gd name="f3319" fmla="*/ f2731 1 f1672"/>
              <a:gd name="f3320" fmla="*/ f2732 1 f1671"/>
              <a:gd name="f3321" fmla="*/ f2733 1 f1672"/>
              <a:gd name="f3322" fmla="*/ f2734 1 f1671"/>
              <a:gd name="f3323" fmla="*/ f2735 1 f1672"/>
              <a:gd name="f3324" fmla="*/ f2736 1 f1671"/>
              <a:gd name="f3325" fmla="*/ f2737 1 f1672"/>
              <a:gd name="f3326" fmla="*/ f2738 1 f1671"/>
              <a:gd name="f3327" fmla="*/ f2739 1 f1672"/>
              <a:gd name="f3328" fmla="*/ f2740 1 f1671"/>
              <a:gd name="f3329" fmla="*/ f2741 1 f1672"/>
              <a:gd name="f3330" fmla="*/ f2742 1 f1671"/>
              <a:gd name="f3331" fmla="*/ f2743 1 f1672"/>
              <a:gd name="f3332" fmla="*/ f2744 1 f1671"/>
              <a:gd name="f3333" fmla="*/ f2745 1 f1672"/>
              <a:gd name="f3334" fmla="*/ f2746 1 f1671"/>
              <a:gd name="f3335" fmla="*/ f2747 1 f1672"/>
              <a:gd name="f3336" fmla="*/ f2748 1 f1671"/>
              <a:gd name="f3337" fmla="*/ f2749 1 f1672"/>
              <a:gd name="f3338" fmla="*/ f2750 1 f1671"/>
              <a:gd name="f3339" fmla="*/ f2751 1 f1672"/>
              <a:gd name="f3340" fmla="*/ f2752 1 f1671"/>
              <a:gd name="f3341" fmla="*/ f2753 1 f1672"/>
              <a:gd name="f3342" fmla="*/ f2754 1 f1671"/>
              <a:gd name="f3343" fmla="*/ f2755 1 f1672"/>
              <a:gd name="f3344" fmla="*/ f2756 1 f1671"/>
              <a:gd name="f3345" fmla="*/ f2757 1 f1672"/>
              <a:gd name="f3346" fmla="*/ f2758 1 f1671"/>
              <a:gd name="f3347" fmla="*/ f2759 1 f1672"/>
              <a:gd name="f3348" fmla="*/ f2760 1 f1671"/>
              <a:gd name="f3349" fmla="*/ f2761 1 f1672"/>
              <a:gd name="f3350" fmla="*/ f2762 1 f1671"/>
              <a:gd name="f3351" fmla="*/ f2763 1 f1672"/>
              <a:gd name="f3352" fmla="*/ f2764 1 f1671"/>
              <a:gd name="f3353" fmla="*/ f2765 1 f1672"/>
              <a:gd name="f3354" fmla="*/ f2766 1 f1671"/>
              <a:gd name="f3355" fmla="*/ f2767 1 f1672"/>
              <a:gd name="f3356" fmla="*/ f2768 1 f1671"/>
              <a:gd name="f3357" fmla="*/ f2769 1 f1672"/>
              <a:gd name="f3358" fmla="*/ f2770 1 f1671"/>
              <a:gd name="f3359" fmla="*/ f2771 1 f1672"/>
              <a:gd name="f3360" fmla="*/ f2772 1 f1671"/>
              <a:gd name="f3361" fmla="*/ f2773 1 f1672"/>
              <a:gd name="f3362" fmla="*/ f2774 1 f1671"/>
              <a:gd name="f3363" fmla="*/ f2775 1 f1672"/>
              <a:gd name="f3364" fmla="*/ f2776 1 f1671"/>
              <a:gd name="f3365" fmla="*/ f2777 1 f1672"/>
              <a:gd name="f3366" fmla="*/ f2778 1 f1671"/>
              <a:gd name="f3367" fmla="*/ f2779 1 f1672"/>
              <a:gd name="f3368" fmla="*/ f2780 1 f1671"/>
              <a:gd name="f3369" fmla="*/ f2781 1 f1672"/>
              <a:gd name="f3370" fmla="*/ f2782 1 f1671"/>
              <a:gd name="f3371" fmla="*/ f2783 1 f1672"/>
              <a:gd name="f3372" fmla="*/ f2784 1 f1671"/>
              <a:gd name="f3373" fmla="*/ f2785 1 f1672"/>
              <a:gd name="f3374" fmla="*/ f2786 1 f1671"/>
              <a:gd name="f3375" fmla="*/ f2787 1 f1672"/>
              <a:gd name="f3376" fmla="*/ f2788 1 f1671"/>
              <a:gd name="f3377" fmla="*/ f2789 1 f1672"/>
              <a:gd name="f3378" fmla="*/ f2790 1 f1671"/>
              <a:gd name="f3379" fmla="*/ f2791 1 f1672"/>
              <a:gd name="f3380" fmla="*/ f2792 1 f1671"/>
              <a:gd name="f3381" fmla="*/ f2793 1 f1672"/>
              <a:gd name="f3382" fmla="*/ f2794 1 f1671"/>
              <a:gd name="f3383" fmla="*/ f2795 1 f1672"/>
              <a:gd name="f3384" fmla="*/ f2796 1 f1671"/>
              <a:gd name="f3385" fmla="*/ f2797 1 f1672"/>
              <a:gd name="f3386" fmla="*/ f2798 1 f1671"/>
              <a:gd name="f3387" fmla="*/ f2799 1 f1672"/>
              <a:gd name="f3388" fmla="*/ f2800 1 f1671"/>
              <a:gd name="f3389" fmla="*/ f2801 1 f1672"/>
              <a:gd name="f3390" fmla="*/ f2802 1 f1671"/>
              <a:gd name="f3391" fmla="*/ f2803 1 f1672"/>
              <a:gd name="f3392" fmla="*/ f2804 1 f1671"/>
              <a:gd name="f3393" fmla="*/ f2805 1 f1672"/>
              <a:gd name="f3394" fmla="*/ f2806 1 f1671"/>
              <a:gd name="f3395" fmla="*/ f2807 1 f1672"/>
              <a:gd name="f3396" fmla="*/ f2808 1 f1671"/>
              <a:gd name="f3397" fmla="*/ f2809 1 f1672"/>
              <a:gd name="f3398" fmla="*/ f2810 1 f1671"/>
              <a:gd name="f3399" fmla="*/ f2811 1 f1672"/>
              <a:gd name="f3400" fmla="*/ f2812 1 f1671"/>
              <a:gd name="f3401" fmla="*/ f2813 1 f1672"/>
              <a:gd name="f3402" fmla="*/ f2814 1 f1671"/>
              <a:gd name="f3403" fmla="*/ f2815 1 f1672"/>
              <a:gd name="f3404" fmla="*/ f2816 1 f1671"/>
              <a:gd name="f3405" fmla="*/ f2817 1 f1672"/>
              <a:gd name="f3406" fmla="*/ f2818 1 f1671"/>
              <a:gd name="f3407" fmla="*/ f2819 1 f1672"/>
              <a:gd name="f3408" fmla="*/ f2820 1 f1671"/>
              <a:gd name="f3409" fmla="*/ f2821 1 f1672"/>
              <a:gd name="f3410" fmla="*/ f2822 1 f1671"/>
              <a:gd name="f3411" fmla="*/ f2823 1 f1672"/>
              <a:gd name="f3412" fmla="*/ f2824 1 f1671"/>
              <a:gd name="f3413" fmla="*/ f2825 1 f1672"/>
              <a:gd name="f3414" fmla="*/ f2826 1 f1671"/>
              <a:gd name="f3415" fmla="*/ f2827 1 f1672"/>
              <a:gd name="f3416" fmla="*/ f2828 1 f1671"/>
              <a:gd name="f3417" fmla="*/ f2829 1 f1672"/>
              <a:gd name="f3418" fmla="*/ f2830 1 f1671"/>
              <a:gd name="f3419" fmla="*/ f2831 1 f1672"/>
              <a:gd name="f3420" fmla="*/ f2832 1 f1671"/>
              <a:gd name="f3421" fmla="*/ f2833 1 f1672"/>
              <a:gd name="f3422" fmla="*/ f2834 1 f1671"/>
              <a:gd name="f3423" fmla="*/ f2835 1 f1672"/>
              <a:gd name="f3424" fmla="*/ f2836 1 f1671"/>
              <a:gd name="f3425" fmla="*/ f2837 1 f1672"/>
              <a:gd name="f3426" fmla="*/ f2838 1 f1671"/>
              <a:gd name="f3427" fmla="*/ f2839 1 f1672"/>
              <a:gd name="f3428" fmla="*/ f2840 f1666 1"/>
              <a:gd name="f3429" fmla="*/ f2841 f1666 1"/>
              <a:gd name="f3430" fmla="*/ f2843 f1667 1"/>
              <a:gd name="f3431" fmla="*/ f2842 f1667 1"/>
              <a:gd name="f3432" fmla="*/ f2845 f1666 1"/>
              <a:gd name="f3433" fmla="*/ f2846 f1667 1"/>
              <a:gd name="f3434" fmla="*/ f2847 f1666 1"/>
              <a:gd name="f3435" fmla="*/ f2848 f1667 1"/>
              <a:gd name="f3436" fmla="*/ f2849 f1666 1"/>
              <a:gd name="f3437" fmla="*/ f2850 f1667 1"/>
              <a:gd name="f3438" fmla="*/ f2851 f1666 1"/>
              <a:gd name="f3439" fmla="*/ f2852 f1667 1"/>
              <a:gd name="f3440" fmla="*/ f2853 f1666 1"/>
              <a:gd name="f3441" fmla="*/ f2854 f1667 1"/>
              <a:gd name="f3442" fmla="*/ f2855 f1666 1"/>
              <a:gd name="f3443" fmla="*/ f2856 f1667 1"/>
              <a:gd name="f3444" fmla="*/ f2857 f1666 1"/>
              <a:gd name="f3445" fmla="*/ f2858 f1667 1"/>
              <a:gd name="f3446" fmla="*/ f2859 f1666 1"/>
              <a:gd name="f3447" fmla="*/ f2860 f1667 1"/>
              <a:gd name="f3448" fmla="*/ f2861 f1666 1"/>
              <a:gd name="f3449" fmla="*/ f2862 f1667 1"/>
              <a:gd name="f3450" fmla="*/ f2863 f1666 1"/>
              <a:gd name="f3451" fmla="*/ f2864 f1667 1"/>
              <a:gd name="f3452" fmla="*/ f2865 f1666 1"/>
              <a:gd name="f3453" fmla="*/ f2866 f1667 1"/>
              <a:gd name="f3454" fmla="*/ f2867 f1666 1"/>
              <a:gd name="f3455" fmla="*/ f2868 f1667 1"/>
              <a:gd name="f3456" fmla="*/ f2869 f1666 1"/>
              <a:gd name="f3457" fmla="*/ f2870 f1667 1"/>
              <a:gd name="f3458" fmla="*/ f2871 f1666 1"/>
              <a:gd name="f3459" fmla="*/ f2872 f1667 1"/>
              <a:gd name="f3460" fmla="*/ f2873 f1666 1"/>
              <a:gd name="f3461" fmla="*/ f2874 f1667 1"/>
              <a:gd name="f3462" fmla="*/ f2875 f1666 1"/>
              <a:gd name="f3463" fmla="*/ f2876 f1667 1"/>
              <a:gd name="f3464" fmla="*/ f2877 f1666 1"/>
              <a:gd name="f3465" fmla="*/ f2878 f1667 1"/>
              <a:gd name="f3466" fmla="*/ f2879 f1666 1"/>
              <a:gd name="f3467" fmla="*/ f2880 f1667 1"/>
              <a:gd name="f3468" fmla="*/ f2881 f1666 1"/>
              <a:gd name="f3469" fmla="*/ f2882 f1667 1"/>
              <a:gd name="f3470" fmla="*/ f2883 f1666 1"/>
              <a:gd name="f3471" fmla="*/ f2884 f1667 1"/>
              <a:gd name="f3472" fmla="*/ f2885 f1666 1"/>
              <a:gd name="f3473" fmla="*/ f2886 f1667 1"/>
              <a:gd name="f3474" fmla="*/ f2887 f1666 1"/>
              <a:gd name="f3475" fmla="*/ f2888 f1667 1"/>
              <a:gd name="f3476" fmla="*/ f2889 f1666 1"/>
              <a:gd name="f3477" fmla="*/ f2890 f1667 1"/>
              <a:gd name="f3478" fmla="*/ f2891 f1666 1"/>
              <a:gd name="f3479" fmla="*/ f2892 f1667 1"/>
              <a:gd name="f3480" fmla="*/ f2893 f1666 1"/>
              <a:gd name="f3481" fmla="*/ f2894 f1667 1"/>
              <a:gd name="f3482" fmla="*/ f2895 f1666 1"/>
              <a:gd name="f3483" fmla="*/ f2896 f1667 1"/>
              <a:gd name="f3484" fmla="*/ f2897 f1666 1"/>
              <a:gd name="f3485" fmla="*/ f2898 f1667 1"/>
              <a:gd name="f3486" fmla="*/ f2899 f1666 1"/>
              <a:gd name="f3487" fmla="*/ f2900 f1667 1"/>
              <a:gd name="f3488" fmla="*/ f2901 f1666 1"/>
              <a:gd name="f3489" fmla="*/ f2902 f1667 1"/>
              <a:gd name="f3490" fmla="*/ f2903 f1666 1"/>
              <a:gd name="f3491" fmla="*/ f2904 f1667 1"/>
              <a:gd name="f3492" fmla="*/ f2905 f1666 1"/>
              <a:gd name="f3493" fmla="*/ f2906 f1666 1"/>
              <a:gd name="f3494" fmla="*/ f2907 f1667 1"/>
              <a:gd name="f3495" fmla="*/ f2908 f1666 1"/>
              <a:gd name="f3496" fmla="*/ f2909 f1667 1"/>
              <a:gd name="f3497" fmla="*/ f2910 f1666 1"/>
              <a:gd name="f3498" fmla="*/ f2911 f1667 1"/>
              <a:gd name="f3499" fmla="*/ f2912 f1666 1"/>
              <a:gd name="f3500" fmla="*/ f2913 f1667 1"/>
              <a:gd name="f3501" fmla="*/ f2914 f1666 1"/>
              <a:gd name="f3502" fmla="*/ f2915 f1667 1"/>
              <a:gd name="f3503" fmla="*/ f2916 f1666 1"/>
              <a:gd name="f3504" fmla="*/ f2917 f1667 1"/>
              <a:gd name="f3505" fmla="*/ f2918 f1666 1"/>
              <a:gd name="f3506" fmla="*/ f2919 f1667 1"/>
              <a:gd name="f3507" fmla="*/ f2920 f1666 1"/>
              <a:gd name="f3508" fmla="*/ f2921 f1667 1"/>
              <a:gd name="f3509" fmla="*/ f2922 f1666 1"/>
              <a:gd name="f3510" fmla="*/ f2923 f1667 1"/>
              <a:gd name="f3511" fmla="*/ f2924 f1666 1"/>
              <a:gd name="f3512" fmla="*/ f2925 f1667 1"/>
              <a:gd name="f3513" fmla="*/ f2926 f1666 1"/>
              <a:gd name="f3514" fmla="*/ f2927 f1667 1"/>
              <a:gd name="f3515" fmla="*/ f2928 f1666 1"/>
              <a:gd name="f3516" fmla="*/ f2929 f1667 1"/>
              <a:gd name="f3517" fmla="*/ f2930 f1666 1"/>
              <a:gd name="f3518" fmla="*/ f2931 f1667 1"/>
              <a:gd name="f3519" fmla="*/ f2932 f1666 1"/>
              <a:gd name="f3520" fmla="*/ f2933 f1667 1"/>
              <a:gd name="f3521" fmla="*/ f2934 f1666 1"/>
              <a:gd name="f3522" fmla="*/ f2935 f1667 1"/>
              <a:gd name="f3523" fmla="*/ f2936 f1666 1"/>
              <a:gd name="f3524" fmla="*/ f2937 f1667 1"/>
              <a:gd name="f3525" fmla="*/ f2938 f1666 1"/>
              <a:gd name="f3526" fmla="*/ f2939 f1667 1"/>
              <a:gd name="f3527" fmla="*/ f2940 f1666 1"/>
              <a:gd name="f3528" fmla="*/ f2941 f1667 1"/>
              <a:gd name="f3529" fmla="*/ f2942 f1666 1"/>
              <a:gd name="f3530" fmla="*/ f2943 f1667 1"/>
              <a:gd name="f3531" fmla="*/ f2944 f1666 1"/>
              <a:gd name="f3532" fmla="*/ f2945 f1667 1"/>
              <a:gd name="f3533" fmla="*/ f2946 f1666 1"/>
              <a:gd name="f3534" fmla="*/ f2947 f1667 1"/>
              <a:gd name="f3535" fmla="*/ f2948 f1666 1"/>
              <a:gd name="f3536" fmla="*/ f2949 f1667 1"/>
              <a:gd name="f3537" fmla="*/ f2950 f1666 1"/>
              <a:gd name="f3538" fmla="*/ f2951 f1667 1"/>
              <a:gd name="f3539" fmla="*/ f2952 f1666 1"/>
              <a:gd name="f3540" fmla="*/ f2953 f1667 1"/>
              <a:gd name="f3541" fmla="*/ f2954 f1666 1"/>
              <a:gd name="f3542" fmla="*/ f2955 f1667 1"/>
              <a:gd name="f3543" fmla="*/ f2956 f1666 1"/>
              <a:gd name="f3544" fmla="*/ f2957 f1667 1"/>
              <a:gd name="f3545" fmla="*/ f2958 f1666 1"/>
              <a:gd name="f3546" fmla="*/ f2959 f1667 1"/>
              <a:gd name="f3547" fmla="*/ f2960 f1666 1"/>
              <a:gd name="f3548" fmla="*/ f2961 f1667 1"/>
              <a:gd name="f3549" fmla="*/ f2962 f1666 1"/>
              <a:gd name="f3550" fmla="*/ f2963 f1667 1"/>
              <a:gd name="f3551" fmla="*/ f2964 f1666 1"/>
              <a:gd name="f3552" fmla="*/ f2965 f1667 1"/>
              <a:gd name="f3553" fmla="*/ f2966 f1666 1"/>
              <a:gd name="f3554" fmla="*/ f2967 f1667 1"/>
              <a:gd name="f3555" fmla="*/ f2968 f1666 1"/>
              <a:gd name="f3556" fmla="*/ f2969 f1667 1"/>
              <a:gd name="f3557" fmla="*/ f2970 f1666 1"/>
              <a:gd name="f3558" fmla="*/ f2971 f1667 1"/>
              <a:gd name="f3559" fmla="*/ f2972 f1666 1"/>
              <a:gd name="f3560" fmla="*/ f2973 f1667 1"/>
              <a:gd name="f3561" fmla="*/ f2974 f1666 1"/>
              <a:gd name="f3562" fmla="*/ f2975 f1667 1"/>
              <a:gd name="f3563" fmla="*/ f2976 f1666 1"/>
              <a:gd name="f3564" fmla="*/ f2977 f1667 1"/>
              <a:gd name="f3565" fmla="*/ f2978 f1666 1"/>
              <a:gd name="f3566" fmla="*/ f2979 f1667 1"/>
              <a:gd name="f3567" fmla="*/ f2980 f1666 1"/>
              <a:gd name="f3568" fmla="*/ f2981 f1667 1"/>
              <a:gd name="f3569" fmla="*/ f2982 f1666 1"/>
              <a:gd name="f3570" fmla="*/ f2983 f1667 1"/>
              <a:gd name="f3571" fmla="*/ f2984 f1666 1"/>
              <a:gd name="f3572" fmla="*/ f2985 f1667 1"/>
              <a:gd name="f3573" fmla="*/ f2986 f1666 1"/>
              <a:gd name="f3574" fmla="*/ f2987 f1667 1"/>
              <a:gd name="f3575" fmla="*/ f2988 f1666 1"/>
              <a:gd name="f3576" fmla="*/ f2989 f1666 1"/>
              <a:gd name="f3577" fmla="*/ f2990 f1667 1"/>
              <a:gd name="f3578" fmla="*/ f2991 f1666 1"/>
              <a:gd name="f3579" fmla="*/ f2992 f1667 1"/>
              <a:gd name="f3580" fmla="*/ f2993 f1666 1"/>
              <a:gd name="f3581" fmla="*/ f2994 f1667 1"/>
              <a:gd name="f3582" fmla="*/ f2995 f1666 1"/>
              <a:gd name="f3583" fmla="*/ f2996 f1667 1"/>
              <a:gd name="f3584" fmla="*/ f2997 f1666 1"/>
              <a:gd name="f3585" fmla="*/ f2998 f1666 1"/>
              <a:gd name="f3586" fmla="*/ f2999 f1666 1"/>
              <a:gd name="f3587" fmla="*/ f3000 f1667 1"/>
              <a:gd name="f3588" fmla="*/ f3001 f1666 1"/>
              <a:gd name="f3589" fmla="*/ f3002 f1667 1"/>
              <a:gd name="f3590" fmla="*/ f3003 f1666 1"/>
              <a:gd name="f3591" fmla="*/ f3004 f1666 1"/>
              <a:gd name="f3592" fmla="*/ f3005 f1666 1"/>
              <a:gd name="f3593" fmla="*/ f3006 f1667 1"/>
              <a:gd name="f3594" fmla="*/ f3007 f1666 1"/>
              <a:gd name="f3595" fmla="*/ f3008 f1667 1"/>
              <a:gd name="f3596" fmla="*/ f3009 f1666 1"/>
              <a:gd name="f3597" fmla="*/ f3010 f1667 1"/>
              <a:gd name="f3598" fmla="*/ f3011 f1666 1"/>
              <a:gd name="f3599" fmla="*/ f3012 f1667 1"/>
              <a:gd name="f3600" fmla="*/ f3013 f1666 1"/>
              <a:gd name="f3601" fmla="*/ f3014 f1667 1"/>
              <a:gd name="f3602" fmla="*/ f3015 f1666 1"/>
              <a:gd name="f3603" fmla="*/ f3016 f1667 1"/>
              <a:gd name="f3604" fmla="*/ f3017 f1666 1"/>
              <a:gd name="f3605" fmla="*/ f3018 f1667 1"/>
              <a:gd name="f3606" fmla="*/ f3019 f1666 1"/>
              <a:gd name="f3607" fmla="*/ f3020 f1667 1"/>
              <a:gd name="f3608" fmla="*/ f3021 f1666 1"/>
              <a:gd name="f3609" fmla="*/ f3022 f1667 1"/>
              <a:gd name="f3610" fmla="*/ f3023 f1666 1"/>
              <a:gd name="f3611" fmla="*/ f3024 f1667 1"/>
              <a:gd name="f3612" fmla="*/ f3025 f1666 1"/>
              <a:gd name="f3613" fmla="*/ f3026 f1667 1"/>
              <a:gd name="f3614" fmla="*/ f3027 f1666 1"/>
              <a:gd name="f3615" fmla="*/ f3028 f1667 1"/>
              <a:gd name="f3616" fmla="*/ f3029 f1666 1"/>
              <a:gd name="f3617" fmla="*/ f3030 f1667 1"/>
              <a:gd name="f3618" fmla="*/ f3031 f1666 1"/>
              <a:gd name="f3619" fmla="*/ f3032 f1667 1"/>
              <a:gd name="f3620" fmla="*/ f3033 f1666 1"/>
              <a:gd name="f3621" fmla="*/ f3034 f1667 1"/>
              <a:gd name="f3622" fmla="*/ f3035 f1666 1"/>
              <a:gd name="f3623" fmla="*/ f3036 f1667 1"/>
              <a:gd name="f3624" fmla="*/ f3037 f1666 1"/>
              <a:gd name="f3625" fmla="*/ f3038 f1667 1"/>
              <a:gd name="f3626" fmla="*/ f3039 f1666 1"/>
              <a:gd name="f3627" fmla="*/ f3040 f1667 1"/>
              <a:gd name="f3628" fmla="*/ f3041 f1666 1"/>
              <a:gd name="f3629" fmla="*/ f3042 f1667 1"/>
              <a:gd name="f3630" fmla="*/ f3043 f1666 1"/>
              <a:gd name="f3631" fmla="*/ f3044 f1667 1"/>
              <a:gd name="f3632" fmla="*/ f3045 f1666 1"/>
              <a:gd name="f3633" fmla="*/ f3046 f1667 1"/>
              <a:gd name="f3634" fmla="*/ f3047 f1666 1"/>
              <a:gd name="f3635" fmla="*/ f3048 f1667 1"/>
              <a:gd name="f3636" fmla="*/ f3049 f1666 1"/>
              <a:gd name="f3637" fmla="*/ f3050 f1667 1"/>
              <a:gd name="f3638" fmla="*/ f3051 f1666 1"/>
              <a:gd name="f3639" fmla="*/ f3052 f1667 1"/>
              <a:gd name="f3640" fmla="*/ f3053 f1666 1"/>
              <a:gd name="f3641" fmla="*/ f3054 f1667 1"/>
              <a:gd name="f3642" fmla="*/ f3055 f1666 1"/>
              <a:gd name="f3643" fmla="*/ f3056 f1667 1"/>
              <a:gd name="f3644" fmla="*/ f3057 f1666 1"/>
              <a:gd name="f3645" fmla="*/ f3058 f1667 1"/>
              <a:gd name="f3646" fmla="*/ f3059 f1666 1"/>
              <a:gd name="f3647" fmla="*/ f3060 f1667 1"/>
              <a:gd name="f3648" fmla="*/ f3061 f1666 1"/>
              <a:gd name="f3649" fmla="*/ f3062 f1667 1"/>
              <a:gd name="f3650" fmla="*/ f3063 f1666 1"/>
              <a:gd name="f3651" fmla="*/ f3064 f1667 1"/>
              <a:gd name="f3652" fmla="*/ f3065 f1666 1"/>
              <a:gd name="f3653" fmla="*/ f3066 f1667 1"/>
              <a:gd name="f3654" fmla="*/ f3067 f1666 1"/>
              <a:gd name="f3655" fmla="*/ f3068 f1667 1"/>
              <a:gd name="f3656" fmla="*/ f3069 f1666 1"/>
              <a:gd name="f3657" fmla="*/ f3070 f1667 1"/>
              <a:gd name="f3658" fmla="*/ f3071 f1666 1"/>
              <a:gd name="f3659" fmla="*/ f3072 f1667 1"/>
              <a:gd name="f3660" fmla="*/ f3073 f1666 1"/>
              <a:gd name="f3661" fmla="*/ f3074 f1667 1"/>
              <a:gd name="f3662" fmla="*/ f3075 f1666 1"/>
              <a:gd name="f3663" fmla="*/ f3076 f1667 1"/>
              <a:gd name="f3664" fmla="*/ f3077 f1666 1"/>
              <a:gd name="f3665" fmla="*/ f3078 f1667 1"/>
              <a:gd name="f3666" fmla="*/ f3079 f1666 1"/>
              <a:gd name="f3667" fmla="*/ f3080 f1667 1"/>
              <a:gd name="f3668" fmla="*/ f3081 f1666 1"/>
              <a:gd name="f3669" fmla="*/ f3082 f1667 1"/>
              <a:gd name="f3670" fmla="*/ f3083 f1666 1"/>
              <a:gd name="f3671" fmla="*/ f3084 f1667 1"/>
              <a:gd name="f3672" fmla="*/ f3085 f1667 1"/>
              <a:gd name="f3673" fmla="*/ f3086 f1666 1"/>
              <a:gd name="f3674" fmla="*/ f3087 f1667 1"/>
              <a:gd name="f3675" fmla="*/ f3088 f1666 1"/>
              <a:gd name="f3676" fmla="*/ f3089 f1667 1"/>
              <a:gd name="f3677" fmla="*/ f3090 f1666 1"/>
              <a:gd name="f3678" fmla="*/ f3091 f1667 1"/>
              <a:gd name="f3679" fmla="*/ f3092 f1666 1"/>
              <a:gd name="f3680" fmla="*/ f3093 f1667 1"/>
              <a:gd name="f3681" fmla="*/ f3094 f1666 1"/>
              <a:gd name="f3682" fmla="*/ f3095 f1667 1"/>
              <a:gd name="f3683" fmla="*/ f3096 f1666 1"/>
              <a:gd name="f3684" fmla="*/ f3097 f1667 1"/>
              <a:gd name="f3685" fmla="*/ f3098 f1666 1"/>
              <a:gd name="f3686" fmla="*/ f3099 f1667 1"/>
              <a:gd name="f3687" fmla="*/ f3100 f1666 1"/>
              <a:gd name="f3688" fmla="*/ f3101 f1667 1"/>
              <a:gd name="f3689" fmla="*/ f3102 f1666 1"/>
              <a:gd name="f3690" fmla="*/ f3103 f1667 1"/>
              <a:gd name="f3691" fmla="*/ f3104 f1666 1"/>
              <a:gd name="f3692" fmla="*/ f3105 f1667 1"/>
              <a:gd name="f3693" fmla="*/ f3106 f1666 1"/>
              <a:gd name="f3694" fmla="*/ f3107 f1667 1"/>
              <a:gd name="f3695" fmla="*/ f3108 f1666 1"/>
              <a:gd name="f3696" fmla="*/ f3109 f1667 1"/>
              <a:gd name="f3697" fmla="*/ f3110 f1666 1"/>
              <a:gd name="f3698" fmla="*/ f3111 f1667 1"/>
              <a:gd name="f3699" fmla="*/ f3112 f1666 1"/>
              <a:gd name="f3700" fmla="*/ f3113 f1667 1"/>
              <a:gd name="f3701" fmla="*/ f3114 f1666 1"/>
              <a:gd name="f3702" fmla="*/ f3115 f1667 1"/>
              <a:gd name="f3703" fmla="*/ f3116 f1666 1"/>
              <a:gd name="f3704" fmla="*/ f3117 f1667 1"/>
              <a:gd name="f3705" fmla="*/ f3118 f1666 1"/>
              <a:gd name="f3706" fmla="*/ f3119 f1667 1"/>
              <a:gd name="f3707" fmla="*/ f3120 f1666 1"/>
              <a:gd name="f3708" fmla="*/ f3121 f1667 1"/>
              <a:gd name="f3709" fmla="*/ f3122 f1666 1"/>
              <a:gd name="f3710" fmla="*/ f3123 f1667 1"/>
              <a:gd name="f3711" fmla="*/ f3124 f1666 1"/>
              <a:gd name="f3712" fmla="*/ f3125 f1667 1"/>
              <a:gd name="f3713" fmla="*/ f3126 f1666 1"/>
              <a:gd name="f3714" fmla="*/ f3127 f1667 1"/>
              <a:gd name="f3715" fmla="*/ f3128 f1666 1"/>
              <a:gd name="f3716" fmla="*/ f3129 f1667 1"/>
              <a:gd name="f3717" fmla="*/ f3130 f1666 1"/>
              <a:gd name="f3718" fmla="*/ f3131 f1667 1"/>
              <a:gd name="f3719" fmla="*/ f3132 f1666 1"/>
              <a:gd name="f3720" fmla="*/ f3133 f1667 1"/>
              <a:gd name="f3721" fmla="*/ f3134 f1666 1"/>
              <a:gd name="f3722" fmla="*/ f3135 f1667 1"/>
              <a:gd name="f3723" fmla="*/ f3136 f1666 1"/>
              <a:gd name="f3724" fmla="*/ f3137 f1667 1"/>
              <a:gd name="f3725" fmla="*/ f3138 f1666 1"/>
              <a:gd name="f3726" fmla="*/ f3139 f1667 1"/>
              <a:gd name="f3727" fmla="*/ f3140 f1666 1"/>
              <a:gd name="f3728" fmla="*/ f3141 f1667 1"/>
              <a:gd name="f3729" fmla="*/ f3142 f1666 1"/>
              <a:gd name="f3730" fmla="*/ f3143 f1667 1"/>
              <a:gd name="f3731" fmla="*/ f3144 f1666 1"/>
              <a:gd name="f3732" fmla="*/ f3145 f1667 1"/>
              <a:gd name="f3733" fmla="*/ f3146 f1666 1"/>
              <a:gd name="f3734" fmla="*/ f3147 f1667 1"/>
              <a:gd name="f3735" fmla="*/ f3148 f1666 1"/>
              <a:gd name="f3736" fmla="*/ f3149 f1667 1"/>
              <a:gd name="f3737" fmla="*/ f3150 f1666 1"/>
              <a:gd name="f3738" fmla="*/ f3151 f1667 1"/>
              <a:gd name="f3739" fmla="*/ f3152 f1666 1"/>
              <a:gd name="f3740" fmla="*/ f3153 f1667 1"/>
              <a:gd name="f3741" fmla="*/ f3154 f1666 1"/>
              <a:gd name="f3742" fmla="*/ f3155 f1667 1"/>
              <a:gd name="f3743" fmla="*/ f3156 f1666 1"/>
              <a:gd name="f3744" fmla="*/ f3157 f1667 1"/>
              <a:gd name="f3745" fmla="*/ f3158 f1666 1"/>
              <a:gd name="f3746" fmla="*/ f3159 f1667 1"/>
              <a:gd name="f3747" fmla="*/ f3160 f1666 1"/>
              <a:gd name="f3748" fmla="*/ f3161 f1667 1"/>
              <a:gd name="f3749" fmla="*/ f3162 f1666 1"/>
              <a:gd name="f3750" fmla="*/ f3163 f1667 1"/>
              <a:gd name="f3751" fmla="*/ f3164 f1666 1"/>
              <a:gd name="f3752" fmla="*/ f3165 f1667 1"/>
              <a:gd name="f3753" fmla="*/ f3166 f1666 1"/>
              <a:gd name="f3754" fmla="*/ f3167 f1667 1"/>
              <a:gd name="f3755" fmla="*/ f3168 f1666 1"/>
              <a:gd name="f3756" fmla="*/ f3169 f1667 1"/>
              <a:gd name="f3757" fmla="*/ f3170 f1666 1"/>
              <a:gd name="f3758" fmla="*/ f3171 f1667 1"/>
              <a:gd name="f3759" fmla="*/ f3172 f1666 1"/>
              <a:gd name="f3760" fmla="*/ f3173 f1667 1"/>
              <a:gd name="f3761" fmla="*/ f3174 f1666 1"/>
              <a:gd name="f3762" fmla="*/ f3175 f1667 1"/>
              <a:gd name="f3763" fmla="*/ f3176 f1666 1"/>
              <a:gd name="f3764" fmla="*/ f3177 f1667 1"/>
              <a:gd name="f3765" fmla="*/ f3178 f1666 1"/>
              <a:gd name="f3766" fmla="*/ f3179 f1667 1"/>
              <a:gd name="f3767" fmla="*/ f3180 f1666 1"/>
              <a:gd name="f3768" fmla="*/ f3181 f1667 1"/>
              <a:gd name="f3769" fmla="*/ f3182 f1666 1"/>
              <a:gd name="f3770" fmla="*/ f3183 f1667 1"/>
              <a:gd name="f3771" fmla="*/ f3184 f1666 1"/>
              <a:gd name="f3772" fmla="*/ f3185 f1667 1"/>
              <a:gd name="f3773" fmla="*/ f3186 f1666 1"/>
              <a:gd name="f3774" fmla="*/ f3187 f1667 1"/>
              <a:gd name="f3775" fmla="*/ f3188 f1667 1"/>
              <a:gd name="f3776" fmla="*/ f3189 f1667 1"/>
              <a:gd name="f3777" fmla="*/ f3190 f1666 1"/>
              <a:gd name="f3778" fmla="*/ f3191 f1667 1"/>
              <a:gd name="f3779" fmla="*/ f3192 f1666 1"/>
              <a:gd name="f3780" fmla="*/ f3193 f1667 1"/>
              <a:gd name="f3781" fmla="*/ f3194 f1667 1"/>
              <a:gd name="f3782" fmla="*/ f3195 f1667 1"/>
              <a:gd name="f3783" fmla="*/ f3196 f1666 1"/>
              <a:gd name="f3784" fmla="*/ f3197 f1667 1"/>
              <a:gd name="f3785" fmla="*/ f3198 f1666 1"/>
              <a:gd name="f3786" fmla="*/ f3199 f1667 1"/>
              <a:gd name="f3787" fmla="*/ f3200 f1666 1"/>
              <a:gd name="f3788" fmla="*/ f3201 f1667 1"/>
              <a:gd name="f3789" fmla="*/ f3202 f1667 1"/>
              <a:gd name="f3790" fmla="*/ f3203 f1667 1"/>
              <a:gd name="f3791" fmla="*/ f3204 f1666 1"/>
              <a:gd name="f3792" fmla="*/ f3205 f1667 1"/>
              <a:gd name="f3793" fmla="*/ f3206 f1666 1"/>
              <a:gd name="f3794" fmla="*/ f3207 f1667 1"/>
              <a:gd name="f3795" fmla="*/ f3208 f1666 1"/>
              <a:gd name="f3796" fmla="*/ f3209 f1667 1"/>
              <a:gd name="f3797" fmla="*/ f3210 f1666 1"/>
              <a:gd name="f3798" fmla="*/ f3211 f1667 1"/>
              <a:gd name="f3799" fmla="*/ f3212 f1666 1"/>
              <a:gd name="f3800" fmla="*/ f3213 f1667 1"/>
              <a:gd name="f3801" fmla="*/ f3214 f1666 1"/>
              <a:gd name="f3802" fmla="*/ f3215 f1667 1"/>
              <a:gd name="f3803" fmla="*/ f3216 f1666 1"/>
              <a:gd name="f3804" fmla="*/ f3217 f1667 1"/>
              <a:gd name="f3805" fmla="*/ f3218 f1666 1"/>
              <a:gd name="f3806" fmla="*/ f3219 f1667 1"/>
              <a:gd name="f3807" fmla="*/ f3220 f1666 1"/>
              <a:gd name="f3808" fmla="*/ f3221 f1667 1"/>
              <a:gd name="f3809" fmla="*/ f3222 f1666 1"/>
              <a:gd name="f3810" fmla="*/ f3223 f1667 1"/>
              <a:gd name="f3811" fmla="*/ f3224 f1666 1"/>
              <a:gd name="f3812" fmla="*/ f3225 f1667 1"/>
              <a:gd name="f3813" fmla="*/ f3226 f1666 1"/>
              <a:gd name="f3814" fmla="*/ f3227 f1667 1"/>
              <a:gd name="f3815" fmla="*/ f3228 f1666 1"/>
              <a:gd name="f3816" fmla="*/ f3229 f1667 1"/>
              <a:gd name="f3817" fmla="*/ f3230 f1666 1"/>
              <a:gd name="f3818" fmla="*/ f3231 f1667 1"/>
              <a:gd name="f3819" fmla="*/ f3232 f1666 1"/>
              <a:gd name="f3820" fmla="*/ f3233 f1667 1"/>
              <a:gd name="f3821" fmla="*/ f3234 f1666 1"/>
              <a:gd name="f3822" fmla="*/ f3235 f1667 1"/>
              <a:gd name="f3823" fmla="*/ f3236 f1666 1"/>
              <a:gd name="f3824" fmla="*/ f3237 f1667 1"/>
              <a:gd name="f3825" fmla="*/ f3238 f1666 1"/>
              <a:gd name="f3826" fmla="*/ f3239 f1667 1"/>
              <a:gd name="f3827" fmla="*/ f3240 f1666 1"/>
              <a:gd name="f3828" fmla="*/ f3241 f1667 1"/>
              <a:gd name="f3829" fmla="*/ f3242 f1666 1"/>
              <a:gd name="f3830" fmla="*/ f3243 f1667 1"/>
              <a:gd name="f3831" fmla="*/ f3244 f1666 1"/>
              <a:gd name="f3832" fmla="*/ f3245 f1667 1"/>
              <a:gd name="f3833" fmla="*/ f3246 f1666 1"/>
              <a:gd name="f3834" fmla="*/ f3247 f1667 1"/>
              <a:gd name="f3835" fmla="*/ f3248 f1666 1"/>
              <a:gd name="f3836" fmla="*/ f3249 f1667 1"/>
              <a:gd name="f3837" fmla="*/ f3250 f1666 1"/>
              <a:gd name="f3838" fmla="*/ f3251 f1666 1"/>
              <a:gd name="f3839" fmla="*/ f3252 f1666 1"/>
              <a:gd name="f3840" fmla="*/ f3253 f1667 1"/>
              <a:gd name="f3841" fmla="*/ f3254 f1666 1"/>
              <a:gd name="f3842" fmla="*/ f3255 f1667 1"/>
              <a:gd name="f3843" fmla="*/ f3256 f1666 1"/>
              <a:gd name="f3844" fmla="*/ f3257 f1667 1"/>
              <a:gd name="f3845" fmla="*/ f3258 f1666 1"/>
              <a:gd name="f3846" fmla="*/ f3259 f1667 1"/>
              <a:gd name="f3847" fmla="*/ f3260 f1666 1"/>
              <a:gd name="f3848" fmla="*/ f3261 f1667 1"/>
              <a:gd name="f3849" fmla="*/ f3262 f1666 1"/>
              <a:gd name="f3850" fmla="*/ f3263 f1667 1"/>
              <a:gd name="f3851" fmla="*/ f3264 f1666 1"/>
              <a:gd name="f3852" fmla="*/ f3265 f1666 1"/>
              <a:gd name="f3853" fmla="*/ f3266 f1666 1"/>
              <a:gd name="f3854" fmla="*/ f3267 f1667 1"/>
              <a:gd name="f3855" fmla="*/ f3268 f1666 1"/>
              <a:gd name="f3856" fmla="*/ f3269 f1667 1"/>
              <a:gd name="f3857" fmla="*/ f3270 f1666 1"/>
              <a:gd name="f3858" fmla="*/ f3271 f1667 1"/>
              <a:gd name="f3859" fmla="*/ f3272 f1666 1"/>
              <a:gd name="f3860" fmla="*/ f3273 f1667 1"/>
              <a:gd name="f3861" fmla="*/ f3274 f1666 1"/>
              <a:gd name="f3862" fmla="*/ f3275 f1667 1"/>
              <a:gd name="f3863" fmla="*/ f3276 f1666 1"/>
              <a:gd name="f3864" fmla="*/ f3277 f1667 1"/>
              <a:gd name="f3865" fmla="*/ f3278 f1666 1"/>
              <a:gd name="f3866" fmla="*/ f3279 f1667 1"/>
              <a:gd name="f3867" fmla="*/ f3280 f1666 1"/>
              <a:gd name="f3868" fmla="*/ f3281 f1667 1"/>
              <a:gd name="f3869" fmla="*/ f3282 f1666 1"/>
              <a:gd name="f3870" fmla="*/ f3283 f1667 1"/>
              <a:gd name="f3871" fmla="*/ f3284 f1666 1"/>
              <a:gd name="f3872" fmla="*/ f3285 f1667 1"/>
              <a:gd name="f3873" fmla="*/ f3286 f1666 1"/>
              <a:gd name="f3874" fmla="*/ f3287 f1667 1"/>
              <a:gd name="f3875" fmla="*/ f3288 f1666 1"/>
              <a:gd name="f3876" fmla="*/ f3289 f1667 1"/>
              <a:gd name="f3877" fmla="*/ f3290 f1666 1"/>
              <a:gd name="f3878" fmla="*/ f3291 f1667 1"/>
              <a:gd name="f3879" fmla="*/ f3292 f1666 1"/>
              <a:gd name="f3880" fmla="*/ f3293 f1667 1"/>
              <a:gd name="f3881" fmla="*/ f3294 f1666 1"/>
              <a:gd name="f3882" fmla="*/ f3295 f1667 1"/>
              <a:gd name="f3883" fmla="*/ f3296 f1666 1"/>
              <a:gd name="f3884" fmla="*/ f3297 f1667 1"/>
              <a:gd name="f3885" fmla="*/ f3298 f1666 1"/>
              <a:gd name="f3886" fmla="*/ f3299 f1667 1"/>
              <a:gd name="f3887" fmla="*/ f3300 f1666 1"/>
              <a:gd name="f3888" fmla="*/ f3301 f1667 1"/>
              <a:gd name="f3889" fmla="*/ f3302 f1666 1"/>
              <a:gd name="f3890" fmla="*/ f3303 f1667 1"/>
              <a:gd name="f3891" fmla="*/ f3304 f1666 1"/>
              <a:gd name="f3892" fmla="*/ f3305 f1667 1"/>
              <a:gd name="f3893" fmla="*/ f3306 f1666 1"/>
              <a:gd name="f3894" fmla="*/ f3307 f1667 1"/>
              <a:gd name="f3895" fmla="*/ f3308 f1666 1"/>
              <a:gd name="f3896" fmla="*/ f3309 f1667 1"/>
              <a:gd name="f3897" fmla="*/ f3310 f1666 1"/>
              <a:gd name="f3898" fmla="*/ f3311 f1667 1"/>
              <a:gd name="f3899" fmla="*/ f3312 f1666 1"/>
              <a:gd name="f3900" fmla="*/ f3313 f1667 1"/>
              <a:gd name="f3901" fmla="*/ f3314 f1666 1"/>
              <a:gd name="f3902" fmla="*/ f3315 f1667 1"/>
              <a:gd name="f3903" fmla="*/ f3316 f1666 1"/>
              <a:gd name="f3904" fmla="*/ f3317 f1667 1"/>
              <a:gd name="f3905" fmla="*/ f3318 f1666 1"/>
              <a:gd name="f3906" fmla="*/ f3319 f1667 1"/>
              <a:gd name="f3907" fmla="*/ f3320 f1666 1"/>
              <a:gd name="f3908" fmla="*/ f3321 f1667 1"/>
              <a:gd name="f3909" fmla="*/ f3322 f1666 1"/>
              <a:gd name="f3910" fmla="*/ f3323 f1667 1"/>
              <a:gd name="f3911" fmla="*/ f3324 f1666 1"/>
              <a:gd name="f3912" fmla="*/ f3325 f1667 1"/>
              <a:gd name="f3913" fmla="*/ f3326 f1666 1"/>
              <a:gd name="f3914" fmla="*/ f3327 f1667 1"/>
              <a:gd name="f3915" fmla="*/ f3328 f1666 1"/>
              <a:gd name="f3916" fmla="*/ f3329 f1667 1"/>
              <a:gd name="f3917" fmla="*/ f3330 f1666 1"/>
              <a:gd name="f3918" fmla="*/ f3331 f1667 1"/>
              <a:gd name="f3919" fmla="*/ f3332 f1666 1"/>
              <a:gd name="f3920" fmla="*/ f3333 f1667 1"/>
              <a:gd name="f3921" fmla="*/ f3334 f1666 1"/>
              <a:gd name="f3922" fmla="*/ f3335 f1667 1"/>
              <a:gd name="f3923" fmla="*/ f3336 f1666 1"/>
              <a:gd name="f3924" fmla="*/ f3337 f1667 1"/>
              <a:gd name="f3925" fmla="*/ f3338 f1666 1"/>
              <a:gd name="f3926" fmla="*/ f3339 f1667 1"/>
              <a:gd name="f3927" fmla="*/ f3340 f1666 1"/>
              <a:gd name="f3928" fmla="*/ f3341 f1667 1"/>
              <a:gd name="f3929" fmla="*/ f3342 f1666 1"/>
              <a:gd name="f3930" fmla="*/ f3343 f1667 1"/>
              <a:gd name="f3931" fmla="*/ f3344 f1666 1"/>
              <a:gd name="f3932" fmla="*/ f3345 f1667 1"/>
              <a:gd name="f3933" fmla="*/ f3346 f1666 1"/>
              <a:gd name="f3934" fmla="*/ f3347 f1667 1"/>
              <a:gd name="f3935" fmla="*/ f3348 f1666 1"/>
              <a:gd name="f3936" fmla="*/ f3349 f1667 1"/>
              <a:gd name="f3937" fmla="*/ f3350 f1666 1"/>
              <a:gd name="f3938" fmla="*/ f3351 f1667 1"/>
              <a:gd name="f3939" fmla="*/ f3352 f1666 1"/>
              <a:gd name="f3940" fmla="*/ f3353 f1667 1"/>
              <a:gd name="f3941" fmla="*/ f3354 f1666 1"/>
              <a:gd name="f3942" fmla="*/ f3355 f1667 1"/>
              <a:gd name="f3943" fmla="*/ f3356 f1666 1"/>
              <a:gd name="f3944" fmla="*/ f3357 f1667 1"/>
              <a:gd name="f3945" fmla="*/ f3358 f1666 1"/>
              <a:gd name="f3946" fmla="*/ f3359 f1667 1"/>
              <a:gd name="f3947" fmla="*/ f3360 f1666 1"/>
              <a:gd name="f3948" fmla="*/ f3361 f1667 1"/>
              <a:gd name="f3949" fmla="*/ f3362 f1666 1"/>
              <a:gd name="f3950" fmla="*/ f3363 f1667 1"/>
              <a:gd name="f3951" fmla="*/ f3364 f1666 1"/>
              <a:gd name="f3952" fmla="*/ f3365 f1667 1"/>
              <a:gd name="f3953" fmla="*/ f3366 f1666 1"/>
              <a:gd name="f3954" fmla="*/ f3367 f1667 1"/>
              <a:gd name="f3955" fmla="*/ f3368 f1666 1"/>
              <a:gd name="f3956" fmla="*/ f3369 f1667 1"/>
              <a:gd name="f3957" fmla="*/ f3370 f1666 1"/>
              <a:gd name="f3958" fmla="*/ f3371 f1667 1"/>
              <a:gd name="f3959" fmla="*/ f3372 f1666 1"/>
              <a:gd name="f3960" fmla="*/ f3373 f1667 1"/>
              <a:gd name="f3961" fmla="*/ f3374 f1666 1"/>
              <a:gd name="f3962" fmla="*/ f3375 f1667 1"/>
              <a:gd name="f3963" fmla="*/ f3376 f1666 1"/>
              <a:gd name="f3964" fmla="*/ f3377 f1667 1"/>
              <a:gd name="f3965" fmla="*/ f3378 f1666 1"/>
              <a:gd name="f3966" fmla="*/ f3379 f1667 1"/>
              <a:gd name="f3967" fmla="*/ f3380 f1666 1"/>
              <a:gd name="f3968" fmla="*/ f3381 f1667 1"/>
              <a:gd name="f3969" fmla="*/ f3382 f1666 1"/>
              <a:gd name="f3970" fmla="*/ f3383 f1667 1"/>
              <a:gd name="f3971" fmla="*/ f3384 f1666 1"/>
              <a:gd name="f3972" fmla="*/ f3385 f1667 1"/>
              <a:gd name="f3973" fmla="*/ f3386 f1666 1"/>
              <a:gd name="f3974" fmla="*/ f3387 f1667 1"/>
              <a:gd name="f3975" fmla="*/ f3388 f1666 1"/>
              <a:gd name="f3976" fmla="*/ f3389 f1667 1"/>
              <a:gd name="f3977" fmla="*/ f3390 f1666 1"/>
              <a:gd name="f3978" fmla="*/ f3391 f1667 1"/>
              <a:gd name="f3979" fmla="*/ f3392 f1666 1"/>
              <a:gd name="f3980" fmla="*/ f3393 f1667 1"/>
              <a:gd name="f3981" fmla="*/ f3394 f1666 1"/>
              <a:gd name="f3982" fmla="*/ f3395 f1667 1"/>
              <a:gd name="f3983" fmla="*/ f3396 f1666 1"/>
              <a:gd name="f3984" fmla="*/ f3397 f1667 1"/>
              <a:gd name="f3985" fmla="*/ f3398 f1666 1"/>
              <a:gd name="f3986" fmla="*/ f3399 f1667 1"/>
              <a:gd name="f3987" fmla="*/ f3400 f1666 1"/>
              <a:gd name="f3988" fmla="*/ f3401 f1667 1"/>
              <a:gd name="f3989" fmla="*/ f3402 f1666 1"/>
              <a:gd name="f3990" fmla="*/ f3403 f1667 1"/>
              <a:gd name="f3991" fmla="*/ f3404 f1666 1"/>
              <a:gd name="f3992" fmla="*/ f3405 f1667 1"/>
              <a:gd name="f3993" fmla="*/ f3406 f1666 1"/>
              <a:gd name="f3994" fmla="*/ f3407 f1667 1"/>
              <a:gd name="f3995" fmla="*/ f3408 f1666 1"/>
              <a:gd name="f3996" fmla="*/ f3409 f1667 1"/>
              <a:gd name="f3997" fmla="*/ f3410 f1666 1"/>
              <a:gd name="f3998" fmla="*/ f3411 f1667 1"/>
              <a:gd name="f3999" fmla="*/ f3412 f1666 1"/>
              <a:gd name="f4000" fmla="*/ f3413 f1667 1"/>
              <a:gd name="f4001" fmla="*/ f3414 f1666 1"/>
              <a:gd name="f4002" fmla="*/ f3415 f1667 1"/>
              <a:gd name="f4003" fmla="*/ f3416 f1666 1"/>
              <a:gd name="f4004" fmla="*/ f3417 f1667 1"/>
              <a:gd name="f4005" fmla="*/ f3418 f1666 1"/>
              <a:gd name="f4006" fmla="*/ f3419 f1667 1"/>
              <a:gd name="f4007" fmla="*/ f3420 f1666 1"/>
              <a:gd name="f4008" fmla="*/ f3421 f1667 1"/>
              <a:gd name="f4009" fmla="*/ f3422 f1666 1"/>
              <a:gd name="f4010" fmla="*/ f3423 f1667 1"/>
              <a:gd name="f4011" fmla="*/ f3424 f1666 1"/>
              <a:gd name="f4012" fmla="*/ f3425 f1667 1"/>
              <a:gd name="f4013" fmla="*/ f3426 f1666 1"/>
              <a:gd name="f4014" fmla="*/ f3427 f1667 1"/>
            </a:gdLst>
            <a:ahLst/>
            <a:cxnLst>
              <a:cxn ang="3cd4">
                <a:pos x="hc" y="t"/>
              </a:cxn>
              <a:cxn ang="0">
                <a:pos x="r" y="vc"/>
              </a:cxn>
              <a:cxn ang="cd4">
                <a:pos x="hc" y="b"/>
              </a:cxn>
              <a:cxn ang="cd2">
                <a:pos x="l" y="vc"/>
              </a:cxn>
              <a:cxn ang="f2844">
                <a:pos x="f3432" y="f3433"/>
              </a:cxn>
              <a:cxn ang="f2844">
                <a:pos x="f3434" y="f3435"/>
              </a:cxn>
              <a:cxn ang="f2844">
                <a:pos x="f3436" y="f3437"/>
              </a:cxn>
              <a:cxn ang="f2844">
                <a:pos x="f3432" y="f3433"/>
              </a:cxn>
              <a:cxn ang="f2844">
                <a:pos x="f3438" y="f3439"/>
              </a:cxn>
              <a:cxn ang="f2844">
                <a:pos x="f3440" y="f3441"/>
              </a:cxn>
              <a:cxn ang="f2844">
                <a:pos x="f3442" y="f3443"/>
              </a:cxn>
              <a:cxn ang="f2844">
                <a:pos x="f3438" y="f3439"/>
              </a:cxn>
              <a:cxn ang="f2844">
                <a:pos x="f3444" y="f3445"/>
              </a:cxn>
              <a:cxn ang="f2844">
                <a:pos x="f3446" y="f3447"/>
              </a:cxn>
              <a:cxn ang="f2844">
                <a:pos x="f3444" y="f3445"/>
              </a:cxn>
              <a:cxn ang="f2844">
                <a:pos x="f3448" y="f3449"/>
              </a:cxn>
              <a:cxn ang="f2844">
                <a:pos x="f3450" y="f3451"/>
              </a:cxn>
              <a:cxn ang="f2844">
                <a:pos x="f3452" y="f3453"/>
              </a:cxn>
              <a:cxn ang="f2844">
                <a:pos x="f3454" y="f3455"/>
              </a:cxn>
              <a:cxn ang="f2844">
                <a:pos x="f3456" y="f3457"/>
              </a:cxn>
              <a:cxn ang="f2844">
                <a:pos x="f3458" y="f3459"/>
              </a:cxn>
              <a:cxn ang="f2844">
                <a:pos x="f3460" y="f3461"/>
              </a:cxn>
              <a:cxn ang="f2844">
                <a:pos x="f3462" y="f3463"/>
              </a:cxn>
              <a:cxn ang="f2844">
                <a:pos x="f3464" y="f3465"/>
              </a:cxn>
              <a:cxn ang="f2844">
                <a:pos x="f3466" y="f3467"/>
              </a:cxn>
              <a:cxn ang="f2844">
                <a:pos x="f3468" y="f3469"/>
              </a:cxn>
              <a:cxn ang="f2844">
                <a:pos x="f3470" y="f3471"/>
              </a:cxn>
              <a:cxn ang="f2844">
                <a:pos x="f3472" y="f3473"/>
              </a:cxn>
              <a:cxn ang="f2844">
                <a:pos x="f3474" y="f3475"/>
              </a:cxn>
              <a:cxn ang="f2844">
                <a:pos x="f3476" y="f3477"/>
              </a:cxn>
              <a:cxn ang="f2844">
                <a:pos x="f3478" y="f3479"/>
              </a:cxn>
              <a:cxn ang="f2844">
                <a:pos x="f3480" y="f3481"/>
              </a:cxn>
              <a:cxn ang="f2844">
                <a:pos x="f3482" y="f3483"/>
              </a:cxn>
              <a:cxn ang="f2844">
                <a:pos x="f3484" y="f3485"/>
              </a:cxn>
              <a:cxn ang="f2844">
                <a:pos x="f3486" y="f3487"/>
              </a:cxn>
              <a:cxn ang="f2844">
                <a:pos x="f3488" y="f3489"/>
              </a:cxn>
              <a:cxn ang="f2844">
                <a:pos x="f3490" y="f3491"/>
              </a:cxn>
              <a:cxn ang="f2844">
                <a:pos x="f3492" y="f3491"/>
              </a:cxn>
              <a:cxn ang="f2844">
                <a:pos x="f3493" y="f3494"/>
              </a:cxn>
              <a:cxn ang="f2844">
                <a:pos x="f3495" y="f3496"/>
              </a:cxn>
              <a:cxn ang="f2844">
                <a:pos x="f3497" y="f3498"/>
              </a:cxn>
              <a:cxn ang="f2844">
                <a:pos x="f3499" y="f3500"/>
              </a:cxn>
              <a:cxn ang="f2844">
                <a:pos x="f3501" y="f3502"/>
              </a:cxn>
              <a:cxn ang="f2844">
                <a:pos x="f3503" y="f3504"/>
              </a:cxn>
              <a:cxn ang="f2844">
                <a:pos x="f3505" y="f3506"/>
              </a:cxn>
              <a:cxn ang="f2844">
                <a:pos x="f3507" y="f3508"/>
              </a:cxn>
              <a:cxn ang="f2844">
                <a:pos x="f3509" y="f3510"/>
              </a:cxn>
              <a:cxn ang="f2844">
                <a:pos x="f3511" y="f3512"/>
              </a:cxn>
              <a:cxn ang="f2844">
                <a:pos x="f3513" y="f3514"/>
              </a:cxn>
              <a:cxn ang="f2844">
                <a:pos x="f3515" y="f3516"/>
              </a:cxn>
              <a:cxn ang="f2844">
                <a:pos x="f3517" y="f3518"/>
              </a:cxn>
              <a:cxn ang="f2844">
                <a:pos x="f3519" y="f3520"/>
              </a:cxn>
              <a:cxn ang="f2844">
                <a:pos x="f3521" y="f3522"/>
              </a:cxn>
              <a:cxn ang="f2844">
                <a:pos x="f3523" y="f3524"/>
              </a:cxn>
              <a:cxn ang="f2844">
                <a:pos x="f3525" y="f3526"/>
              </a:cxn>
              <a:cxn ang="f2844">
                <a:pos x="f3527" y="f3528"/>
              </a:cxn>
              <a:cxn ang="f2844">
                <a:pos x="f3529" y="f3530"/>
              </a:cxn>
              <a:cxn ang="f2844">
                <a:pos x="f3531" y="f3532"/>
              </a:cxn>
              <a:cxn ang="f2844">
                <a:pos x="f3533" y="f3534"/>
              </a:cxn>
              <a:cxn ang="f2844">
                <a:pos x="f3535" y="f3536"/>
              </a:cxn>
              <a:cxn ang="f2844">
                <a:pos x="f3537" y="f3538"/>
              </a:cxn>
              <a:cxn ang="f2844">
                <a:pos x="f3448" y="f3449"/>
              </a:cxn>
              <a:cxn ang="f2844">
                <a:pos x="f3539" y="f3540"/>
              </a:cxn>
              <a:cxn ang="f2844">
                <a:pos x="f3541" y="f3542"/>
              </a:cxn>
              <a:cxn ang="f2844">
                <a:pos x="f3539" y="f3540"/>
              </a:cxn>
              <a:cxn ang="f2844">
                <a:pos x="f3543" y="f3544"/>
              </a:cxn>
              <a:cxn ang="f2844">
                <a:pos x="f3545" y="f3546"/>
              </a:cxn>
              <a:cxn ang="f2844">
                <a:pos x="f3543" y="f3544"/>
              </a:cxn>
              <a:cxn ang="f2844">
                <a:pos x="f3547" y="f3548"/>
              </a:cxn>
              <a:cxn ang="f2844">
                <a:pos x="f3549" y="f3550"/>
              </a:cxn>
              <a:cxn ang="f2844">
                <a:pos x="f3547" y="f3548"/>
              </a:cxn>
              <a:cxn ang="f2844">
                <a:pos x="f3551" y="f3552"/>
              </a:cxn>
              <a:cxn ang="f2844">
                <a:pos x="f3553" y="f3554"/>
              </a:cxn>
              <a:cxn ang="f2844">
                <a:pos x="f3555" y="f3556"/>
              </a:cxn>
              <a:cxn ang="f2844">
                <a:pos x="f3551" y="f3552"/>
              </a:cxn>
              <a:cxn ang="f2844">
                <a:pos x="f3557" y="f3558"/>
              </a:cxn>
              <a:cxn ang="f2844">
                <a:pos x="f3559" y="f3560"/>
              </a:cxn>
              <a:cxn ang="f2844">
                <a:pos x="f3561" y="f3562"/>
              </a:cxn>
              <a:cxn ang="f2844">
                <a:pos x="f3563" y="f3564"/>
              </a:cxn>
              <a:cxn ang="f2844">
                <a:pos x="f3557" y="f3558"/>
              </a:cxn>
              <a:cxn ang="f2844">
                <a:pos x="f3565" y="f3566"/>
              </a:cxn>
              <a:cxn ang="f2844">
                <a:pos x="f3567" y="f3568"/>
              </a:cxn>
              <a:cxn ang="f2844">
                <a:pos x="f3569" y="f3570"/>
              </a:cxn>
              <a:cxn ang="f2844">
                <a:pos x="f3571" y="f3572"/>
              </a:cxn>
              <a:cxn ang="f2844">
                <a:pos x="f3565" y="f3566"/>
              </a:cxn>
              <a:cxn ang="f2844">
                <a:pos x="f3573" y="f3574"/>
              </a:cxn>
              <a:cxn ang="f2844">
                <a:pos x="f3575" y="f3574"/>
              </a:cxn>
              <a:cxn ang="f2844">
                <a:pos x="f3576" y="f3577"/>
              </a:cxn>
              <a:cxn ang="f2844">
                <a:pos x="f3578" y="f3579"/>
              </a:cxn>
              <a:cxn ang="f2844">
                <a:pos x="f3580" y="f3581"/>
              </a:cxn>
              <a:cxn ang="f2844">
                <a:pos x="f3582" y="f3583"/>
              </a:cxn>
              <a:cxn ang="f2844">
                <a:pos x="f3584" y="f3574"/>
              </a:cxn>
              <a:cxn ang="f2844">
                <a:pos x="f3585" y="f3574"/>
              </a:cxn>
              <a:cxn ang="f2844">
                <a:pos x="f3586" y="f3587"/>
              </a:cxn>
              <a:cxn ang="f2844">
                <a:pos x="f3588" y="f3589"/>
              </a:cxn>
              <a:cxn ang="f2844">
                <a:pos x="f3590" y="f3574"/>
              </a:cxn>
              <a:cxn ang="f2844">
                <a:pos x="f3591" y="f3574"/>
              </a:cxn>
              <a:cxn ang="f2844">
                <a:pos x="f3592" y="f3593"/>
              </a:cxn>
              <a:cxn ang="f2844">
                <a:pos x="f3594" y="f3595"/>
              </a:cxn>
              <a:cxn ang="f2844">
                <a:pos x="f3596" y="f3597"/>
              </a:cxn>
              <a:cxn ang="f2844">
                <a:pos x="f3598" y="f3599"/>
              </a:cxn>
              <a:cxn ang="f2844">
                <a:pos x="f3600" y="f3601"/>
              </a:cxn>
              <a:cxn ang="f2844">
                <a:pos x="f3602" y="f3603"/>
              </a:cxn>
              <a:cxn ang="f2844">
                <a:pos x="f3604" y="f3605"/>
              </a:cxn>
              <a:cxn ang="f2844">
                <a:pos x="f3606" y="f3607"/>
              </a:cxn>
              <a:cxn ang="f2844">
                <a:pos x="f3608" y="f3609"/>
              </a:cxn>
              <a:cxn ang="f2844">
                <a:pos x="f3610" y="f3611"/>
              </a:cxn>
              <a:cxn ang="f2844">
                <a:pos x="f3612" y="f3613"/>
              </a:cxn>
              <a:cxn ang="f2844">
                <a:pos x="f3614" y="f3615"/>
              </a:cxn>
              <a:cxn ang="f2844">
                <a:pos x="f3616" y="f3617"/>
              </a:cxn>
              <a:cxn ang="f2844">
                <a:pos x="f3618" y="f3619"/>
              </a:cxn>
              <a:cxn ang="f2844">
                <a:pos x="f3620" y="f3621"/>
              </a:cxn>
              <a:cxn ang="f2844">
                <a:pos x="f3622" y="f3623"/>
              </a:cxn>
              <a:cxn ang="f2844">
                <a:pos x="f3624" y="f3625"/>
              </a:cxn>
              <a:cxn ang="f2844">
                <a:pos x="f3626" y="f3627"/>
              </a:cxn>
              <a:cxn ang="f2844">
                <a:pos x="f3628" y="f3629"/>
              </a:cxn>
              <a:cxn ang="f2844">
                <a:pos x="f3630" y="f3631"/>
              </a:cxn>
              <a:cxn ang="f2844">
                <a:pos x="f3632" y="f3633"/>
              </a:cxn>
              <a:cxn ang="f2844">
                <a:pos x="f3634" y="f3635"/>
              </a:cxn>
              <a:cxn ang="f2844">
                <a:pos x="f3636" y="f3637"/>
              </a:cxn>
              <a:cxn ang="f2844">
                <a:pos x="f3638" y="f3639"/>
              </a:cxn>
              <a:cxn ang="f2844">
                <a:pos x="f3640" y="f3641"/>
              </a:cxn>
              <a:cxn ang="f2844">
                <a:pos x="f3642" y="f3643"/>
              </a:cxn>
              <a:cxn ang="f2844">
                <a:pos x="f3644" y="f3645"/>
              </a:cxn>
              <a:cxn ang="f2844">
                <a:pos x="f3646" y="f3647"/>
              </a:cxn>
              <a:cxn ang="f2844">
                <a:pos x="f3648" y="f3649"/>
              </a:cxn>
              <a:cxn ang="f2844">
                <a:pos x="f3650" y="f3651"/>
              </a:cxn>
              <a:cxn ang="f2844">
                <a:pos x="f3652" y="f3653"/>
              </a:cxn>
              <a:cxn ang="f2844">
                <a:pos x="f3654" y="f3655"/>
              </a:cxn>
              <a:cxn ang="f2844">
                <a:pos x="f3656" y="f3657"/>
              </a:cxn>
              <a:cxn ang="f2844">
                <a:pos x="f3658" y="f3659"/>
              </a:cxn>
              <a:cxn ang="f2844">
                <a:pos x="f3660" y="f3661"/>
              </a:cxn>
              <a:cxn ang="f2844">
                <a:pos x="f3662" y="f3663"/>
              </a:cxn>
              <a:cxn ang="f2844">
                <a:pos x="f3664" y="f3665"/>
              </a:cxn>
              <a:cxn ang="f2844">
                <a:pos x="f3666" y="f3667"/>
              </a:cxn>
              <a:cxn ang="f2844">
                <a:pos x="f3668" y="f3669"/>
              </a:cxn>
              <a:cxn ang="f2844">
                <a:pos x="f3670" y="f3671"/>
              </a:cxn>
              <a:cxn ang="f2844">
                <a:pos x="f3670" y="f3672"/>
              </a:cxn>
              <a:cxn ang="f2844">
                <a:pos x="f3673" y="f3674"/>
              </a:cxn>
              <a:cxn ang="f2844">
                <a:pos x="f3675" y="f3676"/>
              </a:cxn>
              <a:cxn ang="f2844">
                <a:pos x="f3677" y="f3678"/>
              </a:cxn>
              <a:cxn ang="f2844">
                <a:pos x="f3679" y="f3680"/>
              </a:cxn>
              <a:cxn ang="f2844">
                <a:pos x="f3681" y="f3682"/>
              </a:cxn>
              <a:cxn ang="f2844">
                <a:pos x="f3683" y="f3684"/>
              </a:cxn>
              <a:cxn ang="f2844">
                <a:pos x="f3685" y="f3686"/>
              </a:cxn>
              <a:cxn ang="f2844">
                <a:pos x="f3687" y="f3688"/>
              </a:cxn>
              <a:cxn ang="f2844">
                <a:pos x="f3689" y="f3690"/>
              </a:cxn>
              <a:cxn ang="f2844">
                <a:pos x="f3691" y="f3692"/>
              </a:cxn>
              <a:cxn ang="f2844">
                <a:pos x="f3693" y="f3694"/>
              </a:cxn>
              <a:cxn ang="f2844">
                <a:pos x="f3695" y="f3696"/>
              </a:cxn>
              <a:cxn ang="f2844">
                <a:pos x="f3697" y="f3698"/>
              </a:cxn>
              <a:cxn ang="f2844">
                <a:pos x="f3699" y="f3700"/>
              </a:cxn>
              <a:cxn ang="f2844">
                <a:pos x="f3701" y="f3702"/>
              </a:cxn>
              <a:cxn ang="f2844">
                <a:pos x="f3703" y="f3704"/>
              </a:cxn>
              <a:cxn ang="f2844">
                <a:pos x="f3705" y="f3706"/>
              </a:cxn>
              <a:cxn ang="f2844">
                <a:pos x="f3707" y="f3708"/>
              </a:cxn>
              <a:cxn ang="f2844">
                <a:pos x="f3709" y="f3710"/>
              </a:cxn>
              <a:cxn ang="f2844">
                <a:pos x="f3711" y="f3712"/>
              </a:cxn>
              <a:cxn ang="f2844">
                <a:pos x="f3713" y="f3714"/>
              </a:cxn>
              <a:cxn ang="f2844">
                <a:pos x="f3715" y="f3716"/>
              </a:cxn>
              <a:cxn ang="f2844">
                <a:pos x="f3717" y="f3718"/>
              </a:cxn>
              <a:cxn ang="f2844">
                <a:pos x="f3719" y="f3720"/>
              </a:cxn>
              <a:cxn ang="f2844">
                <a:pos x="f3721" y="f3722"/>
              </a:cxn>
              <a:cxn ang="f2844">
                <a:pos x="f3723" y="f3724"/>
              </a:cxn>
              <a:cxn ang="f2844">
                <a:pos x="f3725" y="f3726"/>
              </a:cxn>
              <a:cxn ang="f2844">
                <a:pos x="f3727" y="f3728"/>
              </a:cxn>
              <a:cxn ang="f2844">
                <a:pos x="f3729" y="f3730"/>
              </a:cxn>
              <a:cxn ang="f2844">
                <a:pos x="f3731" y="f3732"/>
              </a:cxn>
              <a:cxn ang="f2844">
                <a:pos x="f3733" y="f3734"/>
              </a:cxn>
              <a:cxn ang="f2844">
                <a:pos x="f3735" y="f3736"/>
              </a:cxn>
              <a:cxn ang="f2844">
                <a:pos x="f3737" y="f3738"/>
              </a:cxn>
              <a:cxn ang="f2844">
                <a:pos x="f3739" y="f3740"/>
              </a:cxn>
              <a:cxn ang="f2844">
                <a:pos x="f3741" y="f3742"/>
              </a:cxn>
              <a:cxn ang="f2844">
                <a:pos x="f3743" y="f3744"/>
              </a:cxn>
              <a:cxn ang="f2844">
                <a:pos x="f3745" y="f3746"/>
              </a:cxn>
              <a:cxn ang="f2844">
                <a:pos x="f3747" y="f3748"/>
              </a:cxn>
              <a:cxn ang="f2844">
                <a:pos x="f3749" y="f3750"/>
              </a:cxn>
              <a:cxn ang="f2844">
                <a:pos x="f3751" y="f3752"/>
              </a:cxn>
              <a:cxn ang="f2844">
                <a:pos x="f3753" y="f3754"/>
              </a:cxn>
              <a:cxn ang="f2844">
                <a:pos x="f3755" y="f3756"/>
              </a:cxn>
              <a:cxn ang="f2844">
                <a:pos x="f3757" y="f3758"/>
              </a:cxn>
              <a:cxn ang="f2844">
                <a:pos x="f3759" y="f3760"/>
              </a:cxn>
              <a:cxn ang="f2844">
                <a:pos x="f3761" y="f3762"/>
              </a:cxn>
              <a:cxn ang="f2844">
                <a:pos x="f3763" y="f3764"/>
              </a:cxn>
              <a:cxn ang="f2844">
                <a:pos x="f3765" y="f3766"/>
              </a:cxn>
              <a:cxn ang="f2844">
                <a:pos x="f3767" y="f3768"/>
              </a:cxn>
              <a:cxn ang="f2844">
                <a:pos x="f3769" y="f3770"/>
              </a:cxn>
              <a:cxn ang="f2844">
                <a:pos x="f3771" y="f3772"/>
              </a:cxn>
              <a:cxn ang="f2844">
                <a:pos x="f3773" y="f3774"/>
              </a:cxn>
              <a:cxn ang="f2844">
                <a:pos x="f3670" y="f3775"/>
              </a:cxn>
              <a:cxn ang="f2844">
                <a:pos x="f3670" y="f3776"/>
              </a:cxn>
              <a:cxn ang="f2844">
                <a:pos x="f3777" y="f3778"/>
              </a:cxn>
              <a:cxn ang="f2844">
                <a:pos x="f3779" y="f3780"/>
              </a:cxn>
              <a:cxn ang="f2844">
                <a:pos x="f3670" y="f3781"/>
              </a:cxn>
              <a:cxn ang="f2844">
                <a:pos x="f3670" y="f3782"/>
              </a:cxn>
              <a:cxn ang="f2844">
                <a:pos x="f3783" y="f3784"/>
              </a:cxn>
              <a:cxn ang="f2844">
                <a:pos x="f3785" y="f3786"/>
              </a:cxn>
              <a:cxn ang="f2844">
                <a:pos x="f3787" y="f3788"/>
              </a:cxn>
              <a:cxn ang="f2844">
                <a:pos x="f3670" y="f3789"/>
              </a:cxn>
              <a:cxn ang="f2844">
                <a:pos x="f3670" y="f3790"/>
              </a:cxn>
              <a:cxn ang="f2844">
                <a:pos x="f3791" y="f3792"/>
              </a:cxn>
              <a:cxn ang="f2844">
                <a:pos x="f3793" y="f3794"/>
              </a:cxn>
              <a:cxn ang="f2844">
                <a:pos x="f3795" y="f3796"/>
              </a:cxn>
              <a:cxn ang="f2844">
                <a:pos x="f3797" y="f3798"/>
              </a:cxn>
              <a:cxn ang="f2844">
                <a:pos x="f3799" y="f3800"/>
              </a:cxn>
              <a:cxn ang="f2844">
                <a:pos x="f3801" y="f3802"/>
              </a:cxn>
              <a:cxn ang="f2844">
                <a:pos x="f3803" y="f3804"/>
              </a:cxn>
              <a:cxn ang="f2844">
                <a:pos x="f3805" y="f3806"/>
              </a:cxn>
              <a:cxn ang="f2844">
                <a:pos x="f3807" y="f3808"/>
              </a:cxn>
              <a:cxn ang="f2844">
                <a:pos x="f3809" y="f3810"/>
              </a:cxn>
              <a:cxn ang="f2844">
                <a:pos x="f3811" y="f3812"/>
              </a:cxn>
              <a:cxn ang="f2844">
                <a:pos x="f3813" y="f3814"/>
              </a:cxn>
              <a:cxn ang="f2844">
                <a:pos x="f3815" y="f3816"/>
              </a:cxn>
              <a:cxn ang="f2844">
                <a:pos x="f3817" y="f3818"/>
              </a:cxn>
              <a:cxn ang="f2844">
                <a:pos x="f3819" y="f3820"/>
              </a:cxn>
              <a:cxn ang="f2844">
                <a:pos x="f3821" y="f3822"/>
              </a:cxn>
              <a:cxn ang="f2844">
                <a:pos x="f3823" y="f3824"/>
              </a:cxn>
              <a:cxn ang="f2844">
                <a:pos x="f3825" y="f3826"/>
              </a:cxn>
              <a:cxn ang="f2844">
                <a:pos x="f3827" y="f3828"/>
              </a:cxn>
              <a:cxn ang="f2844">
                <a:pos x="f3829" y="f3830"/>
              </a:cxn>
              <a:cxn ang="f2844">
                <a:pos x="f3831" y="f3832"/>
              </a:cxn>
              <a:cxn ang="f2844">
                <a:pos x="f3833" y="f3834"/>
              </a:cxn>
              <a:cxn ang="f2844">
                <a:pos x="f3835" y="f3836"/>
              </a:cxn>
              <a:cxn ang="f2844">
                <a:pos x="f3837" y="f3491"/>
              </a:cxn>
              <a:cxn ang="f2844">
                <a:pos x="f3838" y="f3491"/>
              </a:cxn>
              <a:cxn ang="f2844">
                <a:pos x="f3839" y="f3840"/>
              </a:cxn>
              <a:cxn ang="f2844">
                <a:pos x="f3841" y="f3842"/>
              </a:cxn>
              <a:cxn ang="f2844">
                <a:pos x="f3843" y="f3844"/>
              </a:cxn>
              <a:cxn ang="f2844">
                <a:pos x="f3845" y="f3846"/>
              </a:cxn>
              <a:cxn ang="f2844">
                <a:pos x="f3847" y="f3848"/>
              </a:cxn>
              <a:cxn ang="f2844">
                <a:pos x="f3849" y="f3850"/>
              </a:cxn>
              <a:cxn ang="f2844">
                <a:pos x="f3851" y="f3491"/>
              </a:cxn>
              <a:cxn ang="f2844">
                <a:pos x="f3852" y="f3491"/>
              </a:cxn>
              <a:cxn ang="f2844">
                <a:pos x="f3853" y="f3854"/>
              </a:cxn>
              <a:cxn ang="f2844">
                <a:pos x="f3855" y="f3856"/>
              </a:cxn>
              <a:cxn ang="f2844">
                <a:pos x="f3857" y="f3858"/>
              </a:cxn>
              <a:cxn ang="f2844">
                <a:pos x="f3859" y="f3860"/>
              </a:cxn>
              <a:cxn ang="f2844">
                <a:pos x="f3861" y="f3862"/>
              </a:cxn>
              <a:cxn ang="f2844">
                <a:pos x="f3863" y="f3864"/>
              </a:cxn>
              <a:cxn ang="f2844">
                <a:pos x="f3865" y="f3866"/>
              </a:cxn>
              <a:cxn ang="f2844">
                <a:pos x="f3867" y="f3868"/>
              </a:cxn>
              <a:cxn ang="f2844">
                <a:pos x="f3869" y="f3870"/>
              </a:cxn>
              <a:cxn ang="f2844">
                <a:pos x="f3871" y="f3872"/>
              </a:cxn>
              <a:cxn ang="f2844">
                <a:pos x="f3873" y="f3874"/>
              </a:cxn>
              <a:cxn ang="f2844">
                <a:pos x="f3875" y="f3876"/>
              </a:cxn>
              <a:cxn ang="f2844">
                <a:pos x="f3877" y="f3878"/>
              </a:cxn>
              <a:cxn ang="f2844">
                <a:pos x="f3879" y="f3880"/>
              </a:cxn>
              <a:cxn ang="f2844">
                <a:pos x="f3881" y="f3882"/>
              </a:cxn>
              <a:cxn ang="f2844">
                <a:pos x="f3883" y="f3884"/>
              </a:cxn>
              <a:cxn ang="f2844">
                <a:pos x="f3885" y="f3886"/>
              </a:cxn>
              <a:cxn ang="f2844">
                <a:pos x="f3887" y="f3888"/>
              </a:cxn>
              <a:cxn ang="f2844">
                <a:pos x="f3889" y="f3890"/>
              </a:cxn>
              <a:cxn ang="f2844">
                <a:pos x="f3891" y="f3892"/>
              </a:cxn>
              <a:cxn ang="f2844">
                <a:pos x="f3893" y="f3894"/>
              </a:cxn>
              <a:cxn ang="f2844">
                <a:pos x="f3895" y="f3896"/>
              </a:cxn>
              <a:cxn ang="f2844">
                <a:pos x="f3897" y="f3898"/>
              </a:cxn>
              <a:cxn ang="f2844">
                <a:pos x="f3899" y="f3900"/>
              </a:cxn>
              <a:cxn ang="f2844">
                <a:pos x="f3901" y="f3902"/>
              </a:cxn>
              <a:cxn ang="f2844">
                <a:pos x="f3903" y="f3904"/>
              </a:cxn>
              <a:cxn ang="f2844">
                <a:pos x="f3905" y="f3906"/>
              </a:cxn>
              <a:cxn ang="f2844">
                <a:pos x="f3907" y="f3908"/>
              </a:cxn>
              <a:cxn ang="f2844">
                <a:pos x="f3909" y="f3910"/>
              </a:cxn>
              <a:cxn ang="f2844">
                <a:pos x="f3911" y="f3912"/>
              </a:cxn>
              <a:cxn ang="f2844">
                <a:pos x="f3913" y="f3914"/>
              </a:cxn>
              <a:cxn ang="f2844">
                <a:pos x="f3915" y="f3916"/>
              </a:cxn>
              <a:cxn ang="f2844">
                <a:pos x="f3917" y="f3918"/>
              </a:cxn>
              <a:cxn ang="f2844">
                <a:pos x="f3919" y="f3920"/>
              </a:cxn>
              <a:cxn ang="f2844">
                <a:pos x="f3921" y="f3922"/>
              </a:cxn>
              <a:cxn ang="f2844">
                <a:pos x="f3923" y="f3924"/>
              </a:cxn>
              <a:cxn ang="f2844">
                <a:pos x="f3925" y="f3926"/>
              </a:cxn>
              <a:cxn ang="f2844">
                <a:pos x="f3927" y="f3928"/>
              </a:cxn>
              <a:cxn ang="f2844">
                <a:pos x="f3929" y="f3930"/>
              </a:cxn>
              <a:cxn ang="f2844">
                <a:pos x="f3931" y="f3932"/>
              </a:cxn>
              <a:cxn ang="f2844">
                <a:pos x="f3933" y="f3934"/>
              </a:cxn>
              <a:cxn ang="f2844">
                <a:pos x="f3935" y="f3936"/>
              </a:cxn>
              <a:cxn ang="f2844">
                <a:pos x="f3937" y="f3938"/>
              </a:cxn>
              <a:cxn ang="f2844">
                <a:pos x="f3939" y="f3940"/>
              </a:cxn>
              <a:cxn ang="f2844">
                <a:pos x="f3941" y="f3942"/>
              </a:cxn>
              <a:cxn ang="f2844">
                <a:pos x="f3943" y="f3944"/>
              </a:cxn>
              <a:cxn ang="f2844">
                <a:pos x="f3945" y="f3946"/>
              </a:cxn>
              <a:cxn ang="f2844">
                <a:pos x="f3947" y="f3948"/>
              </a:cxn>
              <a:cxn ang="f2844">
                <a:pos x="f3949" y="f3950"/>
              </a:cxn>
              <a:cxn ang="f2844">
                <a:pos x="f3951" y="f3952"/>
              </a:cxn>
              <a:cxn ang="f2844">
                <a:pos x="f3953" y="f3954"/>
              </a:cxn>
              <a:cxn ang="f2844">
                <a:pos x="f3955" y="f3956"/>
              </a:cxn>
              <a:cxn ang="f2844">
                <a:pos x="f3957" y="f3958"/>
              </a:cxn>
              <a:cxn ang="f2844">
                <a:pos x="f3959" y="f3960"/>
              </a:cxn>
              <a:cxn ang="f2844">
                <a:pos x="f3961" y="f3962"/>
              </a:cxn>
              <a:cxn ang="f2844">
                <a:pos x="f3963" y="f3964"/>
              </a:cxn>
              <a:cxn ang="f2844">
                <a:pos x="f3965" y="f3966"/>
              </a:cxn>
              <a:cxn ang="f2844">
                <a:pos x="f3967" y="f3968"/>
              </a:cxn>
              <a:cxn ang="f2844">
                <a:pos x="f3969" y="f3970"/>
              </a:cxn>
              <a:cxn ang="f2844">
                <a:pos x="f3971" y="f3972"/>
              </a:cxn>
              <a:cxn ang="f2844">
                <a:pos x="f3973" y="f3974"/>
              </a:cxn>
              <a:cxn ang="f2844">
                <a:pos x="f3975" y="f3976"/>
              </a:cxn>
              <a:cxn ang="f2844">
                <a:pos x="f3977" y="f3978"/>
              </a:cxn>
              <a:cxn ang="f2844">
                <a:pos x="f3979" y="f3980"/>
              </a:cxn>
              <a:cxn ang="f2844">
                <a:pos x="f3981" y="f3982"/>
              </a:cxn>
              <a:cxn ang="f2844">
                <a:pos x="f3983" y="f3984"/>
              </a:cxn>
              <a:cxn ang="f2844">
                <a:pos x="f3985" y="f3986"/>
              </a:cxn>
              <a:cxn ang="f2844">
                <a:pos x="f3987" y="f3988"/>
              </a:cxn>
              <a:cxn ang="f2844">
                <a:pos x="f3989" y="f3990"/>
              </a:cxn>
              <a:cxn ang="f2844">
                <a:pos x="f3991" y="f3992"/>
              </a:cxn>
              <a:cxn ang="f2844">
                <a:pos x="f3993" y="f3994"/>
              </a:cxn>
              <a:cxn ang="f2844">
                <a:pos x="f3995" y="f3996"/>
              </a:cxn>
              <a:cxn ang="f2844">
                <a:pos x="f3997" y="f3998"/>
              </a:cxn>
              <a:cxn ang="f2844">
                <a:pos x="f3999" y="f4000"/>
              </a:cxn>
              <a:cxn ang="f2844">
                <a:pos x="f4001" y="f4002"/>
              </a:cxn>
              <a:cxn ang="f2844">
                <a:pos x="f4003" y="f4004"/>
              </a:cxn>
              <a:cxn ang="f2844">
                <a:pos x="f4005" y="f4006"/>
              </a:cxn>
              <a:cxn ang="f2844">
                <a:pos x="f4007" y="f4008"/>
              </a:cxn>
              <a:cxn ang="f2844">
                <a:pos x="f4009" y="f4010"/>
              </a:cxn>
              <a:cxn ang="f2844">
                <a:pos x="f4011" y="f4012"/>
              </a:cxn>
              <a:cxn ang="f2844">
                <a:pos x="f4013" y="f4014"/>
              </a:cxn>
            </a:cxnLst>
            <a:rect l="f3428" t="f3431" r="f3429" b="f3430"/>
            <a:pathLst>
              <a:path w="3772547" h="6858000">
                <a:moveTo>
                  <a:pt x="f8" y="f9"/>
                </a:moveTo>
                <a:cubicBezTo>
                  <a:pt x="f10" y="f11"/>
                  <a:pt x="f12" y="f13"/>
                  <a:pt x="f14" y="f15"/>
                </a:cubicBezTo>
                <a:cubicBezTo>
                  <a:pt x="f16" y="f17"/>
                  <a:pt x="f18" y="f19"/>
                  <a:pt x="f20" y="f21"/>
                </a:cubicBezTo>
                <a:cubicBezTo>
                  <a:pt x="f22" y="f23"/>
                  <a:pt x="f24" y="f25"/>
                  <a:pt x="f8" y="f9"/>
                </a:cubicBezTo>
                <a:close/>
                <a:moveTo>
                  <a:pt x="f26" y="f27"/>
                </a:moveTo>
                <a:cubicBezTo>
                  <a:pt x="f28" y="f29"/>
                  <a:pt x="f30" y="f31"/>
                  <a:pt x="f32" y="f33"/>
                </a:cubicBezTo>
                <a:cubicBezTo>
                  <a:pt x="f34" y="f35"/>
                  <a:pt x="f36" y="f37"/>
                  <a:pt x="f38" y="f39"/>
                </a:cubicBezTo>
                <a:cubicBezTo>
                  <a:pt x="f40" y="f41"/>
                  <a:pt x="f42" y="f43"/>
                  <a:pt x="f26" y="f27"/>
                </a:cubicBezTo>
                <a:close/>
                <a:moveTo>
                  <a:pt x="f44" y="f45"/>
                </a:moveTo>
                <a:cubicBezTo>
                  <a:pt x="f46" y="f47"/>
                  <a:pt x="f48" y="f49"/>
                  <a:pt x="f50" y="f51"/>
                </a:cubicBezTo>
                <a:cubicBezTo>
                  <a:pt x="f52" y="f53"/>
                  <a:pt x="f54" y="f55"/>
                  <a:pt x="f44" y="f45"/>
                </a:cubicBezTo>
                <a:close/>
                <a:moveTo>
                  <a:pt x="f56" y="f57"/>
                </a:moveTo>
                <a:cubicBezTo>
                  <a:pt x="f58" y="f59"/>
                  <a:pt x="f60" y="f61"/>
                  <a:pt x="f62" y="f63"/>
                </a:cubicBezTo>
                <a:cubicBezTo>
                  <a:pt x="f64" y="f65"/>
                  <a:pt x="f66" y="f67"/>
                  <a:pt x="f68" y="f69"/>
                </a:cubicBezTo>
                <a:cubicBezTo>
                  <a:pt x="f70" y="f71"/>
                  <a:pt x="f72" y="f73"/>
                  <a:pt x="f74" y="f75"/>
                </a:cubicBezTo>
                <a:cubicBezTo>
                  <a:pt x="f76" y="f77"/>
                  <a:pt x="f78" y="f79"/>
                  <a:pt x="f80" y="f81"/>
                </a:cubicBezTo>
                <a:cubicBezTo>
                  <a:pt x="f82" y="f83"/>
                  <a:pt x="f84" y="f85"/>
                  <a:pt x="f86" y="f87"/>
                </a:cubicBezTo>
                <a:cubicBezTo>
                  <a:pt x="f88" y="f89"/>
                  <a:pt x="f90" y="f91"/>
                  <a:pt x="f92" y="f93"/>
                </a:cubicBezTo>
                <a:cubicBezTo>
                  <a:pt x="f94" y="f95"/>
                  <a:pt x="f96" y="f97"/>
                  <a:pt x="f98" y="f99"/>
                </a:cubicBezTo>
                <a:cubicBezTo>
                  <a:pt x="f100" y="f101"/>
                  <a:pt x="f102" y="f103"/>
                  <a:pt x="f104" y="f105"/>
                </a:cubicBezTo>
                <a:cubicBezTo>
                  <a:pt x="f106" y="f107"/>
                  <a:pt x="f108" y="f109"/>
                  <a:pt x="f110" y="f111"/>
                </a:cubicBezTo>
                <a:cubicBezTo>
                  <a:pt x="f112" y="f113"/>
                  <a:pt x="f114" y="f115"/>
                  <a:pt x="f116" y="f117"/>
                </a:cubicBezTo>
                <a:cubicBezTo>
                  <a:pt x="f118" y="f119"/>
                  <a:pt x="f120" y="f121"/>
                  <a:pt x="f122" y="f123"/>
                </a:cubicBezTo>
                <a:cubicBezTo>
                  <a:pt x="f124" y="f125"/>
                  <a:pt x="f126" y="f127"/>
                  <a:pt x="f128" y="f129"/>
                </a:cubicBezTo>
                <a:cubicBezTo>
                  <a:pt x="f130" y="f131"/>
                  <a:pt x="f132" y="f133"/>
                  <a:pt x="f134" y="f135"/>
                </a:cubicBezTo>
                <a:cubicBezTo>
                  <a:pt x="f136" y="f137"/>
                  <a:pt x="f138" y="f139"/>
                  <a:pt x="f140" y="f141"/>
                </a:cubicBezTo>
                <a:cubicBezTo>
                  <a:pt x="f142" y="f143"/>
                  <a:pt x="f144" y="f145"/>
                  <a:pt x="f146" y="f147"/>
                </a:cubicBezTo>
                <a:cubicBezTo>
                  <a:pt x="f148" y="f149"/>
                  <a:pt x="f150" y="f151"/>
                  <a:pt x="f152" y="f153"/>
                </a:cubicBezTo>
                <a:cubicBezTo>
                  <a:pt x="f154" y="f155"/>
                  <a:pt x="f156" y="f157"/>
                  <a:pt x="f158" y="f159"/>
                </a:cubicBezTo>
                <a:cubicBezTo>
                  <a:pt x="f160" y="f161"/>
                  <a:pt x="f162" y="f163"/>
                  <a:pt x="f164" y="f165"/>
                </a:cubicBezTo>
                <a:cubicBezTo>
                  <a:pt x="f166" y="f167"/>
                  <a:pt x="f168" y="f169"/>
                  <a:pt x="f170" y="f171"/>
                </a:cubicBezTo>
                <a:cubicBezTo>
                  <a:pt x="f172" y="f173"/>
                  <a:pt x="f174" y="f175"/>
                  <a:pt x="f176" y="f177"/>
                </a:cubicBezTo>
                <a:lnTo>
                  <a:pt x="f178" y="f7"/>
                </a:lnTo>
                <a:lnTo>
                  <a:pt x="f179" y="f7"/>
                </a:lnTo>
                <a:lnTo>
                  <a:pt x="f180" y="f181"/>
                </a:lnTo>
                <a:cubicBezTo>
                  <a:pt x="f182" y="f183"/>
                  <a:pt x="f184" y="f185"/>
                  <a:pt x="f186" y="f187"/>
                </a:cubicBezTo>
                <a:cubicBezTo>
                  <a:pt x="f188" y="f189"/>
                  <a:pt x="f190" y="f191"/>
                  <a:pt x="f192" y="f193"/>
                </a:cubicBezTo>
                <a:cubicBezTo>
                  <a:pt x="f194" y="f195"/>
                  <a:pt x="f196" y="f197"/>
                  <a:pt x="f198" y="f199"/>
                </a:cubicBezTo>
                <a:cubicBezTo>
                  <a:pt x="f200" y="f201"/>
                  <a:pt x="f202" y="f203"/>
                  <a:pt x="f204" y="f205"/>
                </a:cubicBezTo>
                <a:cubicBezTo>
                  <a:pt x="f206" y="f207"/>
                  <a:pt x="f208" y="f209"/>
                  <a:pt x="f5" y="f210"/>
                </a:cubicBezTo>
                <a:cubicBezTo>
                  <a:pt x="f211" y="f212"/>
                  <a:pt x="f213" y="f214"/>
                  <a:pt x="f215" y="f216"/>
                </a:cubicBezTo>
                <a:cubicBezTo>
                  <a:pt x="f217" y="f218"/>
                  <a:pt x="f219" y="f220"/>
                  <a:pt x="f221" y="f222"/>
                </a:cubicBezTo>
                <a:cubicBezTo>
                  <a:pt x="f223" y="f224"/>
                  <a:pt x="f225" y="f226"/>
                  <a:pt x="f227" y="f228"/>
                </a:cubicBezTo>
                <a:cubicBezTo>
                  <a:pt x="f229" y="f230"/>
                  <a:pt x="f231" y="f232"/>
                  <a:pt x="f233" y="f234"/>
                </a:cubicBezTo>
                <a:cubicBezTo>
                  <a:pt x="f235" y="f236"/>
                  <a:pt x="f237" y="f238"/>
                  <a:pt x="f239" y="f240"/>
                </a:cubicBezTo>
                <a:cubicBezTo>
                  <a:pt x="f241" y="f242"/>
                  <a:pt x="f243" y="f244"/>
                  <a:pt x="f245" y="f246"/>
                </a:cubicBezTo>
                <a:cubicBezTo>
                  <a:pt x="f247" y="f248"/>
                  <a:pt x="f249" y="f250"/>
                  <a:pt x="f251" y="f252"/>
                </a:cubicBezTo>
                <a:cubicBezTo>
                  <a:pt x="f253" y="f254"/>
                  <a:pt x="f255" y="f256"/>
                  <a:pt x="f257" y="f258"/>
                </a:cubicBezTo>
                <a:cubicBezTo>
                  <a:pt x="f259" y="f260"/>
                  <a:pt x="f261" y="f262"/>
                  <a:pt x="f263" y="f264"/>
                </a:cubicBezTo>
                <a:cubicBezTo>
                  <a:pt x="f265" y="f266"/>
                  <a:pt x="f267" y="f268"/>
                  <a:pt x="f269" y="f270"/>
                </a:cubicBezTo>
                <a:cubicBezTo>
                  <a:pt x="f271" y="f272"/>
                  <a:pt x="f273" y="f274"/>
                  <a:pt x="f275" y="f276"/>
                </a:cubicBezTo>
                <a:cubicBezTo>
                  <a:pt x="f277" y="f278"/>
                  <a:pt x="f279" y="f280"/>
                  <a:pt x="f281" y="f282"/>
                </a:cubicBezTo>
                <a:cubicBezTo>
                  <a:pt x="f283" y="f284"/>
                  <a:pt x="f285" y="f286"/>
                  <a:pt x="f287" y="f288"/>
                </a:cubicBezTo>
                <a:cubicBezTo>
                  <a:pt x="f289" y="f290"/>
                  <a:pt x="f291" y="f292"/>
                  <a:pt x="f293" y="f294"/>
                </a:cubicBezTo>
                <a:cubicBezTo>
                  <a:pt x="f295" y="f296"/>
                  <a:pt x="f297" y="f298"/>
                  <a:pt x="f299" y="f300"/>
                </a:cubicBezTo>
                <a:cubicBezTo>
                  <a:pt x="f301" y="f302"/>
                  <a:pt x="f303" y="f304"/>
                  <a:pt x="f305" y="f306"/>
                </a:cubicBezTo>
                <a:cubicBezTo>
                  <a:pt x="f307" y="f308"/>
                  <a:pt x="f309" y="f310"/>
                  <a:pt x="f311" y="f312"/>
                </a:cubicBezTo>
                <a:cubicBezTo>
                  <a:pt x="f313" y="f314"/>
                  <a:pt x="f315" y="f316"/>
                  <a:pt x="f56" y="f57"/>
                </a:cubicBezTo>
                <a:close/>
                <a:moveTo>
                  <a:pt x="f317" y="f318"/>
                </a:moveTo>
                <a:cubicBezTo>
                  <a:pt x="f319" y="f320"/>
                  <a:pt x="f321" y="f322"/>
                  <a:pt x="f323" y="f324"/>
                </a:cubicBezTo>
                <a:cubicBezTo>
                  <a:pt x="f325" y="f326"/>
                  <a:pt x="f325" y="f326"/>
                  <a:pt x="f317" y="f318"/>
                </a:cubicBezTo>
                <a:close/>
                <a:moveTo>
                  <a:pt x="f327" y="f328"/>
                </a:moveTo>
                <a:cubicBezTo>
                  <a:pt x="f329" y="f330"/>
                  <a:pt x="f331" y="f332"/>
                  <a:pt x="f333" y="f334"/>
                </a:cubicBezTo>
                <a:cubicBezTo>
                  <a:pt x="f335" y="f336"/>
                  <a:pt x="f337" y="f338"/>
                  <a:pt x="f327" y="f328"/>
                </a:cubicBezTo>
                <a:close/>
                <a:moveTo>
                  <a:pt x="f339" y="f340"/>
                </a:moveTo>
                <a:cubicBezTo>
                  <a:pt x="f341" y="f342"/>
                  <a:pt x="f343" y="f344"/>
                  <a:pt x="f345" y="f346"/>
                </a:cubicBezTo>
                <a:cubicBezTo>
                  <a:pt x="f347" y="f348"/>
                  <a:pt x="f349" y="f350"/>
                  <a:pt x="f339" y="f340"/>
                </a:cubicBezTo>
                <a:close/>
                <a:moveTo>
                  <a:pt x="f351" y="f352"/>
                </a:moveTo>
                <a:cubicBezTo>
                  <a:pt x="f353" y="f354"/>
                  <a:pt x="f355" y="f356"/>
                  <a:pt x="f357" y="f358"/>
                </a:cubicBezTo>
                <a:cubicBezTo>
                  <a:pt x="f359" y="f360"/>
                  <a:pt x="f361" y="f362"/>
                  <a:pt x="f363" y="f364"/>
                </a:cubicBezTo>
                <a:cubicBezTo>
                  <a:pt x="f365" y="f366"/>
                  <a:pt x="f367" y="f368"/>
                  <a:pt x="f351" y="f352"/>
                </a:cubicBezTo>
                <a:close/>
                <a:moveTo>
                  <a:pt x="f369" y="f370"/>
                </a:moveTo>
                <a:cubicBezTo>
                  <a:pt x="f371" y="f372"/>
                  <a:pt x="f373" y="f374"/>
                  <a:pt x="f375" y="f376"/>
                </a:cubicBezTo>
                <a:cubicBezTo>
                  <a:pt x="f377" y="f378"/>
                  <a:pt x="f379" y="f380"/>
                  <a:pt x="f381" y="f382"/>
                </a:cubicBezTo>
                <a:cubicBezTo>
                  <a:pt x="f383" y="f384"/>
                  <a:pt x="f385" y="f386"/>
                  <a:pt x="f387" y="f388"/>
                </a:cubicBezTo>
                <a:cubicBezTo>
                  <a:pt x="f389" y="f390"/>
                  <a:pt x="f391" y="f392"/>
                  <a:pt x="f369" y="f370"/>
                </a:cubicBezTo>
                <a:close/>
                <a:moveTo>
                  <a:pt x="f393" y="f394"/>
                </a:moveTo>
                <a:cubicBezTo>
                  <a:pt x="f395" y="f396"/>
                  <a:pt x="f397" y="f398"/>
                  <a:pt x="f399" y="f400"/>
                </a:cubicBezTo>
                <a:cubicBezTo>
                  <a:pt x="f401" y="f402"/>
                  <a:pt x="f403" y="f404"/>
                  <a:pt x="f405" y="f406"/>
                </a:cubicBezTo>
                <a:cubicBezTo>
                  <a:pt x="f407" y="f408"/>
                  <a:pt x="f409" y="f410"/>
                  <a:pt x="f411" y="f412"/>
                </a:cubicBezTo>
                <a:cubicBezTo>
                  <a:pt x="f413" y="f414"/>
                  <a:pt x="f415" y="f416"/>
                  <a:pt x="f393" y="f394"/>
                </a:cubicBezTo>
                <a:close/>
                <a:moveTo>
                  <a:pt x="f417" y="f5"/>
                </a:moveTo>
                <a:lnTo>
                  <a:pt x="f418" y="f5"/>
                </a:lnTo>
                <a:lnTo>
                  <a:pt x="f419" y="f420"/>
                </a:lnTo>
                <a:cubicBezTo>
                  <a:pt x="f421" y="f422"/>
                  <a:pt x="f423" y="f424"/>
                  <a:pt x="f425" y="f426"/>
                </a:cubicBezTo>
                <a:cubicBezTo>
                  <a:pt x="f427" y="f428"/>
                  <a:pt x="f429" y="f430"/>
                  <a:pt x="f431" y="f432"/>
                </a:cubicBezTo>
                <a:cubicBezTo>
                  <a:pt x="f433" y="f434"/>
                  <a:pt x="f435" y="f436"/>
                  <a:pt x="f437" y="f438"/>
                </a:cubicBezTo>
                <a:lnTo>
                  <a:pt x="f439" y="f5"/>
                </a:lnTo>
                <a:lnTo>
                  <a:pt x="f440" y="f5"/>
                </a:lnTo>
                <a:lnTo>
                  <a:pt x="f441" y="f442"/>
                </a:lnTo>
                <a:cubicBezTo>
                  <a:pt x="f443" y="f444"/>
                  <a:pt x="f445" y="f446"/>
                  <a:pt x="f447" y="f448"/>
                </a:cubicBezTo>
                <a:lnTo>
                  <a:pt x="f449" y="f5"/>
                </a:lnTo>
                <a:lnTo>
                  <a:pt x="f450" y="f5"/>
                </a:lnTo>
                <a:lnTo>
                  <a:pt x="f451" y="f452"/>
                </a:lnTo>
                <a:cubicBezTo>
                  <a:pt x="f453" y="f454"/>
                  <a:pt x="f455" y="f456"/>
                  <a:pt x="f457" y="f458"/>
                </a:cubicBezTo>
                <a:cubicBezTo>
                  <a:pt x="f459" y="f460"/>
                  <a:pt x="f461" y="f462"/>
                  <a:pt x="f463" y="f464"/>
                </a:cubicBezTo>
                <a:cubicBezTo>
                  <a:pt x="f465" y="f466"/>
                  <a:pt x="f467" y="f468"/>
                  <a:pt x="f469" y="f470"/>
                </a:cubicBezTo>
                <a:cubicBezTo>
                  <a:pt x="f471" y="f472"/>
                  <a:pt x="f473" y="f474"/>
                  <a:pt x="f475" y="f476"/>
                </a:cubicBezTo>
                <a:cubicBezTo>
                  <a:pt x="f477" y="f478"/>
                  <a:pt x="f479" y="f480"/>
                  <a:pt x="f481" y="f482"/>
                </a:cubicBezTo>
                <a:cubicBezTo>
                  <a:pt x="f483" y="f484"/>
                  <a:pt x="f485" y="f486"/>
                  <a:pt x="f487" y="f488"/>
                </a:cubicBezTo>
                <a:cubicBezTo>
                  <a:pt x="f489" y="f490"/>
                  <a:pt x="f491" y="f492"/>
                  <a:pt x="f493" y="f494"/>
                </a:cubicBezTo>
                <a:cubicBezTo>
                  <a:pt x="f495" y="f496"/>
                  <a:pt x="f497" y="f498"/>
                  <a:pt x="f499" y="f500"/>
                </a:cubicBezTo>
                <a:cubicBezTo>
                  <a:pt x="f501" y="f502"/>
                  <a:pt x="f503" y="f504"/>
                  <a:pt x="f505" y="f506"/>
                </a:cubicBezTo>
                <a:cubicBezTo>
                  <a:pt x="f507" y="f508"/>
                  <a:pt x="f509" y="f510"/>
                  <a:pt x="f511" y="f512"/>
                </a:cubicBezTo>
                <a:cubicBezTo>
                  <a:pt x="f513" y="f514"/>
                  <a:pt x="f515" y="f516"/>
                  <a:pt x="f517" y="f518"/>
                </a:cubicBezTo>
                <a:cubicBezTo>
                  <a:pt x="f519" y="f520"/>
                  <a:pt x="f521" y="f522"/>
                  <a:pt x="f523" y="f524"/>
                </a:cubicBezTo>
                <a:cubicBezTo>
                  <a:pt x="f525" y="f526"/>
                  <a:pt x="f527" y="f528"/>
                  <a:pt x="f529" y="f530"/>
                </a:cubicBezTo>
                <a:cubicBezTo>
                  <a:pt x="f531" y="f532"/>
                  <a:pt x="f533" y="f534"/>
                  <a:pt x="f535" y="f536"/>
                </a:cubicBezTo>
                <a:cubicBezTo>
                  <a:pt x="f537" y="f538"/>
                  <a:pt x="f539" y="f540"/>
                  <a:pt x="f541" y="f542"/>
                </a:cubicBezTo>
                <a:cubicBezTo>
                  <a:pt x="f543" y="f544"/>
                  <a:pt x="f545" y="f546"/>
                  <a:pt x="f547" y="f548"/>
                </a:cubicBezTo>
                <a:cubicBezTo>
                  <a:pt x="f549" y="f550"/>
                  <a:pt x="f551" y="f552"/>
                  <a:pt x="f553" y="f554"/>
                </a:cubicBezTo>
                <a:cubicBezTo>
                  <a:pt x="f555" y="f556"/>
                  <a:pt x="f557" y="f558"/>
                  <a:pt x="f559" y="f560"/>
                </a:cubicBezTo>
                <a:cubicBezTo>
                  <a:pt x="f561" y="f562"/>
                  <a:pt x="f563" y="f564"/>
                  <a:pt x="f565" y="f566"/>
                </a:cubicBezTo>
                <a:cubicBezTo>
                  <a:pt x="f567" y="f568"/>
                  <a:pt x="f569" y="f570"/>
                  <a:pt x="f571" y="f572"/>
                </a:cubicBezTo>
                <a:cubicBezTo>
                  <a:pt x="f573" y="f574"/>
                  <a:pt x="f575" y="f576"/>
                  <a:pt x="f577" y="f578"/>
                </a:cubicBezTo>
                <a:cubicBezTo>
                  <a:pt x="f579" y="f580"/>
                  <a:pt x="f581" y="f582"/>
                  <a:pt x="f583" y="f584"/>
                </a:cubicBezTo>
                <a:cubicBezTo>
                  <a:pt x="f585" y="f586"/>
                  <a:pt x="f587" y="f588"/>
                  <a:pt x="f589" y="f590"/>
                </a:cubicBezTo>
                <a:cubicBezTo>
                  <a:pt x="f591" y="f592"/>
                  <a:pt x="f593" y="f594"/>
                  <a:pt x="f595" y="f596"/>
                </a:cubicBezTo>
                <a:cubicBezTo>
                  <a:pt x="f597" y="f598"/>
                  <a:pt x="f599" y="f600"/>
                  <a:pt x="f601" y="f602"/>
                </a:cubicBezTo>
                <a:cubicBezTo>
                  <a:pt x="f603" y="f604"/>
                  <a:pt x="f605" y="f606"/>
                  <a:pt x="f607" y="f608"/>
                </a:cubicBezTo>
                <a:cubicBezTo>
                  <a:pt x="f609" y="f610"/>
                  <a:pt x="f611" y="f612"/>
                  <a:pt x="f613" y="f614"/>
                </a:cubicBezTo>
                <a:cubicBezTo>
                  <a:pt x="f615" y="f616"/>
                  <a:pt x="f617" y="f618"/>
                  <a:pt x="f619" y="f620"/>
                </a:cubicBezTo>
                <a:cubicBezTo>
                  <a:pt x="f621" y="f622"/>
                  <a:pt x="f623" y="f624"/>
                  <a:pt x="f625" y="f626"/>
                </a:cubicBezTo>
                <a:cubicBezTo>
                  <a:pt x="f627" y="f628"/>
                  <a:pt x="f629" y="f630"/>
                  <a:pt x="f631" y="f632"/>
                </a:cubicBezTo>
                <a:cubicBezTo>
                  <a:pt x="f633" y="f634"/>
                  <a:pt x="f635" y="f636"/>
                  <a:pt x="f637" y="f638"/>
                </a:cubicBezTo>
                <a:cubicBezTo>
                  <a:pt x="f639" y="f640"/>
                  <a:pt x="f641" y="f642"/>
                  <a:pt x="f643" y="f644"/>
                </a:cubicBezTo>
                <a:cubicBezTo>
                  <a:pt x="f645" y="f646"/>
                  <a:pt x="f647" y="f648"/>
                  <a:pt x="f649" y="f650"/>
                </a:cubicBezTo>
                <a:cubicBezTo>
                  <a:pt x="f651" y="f652"/>
                  <a:pt x="f653" y="f654"/>
                  <a:pt x="f655" y="f656"/>
                </a:cubicBezTo>
                <a:cubicBezTo>
                  <a:pt x="f657" y="f658"/>
                  <a:pt x="f659" y="f660"/>
                  <a:pt x="f661" y="f662"/>
                </a:cubicBezTo>
                <a:cubicBezTo>
                  <a:pt x="f663" y="f664"/>
                  <a:pt x="f665" y="f666"/>
                  <a:pt x="f667" y="f668"/>
                </a:cubicBezTo>
                <a:cubicBezTo>
                  <a:pt x="f669" y="f670"/>
                  <a:pt x="f671" y="f672"/>
                  <a:pt x="f673" y="f674"/>
                </a:cubicBezTo>
                <a:cubicBezTo>
                  <a:pt x="f675" y="f676"/>
                  <a:pt x="f677" y="f678"/>
                  <a:pt x="f679" y="f680"/>
                </a:cubicBezTo>
                <a:lnTo>
                  <a:pt x="f6" y="f681"/>
                </a:lnTo>
                <a:lnTo>
                  <a:pt x="f6" y="f682"/>
                </a:lnTo>
                <a:lnTo>
                  <a:pt x="f683" y="f684"/>
                </a:lnTo>
                <a:cubicBezTo>
                  <a:pt x="f685" y="f686"/>
                  <a:pt x="f687" y="f688"/>
                  <a:pt x="f689" y="f690"/>
                </a:cubicBezTo>
                <a:cubicBezTo>
                  <a:pt x="f691" y="f692"/>
                  <a:pt x="f693" y="f694"/>
                  <a:pt x="f695" y="f696"/>
                </a:cubicBezTo>
                <a:cubicBezTo>
                  <a:pt x="f697" y="f698"/>
                  <a:pt x="f699" y="f700"/>
                  <a:pt x="f701" y="f702"/>
                </a:cubicBezTo>
                <a:cubicBezTo>
                  <a:pt x="f703" y="f704"/>
                  <a:pt x="f705" y="f706"/>
                  <a:pt x="f707" y="f708"/>
                </a:cubicBezTo>
                <a:cubicBezTo>
                  <a:pt x="f709" y="f710"/>
                  <a:pt x="f711" y="f712"/>
                  <a:pt x="f713" y="f714"/>
                </a:cubicBezTo>
                <a:cubicBezTo>
                  <a:pt x="f715" y="f716"/>
                  <a:pt x="f717" y="f718"/>
                  <a:pt x="f719" y="f720"/>
                </a:cubicBezTo>
                <a:cubicBezTo>
                  <a:pt x="f721" y="f722"/>
                  <a:pt x="f723" y="f724"/>
                  <a:pt x="f725" y="f726"/>
                </a:cubicBezTo>
                <a:cubicBezTo>
                  <a:pt x="f727" y="f728"/>
                  <a:pt x="f729" y="f730"/>
                  <a:pt x="f731" y="f732"/>
                </a:cubicBezTo>
                <a:cubicBezTo>
                  <a:pt x="f733" y="f734"/>
                  <a:pt x="f735" y="f736"/>
                  <a:pt x="f737" y="f738"/>
                </a:cubicBezTo>
                <a:cubicBezTo>
                  <a:pt x="f739" y="f740"/>
                  <a:pt x="f741" y="f742"/>
                  <a:pt x="f743" y="f744"/>
                </a:cubicBezTo>
                <a:cubicBezTo>
                  <a:pt x="f745" y="f746"/>
                  <a:pt x="f747" y="f748"/>
                  <a:pt x="f749" y="f750"/>
                </a:cubicBezTo>
                <a:cubicBezTo>
                  <a:pt x="f751" y="f752"/>
                  <a:pt x="f753" y="f754"/>
                  <a:pt x="f755" y="f756"/>
                </a:cubicBezTo>
                <a:cubicBezTo>
                  <a:pt x="f757" y="f758"/>
                  <a:pt x="f759" y="f760"/>
                  <a:pt x="f761" y="f762"/>
                </a:cubicBezTo>
                <a:cubicBezTo>
                  <a:pt x="f763" y="f764"/>
                  <a:pt x="f765" y="f766"/>
                  <a:pt x="f767" y="f768"/>
                </a:cubicBezTo>
                <a:cubicBezTo>
                  <a:pt x="f769" y="f770"/>
                  <a:pt x="f771" y="f772"/>
                  <a:pt x="f773" y="f774"/>
                </a:cubicBezTo>
                <a:cubicBezTo>
                  <a:pt x="f775" y="f776"/>
                  <a:pt x="f777" y="f778"/>
                  <a:pt x="f779" y="f780"/>
                </a:cubicBezTo>
                <a:cubicBezTo>
                  <a:pt x="f781" y="f782"/>
                  <a:pt x="f783" y="f784"/>
                  <a:pt x="f785" y="f786"/>
                </a:cubicBezTo>
                <a:cubicBezTo>
                  <a:pt x="f787" y="f788"/>
                  <a:pt x="f789" y="f790"/>
                  <a:pt x="f791" y="f792"/>
                </a:cubicBezTo>
                <a:cubicBezTo>
                  <a:pt x="f793" y="f794"/>
                  <a:pt x="f795" y="f796"/>
                  <a:pt x="f797" y="f798"/>
                </a:cubicBezTo>
                <a:cubicBezTo>
                  <a:pt x="f799" y="f800"/>
                  <a:pt x="f801" y="f802"/>
                  <a:pt x="f803" y="f804"/>
                </a:cubicBezTo>
                <a:cubicBezTo>
                  <a:pt x="f805" y="f806"/>
                  <a:pt x="f807" y="f808"/>
                  <a:pt x="f809" y="f810"/>
                </a:cubicBezTo>
                <a:cubicBezTo>
                  <a:pt x="f811" y="f812"/>
                  <a:pt x="f813" y="f814"/>
                  <a:pt x="f815" y="f816"/>
                </a:cubicBezTo>
                <a:cubicBezTo>
                  <a:pt x="f817" y="f818"/>
                  <a:pt x="f819" y="f820"/>
                  <a:pt x="f821" y="f822"/>
                </a:cubicBezTo>
                <a:cubicBezTo>
                  <a:pt x="f823" y="f824"/>
                  <a:pt x="f825" y="f826"/>
                  <a:pt x="f827" y="f828"/>
                </a:cubicBezTo>
                <a:cubicBezTo>
                  <a:pt x="f829" y="f830"/>
                  <a:pt x="f831" y="f832"/>
                  <a:pt x="f833" y="f834"/>
                </a:cubicBezTo>
                <a:cubicBezTo>
                  <a:pt x="f835" y="f836"/>
                  <a:pt x="f837" y="f838"/>
                  <a:pt x="f839" y="f840"/>
                </a:cubicBezTo>
                <a:cubicBezTo>
                  <a:pt x="f841" y="f842"/>
                  <a:pt x="f843" y="f844"/>
                  <a:pt x="f845" y="f846"/>
                </a:cubicBezTo>
                <a:cubicBezTo>
                  <a:pt x="f847" y="f848"/>
                  <a:pt x="f849" y="f850"/>
                  <a:pt x="f851" y="f852"/>
                </a:cubicBezTo>
                <a:cubicBezTo>
                  <a:pt x="f853" y="f854"/>
                  <a:pt x="f855" y="f856"/>
                  <a:pt x="f857" y="f858"/>
                </a:cubicBezTo>
                <a:cubicBezTo>
                  <a:pt x="f859" y="f860"/>
                  <a:pt x="f861" y="f862"/>
                  <a:pt x="f863" y="f864"/>
                </a:cubicBezTo>
                <a:cubicBezTo>
                  <a:pt x="f865" y="f866"/>
                  <a:pt x="f867" y="f868"/>
                  <a:pt x="f869" y="f870"/>
                </a:cubicBezTo>
                <a:cubicBezTo>
                  <a:pt x="f871" y="f872"/>
                  <a:pt x="f873" y="f874"/>
                  <a:pt x="f875" y="f876"/>
                </a:cubicBezTo>
                <a:cubicBezTo>
                  <a:pt x="f877" y="f878"/>
                  <a:pt x="f879" y="f880"/>
                  <a:pt x="f881" y="f882"/>
                </a:cubicBezTo>
                <a:cubicBezTo>
                  <a:pt x="f883" y="f884"/>
                  <a:pt x="f885" y="f886"/>
                  <a:pt x="f887" y="f888"/>
                </a:cubicBezTo>
                <a:cubicBezTo>
                  <a:pt x="f889" y="f890"/>
                  <a:pt x="f891" y="f892"/>
                  <a:pt x="f893" y="f894"/>
                </a:cubicBezTo>
                <a:cubicBezTo>
                  <a:pt x="f895" y="f896"/>
                  <a:pt x="f897" y="f898"/>
                  <a:pt x="f899" y="f900"/>
                </a:cubicBezTo>
                <a:cubicBezTo>
                  <a:pt x="f901" y="f902"/>
                  <a:pt x="f903" y="f904"/>
                  <a:pt x="f905" y="f906"/>
                </a:cubicBezTo>
                <a:cubicBezTo>
                  <a:pt x="f907" y="f908"/>
                  <a:pt x="f909" y="f910"/>
                  <a:pt x="f911" y="f912"/>
                </a:cubicBezTo>
                <a:cubicBezTo>
                  <a:pt x="f913" y="f914"/>
                  <a:pt x="f915" y="f916"/>
                  <a:pt x="f917" y="f918"/>
                </a:cubicBezTo>
                <a:cubicBezTo>
                  <a:pt x="f919" y="f920"/>
                  <a:pt x="f921" y="f922"/>
                  <a:pt x="f923" y="f924"/>
                </a:cubicBezTo>
                <a:cubicBezTo>
                  <a:pt x="f925" y="f926"/>
                  <a:pt x="f927" y="f928"/>
                  <a:pt x="f929" y="f930"/>
                </a:cubicBezTo>
                <a:cubicBezTo>
                  <a:pt x="f931" y="f932"/>
                  <a:pt x="f933" y="f934"/>
                  <a:pt x="f935" y="f936"/>
                </a:cubicBezTo>
                <a:cubicBezTo>
                  <a:pt x="f937" y="f938"/>
                  <a:pt x="f939" y="f940"/>
                  <a:pt x="f941" y="f942"/>
                </a:cubicBezTo>
                <a:cubicBezTo>
                  <a:pt x="f943" y="f944"/>
                  <a:pt x="f945" y="f946"/>
                  <a:pt x="f947" y="f948"/>
                </a:cubicBezTo>
                <a:cubicBezTo>
                  <a:pt x="f949" y="f950"/>
                  <a:pt x="f951" y="f952"/>
                  <a:pt x="f953" y="f954"/>
                </a:cubicBezTo>
                <a:cubicBezTo>
                  <a:pt x="f955" y="f956"/>
                  <a:pt x="f957" y="f958"/>
                  <a:pt x="f959" y="f960"/>
                </a:cubicBezTo>
                <a:cubicBezTo>
                  <a:pt x="f961" y="f962"/>
                  <a:pt x="f963" y="f964"/>
                  <a:pt x="f965" y="f966"/>
                </a:cubicBezTo>
                <a:cubicBezTo>
                  <a:pt x="f967" y="f968"/>
                  <a:pt x="f969" y="f970"/>
                  <a:pt x="f971" y="f972"/>
                </a:cubicBezTo>
                <a:cubicBezTo>
                  <a:pt x="f973" y="f974"/>
                  <a:pt x="f975" y="f976"/>
                  <a:pt x="f977" y="f978"/>
                </a:cubicBezTo>
                <a:cubicBezTo>
                  <a:pt x="f979" y="f980"/>
                  <a:pt x="f981" y="f982"/>
                  <a:pt x="f983" y="f984"/>
                </a:cubicBezTo>
                <a:lnTo>
                  <a:pt x="f6" y="f985"/>
                </a:lnTo>
                <a:lnTo>
                  <a:pt x="f6" y="f986"/>
                </a:lnTo>
                <a:lnTo>
                  <a:pt x="f987" y="f988"/>
                </a:lnTo>
                <a:cubicBezTo>
                  <a:pt x="f989" y="f990"/>
                  <a:pt x="f991" y="f992"/>
                  <a:pt x="f993" y="f994"/>
                </a:cubicBezTo>
                <a:lnTo>
                  <a:pt x="f6" y="f995"/>
                </a:lnTo>
                <a:lnTo>
                  <a:pt x="f6" y="f996"/>
                </a:lnTo>
                <a:lnTo>
                  <a:pt x="f997" y="f998"/>
                </a:lnTo>
                <a:cubicBezTo>
                  <a:pt x="f999" y="f1000"/>
                  <a:pt x="f1001" y="f1002"/>
                  <a:pt x="f1003" y="f1004"/>
                </a:cubicBezTo>
                <a:cubicBezTo>
                  <a:pt x="f1005" y="f1006"/>
                  <a:pt x="f1007" y="f1008"/>
                  <a:pt x="f1009" y="f1010"/>
                </a:cubicBezTo>
                <a:lnTo>
                  <a:pt x="f6" y="f1011"/>
                </a:lnTo>
                <a:lnTo>
                  <a:pt x="f6" y="f1012"/>
                </a:lnTo>
                <a:lnTo>
                  <a:pt x="f1013" y="f1014"/>
                </a:lnTo>
                <a:cubicBezTo>
                  <a:pt x="f1015" y="f1016"/>
                  <a:pt x="f1017" y="f1018"/>
                  <a:pt x="f1019" y="f1020"/>
                </a:cubicBezTo>
                <a:cubicBezTo>
                  <a:pt x="f1021" y="f1022"/>
                  <a:pt x="f1023" y="f1024"/>
                  <a:pt x="f1025" y="f1026"/>
                </a:cubicBezTo>
                <a:cubicBezTo>
                  <a:pt x="f1027" y="f1028"/>
                  <a:pt x="f1029" y="f1030"/>
                  <a:pt x="f1031" y="f1032"/>
                </a:cubicBezTo>
                <a:cubicBezTo>
                  <a:pt x="f1033" y="f1034"/>
                  <a:pt x="f1035" y="f1036"/>
                  <a:pt x="f1037" y="f1038"/>
                </a:cubicBezTo>
                <a:cubicBezTo>
                  <a:pt x="f1039" y="f1040"/>
                  <a:pt x="f1041" y="f1042"/>
                  <a:pt x="f1043" y="f1044"/>
                </a:cubicBezTo>
                <a:cubicBezTo>
                  <a:pt x="f1045" y="f1046"/>
                  <a:pt x="f1047" y="f1048"/>
                  <a:pt x="f1049" y="f1050"/>
                </a:cubicBezTo>
                <a:cubicBezTo>
                  <a:pt x="f1051" y="f1052"/>
                  <a:pt x="f1053" y="f1054"/>
                  <a:pt x="f1055" y="f1056"/>
                </a:cubicBezTo>
                <a:cubicBezTo>
                  <a:pt x="f1057" y="f1058"/>
                  <a:pt x="f1059" y="f1060"/>
                  <a:pt x="f1061" y="f1062"/>
                </a:cubicBezTo>
                <a:cubicBezTo>
                  <a:pt x="f1063" y="f1064"/>
                  <a:pt x="f1065" y="f1066"/>
                  <a:pt x="f1067" y="f1068"/>
                </a:cubicBezTo>
                <a:cubicBezTo>
                  <a:pt x="f1069" y="f1070"/>
                  <a:pt x="f1071" y="f1072"/>
                  <a:pt x="f1073" y="f1074"/>
                </a:cubicBezTo>
                <a:cubicBezTo>
                  <a:pt x="f1075" y="f1076"/>
                  <a:pt x="f1077" y="f1078"/>
                  <a:pt x="f1079" y="f1080"/>
                </a:cubicBezTo>
                <a:cubicBezTo>
                  <a:pt x="f1081" y="f1082"/>
                  <a:pt x="f1083" y="f1084"/>
                  <a:pt x="f1085" y="f1086"/>
                </a:cubicBezTo>
                <a:cubicBezTo>
                  <a:pt x="f1087" y="f1088"/>
                  <a:pt x="f1089" y="f1090"/>
                  <a:pt x="f1091" y="f1092"/>
                </a:cubicBezTo>
                <a:cubicBezTo>
                  <a:pt x="f1093" y="f1094"/>
                  <a:pt x="f1095" y="f1096"/>
                  <a:pt x="f1097" y="f1098"/>
                </a:cubicBezTo>
                <a:cubicBezTo>
                  <a:pt x="f1099" y="f1100"/>
                  <a:pt x="f1101" y="f1102"/>
                  <a:pt x="f1103" y="f1104"/>
                </a:cubicBezTo>
                <a:cubicBezTo>
                  <a:pt x="f1105" y="f1106"/>
                  <a:pt x="f1107" y="f1108"/>
                  <a:pt x="f1109" y="f1110"/>
                </a:cubicBezTo>
                <a:cubicBezTo>
                  <a:pt x="f1111" y="f1112"/>
                  <a:pt x="f1113" y="f1114"/>
                  <a:pt x="f1115" y="f1116"/>
                </a:cubicBezTo>
                <a:cubicBezTo>
                  <a:pt x="f1117" y="f1118"/>
                  <a:pt x="f1119" y="f1120"/>
                  <a:pt x="f1121" y="f1122"/>
                </a:cubicBezTo>
                <a:cubicBezTo>
                  <a:pt x="f1123" y="f1124"/>
                  <a:pt x="f1125" y="f1126"/>
                  <a:pt x="f1127" y="f1128"/>
                </a:cubicBezTo>
                <a:cubicBezTo>
                  <a:pt x="f1129" y="f1130"/>
                  <a:pt x="f1131" y="f1132"/>
                  <a:pt x="f1133" y="f1134"/>
                </a:cubicBezTo>
                <a:cubicBezTo>
                  <a:pt x="f1135" y="f1136"/>
                  <a:pt x="f1137" y="f1138"/>
                  <a:pt x="f1139" y="f1140"/>
                </a:cubicBezTo>
                <a:cubicBezTo>
                  <a:pt x="f1141" y="f1142"/>
                  <a:pt x="f1143" y="f1144"/>
                  <a:pt x="f1145" y="f1146"/>
                </a:cubicBezTo>
                <a:lnTo>
                  <a:pt x="f1147" y="f7"/>
                </a:lnTo>
                <a:lnTo>
                  <a:pt x="f1148" y="f7"/>
                </a:lnTo>
                <a:lnTo>
                  <a:pt x="f1149" y="f1150"/>
                </a:lnTo>
                <a:cubicBezTo>
                  <a:pt x="f1151" y="f1152"/>
                  <a:pt x="f1153" y="f1154"/>
                  <a:pt x="f1155" y="f1156"/>
                </a:cubicBezTo>
                <a:cubicBezTo>
                  <a:pt x="f1157" y="f1158"/>
                  <a:pt x="f1159" y="f1160"/>
                  <a:pt x="f1161" y="f1162"/>
                </a:cubicBezTo>
                <a:cubicBezTo>
                  <a:pt x="f1163" y="f1164"/>
                  <a:pt x="f1165" y="f1166"/>
                  <a:pt x="f1167" y="f1168"/>
                </a:cubicBezTo>
                <a:cubicBezTo>
                  <a:pt x="f1169" y="f1170"/>
                  <a:pt x="f1171" y="f1172"/>
                  <a:pt x="f1173" y="f1174"/>
                </a:cubicBezTo>
                <a:cubicBezTo>
                  <a:pt x="f1175" y="f1176"/>
                  <a:pt x="f1177" y="f1178"/>
                  <a:pt x="f1179" y="f1180"/>
                </a:cubicBezTo>
                <a:lnTo>
                  <a:pt x="f1181" y="f7"/>
                </a:lnTo>
                <a:lnTo>
                  <a:pt x="f1182" y="f7"/>
                </a:lnTo>
                <a:lnTo>
                  <a:pt x="f1183" y="f1184"/>
                </a:lnTo>
                <a:cubicBezTo>
                  <a:pt x="f1185" y="f1186"/>
                  <a:pt x="f1187" y="f1188"/>
                  <a:pt x="f1189" y="f1190"/>
                </a:cubicBezTo>
                <a:cubicBezTo>
                  <a:pt x="f1191" y="f1192"/>
                  <a:pt x="f1193" y="f1194"/>
                  <a:pt x="f1195" y="f1196"/>
                </a:cubicBezTo>
                <a:cubicBezTo>
                  <a:pt x="f1197" y="f1198"/>
                  <a:pt x="f1199" y="f1200"/>
                  <a:pt x="f1201" y="f1202"/>
                </a:cubicBezTo>
                <a:cubicBezTo>
                  <a:pt x="f1203" y="f1204"/>
                  <a:pt x="f1205" y="f1206"/>
                  <a:pt x="f1207" y="f1208"/>
                </a:cubicBezTo>
                <a:cubicBezTo>
                  <a:pt x="f1209" y="f1210"/>
                  <a:pt x="f1211" y="f1212"/>
                  <a:pt x="f1213" y="f1214"/>
                </a:cubicBezTo>
                <a:cubicBezTo>
                  <a:pt x="f1215" y="f1216"/>
                  <a:pt x="f1217" y="f1218"/>
                  <a:pt x="f1219" y="f1220"/>
                </a:cubicBezTo>
                <a:cubicBezTo>
                  <a:pt x="f1221" y="f1222"/>
                  <a:pt x="f1223" y="f1224"/>
                  <a:pt x="f1225" y="f1226"/>
                </a:cubicBezTo>
                <a:cubicBezTo>
                  <a:pt x="f1227" y="f1228"/>
                  <a:pt x="f1229" y="f1230"/>
                  <a:pt x="f1231" y="f1232"/>
                </a:cubicBezTo>
                <a:cubicBezTo>
                  <a:pt x="f1233" y="f1234"/>
                  <a:pt x="f1235" y="f1236"/>
                  <a:pt x="f1237" y="f1238"/>
                </a:cubicBezTo>
                <a:cubicBezTo>
                  <a:pt x="f1239" y="f1240"/>
                  <a:pt x="f1241" y="f1242"/>
                  <a:pt x="f1243" y="f1244"/>
                </a:cubicBezTo>
                <a:cubicBezTo>
                  <a:pt x="f1245" y="f1246"/>
                  <a:pt x="f1247" y="f1248"/>
                  <a:pt x="f1249" y="f1250"/>
                </a:cubicBezTo>
                <a:cubicBezTo>
                  <a:pt x="f1251" y="f1252"/>
                  <a:pt x="f1253" y="f1254"/>
                  <a:pt x="f1255" y="f1256"/>
                </a:cubicBezTo>
                <a:cubicBezTo>
                  <a:pt x="f1257" y="f1258"/>
                  <a:pt x="f1259" y="f1260"/>
                  <a:pt x="f1261" y="f1262"/>
                </a:cubicBezTo>
                <a:cubicBezTo>
                  <a:pt x="f1263" y="f1264"/>
                  <a:pt x="f1265" y="f1266"/>
                  <a:pt x="f1267" y="f1268"/>
                </a:cubicBezTo>
                <a:cubicBezTo>
                  <a:pt x="f1269" y="f1270"/>
                  <a:pt x="f1271" y="f1272"/>
                  <a:pt x="f1273" y="f1274"/>
                </a:cubicBezTo>
                <a:cubicBezTo>
                  <a:pt x="f1275" y="f1276"/>
                  <a:pt x="f1277" y="f1278"/>
                  <a:pt x="f1279" y="f1280"/>
                </a:cubicBezTo>
                <a:cubicBezTo>
                  <a:pt x="f1281" y="f1282"/>
                  <a:pt x="f1283" y="f1284"/>
                  <a:pt x="f1285" y="f1286"/>
                </a:cubicBezTo>
                <a:cubicBezTo>
                  <a:pt x="f1287" y="f1288"/>
                  <a:pt x="f1289" y="f1290"/>
                  <a:pt x="f1291" y="f1292"/>
                </a:cubicBezTo>
                <a:cubicBezTo>
                  <a:pt x="f1293" y="f1294"/>
                  <a:pt x="f1295" y="f1296"/>
                  <a:pt x="f1297" y="f1298"/>
                </a:cubicBezTo>
                <a:cubicBezTo>
                  <a:pt x="f1299" y="f1300"/>
                  <a:pt x="f1301" y="f1302"/>
                  <a:pt x="f1303" y="f1304"/>
                </a:cubicBezTo>
                <a:cubicBezTo>
                  <a:pt x="f1305" y="f1306"/>
                  <a:pt x="f1307" y="f1308"/>
                  <a:pt x="f1309" y="f1310"/>
                </a:cubicBezTo>
                <a:cubicBezTo>
                  <a:pt x="f1311" y="f1312"/>
                  <a:pt x="f1313" y="f1314"/>
                  <a:pt x="f1315" y="f1316"/>
                </a:cubicBezTo>
                <a:cubicBezTo>
                  <a:pt x="f1317" y="f1318"/>
                  <a:pt x="f1319" y="f1320"/>
                  <a:pt x="f1321" y="f1322"/>
                </a:cubicBezTo>
                <a:cubicBezTo>
                  <a:pt x="f1323" y="f1324"/>
                  <a:pt x="f1325" y="f1326"/>
                  <a:pt x="f1327" y="f1328"/>
                </a:cubicBezTo>
                <a:cubicBezTo>
                  <a:pt x="f1329" y="f1330"/>
                  <a:pt x="f1331" y="f1332"/>
                  <a:pt x="f1333" y="f1334"/>
                </a:cubicBezTo>
                <a:cubicBezTo>
                  <a:pt x="f1335" y="f1336"/>
                  <a:pt x="f1337" y="f1338"/>
                  <a:pt x="f1339" y="f1340"/>
                </a:cubicBezTo>
                <a:cubicBezTo>
                  <a:pt x="f1341" y="f1342"/>
                  <a:pt x="f1343" y="f1344"/>
                  <a:pt x="f1345" y="f1346"/>
                </a:cubicBezTo>
                <a:cubicBezTo>
                  <a:pt x="f1347" y="f1348"/>
                  <a:pt x="f1349" y="f1350"/>
                  <a:pt x="f1351" y="f1352"/>
                </a:cubicBezTo>
                <a:cubicBezTo>
                  <a:pt x="f1353" y="f1354"/>
                  <a:pt x="f1355" y="f1356"/>
                  <a:pt x="f1357" y="f1358"/>
                </a:cubicBezTo>
                <a:cubicBezTo>
                  <a:pt x="f1359" y="f1360"/>
                  <a:pt x="f1361" y="f1362"/>
                  <a:pt x="f1363" y="f1364"/>
                </a:cubicBezTo>
                <a:cubicBezTo>
                  <a:pt x="f1365" y="f1366"/>
                  <a:pt x="f1367" y="f1368"/>
                  <a:pt x="f1369" y="f1370"/>
                </a:cubicBezTo>
                <a:cubicBezTo>
                  <a:pt x="f1371" y="f1372"/>
                  <a:pt x="f1373" y="f1374"/>
                  <a:pt x="f1375" y="f1376"/>
                </a:cubicBezTo>
                <a:cubicBezTo>
                  <a:pt x="f1377" y="f1378"/>
                  <a:pt x="f1379" y="f1380"/>
                  <a:pt x="f1381" y="f1382"/>
                </a:cubicBezTo>
                <a:cubicBezTo>
                  <a:pt x="f1383" y="f1384"/>
                  <a:pt x="f1385" y="f1386"/>
                  <a:pt x="f1387" y="f1388"/>
                </a:cubicBezTo>
                <a:cubicBezTo>
                  <a:pt x="f1389" y="f1390"/>
                  <a:pt x="f1391" y="f1392"/>
                  <a:pt x="f1393" y="f1394"/>
                </a:cubicBezTo>
                <a:cubicBezTo>
                  <a:pt x="f1395" y="f1396"/>
                  <a:pt x="f1397" y="f1398"/>
                  <a:pt x="f1399" y="f1400"/>
                </a:cubicBezTo>
                <a:cubicBezTo>
                  <a:pt x="f1401" y="f1402"/>
                  <a:pt x="f1403" y="f1404"/>
                  <a:pt x="f1405" y="f1406"/>
                </a:cubicBezTo>
                <a:cubicBezTo>
                  <a:pt x="f1407" y="f1408"/>
                  <a:pt x="f1409" y="f1410"/>
                  <a:pt x="f1411" y="f1412"/>
                </a:cubicBezTo>
                <a:cubicBezTo>
                  <a:pt x="f1413" y="f1414"/>
                  <a:pt x="f1415" y="f1416"/>
                  <a:pt x="f1417" y="f1418"/>
                </a:cubicBezTo>
                <a:cubicBezTo>
                  <a:pt x="f1419" y="f1420"/>
                  <a:pt x="f1421" y="f1422"/>
                  <a:pt x="f1423" y="f1424"/>
                </a:cubicBezTo>
                <a:cubicBezTo>
                  <a:pt x="f1425" y="f1426"/>
                  <a:pt x="f1427" y="f1428"/>
                  <a:pt x="f1429" y="f1430"/>
                </a:cubicBezTo>
                <a:cubicBezTo>
                  <a:pt x="f1431" y="f1432"/>
                  <a:pt x="f1433" y="f1434"/>
                  <a:pt x="f1435" y="f1436"/>
                </a:cubicBezTo>
                <a:cubicBezTo>
                  <a:pt x="f1437" y="f1438"/>
                  <a:pt x="f1439" y="f1440"/>
                  <a:pt x="f1441" y="f1442"/>
                </a:cubicBezTo>
                <a:cubicBezTo>
                  <a:pt x="f1443" y="f1444"/>
                  <a:pt x="f1445" y="f1446"/>
                  <a:pt x="f1447" y="f1448"/>
                </a:cubicBezTo>
                <a:cubicBezTo>
                  <a:pt x="f1449" y="f1450"/>
                  <a:pt x="f1451" y="f1452"/>
                  <a:pt x="f1453" y="f1454"/>
                </a:cubicBezTo>
                <a:cubicBezTo>
                  <a:pt x="f1455" y="f1456"/>
                  <a:pt x="f1457" y="f1458"/>
                  <a:pt x="f1459" y="f1460"/>
                </a:cubicBezTo>
                <a:cubicBezTo>
                  <a:pt x="f1461" y="f1462"/>
                  <a:pt x="f1463" y="f1464"/>
                  <a:pt x="f1465" y="f1466"/>
                </a:cubicBezTo>
                <a:cubicBezTo>
                  <a:pt x="f1467" y="f1468"/>
                  <a:pt x="f1469" y="f1470"/>
                  <a:pt x="f1471" y="f1472"/>
                </a:cubicBezTo>
                <a:cubicBezTo>
                  <a:pt x="f1473" y="f1474"/>
                  <a:pt x="f1475" y="f1476"/>
                  <a:pt x="f1477" y="f1478"/>
                </a:cubicBezTo>
                <a:cubicBezTo>
                  <a:pt x="f1479" y="f1480"/>
                  <a:pt x="f1481" y="f1482"/>
                  <a:pt x="f1483" y="f1484"/>
                </a:cubicBezTo>
                <a:cubicBezTo>
                  <a:pt x="f1485" y="f1486"/>
                  <a:pt x="f1487" y="f1488"/>
                  <a:pt x="f1489" y="f1490"/>
                </a:cubicBezTo>
                <a:cubicBezTo>
                  <a:pt x="f1491" y="f1492"/>
                  <a:pt x="f1493" y="f1494"/>
                  <a:pt x="f1495" y="f1496"/>
                </a:cubicBezTo>
                <a:cubicBezTo>
                  <a:pt x="f1497" y="f1498"/>
                  <a:pt x="f1499" y="f1500"/>
                  <a:pt x="f1501" y="f1502"/>
                </a:cubicBezTo>
                <a:cubicBezTo>
                  <a:pt x="f1503" y="f1504"/>
                  <a:pt x="f1505" y="f1506"/>
                  <a:pt x="f1507" y="f1508"/>
                </a:cubicBezTo>
                <a:cubicBezTo>
                  <a:pt x="f1509" y="f1510"/>
                  <a:pt x="f1511" y="f1512"/>
                  <a:pt x="f1513" y="f1514"/>
                </a:cubicBezTo>
                <a:cubicBezTo>
                  <a:pt x="f1515" y="f1516"/>
                  <a:pt x="f1517" y="f1518"/>
                  <a:pt x="f1519" y="f1520"/>
                </a:cubicBezTo>
                <a:cubicBezTo>
                  <a:pt x="f1521" y="f1522"/>
                  <a:pt x="f1523" y="f1524"/>
                  <a:pt x="f1525" y="f1526"/>
                </a:cubicBezTo>
                <a:cubicBezTo>
                  <a:pt x="f1527" y="f1528"/>
                  <a:pt x="f1529" y="f1530"/>
                  <a:pt x="f1531" y="f1532"/>
                </a:cubicBezTo>
                <a:cubicBezTo>
                  <a:pt x="f1533" y="f1534"/>
                  <a:pt x="f1535" y="f1536"/>
                  <a:pt x="f1537" y="f1538"/>
                </a:cubicBezTo>
                <a:cubicBezTo>
                  <a:pt x="f1539" y="f1540"/>
                  <a:pt x="f1541" y="f1542"/>
                  <a:pt x="f1543" y="f1544"/>
                </a:cubicBezTo>
                <a:cubicBezTo>
                  <a:pt x="f1545" y="f1546"/>
                  <a:pt x="f1547" y="f1548"/>
                  <a:pt x="f1549" y="f1550"/>
                </a:cubicBezTo>
                <a:cubicBezTo>
                  <a:pt x="f1551" y="f1552"/>
                  <a:pt x="f1553" y="f1554"/>
                  <a:pt x="f1555" y="f1556"/>
                </a:cubicBezTo>
                <a:cubicBezTo>
                  <a:pt x="f1557" y="f1558"/>
                  <a:pt x="f1559" y="f1560"/>
                  <a:pt x="f1561" y="f1562"/>
                </a:cubicBezTo>
                <a:cubicBezTo>
                  <a:pt x="f1563" y="f1564"/>
                  <a:pt x="f1565" y="f1566"/>
                  <a:pt x="f1567" y="f1568"/>
                </a:cubicBezTo>
                <a:cubicBezTo>
                  <a:pt x="f1569" y="f1570"/>
                  <a:pt x="f1571" y="f1572"/>
                  <a:pt x="f1573" y="f1574"/>
                </a:cubicBezTo>
                <a:cubicBezTo>
                  <a:pt x="f1575" y="f1576"/>
                  <a:pt x="f1577" y="f1578"/>
                  <a:pt x="f1579" y="f1580"/>
                </a:cubicBezTo>
                <a:cubicBezTo>
                  <a:pt x="f1581" y="f1582"/>
                  <a:pt x="f1583" y="f1584"/>
                  <a:pt x="f1585" y="f1586"/>
                </a:cubicBezTo>
                <a:cubicBezTo>
                  <a:pt x="f1587" y="f1588"/>
                  <a:pt x="f1589" y="f1590"/>
                  <a:pt x="f1591" y="f1592"/>
                </a:cubicBezTo>
                <a:cubicBezTo>
                  <a:pt x="f1593" y="f1594"/>
                  <a:pt x="f1595" y="f1596"/>
                  <a:pt x="f1597" y="f1598"/>
                </a:cubicBezTo>
                <a:cubicBezTo>
                  <a:pt x="f1599" y="f1600"/>
                  <a:pt x="f1601" y="f1602"/>
                  <a:pt x="f1603" y="f1604"/>
                </a:cubicBezTo>
                <a:cubicBezTo>
                  <a:pt x="f1605" y="f1606"/>
                  <a:pt x="f1607" y="f1608"/>
                  <a:pt x="f1609" y="f1610"/>
                </a:cubicBezTo>
                <a:cubicBezTo>
                  <a:pt x="f1611" y="f1612"/>
                  <a:pt x="f1613" y="f1614"/>
                  <a:pt x="f1615" y="f1616"/>
                </a:cubicBezTo>
                <a:cubicBezTo>
                  <a:pt x="f1617" y="f1618"/>
                  <a:pt x="f1619" y="f1620"/>
                  <a:pt x="f1621" y="f1622"/>
                </a:cubicBezTo>
                <a:cubicBezTo>
                  <a:pt x="f1623" y="f1624"/>
                  <a:pt x="f1625" y="f1626"/>
                  <a:pt x="f1627" y="f1628"/>
                </a:cubicBezTo>
                <a:cubicBezTo>
                  <a:pt x="f1629" y="f1630"/>
                  <a:pt x="f1631" y="f1632"/>
                  <a:pt x="f1633" y="f1634"/>
                </a:cubicBezTo>
                <a:cubicBezTo>
                  <a:pt x="f1635" y="f1636"/>
                  <a:pt x="f1637" y="f1638"/>
                  <a:pt x="f1639" y="f1640"/>
                </a:cubicBezTo>
                <a:cubicBezTo>
                  <a:pt x="f1641" y="f1642"/>
                  <a:pt x="f1643" y="f1644"/>
                  <a:pt x="f1645" y="f1646"/>
                </a:cubicBezTo>
                <a:cubicBezTo>
                  <a:pt x="f1647" y="f1648"/>
                  <a:pt x="f1649" y="f1650"/>
                  <a:pt x="f1651" y="f1652"/>
                </a:cubicBezTo>
                <a:cubicBezTo>
                  <a:pt x="f1653" y="f1654"/>
                  <a:pt x="f1655" y="f1656"/>
                  <a:pt x="f1657" y="f1658"/>
                </a:cubicBezTo>
                <a:cubicBezTo>
                  <a:pt x="f1659" y="f1660"/>
                  <a:pt x="f1661" y="f1662"/>
                  <a:pt x="f1663" y="f1664"/>
                </a:cubicBezTo>
                <a:close/>
              </a:path>
            </a:pathLst>
          </a:custGeom>
          <a:solidFill>
            <a:srgbClr val="543E35">
              <a:alpha val="11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9" name="Text Placeholder 2">
            <a:extLst>
              <a:ext uri="{FF2B5EF4-FFF2-40B4-BE49-F238E27FC236}">
                <a16:creationId xmlns:a16="http://schemas.microsoft.com/office/drawing/2014/main" id="{8E07A5D0-C907-2872-2CEC-2F872CFFC19F}"/>
              </a:ext>
            </a:extLst>
          </p:cNvPr>
          <p:cNvSpPr txBox="1">
            <a:spLocks noGrp="1"/>
          </p:cNvSpPr>
          <p:nvPr>
            <p:ph type="body" idx="4294967295"/>
          </p:nvPr>
        </p:nvSpPr>
        <p:spPr>
          <a:xfrm>
            <a:off x="576072" y="1911095"/>
            <a:ext cx="6464808" cy="402336"/>
          </a:xfrm>
        </p:spPr>
        <p:txBody>
          <a:bodyPr anchor="b"/>
          <a:lstStyle>
            <a:lvl1pPr marL="0" indent="0">
              <a:buNone/>
              <a:defRPr sz="2000" cap="all">
                <a:solidFill>
                  <a:srgbClr val="50B4C8"/>
                </a:solidFill>
                <a:latin typeface="Gill Sans Nova" pitchFamily="34"/>
              </a:defRPr>
            </a:lvl1pPr>
          </a:lstStyle>
          <a:p>
            <a:pPr lvl="0"/>
            <a:r>
              <a:rPr lang="en-US"/>
              <a:t>Click to edit Master text styles</a:t>
            </a:r>
          </a:p>
        </p:txBody>
      </p:sp>
      <p:sp>
        <p:nvSpPr>
          <p:cNvPr id="10" name="Text Placeholder 4">
            <a:extLst>
              <a:ext uri="{FF2B5EF4-FFF2-40B4-BE49-F238E27FC236}">
                <a16:creationId xmlns:a16="http://schemas.microsoft.com/office/drawing/2014/main" id="{BDECCDC0-DB21-85D5-2FE3-09AF0F995B53}"/>
              </a:ext>
            </a:extLst>
          </p:cNvPr>
          <p:cNvSpPr txBox="1">
            <a:spLocks noGrp="1"/>
          </p:cNvSpPr>
          <p:nvPr>
            <p:ph type="body" idx="4294967295"/>
          </p:nvPr>
        </p:nvSpPr>
        <p:spPr>
          <a:xfrm>
            <a:off x="576072" y="3557015"/>
            <a:ext cx="6464808" cy="402336"/>
          </a:xfrm>
        </p:spPr>
        <p:txBody>
          <a:bodyPr anchor="b"/>
          <a:lstStyle>
            <a:lvl1pPr marL="0" indent="0">
              <a:buNone/>
              <a:defRPr sz="2000" cap="all">
                <a:solidFill>
                  <a:srgbClr val="50B4C8"/>
                </a:solidFill>
                <a:latin typeface="Gill Sans Nova" pitchFamily="34"/>
              </a:defRPr>
            </a:lvl1pPr>
          </a:lstStyle>
          <a:p>
            <a:pPr lvl="0"/>
            <a:r>
              <a:rPr lang="en-US"/>
              <a:t>Click to edit Master text styles</a:t>
            </a:r>
          </a:p>
        </p:txBody>
      </p:sp>
      <p:sp>
        <p:nvSpPr>
          <p:cNvPr id="11" name="Content Placeholder 5">
            <a:extLst>
              <a:ext uri="{FF2B5EF4-FFF2-40B4-BE49-F238E27FC236}">
                <a16:creationId xmlns:a16="http://schemas.microsoft.com/office/drawing/2014/main" id="{FC1AAC10-968E-BA73-9E05-4B695C1FDD06}"/>
              </a:ext>
            </a:extLst>
          </p:cNvPr>
          <p:cNvSpPr txBox="1">
            <a:spLocks noGrp="1"/>
          </p:cNvSpPr>
          <p:nvPr>
            <p:ph idx="4294967295"/>
          </p:nvPr>
        </p:nvSpPr>
        <p:spPr>
          <a:xfrm>
            <a:off x="576072" y="3995928"/>
            <a:ext cx="6464808" cy="1097280"/>
          </a:xfrm>
        </p:spPr>
        <p:txBody>
          <a:bodyPr/>
          <a:lstStyle>
            <a:lvl1pPr marL="283464" indent="-283464">
              <a:lnSpc>
                <a:spcPct val="100000"/>
              </a:lnSpc>
              <a:spcBef>
                <a:spcPts val="0"/>
              </a:spcBef>
              <a:buFont typeface="Courier New" pitchFamily="49"/>
              <a:buChar char="o"/>
              <a:defRPr sz="1800">
                <a:solidFill>
                  <a:srgbClr val="50B4C8"/>
                </a:solidFill>
              </a:defRPr>
            </a:lvl1pPr>
            <a:lvl2pPr>
              <a:lnSpc>
                <a:spcPct val="100000"/>
              </a:lnSpc>
              <a:spcBef>
                <a:spcPts val="0"/>
              </a:spcBef>
              <a:defRPr sz="1600">
                <a:solidFill>
                  <a:srgbClr val="50B4C8"/>
                </a:solidFill>
              </a:defRPr>
            </a:lvl2pPr>
            <a:lvl3pPr>
              <a:lnSpc>
                <a:spcPct val="100000"/>
              </a:lnSpc>
              <a:spcBef>
                <a:spcPts val="0"/>
              </a:spcBef>
              <a:defRPr sz="1400">
                <a:solidFill>
                  <a:srgbClr val="50B4C8"/>
                </a:solidFill>
              </a:defRPr>
            </a:lvl3pPr>
            <a:lvl4pPr>
              <a:lnSpc>
                <a:spcPct val="100000"/>
              </a:lnSpc>
              <a:spcBef>
                <a:spcPts val="0"/>
              </a:spcBef>
              <a:defRPr sz="1200">
                <a:solidFill>
                  <a:srgbClr val="50B4C8"/>
                </a:solidFill>
              </a:defRPr>
            </a:lvl4pPr>
            <a:lvl5pPr>
              <a:lnSpc>
                <a:spcPct val="100000"/>
              </a:lnSpc>
              <a:spcBef>
                <a:spcPts val="0"/>
              </a:spcBef>
              <a:defRPr sz="1200">
                <a:solidFill>
                  <a:srgbClr val="50B4C8"/>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Title 1">
            <a:extLst>
              <a:ext uri="{FF2B5EF4-FFF2-40B4-BE49-F238E27FC236}">
                <a16:creationId xmlns:a16="http://schemas.microsoft.com/office/drawing/2014/main" id="{9010047B-66FE-806F-948D-B7F2ACAE8252}"/>
              </a:ext>
            </a:extLst>
          </p:cNvPr>
          <p:cNvSpPr txBox="1">
            <a:spLocks noGrp="1"/>
          </p:cNvSpPr>
          <p:nvPr>
            <p:ph type="title"/>
          </p:nvPr>
        </p:nvSpPr>
        <p:spPr>
          <a:xfrm>
            <a:off x="576072" y="704088"/>
            <a:ext cx="10515600" cy="676656"/>
          </a:xfrm>
        </p:spPr>
        <p:txBody>
          <a:bodyPr/>
          <a:lstStyle>
            <a:lvl1pPr>
              <a:defRPr lang="en-GB" sz="4800"/>
            </a:lvl1pPr>
          </a:lstStyle>
          <a:p>
            <a:pPr lvl="0"/>
            <a:r>
              <a:rPr lang="en-GB"/>
              <a:t>click to edit master title style	</a:t>
            </a:r>
          </a:p>
        </p:txBody>
      </p:sp>
      <p:cxnSp>
        <p:nvCxnSpPr>
          <p:cNvPr id="13" name="Straight Connector 9">
            <a:extLst>
              <a:ext uri="{FF2B5EF4-FFF2-40B4-BE49-F238E27FC236}">
                <a16:creationId xmlns:a16="http://schemas.microsoft.com/office/drawing/2014/main" id="{1D68641F-24A2-FF87-EDA8-8E5A7B0CD60A}"/>
              </a:ext>
            </a:extLst>
          </p:cNvPr>
          <p:cNvCxnSpPr/>
          <p:nvPr/>
        </p:nvCxnSpPr>
        <p:spPr>
          <a:xfrm>
            <a:off x="0" y="6324603"/>
            <a:ext cx="12191996" cy="0"/>
          </a:xfrm>
          <a:prstGeom prst="straightConnector1">
            <a:avLst/>
          </a:prstGeom>
          <a:noFill/>
          <a:ln w="15873" cap="flat">
            <a:solidFill>
              <a:srgbClr val="50B4C8"/>
            </a:solidFill>
            <a:prstDash val="solid"/>
            <a:miter/>
          </a:ln>
        </p:spPr>
      </p:cxnSp>
    </p:spTree>
    <p:extLst>
      <p:ext uri="{BB962C8B-B14F-4D97-AF65-F5344CB8AC3E}">
        <p14:creationId xmlns:p14="http://schemas.microsoft.com/office/powerpoint/2010/main" val="10675694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1_Two Content">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836733CE-3623-B5A4-89B6-657AEBCCAFD6}"/>
              </a:ext>
            </a:extLst>
          </p:cNvPr>
          <p:cNvSpPr txBox="1">
            <a:spLocks noGrp="1"/>
          </p:cNvSpPr>
          <p:nvPr>
            <p:ph idx="4294967295"/>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Content Placeholder 3">
            <a:extLst>
              <a:ext uri="{FF2B5EF4-FFF2-40B4-BE49-F238E27FC236}">
                <a16:creationId xmlns:a16="http://schemas.microsoft.com/office/drawing/2014/main" id="{B038608D-A542-81A3-40BA-85FF3D862F58}"/>
              </a:ext>
            </a:extLst>
          </p:cNvPr>
          <p:cNvSpPr txBox="1">
            <a:spLocks noGrp="1"/>
          </p:cNvSpPr>
          <p:nvPr>
            <p:ph idx="4294967295"/>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4">
            <a:extLst>
              <a:ext uri="{FF2B5EF4-FFF2-40B4-BE49-F238E27FC236}">
                <a16:creationId xmlns:a16="http://schemas.microsoft.com/office/drawing/2014/main" id="{36D004F4-56AF-E228-369F-3B834A3B6788}"/>
              </a:ext>
            </a:extLst>
          </p:cNvPr>
          <p:cNvSpPr txBox="1">
            <a:spLocks noGrp="1"/>
          </p:cNvSpPr>
          <p:nvPr>
            <p:ph type="dt" sz="half" idx="7"/>
          </p:nvPr>
        </p:nvSpPr>
        <p:spPr/>
        <p:txBody>
          <a:bodyPr/>
          <a:lstStyle>
            <a:lvl1pPr>
              <a:defRPr/>
            </a:lvl1pPr>
          </a:lstStyle>
          <a:p>
            <a:pPr lvl="0"/>
            <a:r>
              <a:rPr lang="en-GB"/>
              <a:t>20XX</a:t>
            </a:r>
          </a:p>
        </p:txBody>
      </p:sp>
      <p:sp>
        <p:nvSpPr>
          <p:cNvPr id="5" name="Footer Placeholder 5">
            <a:extLst>
              <a:ext uri="{FF2B5EF4-FFF2-40B4-BE49-F238E27FC236}">
                <a16:creationId xmlns:a16="http://schemas.microsoft.com/office/drawing/2014/main" id="{01D0C999-A830-0BA2-8B76-7C5BD620476D}"/>
              </a:ext>
            </a:extLst>
          </p:cNvPr>
          <p:cNvSpPr txBox="1">
            <a:spLocks noGrp="1"/>
          </p:cNvSpPr>
          <p:nvPr>
            <p:ph type="ftr" sz="quarter" idx="9"/>
          </p:nvPr>
        </p:nvSpPr>
        <p:spPr/>
        <p:txBody>
          <a:bodyPr/>
          <a:lstStyle>
            <a:lvl1pPr>
              <a:defRPr/>
            </a:lvl1pPr>
          </a:lstStyle>
          <a:p>
            <a:pPr lvl="0"/>
            <a:r>
              <a:rPr lang="en-GB"/>
              <a:t>presentation title</a:t>
            </a:r>
          </a:p>
        </p:txBody>
      </p:sp>
      <p:sp>
        <p:nvSpPr>
          <p:cNvPr id="6" name="Slide Number Placeholder 6">
            <a:extLst>
              <a:ext uri="{FF2B5EF4-FFF2-40B4-BE49-F238E27FC236}">
                <a16:creationId xmlns:a16="http://schemas.microsoft.com/office/drawing/2014/main" id="{7E523912-F5F9-8A99-B905-152B1C1721C2}"/>
              </a:ext>
            </a:extLst>
          </p:cNvPr>
          <p:cNvSpPr txBox="1">
            <a:spLocks noGrp="1"/>
          </p:cNvSpPr>
          <p:nvPr>
            <p:ph type="sldNum" sz="quarter" idx="8"/>
          </p:nvPr>
        </p:nvSpPr>
        <p:spPr/>
        <p:txBody>
          <a:bodyPr/>
          <a:lstStyle>
            <a:lvl1pPr>
              <a:defRPr/>
            </a:lvl1pPr>
          </a:lstStyle>
          <a:p>
            <a:pPr lvl="0"/>
            <a:fld id="{FB2CE76A-8E2C-4721-9E00-90163217F44F}" type="slidenum">
              <a:t>‹#›</a:t>
            </a:fld>
            <a:endParaRPr lang="en-GB"/>
          </a:p>
        </p:txBody>
      </p:sp>
      <p:sp>
        <p:nvSpPr>
          <p:cNvPr id="7" name="Freeform: Shape 8">
            <a:extLst>
              <a:ext uri="{FF2B5EF4-FFF2-40B4-BE49-F238E27FC236}">
                <a16:creationId xmlns:a16="http://schemas.microsoft.com/office/drawing/2014/main" id="{1B854B00-181C-A730-5A66-4C3E3402029B}"/>
              </a:ext>
            </a:extLst>
          </p:cNvPr>
          <p:cNvSpPr/>
          <p:nvPr/>
        </p:nvSpPr>
        <p:spPr>
          <a:xfrm>
            <a:off x="0" y="0"/>
            <a:ext cx="3097831" cy="2532430"/>
          </a:xfrm>
          <a:custGeom>
            <a:avLst/>
            <a:gdLst>
              <a:gd name="f0" fmla="val 10800000"/>
              <a:gd name="f1" fmla="val 5400000"/>
              <a:gd name="f2" fmla="val 180"/>
              <a:gd name="f3" fmla="val w"/>
              <a:gd name="f4" fmla="val h"/>
              <a:gd name="f5" fmla="val 0"/>
              <a:gd name="f6" fmla="val 3097831"/>
              <a:gd name="f7" fmla="val 2532431"/>
              <a:gd name="f8" fmla="val 177065"/>
              <a:gd name="f9" fmla="val 2339513"/>
              <a:gd name="f10" fmla="val 194155"/>
              <a:gd name="f11" fmla="val 2333794"/>
              <a:gd name="f12" fmla="val 217330"/>
              <a:gd name="f13" fmla="val 2347896"/>
              <a:gd name="f14" fmla="val 254598"/>
              <a:gd name="f15" fmla="val 2356846"/>
              <a:gd name="f16" fmla="val 220984"/>
              <a:gd name="f17" fmla="val 2389305"/>
              <a:gd name="f18" fmla="val 204889"/>
              <a:gd name="f19" fmla="val 2409285"/>
              <a:gd name="f20" fmla="val 184928"/>
              <a:gd name="f21" fmla="val 2423626"/>
              <a:gd name="f22" fmla="val 126472"/>
              <a:gd name="f23" fmla="val 2465563"/>
              <a:gd name="f24" fmla="val 66758"/>
              <a:gd name="f25" fmla="val 2501272"/>
              <a:gd name="f26" fmla="val 5587"/>
              <a:gd name="f27" fmla="val 2530140"/>
              <a:gd name="f28" fmla="val 2381588"/>
              <a:gd name="f29" fmla="val 23582"/>
              <a:gd name="f30" fmla="val 2378908"/>
              <a:gd name="f31" fmla="val 74831"/>
              <a:gd name="f32" fmla="val 2369442"/>
              <a:gd name="f33" fmla="val 125964"/>
              <a:gd name="f34" fmla="val 2356329"/>
              <a:gd name="f35" fmla="val 515105"/>
              <a:gd name="f36" fmla="val 2041082"/>
              <a:gd name="f37" fmla="val 525020"/>
              <a:gd name="f38" fmla="val 2042275"/>
              <a:gd name="f39" fmla="val 535497"/>
              <a:gd name="f40" fmla="val 2044487"/>
              <a:gd name="f41" fmla="val 544953"/>
              <a:gd name="f42" fmla="val 2044795"/>
              <a:gd name="f43" fmla="val 548144"/>
              <a:gd name="f44" fmla="val 2051803"/>
              <a:gd name="f45" fmla="val 551336"/>
              <a:gd name="f46" fmla="val 2058812"/>
              <a:gd name="f47" fmla="val 554530"/>
              <a:gd name="f48" fmla="val 2065819"/>
              <a:gd name="f49" fmla="val 525428"/>
              <a:gd name="f50" fmla="val 2090123"/>
              <a:gd name="f51" fmla="val 499946"/>
              <a:gd name="f52" fmla="val 2123686"/>
              <a:gd name="f53" fmla="val 466801"/>
              <a:gd name="f54" fmla="val 2136482"/>
              <a:gd name="f55" fmla="val 339661"/>
              <a:gd name="f56" fmla="val 2185241"/>
              <a:gd name="f57" fmla="val 212186"/>
              <a:gd name="f58" fmla="val 2234684"/>
              <a:gd name="f59" fmla="val 80640"/>
              <a:gd name="f60" fmla="val 2269208"/>
              <a:gd name="f61" fmla="val 55707"/>
              <a:gd name="f62" fmla="val 2275751"/>
              <a:gd name="f63" fmla="val 30214"/>
              <a:gd name="f64" fmla="val 2281031"/>
              <a:gd name="f65" fmla="val 4467"/>
              <a:gd name="f66" fmla="val 2284674"/>
              <a:gd name="f67" fmla="val 2284999"/>
              <a:gd name="f68" fmla="val 2070368"/>
              <a:gd name="f69" fmla="val 122464"/>
              <a:gd name="f70" fmla="val 2093200"/>
              <a:gd name="f71" fmla="val 248407"/>
              <a:gd name="f72" fmla="val 2112713"/>
              <a:gd name="f73" fmla="val 372168"/>
              <a:gd name="f74" fmla="val 2105142"/>
              <a:gd name="f75" fmla="val 488631"/>
              <a:gd name="f76" fmla="val 2043490"/>
              <a:gd name="f77" fmla="val 495838"/>
              <a:gd name="f78" fmla="val 2039718"/>
              <a:gd name="f79" fmla="val 505191"/>
              <a:gd name="f80" fmla="val 2039890"/>
              <a:gd name="f81" fmla="val 1575747"/>
              <a:gd name="f82" fmla="val 30326"/>
              <a:gd name="f83" fmla="val 1578492"/>
              <a:gd name="f84" fmla="val 65045"/>
              <a:gd name="f85" fmla="val 1583805"/>
              <a:gd name="f86" fmla="val 99455"/>
              <a:gd name="f87" fmla="val 1591256"/>
              <a:gd name="f88" fmla="val 134013"/>
              <a:gd name="f89" fmla="val 1600874"/>
              <a:gd name="f90" fmla="val 268006"/>
              <a:gd name="f91" fmla="val 1638282"/>
              <a:gd name="f92" fmla="val 408089"/>
              <a:gd name="f93" fmla="val 1659470"/>
              <a:gd name="f94" fmla="val 546960"/>
              <a:gd name="f95" fmla="val 1673430"/>
              <a:gd name="f96" fmla="val 668003"/>
              <a:gd name="f97" fmla="val 1685947"/>
              <a:gd name="f98" fmla="val 790523"/>
              <a:gd name="f99" fmla="val 1676746"/>
              <a:gd name="f100" fmla="val 902901"/>
              <a:gd name="f101" fmla="val 1616488"/>
              <a:gd name="f102" fmla="val 924452"/>
              <a:gd name="f103" fmla="val 1604798"/>
              <a:gd name="f104" fmla="val 953472"/>
              <a:gd name="f105" fmla="val 1606297"/>
              <a:gd name="f106" fmla="val 981963"/>
              <a:gd name="f107" fmla="val 1600906"/>
              <a:gd name="f108" fmla="val 981521"/>
              <a:gd name="f109" fmla="val 1623983"/>
              <a:gd name="f110" fmla="val 984183"/>
              <a:gd name="f111" fmla="val 1633111"/>
              <a:gd name="f112" fmla="val 980602"/>
              <a:gd name="f113" fmla="val 1637984"/>
              <a:gd name="f114" fmla="val 972430"/>
              <a:gd name="f115" fmla="val 1649782"/>
              <a:gd name="f116" fmla="val 963031"/>
              <a:gd name="f117" fmla="val 1661659"/>
              <a:gd name="f118" fmla="val 951630"/>
              <a:gd name="f119" fmla="val 1670341"/>
              <a:gd name="f120" fmla="val 795656"/>
              <a:gd name="f121" fmla="val 1788250"/>
              <a:gd name="f122" fmla="val 620439"/>
              <a:gd name="f123" fmla="val 1861176"/>
              <a:gd name="f124" fmla="val 428358"/>
              <a:gd name="f125" fmla="val 1896744"/>
              <a:gd name="f126" fmla="val 297589"/>
              <a:gd name="f127" fmla="val 1921022"/>
              <a:gd name="f128" fmla="val 177399"/>
              <a:gd name="f129" fmla="val 1891390"/>
              <a:gd name="f130" fmla="val 62362"/>
              <a:gd name="f131" fmla="val 1844923"/>
              <a:gd name="f132" fmla="val 1817067"/>
              <a:gd name="f133" fmla="val 2392663"/>
              <a:gd name="f134" fmla="val 2887521"/>
              <a:gd name="f135" fmla="val 2970795"/>
              <a:gd name="f136" fmla="val 34444"/>
              <a:gd name="f137" fmla="val 3012007"/>
              <a:gd name="f138" fmla="val 48971"/>
              <a:gd name="f139" fmla="val 3054191"/>
              <a:gd name="f140" fmla="val 61282"/>
              <a:gd name="f141" fmla="val 71279"/>
              <a:gd name="f142" fmla="val 3050254"/>
              <a:gd name="f143" fmla="val 125956"/>
              <a:gd name="f144" fmla="val 2955769"/>
              <a:gd name="f145" fmla="val 160146"/>
              <a:gd name="f146" fmla="val 2863239"/>
              <a:gd name="f147" fmla="val 172683"/>
              <a:gd name="f148" fmla="val 2680068"/>
              <a:gd name="f149" fmla="val 197283"/>
              <a:gd name="f150" fmla="val 2529795"/>
              <a:gd name="f151" fmla="val 141319"/>
              <a:gd name="f152" fmla="val 2407524"/>
              <a:gd name="f153" fmla="val 16854"/>
              <a:gd name="f154" fmla="val 605964"/>
              <a:gd name="f155" fmla="val 747628"/>
              <a:gd name="f156" fmla="val 724307"/>
              <a:gd name="f157" fmla="val 81673"/>
              <a:gd name="f158" fmla="val 712100"/>
              <a:gd name="f159" fmla="val 124220"/>
              <a:gd name="f160" fmla="val 700661"/>
              <a:gd name="f161" fmla="val 166932"/>
              <a:gd name="f162" fmla="val 692486"/>
              <a:gd name="f163" fmla="val 210269"/>
              <a:gd name="f164" fmla="val 654756"/>
              <a:gd name="f165" fmla="val 413620"/>
              <a:gd name="f166" fmla="val 626527"/>
              <a:gd name="f167" fmla="val 618747"/>
              <a:gd name="f168" fmla="val 526415"/>
              <a:gd name="f169" fmla="val 804384"/>
              <a:gd name="f170" fmla="val 524462"/>
              <a:gd name="f171" fmla="val 808016"/>
              <a:gd name="f172" fmla="val 531145"/>
              <a:gd name="f173" fmla="val 816228"/>
              <a:gd name="f174" fmla="val 536624"/>
              <a:gd name="f175" fmla="val 827931"/>
              <a:gd name="f176" fmla="val 571904"/>
              <a:gd name="f177" fmla="val 808361"/>
              <a:gd name="f178" fmla="val 605528"/>
              <a:gd name="f179" fmla="val 786618"/>
              <a:gd name="f180" fmla="val 641647"/>
              <a:gd name="f181" fmla="val 769841"/>
              <a:gd name="f182" fmla="val 830399"/>
              <a:gd name="f183" fmla="val 681460"/>
              <a:gd name="f184" fmla="val 917077"/>
              <a:gd name="f185" fmla="val 524931"/>
              <a:gd name="f186" fmla="val 943988"/>
              <a:gd name="f187" fmla="val 325957"/>
              <a:gd name="f188" fmla="val 953121"/>
              <a:gd name="f189" fmla="val 260223"/>
              <a:gd name="f190" fmla="val 966831"/>
              <a:gd name="f191" fmla="val 194866"/>
              <a:gd name="f192" fmla="val 983823"/>
              <a:gd name="f193" fmla="val 130441"/>
              <a:gd name="f194" fmla="val 1018176"/>
              <a:gd name="f195" fmla="val 1245150"/>
              <a:gd name="f196" fmla="val 1215445"/>
              <a:gd name="f197" fmla="val 85044"/>
              <a:gd name="f198" fmla="val 1172858"/>
              <a:gd name="f199" fmla="val 235346"/>
              <a:gd name="f200" fmla="val 1145665"/>
              <a:gd name="f201" fmla="val 391844"/>
              <a:gd name="f202" fmla="val 1037154"/>
              <a:gd name="f203" fmla="val 517590"/>
              <a:gd name="f204" fmla="val 1215367"/>
              <a:gd name="f205" fmla="val 462120"/>
              <a:gd name="f206" fmla="val 1324379"/>
              <a:gd name="f207" fmla="val 334920"/>
              <a:gd name="f208" fmla="val 1405473"/>
              <a:gd name="f209" fmla="val 180067"/>
              <a:gd name="f210" fmla="val 1435353"/>
              <a:gd name="f211" fmla="val 122991"/>
              <a:gd name="f212" fmla="val 1459280"/>
              <a:gd name="f213" fmla="val 61760"/>
              <a:gd name="f214" fmla="val 1485372"/>
              <a:gd name="f215" fmla="val 2313"/>
              <a:gd name="f216" fmla="val 1486481"/>
              <a:gd name="f217" fmla="val 1767143"/>
              <a:gd name="f218" fmla="val 1720915"/>
              <a:gd name="f219" fmla="val 86701"/>
              <a:gd name="f220" fmla="val 1702464"/>
              <a:gd name="f221" fmla="val 117768"/>
              <a:gd name="f222" fmla="val 1682236"/>
              <a:gd name="f223" fmla="val 148127"/>
              <a:gd name="f224" fmla="val 1659572"/>
              <a:gd name="f225" fmla="val 177506"/>
              <a:gd name="f226" fmla="val 1752607"/>
              <a:gd name="f227" fmla="val 159436"/>
              <a:gd name="f228" fmla="val 1856210"/>
              <a:gd name="f229" fmla="val 110043"/>
              <a:gd name="f230" fmla="val 1944334"/>
              <a:gd name="f231" fmla="val 44335"/>
              <a:gd name="f232" fmla="val 1997754"/>
              <a:gd name="f233" fmla="val 2262240"/>
              <a:gd name="f234" fmla="val 2121733"/>
              <a:gd name="f235" fmla="val 60384"/>
              <a:gd name="f236" fmla="val 2043455"/>
              <a:gd name="f237" fmla="val 94032"/>
              <a:gd name="f238" fmla="val 1964207"/>
              <a:gd name="f239" fmla="val 128097"/>
              <a:gd name="f240" fmla="val 1880826"/>
              <a:gd name="f241" fmla="val 163915"/>
              <a:gd name="f242" fmla="val 2016471"/>
              <a:gd name="f243" fmla="val 230529"/>
              <a:gd name="f244" fmla="val 2132159"/>
              <a:gd name="f245" fmla="val 284451"/>
              <a:gd name="f246" fmla="val 2245700"/>
              <a:gd name="f247" fmla="val 343440"/>
              <a:gd name="f248" fmla="val 2305999"/>
              <a:gd name="f249" fmla="val 374753"/>
              <a:gd name="f250" fmla="val 2363067"/>
              <a:gd name="f251" fmla="val 402948"/>
              <a:gd name="f252" fmla="val 2434618"/>
              <a:gd name="f253" fmla="val 387079"/>
              <a:gd name="f254" fmla="val 2453698"/>
              <a:gd name="f255" fmla="val 382847"/>
              <a:gd name="f256" fmla="val 2477235"/>
              <a:gd name="f257" fmla="val 399677"/>
              <a:gd name="f258" fmla="val 2512614"/>
              <a:gd name="f259" fmla="val 411781"/>
              <a:gd name="f260" fmla="val 2420100"/>
              <a:gd name="f261" fmla="val 508828"/>
              <a:gd name="f262" fmla="val 2312511"/>
              <a:gd name="f263" fmla="val 515670"/>
              <a:gd name="f264" fmla="val 2208593"/>
              <a:gd name="f265" fmla="val 529585"/>
              <a:gd name="f266" fmla="val 1968980"/>
              <a:gd name="f267" fmla="val 561874"/>
              <a:gd name="f268" fmla="val 1774391"/>
              <a:gd name="f269" fmla="val 480935"/>
              <a:gd name="f270" fmla="val 1625861"/>
              <a:gd name="f271" fmla="val 279117"/>
              <a:gd name="f272" fmla="val 1501602"/>
              <a:gd name="f273" fmla="val 347992"/>
              <a:gd name="f274" fmla="val 1385771"/>
              <a:gd name="f275" fmla="val 412165"/>
              <a:gd name="f276" fmla="val 1249141"/>
              <a:gd name="f277" fmla="val 487887"/>
              <a:gd name="f278" fmla="val 1347937"/>
              <a:gd name="f279" fmla="val 510051"/>
              <a:gd name="f280" fmla="val 1420506"/>
              <a:gd name="f281" fmla="val 520865"/>
              <a:gd name="f282" fmla="val 1489817"/>
              <a:gd name="f283" fmla="val 543171"/>
              <a:gd name="f284" fmla="val 1662032"/>
              <a:gd name="f285" fmla="val 598671"/>
              <a:gd name="f286" fmla="val 1832774"/>
              <a:gd name="f287" fmla="val 657866"/>
              <a:gd name="f288" fmla="val 2017586"/>
              <a:gd name="f289" fmla="val 654434"/>
              <a:gd name="f290" fmla="val 2037106"/>
              <a:gd name="f291" fmla="val 654158"/>
              <a:gd name="f292" fmla="val 2056972"/>
              <a:gd name="f293" fmla="val 672925"/>
              <a:gd name="f294" fmla="val 2090269"/>
              <a:gd name="f295" fmla="val 689617"/>
              <a:gd name="f296" fmla="val 2014771"/>
              <a:gd name="f297" fmla="val 752684"/>
              <a:gd name="f298" fmla="val 1942857"/>
              <a:gd name="f299" fmla="val 774836"/>
              <a:gd name="f300" fmla="val 1865658"/>
              <a:gd name="f301" fmla="val 783850"/>
              <a:gd name="f302" fmla="val 1623085"/>
              <a:gd name="f303" fmla="val 812816"/>
              <a:gd name="f304" fmla="val 1385662"/>
              <a:gd name="f305" fmla="val 809115"/>
              <a:gd name="f306" fmla="val 1168690"/>
              <a:gd name="f307" fmla="val 673999"/>
              <a:gd name="f308" fmla="val 1146885"/>
              <a:gd name="f309" fmla="val 660570"/>
              <a:gd name="f310" fmla="val 1122765"/>
              <a:gd name="f311" fmla="val 648045"/>
              <a:gd name="f312" fmla="val 1097817"/>
              <a:gd name="f313" fmla="val 643444"/>
              <a:gd name="f314" fmla="val 1062411"/>
              <a:gd name="f315" fmla="val 636939"/>
              <a:gd name="f316" fmla="val 1020764"/>
              <a:gd name="f317" fmla="val 626176"/>
              <a:gd name="f318" fmla="val 990410"/>
              <a:gd name="f319" fmla="val 638134"/>
              <a:gd name="f320" fmla="val 903436"/>
              <a:gd name="f321" fmla="val 672612"/>
              <a:gd name="f322" fmla="val 823401"/>
              <a:gd name="f323" fmla="val 722400"/>
              <a:gd name="f324" fmla="val 736992"/>
              <a:gd name="f325" fmla="val 786910"/>
              <a:gd name="f326" fmla="val 833539"/>
              <a:gd name="f327" fmla="val 800489"/>
              <a:gd name="f328" fmla="val 913270"/>
              <a:gd name="f329" fmla="val 810570"/>
              <a:gd name="f330" fmla="val 992677"/>
              <a:gd name="f331" fmla="val 823042"/>
              <a:gd name="f332" fmla="val 1210604"/>
              <a:gd name="f333" fmla="val 857464"/>
              <a:gd name="f334" fmla="val 1426175"/>
              <a:gd name="f335" fmla="val 914702"/>
              <a:gd name="f336" fmla="val 1650715"/>
              <a:gd name="f337" fmla="val 884022"/>
              <a:gd name="f338" fmla="val 1670079"/>
              <a:gd name="f339" fmla="val 881290"/>
              <a:gd name="f340" fmla="val 1692181"/>
              <a:gd name="f341" fmla="val 897925"/>
              <a:gd name="f342" fmla="val 1721679"/>
              <a:gd name="f343" fmla="val 908500"/>
              <a:gd name="f344" fmla="val 1702532"/>
              <a:gd name="f345" fmla="val 931232"/>
              <a:gd name="f346" fmla="val 1695409"/>
              <a:gd name="f347" fmla="val 946096"/>
              <a:gd name="f348" fmla="val 1683851"/>
              <a:gd name="f349" fmla="val 952322"/>
              <a:gd name="f350" fmla="val 1434339"/>
              <a:gd name="f351" fmla="val 1084824"/>
              <a:gd name="f352" fmla="val 1174944"/>
              <a:gd name="f353" fmla="val 1155344"/>
              <a:gd name="f354" fmla="val 897899"/>
              <a:gd name="f355" fmla="val 1046664"/>
              <a:gd name="f356" fmla="val 771870"/>
              <a:gd name="f357" fmla="val 997184"/>
              <a:gd name="f358" fmla="val 642761"/>
              <a:gd name="f359" fmla="val 974076"/>
              <a:gd name="f360" fmla="val 509734"/>
              <a:gd name="f361" fmla="val 965536"/>
              <a:gd name="f362" fmla="val 488017"/>
              <a:gd name="f363" fmla="val 964052"/>
              <a:gd name="f364" fmla="val 461157"/>
              <a:gd name="f365" fmla="val 959192"/>
              <a:gd name="f366" fmla="val 445191"/>
              <a:gd name="f367" fmla="val 969204"/>
              <a:gd name="f368" fmla="val 333897"/>
              <a:gd name="f369" fmla="val 1037646"/>
              <a:gd name="f370" fmla="val 225641"/>
              <a:gd name="f371" fmla="val 1110639"/>
              <a:gd name="f372" fmla="val 133050"/>
              <a:gd name="f373" fmla="val 1206458"/>
              <a:gd name="f374" fmla="val 341357"/>
              <a:gd name="f375" fmla="val 1149953"/>
              <a:gd name="f376" fmla="val 544404"/>
              <a:gd name="f377" fmla="val 1184550"/>
              <a:gd name="f378" fmla="val 747077"/>
              <a:gd name="f379" fmla="val 1223721"/>
              <a:gd name="f380" fmla="val 916050"/>
              <a:gd name="f381" fmla="val 1256376"/>
              <a:gd name="f382" fmla="val 1083927"/>
              <a:gd name="f383" fmla="val 1270129"/>
              <a:gd name="f384" fmla="val 1246838"/>
              <a:gd name="f385" fmla="val 1194561"/>
              <a:gd name="f386" fmla="val 1258266"/>
              <a:gd name="f387" fmla="val 1189292"/>
              <a:gd name="f388" fmla="val 1273919"/>
              <a:gd name="f389" fmla="val 1192389"/>
              <a:gd name="f390" fmla="val 1295481"/>
              <a:gd name="f391" fmla="val 1191416"/>
              <a:gd name="f392" fmla="val 1295482"/>
              <a:gd name="f393" fmla="val 1292240"/>
              <a:gd name="f394" fmla="val 1223193"/>
              <a:gd name="f395" fmla="val 1327979"/>
              <a:gd name="f396" fmla="val 1157573"/>
              <a:gd name="f397" fmla="val 1361213"/>
              <a:gd name="f398" fmla="val 1105553"/>
              <a:gd name="f399" fmla="val 1387523"/>
              <a:gd name="f400" fmla="val 1045986"/>
              <a:gd name="f401" fmla="val 1399416"/>
              <a:gd name="f402" fmla="val 989171"/>
              <a:gd name="f403" fmla="val 1414361"/>
              <a:gd name="f404" fmla="val 778473"/>
              <a:gd name="f405" fmla="val 1470541"/>
              <a:gd name="f406" fmla="val 567742"/>
              <a:gd name="f407" fmla="val 1476548"/>
              <a:gd name="f408" fmla="val 353864"/>
              <a:gd name="f409" fmla="val 1426601"/>
              <a:gd name="f410" fmla="val 254241"/>
              <a:gd name="f411" fmla="val 1403352"/>
              <a:gd name="f412" fmla="val 150259"/>
              <a:gd name="f413" fmla="val 1399724"/>
              <a:gd name="f414" fmla="val 48450"/>
              <a:gd name="f415" fmla="val 1385431"/>
              <a:gd name="f416" fmla="val 1383095"/>
              <a:gd name="f417" fmla="val 442797"/>
              <a:gd name="f418" fmla="val 10908"/>
              <a:gd name="f419" fmla="val 416103"/>
              <a:gd name="f420" fmla="val 51257"/>
              <a:gd name="f421" fmla="val 330271"/>
              <a:gd name="f422" fmla="val 105655"/>
              <a:gd name="f423" fmla="val 249632"/>
              <a:gd name="f424" fmla="val 176820"/>
              <a:gd name="f425" fmla="val 175170"/>
              <a:gd name="f426" fmla="val 198630"/>
              <a:gd name="f427" fmla="val 152556"/>
              <a:gd name="f428" fmla="val 214572"/>
              <a:gd name="f429" fmla="val 121109"/>
              <a:gd name="f430" fmla="val 260099"/>
              <a:gd name="f431" fmla="val 130205"/>
              <a:gd name="f432" fmla="val 260498"/>
              <a:gd name="f433" fmla="val 147064"/>
              <a:gd name="f434" fmla="val 265873"/>
              <a:gd name="f435" fmla="val 163135"/>
              <a:gd name="f436" fmla="val 260495"/>
              <a:gd name="f437" fmla="val 174096"/>
              <a:gd name="f438" fmla="val 193118"/>
              <a:gd name="f439" fmla="val 310351"/>
              <a:gd name="f440" fmla="val 184260"/>
              <a:gd name="f441" fmla="val 458681"/>
              <a:gd name="f442" fmla="val 174574"/>
              <a:gd name="f443" fmla="val 605925"/>
              <a:gd name="f444" fmla="val 164473"/>
              <a:gd name="f445" fmla="val 761636"/>
              <a:gd name="f446" fmla="val 140011"/>
              <a:gd name="f447" fmla="val 913697"/>
              <a:gd name="f448" fmla="val 85341"/>
              <a:gd name="f449" fmla="val 1060441"/>
              <a:gd name="f450" fmla="val 72759"/>
              <a:gd name="f451" fmla="val 1094049"/>
              <a:gd name="f452" fmla="val 61613"/>
              <a:gd name="f453" fmla="val 1127849"/>
              <a:gd name="f454" fmla="val 45643"/>
              <a:gd name="f455" fmla="val 1173905"/>
              <a:gd name="f456" fmla="val 182365"/>
              <a:gd name="f457" fmla="val 1101118"/>
              <a:gd name="f458" fmla="val 259625"/>
              <a:gd name="f459" fmla="val 999811"/>
              <a:gd name="f460" fmla="val 288222"/>
              <a:gd name="f461" fmla="val 862194"/>
              <a:gd name="f462" fmla="val 317271"/>
              <a:gd name="f463" fmla="val 721228"/>
              <a:gd name="f464" fmla="val 343722"/>
              <a:gd name="f465" fmla="val 579667"/>
              <a:gd name="f466" fmla="val 370923"/>
              <a:gd name="f467" fmla="val 437965"/>
              <a:gd name="f468" fmla="val 404041"/>
              <a:gd name="f469" fmla="val 266013"/>
              <a:gd name="f470" fmla="val 488120"/>
              <a:gd name="f471" fmla="val 126452"/>
              <a:gd name="f472" fmla="val 600507"/>
              <a:gd name="f473" fmla="val 5216"/>
              <a:gd name="f474" fmla="+- 0 0 -90"/>
              <a:gd name="f475" fmla="*/ f3 1 3097831"/>
              <a:gd name="f476" fmla="*/ f4 1 2532431"/>
              <a:gd name="f477" fmla="+- f7 0 f5"/>
              <a:gd name="f478" fmla="+- f6 0 f5"/>
              <a:gd name="f479" fmla="*/ f474 f0 1"/>
              <a:gd name="f480" fmla="*/ f478 1 3097831"/>
              <a:gd name="f481" fmla="*/ f477 1 2532431"/>
              <a:gd name="f482" fmla="*/ 177065 f478 1"/>
              <a:gd name="f483" fmla="*/ 2339513 f477 1"/>
              <a:gd name="f484" fmla="*/ 254598 f478 1"/>
              <a:gd name="f485" fmla="*/ 2356846 f477 1"/>
              <a:gd name="f486" fmla="*/ 184928 f478 1"/>
              <a:gd name="f487" fmla="*/ 2423626 f477 1"/>
              <a:gd name="f488" fmla="*/ 5587 f478 1"/>
              <a:gd name="f489" fmla="*/ 2530140 f477 1"/>
              <a:gd name="f490" fmla="*/ 0 f478 1"/>
              <a:gd name="f491" fmla="*/ 2532431 f477 1"/>
              <a:gd name="f492" fmla="*/ 2381588 f477 1"/>
              <a:gd name="f493" fmla="*/ 23582 f478 1"/>
              <a:gd name="f494" fmla="*/ 2378908 f477 1"/>
              <a:gd name="f495" fmla="*/ 515105 f478 1"/>
              <a:gd name="f496" fmla="*/ 2041082 f477 1"/>
              <a:gd name="f497" fmla="*/ 544953 f478 1"/>
              <a:gd name="f498" fmla="*/ 2044795 f477 1"/>
              <a:gd name="f499" fmla="*/ 554530 f478 1"/>
              <a:gd name="f500" fmla="*/ 2065819 f477 1"/>
              <a:gd name="f501" fmla="*/ 466801 f478 1"/>
              <a:gd name="f502" fmla="*/ 2136482 f477 1"/>
              <a:gd name="f503" fmla="*/ 80640 f478 1"/>
              <a:gd name="f504" fmla="*/ 2269208 f477 1"/>
              <a:gd name="f505" fmla="*/ 4467 f478 1"/>
              <a:gd name="f506" fmla="*/ 2284674 f477 1"/>
              <a:gd name="f507" fmla="*/ 2284999 f477 1"/>
              <a:gd name="f508" fmla="*/ 2070368 f477 1"/>
              <a:gd name="f509" fmla="*/ 122464 f478 1"/>
              <a:gd name="f510" fmla="*/ 2093200 f477 1"/>
              <a:gd name="f511" fmla="*/ 488631 f478 1"/>
              <a:gd name="f512" fmla="*/ 2043490 f477 1"/>
              <a:gd name="f513" fmla="*/ 1575747 f477 1"/>
              <a:gd name="f514" fmla="*/ 30326 f478 1"/>
              <a:gd name="f515" fmla="*/ 1578492 f477 1"/>
              <a:gd name="f516" fmla="*/ 134013 f478 1"/>
              <a:gd name="f517" fmla="*/ 1600874 f477 1"/>
              <a:gd name="f518" fmla="*/ 546960 f478 1"/>
              <a:gd name="f519" fmla="*/ 1673430 f477 1"/>
              <a:gd name="f520" fmla="*/ 902901 f478 1"/>
              <a:gd name="f521" fmla="*/ 1616488 f477 1"/>
              <a:gd name="f522" fmla="*/ 981963 f478 1"/>
              <a:gd name="f523" fmla="*/ 1600906 f477 1"/>
              <a:gd name="f524" fmla="*/ 980602 f478 1"/>
              <a:gd name="f525" fmla="*/ 1637984 f477 1"/>
              <a:gd name="f526" fmla="*/ 951630 f478 1"/>
              <a:gd name="f527" fmla="*/ 1670341 f477 1"/>
              <a:gd name="f528" fmla="*/ 428358 f478 1"/>
              <a:gd name="f529" fmla="*/ 1896744 f477 1"/>
              <a:gd name="f530" fmla="*/ 62362 f478 1"/>
              <a:gd name="f531" fmla="*/ 1844923 f477 1"/>
              <a:gd name="f532" fmla="*/ 1817067 f477 1"/>
              <a:gd name="f533" fmla="*/ 2392663 f478 1"/>
              <a:gd name="f534" fmla="*/ 0 f477 1"/>
              <a:gd name="f535" fmla="*/ 2887521 f478 1"/>
              <a:gd name="f536" fmla="*/ 2970795 f478 1"/>
              <a:gd name="f537" fmla="*/ 34444 f477 1"/>
              <a:gd name="f538" fmla="*/ 3097831 f478 1"/>
              <a:gd name="f539" fmla="*/ 71279 f477 1"/>
              <a:gd name="f540" fmla="*/ 2863239 f478 1"/>
              <a:gd name="f541" fmla="*/ 172683 f477 1"/>
              <a:gd name="f542" fmla="*/ 2407524 f478 1"/>
              <a:gd name="f543" fmla="*/ 16854 f477 1"/>
              <a:gd name="f544" fmla="*/ 605964 f478 1"/>
              <a:gd name="f545" fmla="*/ 747628 f478 1"/>
              <a:gd name="f546" fmla="*/ 724307 f478 1"/>
              <a:gd name="f547" fmla="*/ 81673 f477 1"/>
              <a:gd name="f548" fmla="*/ 692486 f478 1"/>
              <a:gd name="f549" fmla="*/ 210269 f477 1"/>
              <a:gd name="f550" fmla="*/ 526415 f478 1"/>
              <a:gd name="f551" fmla="*/ 804384 f477 1"/>
              <a:gd name="f552" fmla="*/ 536624 f478 1"/>
              <a:gd name="f553" fmla="*/ 827931 f477 1"/>
              <a:gd name="f554" fmla="*/ 641647 f478 1"/>
              <a:gd name="f555" fmla="*/ 769841 f477 1"/>
              <a:gd name="f556" fmla="*/ 943988 f478 1"/>
              <a:gd name="f557" fmla="*/ 325957 f477 1"/>
              <a:gd name="f558" fmla="*/ 983823 f478 1"/>
              <a:gd name="f559" fmla="*/ 130441 f477 1"/>
              <a:gd name="f560" fmla="*/ 1018176 f478 1"/>
              <a:gd name="f561" fmla="*/ 1245150 f478 1"/>
              <a:gd name="f562" fmla="*/ 1215445 f478 1"/>
              <a:gd name="f563" fmla="*/ 85044 f477 1"/>
              <a:gd name="f564" fmla="*/ 1037154 f478 1"/>
              <a:gd name="f565" fmla="*/ 517590 f477 1"/>
              <a:gd name="f566" fmla="*/ 1405473 f478 1"/>
              <a:gd name="f567" fmla="*/ 180067 f477 1"/>
              <a:gd name="f568" fmla="*/ 1485372 f478 1"/>
              <a:gd name="f569" fmla="*/ 2313 f477 1"/>
              <a:gd name="f570" fmla="*/ 1486481 f478 1"/>
              <a:gd name="f571" fmla="*/ 1767143 f478 1"/>
              <a:gd name="f572" fmla="*/ 1720915 f478 1"/>
              <a:gd name="f573" fmla="*/ 86701 f477 1"/>
              <a:gd name="f574" fmla="*/ 1659572 f478 1"/>
              <a:gd name="f575" fmla="*/ 177506 f477 1"/>
              <a:gd name="f576" fmla="*/ 1944334 f478 1"/>
              <a:gd name="f577" fmla="*/ 44335 f477 1"/>
              <a:gd name="f578" fmla="*/ 1997754 f478 1"/>
              <a:gd name="f579" fmla="*/ 2262240 f478 1"/>
              <a:gd name="f580" fmla="*/ 2121733 f478 1"/>
              <a:gd name="f581" fmla="*/ 60384 f477 1"/>
              <a:gd name="f582" fmla="*/ 1880826 f478 1"/>
              <a:gd name="f583" fmla="*/ 163915 f477 1"/>
              <a:gd name="f584" fmla="*/ 2245700 f478 1"/>
              <a:gd name="f585" fmla="*/ 343440 f477 1"/>
              <a:gd name="f586" fmla="*/ 2434618 f478 1"/>
              <a:gd name="f587" fmla="*/ 387079 f477 1"/>
              <a:gd name="f588" fmla="*/ 2512614 f478 1"/>
              <a:gd name="f589" fmla="*/ 411781 f477 1"/>
              <a:gd name="f590" fmla="*/ 2208593 f478 1"/>
              <a:gd name="f591" fmla="*/ 529585 f477 1"/>
              <a:gd name="f592" fmla="*/ 1625861 f478 1"/>
              <a:gd name="f593" fmla="*/ 279117 f477 1"/>
              <a:gd name="f594" fmla="*/ 1249141 f478 1"/>
              <a:gd name="f595" fmla="*/ 487887 f477 1"/>
              <a:gd name="f596" fmla="*/ 1489817 f478 1"/>
              <a:gd name="f597" fmla="*/ 543171 f477 1"/>
              <a:gd name="f598" fmla="*/ 2017586 f478 1"/>
              <a:gd name="f599" fmla="*/ 654434 f477 1"/>
              <a:gd name="f600" fmla="*/ 2090269 f478 1"/>
              <a:gd name="f601" fmla="*/ 689617 f477 1"/>
              <a:gd name="f602" fmla="*/ 1865658 f478 1"/>
              <a:gd name="f603" fmla="*/ 783850 f477 1"/>
              <a:gd name="f604" fmla="*/ 1168690 f478 1"/>
              <a:gd name="f605" fmla="*/ 673999 f477 1"/>
              <a:gd name="f606" fmla="*/ 1097817 f478 1"/>
              <a:gd name="f607" fmla="*/ 643444 f477 1"/>
              <a:gd name="f608" fmla="*/ 990410 f478 1"/>
              <a:gd name="f609" fmla="*/ 638134 f477 1"/>
              <a:gd name="f610" fmla="*/ 736992 f478 1"/>
              <a:gd name="f611" fmla="*/ 786910 f477 1"/>
              <a:gd name="f612" fmla="*/ 992677 f478 1"/>
              <a:gd name="f613" fmla="*/ 823042 f477 1"/>
              <a:gd name="f614" fmla="*/ 1650715 f478 1"/>
              <a:gd name="f615" fmla="*/ 884022 f477 1"/>
              <a:gd name="f616" fmla="*/ 1721679 f478 1"/>
              <a:gd name="f617" fmla="*/ 908500 f477 1"/>
              <a:gd name="f618" fmla="*/ 1683851 f478 1"/>
              <a:gd name="f619" fmla="*/ 952322 f477 1"/>
              <a:gd name="f620" fmla="*/ 897899 f478 1"/>
              <a:gd name="f621" fmla="*/ 1046664 f477 1"/>
              <a:gd name="f622" fmla="*/ 509734 f478 1"/>
              <a:gd name="f623" fmla="*/ 965536 f477 1"/>
              <a:gd name="f624" fmla="*/ 445191 f478 1"/>
              <a:gd name="f625" fmla="*/ 969204 f477 1"/>
              <a:gd name="f626" fmla="*/ 133050 f478 1"/>
              <a:gd name="f627" fmla="*/ 1206458 f477 1"/>
              <a:gd name="f628" fmla="*/ 747077 f478 1"/>
              <a:gd name="f629" fmla="*/ 1223721 f477 1"/>
              <a:gd name="f630" fmla="*/ 1246838 f478 1"/>
              <a:gd name="f631" fmla="*/ 1194561 f477 1"/>
              <a:gd name="f632" fmla="*/ 1295481 f478 1"/>
              <a:gd name="f633" fmla="*/ 1191416 f477 1"/>
              <a:gd name="f634" fmla="*/ 1157573 f478 1"/>
              <a:gd name="f635" fmla="*/ 1361213 f477 1"/>
              <a:gd name="f636" fmla="*/ 989171 f478 1"/>
              <a:gd name="f637" fmla="*/ 1414361 f477 1"/>
              <a:gd name="f638" fmla="*/ 353864 f478 1"/>
              <a:gd name="f639" fmla="*/ 1426601 f477 1"/>
              <a:gd name="f640" fmla="*/ 48450 f478 1"/>
              <a:gd name="f641" fmla="*/ 1385431 f477 1"/>
              <a:gd name="f642" fmla="*/ 1383095 f477 1"/>
              <a:gd name="f643" fmla="*/ 442797 f477 1"/>
              <a:gd name="f644" fmla="*/ 10908 f478 1"/>
              <a:gd name="f645" fmla="*/ 416103 f477 1"/>
              <a:gd name="f646" fmla="*/ 176820 f478 1"/>
              <a:gd name="f647" fmla="*/ 175170 f477 1"/>
              <a:gd name="f648" fmla="*/ 260099 f478 1"/>
              <a:gd name="f649" fmla="*/ 130205 f477 1"/>
              <a:gd name="f650" fmla="*/ 260495 f478 1"/>
              <a:gd name="f651" fmla="*/ 174096 f477 1"/>
              <a:gd name="f652" fmla="*/ 174574 f478 1"/>
              <a:gd name="f653" fmla="*/ 605925 f477 1"/>
              <a:gd name="f654" fmla="*/ 85341 f478 1"/>
              <a:gd name="f655" fmla="*/ 1060441 f477 1"/>
              <a:gd name="f656" fmla="*/ 45643 f478 1"/>
              <a:gd name="f657" fmla="*/ 1173905 f477 1"/>
              <a:gd name="f658" fmla="*/ 288222 f478 1"/>
              <a:gd name="f659" fmla="*/ 862194 f477 1"/>
              <a:gd name="f660" fmla="*/ 370923 f478 1"/>
              <a:gd name="f661" fmla="*/ 437965 f477 1"/>
              <a:gd name="f662" fmla="*/ 600507 f478 1"/>
              <a:gd name="f663" fmla="*/ 5216 f477 1"/>
              <a:gd name="f664" fmla="*/ f479 1 f2"/>
              <a:gd name="f665" fmla="*/ f482 1 3097831"/>
              <a:gd name="f666" fmla="*/ f483 1 2532431"/>
              <a:gd name="f667" fmla="*/ f484 1 3097831"/>
              <a:gd name="f668" fmla="*/ f485 1 2532431"/>
              <a:gd name="f669" fmla="*/ f486 1 3097831"/>
              <a:gd name="f670" fmla="*/ f487 1 2532431"/>
              <a:gd name="f671" fmla="*/ f488 1 3097831"/>
              <a:gd name="f672" fmla="*/ f489 1 2532431"/>
              <a:gd name="f673" fmla="*/ f490 1 3097831"/>
              <a:gd name="f674" fmla="*/ f491 1 2532431"/>
              <a:gd name="f675" fmla="*/ f492 1 2532431"/>
              <a:gd name="f676" fmla="*/ f493 1 3097831"/>
              <a:gd name="f677" fmla="*/ f494 1 2532431"/>
              <a:gd name="f678" fmla="*/ f495 1 3097831"/>
              <a:gd name="f679" fmla="*/ f496 1 2532431"/>
              <a:gd name="f680" fmla="*/ f497 1 3097831"/>
              <a:gd name="f681" fmla="*/ f498 1 2532431"/>
              <a:gd name="f682" fmla="*/ f499 1 3097831"/>
              <a:gd name="f683" fmla="*/ f500 1 2532431"/>
              <a:gd name="f684" fmla="*/ f501 1 3097831"/>
              <a:gd name="f685" fmla="*/ f502 1 2532431"/>
              <a:gd name="f686" fmla="*/ f503 1 3097831"/>
              <a:gd name="f687" fmla="*/ f504 1 2532431"/>
              <a:gd name="f688" fmla="*/ f505 1 3097831"/>
              <a:gd name="f689" fmla="*/ f506 1 2532431"/>
              <a:gd name="f690" fmla="*/ f507 1 2532431"/>
              <a:gd name="f691" fmla="*/ f508 1 2532431"/>
              <a:gd name="f692" fmla="*/ f509 1 3097831"/>
              <a:gd name="f693" fmla="*/ f510 1 2532431"/>
              <a:gd name="f694" fmla="*/ f511 1 3097831"/>
              <a:gd name="f695" fmla="*/ f512 1 2532431"/>
              <a:gd name="f696" fmla="*/ f513 1 2532431"/>
              <a:gd name="f697" fmla="*/ f514 1 3097831"/>
              <a:gd name="f698" fmla="*/ f515 1 2532431"/>
              <a:gd name="f699" fmla="*/ f516 1 3097831"/>
              <a:gd name="f700" fmla="*/ f517 1 2532431"/>
              <a:gd name="f701" fmla="*/ f518 1 3097831"/>
              <a:gd name="f702" fmla="*/ f519 1 2532431"/>
              <a:gd name="f703" fmla="*/ f520 1 3097831"/>
              <a:gd name="f704" fmla="*/ f521 1 2532431"/>
              <a:gd name="f705" fmla="*/ f522 1 3097831"/>
              <a:gd name="f706" fmla="*/ f523 1 2532431"/>
              <a:gd name="f707" fmla="*/ f524 1 3097831"/>
              <a:gd name="f708" fmla="*/ f525 1 2532431"/>
              <a:gd name="f709" fmla="*/ f526 1 3097831"/>
              <a:gd name="f710" fmla="*/ f527 1 2532431"/>
              <a:gd name="f711" fmla="*/ f528 1 3097831"/>
              <a:gd name="f712" fmla="*/ f529 1 2532431"/>
              <a:gd name="f713" fmla="*/ f530 1 3097831"/>
              <a:gd name="f714" fmla="*/ f531 1 2532431"/>
              <a:gd name="f715" fmla="*/ f532 1 2532431"/>
              <a:gd name="f716" fmla="*/ f533 1 3097831"/>
              <a:gd name="f717" fmla="*/ f534 1 2532431"/>
              <a:gd name="f718" fmla="*/ f535 1 3097831"/>
              <a:gd name="f719" fmla="*/ f536 1 3097831"/>
              <a:gd name="f720" fmla="*/ f537 1 2532431"/>
              <a:gd name="f721" fmla="*/ f538 1 3097831"/>
              <a:gd name="f722" fmla="*/ f539 1 2532431"/>
              <a:gd name="f723" fmla="*/ f540 1 3097831"/>
              <a:gd name="f724" fmla="*/ f541 1 2532431"/>
              <a:gd name="f725" fmla="*/ f542 1 3097831"/>
              <a:gd name="f726" fmla="*/ f543 1 2532431"/>
              <a:gd name="f727" fmla="*/ f544 1 3097831"/>
              <a:gd name="f728" fmla="*/ f545 1 3097831"/>
              <a:gd name="f729" fmla="*/ f546 1 3097831"/>
              <a:gd name="f730" fmla="*/ f547 1 2532431"/>
              <a:gd name="f731" fmla="*/ f548 1 3097831"/>
              <a:gd name="f732" fmla="*/ f549 1 2532431"/>
              <a:gd name="f733" fmla="*/ f550 1 3097831"/>
              <a:gd name="f734" fmla="*/ f551 1 2532431"/>
              <a:gd name="f735" fmla="*/ f552 1 3097831"/>
              <a:gd name="f736" fmla="*/ f553 1 2532431"/>
              <a:gd name="f737" fmla="*/ f554 1 3097831"/>
              <a:gd name="f738" fmla="*/ f555 1 2532431"/>
              <a:gd name="f739" fmla="*/ f556 1 3097831"/>
              <a:gd name="f740" fmla="*/ f557 1 2532431"/>
              <a:gd name="f741" fmla="*/ f558 1 3097831"/>
              <a:gd name="f742" fmla="*/ f559 1 2532431"/>
              <a:gd name="f743" fmla="*/ f560 1 3097831"/>
              <a:gd name="f744" fmla="*/ f561 1 3097831"/>
              <a:gd name="f745" fmla="*/ f562 1 3097831"/>
              <a:gd name="f746" fmla="*/ f563 1 2532431"/>
              <a:gd name="f747" fmla="*/ f564 1 3097831"/>
              <a:gd name="f748" fmla="*/ f565 1 2532431"/>
              <a:gd name="f749" fmla="*/ f566 1 3097831"/>
              <a:gd name="f750" fmla="*/ f567 1 2532431"/>
              <a:gd name="f751" fmla="*/ f568 1 3097831"/>
              <a:gd name="f752" fmla="*/ f569 1 2532431"/>
              <a:gd name="f753" fmla="*/ f570 1 3097831"/>
              <a:gd name="f754" fmla="*/ f571 1 3097831"/>
              <a:gd name="f755" fmla="*/ f572 1 3097831"/>
              <a:gd name="f756" fmla="*/ f573 1 2532431"/>
              <a:gd name="f757" fmla="*/ f574 1 3097831"/>
              <a:gd name="f758" fmla="*/ f575 1 2532431"/>
              <a:gd name="f759" fmla="*/ f576 1 3097831"/>
              <a:gd name="f760" fmla="*/ f577 1 2532431"/>
              <a:gd name="f761" fmla="*/ f578 1 3097831"/>
              <a:gd name="f762" fmla="*/ f579 1 3097831"/>
              <a:gd name="f763" fmla="*/ f580 1 3097831"/>
              <a:gd name="f764" fmla="*/ f581 1 2532431"/>
              <a:gd name="f765" fmla="*/ f582 1 3097831"/>
              <a:gd name="f766" fmla="*/ f583 1 2532431"/>
              <a:gd name="f767" fmla="*/ f584 1 3097831"/>
              <a:gd name="f768" fmla="*/ f585 1 2532431"/>
              <a:gd name="f769" fmla="*/ f586 1 3097831"/>
              <a:gd name="f770" fmla="*/ f587 1 2532431"/>
              <a:gd name="f771" fmla="*/ f588 1 3097831"/>
              <a:gd name="f772" fmla="*/ f589 1 2532431"/>
              <a:gd name="f773" fmla="*/ f590 1 3097831"/>
              <a:gd name="f774" fmla="*/ f591 1 2532431"/>
              <a:gd name="f775" fmla="*/ f592 1 3097831"/>
              <a:gd name="f776" fmla="*/ f593 1 2532431"/>
              <a:gd name="f777" fmla="*/ f594 1 3097831"/>
              <a:gd name="f778" fmla="*/ f595 1 2532431"/>
              <a:gd name="f779" fmla="*/ f596 1 3097831"/>
              <a:gd name="f780" fmla="*/ f597 1 2532431"/>
              <a:gd name="f781" fmla="*/ f598 1 3097831"/>
              <a:gd name="f782" fmla="*/ f599 1 2532431"/>
              <a:gd name="f783" fmla="*/ f600 1 3097831"/>
              <a:gd name="f784" fmla="*/ f601 1 2532431"/>
              <a:gd name="f785" fmla="*/ f602 1 3097831"/>
              <a:gd name="f786" fmla="*/ f603 1 2532431"/>
              <a:gd name="f787" fmla="*/ f604 1 3097831"/>
              <a:gd name="f788" fmla="*/ f605 1 2532431"/>
              <a:gd name="f789" fmla="*/ f606 1 3097831"/>
              <a:gd name="f790" fmla="*/ f607 1 2532431"/>
              <a:gd name="f791" fmla="*/ f608 1 3097831"/>
              <a:gd name="f792" fmla="*/ f609 1 2532431"/>
              <a:gd name="f793" fmla="*/ f610 1 3097831"/>
              <a:gd name="f794" fmla="*/ f611 1 2532431"/>
              <a:gd name="f795" fmla="*/ f612 1 3097831"/>
              <a:gd name="f796" fmla="*/ f613 1 2532431"/>
              <a:gd name="f797" fmla="*/ f614 1 3097831"/>
              <a:gd name="f798" fmla="*/ f615 1 2532431"/>
              <a:gd name="f799" fmla="*/ f616 1 3097831"/>
              <a:gd name="f800" fmla="*/ f617 1 2532431"/>
              <a:gd name="f801" fmla="*/ f618 1 3097831"/>
              <a:gd name="f802" fmla="*/ f619 1 2532431"/>
              <a:gd name="f803" fmla="*/ f620 1 3097831"/>
              <a:gd name="f804" fmla="*/ f621 1 2532431"/>
              <a:gd name="f805" fmla="*/ f622 1 3097831"/>
              <a:gd name="f806" fmla="*/ f623 1 2532431"/>
              <a:gd name="f807" fmla="*/ f624 1 3097831"/>
              <a:gd name="f808" fmla="*/ f625 1 2532431"/>
              <a:gd name="f809" fmla="*/ f626 1 3097831"/>
              <a:gd name="f810" fmla="*/ f627 1 2532431"/>
              <a:gd name="f811" fmla="*/ f628 1 3097831"/>
              <a:gd name="f812" fmla="*/ f629 1 2532431"/>
              <a:gd name="f813" fmla="*/ f630 1 3097831"/>
              <a:gd name="f814" fmla="*/ f631 1 2532431"/>
              <a:gd name="f815" fmla="*/ f632 1 3097831"/>
              <a:gd name="f816" fmla="*/ f633 1 2532431"/>
              <a:gd name="f817" fmla="*/ f634 1 3097831"/>
              <a:gd name="f818" fmla="*/ f635 1 2532431"/>
              <a:gd name="f819" fmla="*/ f636 1 3097831"/>
              <a:gd name="f820" fmla="*/ f637 1 2532431"/>
              <a:gd name="f821" fmla="*/ f638 1 3097831"/>
              <a:gd name="f822" fmla="*/ f639 1 2532431"/>
              <a:gd name="f823" fmla="*/ f640 1 3097831"/>
              <a:gd name="f824" fmla="*/ f641 1 2532431"/>
              <a:gd name="f825" fmla="*/ f642 1 2532431"/>
              <a:gd name="f826" fmla="*/ f643 1 2532431"/>
              <a:gd name="f827" fmla="*/ f644 1 3097831"/>
              <a:gd name="f828" fmla="*/ f645 1 2532431"/>
              <a:gd name="f829" fmla="*/ f646 1 3097831"/>
              <a:gd name="f830" fmla="*/ f647 1 2532431"/>
              <a:gd name="f831" fmla="*/ f648 1 3097831"/>
              <a:gd name="f832" fmla="*/ f649 1 2532431"/>
              <a:gd name="f833" fmla="*/ f650 1 3097831"/>
              <a:gd name="f834" fmla="*/ f651 1 2532431"/>
              <a:gd name="f835" fmla="*/ f652 1 3097831"/>
              <a:gd name="f836" fmla="*/ f653 1 2532431"/>
              <a:gd name="f837" fmla="*/ f654 1 3097831"/>
              <a:gd name="f838" fmla="*/ f655 1 2532431"/>
              <a:gd name="f839" fmla="*/ f656 1 3097831"/>
              <a:gd name="f840" fmla="*/ f657 1 2532431"/>
              <a:gd name="f841" fmla="*/ f658 1 3097831"/>
              <a:gd name="f842" fmla="*/ f659 1 2532431"/>
              <a:gd name="f843" fmla="*/ f660 1 3097831"/>
              <a:gd name="f844" fmla="*/ f661 1 2532431"/>
              <a:gd name="f845" fmla="*/ f662 1 3097831"/>
              <a:gd name="f846" fmla="*/ f663 1 2532431"/>
              <a:gd name="f847" fmla="*/ f5 1 f480"/>
              <a:gd name="f848" fmla="*/ f6 1 f480"/>
              <a:gd name="f849" fmla="*/ f5 1 f481"/>
              <a:gd name="f850" fmla="*/ f7 1 f481"/>
              <a:gd name="f851" fmla="+- f664 0 f1"/>
              <a:gd name="f852" fmla="*/ f665 1 f480"/>
              <a:gd name="f853" fmla="*/ f666 1 f481"/>
              <a:gd name="f854" fmla="*/ f667 1 f480"/>
              <a:gd name="f855" fmla="*/ f668 1 f481"/>
              <a:gd name="f856" fmla="*/ f669 1 f480"/>
              <a:gd name="f857" fmla="*/ f670 1 f481"/>
              <a:gd name="f858" fmla="*/ f671 1 f480"/>
              <a:gd name="f859" fmla="*/ f672 1 f481"/>
              <a:gd name="f860" fmla="*/ f673 1 f480"/>
              <a:gd name="f861" fmla="*/ f674 1 f481"/>
              <a:gd name="f862" fmla="*/ f675 1 f481"/>
              <a:gd name="f863" fmla="*/ f676 1 f480"/>
              <a:gd name="f864" fmla="*/ f677 1 f481"/>
              <a:gd name="f865" fmla="*/ f678 1 f480"/>
              <a:gd name="f866" fmla="*/ f679 1 f481"/>
              <a:gd name="f867" fmla="*/ f680 1 f480"/>
              <a:gd name="f868" fmla="*/ f681 1 f481"/>
              <a:gd name="f869" fmla="*/ f682 1 f480"/>
              <a:gd name="f870" fmla="*/ f683 1 f481"/>
              <a:gd name="f871" fmla="*/ f684 1 f480"/>
              <a:gd name="f872" fmla="*/ f685 1 f481"/>
              <a:gd name="f873" fmla="*/ f686 1 f480"/>
              <a:gd name="f874" fmla="*/ f687 1 f481"/>
              <a:gd name="f875" fmla="*/ f688 1 f480"/>
              <a:gd name="f876" fmla="*/ f689 1 f481"/>
              <a:gd name="f877" fmla="*/ f690 1 f481"/>
              <a:gd name="f878" fmla="*/ f691 1 f481"/>
              <a:gd name="f879" fmla="*/ f692 1 f480"/>
              <a:gd name="f880" fmla="*/ f693 1 f481"/>
              <a:gd name="f881" fmla="*/ f694 1 f480"/>
              <a:gd name="f882" fmla="*/ f695 1 f481"/>
              <a:gd name="f883" fmla="*/ f696 1 f481"/>
              <a:gd name="f884" fmla="*/ f697 1 f480"/>
              <a:gd name="f885" fmla="*/ f698 1 f481"/>
              <a:gd name="f886" fmla="*/ f699 1 f480"/>
              <a:gd name="f887" fmla="*/ f700 1 f481"/>
              <a:gd name="f888" fmla="*/ f701 1 f480"/>
              <a:gd name="f889" fmla="*/ f702 1 f481"/>
              <a:gd name="f890" fmla="*/ f703 1 f480"/>
              <a:gd name="f891" fmla="*/ f704 1 f481"/>
              <a:gd name="f892" fmla="*/ f705 1 f480"/>
              <a:gd name="f893" fmla="*/ f706 1 f481"/>
              <a:gd name="f894" fmla="*/ f707 1 f480"/>
              <a:gd name="f895" fmla="*/ f708 1 f481"/>
              <a:gd name="f896" fmla="*/ f709 1 f480"/>
              <a:gd name="f897" fmla="*/ f710 1 f481"/>
              <a:gd name="f898" fmla="*/ f711 1 f480"/>
              <a:gd name="f899" fmla="*/ f712 1 f481"/>
              <a:gd name="f900" fmla="*/ f713 1 f480"/>
              <a:gd name="f901" fmla="*/ f714 1 f481"/>
              <a:gd name="f902" fmla="*/ f715 1 f481"/>
              <a:gd name="f903" fmla="*/ f716 1 f480"/>
              <a:gd name="f904" fmla="*/ f717 1 f481"/>
              <a:gd name="f905" fmla="*/ f718 1 f480"/>
              <a:gd name="f906" fmla="*/ f719 1 f480"/>
              <a:gd name="f907" fmla="*/ f720 1 f481"/>
              <a:gd name="f908" fmla="*/ f721 1 f480"/>
              <a:gd name="f909" fmla="*/ f722 1 f481"/>
              <a:gd name="f910" fmla="*/ f723 1 f480"/>
              <a:gd name="f911" fmla="*/ f724 1 f481"/>
              <a:gd name="f912" fmla="*/ f725 1 f480"/>
              <a:gd name="f913" fmla="*/ f726 1 f481"/>
              <a:gd name="f914" fmla="*/ f727 1 f480"/>
              <a:gd name="f915" fmla="*/ f728 1 f480"/>
              <a:gd name="f916" fmla="*/ f729 1 f480"/>
              <a:gd name="f917" fmla="*/ f730 1 f481"/>
              <a:gd name="f918" fmla="*/ f731 1 f480"/>
              <a:gd name="f919" fmla="*/ f732 1 f481"/>
              <a:gd name="f920" fmla="*/ f733 1 f480"/>
              <a:gd name="f921" fmla="*/ f734 1 f481"/>
              <a:gd name="f922" fmla="*/ f735 1 f480"/>
              <a:gd name="f923" fmla="*/ f736 1 f481"/>
              <a:gd name="f924" fmla="*/ f737 1 f480"/>
              <a:gd name="f925" fmla="*/ f738 1 f481"/>
              <a:gd name="f926" fmla="*/ f739 1 f480"/>
              <a:gd name="f927" fmla="*/ f740 1 f481"/>
              <a:gd name="f928" fmla="*/ f741 1 f480"/>
              <a:gd name="f929" fmla="*/ f742 1 f481"/>
              <a:gd name="f930" fmla="*/ f743 1 f480"/>
              <a:gd name="f931" fmla="*/ f744 1 f480"/>
              <a:gd name="f932" fmla="*/ f745 1 f480"/>
              <a:gd name="f933" fmla="*/ f746 1 f481"/>
              <a:gd name="f934" fmla="*/ f747 1 f480"/>
              <a:gd name="f935" fmla="*/ f748 1 f481"/>
              <a:gd name="f936" fmla="*/ f749 1 f480"/>
              <a:gd name="f937" fmla="*/ f750 1 f481"/>
              <a:gd name="f938" fmla="*/ f751 1 f480"/>
              <a:gd name="f939" fmla="*/ f752 1 f481"/>
              <a:gd name="f940" fmla="*/ f753 1 f480"/>
              <a:gd name="f941" fmla="*/ f754 1 f480"/>
              <a:gd name="f942" fmla="*/ f755 1 f480"/>
              <a:gd name="f943" fmla="*/ f756 1 f481"/>
              <a:gd name="f944" fmla="*/ f757 1 f480"/>
              <a:gd name="f945" fmla="*/ f758 1 f481"/>
              <a:gd name="f946" fmla="*/ f759 1 f480"/>
              <a:gd name="f947" fmla="*/ f760 1 f481"/>
              <a:gd name="f948" fmla="*/ f761 1 f480"/>
              <a:gd name="f949" fmla="*/ f762 1 f480"/>
              <a:gd name="f950" fmla="*/ f763 1 f480"/>
              <a:gd name="f951" fmla="*/ f764 1 f481"/>
              <a:gd name="f952" fmla="*/ f765 1 f480"/>
              <a:gd name="f953" fmla="*/ f766 1 f481"/>
              <a:gd name="f954" fmla="*/ f767 1 f480"/>
              <a:gd name="f955" fmla="*/ f768 1 f481"/>
              <a:gd name="f956" fmla="*/ f769 1 f480"/>
              <a:gd name="f957" fmla="*/ f770 1 f481"/>
              <a:gd name="f958" fmla="*/ f771 1 f480"/>
              <a:gd name="f959" fmla="*/ f772 1 f481"/>
              <a:gd name="f960" fmla="*/ f773 1 f480"/>
              <a:gd name="f961" fmla="*/ f774 1 f481"/>
              <a:gd name="f962" fmla="*/ f775 1 f480"/>
              <a:gd name="f963" fmla="*/ f776 1 f481"/>
              <a:gd name="f964" fmla="*/ f777 1 f480"/>
              <a:gd name="f965" fmla="*/ f778 1 f481"/>
              <a:gd name="f966" fmla="*/ f779 1 f480"/>
              <a:gd name="f967" fmla="*/ f780 1 f481"/>
              <a:gd name="f968" fmla="*/ f781 1 f480"/>
              <a:gd name="f969" fmla="*/ f782 1 f481"/>
              <a:gd name="f970" fmla="*/ f783 1 f480"/>
              <a:gd name="f971" fmla="*/ f784 1 f481"/>
              <a:gd name="f972" fmla="*/ f785 1 f480"/>
              <a:gd name="f973" fmla="*/ f786 1 f481"/>
              <a:gd name="f974" fmla="*/ f787 1 f480"/>
              <a:gd name="f975" fmla="*/ f788 1 f481"/>
              <a:gd name="f976" fmla="*/ f789 1 f480"/>
              <a:gd name="f977" fmla="*/ f790 1 f481"/>
              <a:gd name="f978" fmla="*/ f791 1 f480"/>
              <a:gd name="f979" fmla="*/ f792 1 f481"/>
              <a:gd name="f980" fmla="*/ f793 1 f480"/>
              <a:gd name="f981" fmla="*/ f794 1 f481"/>
              <a:gd name="f982" fmla="*/ f795 1 f480"/>
              <a:gd name="f983" fmla="*/ f796 1 f481"/>
              <a:gd name="f984" fmla="*/ f797 1 f480"/>
              <a:gd name="f985" fmla="*/ f798 1 f481"/>
              <a:gd name="f986" fmla="*/ f799 1 f480"/>
              <a:gd name="f987" fmla="*/ f800 1 f481"/>
              <a:gd name="f988" fmla="*/ f801 1 f480"/>
              <a:gd name="f989" fmla="*/ f802 1 f481"/>
              <a:gd name="f990" fmla="*/ f803 1 f480"/>
              <a:gd name="f991" fmla="*/ f804 1 f481"/>
              <a:gd name="f992" fmla="*/ f805 1 f480"/>
              <a:gd name="f993" fmla="*/ f806 1 f481"/>
              <a:gd name="f994" fmla="*/ f807 1 f480"/>
              <a:gd name="f995" fmla="*/ f808 1 f481"/>
              <a:gd name="f996" fmla="*/ f809 1 f480"/>
              <a:gd name="f997" fmla="*/ f810 1 f481"/>
              <a:gd name="f998" fmla="*/ f811 1 f480"/>
              <a:gd name="f999" fmla="*/ f812 1 f481"/>
              <a:gd name="f1000" fmla="*/ f813 1 f480"/>
              <a:gd name="f1001" fmla="*/ f814 1 f481"/>
              <a:gd name="f1002" fmla="*/ f815 1 f480"/>
              <a:gd name="f1003" fmla="*/ f816 1 f481"/>
              <a:gd name="f1004" fmla="*/ f817 1 f480"/>
              <a:gd name="f1005" fmla="*/ f818 1 f481"/>
              <a:gd name="f1006" fmla="*/ f819 1 f480"/>
              <a:gd name="f1007" fmla="*/ f820 1 f481"/>
              <a:gd name="f1008" fmla="*/ f821 1 f480"/>
              <a:gd name="f1009" fmla="*/ f822 1 f481"/>
              <a:gd name="f1010" fmla="*/ f823 1 f480"/>
              <a:gd name="f1011" fmla="*/ f824 1 f481"/>
              <a:gd name="f1012" fmla="*/ f825 1 f481"/>
              <a:gd name="f1013" fmla="*/ f826 1 f481"/>
              <a:gd name="f1014" fmla="*/ f827 1 f480"/>
              <a:gd name="f1015" fmla="*/ f828 1 f481"/>
              <a:gd name="f1016" fmla="*/ f829 1 f480"/>
              <a:gd name="f1017" fmla="*/ f830 1 f481"/>
              <a:gd name="f1018" fmla="*/ f831 1 f480"/>
              <a:gd name="f1019" fmla="*/ f832 1 f481"/>
              <a:gd name="f1020" fmla="*/ f833 1 f480"/>
              <a:gd name="f1021" fmla="*/ f834 1 f481"/>
              <a:gd name="f1022" fmla="*/ f835 1 f480"/>
              <a:gd name="f1023" fmla="*/ f836 1 f481"/>
              <a:gd name="f1024" fmla="*/ f837 1 f480"/>
              <a:gd name="f1025" fmla="*/ f838 1 f481"/>
              <a:gd name="f1026" fmla="*/ f839 1 f480"/>
              <a:gd name="f1027" fmla="*/ f840 1 f481"/>
              <a:gd name="f1028" fmla="*/ f841 1 f480"/>
              <a:gd name="f1029" fmla="*/ f842 1 f481"/>
              <a:gd name="f1030" fmla="*/ f843 1 f480"/>
              <a:gd name="f1031" fmla="*/ f844 1 f481"/>
              <a:gd name="f1032" fmla="*/ f845 1 f480"/>
              <a:gd name="f1033" fmla="*/ f846 1 f481"/>
              <a:gd name="f1034" fmla="*/ f847 f475 1"/>
              <a:gd name="f1035" fmla="*/ f848 f475 1"/>
              <a:gd name="f1036" fmla="*/ f850 f476 1"/>
              <a:gd name="f1037" fmla="*/ f849 f476 1"/>
              <a:gd name="f1038" fmla="*/ f852 f475 1"/>
              <a:gd name="f1039" fmla="*/ f853 f476 1"/>
              <a:gd name="f1040" fmla="*/ f854 f475 1"/>
              <a:gd name="f1041" fmla="*/ f855 f476 1"/>
              <a:gd name="f1042" fmla="*/ f856 f475 1"/>
              <a:gd name="f1043" fmla="*/ f857 f476 1"/>
              <a:gd name="f1044" fmla="*/ f858 f475 1"/>
              <a:gd name="f1045" fmla="*/ f859 f476 1"/>
              <a:gd name="f1046" fmla="*/ f860 f475 1"/>
              <a:gd name="f1047" fmla="*/ f861 f476 1"/>
              <a:gd name="f1048" fmla="*/ f862 f476 1"/>
              <a:gd name="f1049" fmla="*/ f863 f475 1"/>
              <a:gd name="f1050" fmla="*/ f864 f476 1"/>
              <a:gd name="f1051" fmla="*/ f865 f475 1"/>
              <a:gd name="f1052" fmla="*/ f866 f476 1"/>
              <a:gd name="f1053" fmla="*/ f867 f475 1"/>
              <a:gd name="f1054" fmla="*/ f868 f476 1"/>
              <a:gd name="f1055" fmla="*/ f869 f475 1"/>
              <a:gd name="f1056" fmla="*/ f870 f476 1"/>
              <a:gd name="f1057" fmla="*/ f871 f475 1"/>
              <a:gd name="f1058" fmla="*/ f872 f476 1"/>
              <a:gd name="f1059" fmla="*/ f873 f475 1"/>
              <a:gd name="f1060" fmla="*/ f874 f476 1"/>
              <a:gd name="f1061" fmla="*/ f875 f475 1"/>
              <a:gd name="f1062" fmla="*/ f876 f476 1"/>
              <a:gd name="f1063" fmla="*/ f877 f476 1"/>
              <a:gd name="f1064" fmla="*/ f878 f476 1"/>
              <a:gd name="f1065" fmla="*/ f879 f475 1"/>
              <a:gd name="f1066" fmla="*/ f880 f476 1"/>
              <a:gd name="f1067" fmla="*/ f881 f475 1"/>
              <a:gd name="f1068" fmla="*/ f882 f476 1"/>
              <a:gd name="f1069" fmla="*/ f883 f476 1"/>
              <a:gd name="f1070" fmla="*/ f884 f475 1"/>
              <a:gd name="f1071" fmla="*/ f885 f476 1"/>
              <a:gd name="f1072" fmla="*/ f886 f475 1"/>
              <a:gd name="f1073" fmla="*/ f887 f476 1"/>
              <a:gd name="f1074" fmla="*/ f888 f475 1"/>
              <a:gd name="f1075" fmla="*/ f889 f476 1"/>
              <a:gd name="f1076" fmla="*/ f890 f475 1"/>
              <a:gd name="f1077" fmla="*/ f891 f476 1"/>
              <a:gd name="f1078" fmla="*/ f892 f475 1"/>
              <a:gd name="f1079" fmla="*/ f893 f476 1"/>
              <a:gd name="f1080" fmla="*/ f894 f475 1"/>
              <a:gd name="f1081" fmla="*/ f895 f476 1"/>
              <a:gd name="f1082" fmla="*/ f896 f475 1"/>
              <a:gd name="f1083" fmla="*/ f897 f476 1"/>
              <a:gd name="f1084" fmla="*/ f898 f475 1"/>
              <a:gd name="f1085" fmla="*/ f899 f476 1"/>
              <a:gd name="f1086" fmla="*/ f900 f475 1"/>
              <a:gd name="f1087" fmla="*/ f901 f476 1"/>
              <a:gd name="f1088" fmla="*/ f902 f476 1"/>
              <a:gd name="f1089" fmla="*/ f903 f475 1"/>
              <a:gd name="f1090" fmla="*/ f904 f476 1"/>
              <a:gd name="f1091" fmla="*/ f905 f475 1"/>
              <a:gd name="f1092" fmla="*/ f906 f475 1"/>
              <a:gd name="f1093" fmla="*/ f907 f476 1"/>
              <a:gd name="f1094" fmla="*/ f908 f475 1"/>
              <a:gd name="f1095" fmla="*/ f909 f476 1"/>
              <a:gd name="f1096" fmla="*/ f910 f475 1"/>
              <a:gd name="f1097" fmla="*/ f911 f476 1"/>
              <a:gd name="f1098" fmla="*/ f912 f475 1"/>
              <a:gd name="f1099" fmla="*/ f913 f476 1"/>
              <a:gd name="f1100" fmla="*/ f914 f475 1"/>
              <a:gd name="f1101" fmla="*/ f915 f475 1"/>
              <a:gd name="f1102" fmla="*/ f916 f475 1"/>
              <a:gd name="f1103" fmla="*/ f917 f476 1"/>
              <a:gd name="f1104" fmla="*/ f918 f475 1"/>
              <a:gd name="f1105" fmla="*/ f919 f476 1"/>
              <a:gd name="f1106" fmla="*/ f920 f475 1"/>
              <a:gd name="f1107" fmla="*/ f921 f476 1"/>
              <a:gd name="f1108" fmla="*/ f922 f475 1"/>
              <a:gd name="f1109" fmla="*/ f923 f476 1"/>
              <a:gd name="f1110" fmla="*/ f924 f475 1"/>
              <a:gd name="f1111" fmla="*/ f925 f476 1"/>
              <a:gd name="f1112" fmla="*/ f926 f475 1"/>
              <a:gd name="f1113" fmla="*/ f927 f476 1"/>
              <a:gd name="f1114" fmla="*/ f928 f475 1"/>
              <a:gd name="f1115" fmla="*/ f929 f476 1"/>
              <a:gd name="f1116" fmla="*/ f930 f475 1"/>
              <a:gd name="f1117" fmla="*/ f931 f475 1"/>
              <a:gd name="f1118" fmla="*/ f932 f475 1"/>
              <a:gd name="f1119" fmla="*/ f933 f476 1"/>
              <a:gd name="f1120" fmla="*/ f934 f475 1"/>
              <a:gd name="f1121" fmla="*/ f935 f476 1"/>
              <a:gd name="f1122" fmla="*/ f936 f475 1"/>
              <a:gd name="f1123" fmla="*/ f937 f476 1"/>
              <a:gd name="f1124" fmla="*/ f938 f475 1"/>
              <a:gd name="f1125" fmla="*/ f939 f476 1"/>
              <a:gd name="f1126" fmla="*/ f940 f475 1"/>
              <a:gd name="f1127" fmla="*/ f941 f475 1"/>
              <a:gd name="f1128" fmla="*/ f942 f475 1"/>
              <a:gd name="f1129" fmla="*/ f943 f476 1"/>
              <a:gd name="f1130" fmla="*/ f944 f475 1"/>
              <a:gd name="f1131" fmla="*/ f945 f476 1"/>
              <a:gd name="f1132" fmla="*/ f946 f475 1"/>
              <a:gd name="f1133" fmla="*/ f947 f476 1"/>
              <a:gd name="f1134" fmla="*/ f948 f475 1"/>
              <a:gd name="f1135" fmla="*/ f949 f475 1"/>
              <a:gd name="f1136" fmla="*/ f950 f475 1"/>
              <a:gd name="f1137" fmla="*/ f951 f476 1"/>
              <a:gd name="f1138" fmla="*/ f952 f475 1"/>
              <a:gd name="f1139" fmla="*/ f953 f476 1"/>
              <a:gd name="f1140" fmla="*/ f954 f475 1"/>
              <a:gd name="f1141" fmla="*/ f955 f476 1"/>
              <a:gd name="f1142" fmla="*/ f956 f475 1"/>
              <a:gd name="f1143" fmla="*/ f957 f476 1"/>
              <a:gd name="f1144" fmla="*/ f958 f475 1"/>
              <a:gd name="f1145" fmla="*/ f959 f476 1"/>
              <a:gd name="f1146" fmla="*/ f960 f475 1"/>
              <a:gd name="f1147" fmla="*/ f961 f476 1"/>
              <a:gd name="f1148" fmla="*/ f962 f475 1"/>
              <a:gd name="f1149" fmla="*/ f963 f476 1"/>
              <a:gd name="f1150" fmla="*/ f964 f475 1"/>
              <a:gd name="f1151" fmla="*/ f965 f476 1"/>
              <a:gd name="f1152" fmla="*/ f966 f475 1"/>
              <a:gd name="f1153" fmla="*/ f967 f476 1"/>
              <a:gd name="f1154" fmla="*/ f968 f475 1"/>
              <a:gd name="f1155" fmla="*/ f969 f476 1"/>
              <a:gd name="f1156" fmla="*/ f970 f475 1"/>
              <a:gd name="f1157" fmla="*/ f971 f476 1"/>
              <a:gd name="f1158" fmla="*/ f972 f475 1"/>
              <a:gd name="f1159" fmla="*/ f973 f476 1"/>
              <a:gd name="f1160" fmla="*/ f974 f475 1"/>
              <a:gd name="f1161" fmla="*/ f975 f476 1"/>
              <a:gd name="f1162" fmla="*/ f976 f475 1"/>
              <a:gd name="f1163" fmla="*/ f977 f476 1"/>
              <a:gd name="f1164" fmla="*/ f978 f475 1"/>
              <a:gd name="f1165" fmla="*/ f979 f476 1"/>
              <a:gd name="f1166" fmla="*/ f980 f475 1"/>
              <a:gd name="f1167" fmla="*/ f981 f476 1"/>
              <a:gd name="f1168" fmla="*/ f982 f475 1"/>
              <a:gd name="f1169" fmla="*/ f983 f476 1"/>
              <a:gd name="f1170" fmla="*/ f984 f475 1"/>
              <a:gd name="f1171" fmla="*/ f985 f476 1"/>
              <a:gd name="f1172" fmla="*/ f986 f475 1"/>
              <a:gd name="f1173" fmla="*/ f987 f476 1"/>
              <a:gd name="f1174" fmla="*/ f988 f475 1"/>
              <a:gd name="f1175" fmla="*/ f989 f476 1"/>
              <a:gd name="f1176" fmla="*/ f990 f475 1"/>
              <a:gd name="f1177" fmla="*/ f991 f476 1"/>
              <a:gd name="f1178" fmla="*/ f992 f475 1"/>
              <a:gd name="f1179" fmla="*/ f993 f476 1"/>
              <a:gd name="f1180" fmla="*/ f994 f475 1"/>
              <a:gd name="f1181" fmla="*/ f995 f476 1"/>
              <a:gd name="f1182" fmla="*/ f996 f475 1"/>
              <a:gd name="f1183" fmla="*/ f997 f476 1"/>
              <a:gd name="f1184" fmla="*/ f998 f475 1"/>
              <a:gd name="f1185" fmla="*/ f999 f476 1"/>
              <a:gd name="f1186" fmla="*/ f1000 f475 1"/>
              <a:gd name="f1187" fmla="*/ f1001 f476 1"/>
              <a:gd name="f1188" fmla="*/ f1002 f475 1"/>
              <a:gd name="f1189" fmla="*/ f1003 f476 1"/>
              <a:gd name="f1190" fmla="*/ f1004 f475 1"/>
              <a:gd name="f1191" fmla="*/ f1005 f476 1"/>
              <a:gd name="f1192" fmla="*/ f1006 f475 1"/>
              <a:gd name="f1193" fmla="*/ f1007 f476 1"/>
              <a:gd name="f1194" fmla="*/ f1008 f475 1"/>
              <a:gd name="f1195" fmla="*/ f1009 f476 1"/>
              <a:gd name="f1196" fmla="*/ f1010 f475 1"/>
              <a:gd name="f1197" fmla="*/ f1011 f476 1"/>
              <a:gd name="f1198" fmla="*/ f1012 f476 1"/>
              <a:gd name="f1199" fmla="*/ f1013 f476 1"/>
              <a:gd name="f1200" fmla="*/ f1014 f475 1"/>
              <a:gd name="f1201" fmla="*/ f1015 f476 1"/>
              <a:gd name="f1202" fmla="*/ f1016 f475 1"/>
              <a:gd name="f1203" fmla="*/ f1017 f476 1"/>
              <a:gd name="f1204" fmla="*/ f1018 f475 1"/>
              <a:gd name="f1205" fmla="*/ f1019 f476 1"/>
              <a:gd name="f1206" fmla="*/ f1020 f475 1"/>
              <a:gd name="f1207" fmla="*/ f1021 f476 1"/>
              <a:gd name="f1208" fmla="*/ f1022 f475 1"/>
              <a:gd name="f1209" fmla="*/ f1023 f476 1"/>
              <a:gd name="f1210" fmla="*/ f1024 f475 1"/>
              <a:gd name="f1211" fmla="*/ f1025 f476 1"/>
              <a:gd name="f1212" fmla="*/ f1026 f475 1"/>
              <a:gd name="f1213" fmla="*/ f1027 f476 1"/>
              <a:gd name="f1214" fmla="*/ f1028 f475 1"/>
              <a:gd name="f1215" fmla="*/ f1029 f476 1"/>
              <a:gd name="f1216" fmla="*/ f1030 f475 1"/>
              <a:gd name="f1217" fmla="*/ f1031 f476 1"/>
              <a:gd name="f1218" fmla="*/ f1032 f475 1"/>
              <a:gd name="f1219" fmla="*/ f1033 f476 1"/>
            </a:gdLst>
            <a:ahLst/>
            <a:cxnLst>
              <a:cxn ang="3cd4">
                <a:pos x="hc" y="t"/>
              </a:cxn>
              <a:cxn ang="0">
                <a:pos x="r" y="vc"/>
              </a:cxn>
              <a:cxn ang="cd4">
                <a:pos x="hc" y="b"/>
              </a:cxn>
              <a:cxn ang="cd2">
                <a:pos x="l" y="vc"/>
              </a:cxn>
              <a:cxn ang="f851">
                <a:pos x="f1038" y="f1039"/>
              </a:cxn>
              <a:cxn ang="f851">
                <a:pos x="f1040" y="f1041"/>
              </a:cxn>
              <a:cxn ang="f851">
                <a:pos x="f1042" y="f1043"/>
              </a:cxn>
              <a:cxn ang="f851">
                <a:pos x="f1044" y="f1045"/>
              </a:cxn>
              <a:cxn ang="f851">
                <a:pos x="f1046" y="f1047"/>
              </a:cxn>
              <a:cxn ang="f851">
                <a:pos x="f1046" y="f1048"/>
              </a:cxn>
              <a:cxn ang="f851">
                <a:pos x="f1049" y="f1050"/>
              </a:cxn>
              <a:cxn ang="f851">
                <a:pos x="f1038" y="f1039"/>
              </a:cxn>
              <a:cxn ang="f851">
                <a:pos x="f1051" y="f1052"/>
              </a:cxn>
              <a:cxn ang="f851">
                <a:pos x="f1053" y="f1054"/>
              </a:cxn>
              <a:cxn ang="f851">
                <a:pos x="f1055" y="f1056"/>
              </a:cxn>
              <a:cxn ang="f851">
                <a:pos x="f1057" y="f1058"/>
              </a:cxn>
              <a:cxn ang="f851">
                <a:pos x="f1059" y="f1060"/>
              </a:cxn>
              <a:cxn ang="f851">
                <a:pos x="f1061" y="f1062"/>
              </a:cxn>
              <a:cxn ang="f851">
                <a:pos x="f1046" y="f1063"/>
              </a:cxn>
              <a:cxn ang="f851">
                <a:pos x="f1046" y="f1064"/>
              </a:cxn>
              <a:cxn ang="f851">
                <a:pos x="f1065" y="f1066"/>
              </a:cxn>
              <a:cxn ang="f851">
                <a:pos x="f1067" y="f1068"/>
              </a:cxn>
              <a:cxn ang="f851">
                <a:pos x="f1051" y="f1052"/>
              </a:cxn>
              <a:cxn ang="f851">
                <a:pos x="f1046" y="f1069"/>
              </a:cxn>
              <a:cxn ang="f851">
                <a:pos x="f1070" y="f1071"/>
              </a:cxn>
              <a:cxn ang="f851">
                <a:pos x="f1072" y="f1073"/>
              </a:cxn>
              <a:cxn ang="f851">
                <a:pos x="f1074" y="f1075"/>
              </a:cxn>
              <a:cxn ang="f851">
                <a:pos x="f1076" y="f1077"/>
              </a:cxn>
              <a:cxn ang="f851">
                <a:pos x="f1078" y="f1079"/>
              </a:cxn>
              <a:cxn ang="f851">
                <a:pos x="f1080" y="f1081"/>
              </a:cxn>
              <a:cxn ang="f851">
                <a:pos x="f1082" y="f1083"/>
              </a:cxn>
              <a:cxn ang="f851">
                <a:pos x="f1084" y="f1085"/>
              </a:cxn>
              <a:cxn ang="f851">
                <a:pos x="f1086" y="f1087"/>
              </a:cxn>
              <a:cxn ang="f851">
                <a:pos x="f1046" y="f1088"/>
              </a:cxn>
              <a:cxn ang="f851">
                <a:pos x="f1089" y="f1090"/>
              </a:cxn>
              <a:cxn ang="f851">
                <a:pos x="f1091" y="f1090"/>
              </a:cxn>
              <a:cxn ang="f851">
                <a:pos x="f1092" y="f1093"/>
              </a:cxn>
              <a:cxn ang="f851">
                <a:pos x="f1094" y="f1095"/>
              </a:cxn>
              <a:cxn ang="f851">
                <a:pos x="f1096" y="f1097"/>
              </a:cxn>
              <a:cxn ang="f851">
                <a:pos x="f1098" y="f1099"/>
              </a:cxn>
              <a:cxn ang="f851">
                <a:pos x="f1100" y="f1090"/>
              </a:cxn>
              <a:cxn ang="f851">
                <a:pos x="f1101" y="f1090"/>
              </a:cxn>
              <a:cxn ang="f851">
                <a:pos x="f1102" y="f1103"/>
              </a:cxn>
              <a:cxn ang="f851">
                <a:pos x="f1104" y="f1105"/>
              </a:cxn>
              <a:cxn ang="f851">
                <a:pos x="f1106" y="f1107"/>
              </a:cxn>
              <a:cxn ang="f851">
                <a:pos x="f1108" y="f1109"/>
              </a:cxn>
              <a:cxn ang="f851">
                <a:pos x="f1110" y="f1111"/>
              </a:cxn>
              <a:cxn ang="f851">
                <a:pos x="f1112" y="f1113"/>
              </a:cxn>
              <a:cxn ang="f851">
                <a:pos x="f1114" y="f1115"/>
              </a:cxn>
              <a:cxn ang="f851">
                <a:pos x="f1116" y="f1090"/>
              </a:cxn>
              <a:cxn ang="f851">
                <a:pos x="f1117" y="f1090"/>
              </a:cxn>
              <a:cxn ang="f851">
                <a:pos x="f1118" y="f1119"/>
              </a:cxn>
              <a:cxn ang="f851">
                <a:pos x="f1120" y="f1121"/>
              </a:cxn>
              <a:cxn ang="f851">
                <a:pos x="f1122" y="f1123"/>
              </a:cxn>
              <a:cxn ang="f851">
                <a:pos x="f1124" y="f1125"/>
              </a:cxn>
              <a:cxn ang="f851">
                <a:pos x="f1126" y="f1090"/>
              </a:cxn>
              <a:cxn ang="f851">
                <a:pos x="f1127" y="f1090"/>
              </a:cxn>
              <a:cxn ang="f851">
                <a:pos x="f1128" y="f1129"/>
              </a:cxn>
              <a:cxn ang="f851">
                <a:pos x="f1130" y="f1131"/>
              </a:cxn>
              <a:cxn ang="f851">
                <a:pos x="f1132" y="f1133"/>
              </a:cxn>
              <a:cxn ang="f851">
                <a:pos x="f1134" y="f1090"/>
              </a:cxn>
              <a:cxn ang="f851">
                <a:pos x="f1135" y="f1090"/>
              </a:cxn>
              <a:cxn ang="f851">
                <a:pos x="f1136" y="f1137"/>
              </a:cxn>
              <a:cxn ang="f851">
                <a:pos x="f1138" y="f1139"/>
              </a:cxn>
              <a:cxn ang="f851">
                <a:pos x="f1140" y="f1141"/>
              </a:cxn>
              <a:cxn ang="f851">
                <a:pos x="f1142" y="f1143"/>
              </a:cxn>
              <a:cxn ang="f851">
                <a:pos x="f1144" y="f1145"/>
              </a:cxn>
              <a:cxn ang="f851">
                <a:pos x="f1146" y="f1147"/>
              </a:cxn>
              <a:cxn ang="f851">
                <a:pos x="f1148" y="f1149"/>
              </a:cxn>
              <a:cxn ang="f851">
                <a:pos x="f1150" y="f1151"/>
              </a:cxn>
              <a:cxn ang="f851">
                <a:pos x="f1152" y="f1153"/>
              </a:cxn>
              <a:cxn ang="f851">
                <a:pos x="f1154" y="f1155"/>
              </a:cxn>
              <a:cxn ang="f851">
                <a:pos x="f1156" y="f1157"/>
              </a:cxn>
              <a:cxn ang="f851">
                <a:pos x="f1158" y="f1159"/>
              </a:cxn>
              <a:cxn ang="f851">
                <a:pos x="f1160" y="f1161"/>
              </a:cxn>
              <a:cxn ang="f851">
                <a:pos x="f1162" y="f1163"/>
              </a:cxn>
              <a:cxn ang="f851">
                <a:pos x="f1164" y="f1165"/>
              </a:cxn>
              <a:cxn ang="f851">
                <a:pos x="f1166" y="f1167"/>
              </a:cxn>
              <a:cxn ang="f851">
                <a:pos x="f1168" y="f1169"/>
              </a:cxn>
              <a:cxn ang="f851">
                <a:pos x="f1170" y="f1171"/>
              </a:cxn>
              <a:cxn ang="f851">
                <a:pos x="f1172" y="f1173"/>
              </a:cxn>
              <a:cxn ang="f851">
                <a:pos x="f1174" y="f1175"/>
              </a:cxn>
              <a:cxn ang="f851">
                <a:pos x="f1176" y="f1177"/>
              </a:cxn>
              <a:cxn ang="f851">
                <a:pos x="f1178" y="f1179"/>
              </a:cxn>
              <a:cxn ang="f851">
                <a:pos x="f1180" y="f1181"/>
              </a:cxn>
              <a:cxn ang="f851">
                <a:pos x="f1182" y="f1183"/>
              </a:cxn>
              <a:cxn ang="f851">
                <a:pos x="f1184" y="f1185"/>
              </a:cxn>
              <a:cxn ang="f851">
                <a:pos x="f1186" y="f1187"/>
              </a:cxn>
              <a:cxn ang="f851">
                <a:pos x="f1188" y="f1189"/>
              </a:cxn>
              <a:cxn ang="f851">
                <a:pos x="f1190" y="f1191"/>
              </a:cxn>
              <a:cxn ang="f851">
                <a:pos x="f1192" y="f1193"/>
              </a:cxn>
              <a:cxn ang="f851">
                <a:pos x="f1194" y="f1195"/>
              </a:cxn>
              <a:cxn ang="f851">
                <a:pos x="f1196" y="f1197"/>
              </a:cxn>
              <a:cxn ang="f851">
                <a:pos x="f1046" y="f1198"/>
              </a:cxn>
              <a:cxn ang="f851">
                <a:pos x="f1046" y="f1199"/>
              </a:cxn>
              <a:cxn ang="f851">
                <a:pos x="f1200" y="f1201"/>
              </a:cxn>
              <a:cxn ang="f851">
                <a:pos x="f1202" y="f1203"/>
              </a:cxn>
              <a:cxn ang="f851">
                <a:pos x="f1204" y="f1205"/>
              </a:cxn>
              <a:cxn ang="f851">
                <a:pos x="f1206" y="f1207"/>
              </a:cxn>
              <a:cxn ang="f851">
                <a:pos x="f1208" y="f1209"/>
              </a:cxn>
              <a:cxn ang="f851">
                <a:pos x="f1210" y="f1211"/>
              </a:cxn>
              <a:cxn ang="f851">
                <a:pos x="f1212" y="f1213"/>
              </a:cxn>
              <a:cxn ang="f851">
                <a:pos x="f1214" y="f1215"/>
              </a:cxn>
              <a:cxn ang="f851">
                <a:pos x="f1216" y="f1217"/>
              </a:cxn>
              <a:cxn ang="f851">
                <a:pos x="f1218" y="f1219"/>
              </a:cxn>
            </a:cxnLst>
            <a:rect l="f1034" t="f1037" r="f1035" b="f1036"/>
            <a:pathLst>
              <a:path w="3097831" h="2532431">
                <a:moveTo>
                  <a:pt x="f8" y="f9"/>
                </a:moveTo>
                <a:cubicBezTo>
                  <a:pt x="f10" y="f11"/>
                  <a:pt x="f12" y="f13"/>
                  <a:pt x="f14" y="f15"/>
                </a:cubicBezTo>
                <a:cubicBezTo>
                  <a:pt x="f16" y="f17"/>
                  <a:pt x="f18" y="f19"/>
                  <a:pt x="f20" y="f21"/>
                </a:cubicBezTo>
                <a:cubicBezTo>
                  <a:pt x="f22" y="f23"/>
                  <a:pt x="f24" y="f25"/>
                  <a:pt x="f26" y="f27"/>
                </a:cubicBezTo>
                <a:lnTo>
                  <a:pt x="f5" y="f7"/>
                </a:lnTo>
                <a:lnTo>
                  <a:pt x="f5" y="f28"/>
                </a:lnTo>
                <a:lnTo>
                  <a:pt x="f29" y="f30"/>
                </a:lnTo>
                <a:cubicBezTo>
                  <a:pt x="f31" y="f32"/>
                  <a:pt x="f33" y="f34"/>
                  <a:pt x="f8" y="f9"/>
                </a:cubicBezTo>
                <a:close/>
                <a:moveTo>
                  <a:pt x="f35" y="f36"/>
                </a:moveTo>
                <a:cubicBezTo>
                  <a:pt x="f37" y="f38"/>
                  <a:pt x="f39" y="f40"/>
                  <a:pt x="f41" y="f42"/>
                </a:cubicBezTo>
                <a:cubicBezTo>
                  <a:pt x="f43" y="f44"/>
                  <a:pt x="f45" y="f46"/>
                  <a:pt x="f47" y="f48"/>
                </a:cubicBezTo>
                <a:cubicBezTo>
                  <a:pt x="f49" y="f50"/>
                  <a:pt x="f51" y="f52"/>
                  <a:pt x="f53" y="f54"/>
                </a:cubicBezTo>
                <a:cubicBezTo>
                  <a:pt x="f55" y="f56"/>
                  <a:pt x="f57" y="f58"/>
                  <a:pt x="f59" y="f60"/>
                </a:cubicBezTo>
                <a:cubicBezTo>
                  <a:pt x="f61" y="f62"/>
                  <a:pt x="f63" y="f64"/>
                  <a:pt x="f65" y="f66"/>
                </a:cubicBezTo>
                <a:lnTo>
                  <a:pt x="f5" y="f67"/>
                </a:lnTo>
                <a:lnTo>
                  <a:pt x="f5" y="f68"/>
                </a:lnTo>
                <a:lnTo>
                  <a:pt x="f69" y="f70"/>
                </a:lnTo>
                <a:cubicBezTo>
                  <a:pt x="f71" y="f72"/>
                  <a:pt x="f73" y="f74"/>
                  <a:pt x="f75" y="f76"/>
                </a:cubicBezTo>
                <a:cubicBezTo>
                  <a:pt x="f77" y="f78"/>
                  <a:pt x="f79" y="f80"/>
                  <a:pt x="f35" y="f36"/>
                </a:cubicBezTo>
                <a:close/>
                <a:moveTo>
                  <a:pt x="f5" y="f81"/>
                </a:moveTo>
                <a:lnTo>
                  <a:pt x="f82" y="f83"/>
                </a:lnTo>
                <a:cubicBezTo>
                  <a:pt x="f84" y="f85"/>
                  <a:pt x="f86" y="f87"/>
                  <a:pt x="f88" y="f89"/>
                </a:cubicBezTo>
                <a:cubicBezTo>
                  <a:pt x="f90" y="f91"/>
                  <a:pt x="f92" y="f93"/>
                  <a:pt x="f94" y="f95"/>
                </a:cubicBezTo>
                <a:cubicBezTo>
                  <a:pt x="f96" y="f97"/>
                  <a:pt x="f98" y="f99"/>
                  <a:pt x="f100" y="f101"/>
                </a:cubicBezTo>
                <a:cubicBezTo>
                  <a:pt x="f102" y="f103"/>
                  <a:pt x="f104" y="f105"/>
                  <a:pt x="f106" y="f107"/>
                </a:cubicBezTo>
                <a:cubicBezTo>
                  <a:pt x="f108" y="f109"/>
                  <a:pt x="f110" y="f111"/>
                  <a:pt x="f112" y="f113"/>
                </a:cubicBezTo>
                <a:cubicBezTo>
                  <a:pt x="f114" y="f115"/>
                  <a:pt x="f116" y="f117"/>
                  <a:pt x="f118" y="f119"/>
                </a:cubicBezTo>
                <a:cubicBezTo>
                  <a:pt x="f120" y="f121"/>
                  <a:pt x="f122" y="f123"/>
                  <a:pt x="f124" y="f125"/>
                </a:cubicBezTo>
                <a:cubicBezTo>
                  <a:pt x="f126" y="f127"/>
                  <a:pt x="f128" y="f129"/>
                  <a:pt x="f130" y="f131"/>
                </a:cubicBezTo>
                <a:lnTo>
                  <a:pt x="f5" y="f132"/>
                </a:lnTo>
                <a:close/>
                <a:moveTo>
                  <a:pt x="f133" y="f5"/>
                </a:moveTo>
                <a:lnTo>
                  <a:pt x="f134" y="f5"/>
                </a:lnTo>
                <a:lnTo>
                  <a:pt x="f135" y="f136"/>
                </a:lnTo>
                <a:cubicBezTo>
                  <a:pt x="f137" y="f138"/>
                  <a:pt x="f139" y="f140"/>
                  <a:pt x="f6" y="f141"/>
                </a:cubicBezTo>
                <a:cubicBezTo>
                  <a:pt x="f142" y="f143"/>
                  <a:pt x="f144" y="f145"/>
                  <a:pt x="f146" y="f147"/>
                </a:cubicBezTo>
                <a:cubicBezTo>
                  <a:pt x="f148" y="f149"/>
                  <a:pt x="f150" y="f151"/>
                  <a:pt x="f152" y="f153"/>
                </a:cubicBezTo>
                <a:close/>
                <a:moveTo>
                  <a:pt x="f154" y="f5"/>
                </a:moveTo>
                <a:lnTo>
                  <a:pt x="f155" y="f5"/>
                </a:lnTo>
                <a:lnTo>
                  <a:pt x="f156" y="f157"/>
                </a:lnTo>
                <a:cubicBezTo>
                  <a:pt x="f158" y="f159"/>
                  <a:pt x="f160" y="f161"/>
                  <a:pt x="f162" y="f163"/>
                </a:cubicBezTo>
                <a:cubicBezTo>
                  <a:pt x="f164" y="f165"/>
                  <a:pt x="f166" y="f167"/>
                  <a:pt x="f168" y="f169"/>
                </a:cubicBezTo>
                <a:cubicBezTo>
                  <a:pt x="f170" y="f171"/>
                  <a:pt x="f172" y="f173"/>
                  <a:pt x="f174" y="f175"/>
                </a:cubicBezTo>
                <a:cubicBezTo>
                  <a:pt x="f176" y="f177"/>
                  <a:pt x="f178" y="f179"/>
                  <a:pt x="f180" y="f181"/>
                </a:cubicBezTo>
                <a:cubicBezTo>
                  <a:pt x="f182" y="f183"/>
                  <a:pt x="f184" y="f185"/>
                  <a:pt x="f186" y="f187"/>
                </a:cubicBezTo>
                <a:cubicBezTo>
                  <a:pt x="f188" y="f189"/>
                  <a:pt x="f190" y="f191"/>
                  <a:pt x="f192" y="f193"/>
                </a:cubicBezTo>
                <a:lnTo>
                  <a:pt x="f194" y="f5"/>
                </a:lnTo>
                <a:lnTo>
                  <a:pt x="f195" y="f5"/>
                </a:lnTo>
                <a:lnTo>
                  <a:pt x="f196" y="f197"/>
                </a:lnTo>
                <a:cubicBezTo>
                  <a:pt x="f198" y="f199"/>
                  <a:pt x="f200" y="f201"/>
                  <a:pt x="f202" y="f203"/>
                </a:cubicBezTo>
                <a:cubicBezTo>
                  <a:pt x="f204" y="f205"/>
                  <a:pt x="f206" y="f207"/>
                  <a:pt x="f208" y="f209"/>
                </a:cubicBezTo>
                <a:cubicBezTo>
                  <a:pt x="f210" y="f211"/>
                  <a:pt x="f212" y="f213"/>
                  <a:pt x="f214" y="f215"/>
                </a:cubicBezTo>
                <a:lnTo>
                  <a:pt x="f216" y="f5"/>
                </a:lnTo>
                <a:lnTo>
                  <a:pt x="f217" y="f5"/>
                </a:lnTo>
                <a:lnTo>
                  <a:pt x="f218" y="f219"/>
                </a:lnTo>
                <a:cubicBezTo>
                  <a:pt x="f220" y="f221"/>
                  <a:pt x="f222" y="f223"/>
                  <a:pt x="f224" y="f225"/>
                </a:cubicBezTo>
                <a:cubicBezTo>
                  <a:pt x="f226" y="f227"/>
                  <a:pt x="f228" y="f229"/>
                  <a:pt x="f230" y="f231"/>
                </a:cubicBezTo>
                <a:lnTo>
                  <a:pt x="f232" y="f5"/>
                </a:lnTo>
                <a:lnTo>
                  <a:pt x="f233" y="f5"/>
                </a:lnTo>
                <a:lnTo>
                  <a:pt x="f234" y="f235"/>
                </a:lnTo>
                <a:cubicBezTo>
                  <a:pt x="f236" y="f237"/>
                  <a:pt x="f238" y="f239"/>
                  <a:pt x="f240" y="f241"/>
                </a:cubicBezTo>
                <a:cubicBezTo>
                  <a:pt x="f242" y="f243"/>
                  <a:pt x="f244" y="f245"/>
                  <a:pt x="f246" y="f247"/>
                </a:cubicBezTo>
                <a:cubicBezTo>
                  <a:pt x="f248" y="f249"/>
                  <a:pt x="f250" y="f251"/>
                  <a:pt x="f252" y="f253"/>
                </a:cubicBezTo>
                <a:cubicBezTo>
                  <a:pt x="f254" y="f255"/>
                  <a:pt x="f256" y="f257"/>
                  <a:pt x="f258" y="f259"/>
                </a:cubicBezTo>
                <a:cubicBezTo>
                  <a:pt x="f260" y="f261"/>
                  <a:pt x="f262" y="f263"/>
                  <a:pt x="f264" y="f265"/>
                </a:cubicBezTo>
                <a:cubicBezTo>
                  <a:pt x="f266" y="f267"/>
                  <a:pt x="f268" y="f269"/>
                  <a:pt x="f270" y="f271"/>
                </a:cubicBezTo>
                <a:cubicBezTo>
                  <a:pt x="f272" y="f273"/>
                  <a:pt x="f274" y="f275"/>
                  <a:pt x="f276" y="f277"/>
                </a:cubicBezTo>
                <a:cubicBezTo>
                  <a:pt x="f278" y="f279"/>
                  <a:pt x="f280" y="f281"/>
                  <a:pt x="f282" y="f283"/>
                </a:cubicBezTo>
                <a:cubicBezTo>
                  <a:pt x="f284" y="f285"/>
                  <a:pt x="f286" y="f287"/>
                  <a:pt x="f288" y="f289"/>
                </a:cubicBezTo>
                <a:cubicBezTo>
                  <a:pt x="f290" y="f291"/>
                  <a:pt x="f292" y="f293"/>
                  <a:pt x="f294" y="f295"/>
                </a:cubicBezTo>
                <a:cubicBezTo>
                  <a:pt x="f296" y="f297"/>
                  <a:pt x="f298" y="f299"/>
                  <a:pt x="f300" y="f301"/>
                </a:cubicBezTo>
                <a:cubicBezTo>
                  <a:pt x="f302" y="f303"/>
                  <a:pt x="f304" y="f305"/>
                  <a:pt x="f306" y="f307"/>
                </a:cubicBezTo>
                <a:cubicBezTo>
                  <a:pt x="f308" y="f309"/>
                  <a:pt x="f310" y="f311"/>
                  <a:pt x="f312" y="f313"/>
                </a:cubicBezTo>
                <a:cubicBezTo>
                  <a:pt x="f314" y="f315"/>
                  <a:pt x="f316" y="f317"/>
                  <a:pt x="f318" y="f319"/>
                </a:cubicBezTo>
                <a:cubicBezTo>
                  <a:pt x="f320" y="f321"/>
                  <a:pt x="f322" y="f323"/>
                  <a:pt x="f324" y="f325"/>
                </a:cubicBezTo>
                <a:cubicBezTo>
                  <a:pt x="f326" y="f327"/>
                  <a:pt x="f328" y="f329"/>
                  <a:pt x="f330" y="f331"/>
                </a:cubicBezTo>
                <a:cubicBezTo>
                  <a:pt x="f332" y="f333"/>
                  <a:pt x="f334" y="f335"/>
                  <a:pt x="f336" y="f337"/>
                </a:cubicBezTo>
                <a:cubicBezTo>
                  <a:pt x="f338" y="f339"/>
                  <a:pt x="f340" y="f341"/>
                  <a:pt x="f342" y="f343"/>
                </a:cubicBezTo>
                <a:cubicBezTo>
                  <a:pt x="f344" y="f345"/>
                  <a:pt x="f346" y="f347"/>
                  <a:pt x="f348" y="f349"/>
                </a:cubicBezTo>
                <a:cubicBezTo>
                  <a:pt x="f350" y="f351"/>
                  <a:pt x="f352" y="f353"/>
                  <a:pt x="f354" y="f355"/>
                </a:cubicBezTo>
                <a:cubicBezTo>
                  <a:pt x="f356" y="f357"/>
                  <a:pt x="f358" y="f359"/>
                  <a:pt x="f360" y="f361"/>
                </a:cubicBezTo>
                <a:cubicBezTo>
                  <a:pt x="f362" y="f363"/>
                  <a:pt x="f364" y="f365"/>
                  <a:pt x="f366" y="f367"/>
                </a:cubicBezTo>
                <a:cubicBezTo>
                  <a:pt x="f368" y="f369"/>
                  <a:pt x="f370" y="f371"/>
                  <a:pt x="f372" y="f373"/>
                </a:cubicBezTo>
                <a:cubicBezTo>
                  <a:pt x="f374" y="f375"/>
                  <a:pt x="f376" y="f377"/>
                  <a:pt x="f378" y="f379"/>
                </a:cubicBezTo>
                <a:cubicBezTo>
                  <a:pt x="f380" y="f381"/>
                  <a:pt x="f382" y="f383"/>
                  <a:pt x="f384" y="f385"/>
                </a:cubicBezTo>
                <a:cubicBezTo>
                  <a:pt x="f386" y="f387"/>
                  <a:pt x="f388" y="f389"/>
                  <a:pt x="f390" y="f391"/>
                </a:cubicBezTo>
                <a:cubicBezTo>
                  <a:pt x="f392" y="f393"/>
                  <a:pt x="f394" y="f395"/>
                  <a:pt x="f396" y="f397"/>
                </a:cubicBezTo>
                <a:cubicBezTo>
                  <a:pt x="f398" y="f399"/>
                  <a:pt x="f400" y="f401"/>
                  <a:pt x="f402" y="f403"/>
                </a:cubicBezTo>
                <a:cubicBezTo>
                  <a:pt x="f404" y="f405"/>
                  <a:pt x="f406" y="f407"/>
                  <a:pt x="f408" y="f409"/>
                </a:cubicBezTo>
                <a:cubicBezTo>
                  <a:pt x="f410" y="f411"/>
                  <a:pt x="f412" y="f413"/>
                  <a:pt x="f414" y="f415"/>
                </a:cubicBezTo>
                <a:lnTo>
                  <a:pt x="f5" y="f416"/>
                </a:lnTo>
                <a:lnTo>
                  <a:pt x="f5" y="f417"/>
                </a:lnTo>
                <a:lnTo>
                  <a:pt x="f418" y="f419"/>
                </a:lnTo>
                <a:cubicBezTo>
                  <a:pt x="f420" y="f421"/>
                  <a:pt x="f422" y="f423"/>
                  <a:pt x="f424" y="f425"/>
                </a:cubicBezTo>
                <a:cubicBezTo>
                  <a:pt x="f426" y="f427"/>
                  <a:pt x="f428" y="f429"/>
                  <a:pt x="f430" y="f431"/>
                </a:cubicBezTo>
                <a:cubicBezTo>
                  <a:pt x="f432" y="f433"/>
                  <a:pt x="f434" y="f435"/>
                  <a:pt x="f436" y="f437"/>
                </a:cubicBez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465"/>
                  <a:pt x="f466" y="f467"/>
                </a:cubicBezTo>
                <a:cubicBezTo>
                  <a:pt x="f468" y="f469"/>
                  <a:pt x="f470" y="f471"/>
                  <a:pt x="f472" y="f473"/>
                </a:cubicBezTo>
                <a:close/>
              </a:path>
            </a:pathLst>
          </a:custGeom>
          <a:solidFill>
            <a:srgbClr val="162F33">
              <a:alpha val="10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8" name="Freeform: Shape 10">
            <a:extLst>
              <a:ext uri="{FF2B5EF4-FFF2-40B4-BE49-F238E27FC236}">
                <a16:creationId xmlns:a16="http://schemas.microsoft.com/office/drawing/2014/main" id="{6D2537E4-138C-B63C-2395-F77902854FD0}"/>
              </a:ext>
            </a:extLst>
          </p:cNvPr>
          <p:cNvSpPr/>
          <p:nvPr/>
        </p:nvSpPr>
        <p:spPr>
          <a:xfrm>
            <a:off x="9164162" y="2461363"/>
            <a:ext cx="3027834" cy="4339047"/>
          </a:xfrm>
          <a:custGeom>
            <a:avLst/>
            <a:gdLst>
              <a:gd name="f0" fmla="val 10800000"/>
              <a:gd name="f1" fmla="val 5400000"/>
              <a:gd name="f2" fmla="val 180"/>
              <a:gd name="f3" fmla="val w"/>
              <a:gd name="f4" fmla="val h"/>
              <a:gd name="f5" fmla="val 0"/>
              <a:gd name="f6" fmla="val 3027835"/>
              <a:gd name="f7" fmla="val 4339045"/>
              <a:gd name="f8" fmla="val 1577904"/>
              <a:gd name="f9" fmla="val 1756157"/>
              <a:gd name="f10" fmla="val 2987665"/>
              <a:gd name="f11" fmla="val 1796827"/>
              <a:gd name="f12" fmla="val 2831563"/>
              <a:gd name="f13" fmla="val 1934924"/>
              <a:gd name="f14" fmla="val 2792628"/>
              <a:gd name="f15" fmla="val 2109562"/>
              <a:gd name="f16" fmla="val 2823016"/>
              <a:gd name="f17" fmla="val 2308034"/>
              <a:gd name="f18" fmla="val 2832822"/>
              <a:gd name="f19" fmla="val 2373671"/>
              <a:gd name="f20" fmla="val 2838131"/>
              <a:gd name="f21" fmla="val 2440239"/>
              <a:gd name="f22" fmla="val 2840027"/>
              <a:gd name="f23" fmla="val 2506841"/>
              <a:gd name="f24" fmla="val 2843035"/>
              <a:gd name="f25" fmla="val 2609402"/>
              <a:gd name="f26" fmla="val 2858629"/>
              <a:gd name="f27" fmla="val 2714436"/>
              <a:gd name="f28" fmla="val 2810869"/>
              <a:gd name="f29" fmla="val 2812303"/>
              <a:gd name="f30" fmla="val 2767189"/>
              <a:gd name="f31" fmla="val 2901734"/>
              <a:gd name="f32" fmla="val 2724261"/>
              <a:gd name="f33" fmla="val 2991295"/>
              <a:gd name="f34" fmla="val 2677151"/>
              <a:gd name="f35" fmla="val 3079052"/>
              <a:gd name="f36" fmla="val 2663279"/>
              <a:gd name="f37" fmla="val 3104851"/>
              <a:gd name="f38" fmla="val 2637466"/>
              <a:gd name="f39" fmla="val 3124418"/>
              <a:gd name="f40" fmla="val 2603769"/>
              <a:gd name="f41" fmla="val 3161057"/>
              <a:gd name="f42" fmla="val 2595321"/>
              <a:gd name="f43" fmla="val 3121823"/>
              <a:gd name="f44" fmla="val 2587443"/>
              <a:gd name="f45" fmla="val 3105450"/>
              <a:gd name="f46" fmla="val 2588720"/>
              <a:gd name="f47" fmla="val 3089875"/>
              <a:gd name="f48" fmla="val 2599055"/>
              <a:gd name="f49" fmla="val 2983565"/>
              <a:gd name="f50" fmla="val 2608636"/>
              <a:gd name="f51" fmla="val 2877127"/>
              <a:gd name="f52" fmla="val 2622934"/>
              <a:gd name="f53" fmla="val 2771189"/>
              <a:gd name="f54" fmla="val 2650772"/>
              <a:gd name="f55" fmla="val 2565532"/>
              <a:gd name="f56" fmla="val 2588082"/>
              <a:gd name="f57" fmla="val 2352220"/>
              <a:gd name="f58" fmla="val 2679515"/>
              <a:gd name="f59" fmla="val 2150521"/>
              <a:gd name="f60" fmla="val 2524227"/>
              <a:gd name="f61" fmla="val 2254069"/>
              <a:gd name="f62" fmla="val 2455583"/>
              <a:gd name="f63" fmla="val 2406881"/>
              <a:gd name="f64" fmla="val 2421531"/>
              <a:gd name="f65" fmla="val 2578333"/>
              <a:gd name="f66" fmla="val 2396448"/>
              <a:gd name="f67" fmla="val 2704716"/>
              <a:gd name="f68" fmla="val 2398900"/>
              <a:gd name="f69" fmla="val 2840320"/>
              <a:gd name="f70" fmla="val 2353181"/>
              <a:gd name="f71" fmla="val 2957894"/>
              <a:gd name="f72" fmla="val 2289630"/>
              <a:gd name="f73" fmla="val 3121645"/>
              <a:gd name="f74" fmla="val 2193666"/>
              <a:gd name="f75" fmla="val 3273015"/>
              <a:gd name="f76" fmla="val 2109552"/>
              <a:gd name="f77" fmla="val 3428433"/>
              <a:gd name="f78" fmla="val 2090719"/>
              <a:gd name="f79" fmla="val 3463290"/>
              <a:gd name="f80" fmla="val 2060534"/>
              <a:gd name="f81" fmla="val 3489384"/>
              <a:gd name="f82" fmla="val 1994623"/>
              <a:gd name="f83" fmla="val 3492617"/>
              <a:gd name="f84" fmla="val 2130693"/>
              <a:gd name="f85" fmla="val 3222090"/>
              <a:gd name="f86" fmla="val 2070961"/>
              <a:gd name="f87" fmla="val 2929230"/>
              <a:gd name="f88" fmla="val 2178503"/>
              <a:gd name="f89" fmla="val 2652563"/>
              <a:gd name="f90" fmla="val 2010218"/>
              <a:gd name="f91" fmla="val 2739788"/>
              <a:gd name="f92" fmla="val 1836772"/>
              <a:gd name="f93" fmla="val 2959143"/>
              <a:gd name="f94" fmla="val 1824147"/>
              <a:gd name="f95" fmla="val 3136598"/>
              <a:gd name="f96" fmla="val 1810688"/>
              <a:gd name="f97" fmla="val 3326144"/>
              <a:gd name="f98" fmla="val 1736468"/>
              <a:gd name="f99" fmla="val 3501534"/>
              <a:gd name="f100" fmla="val 1658324"/>
              <a:gd name="f101" fmla="val 3673617"/>
              <a:gd name="f102" fmla="val 1642628"/>
              <a:gd name="f103" fmla="val 3708239"/>
              <a:gd name="f104" fmla="val 1630836"/>
              <a:gd name="f105" fmla="val 3750810"/>
              <a:gd name="f106" fmla="val 1554071"/>
              <a:gd name="f107" fmla="val 3767662"/>
              <a:gd name="f108" fmla="val 1566611"/>
              <a:gd name="f109" fmla="val 3656622"/>
              <a:gd name="f110" fmla="val 1578354"/>
              <a:gd name="f111" fmla="val 3554737"/>
              <a:gd name="f112" fmla="val 1578226"/>
              <a:gd name="f113" fmla="val 3453444"/>
              <a:gd name="f114" fmla="val 1578103"/>
              <a:gd name="f115" fmla="val 3345803"/>
              <a:gd name="f116" fmla="val 1598732"/>
              <a:gd name="f117" fmla="val 3238165"/>
              <a:gd name="f118" fmla="val 1610923"/>
              <a:gd name="f119" fmla="val 3126446"/>
              <a:gd name="f120" fmla="val 1585291"/>
              <a:gd name="f121" fmla="val 3150379"/>
              <a:gd name="f122" fmla="val 1565121"/>
              <a:gd name="f123" fmla="val 3181290"/>
              <a:gd name="f124" fmla="val 1536984"/>
              <a:gd name="f125" fmla="val 3193645"/>
              <a:gd name="f126" fmla="val 1442310"/>
              <a:gd name="f127" fmla="val 3235448"/>
              <a:gd name="f128" fmla="val 1422835"/>
              <a:gd name="f129" fmla="val 3321914"/>
              <a:gd name="f130" fmla="val 1400754"/>
              <a:gd name="f131" fmla="val 3407314"/>
              <a:gd name="f132" fmla="val 1389714"/>
              <a:gd name="f133" fmla="val 3450014"/>
              <a:gd name="f134" fmla="val 1385791"/>
              <a:gd name="f135" fmla="val 3494556"/>
              <a:gd name="f136" fmla="val 1379062"/>
              <a:gd name="f137" fmla="val 3538306"/>
              <a:gd name="f138" fmla="val 1351281"/>
              <a:gd name="f139" fmla="val 3715636"/>
              <a:gd name="f140" fmla="val 1249734"/>
              <a:gd name="f141" fmla="val 3848084"/>
              <a:gd name="f142" fmla="val 1121611"/>
              <a:gd name="f143" fmla="val 3964817"/>
              <a:gd name="f144" fmla="val 1118160"/>
              <a:gd name="f145" fmla="val 3967785"/>
              <a:gd name="f146" fmla="val 1108219"/>
              <a:gd name="f147" fmla="val 3963445"/>
              <a:gd name="f148" fmla="val 1086825"/>
              <a:gd name="f149" fmla="val 3960854"/>
              <a:gd name="f150" fmla="val 1109340"/>
              <a:gd name="f151" fmla="val 3884664"/>
              <a:gd name="f152" fmla="val 1134952"/>
              <a:gd name="f153" fmla="val 3811176"/>
              <a:gd name="f154" fmla="val 1151742"/>
              <a:gd name="f155" fmla="val 3735862"/>
              <a:gd name="f156" fmla="val 1170039"/>
              <a:gd name="f157" fmla="val 3654458"/>
              <a:gd name="f158" fmla="val 1180468"/>
              <a:gd name="f159" fmla="val 3571082"/>
              <a:gd name="f160" fmla="val 1198823"/>
              <a:gd name="f161" fmla="val 3461351"/>
              <a:gd name="f162" fmla="val 1131843"/>
              <a:gd name="f163" fmla="val 3521384"/>
              <a:gd name="f164" fmla="val 1085389"/>
              <a:gd name="f165" fmla="val 3565587"/>
              <a:gd name="f166" fmla="val 1036110"/>
              <a:gd name="f167" fmla="val 3607292"/>
              <a:gd name="f168" fmla="val 944254"/>
              <a:gd name="f169" fmla="val 3685041"/>
              <a:gd name="f170" fmla="val 873950"/>
              <a:gd name="f171" fmla="val 3774388"/>
              <a:gd name="f172" fmla="val 835057"/>
              <a:gd name="f173" fmla="val 3891895"/>
              <a:gd name="f174" fmla="val 801460"/>
              <a:gd name="f175" fmla="val 3992969"/>
              <a:gd name="f176" fmla="val 734225"/>
              <a:gd name="f177" fmla="val 4075256"/>
              <a:gd name="f178" fmla="val 643745"/>
              <a:gd name="f179" fmla="val 4154015"/>
              <a:gd name="f180" fmla="val 604980"/>
              <a:gd name="f181" fmla="val 4045929"/>
              <a:gd name="f182" fmla="val 660132"/>
              <a:gd name="f183" fmla="val 3950107"/>
              <a:gd name="f184" fmla="val 645644"/>
              <a:gd name="f185" fmla="val 3839533"/>
              <a:gd name="f186" fmla="val 546824"/>
              <a:gd name="f187" fmla="val 3930796"/>
              <a:gd name="f188" fmla="val 458287"/>
              <a:gd name="f189" fmla="val 4012675"/>
              <a:gd name="f190" fmla="val 369474"/>
              <a:gd name="f191" fmla="val 4094353"/>
              <a:gd name="f192" fmla="val 290467"/>
              <a:gd name="f193" fmla="val 4166721"/>
              <a:gd name="f194" fmla="val 213733"/>
              <a:gd name="f195" fmla="val 4241183"/>
              <a:gd name="f196" fmla="val 131407"/>
              <a:gd name="f197" fmla="val 4309419"/>
              <a:gd name="f198" fmla="val 74675"/>
              <a:gd name="f199" fmla="val 4356657"/>
              <a:gd name="f200" fmla="val 55414"/>
              <a:gd name="f201" fmla="val 4348857"/>
              <a:gd name="f202" fmla="val 4275538"/>
              <a:gd name="f203" fmla="val 56778"/>
              <a:gd name="f204" fmla="val 4164821"/>
              <a:gd name="f205" fmla="val 128046"/>
              <a:gd name="f206" fmla="val 4062631"/>
              <a:gd name="f207" fmla="val 220770"/>
              <a:gd name="f208" fmla="val 3976206"/>
              <a:gd name="f209" fmla="val 318433"/>
              <a:gd name="f210" fmla="val 3885365"/>
              <a:gd name="f211" fmla="val 417231"/>
              <a:gd name="f212" fmla="val 3798745"/>
              <a:gd name="f213" fmla="val 552175"/>
              <a:gd name="f214" fmla="val 3763240"/>
              <a:gd name="f215" fmla="val 636669"/>
              <a:gd name="f216" fmla="val 3741057"/>
              <a:gd name="f217" fmla="val 719208"/>
              <a:gd name="f218" fmla="val 3707698"/>
              <a:gd name="f219" fmla="val 799546"/>
              <a:gd name="f220" fmla="val 3672723"/>
              <a:gd name="f221" fmla="val 841009"/>
              <a:gd name="f222" fmla="val 3654916"/>
              <a:gd name="f223" fmla="val 876116"/>
              <a:gd name="f224" fmla="val 3622699"/>
              <a:gd name="f225" fmla="val 929004"/>
              <a:gd name="f226" fmla="val 3587034"/>
              <a:gd name="f227" fmla="val 640504"/>
              <a:gd name="f228" fmla="val 3565188"/>
              <a:gd name="f229" fmla="val 517224"/>
              <a:gd name="f230" fmla="val 3531776"/>
              <a:gd name="f231" fmla="val 467968"/>
              <a:gd name="f232" fmla="val 3466793"/>
              <a:gd name="f233" fmla="val 682592"/>
              <a:gd name="f234" fmla="val 3269225"/>
              <a:gd name="f235" fmla="val 921368"/>
              <a:gd name="f236" fmla="val 3288413"/>
              <a:gd name="f237" fmla="val 1175697"/>
              <a:gd name="f238" fmla="val 3394819"/>
              <a:gd name="f239" fmla="val 1231806"/>
              <a:gd name="f240" fmla="val 3346700"/>
              <a:gd name="f241" fmla="val 1288593"/>
              <a:gd name="f242" fmla="val 3298233"/>
              <a:gd name="f243" fmla="val 1357224"/>
              <a:gd name="f244" fmla="val 3239412"/>
              <a:gd name="f245" fmla="val 1174440"/>
              <a:gd name="f246" fmla="val 3180912"/>
              <a:gd name="f247" fmla="val 1007562"/>
              <a:gd name="f248" fmla="val 3149765"/>
              <a:gd name="f249" fmla="val 828818"/>
              <a:gd name="f250" fmla="val 3160711"/>
              <a:gd name="f251" fmla="val 859013"/>
              <a:gd name="f252" fmla="val 3094823"/>
              <a:gd name="f253" fmla="val 939993"/>
              <a:gd name="f254" fmla="val 3035337"/>
              <a:gd name="f255" fmla="val 1025214"/>
              <a:gd name="f256" fmla="val 2997175"/>
              <a:gd name="f257" fmla="val 1218086"/>
              <a:gd name="f258" fmla="val 2911077"/>
              <a:gd name="f259" fmla="val 1399463"/>
              <a:gd name="f260" fmla="val 2938056"/>
              <a:gd name="f261" fmla="val 1571266"/>
              <a:gd name="f262" fmla="val 3058777"/>
              <a:gd name="f263" fmla="val 1704503"/>
              <a:gd name="f264" fmla="val 2948342"/>
              <a:gd name="f265" fmla="val 1830361"/>
              <a:gd name="f266" fmla="val 2843917"/>
              <a:gd name="f267" fmla="val 1970097"/>
              <a:gd name="f268" fmla="val 2728096"/>
              <a:gd name="f269" fmla="val 1821161"/>
              <a:gd name="f270" fmla="val 2702508"/>
              <a:gd name="f271" fmla="val 1694953"/>
              <a:gd name="f272" fmla="val 2683458"/>
              <a:gd name="f273" fmla="val 1569373"/>
              <a:gd name="f274" fmla="val 2658942"/>
              <a:gd name="f275" fmla="val 1502685"/>
              <a:gd name="f276" fmla="val 2645936"/>
              <a:gd name="f277" fmla="val 1439977"/>
              <a:gd name="f278" fmla="val 2635009"/>
              <a:gd name="f279" fmla="val 1375822"/>
              <a:gd name="f280" fmla="val 2670442"/>
              <a:gd name="f281" fmla="val 1358714"/>
              <a:gd name="f282" fmla="val 2679891"/>
              <a:gd name="f283" fmla="val 1331381"/>
              <a:gd name="f284" fmla="val 2670395"/>
              <a:gd name="f285" fmla="val 1294025"/>
              <a:gd name="f286" fmla="val 2668776"/>
              <a:gd name="f287" fmla="val 1355359"/>
              <a:gd name="f288" fmla="val 2549551"/>
              <a:gd name="f289" fmla="val 1456635"/>
              <a:gd name="f290" fmla="val 2512597"/>
              <a:gd name="f291" fmla="val 1552392"/>
              <a:gd name="f292" fmla="val 2469896"/>
              <a:gd name="f293" fmla="val 1773126"/>
              <a:gd name="f294" fmla="val 2371242"/>
              <a:gd name="f295" fmla="val 1982653"/>
              <a:gd name="f296" fmla="val 2393921"/>
              <a:gd name="f297" fmla="val 2182140"/>
              <a:gd name="f298" fmla="val 2545568"/>
              <a:gd name="f299" fmla="val 2281884"/>
              <a:gd name="f300" fmla="val 2444400"/>
              <a:gd name="f301" fmla="val 2374872"/>
              <a:gd name="f302" fmla="val 2350123"/>
              <a:gd name="f303" fmla="val 2484550"/>
              <a:gd name="f304" fmla="val 2238892"/>
              <a:gd name="f305" fmla="val 2383516"/>
              <a:gd name="f306" fmla="val 2245536"/>
              <a:gd name="f307" fmla="val 2310848"/>
              <a:gd name="f308" fmla="val 2255660"/>
              <a:gd name="f309" fmla="val 2238060"/>
              <a:gd name="f310" fmla="val 2253839"/>
              <a:gd name="f311" fmla="val 2057181"/>
              <a:gd name="f312" fmla="val 2249243"/>
              <a:gd name="f313" fmla="val 1876671"/>
              <a:gd name="f314" fmla="val 2240686"/>
              <a:gd name="f315" fmla="val 1700354"/>
              <a:gd name="f316" fmla="val 2296180"/>
              <a:gd name="f317" fmla="val 1681708"/>
              <a:gd name="f318" fmla="val 2301958"/>
              <a:gd name="f319" fmla="val 1657350"/>
              <a:gd name="f320" fmla="val 2289567"/>
              <a:gd name="f321" fmla="val 1620694"/>
              <a:gd name="f322" fmla="val 2282960"/>
              <a:gd name="f323" fmla="val 1675304"/>
              <a:gd name="f324" fmla="val 2201136"/>
              <a:gd name="f325" fmla="val 1738031"/>
              <a:gd name="f326" fmla="val 2159573"/>
              <a:gd name="f327" fmla="val 1809541"/>
              <a:gd name="f328" fmla="val 2129120"/>
              <a:gd name="f329" fmla="val 2034053"/>
              <a:gd name="f330" fmla="val 2032818"/>
              <a:gd name="f331" fmla="val 2262854"/>
              <a:gd name="f332" fmla="val 1969306"/>
              <a:gd name="f333" fmla="val 2509155"/>
              <a:gd name="f334" fmla="val 2037634"/>
              <a:gd name="f335" fmla="val 2533866"/>
              <a:gd name="f336" fmla="val 2044357"/>
              <a:gd name="f337" fmla="val 2560542"/>
              <a:gd name="f338" fmla="val 2049560"/>
              <a:gd name="f339" fmla="val 2585773"/>
              <a:gd name="f340" fmla="val 2046926"/>
              <a:gd name="f341" fmla="val 2621574"/>
              <a:gd name="f342" fmla="val 2043167"/>
              <a:gd name="f343" fmla="val 2664566"/>
              <a:gd name="f344" fmla="val 2041726"/>
              <a:gd name="f345" fmla="val 2690306"/>
              <a:gd name="f346" fmla="val 2021682"/>
              <a:gd name="f347" fmla="val 2764000"/>
              <a:gd name="f348" fmla="val 1964041"/>
              <a:gd name="f349" fmla="val 2826712"/>
              <a:gd name="f350" fmla="val 1893675"/>
              <a:gd name="f351" fmla="val 2891381"/>
              <a:gd name="f352" fmla="val 1807385"/>
              <a:gd name="f353" fmla="val 2794930"/>
              <a:gd name="f354" fmla="val 1821629"/>
              <a:gd name="f355" fmla="val 2715598"/>
              <a:gd name="f356" fmla="val 1834480"/>
              <a:gd name="f357" fmla="val 2635902"/>
              <a:gd name="f358" fmla="val 1844944"/>
              <a:gd name="f359" fmla="val 2417127"/>
              <a:gd name="f360" fmla="val 1873479"/>
              <a:gd name="f361" fmla="val 2194167"/>
              <a:gd name="f362" fmla="val 1879462"/>
              <a:gd name="f363" fmla="val 1987437"/>
              <a:gd name="f364" fmla="val 1972315"/>
              <a:gd name="f365" fmla="val 1969632"/>
              <a:gd name="f366" fmla="val 1980406"/>
              <a:gd name="f367" fmla="val 1943731"/>
              <a:gd name="f368" fmla="val 1970692"/>
              <a:gd name="f369" fmla="val 1912448"/>
              <a:gd name="f370" fmla="val 1968878"/>
              <a:gd name="f371" fmla="val 1924394"/>
              <a:gd name="f372" fmla="val 1941664"/>
              <a:gd name="f373" fmla="val 1927029"/>
              <a:gd name="f374" fmla="val 1925393"/>
              <a:gd name="f375" fmla="val 1936357"/>
              <a:gd name="f376" fmla="val 1916156"/>
              <a:gd name="f377" fmla="val 2138283"/>
              <a:gd name="f378" fmla="val 1718573"/>
              <a:gd name="f379" fmla="val 2367195"/>
              <a:gd name="f380" fmla="val 1577657"/>
              <a:gd name="f381" fmla="val 2663656"/>
              <a:gd name="f382" fmla="val 1603657"/>
              <a:gd name="f383" fmla="val 2764811"/>
              <a:gd name="f384" fmla="val 1612557"/>
              <a:gd name="f385" fmla="val 2863437"/>
              <a:gd name="f386" fmla="val 1606739"/>
              <a:gd name="f387" fmla="val 2961282"/>
              <a:gd name="f388" fmla="val 1590878"/>
              <a:gd name="f389" fmla="val 1091533"/>
              <a:gd name="f390" fmla="val 1354009"/>
              <a:gd name="f391" fmla="val 2911954"/>
              <a:gd name="f392" fmla="val 1374296"/>
              <a:gd name="f393" fmla="val 2861009"/>
              <a:gd name="f394" fmla="val 1381094"/>
              <a:gd name="f395" fmla="val 2809696"/>
              <a:gd name="f396" fmla="val 1386292"/>
              <a:gd name="f397" fmla="val 2758325"/>
              <a:gd name="f398" fmla="val 1391210"/>
              <a:gd name="f399" fmla="val 2587009"/>
              <a:gd name="f400" fmla="val 1407613"/>
              <a:gd name="f401" fmla="val 2422083"/>
              <a:gd name="f402" fmla="val 1441838"/>
              <a:gd name="f403" fmla="val 2287151"/>
              <a:gd name="f404" fmla="val 1560344"/>
              <a:gd name="f405" fmla="val 2277677"/>
              <a:gd name="f406" fmla="val 1568626"/>
              <a:gd name="f407" fmla="val 2261786"/>
              <a:gd name="f408" fmla="val 1570077"/>
              <a:gd name="f409" fmla="val 2241378"/>
              <a:gd name="f410" fmla="val 1577101"/>
              <a:gd name="f411" fmla="val 2212898"/>
              <a:gd name="f412" fmla="val 1480383"/>
              <a:gd name="f413" fmla="val 2272148"/>
              <a:gd name="f414" fmla="val 1425680"/>
              <a:gd name="f415" fmla="val 2325709"/>
              <a:gd name="f416" fmla="val 1375265"/>
              <a:gd name="f417" fmla="val 2368179"/>
              <a:gd name="f418" fmla="val 1335333"/>
              <a:gd name="f419" fmla="val 2421961"/>
              <a:gd name="f420" fmla="val 1307099"/>
              <a:gd name="f421" fmla="val 2472240"/>
              <a:gd name="f422" fmla="val 1276715"/>
              <a:gd name="f423" fmla="val 2611928"/>
              <a:gd name="f424" fmla="val 1191660"/>
              <a:gd name="f425" fmla="val 2759604"/>
              <a:gd name="f426" fmla="val 1133674"/>
              <a:gd name="f427" fmla="val 2917220"/>
              <a:gd name="f428" fmla="val 1104724"/>
              <a:gd name="f429" fmla="val 608020"/>
              <a:gd name="f430" fmla="val 871290"/>
              <a:gd name="f431" fmla="val 2823268"/>
              <a:gd name="f432" fmla="val 903289"/>
              <a:gd name="f433" fmla="val 2703617"/>
              <a:gd name="f434" fmla="val 925472"/>
              <a:gd name="f435" fmla="val 2588686"/>
              <a:gd name="f436" fmla="val 968905"/>
              <a:gd name="f437" fmla="val 2497904"/>
              <a:gd name="f438" fmla="val 1058451"/>
              <a:gd name="f439" fmla="val 2480533"/>
              <a:gd name="f440" fmla="val 1075752"/>
              <a:gd name="f441" fmla="val 2452271"/>
              <a:gd name="f442" fmla="val 1082511"/>
              <a:gd name="f443" fmla="val 2426464"/>
              <a:gd name="f444" fmla="val 1095730"/>
              <a:gd name="f445" fmla="val 2420370"/>
              <a:gd name="f446" fmla="val 1073468"/>
              <a:gd name="f447" fmla="val 2415238"/>
              <a:gd name="f448" fmla="val 1065463"/>
              <a:gd name="f449" fmla="val 2417297"/>
              <a:gd name="f450" fmla="val 1059778"/>
              <a:gd name="f451" fmla="val 2421803"/>
              <a:gd name="f452" fmla="val 1046151"/>
              <a:gd name="f453" fmla="val 2427464"/>
              <a:gd name="f454" fmla="val 1032103"/>
              <a:gd name="f455" fmla="val 2435949"/>
              <a:gd name="f456" fmla="val 1020554"/>
              <a:gd name="f457" fmla="val 2552267"/>
              <a:gd name="f458" fmla="val 863390"/>
              <a:gd name="f459" fmla="val 2699750"/>
              <a:gd name="f460" fmla="val 743944"/>
              <a:gd name="f461" fmla="val 2873962"/>
              <a:gd name="f462" fmla="val 655569"/>
              <a:gd name="f463" fmla="val 2913491"/>
              <a:gd name="f464" fmla="val 635494"/>
              <a:gd name="f465" fmla="val 2953584"/>
              <a:gd name="f466" fmla="val 621497"/>
              <a:gd name="f467" fmla="val 2994046"/>
              <a:gd name="f468" fmla="val 612203"/>
              <a:gd name="f469" fmla="val 249929"/>
              <a:gd name="f470" fmla="val 396832"/>
              <a:gd name="f471" fmla="val 3019187"/>
              <a:gd name="f472" fmla="val 398490"/>
              <a:gd name="f473" fmla="val 2928684"/>
              <a:gd name="f474" fmla="val 421789"/>
              <a:gd name="f475" fmla="val 2845424"/>
              <a:gd name="f476" fmla="val 462795"/>
              <a:gd name="f477" fmla="val 2774694"/>
              <a:gd name="f478" fmla="val 531824"/>
              <a:gd name="f479" fmla="val 2762998"/>
              <a:gd name="f480" fmla="val 543131"/>
              <a:gd name="f481" fmla="val 2738612"/>
              <a:gd name="f482" fmla="val 541729"/>
              <a:gd name="f483" fmla="val 2720297"/>
              <a:gd name="f484" fmla="val 546480"/>
              <a:gd name="f485" fmla="val 2715256"/>
              <a:gd name="f486" fmla="val 540659"/>
              <a:gd name="f487" fmla="val 2710214"/>
              <a:gd name="f488" fmla="val 534838"/>
              <a:gd name="f489" fmla="val 2705172"/>
              <a:gd name="f490" fmla="val 529016"/>
              <a:gd name="f491" fmla="val 2726223"/>
              <a:gd name="f492" fmla="val 497482"/>
              <a:gd name="f493" fmla="val 2741187"/>
              <a:gd name="f494" fmla="val 458089"/>
              <a:gd name="f495" fmla="val 2769368"/>
              <a:gd name="f496" fmla="val 436451"/>
              <a:gd name="f497" fmla="val 2823463"/>
              <a:gd name="f498" fmla="val 395109"/>
              <a:gd name="f499" fmla="val 2877590"/>
              <a:gd name="f500" fmla="val 353579"/>
              <a:gd name="f501" fmla="val 2932748"/>
              <a:gd name="f502" fmla="val 313600"/>
              <a:gd name="f503" fmla="val 137269"/>
              <a:gd name="f504" fmla="val 2989957"/>
              <a:gd name="f505" fmla="val 159851"/>
              <a:gd name="f506" fmla="val 2975179"/>
              <a:gd name="f507" fmla="val 170164"/>
              <a:gd name="f508" fmla="val 2948964"/>
              <a:gd name="f509" fmla="val 163183"/>
              <a:gd name="f510" fmla="val 2910686"/>
              <a:gd name="f511" fmla="val 165123"/>
              <a:gd name="f512" fmla="val 2933762"/>
              <a:gd name="f513" fmla="val 124491"/>
              <a:gd name="f514" fmla="val 2943559"/>
              <a:gd name="f515" fmla="val 100779"/>
              <a:gd name="f516" fmla="val 2958656"/>
              <a:gd name="f517" fmla="val 81384"/>
              <a:gd name="f518" fmla="val 2980771"/>
              <a:gd name="f519" fmla="val 53014"/>
              <a:gd name="f520" fmla="val 3003627"/>
              <a:gd name="f521" fmla="val 26048"/>
              <a:gd name="f522" fmla="val 3027271"/>
              <a:gd name="f523" fmla="val 554"/>
              <a:gd name="f524" fmla="+- 0 0 -90"/>
              <a:gd name="f525" fmla="*/ f3 1 3027835"/>
              <a:gd name="f526" fmla="*/ f4 1 4339045"/>
              <a:gd name="f527" fmla="+- f7 0 f5"/>
              <a:gd name="f528" fmla="+- f6 0 f5"/>
              <a:gd name="f529" fmla="*/ f524 f0 1"/>
              <a:gd name="f530" fmla="*/ f528 1 3027835"/>
              <a:gd name="f531" fmla="*/ f527 1 4339045"/>
              <a:gd name="f532" fmla="*/ 3027835 f528 1"/>
              <a:gd name="f533" fmla="*/ 1577904 f527 1"/>
              <a:gd name="f534" fmla="*/ 1756157 f527 1"/>
              <a:gd name="f535" fmla="*/ 2987665 f528 1"/>
              <a:gd name="f536" fmla="*/ 1796827 f527 1"/>
              <a:gd name="f537" fmla="*/ 2823016 f528 1"/>
              <a:gd name="f538" fmla="*/ 2308034 f527 1"/>
              <a:gd name="f539" fmla="*/ 2840027 f528 1"/>
              <a:gd name="f540" fmla="*/ 2506841 f527 1"/>
              <a:gd name="f541" fmla="*/ 2810869 f528 1"/>
              <a:gd name="f542" fmla="*/ 2812303 f527 1"/>
              <a:gd name="f543" fmla="*/ 2677151 f528 1"/>
              <a:gd name="f544" fmla="*/ 3079052 f527 1"/>
              <a:gd name="f545" fmla="*/ 2603769 f528 1"/>
              <a:gd name="f546" fmla="*/ 3161057 f527 1"/>
              <a:gd name="f547" fmla="*/ 2588720 f528 1"/>
              <a:gd name="f548" fmla="*/ 3089875 f527 1"/>
              <a:gd name="f549" fmla="*/ 2622934 f528 1"/>
              <a:gd name="f550" fmla="*/ 2771189 f527 1"/>
              <a:gd name="f551" fmla="*/ 2679515 f528 1"/>
              <a:gd name="f552" fmla="*/ 2150521 f527 1"/>
              <a:gd name="f553" fmla="*/ 2421531 f528 1"/>
              <a:gd name="f554" fmla="*/ 2578333 f527 1"/>
              <a:gd name="f555" fmla="*/ 2353181 f528 1"/>
              <a:gd name="f556" fmla="*/ 2957894 f527 1"/>
              <a:gd name="f557" fmla="*/ 2109552 f528 1"/>
              <a:gd name="f558" fmla="*/ 3428433 f527 1"/>
              <a:gd name="f559" fmla="*/ 1994623 f528 1"/>
              <a:gd name="f560" fmla="*/ 3492617 f527 1"/>
              <a:gd name="f561" fmla="*/ 2178503 f528 1"/>
              <a:gd name="f562" fmla="*/ 2652563 f527 1"/>
              <a:gd name="f563" fmla="*/ 1824147 f528 1"/>
              <a:gd name="f564" fmla="*/ 3136598 f527 1"/>
              <a:gd name="f565" fmla="*/ 1658324 f528 1"/>
              <a:gd name="f566" fmla="*/ 3673617 f527 1"/>
              <a:gd name="f567" fmla="*/ 1554071 f528 1"/>
              <a:gd name="f568" fmla="*/ 3767662 f527 1"/>
              <a:gd name="f569" fmla="*/ 1578226 f528 1"/>
              <a:gd name="f570" fmla="*/ 3453444 f527 1"/>
              <a:gd name="f571" fmla="*/ 1610923 f528 1"/>
              <a:gd name="f572" fmla="*/ 3126446 f527 1"/>
              <a:gd name="f573" fmla="*/ 1536984 f528 1"/>
              <a:gd name="f574" fmla="*/ 3193645 f527 1"/>
              <a:gd name="f575" fmla="*/ 1400754 f528 1"/>
              <a:gd name="f576" fmla="*/ 3407314 f527 1"/>
              <a:gd name="f577" fmla="*/ 1379062 f528 1"/>
              <a:gd name="f578" fmla="*/ 3538306 f527 1"/>
              <a:gd name="f579" fmla="*/ 1121611 f528 1"/>
              <a:gd name="f580" fmla="*/ 3964817 f527 1"/>
              <a:gd name="f581" fmla="*/ 1086825 f528 1"/>
              <a:gd name="f582" fmla="*/ 3960854 f527 1"/>
              <a:gd name="f583" fmla="*/ 1151742 f528 1"/>
              <a:gd name="f584" fmla="*/ 3735862 f527 1"/>
              <a:gd name="f585" fmla="*/ 1198823 f528 1"/>
              <a:gd name="f586" fmla="*/ 3461351 f527 1"/>
              <a:gd name="f587" fmla="*/ 1036110 f528 1"/>
              <a:gd name="f588" fmla="*/ 3607292 f527 1"/>
              <a:gd name="f589" fmla="*/ 835057 f528 1"/>
              <a:gd name="f590" fmla="*/ 3891895 f527 1"/>
              <a:gd name="f591" fmla="*/ 643745 f528 1"/>
              <a:gd name="f592" fmla="*/ 4154015 f527 1"/>
              <a:gd name="f593" fmla="*/ 645644 f528 1"/>
              <a:gd name="f594" fmla="*/ 3839533 f527 1"/>
              <a:gd name="f595" fmla="*/ 369474 f528 1"/>
              <a:gd name="f596" fmla="*/ 4094353 f527 1"/>
              <a:gd name="f597" fmla="*/ 131407 f528 1"/>
              <a:gd name="f598" fmla="*/ 4309419 f527 1"/>
              <a:gd name="f599" fmla="*/ 0 f528 1"/>
              <a:gd name="f600" fmla="*/ 4275538 f527 1"/>
              <a:gd name="f601" fmla="*/ 220770 f528 1"/>
              <a:gd name="f602" fmla="*/ 3976206 f527 1"/>
              <a:gd name="f603" fmla="*/ 552175 f528 1"/>
              <a:gd name="f604" fmla="*/ 3763240 f527 1"/>
              <a:gd name="f605" fmla="*/ 799546 f528 1"/>
              <a:gd name="f606" fmla="*/ 3672723 f527 1"/>
              <a:gd name="f607" fmla="*/ 929004 f528 1"/>
              <a:gd name="f608" fmla="*/ 3587034 f527 1"/>
              <a:gd name="f609" fmla="*/ 467968 f528 1"/>
              <a:gd name="f610" fmla="*/ 3466793 f527 1"/>
              <a:gd name="f611" fmla="*/ 1175697 f528 1"/>
              <a:gd name="f612" fmla="*/ 3394819 f527 1"/>
              <a:gd name="f613" fmla="*/ 1357224 f528 1"/>
              <a:gd name="f614" fmla="*/ 3239412 f527 1"/>
              <a:gd name="f615" fmla="*/ 828818 f528 1"/>
              <a:gd name="f616" fmla="*/ 3160711 f527 1"/>
              <a:gd name="f617" fmla="*/ 1025214 f528 1"/>
              <a:gd name="f618" fmla="*/ 2997175 f527 1"/>
              <a:gd name="f619" fmla="*/ 1571266 f528 1"/>
              <a:gd name="f620" fmla="*/ 3058777 f527 1"/>
              <a:gd name="f621" fmla="*/ 1970097 f528 1"/>
              <a:gd name="f622" fmla="*/ 2728096 f527 1"/>
              <a:gd name="f623" fmla="*/ 1569373 f528 1"/>
              <a:gd name="f624" fmla="*/ 2658942 f527 1"/>
              <a:gd name="f625" fmla="*/ 1375822 f528 1"/>
              <a:gd name="f626" fmla="*/ 2670442 f527 1"/>
              <a:gd name="f627" fmla="*/ 1294025 f528 1"/>
              <a:gd name="f628" fmla="*/ 2668776 f527 1"/>
              <a:gd name="f629" fmla="*/ 1552392 f528 1"/>
              <a:gd name="f630" fmla="*/ 2469896 f527 1"/>
              <a:gd name="f631" fmla="*/ 2182140 f528 1"/>
              <a:gd name="f632" fmla="*/ 2545568 f527 1"/>
              <a:gd name="f633" fmla="*/ 2484550 f528 1"/>
              <a:gd name="f634" fmla="*/ 2238892 f527 1"/>
              <a:gd name="f635" fmla="*/ 2238060 f528 1"/>
              <a:gd name="f636" fmla="*/ 2253839 f527 1"/>
              <a:gd name="f637" fmla="*/ 1700354 f528 1"/>
              <a:gd name="f638" fmla="*/ 2296180 f527 1"/>
              <a:gd name="f639" fmla="*/ 1620694 f528 1"/>
              <a:gd name="f640" fmla="*/ 2282960 f527 1"/>
              <a:gd name="f641" fmla="*/ 1809541 f528 1"/>
              <a:gd name="f642" fmla="*/ 2129120 f527 1"/>
              <a:gd name="f643" fmla="*/ 2509155 f528 1"/>
              <a:gd name="f644" fmla="*/ 2037634 f527 1"/>
              <a:gd name="f645" fmla="*/ 2585773 f528 1"/>
              <a:gd name="f646" fmla="*/ 2046926 f527 1"/>
              <a:gd name="f647" fmla="*/ 2690306 f528 1"/>
              <a:gd name="f648" fmla="*/ 2021682 f527 1"/>
              <a:gd name="f649" fmla="*/ 2891381 f528 1"/>
              <a:gd name="f650" fmla="*/ 1807385 f527 1"/>
              <a:gd name="f651" fmla="*/ 2635902 f528 1"/>
              <a:gd name="f652" fmla="*/ 1844944 f527 1"/>
              <a:gd name="f653" fmla="*/ 1987437 f528 1"/>
              <a:gd name="f654" fmla="*/ 1972315 f527 1"/>
              <a:gd name="f655" fmla="*/ 1912448 f528 1"/>
              <a:gd name="f656" fmla="*/ 1968878 f527 1"/>
              <a:gd name="f657" fmla="*/ 1936357 f528 1"/>
              <a:gd name="f658" fmla="*/ 1916156 f527 1"/>
              <a:gd name="f659" fmla="*/ 2663656 f528 1"/>
              <a:gd name="f660" fmla="*/ 1603657 f527 1"/>
              <a:gd name="f661" fmla="*/ 2961282 f528 1"/>
              <a:gd name="f662" fmla="*/ 1590878 f527 1"/>
              <a:gd name="f663" fmla="*/ 1091533 f527 1"/>
              <a:gd name="f664" fmla="*/ 1354009 f527 1"/>
              <a:gd name="f665" fmla="*/ 2911954 f528 1"/>
              <a:gd name="f666" fmla="*/ 1374296 f527 1"/>
              <a:gd name="f667" fmla="*/ 2758325 f528 1"/>
              <a:gd name="f668" fmla="*/ 1391210 f527 1"/>
              <a:gd name="f669" fmla="*/ 2287151 f528 1"/>
              <a:gd name="f670" fmla="*/ 1560344 f527 1"/>
              <a:gd name="f671" fmla="*/ 2241378 f528 1"/>
              <a:gd name="f672" fmla="*/ 1577101 f527 1"/>
              <a:gd name="f673" fmla="*/ 2325709 f528 1"/>
              <a:gd name="f674" fmla="*/ 1375265 f527 1"/>
              <a:gd name="f675" fmla="*/ 2472240 f528 1"/>
              <a:gd name="f676" fmla="*/ 1276715 f527 1"/>
              <a:gd name="f677" fmla="*/ 2917220 f528 1"/>
              <a:gd name="f678" fmla="*/ 1104724 f527 1"/>
              <a:gd name="f679" fmla="*/ 608020 f527 1"/>
              <a:gd name="f680" fmla="*/ 871290 f527 1"/>
              <a:gd name="f681" fmla="*/ 2823268 f528 1"/>
              <a:gd name="f682" fmla="*/ 903289 f527 1"/>
              <a:gd name="f683" fmla="*/ 2497904 f528 1"/>
              <a:gd name="f684" fmla="*/ 1058451 f527 1"/>
              <a:gd name="f685" fmla="*/ 2426464 f528 1"/>
              <a:gd name="f686" fmla="*/ 1095730 f527 1"/>
              <a:gd name="f687" fmla="*/ 2417297 f528 1"/>
              <a:gd name="f688" fmla="*/ 1059778 f527 1"/>
              <a:gd name="f689" fmla="*/ 2435949 f528 1"/>
              <a:gd name="f690" fmla="*/ 1020554 f527 1"/>
              <a:gd name="f691" fmla="*/ 2873962 f528 1"/>
              <a:gd name="f692" fmla="*/ 655569 f527 1"/>
              <a:gd name="f693" fmla="*/ 2994046 f528 1"/>
              <a:gd name="f694" fmla="*/ 612203 f527 1"/>
              <a:gd name="f695" fmla="*/ 249929 f527 1"/>
              <a:gd name="f696" fmla="*/ 396832 f527 1"/>
              <a:gd name="f697" fmla="*/ 3019187 f528 1"/>
              <a:gd name="f698" fmla="*/ 398490 f527 1"/>
              <a:gd name="f699" fmla="*/ 2774694 f528 1"/>
              <a:gd name="f700" fmla="*/ 531824 f527 1"/>
              <a:gd name="f701" fmla="*/ 2720297 f528 1"/>
              <a:gd name="f702" fmla="*/ 546480 f527 1"/>
              <a:gd name="f703" fmla="*/ 2705172 f528 1"/>
              <a:gd name="f704" fmla="*/ 529016 f527 1"/>
              <a:gd name="f705" fmla="*/ 2769368 f528 1"/>
              <a:gd name="f706" fmla="*/ 436451 f527 1"/>
              <a:gd name="f707" fmla="*/ 2932748 f528 1"/>
              <a:gd name="f708" fmla="*/ 313600 f527 1"/>
              <a:gd name="f709" fmla="*/ 0 f527 1"/>
              <a:gd name="f710" fmla="*/ 137269 f527 1"/>
              <a:gd name="f711" fmla="*/ 2989957 f528 1"/>
              <a:gd name="f712" fmla="*/ 159851 f527 1"/>
              <a:gd name="f713" fmla="*/ 2910686 f528 1"/>
              <a:gd name="f714" fmla="*/ 165123 f527 1"/>
              <a:gd name="f715" fmla="*/ 2958656 f528 1"/>
              <a:gd name="f716" fmla="*/ 81384 f527 1"/>
              <a:gd name="f717" fmla="*/ 3027271 f528 1"/>
              <a:gd name="f718" fmla="*/ 554 f527 1"/>
              <a:gd name="f719" fmla="*/ f529 1 f2"/>
              <a:gd name="f720" fmla="*/ f532 1 3027835"/>
              <a:gd name="f721" fmla="*/ f533 1 4339045"/>
              <a:gd name="f722" fmla="*/ f534 1 4339045"/>
              <a:gd name="f723" fmla="*/ f535 1 3027835"/>
              <a:gd name="f724" fmla="*/ f536 1 4339045"/>
              <a:gd name="f725" fmla="*/ f537 1 3027835"/>
              <a:gd name="f726" fmla="*/ f538 1 4339045"/>
              <a:gd name="f727" fmla="*/ f539 1 3027835"/>
              <a:gd name="f728" fmla="*/ f540 1 4339045"/>
              <a:gd name="f729" fmla="*/ f541 1 3027835"/>
              <a:gd name="f730" fmla="*/ f542 1 4339045"/>
              <a:gd name="f731" fmla="*/ f543 1 3027835"/>
              <a:gd name="f732" fmla="*/ f544 1 4339045"/>
              <a:gd name="f733" fmla="*/ f545 1 3027835"/>
              <a:gd name="f734" fmla="*/ f546 1 4339045"/>
              <a:gd name="f735" fmla="*/ f547 1 3027835"/>
              <a:gd name="f736" fmla="*/ f548 1 4339045"/>
              <a:gd name="f737" fmla="*/ f549 1 3027835"/>
              <a:gd name="f738" fmla="*/ f550 1 4339045"/>
              <a:gd name="f739" fmla="*/ f551 1 3027835"/>
              <a:gd name="f740" fmla="*/ f552 1 4339045"/>
              <a:gd name="f741" fmla="*/ f553 1 3027835"/>
              <a:gd name="f742" fmla="*/ f554 1 4339045"/>
              <a:gd name="f743" fmla="*/ f555 1 3027835"/>
              <a:gd name="f744" fmla="*/ f556 1 4339045"/>
              <a:gd name="f745" fmla="*/ f557 1 3027835"/>
              <a:gd name="f746" fmla="*/ f558 1 4339045"/>
              <a:gd name="f747" fmla="*/ f559 1 3027835"/>
              <a:gd name="f748" fmla="*/ f560 1 4339045"/>
              <a:gd name="f749" fmla="*/ f561 1 3027835"/>
              <a:gd name="f750" fmla="*/ f562 1 4339045"/>
              <a:gd name="f751" fmla="*/ f563 1 3027835"/>
              <a:gd name="f752" fmla="*/ f564 1 4339045"/>
              <a:gd name="f753" fmla="*/ f565 1 3027835"/>
              <a:gd name="f754" fmla="*/ f566 1 4339045"/>
              <a:gd name="f755" fmla="*/ f567 1 3027835"/>
              <a:gd name="f756" fmla="*/ f568 1 4339045"/>
              <a:gd name="f757" fmla="*/ f569 1 3027835"/>
              <a:gd name="f758" fmla="*/ f570 1 4339045"/>
              <a:gd name="f759" fmla="*/ f571 1 3027835"/>
              <a:gd name="f760" fmla="*/ f572 1 4339045"/>
              <a:gd name="f761" fmla="*/ f573 1 3027835"/>
              <a:gd name="f762" fmla="*/ f574 1 4339045"/>
              <a:gd name="f763" fmla="*/ f575 1 3027835"/>
              <a:gd name="f764" fmla="*/ f576 1 4339045"/>
              <a:gd name="f765" fmla="*/ f577 1 3027835"/>
              <a:gd name="f766" fmla="*/ f578 1 4339045"/>
              <a:gd name="f767" fmla="*/ f579 1 3027835"/>
              <a:gd name="f768" fmla="*/ f580 1 4339045"/>
              <a:gd name="f769" fmla="*/ f581 1 3027835"/>
              <a:gd name="f770" fmla="*/ f582 1 4339045"/>
              <a:gd name="f771" fmla="*/ f583 1 3027835"/>
              <a:gd name="f772" fmla="*/ f584 1 4339045"/>
              <a:gd name="f773" fmla="*/ f585 1 3027835"/>
              <a:gd name="f774" fmla="*/ f586 1 4339045"/>
              <a:gd name="f775" fmla="*/ f587 1 3027835"/>
              <a:gd name="f776" fmla="*/ f588 1 4339045"/>
              <a:gd name="f777" fmla="*/ f589 1 3027835"/>
              <a:gd name="f778" fmla="*/ f590 1 4339045"/>
              <a:gd name="f779" fmla="*/ f591 1 3027835"/>
              <a:gd name="f780" fmla="*/ f592 1 4339045"/>
              <a:gd name="f781" fmla="*/ f593 1 3027835"/>
              <a:gd name="f782" fmla="*/ f594 1 4339045"/>
              <a:gd name="f783" fmla="*/ f595 1 3027835"/>
              <a:gd name="f784" fmla="*/ f596 1 4339045"/>
              <a:gd name="f785" fmla="*/ f597 1 3027835"/>
              <a:gd name="f786" fmla="*/ f598 1 4339045"/>
              <a:gd name="f787" fmla="*/ f599 1 3027835"/>
              <a:gd name="f788" fmla="*/ f600 1 4339045"/>
              <a:gd name="f789" fmla="*/ f601 1 3027835"/>
              <a:gd name="f790" fmla="*/ f602 1 4339045"/>
              <a:gd name="f791" fmla="*/ f603 1 3027835"/>
              <a:gd name="f792" fmla="*/ f604 1 4339045"/>
              <a:gd name="f793" fmla="*/ f605 1 3027835"/>
              <a:gd name="f794" fmla="*/ f606 1 4339045"/>
              <a:gd name="f795" fmla="*/ f607 1 3027835"/>
              <a:gd name="f796" fmla="*/ f608 1 4339045"/>
              <a:gd name="f797" fmla="*/ f609 1 3027835"/>
              <a:gd name="f798" fmla="*/ f610 1 4339045"/>
              <a:gd name="f799" fmla="*/ f611 1 3027835"/>
              <a:gd name="f800" fmla="*/ f612 1 4339045"/>
              <a:gd name="f801" fmla="*/ f613 1 3027835"/>
              <a:gd name="f802" fmla="*/ f614 1 4339045"/>
              <a:gd name="f803" fmla="*/ f615 1 3027835"/>
              <a:gd name="f804" fmla="*/ f616 1 4339045"/>
              <a:gd name="f805" fmla="*/ f617 1 3027835"/>
              <a:gd name="f806" fmla="*/ f618 1 4339045"/>
              <a:gd name="f807" fmla="*/ f619 1 3027835"/>
              <a:gd name="f808" fmla="*/ f620 1 4339045"/>
              <a:gd name="f809" fmla="*/ f621 1 3027835"/>
              <a:gd name="f810" fmla="*/ f622 1 4339045"/>
              <a:gd name="f811" fmla="*/ f623 1 3027835"/>
              <a:gd name="f812" fmla="*/ f624 1 4339045"/>
              <a:gd name="f813" fmla="*/ f625 1 3027835"/>
              <a:gd name="f814" fmla="*/ f626 1 4339045"/>
              <a:gd name="f815" fmla="*/ f627 1 3027835"/>
              <a:gd name="f816" fmla="*/ f628 1 4339045"/>
              <a:gd name="f817" fmla="*/ f629 1 3027835"/>
              <a:gd name="f818" fmla="*/ f630 1 4339045"/>
              <a:gd name="f819" fmla="*/ f631 1 3027835"/>
              <a:gd name="f820" fmla="*/ f632 1 4339045"/>
              <a:gd name="f821" fmla="*/ f633 1 3027835"/>
              <a:gd name="f822" fmla="*/ f634 1 4339045"/>
              <a:gd name="f823" fmla="*/ f635 1 3027835"/>
              <a:gd name="f824" fmla="*/ f636 1 4339045"/>
              <a:gd name="f825" fmla="*/ f637 1 3027835"/>
              <a:gd name="f826" fmla="*/ f638 1 4339045"/>
              <a:gd name="f827" fmla="*/ f639 1 3027835"/>
              <a:gd name="f828" fmla="*/ f640 1 4339045"/>
              <a:gd name="f829" fmla="*/ f641 1 3027835"/>
              <a:gd name="f830" fmla="*/ f642 1 4339045"/>
              <a:gd name="f831" fmla="*/ f643 1 3027835"/>
              <a:gd name="f832" fmla="*/ f644 1 4339045"/>
              <a:gd name="f833" fmla="*/ f645 1 3027835"/>
              <a:gd name="f834" fmla="*/ f646 1 4339045"/>
              <a:gd name="f835" fmla="*/ f647 1 3027835"/>
              <a:gd name="f836" fmla="*/ f648 1 4339045"/>
              <a:gd name="f837" fmla="*/ f649 1 3027835"/>
              <a:gd name="f838" fmla="*/ f650 1 4339045"/>
              <a:gd name="f839" fmla="*/ f651 1 3027835"/>
              <a:gd name="f840" fmla="*/ f652 1 4339045"/>
              <a:gd name="f841" fmla="*/ f653 1 3027835"/>
              <a:gd name="f842" fmla="*/ f654 1 4339045"/>
              <a:gd name="f843" fmla="*/ f655 1 3027835"/>
              <a:gd name="f844" fmla="*/ f656 1 4339045"/>
              <a:gd name="f845" fmla="*/ f657 1 3027835"/>
              <a:gd name="f846" fmla="*/ f658 1 4339045"/>
              <a:gd name="f847" fmla="*/ f659 1 3027835"/>
              <a:gd name="f848" fmla="*/ f660 1 4339045"/>
              <a:gd name="f849" fmla="*/ f661 1 3027835"/>
              <a:gd name="f850" fmla="*/ f662 1 4339045"/>
              <a:gd name="f851" fmla="*/ f663 1 4339045"/>
              <a:gd name="f852" fmla="*/ f664 1 4339045"/>
              <a:gd name="f853" fmla="*/ f665 1 3027835"/>
              <a:gd name="f854" fmla="*/ f666 1 4339045"/>
              <a:gd name="f855" fmla="*/ f667 1 3027835"/>
              <a:gd name="f856" fmla="*/ f668 1 4339045"/>
              <a:gd name="f857" fmla="*/ f669 1 3027835"/>
              <a:gd name="f858" fmla="*/ f670 1 4339045"/>
              <a:gd name="f859" fmla="*/ f671 1 3027835"/>
              <a:gd name="f860" fmla="*/ f672 1 4339045"/>
              <a:gd name="f861" fmla="*/ f673 1 3027835"/>
              <a:gd name="f862" fmla="*/ f674 1 4339045"/>
              <a:gd name="f863" fmla="*/ f675 1 3027835"/>
              <a:gd name="f864" fmla="*/ f676 1 4339045"/>
              <a:gd name="f865" fmla="*/ f677 1 3027835"/>
              <a:gd name="f866" fmla="*/ f678 1 4339045"/>
              <a:gd name="f867" fmla="*/ f679 1 4339045"/>
              <a:gd name="f868" fmla="*/ f680 1 4339045"/>
              <a:gd name="f869" fmla="*/ f681 1 3027835"/>
              <a:gd name="f870" fmla="*/ f682 1 4339045"/>
              <a:gd name="f871" fmla="*/ f683 1 3027835"/>
              <a:gd name="f872" fmla="*/ f684 1 4339045"/>
              <a:gd name="f873" fmla="*/ f685 1 3027835"/>
              <a:gd name="f874" fmla="*/ f686 1 4339045"/>
              <a:gd name="f875" fmla="*/ f687 1 3027835"/>
              <a:gd name="f876" fmla="*/ f688 1 4339045"/>
              <a:gd name="f877" fmla="*/ f689 1 3027835"/>
              <a:gd name="f878" fmla="*/ f690 1 4339045"/>
              <a:gd name="f879" fmla="*/ f691 1 3027835"/>
              <a:gd name="f880" fmla="*/ f692 1 4339045"/>
              <a:gd name="f881" fmla="*/ f693 1 3027835"/>
              <a:gd name="f882" fmla="*/ f694 1 4339045"/>
              <a:gd name="f883" fmla="*/ f695 1 4339045"/>
              <a:gd name="f884" fmla="*/ f696 1 4339045"/>
              <a:gd name="f885" fmla="*/ f697 1 3027835"/>
              <a:gd name="f886" fmla="*/ f698 1 4339045"/>
              <a:gd name="f887" fmla="*/ f699 1 3027835"/>
              <a:gd name="f888" fmla="*/ f700 1 4339045"/>
              <a:gd name="f889" fmla="*/ f701 1 3027835"/>
              <a:gd name="f890" fmla="*/ f702 1 4339045"/>
              <a:gd name="f891" fmla="*/ f703 1 3027835"/>
              <a:gd name="f892" fmla="*/ f704 1 4339045"/>
              <a:gd name="f893" fmla="*/ f705 1 3027835"/>
              <a:gd name="f894" fmla="*/ f706 1 4339045"/>
              <a:gd name="f895" fmla="*/ f707 1 3027835"/>
              <a:gd name="f896" fmla="*/ f708 1 4339045"/>
              <a:gd name="f897" fmla="*/ f709 1 4339045"/>
              <a:gd name="f898" fmla="*/ f710 1 4339045"/>
              <a:gd name="f899" fmla="*/ f711 1 3027835"/>
              <a:gd name="f900" fmla="*/ f712 1 4339045"/>
              <a:gd name="f901" fmla="*/ f713 1 3027835"/>
              <a:gd name="f902" fmla="*/ f714 1 4339045"/>
              <a:gd name="f903" fmla="*/ f715 1 3027835"/>
              <a:gd name="f904" fmla="*/ f716 1 4339045"/>
              <a:gd name="f905" fmla="*/ f717 1 3027835"/>
              <a:gd name="f906" fmla="*/ f718 1 4339045"/>
              <a:gd name="f907" fmla="*/ f5 1 f530"/>
              <a:gd name="f908" fmla="*/ f6 1 f530"/>
              <a:gd name="f909" fmla="*/ f5 1 f531"/>
              <a:gd name="f910" fmla="*/ f7 1 f531"/>
              <a:gd name="f911" fmla="+- f719 0 f1"/>
              <a:gd name="f912" fmla="*/ f720 1 f530"/>
              <a:gd name="f913" fmla="*/ f721 1 f531"/>
              <a:gd name="f914" fmla="*/ f722 1 f531"/>
              <a:gd name="f915" fmla="*/ f723 1 f530"/>
              <a:gd name="f916" fmla="*/ f724 1 f531"/>
              <a:gd name="f917" fmla="*/ f725 1 f530"/>
              <a:gd name="f918" fmla="*/ f726 1 f531"/>
              <a:gd name="f919" fmla="*/ f727 1 f530"/>
              <a:gd name="f920" fmla="*/ f728 1 f531"/>
              <a:gd name="f921" fmla="*/ f729 1 f530"/>
              <a:gd name="f922" fmla="*/ f730 1 f531"/>
              <a:gd name="f923" fmla="*/ f731 1 f530"/>
              <a:gd name="f924" fmla="*/ f732 1 f531"/>
              <a:gd name="f925" fmla="*/ f733 1 f530"/>
              <a:gd name="f926" fmla="*/ f734 1 f531"/>
              <a:gd name="f927" fmla="*/ f735 1 f530"/>
              <a:gd name="f928" fmla="*/ f736 1 f531"/>
              <a:gd name="f929" fmla="*/ f737 1 f530"/>
              <a:gd name="f930" fmla="*/ f738 1 f531"/>
              <a:gd name="f931" fmla="*/ f739 1 f530"/>
              <a:gd name="f932" fmla="*/ f740 1 f531"/>
              <a:gd name="f933" fmla="*/ f741 1 f530"/>
              <a:gd name="f934" fmla="*/ f742 1 f531"/>
              <a:gd name="f935" fmla="*/ f743 1 f530"/>
              <a:gd name="f936" fmla="*/ f744 1 f531"/>
              <a:gd name="f937" fmla="*/ f745 1 f530"/>
              <a:gd name="f938" fmla="*/ f746 1 f531"/>
              <a:gd name="f939" fmla="*/ f747 1 f530"/>
              <a:gd name="f940" fmla="*/ f748 1 f531"/>
              <a:gd name="f941" fmla="*/ f749 1 f530"/>
              <a:gd name="f942" fmla="*/ f750 1 f531"/>
              <a:gd name="f943" fmla="*/ f751 1 f530"/>
              <a:gd name="f944" fmla="*/ f752 1 f531"/>
              <a:gd name="f945" fmla="*/ f753 1 f530"/>
              <a:gd name="f946" fmla="*/ f754 1 f531"/>
              <a:gd name="f947" fmla="*/ f755 1 f530"/>
              <a:gd name="f948" fmla="*/ f756 1 f531"/>
              <a:gd name="f949" fmla="*/ f757 1 f530"/>
              <a:gd name="f950" fmla="*/ f758 1 f531"/>
              <a:gd name="f951" fmla="*/ f759 1 f530"/>
              <a:gd name="f952" fmla="*/ f760 1 f531"/>
              <a:gd name="f953" fmla="*/ f761 1 f530"/>
              <a:gd name="f954" fmla="*/ f762 1 f531"/>
              <a:gd name="f955" fmla="*/ f763 1 f530"/>
              <a:gd name="f956" fmla="*/ f764 1 f531"/>
              <a:gd name="f957" fmla="*/ f765 1 f530"/>
              <a:gd name="f958" fmla="*/ f766 1 f531"/>
              <a:gd name="f959" fmla="*/ f767 1 f530"/>
              <a:gd name="f960" fmla="*/ f768 1 f531"/>
              <a:gd name="f961" fmla="*/ f769 1 f530"/>
              <a:gd name="f962" fmla="*/ f770 1 f531"/>
              <a:gd name="f963" fmla="*/ f771 1 f530"/>
              <a:gd name="f964" fmla="*/ f772 1 f531"/>
              <a:gd name="f965" fmla="*/ f773 1 f530"/>
              <a:gd name="f966" fmla="*/ f774 1 f531"/>
              <a:gd name="f967" fmla="*/ f775 1 f530"/>
              <a:gd name="f968" fmla="*/ f776 1 f531"/>
              <a:gd name="f969" fmla="*/ f777 1 f530"/>
              <a:gd name="f970" fmla="*/ f778 1 f531"/>
              <a:gd name="f971" fmla="*/ f779 1 f530"/>
              <a:gd name="f972" fmla="*/ f780 1 f531"/>
              <a:gd name="f973" fmla="*/ f781 1 f530"/>
              <a:gd name="f974" fmla="*/ f782 1 f531"/>
              <a:gd name="f975" fmla="*/ f783 1 f530"/>
              <a:gd name="f976" fmla="*/ f784 1 f531"/>
              <a:gd name="f977" fmla="*/ f785 1 f530"/>
              <a:gd name="f978" fmla="*/ f786 1 f531"/>
              <a:gd name="f979" fmla="*/ f787 1 f530"/>
              <a:gd name="f980" fmla="*/ f788 1 f531"/>
              <a:gd name="f981" fmla="*/ f789 1 f530"/>
              <a:gd name="f982" fmla="*/ f790 1 f531"/>
              <a:gd name="f983" fmla="*/ f791 1 f530"/>
              <a:gd name="f984" fmla="*/ f792 1 f531"/>
              <a:gd name="f985" fmla="*/ f793 1 f530"/>
              <a:gd name="f986" fmla="*/ f794 1 f531"/>
              <a:gd name="f987" fmla="*/ f795 1 f530"/>
              <a:gd name="f988" fmla="*/ f796 1 f531"/>
              <a:gd name="f989" fmla="*/ f797 1 f530"/>
              <a:gd name="f990" fmla="*/ f798 1 f531"/>
              <a:gd name="f991" fmla="*/ f799 1 f530"/>
              <a:gd name="f992" fmla="*/ f800 1 f531"/>
              <a:gd name="f993" fmla="*/ f801 1 f530"/>
              <a:gd name="f994" fmla="*/ f802 1 f531"/>
              <a:gd name="f995" fmla="*/ f803 1 f530"/>
              <a:gd name="f996" fmla="*/ f804 1 f531"/>
              <a:gd name="f997" fmla="*/ f805 1 f530"/>
              <a:gd name="f998" fmla="*/ f806 1 f531"/>
              <a:gd name="f999" fmla="*/ f807 1 f530"/>
              <a:gd name="f1000" fmla="*/ f808 1 f531"/>
              <a:gd name="f1001" fmla="*/ f809 1 f530"/>
              <a:gd name="f1002" fmla="*/ f810 1 f531"/>
              <a:gd name="f1003" fmla="*/ f811 1 f530"/>
              <a:gd name="f1004" fmla="*/ f812 1 f531"/>
              <a:gd name="f1005" fmla="*/ f813 1 f530"/>
              <a:gd name="f1006" fmla="*/ f814 1 f531"/>
              <a:gd name="f1007" fmla="*/ f815 1 f530"/>
              <a:gd name="f1008" fmla="*/ f816 1 f531"/>
              <a:gd name="f1009" fmla="*/ f817 1 f530"/>
              <a:gd name="f1010" fmla="*/ f818 1 f531"/>
              <a:gd name="f1011" fmla="*/ f819 1 f530"/>
              <a:gd name="f1012" fmla="*/ f820 1 f531"/>
              <a:gd name="f1013" fmla="*/ f821 1 f530"/>
              <a:gd name="f1014" fmla="*/ f822 1 f531"/>
              <a:gd name="f1015" fmla="*/ f823 1 f530"/>
              <a:gd name="f1016" fmla="*/ f824 1 f531"/>
              <a:gd name="f1017" fmla="*/ f825 1 f530"/>
              <a:gd name="f1018" fmla="*/ f826 1 f531"/>
              <a:gd name="f1019" fmla="*/ f827 1 f530"/>
              <a:gd name="f1020" fmla="*/ f828 1 f531"/>
              <a:gd name="f1021" fmla="*/ f829 1 f530"/>
              <a:gd name="f1022" fmla="*/ f830 1 f531"/>
              <a:gd name="f1023" fmla="*/ f831 1 f530"/>
              <a:gd name="f1024" fmla="*/ f832 1 f531"/>
              <a:gd name="f1025" fmla="*/ f833 1 f530"/>
              <a:gd name="f1026" fmla="*/ f834 1 f531"/>
              <a:gd name="f1027" fmla="*/ f835 1 f530"/>
              <a:gd name="f1028" fmla="*/ f836 1 f531"/>
              <a:gd name="f1029" fmla="*/ f837 1 f530"/>
              <a:gd name="f1030" fmla="*/ f838 1 f531"/>
              <a:gd name="f1031" fmla="*/ f839 1 f530"/>
              <a:gd name="f1032" fmla="*/ f840 1 f531"/>
              <a:gd name="f1033" fmla="*/ f841 1 f530"/>
              <a:gd name="f1034" fmla="*/ f842 1 f531"/>
              <a:gd name="f1035" fmla="*/ f843 1 f530"/>
              <a:gd name="f1036" fmla="*/ f844 1 f531"/>
              <a:gd name="f1037" fmla="*/ f845 1 f530"/>
              <a:gd name="f1038" fmla="*/ f846 1 f531"/>
              <a:gd name="f1039" fmla="*/ f847 1 f530"/>
              <a:gd name="f1040" fmla="*/ f848 1 f531"/>
              <a:gd name="f1041" fmla="*/ f849 1 f530"/>
              <a:gd name="f1042" fmla="*/ f850 1 f531"/>
              <a:gd name="f1043" fmla="*/ f851 1 f531"/>
              <a:gd name="f1044" fmla="*/ f852 1 f531"/>
              <a:gd name="f1045" fmla="*/ f853 1 f530"/>
              <a:gd name="f1046" fmla="*/ f854 1 f531"/>
              <a:gd name="f1047" fmla="*/ f855 1 f530"/>
              <a:gd name="f1048" fmla="*/ f856 1 f531"/>
              <a:gd name="f1049" fmla="*/ f857 1 f530"/>
              <a:gd name="f1050" fmla="*/ f858 1 f531"/>
              <a:gd name="f1051" fmla="*/ f859 1 f530"/>
              <a:gd name="f1052" fmla="*/ f860 1 f531"/>
              <a:gd name="f1053" fmla="*/ f861 1 f530"/>
              <a:gd name="f1054" fmla="*/ f862 1 f531"/>
              <a:gd name="f1055" fmla="*/ f863 1 f530"/>
              <a:gd name="f1056" fmla="*/ f864 1 f531"/>
              <a:gd name="f1057" fmla="*/ f865 1 f530"/>
              <a:gd name="f1058" fmla="*/ f866 1 f531"/>
              <a:gd name="f1059" fmla="*/ f867 1 f531"/>
              <a:gd name="f1060" fmla="*/ f868 1 f531"/>
              <a:gd name="f1061" fmla="*/ f869 1 f530"/>
              <a:gd name="f1062" fmla="*/ f870 1 f531"/>
              <a:gd name="f1063" fmla="*/ f871 1 f530"/>
              <a:gd name="f1064" fmla="*/ f872 1 f531"/>
              <a:gd name="f1065" fmla="*/ f873 1 f530"/>
              <a:gd name="f1066" fmla="*/ f874 1 f531"/>
              <a:gd name="f1067" fmla="*/ f875 1 f530"/>
              <a:gd name="f1068" fmla="*/ f876 1 f531"/>
              <a:gd name="f1069" fmla="*/ f877 1 f530"/>
              <a:gd name="f1070" fmla="*/ f878 1 f531"/>
              <a:gd name="f1071" fmla="*/ f879 1 f530"/>
              <a:gd name="f1072" fmla="*/ f880 1 f531"/>
              <a:gd name="f1073" fmla="*/ f881 1 f530"/>
              <a:gd name="f1074" fmla="*/ f882 1 f531"/>
              <a:gd name="f1075" fmla="*/ f883 1 f531"/>
              <a:gd name="f1076" fmla="*/ f884 1 f531"/>
              <a:gd name="f1077" fmla="*/ f885 1 f530"/>
              <a:gd name="f1078" fmla="*/ f886 1 f531"/>
              <a:gd name="f1079" fmla="*/ f887 1 f530"/>
              <a:gd name="f1080" fmla="*/ f888 1 f531"/>
              <a:gd name="f1081" fmla="*/ f889 1 f530"/>
              <a:gd name="f1082" fmla="*/ f890 1 f531"/>
              <a:gd name="f1083" fmla="*/ f891 1 f530"/>
              <a:gd name="f1084" fmla="*/ f892 1 f531"/>
              <a:gd name="f1085" fmla="*/ f893 1 f530"/>
              <a:gd name="f1086" fmla="*/ f894 1 f531"/>
              <a:gd name="f1087" fmla="*/ f895 1 f530"/>
              <a:gd name="f1088" fmla="*/ f896 1 f531"/>
              <a:gd name="f1089" fmla="*/ f897 1 f531"/>
              <a:gd name="f1090" fmla="*/ f898 1 f531"/>
              <a:gd name="f1091" fmla="*/ f899 1 f530"/>
              <a:gd name="f1092" fmla="*/ f900 1 f531"/>
              <a:gd name="f1093" fmla="*/ f901 1 f530"/>
              <a:gd name="f1094" fmla="*/ f902 1 f531"/>
              <a:gd name="f1095" fmla="*/ f903 1 f530"/>
              <a:gd name="f1096" fmla="*/ f904 1 f531"/>
              <a:gd name="f1097" fmla="*/ f905 1 f530"/>
              <a:gd name="f1098" fmla="*/ f906 1 f531"/>
              <a:gd name="f1099" fmla="*/ f907 f525 1"/>
              <a:gd name="f1100" fmla="*/ f908 f525 1"/>
              <a:gd name="f1101" fmla="*/ f910 f526 1"/>
              <a:gd name="f1102" fmla="*/ f909 f526 1"/>
              <a:gd name="f1103" fmla="*/ f912 f525 1"/>
              <a:gd name="f1104" fmla="*/ f913 f526 1"/>
              <a:gd name="f1105" fmla="*/ f914 f526 1"/>
              <a:gd name="f1106" fmla="*/ f915 f525 1"/>
              <a:gd name="f1107" fmla="*/ f916 f526 1"/>
              <a:gd name="f1108" fmla="*/ f917 f525 1"/>
              <a:gd name="f1109" fmla="*/ f918 f526 1"/>
              <a:gd name="f1110" fmla="*/ f919 f525 1"/>
              <a:gd name="f1111" fmla="*/ f920 f526 1"/>
              <a:gd name="f1112" fmla="*/ f921 f525 1"/>
              <a:gd name="f1113" fmla="*/ f922 f526 1"/>
              <a:gd name="f1114" fmla="*/ f923 f525 1"/>
              <a:gd name="f1115" fmla="*/ f924 f526 1"/>
              <a:gd name="f1116" fmla="*/ f925 f525 1"/>
              <a:gd name="f1117" fmla="*/ f926 f526 1"/>
              <a:gd name="f1118" fmla="*/ f927 f525 1"/>
              <a:gd name="f1119" fmla="*/ f928 f526 1"/>
              <a:gd name="f1120" fmla="*/ f929 f525 1"/>
              <a:gd name="f1121" fmla="*/ f930 f526 1"/>
              <a:gd name="f1122" fmla="*/ f931 f525 1"/>
              <a:gd name="f1123" fmla="*/ f932 f526 1"/>
              <a:gd name="f1124" fmla="*/ f933 f525 1"/>
              <a:gd name="f1125" fmla="*/ f934 f526 1"/>
              <a:gd name="f1126" fmla="*/ f935 f525 1"/>
              <a:gd name="f1127" fmla="*/ f936 f526 1"/>
              <a:gd name="f1128" fmla="*/ f937 f525 1"/>
              <a:gd name="f1129" fmla="*/ f938 f526 1"/>
              <a:gd name="f1130" fmla="*/ f939 f525 1"/>
              <a:gd name="f1131" fmla="*/ f940 f526 1"/>
              <a:gd name="f1132" fmla="*/ f941 f525 1"/>
              <a:gd name="f1133" fmla="*/ f942 f526 1"/>
              <a:gd name="f1134" fmla="*/ f943 f525 1"/>
              <a:gd name="f1135" fmla="*/ f944 f526 1"/>
              <a:gd name="f1136" fmla="*/ f945 f525 1"/>
              <a:gd name="f1137" fmla="*/ f946 f526 1"/>
              <a:gd name="f1138" fmla="*/ f947 f525 1"/>
              <a:gd name="f1139" fmla="*/ f948 f526 1"/>
              <a:gd name="f1140" fmla="*/ f949 f525 1"/>
              <a:gd name="f1141" fmla="*/ f950 f526 1"/>
              <a:gd name="f1142" fmla="*/ f951 f525 1"/>
              <a:gd name="f1143" fmla="*/ f952 f526 1"/>
              <a:gd name="f1144" fmla="*/ f953 f525 1"/>
              <a:gd name="f1145" fmla="*/ f954 f526 1"/>
              <a:gd name="f1146" fmla="*/ f955 f525 1"/>
              <a:gd name="f1147" fmla="*/ f956 f526 1"/>
              <a:gd name="f1148" fmla="*/ f957 f525 1"/>
              <a:gd name="f1149" fmla="*/ f958 f526 1"/>
              <a:gd name="f1150" fmla="*/ f959 f525 1"/>
              <a:gd name="f1151" fmla="*/ f960 f526 1"/>
              <a:gd name="f1152" fmla="*/ f961 f525 1"/>
              <a:gd name="f1153" fmla="*/ f962 f526 1"/>
              <a:gd name="f1154" fmla="*/ f963 f525 1"/>
              <a:gd name="f1155" fmla="*/ f964 f526 1"/>
              <a:gd name="f1156" fmla="*/ f965 f525 1"/>
              <a:gd name="f1157" fmla="*/ f966 f526 1"/>
              <a:gd name="f1158" fmla="*/ f967 f525 1"/>
              <a:gd name="f1159" fmla="*/ f968 f526 1"/>
              <a:gd name="f1160" fmla="*/ f969 f525 1"/>
              <a:gd name="f1161" fmla="*/ f970 f526 1"/>
              <a:gd name="f1162" fmla="*/ f971 f525 1"/>
              <a:gd name="f1163" fmla="*/ f972 f526 1"/>
              <a:gd name="f1164" fmla="*/ f973 f525 1"/>
              <a:gd name="f1165" fmla="*/ f974 f526 1"/>
              <a:gd name="f1166" fmla="*/ f975 f525 1"/>
              <a:gd name="f1167" fmla="*/ f976 f526 1"/>
              <a:gd name="f1168" fmla="*/ f977 f525 1"/>
              <a:gd name="f1169" fmla="*/ f978 f526 1"/>
              <a:gd name="f1170" fmla="*/ f979 f525 1"/>
              <a:gd name="f1171" fmla="*/ f980 f526 1"/>
              <a:gd name="f1172" fmla="*/ f981 f525 1"/>
              <a:gd name="f1173" fmla="*/ f982 f526 1"/>
              <a:gd name="f1174" fmla="*/ f983 f525 1"/>
              <a:gd name="f1175" fmla="*/ f984 f526 1"/>
              <a:gd name="f1176" fmla="*/ f985 f525 1"/>
              <a:gd name="f1177" fmla="*/ f986 f526 1"/>
              <a:gd name="f1178" fmla="*/ f987 f525 1"/>
              <a:gd name="f1179" fmla="*/ f988 f526 1"/>
              <a:gd name="f1180" fmla="*/ f989 f525 1"/>
              <a:gd name="f1181" fmla="*/ f990 f526 1"/>
              <a:gd name="f1182" fmla="*/ f991 f525 1"/>
              <a:gd name="f1183" fmla="*/ f992 f526 1"/>
              <a:gd name="f1184" fmla="*/ f993 f525 1"/>
              <a:gd name="f1185" fmla="*/ f994 f526 1"/>
              <a:gd name="f1186" fmla="*/ f995 f525 1"/>
              <a:gd name="f1187" fmla="*/ f996 f526 1"/>
              <a:gd name="f1188" fmla="*/ f997 f525 1"/>
              <a:gd name="f1189" fmla="*/ f998 f526 1"/>
              <a:gd name="f1190" fmla="*/ f999 f525 1"/>
              <a:gd name="f1191" fmla="*/ f1000 f526 1"/>
              <a:gd name="f1192" fmla="*/ f1001 f525 1"/>
              <a:gd name="f1193" fmla="*/ f1002 f526 1"/>
              <a:gd name="f1194" fmla="*/ f1003 f525 1"/>
              <a:gd name="f1195" fmla="*/ f1004 f526 1"/>
              <a:gd name="f1196" fmla="*/ f1005 f525 1"/>
              <a:gd name="f1197" fmla="*/ f1006 f526 1"/>
              <a:gd name="f1198" fmla="*/ f1007 f525 1"/>
              <a:gd name="f1199" fmla="*/ f1008 f526 1"/>
              <a:gd name="f1200" fmla="*/ f1009 f525 1"/>
              <a:gd name="f1201" fmla="*/ f1010 f526 1"/>
              <a:gd name="f1202" fmla="*/ f1011 f525 1"/>
              <a:gd name="f1203" fmla="*/ f1012 f526 1"/>
              <a:gd name="f1204" fmla="*/ f1013 f525 1"/>
              <a:gd name="f1205" fmla="*/ f1014 f526 1"/>
              <a:gd name="f1206" fmla="*/ f1015 f525 1"/>
              <a:gd name="f1207" fmla="*/ f1016 f526 1"/>
              <a:gd name="f1208" fmla="*/ f1017 f525 1"/>
              <a:gd name="f1209" fmla="*/ f1018 f526 1"/>
              <a:gd name="f1210" fmla="*/ f1019 f525 1"/>
              <a:gd name="f1211" fmla="*/ f1020 f526 1"/>
              <a:gd name="f1212" fmla="*/ f1021 f525 1"/>
              <a:gd name="f1213" fmla="*/ f1022 f526 1"/>
              <a:gd name="f1214" fmla="*/ f1023 f525 1"/>
              <a:gd name="f1215" fmla="*/ f1024 f526 1"/>
              <a:gd name="f1216" fmla="*/ f1025 f525 1"/>
              <a:gd name="f1217" fmla="*/ f1026 f526 1"/>
              <a:gd name="f1218" fmla="*/ f1027 f525 1"/>
              <a:gd name="f1219" fmla="*/ f1028 f526 1"/>
              <a:gd name="f1220" fmla="*/ f1029 f525 1"/>
              <a:gd name="f1221" fmla="*/ f1030 f526 1"/>
              <a:gd name="f1222" fmla="*/ f1031 f525 1"/>
              <a:gd name="f1223" fmla="*/ f1032 f526 1"/>
              <a:gd name="f1224" fmla="*/ f1033 f525 1"/>
              <a:gd name="f1225" fmla="*/ f1034 f526 1"/>
              <a:gd name="f1226" fmla="*/ f1035 f525 1"/>
              <a:gd name="f1227" fmla="*/ f1036 f526 1"/>
              <a:gd name="f1228" fmla="*/ f1037 f525 1"/>
              <a:gd name="f1229" fmla="*/ f1038 f526 1"/>
              <a:gd name="f1230" fmla="*/ f1039 f525 1"/>
              <a:gd name="f1231" fmla="*/ f1040 f526 1"/>
              <a:gd name="f1232" fmla="*/ f1041 f525 1"/>
              <a:gd name="f1233" fmla="*/ f1042 f526 1"/>
              <a:gd name="f1234" fmla="*/ f1043 f526 1"/>
              <a:gd name="f1235" fmla="*/ f1044 f526 1"/>
              <a:gd name="f1236" fmla="*/ f1045 f525 1"/>
              <a:gd name="f1237" fmla="*/ f1046 f526 1"/>
              <a:gd name="f1238" fmla="*/ f1047 f525 1"/>
              <a:gd name="f1239" fmla="*/ f1048 f526 1"/>
              <a:gd name="f1240" fmla="*/ f1049 f525 1"/>
              <a:gd name="f1241" fmla="*/ f1050 f526 1"/>
              <a:gd name="f1242" fmla="*/ f1051 f525 1"/>
              <a:gd name="f1243" fmla="*/ f1052 f526 1"/>
              <a:gd name="f1244" fmla="*/ f1053 f525 1"/>
              <a:gd name="f1245" fmla="*/ f1054 f526 1"/>
              <a:gd name="f1246" fmla="*/ f1055 f525 1"/>
              <a:gd name="f1247" fmla="*/ f1056 f526 1"/>
              <a:gd name="f1248" fmla="*/ f1057 f525 1"/>
              <a:gd name="f1249" fmla="*/ f1058 f526 1"/>
              <a:gd name="f1250" fmla="*/ f1059 f526 1"/>
              <a:gd name="f1251" fmla="*/ f1060 f526 1"/>
              <a:gd name="f1252" fmla="*/ f1061 f525 1"/>
              <a:gd name="f1253" fmla="*/ f1062 f526 1"/>
              <a:gd name="f1254" fmla="*/ f1063 f525 1"/>
              <a:gd name="f1255" fmla="*/ f1064 f526 1"/>
              <a:gd name="f1256" fmla="*/ f1065 f525 1"/>
              <a:gd name="f1257" fmla="*/ f1066 f526 1"/>
              <a:gd name="f1258" fmla="*/ f1067 f525 1"/>
              <a:gd name="f1259" fmla="*/ f1068 f526 1"/>
              <a:gd name="f1260" fmla="*/ f1069 f525 1"/>
              <a:gd name="f1261" fmla="*/ f1070 f526 1"/>
              <a:gd name="f1262" fmla="*/ f1071 f525 1"/>
              <a:gd name="f1263" fmla="*/ f1072 f526 1"/>
              <a:gd name="f1264" fmla="*/ f1073 f525 1"/>
              <a:gd name="f1265" fmla="*/ f1074 f526 1"/>
              <a:gd name="f1266" fmla="*/ f1075 f526 1"/>
              <a:gd name="f1267" fmla="*/ f1076 f526 1"/>
              <a:gd name="f1268" fmla="*/ f1077 f525 1"/>
              <a:gd name="f1269" fmla="*/ f1078 f526 1"/>
              <a:gd name="f1270" fmla="*/ f1079 f525 1"/>
              <a:gd name="f1271" fmla="*/ f1080 f526 1"/>
              <a:gd name="f1272" fmla="*/ f1081 f525 1"/>
              <a:gd name="f1273" fmla="*/ f1082 f526 1"/>
              <a:gd name="f1274" fmla="*/ f1083 f525 1"/>
              <a:gd name="f1275" fmla="*/ f1084 f526 1"/>
              <a:gd name="f1276" fmla="*/ f1085 f525 1"/>
              <a:gd name="f1277" fmla="*/ f1086 f526 1"/>
              <a:gd name="f1278" fmla="*/ f1087 f525 1"/>
              <a:gd name="f1279" fmla="*/ f1088 f526 1"/>
              <a:gd name="f1280" fmla="*/ f1089 f526 1"/>
              <a:gd name="f1281" fmla="*/ f1090 f526 1"/>
              <a:gd name="f1282" fmla="*/ f1091 f525 1"/>
              <a:gd name="f1283" fmla="*/ f1092 f526 1"/>
              <a:gd name="f1284" fmla="*/ f1093 f525 1"/>
              <a:gd name="f1285" fmla="*/ f1094 f526 1"/>
              <a:gd name="f1286" fmla="*/ f1095 f525 1"/>
              <a:gd name="f1287" fmla="*/ f1096 f526 1"/>
              <a:gd name="f1288" fmla="*/ f1097 f525 1"/>
              <a:gd name="f1289" fmla="*/ f1098 f526 1"/>
            </a:gdLst>
            <a:ahLst/>
            <a:cxnLst>
              <a:cxn ang="3cd4">
                <a:pos x="hc" y="t"/>
              </a:cxn>
              <a:cxn ang="0">
                <a:pos x="r" y="vc"/>
              </a:cxn>
              <a:cxn ang="cd4">
                <a:pos x="hc" y="b"/>
              </a:cxn>
              <a:cxn ang="cd2">
                <a:pos x="l" y="vc"/>
              </a:cxn>
              <a:cxn ang="f911">
                <a:pos x="f1103" y="f1104"/>
              </a:cxn>
              <a:cxn ang="f911">
                <a:pos x="f1103" y="f1105"/>
              </a:cxn>
              <a:cxn ang="f911">
                <a:pos x="f1106" y="f1107"/>
              </a:cxn>
              <a:cxn ang="f911">
                <a:pos x="f1108" y="f1109"/>
              </a:cxn>
              <a:cxn ang="f911">
                <a:pos x="f1110" y="f1111"/>
              </a:cxn>
              <a:cxn ang="f911">
                <a:pos x="f1112" y="f1113"/>
              </a:cxn>
              <a:cxn ang="f911">
                <a:pos x="f1114" y="f1115"/>
              </a:cxn>
              <a:cxn ang="f911">
                <a:pos x="f1116" y="f1117"/>
              </a:cxn>
              <a:cxn ang="f911">
                <a:pos x="f1118" y="f1119"/>
              </a:cxn>
              <a:cxn ang="f911">
                <a:pos x="f1120" y="f1121"/>
              </a:cxn>
              <a:cxn ang="f911">
                <a:pos x="f1122" y="f1123"/>
              </a:cxn>
              <a:cxn ang="f911">
                <a:pos x="f1124" y="f1125"/>
              </a:cxn>
              <a:cxn ang="f911">
                <a:pos x="f1126" y="f1127"/>
              </a:cxn>
              <a:cxn ang="f911">
                <a:pos x="f1128" y="f1129"/>
              </a:cxn>
              <a:cxn ang="f911">
                <a:pos x="f1130" y="f1131"/>
              </a:cxn>
              <a:cxn ang="f911">
                <a:pos x="f1132" y="f1133"/>
              </a:cxn>
              <a:cxn ang="f911">
                <a:pos x="f1134" y="f1135"/>
              </a:cxn>
              <a:cxn ang="f911">
                <a:pos x="f1136" y="f1137"/>
              </a:cxn>
              <a:cxn ang="f911">
                <a:pos x="f1138" y="f1139"/>
              </a:cxn>
              <a:cxn ang="f911">
                <a:pos x="f1140" y="f1141"/>
              </a:cxn>
              <a:cxn ang="f911">
                <a:pos x="f1142" y="f1143"/>
              </a:cxn>
              <a:cxn ang="f911">
                <a:pos x="f1144" y="f1145"/>
              </a:cxn>
              <a:cxn ang="f911">
                <a:pos x="f1146" y="f1147"/>
              </a:cxn>
              <a:cxn ang="f911">
                <a:pos x="f1148" y="f1149"/>
              </a:cxn>
              <a:cxn ang="f911">
                <a:pos x="f1150" y="f1151"/>
              </a:cxn>
              <a:cxn ang="f911">
                <a:pos x="f1152" y="f1153"/>
              </a:cxn>
              <a:cxn ang="f911">
                <a:pos x="f1154" y="f1155"/>
              </a:cxn>
              <a:cxn ang="f911">
                <a:pos x="f1156" y="f1157"/>
              </a:cxn>
              <a:cxn ang="f911">
                <a:pos x="f1158" y="f1159"/>
              </a:cxn>
              <a:cxn ang="f911">
                <a:pos x="f1160" y="f1161"/>
              </a:cxn>
              <a:cxn ang="f911">
                <a:pos x="f1162" y="f1163"/>
              </a:cxn>
              <a:cxn ang="f911">
                <a:pos x="f1164" y="f1165"/>
              </a:cxn>
              <a:cxn ang="f911">
                <a:pos x="f1166" y="f1167"/>
              </a:cxn>
              <a:cxn ang="f911">
                <a:pos x="f1168" y="f1169"/>
              </a:cxn>
              <a:cxn ang="f911">
                <a:pos x="f1170" y="f1171"/>
              </a:cxn>
              <a:cxn ang="f911">
                <a:pos x="f1172" y="f1173"/>
              </a:cxn>
              <a:cxn ang="f911">
                <a:pos x="f1174" y="f1175"/>
              </a:cxn>
              <a:cxn ang="f911">
                <a:pos x="f1176" y="f1177"/>
              </a:cxn>
              <a:cxn ang="f911">
                <a:pos x="f1178" y="f1179"/>
              </a:cxn>
              <a:cxn ang="f911">
                <a:pos x="f1180" y="f1181"/>
              </a:cxn>
              <a:cxn ang="f911">
                <a:pos x="f1182" y="f1183"/>
              </a:cxn>
              <a:cxn ang="f911">
                <a:pos x="f1184" y="f1185"/>
              </a:cxn>
              <a:cxn ang="f911">
                <a:pos x="f1186" y="f1187"/>
              </a:cxn>
              <a:cxn ang="f911">
                <a:pos x="f1188" y="f1189"/>
              </a:cxn>
              <a:cxn ang="f911">
                <a:pos x="f1190" y="f1191"/>
              </a:cxn>
              <a:cxn ang="f911">
                <a:pos x="f1192" y="f1193"/>
              </a:cxn>
              <a:cxn ang="f911">
                <a:pos x="f1194" y="f1195"/>
              </a:cxn>
              <a:cxn ang="f911">
                <a:pos x="f1196" y="f1197"/>
              </a:cxn>
              <a:cxn ang="f911">
                <a:pos x="f1198" y="f1199"/>
              </a:cxn>
              <a:cxn ang="f911">
                <a:pos x="f1200" y="f1201"/>
              </a:cxn>
              <a:cxn ang="f911">
                <a:pos x="f1202" y="f1203"/>
              </a:cxn>
              <a:cxn ang="f911">
                <a:pos x="f1204" y="f1205"/>
              </a:cxn>
              <a:cxn ang="f911">
                <a:pos x="f1206" y="f1207"/>
              </a:cxn>
              <a:cxn ang="f911">
                <a:pos x="f1208" y="f1209"/>
              </a:cxn>
              <a:cxn ang="f911">
                <a:pos x="f1210" y="f1211"/>
              </a:cxn>
              <a:cxn ang="f911">
                <a:pos x="f1212" y="f1213"/>
              </a:cxn>
              <a:cxn ang="f911">
                <a:pos x="f1214" y="f1215"/>
              </a:cxn>
              <a:cxn ang="f911">
                <a:pos x="f1216" y="f1217"/>
              </a:cxn>
              <a:cxn ang="f911">
                <a:pos x="f1218" y="f1219"/>
              </a:cxn>
              <a:cxn ang="f911">
                <a:pos x="f1220" y="f1221"/>
              </a:cxn>
              <a:cxn ang="f911">
                <a:pos x="f1222" y="f1223"/>
              </a:cxn>
              <a:cxn ang="f911">
                <a:pos x="f1224" y="f1225"/>
              </a:cxn>
              <a:cxn ang="f911">
                <a:pos x="f1226" y="f1227"/>
              </a:cxn>
              <a:cxn ang="f911">
                <a:pos x="f1228" y="f1229"/>
              </a:cxn>
              <a:cxn ang="f911">
                <a:pos x="f1230" y="f1231"/>
              </a:cxn>
              <a:cxn ang="f911">
                <a:pos x="f1232" y="f1233"/>
              </a:cxn>
              <a:cxn ang="f911">
                <a:pos x="f1103" y="f1234"/>
              </a:cxn>
              <a:cxn ang="f911">
                <a:pos x="f1103" y="f1235"/>
              </a:cxn>
              <a:cxn ang="f911">
                <a:pos x="f1236" y="f1237"/>
              </a:cxn>
              <a:cxn ang="f911">
                <a:pos x="f1238" y="f1239"/>
              </a:cxn>
              <a:cxn ang="f911">
                <a:pos x="f1240" y="f1241"/>
              </a:cxn>
              <a:cxn ang="f911">
                <a:pos x="f1242" y="f1243"/>
              </a:cxn>
              <a:cxn ang="f911">
                <a:pos x="f1244" y="f1245"/>
              </a:cxn>
              <a:cxn ang="f911">
                <a:pos x="f1246" y="f1247"/>
              </a:cxn>
              <a:cxn ang="f911">
                <a:pos x="f1248" y="f1249"/>
              </a:cxn>
              <a:cxn ang="f911">
                <a:pos x="f1103" y="f1250"/>
              </a:cxn>
              <a:cxn ang="f911">
                <a:pos x="f1103" y="f1251"/>
              </a:cxn>
              <a:cxn ang="f911">
                <a:pos x="f1252" y="f1253"/>
              </a:cxn>
              <a:cxn ang="f911">
                <a:pos x="f1254" y="f1255"/>
              </a:cxn>
              <a:cxn ang="f911">
                <a:pos x="f1256" y="f1257"/>
              </a:cxn>
              <a:cxn ang="f911">
                <a:pos x="f1258" y="f1259"/>
              </a:cxn>
              <a:cxn ang="f911">
                <a:pos x="f1260" y="f1261"/>
              </a:cxn>
              <a:cxn ang="f911">
                <a:pos x="f1262" y="f1263"/>
              </a:cxn>
              <a:cxn ang="f911">
                <a:pos x="f1264" y="f1265"/>
              </a:cxn>
              <a:cxn ang="f911">
                <a:pos x="f1103" y="f1266"/>
              </a:cxn>
              <a:cxn ang="f911">
                <a:pos x="f1103" y="f1267"/>
              </a:cxn>
              <a:cxn ang="f911">
                <a:pos x="f1268" y="f1269"/>
              </a:cxn>
              <a:cxn ang="f911">
                <a:pos x="f1270" y="f1271"/>
              </a:cxn>
              <a:cxn ang="f911">
                <a:pos x="f1272" y="f1273"/>
              </a:cxn>
              <a:cxn ang="f911">
                <a:pos x="f1274" y="f1275"/>
              </a:cxn>
              <a:cxn ang="f911">
                <a:pos x="f1276" y="f1277"/>
              </a:cxn>
              <a:cxn ang="f911">
                <a:pos x="f1278" y="f1279"/>
              </a:cxn>
              <a:cxn ang="f911">
                <a:pos x="f1103" y="f1280"/>
              </a:cxn>
              <a:cxn ang="f911">
                <a:pos x="f1103" y="f1281"/>
              </a:cxn>
              <a:cxn ang="f911">
                <a:pos x="f1282" y="f1283"/>
              </a:cxn>
              <a:cxn ang="f911">
                <a:pos x="f1284" y="f1285"/>
              </a:cxn>
              <a:cxn ang="f911">
                <a:pos x="f1286" y="f1287"/>
              </a:cxn>
              <a:cxn ang="f911">
                <a:pos x="f1288" y="f1289"/>
              </a:cxn>
            </a:cxnLst>
            <a:rect l="f1099" t="f1102" r="f1100" b="f1101"/>
            <a:pathLst>
              <a:path w="3027835" h="4339045">
                <a:moveTo>
                  <a:pt x="f6" y="f8"/>
                </a:moveTo>
                <a:lnTo>
                  <a:pt x="f6" y="f9"/>
                </a:lnTo>
                <a:lnTo>
                  <a:pt x="f10" y="f11"/>
                </a:lnTo>
                <a:cubicBezTo>
                  <a:pt x="f12" y="f13"/>
                  <a:pt x="f14" y="f15"/>
                  <a:pt x="f16" y="f17"/>
                </a:cubicBezTo>
                <a:cubicBezTo>
                  <a:pt x="f18" y="f19"/>
                  <a:pt x="f20" y="f21"/>
                  <a:pt x="f22" y="f23"/>
                </a:cubicBezTo>
                <a:cubicBezTo>
                  <a:pt x="f24" y="f25"/>
                  <a:pt x="f26" y="f27"/>
                  <a:pt x="f28" y="f29"/>
                </a:cubicBezTo>
                <a:cubicBezTo>
                  <a:pt x="f30" y="f31"/>
                  <a:pt x="f32" y="f33"/>
                  <a:pt x="f34" y="f35"/>
                </a:cubicBezTo>
                <a:cubicBezTo>
                  <a:pt x="f36" y="f37"/>
                  <a:pt x="f38" y="f39"/>
                  <a:pt x="f40" y="f41"/>
                </a:cubicBezTo>
                <a:cubicBezTo>
                  <a:pt x="f42" y="f43"/>
                  <a:pt x="f44" y="f45"/>
                  <a:pt x="f46" y="f47"/>
                </a:cubicBezTo>
                <a:cubicBezTo>
                  <a:pt x="f48" y="f49"/>
                  <a:pt x="f50" y="f51"/>
                  <a:pt x="f52" y="f53"/>
                </a:cubicBezTo>
                <a:cubicBezTo>
                  <a:pt x="f54" y="f55"/>
                  <a:pt x="f56" y="f57"/>
                  <a:pt x="f58" y="f59"/>
                </a:cubicBezTo>
                <a:cubicBezTo>
                  <a:pt x="f60" y="f61"/>
                  <a:pt x="f62" y="f63"/>
                  <a:pt x="f64" y="f65"/>
                </a:cubicBezTo>
                <a:cubicBezTo>
                  <a:pt x="f66" y="f67"/>
                  <a:pt x="f68" y="f69"/>
                  <a:pt x="f70" y="f71"/>
                </a:cubicBezTo>
                <a:cubicBezTo>
                  <a:pt x="f72" y="f73"/>
                  <a:pt x="f74" y="f75"/>
                  <a:pt x="f76" y="f77"/>
                </a:cubicBezTo>
                <a:cubicBezTo>
                  <a:pt x="f78" y="f79"/>
                  <a:pt x="f80" y="f81"/>
                  <a:pt x="f82" y="f83"/>
                </a:cubicBezTo>
                <a:cubicBezTo>
                  <a:pt x="f84" y="f85"/>
                  <a:pt x="f86" y="f87"/>
                  <a:pt x="f88" y="f89"/>
                </a:cubicBezTo>
                <a:cubicBezTo>
                  <a:pt x="f90" y="f91"/>
                  <a:pt x="f92" y="f93"/>
                  <a:pt x="f94" y="f95"/>
                </a:cubicBezTo>
                <a:cubicBezTo>
                  <a:pt x="f96" y="f97"/>
                  <a:pt x="f98" y="f99"/>
                  <a:pt x="f100" y="f101"/>
                </a:cubicBezTo>
                <a:cubicBezTo>
                  <a:pt x="f102" y="f103"/>
                  <a:pt x="f104" y="f105"/>
                  <a:pt x="f106" y="f107"/>
                </a:cubicBezTo>
                <a:cubicBezTo>
                  <a:pt x="f108" y="f109"/>
                  <a:pt x="f110" y="f111"/>
                  <a:pt x="f112" y="f113"/>
                </a:cubicBezTo>
                <a:cubicBezTo>
                  <a:pt x="f114" y="f115"/>
                  <a:pt x="f116" y="f117"/>
                  <a:pt x="f118" y="f119"/>
                </a:cubicBezTo>
                <a:cubicBezTo>
                  <a:pt x="f120" y="f121"/>
                  <a:pt x="f122" y="f123"/>
                  <a:pt x="f124" y="f125"/>
                </a:cubicBezTo>
                <a:cubicBezTo>
                  <a:pt x="f126" y="f127"/>
                  <a:pt x="f128" y="f129"/>
                  <a:pt x="f130" y="f131"/>
                </a:cubicBezTo>
                <a:cubicBezTo>
                  <a:pt x="f132" y="f133"/>
                  <a:pt x="f134" y="f135"/>
                  <a:pt x="f136" y="f137"/>
                </a:cubicBezTo>
                <a:cubicBezTo>
                  <a:pt x="f138" y="f139"/>
                  <a:pt x="f140" y="f141"/>
                  <a:pt x="f142" y="f143"/>
                </a:cubicBezTo>
                <a:cubicBezTo>
                  <a:pt x="f144" y="f145"/>
                  <a:pt x="f146" y="f147"/>
                  <a:pt x="f148" y="f149"/>
                </a:cubicBezTo>
                <a:cubicBezTo>
                  <a:pt x="f150" y="f151"/>
                  <a:pt x="f152" y="f153"/>
                  <a:pt x="f154" y="f155"/>
                </a:cubicBezTo>
                <a:cubicBezTo>
                  <a:pt x="f156" y="f157"/>
                  <a:pt x="f158" y="f159"/>
                  <a:pt x="f160" y="f161"/>
                </a:cubicBezTo>
                <a:cubicBezTo>
                  <a:pt x="f162" y="f163"/>
                  <a:pt x="f164" y="f165"/>
                  <a:pt x="f166" y="f167"/>
                </a:cubicBezTo>
                <a:cubicBezTo>
                  <a:pt x="f168" y="f169"/>
                  <a:pt x="f170" y="f171"/>
                  <a:pt x="f172" y="f173"/>
                </a:cubicBezTo>
                <a:cubicBezTo>
                  <a:pt x="f174" y="f175"/>
                  <a:pt x="f176" y="f177"/>
                  <a:pt x="f178" y="f179"/>
                </a:cubicBezTo>
                <a:cubicBezTo>
                  <a:pt x="f180" y="f181"/>
                  <a:pt x="f182" y="f183"/>
                  <a:pt x="f184" y="f185"/>
                </a:cubicBezTo>
                <a:cubicBezTo>
                  <a:pt x="f186" y="f187"/>
                  <a:pt x="f188" y="f189"/>
                  <a:pt x="f190" y="f191"/>
                </a:cubicBezTo>
                <a:cubicBezTo>
                  <a:pt x="f192" y="f193"/>
                  <a:pt x="f194" y="f195"/>
                  <a:pt x="f196" y="f197"/>
                </a:cubicBezTo>
                <a:cubicBezTo>
                  <a:pt x="f198" y="f199"/>
                  <a:pt x="f200" y="f201"/>
                  <a:pt x="f5" y="f202"/>
                </a:cubicBezTo>
                <a:cubicBezTo>
                  <a:pt x="f203" y="f204"/>
                  <a:pt x="f205" y="f206"/>
                  <a:pt x="f207" y="f208"/>
                </a:cubicBezTo>
                <a:cubicBezTo>
                  <a:pt x="f209" y="f210"/>
                  <a:pt x="f211" y="f212"/>
                  <a:pt x="f213" y="f214"/>
                </a:cubicBezTo>
                <a:cubicBezTo>
                  <a:pt x="f215" y="f216"/>
                  <a:pt x="f217" y="f218"/>
                  <a:pt x="f219" y="f220"/>
                </a:cubicBezTo>
                <a:cubicBezTo>
                  <a:pt x="f221" y="f222"/>
                  <a:pt x="f223" y="f224"/>
                  <a:pt x="f225" y="f226"/>
                </a:cubicBezTo>
                <a:cubicBezTo>
                  <a:pt x="f227" y="f228"/>
                  <a:pt x="f229" y="f230"/>
                  <a:pt x="f231" y="f232"/>
                </a:cubicBezTo>
                <a:cubicBezTo>
                  <a:pt x="f233" y="f234"/>
                  <a:pt x="f235" y="f236"/>
                  <a:pt x="f237" y="f238"/>
                </a:cubicBezTo>
                <a:cubicBezTo>
                  <a:pt x="f239" y="f240"/>
                  <a:pt x="f241" y="f242"/>
                  <a:pt x="f243" y="f244"/>
                </a:cubicBezTo>
                <a:cubicBezTo>
                  <a:pt x="f245" y="f246"/>
                  <a:pt x="f247" y="f248"/>
                  <a:pt x="f249" y="f250"/>
                </a:cubicBezTo>
                <a:cubicBezTo>
                  <a:pt x="f251" y="f252"/>
                  <a:pt x="f253" y="f254"/>
                  <a:pt x="f255" y="f256"/>
                </a:cubicBezTo>
                <a:cubicBezTo>
                  <a:pt x="f257" y="f258"/>
                  <a:pt x="f259" y="f260"/>
                  <a:pt x="f261" y="f262"/>
                </a:cubicBezTo>
                <a:cubicBezTo>
                  <a:pt x="f263" y="f264"/>
                  <a:pt x="f265" y="f266"/>
                  <a:pt x="f267" y="f268"/>
                </a:cubicBezTo>
                <a:cubicBezTo>
                  <a:pt x="f269" y="f270"/>
                  <a:pt x="f271" y="f272"/>
                  <a:pt x="f273" y="f274"/>
                </a:cubicBezTo>
                <a:cubicBezTo>
                  <a:pt x="f275" y="f276"/>
                  <a:pt x="f277" y="f278"/>
                  <a:pt x="f279" y="f280"/>
                </a:cubicBezTo>
                <a:cubicBezTo>
                  <a:pt x="f281" y="f282"/>
                  <a:pt x="f283" y="f284"/>
                  <a:pt x="f285" y="f286"/>
                </a:cubicBezTo>
                <a:cubicBezTo>
                  <a:pt x="f287" y="f288"/>
                  <a:pt x="f289" y="f290"/>
                  <a:pt x="f291" y="f292"/>
                </a:cubicBezTo>
                <a:cubicBezTo>
                  <a:pt x="f293" y="f294"/>
                  <a:pt x="f295" y="f296"/>
                  <a:pt x="f297" y="f298"/>
                </a:cubicBezTo>
                <a:cubicBezTo>
                  <a:pt x="f299" y="f300"/>
                  <a:pt x="f301" y="f302"/>
                  <a:pt x="f303" y="f304"/>
                </a:cubicBezTo>
                <a:cubicBezTo>
                  <a:pt x="f305" y="f306"/>
                  <a:pt x="f307" y="f308"/>
                  <a:pt x="f309" y="f310"/>
                </a:cubicBezTo>
                <a:cubicBezTo>
                  <a:pt x="f311" y="f312"/>
                  <a:pt x="f313" y="f314"/>
                  <a:pt x="f315" y="f316"/>
                </a:cubicBezTo>
                <a:cubicBezTo>
                  <a:pt x="f317" y="f318"/>
                  <a:pt x="f319" y="f320"/>
                  <a:pt x="f321" y="f322"/>
                </a:cubicBezTo>
                <a:cubicBezTo>
                  <a:pt x="f323" y="f324"/>
                  <a:pt x="f325" y="f326"/>
                  <a:pt x="f327" y="f328"/>
                </a:cubicBezTo>
                <a:cubicBezTo>
                  <a:pt x="f329" y="f330"/>
                  <a:pt x="f331" y="f332"/>
                  <a:pt x="f333" y="f334"/>
                </a:cubicBezTo>
                <a:cubicBezTo>
                  <a:pt x="f335" y="f336"/>
                  <a:pt x="f337" y="f338"/>
                  <a:pt x="f339" y="f340"/>
                </a:cubicBezTo>
                <a:cubicBezTo>
                  <a:pt x="f341" y="f342"/>
                  <a:pt x="f343" y="f344"/>
                  <a:pt x="f345" y="f346"/>
                </a:cubicBezTo>
                <a:cubicBezTo>
                  <a:pt x="f347" y="f348"/>
                  <a:pt x="f349" y="f350"/>
                  <a:pt x="f351" y="f352"/>
                </a:cubicBezTo>
                <a:cubicBezTo>
                  <a:pt x="f353" y="f354"/>
                  <a:pt x="f355" y="f356"/>
                  <a:pt x="f357" y="f358"/>
                </a:cubicBezTo>
                <a:cubicBezTo>
                  <a:pt x="f359" y="f360"/>
                  <a:pt x="f361" y="f362"/>
                  <a:pt x="f363" y="f364"/>
                </a:cubicBezTo>
                <a:cubicBezTo>
                  <a:pt x="f365" y="f366"/>
                  <a:pt x="f367" y="f368"/>
                  <a:pt x="f369" y="f370"/>
                </a:cubicBezTo>
                <a:cubicBezTo>
                  <a:pt x="f371" y="f372"/>
                  <a:pt x="f373" y="f374"/>
                  <a:pt x="f375" y="f376"/>
                </a:cubicBezTo>
                <a:cubicBezTo>
                  <a:pt x="f377" y="f378"/>
                  <a:pt x="f379" y="f380"/>
                  <a:pt x="f381" y="f382"/>
                </a:cubicBezTo>
                <a:cubicBezTo>
                  <a:pt x="f383" y="f384"/>
                  <a:pt x="f385" y="f386"/>
                  <a:pt x="f387" y="f388"/>
                </a:cubicBezTo>
                <a:close/>
                <a:moveTo>
                  <a:pt x="f6" y="f389"/>
                </a:moveTo>
                <a:lnTo>
                  <a:pt x="f6" y="f390"/>
                </a:lnTo>
                <a:lnTo>
                  <a:pt x="f391" y="f392"/>
                </a:ln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cubicBezTo>
                  <a:pt x="f417" y="f418"/>
                  <a:pt x="f419" y="f420"/>
                  <a:pt x="f421" y="f422"/>
                </a:cubicBezTo>
                <a:cubicBezTo>
                  <a:pt x="f423" y="f424"/>
                  <a:pt x="f425" y="f426"/>
                  <a:pt x="f427" y="f428"/>
                </a:cubicBezTo>
                <a:close/>
                <a:moveTo>
                  <a:pt x="f6" y="f429"/>
                </a:moveTo>
                <a:lnTo>
                  <a:pt x="f6" y="f430"/>
                </a:lnTo>
                <a:lnTo>
                  <a:pt x="f431" y="f432"/>
                </a:lnTo>
                <a:cubicBezTo>
                  <a:pt x="f433" y="f434"/>
                  <a:pt x="f435" y="f436"/>
                  <a:pt x="f437" y="f438"/>
                </a:cubicBezTo>
                <a:cubicBezTo>
                  <a:pt x="f439" y="f440"/>
                  <a:pt x="f441" y="f442"/>
                  <a:pt x="f443" y="f444"/>
                </a:cubicBezTo>
                <a:cubicBezTo>
                  <a:pt x="f445" y="f446"/>
                  <a:pt x="f447" y="f448"/>
                  <a:pt x="f449" y="f450"/>
                </a:cubicBezTo>
                <a:cubicBezTo>
                  <a:pt x="f451" y="f452"/>
                  <a:pt x="f453" y="f454"/>
                  <a:pt x="f455" y="f456"/>
                </a:cubicBezTo>
                <a:cubicBezTo>
                  <a:pt x="f457" y="f458"/>
                  <a:pt x="f459" y="f460"/>
                  <a:pt x="f461" y="f462"/>
                </a:cubicBezTo>
                <a:cubicBezTo>
                  <a:pt x="f463" y="f464"/>
                  <a:pt x="f465" y="f466"/>
                  <a:pt x="f467" y="f468"/>
                </a:cubicBezTo>
                <a:close/>
                <a:moveTo>
                  <a:pt x="f6" y="f469"/>
                </a:moveTo>
                <a:lnTo>
                  <a:pt x="f6" y="f470"/>
                </a:lnTo>
                <a:lnTo>
                  <a:pt x="f471" y="f472"/>
                </a:lnTo>
                <a:cubicBezTo>
                  <a:pt x="f473" y="f474"/>
                  <a:pt x="f475" y="f476"/>
                  <a:pt x="f477" y="f478"/>
                </a:cubicBezTo>
                <a:cubicBezTo>
                  <a:pt x="f479" y="f480"/>
                  <a:pt x="f481" y="f482"/>
                  <a:pt x="f483" y="f484"/>
                </a:cubicBezTo>
                <a:cubicBezTo>
                  <a:pt x="f485" y="f486"/>
                  <a:pt x="f487" y="f488"/>
                  <a:pt x="f489" y="f490"/>
                </a:cubicBezTo>
                <a:cubicBezTo>
                  <a:pt x="f491" y="f492"/>
                  <a:pt x="f493" y="f494"/>
                  <a:pt x="f495" y="f496"/>
                </a:cubicBezTo>
                <a:cubicBezTo>
                  <a:pt x="f497" y="f498"/>
                  <a:pt x="f499" y="f500"/>
                  <a:pt x="f501" y="f502"/>
                </a:cubicBezTo>
                <a:close/>
                <a:moveTo>
                  <a:pt x="f6" y="f5"/>
                </a:moveTo>
                <a:lnTo>
                  <a:pt x="f6" y="f503"/>
                </a:lnTo>
                <a:lnTo>
                  <a:pt x="f504" y="f505"/>
                </a:lnTo>
                <a:cubicBezTo>
                  <a:pt x="f506" y="f507"/>
                  <a:pt x="f508" y="f509"/>
                  <a:pt x="f510" y="f511"/>
                </a:cubicBezTo>
                <a:cubicBezTo>
                  <a:pt x="f512" y="f513"/>
                  <a:pt x="f514" y="f515"/>
                  <a:pt x="f516" y="f517"/>
                </a:cubicBezTo>
                <a:cubicBezTo>
                  <a:pt x="f518" y="f519"/>
                  <a:pt x="f520" y="f521"/>
                  <a:pt x="f522" y="f523"/>
                </a:cubicBezTo>
                <a:close/>
              </a:path>
            </a:pathLst>
          </a:custGeom>
          <a:solidFill>
            <a:srgbClr val="162F33">
              <a:alpha val="10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9" name="Title 1">
            <a:extLst>
              <a:ext uri="{FF2B5EF4-FFF2-40B4-BE49-F238E27FC236}">
                <a16:creationId xmlns:a16="http://schemas.microsoft.com/office/drawing/2014/main" id="{73F4A584-1028-8D8A-D547-771F91D2A618}"/>
              </a:ext>
            </a:extLst>
          </p:cNvPr>
          <p:cNvSpPr txBox="1">
            <a:spLocks noGrp="1"/>
          </p:cNvSpPr>
          <p:nvPr>
            <p:ph type="title"/>
          </p:nvPr>
        </p:nvSpPr>
        <p:spPr>
          <a:xfrm>
            <a:off x="576072" y="704088"/>
            <a:ext cx="9144000" cy="676656"/>
          </a:xfrm>
        </p:spPr>
        <p:txBody>
          <a:bodyPr anchor="b"/>
          <a:lstStyle>
            <a:lvl1pPr>
              <a:defRPr lang="en-GB" sz="4800"/>
            </a:lvl1pPr>
          </a:lstStyle>
          <a:p>
            <a:pPr lvl="0"/>
            <a:r>
              <a:rPr lang="en-GB"/>
              <a:t>click to edit master title style</a:t>
            </a:r>
          </a:p>
        </p:txBody>
      </p:sp>
    </p:spTree>
    <p:extLst>
      <p:ext uri="{BB962C8B-B14F-4D97-AF65-F5344CB8AC3E}">
        <p14:creationId xmlns:p14="http://schemas.microsoft.com/office/powerpoint/2010/main" val="40084085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1_Blank">
    <p:spTree>
      <p:nvGrpSpPr>
        <p:cNvPr id="1" name=""/>
        <p:cNvGrpSpPr/>
        <p:nvPr/>
      </p:nvGrpSpPr>
      <p:grpSpPr>
        <a:xfrm>
          <a:off x="0" y="0"/>
          <a:ext cx="0" cy="0"/>
          <a:chOff x="0" y="0"/>
          <a:chExt cx="0" cy="0"/>
        </a:xfrm>
      </p:grpSpPr>
      <p:sp>
        <p:nvSpPr>
          <p:cNvPr id="2" name="Freeform: Shape 5">
            <a:extLst>
              <a:ext uri="{FF2B5EF4-FFF2-40B4-BE49-F238E27FC236}">
                <a16:creationId xmlns:a16="http://schemas.microsoft.com/office/drawing/2014/main" id="{02A04D07-8175-FAA8-9E32-61B112C3BD31}"/>
              </a:ext>
            </a:extLst>
          </p:cNvPr>
          <p:cNvSpPr/>
          <p:nvPr/>
        </p:nvSpPr>
        <p:spPr>
          <a:xfrm>
            <a:off x="0" y="0"/>
            <a:ext cx="3097831" cy="2532430"/>
          </a:xfrm>
          <a:custGeom>
            <a:avLst/>
            <a:gdLst>
              <a:gd name="f0" fmla="val 10800000"/>
              <a:gd name="f1" fmla="val 5400000"/>
              <a:gd name="f2" fmla="val 180"/>
              <a:gd name="f3" fmla="val w"/>
              <a:gd name="f4" fmla="val h"/>
              <a:gd name="f5" fmla="val 0"/>
              <a:gd name="f6" fmla="val 3097831"/>
              <a:gd name="f7" fmla="val 2532431"/>
              <a:gd name="f8" fmla="val 177065"/>
              <a:gd name="f9" fmla="val 2339513"/>
              <a:gd name="f10" fmla="val 194155"/>
              <a:gd name="f11" fmla="val 2333794"/>
              <a:gd name="f12" fmla="val 217330"/>
              <a:gd name="f13" fmla="val 2347896"/>
              <a:gd name="f14" fmla="val 254598"/>
              <a:gd name="f15" fmla="val 2356846"/>
              <a:gd name="f16" fmla="val 220984"/>
              <a:gd name="f17" fmla="val 2389305"/>
              <a:gd name="f18" fmla="val 204889"/>
              <a:gd name="f19" fmla="val 2409285"/>
              <a:gd name="f20" fmla="val 184928"/>
              <a:gd name="f21" fmla="val 2423626"/>
              <a:gd name="f22" fmla="val 126472"/>
              <a:gd name="f23" fmla="val 2465563"/>
              <a:gd name="f24" fmla="val 66758"/>
              <a:gd name="f25" fmla="val 2501272"/>
              <a:gd name="f26" fmla="val 5587"/>
              <a:gd name="f27" fmla="val 2530140"/>
              <a:gd name="f28" fmla="val 2381588"/>
              <a:gd name="f29" fmla="val 23582"/>
              <a:gd name="f30" fmla="val 2378908"/>
              <a:gd name="f31" fmla="val 74831"/>
              <a:gd name="f32" fmla="val 2369442"/>
              <a:gd name="f33" fmla="val 125964"/>
              <a:gd name="f34" fmla="val 2356329"/>
              <a:gd name="f35" fmla="val 515105"/>
              <a:gd name="f36" fmla="val 2041082"/>
              <a:gd name="f37" fmla="val 525020"/>
              <a:gd name="f38" fmla="val 2042275"/>
              <a:gd name="f39" fmla="val 535497"/>
              <a:gd name="f40" fmla="val 2044487"/>
              <a:gd name="f41" fmla="val 544953"/>
              <a:gd name="f42" fmla="val 2044795"/>
              <a:gd name="f43" fmla="val 548144"/>
              <a:gd name="f44" fmla="val 2051803"/>
              <a:gd name="f45" fmla="val 551336"/>
              <a:gd name="f46" fmla="val 2058812"/>
              <a:gd name="f47" fmla="val 554530"/>
              <a:gd name="f48" fmla="val 2065819"/>
              <a:gd name="f49" fmla="val 525428"/>
              <a:gd name="f50" fmla="val 2090123"/>
              <a:gd name="f51" fmla="val 499946"/>
              <a:gd name="f52" fmla="val 2123686"/>
              <a:gd name="f53" fmla="val 466801"/>
              <a:gd name="f54" fmla="val 2136482"/>
              <a:gd name="f55" fmla="val 339661"/>
              <a:gd name="f56" fmla="val 2185241"/>
              <a:gd name="f57" fmla="val 212186"/>
              <a:gd name="f58" fmla="val 2234684"/>
              <a:gd name="f59" fmla="val 80640"/>
              <a:gd name="f60" fmla="val 2269208"/>
              <a:gd name="f61" fmla="val 55707"/>
              <a:gd name="f62" fmla="val 2275751"/>
              <a:gd name="f63" fmla="val 30214"/>
              <a:gd name="f64" fmla="val 2281031"/>
              <a:gd name="f65" fmla="val 4467"/>
              <a:gd name="f66" fmla="val 2284674"/>
              <a:gd name="f67" fmla="val 2284999"/>
              <a:gd name="f68" fmla="val 2070368"/>
              <a:gd name="f69" fmla="val 122464"/>
              <a:gd name="f70" fmla="val 2093200"/>
              <a:gd name="f71" fmla="val 248407"/>
              <a:gd name="f72" fmla="val 2112713"/>
              <a:gd name="f73" fmla="val 372168"/>
              <a:gd name="f74" fmla="val 2105142"/>
              <a:gd name="f75" fmla="val 488631"/>
              <a:gd name="f76" fmla="val 2043490"/>
              <a:gd name="f77" fmla="val 495838"/>
              <a:gd name="f78" fmla="val 2039718"/>
              <a:gd name="f79" fmla="val 505191"/>
              <a:gd name="f80" fmla="val 2039890"/>
              <a:gd name="f81" fmla="val 1575747"/>
              <a:gd name="f82" fmla="val 30326"/>
              <a:gd name="f83" fmla="val 1578492"/>
              <a:gd name="f84" fmla="val 65045"/>
              <a:gd name="f85" fmla="val 1583805"/>
              <a:gd name="f86" fmla="val 99455"/>
              <a:gd name="f87" fmla="val 1591256"/>
              <a:gd name="f88" fmla="val 134013"/>
              <a:gd name="f89" fmla="val 1600874"/>
              <a:gd name="f90" fmla="val 268006"/>
              <a:gd name="f91" fmla="val 1638282"/>
              <a:gd name="f92" fmla="val 408089"/>
              <a:gd name="f93" fmla="val 1659470"/>
              <a:gd name="f94" fmla="val 546960"/>
              <a:gd name="f95" fmla="val 1673430"/>
              <a:gd name="f96" fmla="val 668003"/>
              <a:gd name="f97" fmla="val 1685947"/>
              <a:gd name="f98" fmla="val 790523"/>
              <a:gd name="f99" fmla="val 1676746"/>
              <a:gd name="f100" fmla="val 902901"/>
              <a:gd name="f101" fmla="val 1616488"/>
              <a:gd name="f102" fmla="val 924452"/>
              <a:gd name="f103" fmla="val 1604798"/>
              <a:gd name="f104" fmla="val 953472"/>
              <a:gd name="f105" fmla="val 1606297"/>
              <a:gd name="f106" fmla="val 981963"/>
              <a:gd name="f107" fmla="val 1600906"/>
              <a:gd name="f108" fmla="val 981521"/>
              <a:gd name="f109" fmla="val 1623983"/>
              <a:gd name="f110" fmla="val 984183"/>
              <a:gd name="f111" fmla="val 1633111"/>
              <a:gd name="f112" fmla="val 980602"/>
              <a:gd name="f113" fmla="val 1637984"/>
              <a:gd name="f114" fmla="val 972430"/>
              <a:gd name="f115" fmla="val 1649782"/>
              <a:gd name="f116" fmla="val 963031"/>
              <a:gd name="f117" fmla="val 1661659"/>
              <a:gd name="f118" fmla="val 951630"/>
              <a:gd name="f119" fmla="val 1670341"/>
              <a:gd name="f120" fmla="val 795656"/>
              <a:gd name="f121" fmla="val 1788250"/>
              <a:gd name="f122" fmla="val 620439"/>
              <a:gd name="f123" fmla="val 1861176"/>
              <a:gd name="f124" fmla="val 428358"/>
              <a:gd name="f125" fmla="val 1896744"/>
              <a:gd name="f126" fmla="val 297589"/>
              <a:gd name="f127" fmla="val 1921022"/>
              <a:gd name="f128" fmla="val 177399"/>
              <a:gd name="f129" fmla="val 1891390"/>
              <a:gd name="f130" fmla="val 62362"/>
              <a:gd name="f131" fmla="val 1844923"/>
              <a:gd name="f132" fmla="val 1817067"/>
              <a:gd name="f133" fmla="val 2392663"/>
              <a:gd name="f134" fmla="val 2887521"/>
              <a:gd name="f135" fmla="val 2970795"/>
              <a:gd name="f136" fmla="val 34444"/>
              <a:gd name="f137" fmla="val 3012007"/>
              <a:gd name="f138" fmla="val 48971"/>
              <a:gd name="f139" fmla="val 3054191"/>
              <a:gd name="f140" fmla="val 61282"/>
              <a:gd name="f141" fmla="val 71279"/>
              <a:gd name="f142" fmla="val 3050254"/>
              <a:gd name="f143" fmla="val 125956"/>
              <a:gd name="f144" fmla="val 2955769"/>
              <a:gd name="f145" fmla="val 160146"/>
              <a:gd name="f146" fmla="val 2863239"/>
              <a:gd name="f147" fmla="val 172683"/>
              <a:gd name="f148" fmla="val 2680068"/>
              <a:gd name="f149" fmla="val 197283"/>
              <a:gd name="f150" fmla="val 2529795"/>
              <a:gd name="f151" fmla="val 141319"/>
              <a:gd name="f152" fmla="val 2407524"/>
              <a:gd name="f153" fmla="val 16854"/>
              <a:gd name="f154" fmla="val 605964"/>
              <a:gd name="f155" fmla="val 747628"/>
              <a:gd name="f156" fmla="val 724307"/>
              <a:gd name="f157" fmla="val 81673"/>
              <a:gd name="f158" fmla="val 712100"/>
              <a:gd name="f159" fmla="val 124220"/>
              <a:gd name="f160" fmla="val 700661"/>
              <a:gd name="f161" fmla="val 166932"/>
              <a:gd name="f162" fmla="val 692486"/>
              <a:gd name="f163" fmla="val 210269"/>
              <a:gd name="f164" fmla="val 654756"/>
              <a:gd name="f165" fmla="val 413620"/>
              <a:gd name="f166" fmla="val 626527"/>
              <a:gd name="f167" fmla="val 618747"/>
              <a:gd name="f168" fmla="val 526415"/>
              <a:gd name="f169" fmla="val 804384"/>
              <a:gd name="f170" fmla="val 524462"/>
              <a:gd name="f171" fmla="val 808016"/>
              <a:gd name="f172" fmla="val 531145"/>
              <a:gd name="f173" fmla="val 816228"/>
              <a:gd name="f174" fmla="val 536624"/>
              <a:gd name="f175" fmla="val 827931"/>
              <a:gd name="f176" fmla="val 571904"/>
              <a:gd name="f177" fmla="val 808361"/>
              <a:gd name="f178" fmla="val 605528"/>
              <a:gd name="f179" fmla="val 786618"/>
              <a:gd name="f180" fmla="val 641647"/>
              <a:gd name="f181" fmla="val 769841"/>
              <a:gd name="f182" fmla="val 830399"/>
              <a:gd name="f183" fmla="val 681460"/>
              <a:gd name="f184" fmla="val 917077"/>
              <a:gd name="f185" fmla="val 524931"/>
              <a:gd name="f186" fmla="val 943988"/>
              <a:gd name="f187" fmla="val 325957"/>
              <a:gd name="f188" fmla="val 953121"/>
              <a:gd name="f189" fmla="val 260223"/>
              <a:gd name="f190" fmla="val 966831"/>
              <a:gd name="f191" fmla="val 194866"/>
              <a:gd name="f192" fmla="val 983823"/>
              <a:gd name="f193" fmla="val 130441"/>
              <a:gd name="f194" fmla="val 1018176"/>
              <a:gd name="f195" fmla="val 1245150"/>
              <a:gd name="f196" fmla="val 1215445"/>
              <a:gd name="f197" fmla="val 85044"/>
              <a:gd name="f198" fmla="val 1172858"/>
              <a:gd name="f199" fmla="val 235346"/>
              <a:gd name="f200" fmla="val 1145665"/>
              <a:gd name="f201" fmla="val 391844"/>
              <a:gd name="f202" fmla="val 1037154"/>
              <a:gd name="f203" fmla="val 517590"/>
              <a:gd name="f204" fmla="val 1215367"/>
              <a:gd name="f205" fmla="val 462120"/>
              <a:gd name="f206" fmla="val 1324379"/>
              <a:gd name="f207" fmla="val 334920"/>
              <a:gd name="f208" fmla="val 1405473"/>
              <a:gd name="f209" fmla="val 180067"/>
              <a:gd name="f210" fmla="val 1435353"/>
              <a:gd name="f211" fmla="val 122991"/>
              <a:gd name="f212" fmla="val 1459280"/>
              <a:gd name="f213" fmla="val 61760"/>
              <a:gd name="f214" fmla="val 1485372"/>
              <a:gd name="f215" fmla="val 2313"/>
              <a:gd name="f216" fmla="val 1486481"/>
              <a:gd name="f217" fmla="val 1767143"/>
              <a:gd name="f218" fmla="val 1720915"/>
              <a:gd name="f219" fmla="val 86701"/>
              <a:gd name="f220" fmla="val 1702464"/>
              <a:gd name="f221" fmla="val 117768"/>
              <a:gd name="f222" fmla="val 1682236"/>
              <a:gd name="f223" fmla="val 148127"/>
              <a:gd name="f224" fmla="val 1659572"/>
              <a:gd name="f225" fmla="val 177506"/>
              <a:gd name="f226" fmla="val 1752607"/>
              <a:gd name="f227" fmla="val 159436"/>
              <a:gd name="f228" fmla="val 1856210"/>
              <a:gd name="f229" fmla="val 110043"/>
              <a:gd name="f230" fmla="val 1944334"/>
              <a:gd name="f231" fmla="val 44335"/>
              <a:gd name="f232" fmla="val 1997754"/>
              <a:gd name="f233" fmla="val 2262240"/>
              <a:gd name="f234" fmla="val 2121733"/>
              <a:gd name="f235" fmla="val 60384"/>
              <a:gd name="f236" fmla="val 2043455"/>
              <a:gd name="f237" fmla="val 94032"/>
              <a:gd name="f238" fmla="val 1964207"/>
              <a:gd name="f239" fmla="val 128097"/>
              <a:gd name="f240" fmla="val 1880826"/>
              <a:gd name="f241" fmla="val 163915"/>
              <a:gd name="f242" fmla="val 2016471"/>
              <a:gd name="f243" fmla="val 230529"/>
              <a:gd name="f244" fmla="val 2132159"/>
              <a:gd name="f245" fmla="val 284451"/>
              <a:gd name="f246" fmla="val 2245700"/>
              <a:gd name="f247" fmla="val 343440"/>
              <a:gd name="f248" fmla="val 2305999"/>
              <a:gd name="f249" fmla="val 374753"/>
              <a:gd name="f250" fmla="val 2363067"/>
              <a:gd name="f251" fmla="val 402948"/>
              <a:gd name="f252" fmla="val 2434618"/>
              <a:gd name="f253" fmla="val 387079"/>
              <a:gd name="f254" fmla="val 2453698"/>
              <a:gd name="f255" fmla="val 382847"/>
              <a:gd name="f256" fmla="val 2477235"/>
              <a:gd name="f257" fmla="val 399677"/>
              <a:gd name="f258" fmla="val 2512614"/>
              <a:gd name="f259" fmla="val 411781"/>
              <a:gd name="f260" fmla="val 2420100"/>
              <a:gd name="f261" fmla="val 508828"/>
              <a:gd name="f262" fmla="val 2312511"/>
              <a:gd name="f263" fmla="val 515670"/>
              <a:gd name="f264" fmla="val 2208593"/>
              <a:gd name="f265" fmla="val 529585"/>
              <a:gd name="f266" fmla="val 1968980"/>
              <a:gd name="f267" fmla="val 561874"/>
              <a:gd name="f268" fmla="val 1774391"/>
              <a:gd name="f269" fmla="val 480935"/>
              <a:gd name="f270" fmla="val 1625861"/>
              <a:gd name="f271" fmla="val 279117"/>
              <a:gd name="f272" fmla="val 1501602"/>
              <a:gd name="f273" fmla="val 347992"/>
              <a:gd name="f274" fmla="val 1385771"/>
              <a:gd name="f275" fmla="val 412165"/>
              <a:gd name="f276" fmla="val 1249141"/>
              <a:gd name="f277" fmla="val 487887"/>
              <a:gd name="f278" fmla="val 1347937"/>
              <a:gd name="f279" fmla="val 510051"/>
              <a:gd name="f280" fmla="val 1420506"/>
              <a:gd name="f281" fmla="val 520865"/>
              <a:gd name="f282" fmla="val 1489817"/>
              <a:gd name="f283" fmla="val 543171"/>
              <a:gd name="f284" fmla="val 1662032"/>
              <a:gd name="f285" fmla="val 598671"/>
              <a:gd name="f286" fmla="val 1832774"/>
              <a:gd name="f287" fmla="val 657866"/>
              <a:gd name="f288" fmla="val 2017586"/>
              <a:gd name="f289" fmla="val 654434"/>
              <a:gd name="f290" fmla="val 2037106"/>
              <a:gd name="f291" fmla="val 654158"/>
              <a:gd name="f292" fmla="val 2056972"/>
              <a:gd name="f293" fmla="val 672925"/>
              <a:gd name="f294" fmla="val 2090269"/>
              <a:gd name="f295" fmla="val 689617"/>
              <a:gd name="f296" fmla="val 2014771"/>
              <a:gd name="f297" fmla="val 752684"/>
              <a:gd name="f298" fmla="val 1942857"/>
              <a:gd name="f299" fmla="val 774836"/>
              <a:gd name="f300" fmla="val 1865658"/>
              <a:gd name="f301" fmla="val 783850"/>
              <a:gd name="f302" fmla="val 1623085"/>
              <a:gd name="f303" fmla="val 812816"/>
              <a:gd name="f304" fmla="val 1385662"/>
              <a:gd name="f305" fmla="val 809115"/>
              <a:gd name="f306" fmla="val 1168690"/>
              <a:gd name="f307" fmla="val 673999"/>
              <a:gd name="f308" fmla="val 1146885"/>
              <a:gd name="f309" fmla="val 660570"/>
              <a:gd name="f310" fmla="val 1122765"/>
              <a:gd name="f311" fmla="val 648045"/>
              <a:gd name="f312" fmla="val 1097817"/>
              <a:gd name="f313" fmla="val 643444"/>
              <a:gd name="f314" fmla="val 1062411"/>
              <a:gd name="f315" fmla="val 636939"/>
              <a:gd name="f316" fmla="val 1020764"/>
              <a:gd name="f317" fmla="val 626176"/>
              <a:gd name="f318" fmla="val 990410"/>
              <a:gd name="f319" fmla="val 638134"/>
              <a:gd name="f320" fmla="val 903436"/>
              <a:gd name="f321" fmla="val 672612"/>
              <a:gd name="f322" fmla="val 823401"/>
              <a:gd name="f323" fmla="val 722400"/>
              <a:gd name="f324" fmla="val 736992"/>
              <a:gd name="f325" fmla="val 786910"/>
              <a:gd name="f326" fmla="val 833539"/>
              <a:gd name="f327" fmla="val 800489"/>
              <a:gd name="f328" fmla="val 913270"/>
              <a:gd name="f329" fmla="val 810570"/>
              <a:gd name="f330" fmla="val 992677"/>
              <a:gd name="f331" fmla="val 823042"/>
              <a:gd name="f332" fmla="val 1210604"/>
              <a:gd name="f333" fmla="val 857464"/>
              <a:gd name="f334" fmla="val 1426175"/>
              <a:gd name="f335" fmla="val 914702"/>
              <a:gd name="f336" fmla="val 1650715"/>
              <a:gd name="f337" fmla="val 884022"/>
              <a:gd name="f338" fmla="val 1670079"/>
              <a:gd name="f339" fmla="val 881290"/>
              <a:gd name="f340" fmla="val 1692181"/>
              <a:gd name="f341" fmla="val 897925"/>
              <a:gd name="f342" fmla="val 1721679"/>
              <a:gd name="f343" fmla="val 908500"/>
              <a:gd name="f344" fmla="val 1702532"/>
              <a:gd name="f345" fmla="val 931232"/>
              <a:gd name="f346" fmla="val 1695409"/>
              <a:gd name="f347" fmla="val 946096"/>
              <a:gd name="f348" fmla="val 1683851"/>
              <a:gd name="f349" fmla="val 952322"/>
              <a:gd name="f350" fmla="val 1434339"/>
              <a:gd name="f351" fmla="val 1084824"/>
              <a:gd name="f352" fmla="val 1174944"/>
              <a:gd name="f353" fmla="val 1155344"/>
              <a:gd name="f354" fmla="val 897899"/>
              <a:gd name="f355" fmla="val 1046664"/>
              <a:gd name="f356" fmla="val 771870"/>
              <a:gd name="f357" fmla="val 997184"/>
              <a:gd name="f358" fmla="val 642761"/>
              <a:gd name="f359" fmla="val 974076"/>
              <a:gd name="f360" fmla="val 509734"/>
              <a:gd name="f361" fmla="val 965536"/>
              <a:gd name="f362" fmla="val 488017"/>
              <a:gd name="f363" fmla="val 964052"/>
              <a:gd name="f364" fmla="val 461157"/>
              <a:gd name="f365" fmla="val 959192"/>
              <a:gd name="f366" fmla="val 445191"/>
              <a:gd name="f367" fmla="val 969204"/>
              <a:gd name="f368" fmla="val 333897"/>
              <a:gd name="f369" fmla="val 1037646"/>
              <a:gd name="f370" fmla="val 225641"/>
              <a:gd name="f371" fmla="val 1110639"/>
              <a:gd name="f372" fmla="val 133050"/>
              <a:gd name="f373" fmla="val 1206458"/>
              <a:gd name="f374" fmla="val 341357"/>
              <a:gd name="f375" fmla="val 1149953"/>
              <a:gd name="f376" fmla="val 544404"/>
              <a:gd name="f377" fmla="val 1184550"/>
              <a:gd name="f378" fmla="val 747077"/>
              <a:gd name="f379" fmla="val 1223721"/>
              <a:gd name="f380" fmla="val 916050"/>
              <a:gd name="f381" fmla="val 1256376"/>
              <a:gd name="f382" fmla="val 1083927"/>
              <a:gd name="f383" fmla="val 1270129"/>
              <a:gd name="f384" fmla="val 1246838"/>
              <a:gd name="f385" fmla="val 1194561"/>
              <a:gd name="f386" fmla="val 1258266"/>
              <a:gd name="f387" fmla="val 1189292"/>
              <a:gd name="f388" fmla="val 1273919"/>
              <a:gd name="f389" fmla="val 1192389"/>
              <a:gd name="f390" fmla="val 1295481"/>
              <a:gd name="f391" fmla="val 1191416"/>
              <a:gd name="f392" fmla="val 1295482"/>
              <a:gd name="f393" fmla="val 1292240"/>
              <a:gd name="f394" fmla="val 1223193"/>
              <a:gd name="f395" fmla="val 1327979"/>
              <a:gd name="f396" fmla="val 1157573"/>
              <a:gd name="f397" fmla="val 1361213"/>
              <a:gd name="f398" fmla="val 1105553"/>
              <a:gd name="f399" fmla="val 1387523"/>
              <a:gd name="f400" fmla="val 1045986"/>
              <a:gd name="f401" fmla="val 1399416"/>
              <a:gd name="f402" fmla="val 989171"/>
              <a:gd name="f403" fmla="val 1414361"/>
              <a:gd name="f404" fmla="val 778473"/>
              <a:gd name="f405" fmla="val 1470541"/>
              <a:gd name="f406" fmla="val 567742"/>
              <a:gd name="f407" fmla="val 1476548"/>
              <a:gd name="f408" fmla="val 353864"/>
              <a:gd name="f409" fmla="val 1426601"/>
              <a:gd name="f410" fmla="val 254241"/>
              <a:gd name="f411" fmla="val 1403352"/>
              <a:gd name="f412" fmla="val 150259"/>
              <a:gd name="f413" fmla="val 1399724"/>
              <a:gd name="f414" fmla="val 48450"/>
              <a:gd name="f415" fmla="val 1385431"/>
              <a:gd name="f416" fmla="val 1383095"/>
              <a:gd name="f417" fmla="val 442797"/>
              <a:gd name="f418" fmla="val 10908"/>
              <a:gd name="f419" fmla="val 416103"/>
              <a:gd name="f420" fmla="val 51257"/>
              <a:gd name="f421" fmla="val 330271"/>
              <a:gd name="f422" fmla="val 105655"/>
              <a:gd name="f423" fmla="val 249632"/>
              <a:gd name="f424" fmla="val 176820"/>
              <a:gd name="f425" fmla="val 175170"/>
              <a:gd name="f426" fmla="val 198630"/>
              <a:gd name="f427" fmla="val 152556"/>
              <a:gd name="f428" fmla="val 214572"/>
              <a:gd name="f429" fmla="val 121109"/>
              <a:gd name="f430" fmla="val 260099"/>
              <a:gd name="f431" fmla="val 130205"/>
              <a:gd name="f432" fmla="val 260498"/>
              <a:gd name="f433" fmla="val 147064"/>
              <a:gd name="f434" fmla="val 265873"/>
              <a:gd name="f435" fmla="val 163135"/>
              <a:gd name="f436" fmla="val 260495"/>
              <a:gd name="f437" fmla="val 174096"/>
              <a:gd name="f438" fmla="val 193118"/>
              <a:gd name="f439" fmla="val 310351"/>
              <a:gd name="f440" fmla="val 184260"/>
              <a:gd name="f441" fmla="val 458681"/>
              <a:gd name="f442" fmla="val 174574"/>
              <a:gd name="f443" fmla="val 605925"/>
              <a:gd name="f444" fmla="val 164473"/>
              <a:gd name="f445" fmla="val 761636"/>
              <a:gd name="f446" fmla="val 140011"/>
              <a:gd name="f447" fmla="val 913697"/>
              <a:gd name="f448" fmla="val 85341"/>
              <a:gd name="f449" fmla="val 1060441"/>
              <a:gd name="f450" fmla="val 72759"/>
              <a:gd name="f451" fmla="val 1094049"/>
              <a:gd name="f452" fmla="val 61613"/>
              <a:gd name="f453" fmla="val 1127849"/>
              <a:gd name="f454" fmla="val 45643"/>
              <a:gd name="f455" fmla="val 1173905"/>
              <a:gd name="f456" fmla="val 182365"/>
              <a:gd name="f457" fmla="val 1101118"/>
              <a:gd name="f458" fmla="val 259625"/>
              <a:gd name="f459" fmla="val 999811"/>
              <a:gd name="f460" fmla="val 288222"/>
              <a:gd name="f461" fmla="val 862194"/>
              <a:gd name="f462" fmla="val 317271"/>
              <a:gd name="f463" fmla="val 721228"/>
              <a:gd name="f464" fmla="val 343722"/>
              <a:gd name="f465" fmla="val 579667"/>
              <a:gd name="f466" fmla="val 370923"/>
              <a:gd name="f467" fmla="val 437965"/>
              <a:gd name="f468" fmla="val 404041"/>
              <a:gd name="f469" fmla="val 266013"/>
              <a:gd name="f470" fmla="val 488120"/>
              <a:gd name="f471" fmla="val 126452"/>
              <a:gd name="f472" fmla="val 600507"/>
              <a:gd name="f473" fmla="val 5216"/>
              <a:gd name="f474" fmla="+- 0 0 -90"/>
              <a:gd name="f475" fmla="*/ f3 1 3097831"/>
              <a:gd name="f476" fmla="*/ f4 1 2532431"/>
              <a:gd name="f477" fmla="+- f7 0 f5"/>
              <a:gd name="f478" fmla="+- f6 0 f5"/>
              <a:gd name="f479" fmla="*/ f474 f0 1"/>
              <a:gd name="f480" fmla="*/ f478 1 3097831"/>
              <a:gd name="f481" fmla="*/ f477 1 2532431"/>
              <a:gd name="f482" fmla="*/ 177065 f478 1"/>
              <a:gd name="f483" fmla="*/ 2339513 f477 1"/>
              <a:gd name="f484" fmla="*/ 254598 f478 1"/>
              <a:gd name="f485" fmla="*/ 2356846 f477 1"/>
              <a:gd name="f486" fmla="*/ 184928 f478 1"/>
              <a:gd name="f487" fmla="*/ 2423626 f477 1"/>
              <a:gd name="f488" fmla="*/ 5587 f478 1"/>
              <a:gd name="f489" fmla="*/ 2530140 f477 1"/>
              <a:gd name="f490" fmla="*/ 0 f478 1"/>
              <a:gd name="f491" fmla="*/ 2532431 f477 1"/>
              <a:gd name="f492" fmla="*/ 2381588 f477 1"/>
              <a:gd name="f493" fmla="*/ 23582 f478 1"/>
              <a:gd name="f494" fmla="*/ 2378908 f477 1"/>
              <a:gd name="f495" fmla="*/ 515105 f478 1"/>
              <a:gd name="f496" fmla="*/ 2041082 f477 1"/>
              <a:gd name="f497" fmla="*/ 544953 f478 1"/>
              <a:gd name="f498" fmla="*/ 2044795 f477 1"/>
              <a:gd name="f499" fmla="*/ 554530 f478 1"/>
              <a:gd name="f500" fmla="*/ 2065819 f477 1"/>
              <a:gd name="f501" fmla="*/ 466801 f478 1"/>
              <a:gd name="f502" fmla="*/ 2136482 f477 1"/>
              <a:gd name="f503" fmla="*/ 80640 f478 1"/>
              <a:gd name="f504" fmla="*/ 2269208 f477 1"/>
              <a:gd name="f505" fmla="*/ 4467 f478 1"/>
              <a:gd name="f506" fmla="*/ 2284674 f477 1"/>
              <a:gd name="f507" fmla="*/ 2284999 f477 1"/>
              <a:gd name="f508" fmla="*/ 2070368 f477 1"/>
              <a:gd name="f509" fmla="*/ 122464 f478 1"/>
              <a:gd name="f510" fmla="*/ 2093200 f477 1"/>
              <a:gd name="f511" fmla="*/ 488631 f478 1"/>
              <a:gd name="f512" fmla="*/ 2043490 f477 1"/>
              <a:gd name="f513" fmla="*/ 1575747 f477 1"/>
              <a:gd name="f514" fmla="*/ 30326 f478 1"/>
              <a:gd name="f515" fmla="*/ 1578492 f477 1"/>
              <a:gd name="f516" fmla="*/ 134013 f478 1"/>
              <a:gd name="f517" fmla="*/ 1600874 f477 1"/>
              <a:gd name="f518" fmla="*/ 546960 f478 1"/>
              <a:gd name="f519" fmla="*/ 1673430 f477 1"/>
              <a:gd name="f520" fmla="*/ 902901 f478 1"/>
              <a:gd name="f521" fmla="*/ 1616488 f477 1"/>
              <a:gd name="f522" fmla="*/ 981963 f478 1"/>
              <a:gd name="f523" fmla="*/ 1600906 f477 1"/>
              <a:gd name="f524" fmla="*/ 980602 f478 1"/>
              <a:gd name="f525" fmla="*/ 1637984 f477 1"/>
              <a:gd name="f526" fmla="*/ 951630 f478 1"/>
              <a:gd name="f527" fmla="*/ 1670341 f477 1"/>
              <a:gd name="f528" fmla="*/ 428358 f478 1"/>
              <a:gd name="f529" fmla="*/ 1896744 f477 1"/>
              <a:gd name="f530" fmla="*/ 62362 f478 1"/>
              <a:gd name="f531" fmla="*/ 1844923 f477 1"/>
              <a:gd name="f532" fmla="*/ 1817067 f477 1"/>
              <a:gd name="f533" fmla="*/ 2392663 f478 1"/>
              <a:gd name="f534" fmla="*/ 0 f477 1"/>
              <a:gd name="f535" fmla="*/ 2887521 f478 1"/>
              <a:gd name="f536" fmla="*/ 2970795 f478 1"/>
              <a:gd name="f537" fmla="*/ 34444 f477 1"/>
              <a:gd name="f538" fmla="*/ 3097831 f478 1"/>
              <a:gd name="f539" fmla="*/ 71279 f477 1"/>
              <a:gd name="f540" fmla="*/ 2863239 f478 1"/>
              <a:gd name="f541" fmla="*/ 172683 f477 1"/>
              <a:gd name="f542" fmla="*/ 2407524 f478 1"/>
              <a:gd name="f543" fmla="*/ 16854 f477 1"/>
              <a:gd name="f544" fmla="*/ 605964 f478 1"/>
              <a:gd name="f545" fmla="*/ 747628 f478 1"/>
              <a:gd name="f546" fmla="*/ 724307 f478 1"/>
              <a:gd name="f547" fmla="*/ 81673 f477 1"/>
              <a:gd name="f548" fmla="*/ 692486 f478 1"/>
              <a:gd name="f549" fmla="*/ 210269 f477 1"/>
              <a:gd name="f550" fmla="*/ 526415 f478 1"/>
              <a:gd name="f551" fmla="*/ 804384 f477 1"/>
              <a:gd name="f552" fmla="*/ 536624 f478 1"/>
              <a:gd name="f553" fmla="*/ 827931 f477 1"/>
              <a:gd name="f554" fmla="*/ 641647 f478 1"/>
              <a:gd name="f555" fmla="*/ 769841 f477 1"/>
              <a:gd name="f556" fmla="*/ 943988 f478 1"/>
              <a:gd name="f557" fmla="*/ 325957 f477 1"/>
              <a:gd name="f558" fmla="*/ 983823 f478 1"/>
              <a:gd name="f559" fmla="*/ 130441 f477 1"/>
              <a:gd name="f560" fmla="*/ 1018176 f478 1"/>
              <a:gd name="f561" fmla="*/ 1245150 f478 1"/>
              <a:gd name="f562" fmla="*/ 1215445 f478 1"/>
              <a:gd name="f563" fmla="*/ 85044 f477 1"/>
              <a:gd name="f564" fmla="*/ 1037154 f478 1"/>
              <a:gd name="f565" fmla="*/ 517590 f477 1"/>
              <a:gd name="f566" fmla="*/ 1405473 f478 1"/>
              <a:gd name="f567" fmla="*/ 180067 f477 1"/>
              <a:gd name="f568" fmla="*/ 1485372 f478 1"/>
              <a:gd name="f569" fmla="*/ 2313 f477 1"/>
              <a:gd name="f570" fmla="*/ 1486481 f478 1"/>
              <a:gd name="f571" fmla="*/ 1767143 f478 1"/>
              <a:gd name="f572" fmla="*/ 1720915 f478 1"/>
              <a:gd name="f573" fmla="*/ 86701 f477 1"/>
              <a:gd name="f574" fmla="*/ 1659572 f478 1"/>
              <a:gd name="f575" fmla="*/ 177506 f477 1"/>
              <a:gd name="f576" fmla="*/ 1944334 f478 1"/>
              <a:gd name="f577" fmla="*/ 44335 f477 1"/>
              <a:gd name="f578" fmla="*/ 1997754 f478 1"/>
              <a:gd name="f579" fmla="*/ 2262240 f478 1"/>
              <a:gd name="f580" fmla="*/ 2121733 f478 1"/>
              <a:gd name="f581" fmla="*/ 60384 f477 1"/>
              <a:gd name="f582" fmla="*/ 1880826 f478 1"/>
              <a:gd name="f583" fmla="*/ 163915 f477 1"/>
              <a:gd name="f584" fmla="*/ 2245700 f478 1"/>
              <a:gd name="f585" fmla="*/ 343440 f477 1"/>
              <a:gd name="f586" fmla="*/ 2434618 f478 1"/>
              <a:gd name="f587" fmla="*/ 387079 f477 1"/>
              <a:gd name="f588" fmla="*/ 2512614 f478 1"/>
              <a:gd name="f589" fmla="*/ 411781 f477 1"/>
              <a:gd name="f590" fmla="*/ 2208593 f478 1"/>
              <a:gd name="f591" fmla="*/ 529585 f477 1"/>
              <a:gd name="f592" fmla="*/ 1625861 f478 1"/>
              <a:gd name="f593" fmla="*/ 279117 f477 1"/>
              <a:gd name="f594" fmla="*/ 1249141 f478 1"/>
              <a:gd name="f595" fmla="*/ 487887 f477 1"/>
              <a:gd name="f596" fmla="*/ 1489817 f478 1"/>
              <a:gd name="f597" fmla="*/ 543171 f477 1"/>
              <a:gd name="f598" fmla="*/ 2017586 f478 1"/>
              <a:gd name="f599" fmla="*/ 654434 f477 1"/>
              <a:gd name="f600" fmla="*/ 2090269 f478 1"/>
              <a:gd name="f601" fmla="*/ 689617 f477 1"/>
              <a:gd name="f602" fmla="*/ 1865658 f478 1"/>
              <a:gd name="f603" fmla="*/ 783850 f477 1"/>
              <a:gd name="f604" fmla="*/ 1168690 f478 1"/>
              <a:gd name="f605" fmla="*/ 673999 f477 1"/>
              <a:gd name="f606" fmla="*/ 1097817 f478 1"/>
              <a:gd name="f607" fmla="*/ 643444 f477 1"/>
              <a:gd name="f608" fmla="*/ 990410 f478 1"/>
              <a:gd name="f609" fmla="*/ 638134 f477 1"/>
              <a:gd name="f610" fmla="*/ 736992 f478 1"/>
              <a:gd name="f611" fmla="*/ 786910 f477 1"/>
              <a:gd name="f612" fmla="*/ 992677 f478 1"/>
              <a:gd name="f613" fmla="*/ 823042 f477 1"/>
              <a:gd name="f614" fmla="*/ 1650715 f478 1"/>
              <a:gd name="f615" fmla="*/ 884022 f477 1"/>
              <a:gd name="f616" fmla="*/ 1721679 f478 1"/>
              <a:gd name="f617" fmla="*/ 908500 f477 1"/>
              <a:gd name="f618" fmla="*/ 1683851 f478 1"/>
              <a:gd name="f619" fmla="*/ 952322 f477 1"/>
              <a:gd name="f620" fmla="*/ 897899 f478 1"/>
              <a:gd name="f621" fmla="*/ 1046664 f477 1"/>
              <a:gd name="f622" fmla="*/ 509734 f478 1"/>
              <a:gd name="f623" fmla="*/ 965536 f477 1"/>
              <a:gd name="f624" fmla="*/ 445191 f478 1"/>
              <a:gd name="f625" fmla="*/ 969204 f477 1"/>
              <a:gd name="f626" fmla="*/ 133050 f478 1"/>
              <a:gd name="f627" fmla="*/ 1206458 f477 1"/>
              <a:gd name="f628" fmla="*/ 747077 f478 1"/>
              <a:gd name="f629" fmla="*/ 1223721 f477 1"/>
              <a:gd name="f630" fmla="*/ 1246838 f478 1"/>
              <a:gd name="f631" fmla="*/ 1194561 f477 1"/>
              <a:gd name="f632" fmla="*/ 1295481 f478 1"/>
              <a:gd name="f633" fmla="*/ 1191416 f477 1"/>
              <a:gd name="f634" fmla="*/ 1157573 f478 1"/>
              <a:gd name="f635" fmla="*/ 1361213 f477 1"/>
              <a:gd name="f636" fmla="*/ 989171 f478 1"/>
              <a:gd name="f637" fmla="*/ 1414361 f477 1"/>
              <a:gd name="f638" fmla="*/ 353864 f478 1"/>
              <a:gd name="f639" fmla="*/ 1426601 f477 1"/>
              <a:gd name="f640" fmla="*/ 48450 f478 1"/>
              <a:gd name="f641" fmla="*/ 1385431 f477 1"/>
              <a:gd name="f642" fmla="*/ 1383095 f477 1"/>
              <a:gd name="f643" fmla="*/ 442797 f477 1"/>
              <a:gd name="f644" fmla="*/ 10908 f478 1"/>
              <a:gd name="f645" fmla="*/ 416103 f477 1"/>
              <a:gd name="f646" fmla="*/ 176820 f478 1"/>
              <a:gd name="f647" fmla="*/ 175170 f477 1"/>
              <a:gd name="f648" fmla="*/ 260099 f478 1"/>
              <a:gd name="f649" fmla="*/ 130205 f477 1"/>
              <a:gd name="f650" fmla="*/ 260495 f478 1"/>
              <a:gd name="f651" fmla="*/ 174096 f477 1"/>
              <a:gd name="f652" fmla="*/ 174574 f478 1"/>
              <a:gd name="f653" fmla="*/ 605925 f477 1"/>
              <a:gd name="f654" fmla="*/ 85341 f478 1"/>
              <a:gd name="f655" fmla="*/ 1060441 f477 1"/>
              <a:gd name="f656" fmla="*/ 45643 f478 1"/>
              <a:gd name="f657" fmla="*/ 1173905 f477 1"/>
              <a:gd name="f658" fmla="*/ 288222 f478 1"/>
              <a:gd name="f659" fmla="*/ 862194 f477 1"/>
              <a:gd name="f660" fmla="*/ 370923 f478 1"/>
              <a:gd name="f661" fmla="*/ 437965 f477 1"/>
              <a:gd name="f662" fmla="*/ 600507 f478 1"/>
              <a:gd name="f663" fmla="*/ 5216 f477 1"/>
              <a:gd name="f664" fmla="*/ f479 1 f2"/>
              <a:gd name="f665" fmla="*/ f482 1 3097831"/>
              <a:gd name="f666" fmla="*/ f483 1 2532431"/>
              <a:gd name="f667" fmla="*/ f484 1 3097831"/>
              <a:gd name="f668" fmla="*/ f485 1 2532431"/>
              <a:gd name="f669" fmla="*/ f486 1 3097831"/>
              <a:gd name="f670" fmla="*/ f487 1 2532431"/>
              <a:gd name="f671" fmla="*/ f488 1 3097831"/>
              <a:gd name="f672" fmla="*/ f489 1 2532431"/>
              <a:gd name="f673" fmla="*/ f490 1 3097831"/>
              <a:gd name="f674" fmla="*/ f491 1 2532431"/>
              <a:gd name="f675" fmla="*/ f492 1 2532431"/>
              <a:gd name="f676" fmla="*/ f493 1 3097831"/>
              <a:gd name="f677" fmla="*/ f494 1 2532431"/>
              <a:gd name="f678" fmla="*/ f495 1 3097831"/>
              <a:gd name="f679" fmla="*/ f496 1 2532431"/>
              <a:gd name="f680" fmla="*/ f497 1 3097831"/>
              <a:gd name="f681" fmla="*/ f498 1 2532431"/>
              <a:gd name="f682" fmla="*/ f499 1 3097831"/>
              <a:gd name="f683" fmla="*/ f500 1 2532431"/>
              <a:gd name="f684" fmla="*/ f501 1 3097831"/>
              <a:gd name="f685" fmla="*/ f502 1 2532431"/>
              <a:gd name="f686" fmla="*/ f503 1 3097831"/>
              <a:gd name="f687" fmla="*/ f504 1 2532431"/>
              <a:gd name="f688" fmla="*/ f505 1 3097831"/>
              <a:gd name="f689" fmla="*/ f506 1 2532431"/>
              <a:gd name="f690" fmla="*/ f507 1 2532431"/>
              <a:gd name="f691" fmla="*/ f508 1 2532431"/>
              <a:gd name="f692" fmla="*/ f509 1 3097831"/>
              <a:gd name="f693" fmla="*/ f510 1 2532431"/>
              <a:gd name="f694" fmla="*/ f511 1 3097831"/>
              <a:gd name="f695" fmla="*/ f512 1 2532431"/>
              <a:gd name="f696" fmla="*/ f513 1 2532431"/>
              <a:gd name="f697" fmla="*/ f514 1 3097831"/>
              <a:gd name="f698" fmla="*/ f515 1 2532431"/>
              <a:gd name="f699" fmla="*/ f516 1 3097831"/>
              <a:gd name="f700" fmla="*/ f517 1 2532431"/>
              <a:gd name="f701" fmla="*/ f518 1 3097831"/>
              <a:gd name="f702" fmla="*/ f519 1 2532431"/>
              <a:gd name="f703" fmla="*/ f520 1 3097831"/>
              <a:gd name="f704" fmla="*/ f521 1 2532431"/>
              <a:gd name="f705" fmla="*/ f522 1 3097831"/>
              <a:gd name="f706" fmla="*/ f523 1 2532431"/>
              <a:gd name="f707" fmla="*/ f524 1 3097831"/>
              <a:gd name="f708" fmla="*/ f525 1 2532431"/>
              <a:gd name="f709" fmla="*/ f526 1 3097831"/>
              <a:gd name="f710" fmla="*/ f527 1 2532431"/>
              <a:gd name="f711" fmla="*/ f528 1 3097831"/>
              <a:gd name="f712" fmla="*/ f529 1 2532431"/>
              <a:gd name="f713" fmla="*/ f530 1 3097831"/>
              <a:gd name="f714" fmla="*/ f531 1 2532431"/>
              <a:gd name="f715" fmla="*/ f532 1 2532431"/>
              <a:gd name="f716" fmla="*/ f533 1 3097831"/>
              <a:gd name="f717" fmla="*/ f534 1 2532431"/>
              <a:gd name="f718" fmla="*/ f535 1 3097831"/>
              <a:gd name="f719" fmla="*/ f536 1 3097831"/>
              <a:gd name="f720" fmla="*/ f537 1 2532431"/>
              <a:gd name="f721" fmla="*/ f538 1 3097831"/>
              <a:gd name="f722" fmla="*/ f539 1 2532431"/>
              <a:gd name="f723" fmla="*/ f540 1 3097831"/>
              <a:gd name="f724" fmla="*/ f541 1 2532431"/>
              <a:gd name="f725" fmla="*/ f542 1 3097831"/>
              <a:gd name="f726" fmla="*/ f543 1 2532431"/>
              <a:gd name="f727" fmla="*/ f544 1 3097831"/>
              <a:gd name="f728" fmla="*/ f545 1 3097831"/>
              <a:gd name="f729" fmla="*/ f546 1 3097831"/>
              <a:gd name="f730" fmla="*/ f547 1 2532431"/>
              <a:gd name="f731" fmla="*/ f548 1 3097831"/>
              <a:gd name="f732" fmla="*/ f549 1 2532431"/>
              <a:gd name="f733" fmla="*/ f550 1 3097831"/>
              <a:gd name="f734" fmla="*/ f551 1 2532431"/>
              <a:gd name="f735" fmla="*/ f552 1 3097831"/>
              <a:gd name="f736" fmla="*/ f553 1 2532431"/>
              <a:gd name="f737" fmla="*/ f554 1 3097831"/>
              <a:gd name="f738" fmla="*/ f555 1 2532431"/>
              <a:gd name="f739" fmla="*/ f556 1 3097831"/>
              <a:gd name="f740" fmla="*/ f557 1 2532431"/>
              <a:gd name="f741" fmla="*/ f558 1 3097831"/>
              <a:gd name="f742" fmla="*/ f559 1 2532431"/>
              <a:gd name="f743" fmla="*/ f560 1 3097831"/>
              <a:gd name="f744" fmla="*/ f561 1 3097831"/>
              <a:gd name="f745" fmla="*/ f562 1 3097831"/>
              <a:gd name="f746" fmla="*/ f563 1 2532431"/>
              <a:gd name="f747" fmla="*/ f564 1 3097831"/>
              <a:gd name="f748" fmla="*/ f565 1 2532431"/>
              <a:gd name="f749" fmla="*/ f566 1 3097831"/>
              <a:gd name="f750" fmla="*/ f567 1 2532431"/>
              <a:gd name="f751" fmla="*/ f568 1 3097831"/>
              <a:gd name="f752" fmla="*/ f569 1 2532431"/>
              <a:gd name="f753" fmla="*/ f570 1 3097831"/>
              <a:gd name="f754" fmla="*/ f571 1 3097831"/>
              <a:gd name="f755" fmla="*/ f572 1 3097831"/>
              <a:gd name="f756" fmla="*/ f573 1 2532431"/>
              <a:gd name="f757" fmla="*/ f574 1 3097831"/>
              <a:gd name="f758" fmla="*/ f575 1 2532431"/>
              <a:gd name="f759" fmla="*/ f576 1 3097831"/>
              <a:gd name="f760" fmla="*/ f577 1 2532431"/>
              <a:gd name="f761" fmla="*/ f578 1 3097831"/>
              <a:gd name="f762" fmla="*/ f579 1 3097831"/>
              <a:gd name="f763" fmla="*/ f580 1 3097831"/>
              <a:gd name="f764" fmla="*/ f581 1 2532431"/>
              <a:gd name="f765" fmla="*/ f582 1 3097831"/>
              <a:gd name="f766" fmla="*/ f583 1 2532431"/>
              <a:gd name="f767" fmla="*/ f584 1 3097831"/>
              <a:gd name="f768" fmla="*/ f585 1 2532431"/>
              <a:gd name="f769" fmla="*/ f586 1 3097831"/>
              <a:gd name="f770" fmla="*/ f587 1 2532431"/>
              <a:gd name="f771" fmla="*/ f588 1 3097831"/>
              <a:gd name="f772" fmla="*/ f589 1 2532431"/>
              <a:gd name="f773" fmla="*/ f590 1 3097831"/>
              <a:gd name="f774" fmla="*/ f591 1 2532431"/>
              <a:gd name="f775" fmla="*/ f592 1 3097831"/>
              <a:gd name="f776" fmla="*/ f593 1 2532431"/>
              <a:gd name="f777" fmla="*/ f594 1 3097831"/>
              <a:gd name="f778" fmla="*/ f595 1 2532431"/>
              <a:gd name="f779" fmla="*/ f596 1 3097831"/>
              <a:gd name="f780" fmla="*/ f597 1 2532431"/>
              <a:gd name="f781" fmla="*/ f598 1 3097831"/>
              <a:gd name="f782" fmla="*/ f599 1 2532431"/>
              <a:gd name="f783" fmla="*/ f600 1 3097831"/>
              <a:gd name="f784" fmla="*/ f601 1 2532431"/>
              <a:gd name="f785" fmla="*/ f602 1 3097831"/>
              <a:gd name="f786" fmla="*/ f603 1 2532431"/>
              <a:gd name="f787" fmla="*/ f604 1 3097831"/>
              <a:gd name="f788" fmla="*/ f605 1 2532431"/>
              <a:gd name="f789" fmla="*/ f606 1 3097831"/>
              <a:gd name="f790" fmla="*/ f607 1 2532431"/>
              <a:gd name="f791" fmla="*/ f608 1 3097831"/>
              <a:gd name="f792" fmla="*/ f609 1 2532431"/>
              <a:gd name="f793" fmla="*/ f610 1 3097831"/>
              <a:gd name="f794" fmla="*/ f611 1 2532431"/>
              <a:gd name="f795" fmla="*/ f612 1 3097831"/>
              <a:gd name="f796" fmla="*/ f613 1 2532431"/>
              <a:gd name="f797" fmla="*/ f614 1 3097831"/>
              <a:gd name="f798" fmla="*/ f615 1 2532431"/>
              <a:gd name="f799" fmla="*/ f616 1 3097831"/>
              <a:gd name="f800" fmla="*/ f617 1 2532431"/>
              <a:gd name="f801" fmla="*/ f618 1 3097831"/>
              <a:gd name="f802" fmla="*/ f619 1 2532431"/>
              <a:gd name="f803" fmla="*/ f620 1 3097831"/>
              <a:gd name="f804" fmla="*/ f621 1 2532431"/>
              <a:gd name="f805" fmla="*/ f622 1 3097831"/>
              <a:gd name="f806" fmla="*/ f623 1 2532431"/>
              <a:gd name="f807" fmla="*/ f624 1 3097831"/>
              <a:gd name="f808" fmla="*/ f625 1 2532431"/>
              <a:gd name="f809" fmla="*/ f626 1 3097831"/>
              <a:gd name="f810" fmla="*/ f627 1 2532431"/>
              <a:gd name="f811" fmla="*/ f628 1 3097831"/>
              <a:gd name="f812" fmla="*/ f629 1 2532431"/>
              <a:gd name="f813" fmla="*/ f630 1 3097831"/>
              <a:gd name="f814" fmla="*/ f631 1 2532431"/>
              <a:gd name="f815" fmla="*/ f632 1 3097831"/>
              <a:gd name="f816" fmla="*/ f633 1 2532431"/>
              <a:gd name="f817" fmla="*/ f634 1 3097831"/>
              <a:gd name="f818" fmla="*/ f635 1 2532431"/>
              <a:gd name="f819" fmla="*/ f636 1 3097831"/>
              <a:gd name="f820" fmla="*/ f637 1 2532431"/>
              <a:gd name="f821" fmla="*/ f638 1 3097831"/>
              <a:gd name="f822" fmla="*/ f639 1 2532431"/>
              <a:gd name="f823" fmla="*/ f640 1 3097831"/>
              <a:gd name="f824" fmla="*/ f641 1 2532431"/>
              <a:gd name="f825" fmla="*/ f642 1 2532431"/>
              <a:gd name="f826" fmla="*/ f643 1 2532431"/>
              <a:gd name="f827" fmla="*/ f644 1 3097831"/>
              <a:gd name="f828" fmla="*/ f645 1 2532431"/>
              <a:gd name="f829" fmla="*/ f646 1 3097831"/>
              <a:gd name="f830" fmla="*/ f647 1 2532431"/>
              <a:gd name="f831" fmla="*/ f648 1 3097831"/>
              <a:gd name="f832" fmla="*/ f649 1 2532431"/>
              <a:gd name="f833" fmla="*/ f650 1 3097831"/>
              <a:gd name="f834" fmla="*/ f651 1 2532431"/>
              <a:gd name="f835" fmla="*/ f652 1 3097831"/>
              <a:gd name="f836" fmla="*/ f653 1 2532431"/>
              <a:gd name="f837" fmla="*/ f654 1 3097831"/>
              <a:gd name="f838" fmla="*/ f655 1 2532431"/>
              <a:gd name="f839" fmla="*/ f656 1 3097831"/>
              <a:gd name="f840" fmla="*/ f657 1 2532431"/>
              <a:gd name="f841" fmla="*/ f658 1 3097831"/>
              <a:gd name="f842" fmla="*/ f659 1 2532431"/>
              <a:gd name="f843" fmla="*/ f660 1 3097831"/>
              <a:gd name="f844" fmla="*/ f661 1 2532431"/>
              <a:gd name="f845" fmla="*/ f662 1 3097831"/>
              <a:gd name="f846" fmla="*/ f663 1 2532431"/>
              <a:gd name="f847" fmla="*/ f5 1 f480"/>
              <a:gd name="f848" fmla="*/ f6 1 f480"/>
              <a:gd name="f849" fmla="*/ f5 1 f481"/>
              <a:gd name="f850" fmla="*/ f7 1 f481"/>
              <a:gd name="f851" fmla="+- f664 0 f1"/>
              <a:gd name="f852" fmla="*/ f665 1 f480"/>
              <a:gd name="f853" fmla="*/ f666 1 f481"/>
              <a:gd name="f854" fmla="*/ f667 1 f480"/>
              <a:gd name="f855" fmla="*/ f668 1 f481"/>
              <a:gd name="f856" fmla="*/ f669 1 f480"/>
              <a:gd name="f857" fmla="*/ f670 1 f481"/>
              <a:gd name="f858" fmla="*/ f671 1 f480"/>
              <a:gd name="f859" fmla="*/ f672 1 f481"/>
              <a:gd name="f860" fmla="*/ f673 1 f480"/>
              <a:gd name="f861" fmla="*/ f674 1 f481"/>
              <a:gd name="f862" fmla="*/ f675 1 f481"/>
              <a:gd name="f863" fmla="*/ f676 1 f480"/>
              <a:gd name="f864" fmla="*/ f677 1 f481"/>
              <a:gd name="f865" fmla="*/ f678 1 f480"/>
              <a:gd name="f866" fmla="*/ f679 1 f481"/>
              <a:gd name="f867" fmla="*/ f680 1 f480"/>
              <a:gd name="f868" fmla="*/ f681 1 f481"/>
              <a:gd name="f869" fmla="*/ f682 1 f480"/>
              <a:gd name="f870" fmla="*/ f683 1 f481"/>
              <a:gd name="f871" fmla="*/ f684 1 f480"/>
              <a:gd name="f872" fmla="*/ f685 1 f481"/>
              <a:gd name="f873" fmla="*/ f686 1 f480"/>
              <a:gd name="f874" fmla="*/ f687 1 f481"/>
              <a:gd name="f875" fmla="*/ f688 1 f480"/>
              <a:gd name="f876" fmla="*/ f689 1 f481"/>
              <a:gd name="f877" fmla="*/ f690 1 f481"/>
              <a:gd name="f878" fmla="*/ f691 1 f481"/>
              <a:gd name="f879" fmla="*/ f692 1 f480"/>
              <a:gd name="f880" fmla="*/ f693 1 f481"/>
              <a:gd name="f881" fmla="*/ f694 1 f480"/>
              <a:gd name="f882" fmla="*/ f695 1 f481"/>
              <a:gd name="f883" fmla="*/ f696 1 f481"/>
              <a:gd name="f884" fmla="*/ f697 1 f480"/>
              <a:gd name="f885" fmla="*/ f698 1 f481"/>
              <a:gd name="f886" fmla="*/ f699 1 f480"/>
              <a:gd name="f887" fmla="*/ f700 1 f481"/>
              <a:gd name="f888" fmla="*/ f701 1 f480"/>
              <a:gd name="f889" fmla="*/ f702 1 f481"/>
              <a:gd name="f890" fmla="*/ f703 1 f480"/>
              <a:gd name="f891" fmla="*/ f704 1 f481"/>
              <a:gd name="f892" fmla="*/ f705 1 f480"/>
              <a:gd name="f893" fmla="*/ f706 1 f481"/>
              <a:gd name="f894" fmla="*/ f707 1 f480"/>
              <a:gd name="f895" fmla="*/ f708 1 f481"/>
              <a:gd name="f896" fmla="*/ f709 1 f480"/>
              <a:gd name="f897" fmla="*/ f710 1 f481"/>
              <a:gd name="f898" fmla="*/ f711 1 f480"/>
              <a:gd name="f899" fmla="*/ f712 1 f481"/>
              <a:gd name="f900" fmla="*/ f713 1 f480"/>
              <a:gd name="f901" fmla="*/ f714 1 f481"/>
              <a:gd name="f902" fmla="*/ f715 1 f481"/>
              <a:gd name="f903" fmla="*/ f716 1 f480"/>
              <a:gd name="f904" fmla="*/ f717 1 f481"/>
              <a:gd name="f905" fmla="*/ f718 1 f480"/>
              <a:gd name="f906" fmla="*/ f719 1 f480"/>
              <a:gd name="f907" fmla="*/ f720 1 f481"/>
              <a:gd name="f908" fmla="*/ f721 1 f480"/>
              <a:gd name="f909" fmla="*/ f722 1 f481"/>
              <a:gd name="f910" fmla="*/ f723 1 f480"/>
              <a:gd name="f911" fmla="*/ f724 1 f481"/>
              <a:gd name="f912" fmla="*/ f725 1 f480"/>
              <a:gd name="f913" fmla="*/ f726 1 f481"/>
              <a:gd name="f914" fmla="*/ f727 1 f480"/>
              <a:gd name="f915" fmla="*/ f728 1 f480"/>
              <a:gd name="f916" fmla="*/ f729 1 f480"/>
              <a:gd name="f917" fmla="*/ f730 1 f481"/>
              <a:gd name="f918" fmla="*/ f731 1 f480"/>
              <a:gd name="f919" fmla="*/ f732 1 f481"/>
              <a:gd name="f920" fmla="*/ f733 1 f480"/>
              <a:gd name="f921" fmla="*/ f734 1 f481"/>
              <a:gd name="f922" fmla="*/ f735 1 f480"/>
              <a:gd name="f923" fmla="*/ f736 1 f481"/>
              <a:gd name="f924" fmla="*/ f737 1 f480"/>
              <a:gd name="f925" fmla="*/ f738 1 f481"/>
              <a:gd name="f926" fmla="*/ f739 1 f480"/>
              <a:gd name="f927" fmla="*/ f740 1 f481"/>
              <a:gd name="f928" fmla="*/ f741 1 f480"/>
              <a:gd name="f929" fmla="*/ f742 1 f481"/>
              <a:gd name="f930" fmla="*/ f743 1 f480"/>
              <a:gd name="f931" fmla="*/ f744 1 f480"/>
              <a:gd name="f932" fmla="*/ f745 1 f480"/>
              <a:gd name="f933" fmla="*/ f746 1 f481"/>
              <a:gd name="f934" fmla="*/ f747 1 f480"/>
              <a:gd name="f935" fmla="*/ f748 1 f481"/>
              <a:gd name="f936" fmla="*/ f749 1 f480"/>
              <a:gd name="f937" fmla="*/ f750 1 f481"/>
              <a:gd name="f938" fmla="*/ f751 1 f480"/>
              <a:gd name="f939" fmla="*/ f752 1 f481"/>
              <a:gd name="f940" fmla="*/ f753 1 f480"/>
              <a:gd name="f941" fmla="*/ f754 1 f480"/>
              <a:gd name="f942" fmla="*/ f755 1 f480"/>
              <a:gd name="f943" fmla="*/ f756 1 f481"/>
              <a:gd name="f944" fmla="*/ f757 1 f480"/>
              <a:gd name="f945" fmla="*/ f758 1 f481"/>
              <a:gd name="f946" fmla="*/ f759 1 f480"/>
              <a:gd name="f947" fmla="*/ f760 1 f481"/>
              <a:gd name="f948" fmla="*/ f761 1 f480"/>
              <a:gd name="f949" fmla="*/ f762 1 f480"/>
              <a:gd name="f950" fmla="*/ f763 1 f480"/>
              <a:gd name="f951" fmla="*/ f764 1 f481"/>
              <a:gd name="f952" fmla="*/ f765 1 f480"/>
              <a:gd name="f953" fmla="*/ f766 1 f481"/>
              <a:gd name="f954" fmla="*/ f767 1 f480"/>
              <a:gd name="f955" fmla="*/ f768 1 f481"/>
              <a:gd name="f956" fmla="*/ f769 1 f480"/>
              <a:gd name="f957" fmla="*/ f770 1 f481"/>
              <a:gd name="f958" fmla="*/ f771 1 f480"/>
              <a:gd name="f959" fmla="*/ f772 1 f481"/>
              <a:gd name="f960" fmla="*/ f773 1 f480"/>
              <a:gd name="f961" fmla="*/ f774 1 f481"/>
              <a:gd name="f962" fmla="*/ f775 1 f480"/>
              <a:gd name="f963" fmla="*/ f776 1 f481"/>
              <a:gd name="f964" fmla="*/ f777 1 f480"/>
              <a:gd name="f965" fmla="*/ f778 1 f481"/>
              <a:gd name="f966" fmla="*/ f779 1 f480"/>
              <a:gd name="f967" fmla="*/ f780 1 f481"/>
              <a:gd name="f968" fmla="*/ f781 1 f480"/>
              <a:gd name="f969" fmla="*/ f782 1 f481"/>
              <a:gd name="f970" fmla="*/ f783 1 f480"/>
              <a:gd name="f971" fmla="*/ f784 1 f481"/>
              <a:gd name="f972" fmla="*/ f785 1 f480"/>
              <a:gd name="f973" fmla="*/ f786 1 f481"/>
              <a:gd name="f974" fmla="*/ f787 1 f480"/>
              <a:gd name="f975" fmla="*/ f788 1 f481"/>
              <a:gd name="f976" fmla="*/ f789 1 f480"/>
              <a:gd name="f977" fmla="*/ f790 1 f481"/>
              <a:gd name="f978" fmla="*/ f791 1 f480"/>
              <a:gd name="f979" fmla="*/ f792 1 f481"/>
              <a:gd name="f980" fmla="*/ f793 1 f480"/>
              <a:gd name="f981" fmla="*/ f794 1 f481"/>
              <a:gd name="f982" fmla="*/ f795 1 f480"/>
              <a:gd name="f983" fmla="*/ f796 1 f481"/>
              <a:gd name="f984" fmla="*/ f797 1 f480"/>
              <a:gd name="f985" fmla="*/ f798 1 f481"/>
              <a:gd name="f986" fmla="*/ f799 1 f480"/>
              <a:gd name="f987" fmla="*/ f800 1 f481"/>
              <a:gd name="f988" fmla="*/ f801 1 f480"/>
              <a:gd name="f989" fmla="*/ f802 1 f481"/>
              <a:gd name="f990" fmla="*/ f803 1 f480"/>
              <a:gd name="f991" fmla="*/ f804 1 f481"/>
              <a:gd name="f992" fmla="*/ f805 1 f480"/>
              <a:gd name="f993" fmla="*/ f806 1 f481"/>
              <a:gd name="f994" fmla="*/ f807 1 f480"/>
              <a:gd name="f995" fmla="*/ f808 1 f481"/>
              <a:gd name="f996" fmla="*/ f809 1 f480"/>
              <a:gd name="f997" fmla="*/ f810 1 f481"/>
              <a:gd name="f998" fmla="*/ f811 1 f480"/>
              <a:gd name="f999" fmla="*/ f812 1 f481"/>
              <a:gd name="f1000" fmla="*/ f813 1 f480"/>
              <a:gd name="f1001" fmla="*/ f814 1 f481"/>
              <a:gd name="f1002" fmla="*/ f815 1 f480"/>
              <a:gd name="f1003" fmla="*/ f816 1 f481"/>
              <a:gd name="f1004" fmla="*/ f817 1 f480"/>
              <a:gd name="f1005" fmla="*/ f818 1 f481"/>
              <a:gd name="f1006" fmla="*/ f819 1 f480"/>
              <a:gd name="f1007" fmla="*/ f820 1 f481"/>
              <a:gd name="f1008" fmla="*/ f821 1 f480"/>
              <a:gd name="f1009" fmla="*/ f822 1 f481"/>
              <a:gd name="f1010" fmla="*/ f823 1 f480"/>
              <a:gd name="f1011" fmla="*/ f824 1 f481"/>
              <a:gd name="f1012" fmla="*/ f825 1 f481"/>
              <a:gd name="f1013" fmla="*/ f826 1 f481"/>
              <a:gd name="f1014" fmla="*/ f827 1 f480"/>
              <a:gd name="f1015" fmla="*/ f828 1 f481"/>
              <a:gd name="f1016" fmla="*/ f829 1 f480"/>
              <a:gd name="f1017" fmla="*/ f830 1 f481"/>
              <a:gd name="f1018" fmla="*/ f831 1 f480"/>
              <a:gd name="f1019" fmla="*/ f832 1 f481"/>
              <a:gd name="f1020" fmla="*/ f833 1 f480"/>
              <a:gd name="f1021" fmla="*/ f834 1 f481"/>
              <a:gd name="f1022" fmla="*/ f835 1 f480"/>
              <a:gd name="f1023" fmla="*/ f836 1 f481"/>
              <a:gd name="f1024" fmla="*/ f837 1 f480"/>
              <a:gd name="f1025" fmla="*/ f838 1 f481"/>
              <a:gd name="f1026" fmla="*/ f839 1 f480"/>
              <a:gd name="f1027" fmla="*/ f840 1 f481"/>
              <a:gd name="f1028" fmla="*/ f841 1 f480"/>
              <a:gd name="f1029" fmla="*/ f842 1 f481"/>
              <a:gd name="f1030" fmla="*/ f843 1 f480"/>
              <a:gd name="f1031" fmla="*/ f844 1 f481"/>
              <a:gd name="f1032" fmla="*/ f845 1 f480"/>
              <a:gd name="f1033" fmla="*/ f846 1 f481"/>
              <a:gd name="f1034" fmla="*/ f847 f475 1"/>
              <a:gd name="f1035" fmla="*/ f848 f475 1"/>
              <a:gd name="f1036" fmla="*/ f850 f476 1"/>
              <a:gd name="f1037" fmla="*/ f849 f476 1"/>
              <a:gd name="f1038" fmla="*/ f852 f475 1"/>
              <a:gd name="f1039" fmla="*/ f853 f476 1"/>
              <a:gd name="f1040" fmla="*/ f854 f475 1"/>
              <a:gd name="f1041" fmla="*/ f855 f476 1"/>
              <a:gd name="f1042" fmla="*/ f856 f475 1"/>
              <a:gd name="f1043" fmla="*/ f857 f476 1"/>
              <a:gd name="f1044" fmla="*/ f858 f475 1"/>
              <a:gd name="f1045" fmla="*/ f859 f476 1"/>
              <a:gd name="f1046" fmla="*/ f860 f475 1"/>
              <a:gd name="f1047" fmla="*/ f861 f476 1"/>
              <a:gd name="f1048" fmla="*/ f862 f476 1"/>
              <a:gd name="f1049" fmla="*/ f863 f475 1"/>
              <a:gd name="f1050" fmla="*/ f864 f476 1"/>
              <a:gd name="f1051" fmla="*/ f865 f475 1"/>
              <a:gd name="f1052" fmla="*/ f866 f476 1"/>
              <a:gd name="f1053" fmla="*/ f867 f475 1"/>
              <a:gd name="f1054" fmla="*/ f868 f476 1"/>
              <a:gd name="f1055" fmla="*/ f869 f475 1"/>
              <a:gd name="f1056" fmla="*/ f870 f476 1"/>
              <a:gd name="f1057" fmla="*/ f871 f475 1"/>
              <a:gd name="f1058" fmla="*/ f872 f476 1"/>
              <a:gd name="f1059" fmla="*/ f873 f475 1"/>
              <a:gd name="f1060" fmla="*/ f874 f476 1"/>
              <a:gd name="f1061" fmla="*/ f875 f475 1"/>
              <a:gd name="f1062" fmla="*/ f876 f476 1"/>
              <a:gd name="f1063" fmla="*/ f877 f476 1"/>
              <a:gd name="f1064" fmla="*/ f878 f476 1"/>
              <a:gd name="f1065" fmla="*/ f879 f475 1"/>
              <a:gd name="f1066" fmla="*/ f880 f476 1"/>
              <a:gd name="f1067" fmla="*/ f881 f475 1"/>
              <a:gd name="f1068" fmla="*/ f882 f476 1"/>
              <a:gd name="f1069" fmla="*/ f883 f476 1"/>
              <a:gd name="f1070" fmla="*/ f884 f475 1"/>
              <a:gd name="f1071" fmla="*/ f885 f476 1"/>
              <a:gd name="f1072" fmla="*/ f886 f475 1"/>
              <a:gd name="f1073" fmla="*/ f887 f476 1"/>
              <a:gd name="f1074" fmla="*/ f888 f475 1"/>
              <a:gd name="f1075" fmla="*/ f889 f476 1"/>
              <a:gd name="f1076" fmla="*/ f890 f475 1"/>
              <a:gd name="f1077" fmla="*/ f891 f476 1"/>
              <a:gd name="f1078" fmla="*/ f892 f475 1"/>
              <a:gd name="f1079" fmla="*/ f893 f476 1"/>
              <a:gd name="f1080" fmla="*/ f894 f475 1"/>
              <a:gd name="f1081" fmla="*/ f895 f476 1"/>
              <a:gd name="f1082" fmla="*/ f896 f475 1"/>
              <a:gd name="f1083" fmla="*/ f897 f476 1"/>
              <a:gd name="f1084" fmla="*/ f898 f475 1"/>
              <a:gd name="f1085" fmla="*/ f899 f476 1"/>
              <a:gd name="f1086" fmla="*/ f900 f475 1"/>
              <a:gd name="f1087" fmla="*/ f901 f476 1"/>
              <a:gd name="f1088" fmla="*/ f902 f476 1"/>
              <a:gd name="f1089" fmla="*/ f903 f475 1"/>
              <a:gd name="f1090" fmla="*/ f904 f476 1"/>
              <a:gd name="f1091" fmla="*/ f905 f475 1"/>
              <a:gd name="f1092" fmla="*/ f906 f475 1"/>
              <a:gd name="f1093" fmla="*/ f907 f476 1"/>
              <a:gd name="f1094" fmla="*/ f908 f475 1"/>
              <a:gd name="f1095" fmla="*/ f909 f476 1"/>
              <a:gd name="f1096" fmla="*/ f910 f475 1"/>
              <a:gd name="f1097" fmla="*/ f911 f476 1"/>
              <a:gd name="f1098" fmla="*/ f912 f475 1"/>
              <a:gd name="f1099" fmla="*/ f913 f476 1"/>
              <a:gd name="f1100" fmla="*/ f914 f475 1"/>
              <a:gd name="f1101" fmla="*/ f915 f475 1"/>
              <a:gd name="f1102" fmla="*/ f916 f475 1"/>
              <a:gd name="f1103" fmla="*/ f917 f476 1"/>
              <a:gd name="f1104" fmla="*/ f918 f475 1"/>
              <a:gd name="f1105" fmla="*/ f919 f476 1"/>
              <a:gd name="f1106" fmla="*/ f920 f475 1"/>
              <a:gd name="f1107" fmla="*/ f921 f476 1"/>
              <a:gd name="f1108" fmla="*/ f922 f475 1"/>
              <a:gd name="f1109" fmla="*/ f923 f476 1"/>
              <a:gd name="f1110" fmla="*/ f924 f475 1"/>
              <a:gd name="f1111" fmla="*/ f925 f476 1"/>
              <a:gd name="f1112" fmla="*/ f926 f475 1"/>
              <a:gd name="f1113" fmla="*/ f927 f476 1"/>
              <a:gd name="f1114" fmla="*/ f928 f475 1"/>
              <a:gd name="f1115" fmla="*/ f929 f476 1"/>
              <a:gd name="f1116" fmla="*/ f930 f475 1"/>
              <a:gd name="f1117" fmla="*/ f931 f475 1"/>
              <a:gd name="f1118" fmla="*/ f932 f475 1"/>
              <a:gd name="f1119" fmla="*/ f933 f476 1"/>
              <a:gd name="f1120" fmla="*/ f934 f475 1"/>
              <a:gd name="f1121" fmla="*/ f935 f476 1"/>
              <a:gd name="f1122" fmla="*/ f936 f475 1"/>
              <a:gd name="f1123" fmla="*/ f937 f476 1"/>
              <a:gd name="f1124" fmla="*/ f938 f475 1"/>
              <a:gd name="f1125" fmla="*/ f939 f476 1"/>
              <a:gd name="f1126" fmla="*/ f940 f475 1"/>
              <a:gd name="f1127" fmla="*/ f941 f475 1"/>
              <a:gd name="f1128" fmla="*/ f942 f475 1"/>
              <a:gd name="f1129" fmla="*/ f943 f476 1"/>
              <a:gd name="f1130" fmla="*/ f944 f475 1"/>
              <a:gd name="f1131" fmla="*/ f945 f476 1"/>
              <a:gd name="f1132" fmla="*/ f946 f475 1"/>
              <a:gd name="f1133" fmla="*/ f947 f476 1"/>
              <a:gd name="f1134" fmla="*/ f948 f475 1"/>
              <a:gd name="f1135" fmla="*/ f949 f475 1"/>
              <a:gd name="f1136" fmla="*/ f950 f475 1"/>
              <a:gd name="f1137" fmla="*/ f951 f476 1"/>
              <a:gd name="f1138" fmla="*/ f952 f475 1"/>
              <a:gd name="f1139" fmla="*/ f953 f476 1"/>
              <a:gd name="f1140" fmla="*/ f954 f475 1"/>
              <a:gd name="f1141" fmla="*/ f955 f476 1"/>
              <a:gd name="f1142" fmla="*/ f956 f475 1"/>
              <a:gd name="f1143" fmla="*/ f957 f476 1"/>
              <a:gd name="f1144" fmla="*/ f958 f475 1"/>
              <a:gd name="f1145" fmla="*/ f959 f476 1"/>
              <a:gd name="f1146" fmla="*/ f960 f475 1"/>
              <a:gd name="f1147" fmla="*/ f961 f476 1"/>
              <a:gd name="f1148" fmla="*/ f962 f475 1"/>
              <a:gd name="f1149" fmla="*/ f963 f476 1"/>
              <a:gd name="f1150" fmla="*/ f964 f475 1"/>
              <a:gd name="f1151" fmla="*/ f965 f476 1"/>
              <a:gd name="f1152" fmla="*/ f966 f475 1"/>
              <a:gd name="f1153" fmla="*/ f967 f476 1"/>
              <a:gd name="f1154" fmla="*/ f968 f475 1"/>
              <a:gd name="f1155" fmla="*/ f969 f476 1"/>
              <a:gd name="f1156" fmla="*/ f970 f475 1"/>
              <a:gd name="f1157" fmla="*/ f971 f476 1"/>
              <a:gd name="f1158" fmla="*/ f972 f475 1"/>
              <a:gd name="f1159" fmla="*/ f973 f476 1"/>
              <a:gd name="f1160" fmla="*/ f974 f475 1"/>
              <a:gd name="f1161" fmla="*/ f975 f476 1"/>
              <a:gd name="f1162" fmla="*/ f976 f475 1"/>
              <a:gd name="f1163" fmla="*/ f977 f476 1"/>
              <a:gd name="f1164" fmla="*/ f978 f475 1"/>
              <a:gd name="f1165" fmla="*/ f979 f476 1"/>
              <a:gd name="f1166" fmla="*/ f980 f475 1"/>
              <a:gd name="f1167" fmla="*/ f981 f476 1"/>
              <a:gd name="f1168" fmla="*/ f982 f475 1"/>
              <a:gd name="f1169" fmla="*/ f983 f476 1"/>
              <a:gd name="f1170" fmla="*/ f984 f475 1"/>
              <a:gd name="f1171" fmla="*/ f985 f476 1"/>
              <a:gd name="f1172" fmla="*/ f986 f475 1"/>
              <a:gd name="f1173" fmla="*/ f987 f476 1"/>
              <a:gd name="f1174" fmla="*/ f988 f475 1"/>
              <a:gd name="f1175" fmla="*/ f989 f476 1"/>
              <a:gd name="f1176" fmla="*/ f990 f475 1"/>
              <a:gd name="f1177" fmla="*/ f991 f476 1"/>
              <a:gd name="f1178" fmla="*/ f992 f475 1"/>
              <a:gd name="f1179" fmla="*/ f993 f476 1"/>
              <a:gd name="f1180" fmla="*/ f994 f475 1"/>
              <a:gd name="f1181" fmla="*/ f995 f476 1"/>
              <a:gd name="f1182" fmla="*/ f996 f475 1"/>
              <a:gd name="f1183" fmla="*/ f997 f476 1"/>
              <a:gd name="f1184" fmla="*/ f998 f475 1"/>
              <a:gd name="f1185" fmla="*/ f999 f476 1"/>
              <a:gd name="f1186" fmla="*/ f1000 f475 1"/>
              <a:gd name="f1187" fmla="*/ f1001 f476 1"/>
              <a:gd name="f1188" fmla="*/ f1002 f475 1"/>
              <a:gd name="f1189" fmla="*/ f1003 f476 1"/>
              <a:gd name="f1190" fmla="*/ f1004 f475 1"/>
              <a:gd name="f1191" fmla="*/ f1005 f476 1"/>
              <a:gd name="f1192" fmla="*/ f1006 f475 1"/>
              <a:gd name="f1193" fmla="*/ f1007 f476 1"/>
              <a:gd name="f1194" fmla="*/ f1008 f475 1"/>
              <a:gd name="f1195" fmla="*/ f1009 f476 1"/>
              <a:gd name="f1196" fmla="*/ f1010 f475 1"/>
              <a:gd name="f1197" fmla="*/ f1011 f476 1"/>
              <a:gd name="f1198" fmla="*/ f1012 f476 1"/>
              <a:gd name="f1199" fmla="*/ f1013 f476 1"/>
              <a:gd name="f1200" fmla="*/ f1014 f475 1"/>
              <a:gd name="f1201" fmla="*/ f1015 f476 1"/>
              <a:gd name="f1202" fmla="*/ f1016 f475 1"/>
              <a:gd name="f1203" fmla="*/ f1017 f476 1"/>
              <a:gd name="f1204" fmla="*/ f1018 f475 1"/>
              <a:gd name="f1205" fmla="*/ f1019 f476 1"/>
              <a:gd name="f1206" fmla="*/ f1020 f475 1"/>
              <a:gd name="f1207" fmla="*/ f1021 f476 1"/>
              <a:gd name="f1208" fmla="*/ f1022 f475 1"/>
              <a:gd name="f1209" fmla="*/ f1023 f476 1"/>
              <a:gd name="f1210" fmla="*/ f1024 f475 1"/>
              <a:gd name="f1211" fmla="*/ f1025 f476 1"/>
              <a:gd name="f1212" fmla="*/ f1026 f475 1"/>
              <a:gd name="f1213" fmla="*/ f1027 f476 1"/>
              <a:gd name="f1214" fmla="*/ f1028 f475 1"/>
              <a:gd name="f1215" fmla="*/ f1029 f476 1"/>
              <a:gd name="f1216" fmla="*/ f1030 f475 1"/>
              <a:gd name="f1217" fmla="*/ f1031 f476 1"/>
              <a:gd name="f1218" fmla="*/ f1032 f475 1"/>
              <a:gd name="f1219" fmla="*/ f1033 f476 1"/>
            </a:gdLst>
            <a:ahLst/>
            <a:cxnLst>
              <a:cxn ang="3cd4">
                <a:pos x="hc" y="t"/>
              </a:cxn>
              <a:cxn ang="0">
                <a:pos x="r" y="vc"/>
              </a:cxn>
              <a:cxn ang="cd4">
                <a:pos x="hc" y="b"/>
              </a:cxn>
              <a:cxn ang="cd2">
                <a:pos x="l" y="vc"/>
              </a:cxn>
              <a:cxn ang="f851">
                <a:pos x="f1038" y="f1039"/>
              </a:cxn>
              <a:cxn ang="f851">
                <a:pos x="f1040" y="f1041"/>
              </a:cxn>
              <a:cxn ang="f851">
                <a:pos x="f1042" y="f1043"/>
              </a:cxn>
              <a:cxn ang="f851">
                <a:pos x="f1044" y="f1045"/>
              </a:cxn>
              <a:cxn ang="f851">
                <a:pos x="f1046" y="f1047"/>
              </a:cxn>
              <a:cxn ang="f851">
                <a:pos x="f1046" y="f1048"/>
              </a:cxn>
              <a:cxn ang="f851">
                <a:pos x="f1049" y="f1050"/>
              </a:cxn>
              <a:cxn ang="f851">
                <a:pos x="f1038" y="f1039"/>
              </a:cxn>
              <a:cxn ang="f851">
                <a:pos x="f1051" y="f1052"/>
              </a:cxn>
              <a:cxn ang="f851">
                <a:pos x="f1053" y="f1054"/>
              </a:cxn>
              <a:cxn ang="f851">
                <a:pos x="f1055" y="f1056"/>
              </a:cxn>
              <a:cxn ang="f851">
                <a:pos x="f1057" y="f1058"/>
              </a:cxn>
              <a:cxn ang="f851">
                <a:pos x="f1059" y="f1060"/>
              </a:cxn>
              <a:cxn ang="f851">
                <a:pos x="f1061" y="f1062"/>
              </a:cxn>
              <a:cxn ang="f851">
                <a:pos x="f1046" y="f1063"/>
              </a:cxn>
              <a:cxn ang="f851">
                <a:pos x="f1046" y="f1064"/>
              </a:cxn>
              <a:cxn ang="f851">
                <a:pos x="f1065" y="f1066"/>
              </a:cxn>
              <a:cxn ang="f851">
                <a:pos x="f1067" y="f1068"/>
              </a:cxn>
              <a:cxn ang="f851">
                <a:pos x="f1051" y="f1052"/>
              </a:cxn>
              <a:cxn ang="f851">
                <a:pos x="f1046" y="f1069"/>
              </a:cxn>
              <a:cxn ang="f851">
                <a:pos x="f1070" y="f1071"/>
              </a:cxn>
              <a:cxn ang="f851">
                <a:pos x="f1072" y="f1073"/>
              </a:cxn>
              <a:cxn ang="f851">
                <a:pos x="f1074" y="f1075"/>
              </a:cxn>
              <a:cxn ang="f851">
                <a:pos x="f1076" y="f1077"/>
              </a:cxn>
              <a:cxn ang="f851">
                <a:pos x="f1078" y="f1079"/>
              </a:cxn>
              <a:cxn ang="f851">
                <a:pos x="f1080" y="f1081"/>
              </a:cxn>
              <a:cxn ang="f851">
                <a:pos x="f1082" y="f1083"/>
              </a:cxn>
              <a:cxn ang="f851">
                <a:pos x="f1084" y="f1085"/>
              </a:cxn>
              <a:cxn ang="f851">
                <a:pos x="f1086" y="f1087"/>
              </a:cxn>
              <a:cxn ang="f851">
                <a:pos x="f1046" y="f1088"/>
              </a:cxn>
              <a:cxn ang="f851">
                <a:pos x="f1089" y="f1090"/>
              </a:cxn>
              <a:cxn ang="f851">
                <a:pos x="f1091" y="f1090"/>
              </a:cxn>
              <a:cxn ang="f851">
                <a:pos x="f1092" y="f1093"/>
              </a:cxn>
              <a:cxn ang="f851">
                <a:pos x="f1094" y="f1095"/>
              </a:cxn>
              <a:cxn ang="f851">
                <a:pos x="f1096" y="f1097"/>
              </a:cxn>
              <a:cxn ang="f851">
                <a:pos x="f1098" y="f1099"/>
              </a:cxn>
              <a:cxn ang="f851">
                <a:pos x="f1100" y="f1090"/>
              </a:cxn>
              <a:cxn ang="f851">
                <a:pos x="f1101" y="f1090"/>
              </a:cxn>
              <a:cxn ang="f851">
                <a:pos x="f1102" y="f1103"/>
              </a:cxn>
              <a:cxn ang="f851">
                <a:pos x="f1104" y="f1105"/>
              </a:cxn>
              <a:cxn ang="f851">
                <a:pos x="f1106" y="f1107"/>
              </a:cxn>
              <a:cxn ang="f851">
                <a:pos x="f1108" y="f1109"/>
              </a:cxn>
              <a:cxn ang="f851">
                <a:pos x="f1110" y="f1111"/>
              </a:cxn>
              <a:cxn ang="f851">
                <a:pos x="f1112" y="f1113"/>
              </a:cxn>
              <a:cxn ang="f851">
                <a:pos x="f1114" y="f1115"/>
              </a:cxn>
              <a:cxn ang="f851">
                <a:pos x="f1116" y="f1090"/>
              </a:cxn>
              <a:cxn ang="f851">
                <a:pos x="f1117" y="f1090"/>
              </a:cxn>
              <a:cxn ang="f851">
                <a:pos x="f1118" y="f1119"/>
              </a:cxn>
              <a:cxn ang="f851">
                <a:pos x="f1120" y="f1121"/>
              </a:cxn>
              <a:cxn ang="f851">
                <a:pos x="f1122" y="f1123"/>
              </a:cxn>
              <a:cxn ang="f851">
                <a:pos x="f1124" y="f1125"/>
              </a:cxn>
              <a:cxn ang="f851">
                <a:pos x="f1126" y="f1090"/>
              </a:cxn>
              <a:cxn ang="f851">
                <a:pos x="f1127" y="f1090"/>
              </a:cxn>
              <a:cxn ang="f851">
                <a:pos x="f1128" y="f1129"/>
              </a:cxn>
              <a:cxn ang="f851">
                <a:pos x="f1130" y="f1131"/>
              </a:cxn>
              <a:cxn ang="f851">
                <a:pos x="f1132" y="f1133"/>
              </a:cxn>
              <a:cxn ang="f851">
                <a:pos x="f1134" y="f1090"/>
              </a:cxn>
              <a:cxn ang="f851">
                <a:pos x="f1135" y="f1090"/>
              </a:cxn>
              <a:cxn ang="f851">
                <a:pos x="f1136" y="f1137"/>
              </a:cxn>
              <a:cxn ang="f851">
                <a:pos x="f1138" y="f1139"/>
              </a:cxn>
              <a:cxn ang="f851">
                <a:pos x="f1140" y="f1141"/>
              </a:cxn>
              <a:cxn ang="f851">
                <a:pos x="f1142" y="f1143"/>
              </a:cxn>
              <a:cxn ang="f851">
                <a:pos x="f1144" y="f1145"/>
              </a:cxn>
              <a:cxn ang="f851">
                <a:pos x="f1146" y="f1147"/>
              </a:cxn>
              <a:cxn ang="f851">
                <a:pos x="f1148" y="f1149"/>
              </a:cxn>
              <a:cxn ang="f851">
                <a:pos x="f1150" y="f1151"/>
              </a:cxn>
              <a:cxn ang="f851">
                <a:pos x="f1152" y="f1153"/>
              </a:cxn>
              <a:cxn ang="f851">
                <a:pos x="f1154" y="f1155"/>
              </a:cxn>
              <a:cxn ang="f851">
                <a:pos x="f1156" y="f1157"/>
              </a:cxn>
              <a:cxn ang="f851">
                <a:pos x="f1158" y="f1159"/>
              </a:cxn>
              <a:cxn ang="f851">
                <a:pos x="f1160" y="f1161"/>
              </a:cxn>
              <a:cxn ang="f851">
                <a:pos x="f1162" y="f1163"/>
              </a:cxn>
              <a:cxn ang="f851">
                <a:pos x="f1164" y="f1165"/>
              </a:cxn>
              <a:cxn ang="f851">
                <a:pos x="f1166" y="f1167"/>
              </a:cxn>
              <a:cxn ang="f851">
                <a:pos x="f1168" y="f1169"/>
              </a:cxn>
              <a:cxn ang="f851">
                <a:pos x="f1170" y="f1171"/>
              </a:cxn>
              <a:cxn ang="f851">
                <a:pos x="f1172" y="f1173"/>
              </a:cxn>
              <a:cxn ang="f851">
                <a:pos x="f1174" y="f1175"/>
              </a:cxn>
              <a:cxn ang="f851">
                <a:pos x="f1176" y="f1177"/>
              </a:cxn>
              <a:cxn ang="f851">
                <a:pos x="f1178" y="f1179"/>
              </a:cxn>
              <a:cxn ang="f851">
                <a:pos x="f1180" y="f1181"/>
              </a:cxn>
              <a:cxn ang="f851">
                <a:pos x="f1182" y="f1183"/>
              </a:cxn>
              <a:cxn ang="f851">
                <a:pos x="f1184" y="f1185"/>
              </a:cxn>
              <a:cxn ang="f851">
                <a:pos x="f1186" y="f1187"/>
              </a:cxn>
              <a:cxn ang="f851">
                <a:pos x="f1188" y="f1189"/>
              </a:cxn>
              <a:cxn ang="f851">
                <a:pos x="f1190" y="f1191"/>
              </a:cxn>
              <a:cxn ang="f851">
                <a:pos x="f1192" y="f1193"/>
              </a:cxn>
              <a:cxn ang="f851">
                <a:pos x="f1194" y="f1195"/>
              </a:cxn>
              <a:cxn ang="f851">
                <a:pos x="f1196" y="f1197"/>
              </a:cxn>
              <a:cxn ang="f851">
                <a:pos x="f1046" y="f1198"/>
              </a:cxn>
              <a:cxn ang="f851">
                <a:pos x="f1046" y="f1199"/>
              </a:cxn>
              <a:cxn ang="f851">
                <a:pos x="f1200" y="f1201"/>
              </a:cxn>
              <a:cxn ang="f851">
                <a:pos x="f1202" y="f1203"/>
              </a:cxn>
              <a:cxn ang="f851">
                <a:pos x="f1204" y="f1205"/>
              </a:cxn>
              <a:cxn ang="f851">
                <a:pos x="f1206" y="f1207"/>
              </a:cxn>
              <a:cxn ang="f851">
                <a:pos x="f1208" y="f1209"/>
              </a:cxn>
              <a:cxn ang="f851">
                <a:pos x="f1210" y="f1211"/>
              </a:cxn>
              <a:cxn ang="f851">
                <a:pos x="f1212" y="f1213"/>
              </a:cxn>
              <a:cxn ang="f851">
                <a:pos x="f1214" y="f1215"/>
              </a:cxn>
              <a:cxn ang="f851">
                <a:pos x="f1216" y="f1217"/>
              </a:cxn>
              <a:cxn ang="f851">
                <a:pos x="f1218" y="f1219"/>
              </a:cxn>
            </a:cxnLst>
            <a:rect l="f1034" t="f1037" r="f1035" b="f1036"/>
            <a:pathLst>
              <a:path w="3097831" h="2532431">
                <a:moveTo>
                  <a:pt x="f8" y="f9"/>
                </a:moveTo>
                <a:cubicBezTo>
                  <a:pt x="f10" y="f11"/>
                  <a:pt x="f12" y="f13"/>
                  <a:pt x="f14" y="f15"/>
                </a:cubicBezTo>
                <a:cubicBezTo>
                  <a:pt x="f16" y="f17"/>
                  <a:pt x="f18" y="f19"/>
                  <a:pt x="f20" y="f21"/>
                </a:cubicBezTo>
                <a:cubicBezTo>
                  <a:pt x="f22" y="f23"/>
                  <a:pt x="f24" y="f25"/>
                  <a:pt x="f26" y="f27"/>
                </a:cubicBezTo>
                <a:lnTo>
                  <a:pt x="f5" y="f7"/>
                </a:lnTo>
                <a:lnTo>
                  <a:pt x="f5" y="f28"/>
                </a:lnTo>
                <a:lnTo>
                  <a:pt x="f29" y="f30"/>
                </a:lnTo>
                <a:cubicBezTo>
                  <a:pt x="f31" y="f32"/>
                  <a:pt x="f33" y="f34"/>
                  <a:pt x="f8" y="f9"/>
                </a:cubicBezTo>
                <a:close/>
                <a:moveTo>
                  <a:pt x="f35" y="f36"/>
                </a:moveTo>
                <a:cubicBezTo>
                  <a:pt x="f37" y="f38"/>
                  <a:pt x="f39" y="f40"/>
                  <a:pt x="f41" y="f42"/>
                </a:cubicBezTo>
                <a:cubicBezTo>
                  <a:pt x="f43" y="f44"/>
                  <a:pt x="f45" y="f46"/>
                  <a:pt x="f47" y="f48"/>
                </a:cubicBezTo>
                <a:cubicBezTo>
                  <a:pt x="f49" y="f50"/>
                  <a:pt x="f51" y="f52"/>
                  <a:pt x="f53" y="f54"/>
                </a:cubicBezTo>
                <a:cubicBezTo>
                  <a:pt x="f55" y="f56"/>
                  <a:pt x="f57" y="f58"/>
                  <a:pt x="f59" y="f60"/>
                </a:cubicBezTo>
                <a:cubicBezTo>
                  <a:pt x="f61" y="f62"/>
                  <a:pt x="f63" y="f64"/>
                  <a:pt x="f65" y="f66"/>
                </a:cubicBezTo>
                <a:lnTo>
                  <a:pt x="f5" y="f67"/>
                </a:lnTo>
                <a:lnTo>
                  <a:pt x="f5" y="f68"/>
                </a:lnTo>
                <a:lnTo>
                  <a:pt x="f69" y="f70"/>
                </a:lnTo>
                <a:cubicBezTo>
                  <a:pt x="f71" y="f72"/>
                  <a:pt x="f73" y="f74"/>
                  <a:pt x="f75" y="f76"/>
                </a:cubicBezTo>
                <a:cubicBezTo>
                  <a:pt x="f77" y="f78"/>
                  <a:pt x="f79" y="f80"/>
                  <a:pt x="f35" y="f36"/>
                </a:cubicBezTo>
                <a:close/>
                <a:moveTo>
                  <a:pt x="f5" y="f81"/>
                </a:moveTo>
                <a:lnTo>
                  <a:pt x="f82" y="f83"/>
                </a:lnTo>
                <a:cubicBezTo>
                  <a:pt x="f84" y="f85"/>
                  <a:pt x="f86" y="f87"/>
                  <a:pt x="f88" y="f89"/>
                </a:cubicBezTo>
                <a:cubicBezTo>
                  <a:pt x="f90" y="f91"/>
                  <a:pt x="f92" y="f93"/>
                  <a:pt x="f94" y="f95"/>
                </a:cubicBezTo>
                <a:cubicBezTo>
                  <a:pt x="f96" y="f97"/>
                  <a:pt x="f98" y="f99"/>
                  <a:pt x="f100" y="f101"/>
                </a:cubicBezTo>
                <a:cubicBezTo>
                  <a:pt x="f102" y="f103"/>
                  <a:pt x="f104" y="f105"/>
                  <a:pt x="f106" y="f107"/>
                </a:cubicBezTo>
                <a:cubicBezTo>
                  <a:pt x="f108" y="f109"/>
                  <a:pt x="f110" y="f111"/>
                  <a:pt x="f112" y="f113"/>
                </a:cubicBezTo>
                <a:cubicBezTo>
                  <a:pt x="f114" y="f115"/>
                  <a:pt x="f116" y="f117"/>
                  <a:pt x="f118" y="f119"/>
                </a:cubicBezTo>
                <a:cubicBezTo>
                  <a:pt x="f120" y="f121"/>
                  <a:pt x="f122" y="f123"/>
                  <a:pt x="f124" y="f125"/>
                </a:cubicBezTo>
                <a:cubicBezTo>
                  <a:pt x="f126" y="f127"/>
                  <a:pt x="f128" y="f129"/>
                  <a:pt x="f130" y="f131"/>
                </a:cubicBezTo>
                <a:lnTo>
                  <a:pt x="f5" y="f132"/>
                </a:lnTo>
                <a:close/>
                <a:moveTo>
                  <a:pt x="f133" y="f5"/>
                </a:moveTo>
                <a:lnTo>
                  <a:pt x="f134" y="f5"/>
                </a:lnTo>
                <a:lnTo>
                  <a:pt x="f135" y="f136"/>
                </a:lnTo>
                <a:cubicBezTo>
                  <a:pt x="f137" y="f138"/>
                  <a:pt x="f139" y="f140"/>
                  <a:pt x="f6" y="f141"/>
                </a:cubicBezTo>
                <a:cubicBezTo>
                  <a:pt x="f142" y="f143"/>
                  <a:pt x="f144" y="f145"/>
                  <a:pt x="f146" y="f147"/>
                </a:cubicBezTo>
                <a:cubicBezTo>
                  <a:pt x="f148" y="f149"/>
                  <a:pt x="f150" y="f151"/>
                  <a:pt x="f152" y="f153"/>
                </a:cubicBezTo>
                <a:close/>
                <a:moveTo>
                  <a:pt x="f154" y="f5"/>
                </a:moveTo>
                <a:lnTo>
                  <a:pt x="f155" y="f5"/>
                </a:lnTo>
                <a:lnTo>
                  <a:pt x="f156" y="f157"/>
                </a:lnTo>
                <a:cubicBezTo>
                  <a:pt x="f158" y="f159"/>
                  <a:pt x="f160" y="f161"/>
                  <a:pt x="f162" y="f163"/>
                </a:cubicBezTo>
                <a:cubicBezTo>
                  <a:pt x="f164" y="f165"/>
                  <a:pt x="f166" y="f167"/>
                  <a:pt x="f168" y="f169"/>
                </a:cubicBezTo>
                <a:cubicBezTo>
                  <a:pt x="f170" y="f171"/>
                  <a:pt x="f172" y="f173"/>
                  <a:pt x="f174" y="f175"/>
                </a:cubicBezTo>
                <a:cubicBezTo>
                  <a:pt x="f176" y="f177"/>
                  <a:pt x="f178" y="f179"/>
                  <a:pt x="f180" y="f181"/>
                </a:cubicBezTo>
                <a:cubicBezTo>
                  <a:pt x="f182" y="f183"/>
                  <a:pt x="f184" y="f185"/>
                  <a:pt x="f186" y="f187"/>
                </a:cubicBezTo>
                <a:cubicBezTo>
                  <a:pt x="f188" y="f189"/>
                  <a:pt x="f190" y="f191"/>
                  <a:pt x="f192" y="f193"/>
                </a:cubicBezTo>
                <a:lnTo>
                  <a:pt x="f194" y="f5"/>
                </a:lnTo>
                <a:lnTo>
                  <a:pt x="f195" y="f5"/>
                </a:lnTo>
                <a:lnTo>
                  <a:pt x="f196" y="f197"/>
                </a:lnTo>
                <a:cubicBezTo>
                  <a:pt x="f198" y="f199"/>
                  <a:pt x="f200" y="f201"/>
                  <a:pt x="f202" y="f203"/>
                </a:cubicBezTo>
                <a:cubicBezTo>
                  <a:pt x="f204" y="f205"/>
                  <a:pt x="f206" y="f207"/>
                  <a:pt x="f208" y="f209"/>
                </a:cubicBezTo>
                <a:cubicBezTo>
                  <a:pt x="f210" y="f211"/>
                  <a:pt x="f212" y="f213"/>
                  <a:pt x="f214" y="f215"/>
                </a:cubicBezTo>
                <a:lnTo>
                  <a:pt x="f216" y="f5"/>
                </a:lnTo>
                <a:lnTo>
                  <a:pt x="f217" y="f5"/>
                </a:lnTo>
                <a:lnTo>
                  <a:pt x="f218" y="f219"/>
                </a:lnTo>
                <a:cubicBezTo>
                  <a:pt x="f220" y="f221"/>
                  <a:pt x="f222" y="f223"/>
                  <a:pt x="f224" y="f225"/>
                </a:cubicBezTo>
                <a:cubicBezTo>
                  <a:pt x="f226" y="f227"/>
                  <a:pt x="f228" y="f229"/>
                  <a:pt x="f230" y="f231"/>
                </a:cubicBezTo>
                <a:lnTo>
                  <a:pt x="f232" y="f5"/>
                </a:lnTo>
                <a:lnTo>
                  <a:pt x="f233" y="f5"/>
                </a:lnTo>
                <a:lnTo>
                  <a:pt x="f234" y="f235"/>
                </a:lnTo>
                <a:cubicBezTo>
                  <a:pt x="f236" y="f237"/>
                  <a:pt x="f238" y="f239"/>
                  <a:pt x="f240" y="f241"/>
                </a:cubicBezTo>
                <a:cubicBezTo>
                  <a:pt x="f242" y="f243"/>
                  <a:pt x="f244" y="f245"/>
                  <a:pt x="f246" y="f247"/>
                </a:cubicBezTo>
                <a:cubicBezTo>
                  <a:pt x="f248" y="f249"/>
                  <a:pt x="f250" y="f251"/>
                  <a:pt x="f252" y="f253"/>
                </a:cubicBezTo>
                <a:cubicBezTo>
                  <a:pt x="f254" y="f255"/>
                  <a:pt x="f256" y="f257"/>
                  <a:pt x="f258" y="f259"/>
                </a:cubicBezTo>
                <a:cubicBezTo>
                  <a:pt x="f260" y="f261"/>
                  <a:pt x="f262" y="f263"/>
                  <a:pt x="f264" y="f265"/>
                </a:cubicBezTo>
                <a:cubicBezTo>
                  <a:pt x="f266" y="f267"/>
                  <a:pt x="f268" y="f269"/>
                  <a:pt x="f270" y="f271"/>
                </a:cubicBezTo>
                <a:cubicBezTo>
                  <a:pt x="f272" y="f273"/>
                  <a:pt x="f274" y="f275"/>
                  <a:pt x="f276" y="f277"/>
                </a:cubicBezTo>
                <a:cubicBezTo>
                  <a:pt x="f278" y="f279"/>
                  <a:pt x="f280" y="f281"/>
                  <a:pt x="f282" y="f283"/>
                </a:cubicBezTo>
                <a:cubicBezTo>
                  <a:pt x="f284" y="f285"/>
                  <a:pt x="f286" y="f287"/>
                  <a:pt x="f288" y="f289"/>
                </a:cubicBezTo>
                <a:cubicBezTo>
                  <a:pt x="f290" y="f291"/>
                  <a:pt x="f292" y="f293"/>
                  <a:pt x="f294" y="f295"/>
                </a:cubicBezTo>
                <a:cubicBezTo>
                  <a:pt x="f296" y="f297"/>
                  <a:pt x="f298" y="f299"/>
                  <a:pt x="f300" y="f301"/>
                </a:cubicBezTo>
                <a:cubicBezTo>
                  <a:pt x="f302" y="f303"/>
                  <a:pt x="f304" y="f305"/>
                  <a:pt x="f306" y="f307"/>
                </a:cubicBezTo>
                <a:cubicBezTo>
                  <a:pt x="f308" y="f309"/>
                  <a:pt x="f310" y="f311"/>
                  <a:pt x="f312" y="f313"/>
                </a:cubicBezTo>
                <a:cubicBezTo>
                  <a:pt x="f314" y="f315"/>
                  <a:pt x="f316" y="f317"/>
                  <a:pt x="f318" y="f319"/>
                </a:cubicBezTo>
                <a:cubicBezTo>
                  <a:pt x="f320" y="f321"/>
                  <a:pt x="f322" y="f323"/>
                  <a:pt x="f324" y="f325"/>
                </a:cubicBezTo>
                <a:cubicBezTo>
                  <a:pt x="f326" y="f327"/>
                  <a:pt x="f328" y="f329"/>
                  <a:pt x="f330" y="f331"/>
                </a:cubicBezTo>
                <a:cubicBezTo>
                  <a:pt x="f332" y="f333"/>
                  <a:pt x="f334" y="f335"/>
                  <a:pt x="f336" y="f337"/>
                </a:cubicBezTo>
                <a:cubicBezTo>
                  <a:pt x="f338" y="f339"/>
                  <a:pt x="f340" y="f341"/>
                  <a:pt x="f342" y="f343"/>
                </a:cubicBezTo>
                <a:cubicBezTo>
                  <a:pt x="f344" y="f345"/>
                  <a:pt x="f346" y="f347"/>
                  <a:pt x="f348" y="f349"/>
                </a:cubicBezTo>
                <a:cubicBezTo>
                  <a:pt x="f350" y="f351"/>
                  <a:pt x="f352" y="f353"/>
                  <a:pt x="f354" y="f355"/>
                </a:cubicBezTo>
                <a:cubicBezTo>
                  <a:pt x="f356" y="f357"/>
                  <a:pt x="f358" y="f359"/>
                  <a:pt x="f360" y="f361"/>
                </a:cubicBezTo>
                <a:cubicBezTo>
                  <a:pt x="f362" y="f363"/>
                  <a:pt x="f364" y="f365"/>
                  <a:pt x="f366" y="f367"/>
                </a:cubicBezTo>
                <a:cubicBezTo>
                  <a:pt x="f368" y="f369"/>
                  <a:pt x="f370" y="f371"/>
                  <a:pt x="f372" y="f373"/>
                </a:cubicBezTo>
                <a:cubicBezTo>
                  <a:pt x="f374" y="f375"/>
                  <a:pt x="f376" y="f377"/>
                  <a:pt x="f378" y="f379"/>
                </a:cubicBezTo>
                <a:cubicBezTo>
                  <a:pt x="f380" y="f381"/>
                  <a:pt x="f382" y="f383"/>
                  <a:pt x="f384" y="f385"/>
                </a:cubicBezTo>
                <a:cubicBezTo>
                  <a:pt x="f386" y="f387"/>
                  <a:pt x="f388" y="f389"/>
                  <a:pt x="f390" y="f391"/>
                </a:cubicBezTo>
                <a:cubicBezTo>
                  <a:pt x="f392" y="f393"/>
                  <a:pt x="f394" y="f395"/>
                  <a:pt x="f396" y="f397"/>
                </a:cubicBezTo>
                <a:cubicBezTo>
                  <a:pt x="f398" y="f399"/>
                  <a:pt x="f400" y="f401"/>
                  <a:pt x="f402" y="f403"/>
                </a:cubicBezTo>
                <a:cubicBezTo>
                  <a:pt x="f404" y="f405"/>
                  <a:pt x="f406" y="f407"/>
                  <a:pt x="f408" y="f409"/>
                </a:cubicBezTo>
                <a:cubicBezTo>
                  <a:pt x="f410" y="f411"/>
                  <a:pt x="f412" y="f413"/>
                  <a:pt x="f414" y="f415"/>
                </a:cubicBezTo>
                <a:lnTo>
                  <a:pt x="f5" y="f416"/>
                </a:lnTo>
                <a:lnTo>
                  <a:pt x="f5" y="f417"/>
                </a:lnTo>
                <a:lnTo>
                  <a:pt x="f418" y="f419"/>
                </a:lnTo>
                <a:cubicBezTo>
                  <a:pt x="f420" y="f421"/>
                  <a:pt x="f422" y="f423"/>
                  <a:pt x="f424" y="f425"/>
                </a:cubicBezTo>
                <a:cubicBezTo>
                  <a:pt x="f426" y="f427"/>
                  <a:pt x="f428" y="f429"/>
                  <a:pt x="f430" y="f431"/>
                </a:cubicBezTo>
                <a:cubicBezTo>
                  <a:pt x="f432" y="f433"/>
                  <a:pt x="f434" y="f435"/>
                  <a:pt x="f436" y="f437"/>
                </a:cubicBezTo>
                <a:cubicBezTo>
                  <a:pt x="f438" y="f439"/>
                  <a:pt x="f440" y="f441"/>
                  <a:pt x="f442" y="f443"/>
                </a:cubicBezTo>
                <a:cubicBezTo>
                  <a:pt x="f444" y="f445"/>
                  <a:pt x="f446" y="f447"/>
                  <a:pt x="f448" y="f449"/>
                </a:cubicBezTo>
                <a:cubicBezTo>
                  <a:pt x="f450" y="f451"/>
                  <a:pt x="f452" y="f453"/>
                  <a:pt x="f454" y="f455"/>
                </a:cubicBezTo>
                <a:cubicBezTo>
                  <a:pt x="f456" y="f457"/>
                  <a:pt x="f458" y="f459"/>
                  <a:pt x="f460" y="f461"/>
                </a:cubicBezTo>
                <a:cubicBezTo>
                  <a:pt x="f462" y="f463"/>
                  <a:pt x="f464" y="f465"/>
                  <a:pt x="f466" y="f467"/>
                </a:cubicBezTo>
                <a:cubicBezTo>
                  <a:pt x="f468" y="f469"/>
                  <a:pt x="f470" y="f471"/>
                  <a:pt x="f472" y="f473"/>
                </a:cubicBezTo>
                <a:close/>
              </a:path>
            </a:pathLst>
          </a:custGeom>
          <a:solidFill>
            <a:srgbClr val="162F33">
              <a:alpha val="10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3" name="Freeform: Shape 6">
            <a:extLst>
              <a:ext uri="{FF2B5EF4-FFF2-40B4-BE49-F238E27FC236}">
                <a16:creationId xmlns:a16="http://schemas.microsoft.com/office/drawing/2014/main" id="{158097A9-58FE-689B-1CA7-2E4BCEFAC481}"/>
              </a:ext>
            </a:extLst>
          </p:cNvPr>
          <p:cNvSpPr/>
          <p:nvPr/>
        </p:nvSpPr>
        <p:spPr>
          <a:xfrm>
            <a:off x="9164162" y="2461363"/>
            <a:ext cx="3027834" cy="4339047"/>
          </a:xfrm>
          <a:custGeom>
            <a:avLst/>
            <a:gdLst>
              <a:gd name="f0" fmla="val 10800000"/>
              <a:gd name="f1" fmla="val 5400000"/>
              <a:gd name="f2" fmla="val 180"/>
              <a:gd name="f3" fmla="val w"/>
              <a:gd name="f4" fmla="val h"/>
              <a:gd name="f5" fmla="val 0"/>
              <a:gd name="f6" fmla="val 3027835"/>
              <a:gd name="f7" fmla="val 4339045"/>
              <a:gd name="f8" fmla="val 1577904"/>
              <a:gd name="f9" fmla="val 1756157"/>
              <a:gd name="f10" fmla="val 2987665"/>
              <a:gd name="f11" fmla="val 1796827"/>
              <a:gd name="f12" fmla="val 2831563"/>
              <a:gd name="f13" fmla="val 1934924"/>
              <a:gd name="f14" fmla="val 2792628"/>
              <a:gd name="f15" fmla="val 2109562"/>
              <a:gd name="f16" fmla="val 2823016"/>
              <a:gd name="f17" fmla="val 2308034"/>
              <a:gd name="f18" fmla="val 2832822"/>
              <a:gd name="f19" fmla="val 2373671"/>
              <a:gd name="f20" fmla="val 2838131"/>
              <a:gd name="f21" fmla="val 2440239"/>
              <a:gd name="f22" fmla="val 2840027"/>
              <a:gd name="f23" fmla="val 2506841"/>
              <a:gd name="f24" fmla="val 2843035"/>
              <a:gd name="f25" fmla="val 2609402"/>
              <a:gd name="f26" fmla="val 2858629"/>
              <a:gd name="f27" fmla="val 2714436"/>
              <a:gd name="f28" fmla="val 2810869"/>
              <a:gd name="f29" fmla="val 2812303"/>
              <a:gd name="f30" fmla="val 2767189"/>
              <a:gd name="f31" fmla="val 2901734"/>
              <a:gd name="f32" fmla="val 2724261"/>
              <a:gd name="f33" fmla="val 2991295"/>
              <a:gd name="f34" fmla="val 2677151"/>
              <a:gd name="f35" fmla="val 3079052"/>
              <a:gd name="f36" fmla="val 2663279"/>
              <a:gd name="f37" fmla="val 3104851"/>
              <a:gd name="f38" fmla="val 2637466"/>
              <a:gd name="f39" fmla="val 3124418"/>
              <a:gd name="f40" fmla="val 2603769"/>
              <a:gd name="f41" fmla="val 3161057"/>
              <a:gd name="f42" fmla="val 2595321"/>
              <a:gd name="f43" fmla="val 3121823"/>
              <a:gd name="f44" fmla="val 2587443"/>
              <a:gd name="f45" fmla="val 3105450"/>
              <a:gd name="f46" fmla="val 2588720"/>
              <a:gd name="f47" fmla="val 3089875"/>
              <a:gd name="f48" fmla="val 2599055"/>
              <a:gd name="f49" fmla="val 2983565"/>
              <a:gd name="f50" fmla="val 2608636"/>
              <a:gd name="f51" fmla="val 2877127"/>
              <a:gd name="f52" fmla="val 2622934"/>
              <a:gd name="f53" fmla="val 2771189"/>
              <a:gd name="f54" fmla="val 2650772"/>
              <a:gd name="f55" fmla="val 2565532"/>
              <a:gd name="f56" fmla="val 2588082"/>
              <a:gd name="f57" fmla="val 2352220"/>
              <a:gd name="f58" fmla="val 2679515"/>
              <a:gd name="f59" fmla="val 2150521"/>
              <a:gd name="f60" fmla="val 2524227"/>
              <a:gd name="f61" fmla="val 2254069"/>
              <a:gd name="f62" fmla="val 2455583"/>
              <a:gd name="f63" fmla="val 2406881"/>
              <a:gd name="f64" fmla="val 2421531"/>
              <a:gd name="f65" fmla="val 2578333"/>
              <a:gd name="f66" fmla="val 2396448"/>
              <a:gd name="f67" fmla="val 2704716"/>
              <a:gd name="f68" fmla="val 2398900"/>
              <a:gd name="f69" fmla="val 2840320"/>
              <a:gd name="f70" fmla="val 2353181"/>
              <a:gd name="f71" fmla="val 2957894"/>
              <a:gd name="f72" fmla="val 2289630"/>
              <a:gd name="f73" fmla="val 3121645"/>
              <a:gd name="f74" fmla="val 2193666"/>
              <a:gd name="f75" fmla="val 3273015"/>
              <a:gd name="f76" fmla="val 2109552"/>
              <a:gd name="f77" fmla="val 3428433"/>
              <a:gd name="f78" fmla="val 2090719"/>
              <a:gd name="f79" fmla="val 3463290"/>
              <a:gd name="f80" fmla="val 2060534"/>
              <a:gd name="f81" fmla="val 3489384"/>
              <a:gd name="f82" fmla="val 1994623"/>
              <a:gd name="f83" fmla="val 3492617"/>
              <a:gd name="f84" fmla="val 2130693"/>
              <a:gd name="f85" fmla="val 3222090"/>
              <a:gd name="f86" fmla="val 2070961"/>
              <a:gd name="f87" fmla="val 2929230"/>
              <a:gd name="f88" fmla="val 2178503"/>
              <a:gd name="f89" fmla="val 2652563"/>
              <a:gd name="f90" fmla="val 2010218"/>
              <a:gd name="f91" fmla="val 2739788"/>
              <a:gd name="f92" fmla="val 1836772"/>
              <a:gd name="f93" fmla="val 2959143"/>
              <a:gd name="f94" fmla="val 1824147"/>
              <a:gd name="f95" fmla="val 3136598"/>
              <a:gd name="f96" fmla="val 1810688"/>
              <a:gd name="f97" fmla="val 3326144"/>
              <a:gd name="f98" fmla="val 1736468"/>
              <a:gd name="f99" fmla="val 3501534"/>
              <a:gd name="f100" fmla="val 1658324"/>
              <a:gd name="f101" fmla="val 3673617"/>
              <a:gd name="f102" fmla="val 1642628"/>
              <a:gd name="f103" fmla="val 3708239"/>
              <a:gd name="f104" fmla="val 1630836"/>
              <a:gd name="f105" fmla="val 3750810"/>
              <a:gd name="f106" fmla="val 1554071"/>
              <a:gd name="f107" fmla="val 3767662"/>
              <a:gd name="f108" fmla="val 1566611"/>
              <a:gd name="f109" fmla="val 3656622"/>
              <a:gd name="f110" fmla="val 1578354"/>
              <a:gd name="f111" fmla="val 3554737"/>
              <a:gd name="f112" fmla="val 1578226"/>
              <a:gd name="f113" fmla="val 3453444"/>
              <a:gd name="f114" fmla="val 1578103"/>
              <a:gd name="f115" fmla="val 3345803"/>
              <a:gd name="f116" fmla="val 1598732"/>
              <a:gd name="f117" fmla="val 3238165"/>
              <a:gd name="f118" fmla="val 1610923"/>
              <a:gd name="f119" fmla="val 3126446"/>
              <a:gd name="f120" fmla="val 1585291"/>
              <a:gd name="f121" fmla="val 3150379"/>
              <a:gd name="f122" fmla="val 1565121"/>
              <a:gd name="f123" fmla="val 3181290"/>
              <a:gd name="f124" fmla="val 1536984"/>
              <a:gd name="f125" fmla="val 3193645"/>
              <a:gd name="f126" fmla="val 1442310"/>
              <a:gd name="f127" fmla="val 3235448"/>
              <a:gd name="f128" fmla="val 1422835"/>
              <a:gd name="f129" fmla="val 3321914"/>
              <a:gd name="f130" fmla="val 1400754"/>
              <a:gd name="f131" fmla="val 3407314"/>
              <a:gd name="f132" fmla="val 1389714"/>
              <a:gd name="f133" fmla="val 3450014"/>
              <a:gd name="f134" fmla="val 1385791"/>
              <a:gd name="f135" fmla="val 3494556"/>
              <a:gd name="f136" fmla="val 1379062"/>
              <a:gd name="f137" fmla="val 3538306"/>
              <a:gd name="f138" fmla="val 1351281"/>
              <a:gd name="f139" fmla="val 3715636"/>
              <a:gd name="f140" fmla="val 1249734"/>
              <a:gd name="f141" fmla="val 3848084"/>
              <a:gd name="f142" fmla="val 1121611"/>
              <a:gd name="f143" fmla="val 3964817"/>
              <a:gd name="f144" fmla="val 1118160"/>
              <a:gd name="f145" fmla="val 3967785"/>
              <a:gd name="f146" fmla="val 1108219"/>
              <a:gd name="f147" fmla="val 3963445"/>
              <a:gd name="f148" fmla="val 1086825"/>
              <a:gd name="f149" fmla="val 3960854"/>
              <a:gd name="f150" fmla="val 1109340"/>
              <a:gd name="f151" fmla="val 3884664"/>
              <a:gd name="f152" fmla="val 1134952"/>
              <a:gd name="f153" fmla="val 3811176"/>
              <a:gd name="f154" fmla="val 1151742"/>
              <a:gd name="f155" fmla="val 3735862"/>
              <a:gd name="f156" fmla="val 1170039"/>
              <a:gd name="f157" fmla="val 3654458"/>
              <a:gd name="f158" fmla="val 1180468"/>
              <a:gd name="f159" fmla="val 3571082"/>
              <a:gd name="f160" fmla="val 1198823"/>
              <a:gd name="f161" fmla="val 3461351"/>
              <a:gd name="f162" fmla="val 1131843"/>
              <a:gd name="f163" fmla="val 3521384"/>
              <a:gd name="f164" fmla="val 1085389"/>
              <a:gd name="f165" fmla="val 3565587"/>
              <a:gd name="f166" fmla="val 1036110"/>
              <a:gd name="f167" fmla="val 3607292"/>
              <a:gd name="f168" fmla="val 944254"/>
              <a:gd name="f169" fmla="val 3685041"/>
              <a:gd name="f170" fmla="val 873950"/>
              <a:gd name="f171" fmla="val 3774388"/>
              <a:gd name="f172" fmla="val 835057"/>
              <a:gd name="f173" fmla="val 3891895"/>
              <a:gd name="f174" fmla="val 801460"/>
              <a:gd name="f175" fmla="val 3992969"/>
              <a:gd name="f176" fmla="val 734225"/>
              <a:gd name="f177" fmla="val 4075256"/>
              <a:gd name="f178" fmla="val 643745"/>
              <a:gd name="f179" fmla="val 4154015"/>
              <a:gd name="f180" fmla="val 604980"/>
              <a:gd name="f181" fmla="val 4045929"/>
              <a:gd name="f182" fmla="val 660132"/>
              <a:gd name="f183" fmla="val 3950107"/>
              <a:gd name="f184" fmla="val 645644"/>
              <a:gd name="f185" fmla="val 3839533"/>
              <a:gd name="f186" fmla="val 546824"/>
              <a:gd name="f187" fmla="val 3930796"/>
              <a:gd name="f188" fmla="val 458287"/>
              <a:gd name="f189" fmla="val 4012675"/>
              <a:gd name="f190" fmla="val 369474"/>
              <a:gd name="f191" fmla="val 4094353"/>
              <a:gd name="f192" fmla="val 290467"/>
              <a:gd name="f193" fmla="val 4166721"/>
              <a:gd name="f194" fmla="val 213733"/>
              <a:gd name="f195" fmla="val 4241183"/>
              <a:gd name="f196" fmla="val 131407"/>
              <a:gd name="f197" fmla="val 4309419"/>
              <a:gd name="f198" fmla="val 74675"/>
              <a:gd name="f199" fmla="val 4356657"/>
              <a:gd name="f200" fmla="val 55414"/>
              <a:gd name="f201" fmla="val 4348857"/>
              <a:gd name="f202" fmla="val 4275538"/>
              <a:gd name="f203" fmla="val 56778"/>
              <a:gd name="f204" fmla="val 4164821"/>
              <a:gd name="f205" fmla="val 128046"/>
              <a:gd name="f206" fmla="val 4062631"/>
              <a:gd name="f207" fmla="val 220770"/>
              <a:gd name="f208" fmla="val 3976206"/>
              <a:gd name="f209" fmla="val 318433"/>
              <a:gd name="f210" fmla="val 3885365"/>
              <a:gd name="f211" fmla="val 417231"/>
              <a:gd name="f212" fmla="val 3798745"/>
              <a:gd name="f213" fmla="val 552175"/>
              <a:gd name="f214" fmla="val 3763240"/>
              <a:gd name="f215" fmla="val 636669"/>
              <a:gd name="f216" fmla="val 3741057"/>
              <a:gd name="f217" fmla="val 719208"/>
              <a:gd name="f218" fmla="val 3707698"/>
              <a:gd name="f219" fmla="val 799546"/>
              <a:gd name="f220" fmla="val 3672723"/>
              <a:gd name="f221" fmla="val 841009"/>
              <a:gd name="f222" fmla="val 3654916"/>
              <a:gd name="f223" fmla="val 876116"/>
              <a:gd name="f224" fmla="val 3622699"/>
              <a:gd name="f225" fmla="val 929004"/>
              <a:gd name="f226" fmla="val 3587034"/>
              <a:gd name="f227" fmla="val 640504"/>
              <a:gd name="f228" fmla="val 3565188"/>
              <a:gd name="f229" fmla="val 517224"/>
              <a:gd name="f230" fmla="val 3531776"/>
              <a:gd name="f231" fmla="val 467968"/>
              <a:gd name="f232" fmla="val 3466793"/>
              <a:gd name="f233" fmla="val 682592"/>
              <a:gd name="f234" fmla="val 3269225"/>
              <a:gd name="f235" fmla="val 921368"/>
              <a:gd name="f236" fmla="val 3288413"/>
              <a:gd name="f237" fmla="val 1175697"/>
              <a:gd name="f238" fmla="val 3394819"/>
              <a:gd name="f239" fmla="val 1231806"/>
              <a:gd name="f240" fmla="val 3346700"/>
              <a:gd name="f241" fmla="val 1288593"/>
              <a:gd name="f242" fmla="val 3298233"/>
              <a:gd name="f243" fmla="val 1357224"/>
              <a:gd name="f244" fmla="val 3239412"/>
              <a:gd name="f245" fmla="val 1174440"/>
              <a:gd name="f246" fmla="val 3180912"/>
              <a:gd name="f247" fmla="val 1007562"/>
              <a:gd name="f248" fmla="val 3149765"/>
              <a:gd name="f249" fmla="val 828818"/>
              <a:gd name="f250" fmla="val 3160711"/>
              <a:gd name="f251" fmla="val 859013"/>
              <a:gd name="f252" fmla="val 3094823"/>
              <a:gd name="f253" fmla="val 939993"/>
              <a:gd name="f254" fmla="val 3035337"/>
              <a:gd name="f255" fmla="val 1025214"/>
              <a:gd name="f256" fmla="val 2997175"/>
              <a:gd name="f257" fmla="val 1218086"/>
              <a:gd name="f258" fmla="val 2911077"/>
              <a:gd name="f259" fmla="val 1399463"/>
              <a:gd name="f260" fmla="val 2938056"/>
              <a:gd name="f261" fmla="val 1571266"/>
              <a:gd name="f262" fmla="val 3058777"/>
              <a:gd name="f263" fmla="val 1704503"/>
              <a:gd name="f264" fmla="val 2948342"/>
              <a:gd name="f265" fmla="val 1830361"/>
              <a:gd name="f266" fmla="val 2843917"/>
              <a:gd name="f267" fmla="val 1970097"/>
              <a:gd name="f268" fmla="val 2728096"/>
              <a:gd name="f269" fmla="val 1821161"/>
              <a:gd name="f270" fmla="val 2702508"/>
              <a:gd name="f271" fmla="val 1694953"/>
              <a:gd name="f272" fmla="val 2683458"/>
              <a:gd name="f273" fmla="val 1569373"/>
              <a:gd name="f274" fmla="val 2658942"/>
              <a:gd name="f275" fmla="val 1502685"/>
              <a:gd name="f276" fmla="val 2645936"/>
              <a:gd name="f277" fmla="val 1439977"/>
              <a:gd name="f278" fmla="val 2635009"/>
              <a:gd name="f279" fmla="val 1375822"/>
              <a:gd name="f280" fmla="val 2670442"/>
              <a:gd name="f281" fmla="val 1358714"/>
              <a:gd name="f282" fmla="val 2679891"/>
              <a:gd name="f283" fmla="val 1331381"/>
              <a:gd name="f284" fmla="val 2670395"/>
              <a:gd name="f285" fmla="val 1294025"/>
              <a:gd name="f286" fmla="val 2668776"/>
              <a:gd name="f287" fmla="val 1355359"/>
              <a:gd name="f288" fmla="val 2549551"/>
              <a:gd name="f289" fmla="val 1456635"/>
              <a:gd name="f290" fmla="val 2512597"/>
              <a:gd name="f291" fmla="val 1552392"/>
              <a:gd name="f292" fmla="val 2469896"/>
              <a:gd name="f293" fmla="val 1773126"/>
              <a:gd name="f294" fmla="val 2371242"/>
              <a:gd name="f295" fmla="val 1982653"/>
              <a:gd name="f296" fmla="val 2393921"/>
              <a:gd name="f297" fmla="val 2182140"/>
              <a:gd name="f298" fmla="val 2545568"/>
              <a:gd name="f299" fmla="val 2281884"/>
              <a:gd name="f300" fmla="val 2444400"/>
              <a:gd name="f301" fmla="val 2374872"/>
              <a:gd name="f302" fmla="val 2350123"/>
              <a:gd name="f303" fmla="val 2484550"/>
              <a:gd name="f304" fmla="val 2238892"/>
              <a:gd name="f305" fmla="val 2383516"/>
              <a:gd name="f306" fmla="val 2245536"/>
              <a:gd name="f307" fmla="val 2310848"/>
              <a:gd name="f308" fmla="val 2255660"/>
              <a:gd name="f309" fmla="val 2238060"/>
              <a:gd name="f310" fmla="val 2253839"/>
              <a:gd name="f311" fmla="val 2057181"/>
              <a:gd name="f312" fmla="val 2249243"/>
              <a:gd name="f313" fmla="val 1876671"/>
              <a:gd name="f314" fmla="val 2240686"/>
              <a:gd name="f315" fmla="val 1700354"/>
              <a:gd name="f316" fmla="val 2296180"/>
              <a:gd name="f317" fmla="val 1681708"/>
              <a:gd name="f318" fmla="val 2301958"/>
              <a:gd name="f319" fmla="val 1657350"/>
              <a:gd name="f320" fmla="val 2289567"/>
              <a:gd name="f321" fmla="val 1620694"/>
              <a:gd name="f322" fmla="val 2282960"/>
              <a:gd name="f323" fmla="val 1675304"/>
              <a:gd name="f324" fmla="val 2201136"/>
              <a:gd name="f325" fmla="val 1738031"/>
              <a:gd name="f326" fmla="val 2159573"/>
              <a:gd name="f327" fmla="val 1809541"/>
              <a:gd name="f328" fmla="val 2129120"/>
              <a:gd name="f329" fmla="val 2034053"/>
              <a:gd name="f330" fmla="val 2032818"/>
              <a:gd name="f331" fmla="val 2262854"/>
              <a:gd name="f332" fmla="val 1969306"/>
              <a:gd name="f333" fmla="val 2509155"/>
              <a:gd name="f334" fmla="val 2037634"/>
              <a:gd name="f335" fmla="val 2533866"/>
              <a:gd name="f336" fmla="val 2044357"/>
              <a:gd name="f337" fmla="val 2560542"/>
              <a:gd name="f338" fmla="val 2049560"/>
              <a:gd name="f339" fmla="val 2585773"/>
              <a:gd name="f340" fmla="val 2046926"/>
              <a:gd name="f341" fmla="val 2621574"/>
              <a:gd name="f342" fmla="val 2043167"/>
              <a:gd name="f343" fmla="val 2664566"/>
              <a:gd name="f344" fmla="val 2041726"/>
              <a:gd name="f345" fmla="val 2690306"/>
              <a:gd name="f346" fmla="val 2021682"/>
              <a:gd name="f347" fmla="val 2764000"/>
              <a:gd name="f348" fmla="val 1964041"/>
              <a:gd name="f349" fmla="val 2826712"/>
              <a:gd name="f350" fmla="val 1893675"/>
              <a:gd name="f351" fmla="val 2891381"/>
              <a:gd name="f352" fmla="val 1807385"/>
              <a:gd name="f353" fmla="val 2794930"/>
              <a:gd name="f354" fmla="val 1821629"/>
              <a:gd name="f355" fmla="val 2715598"/>
              <a:gd name="f356" fmla="val 1834480"/>
              <a:gd name="f357" fmla="val 2635902"/>
              <a:gd name="f358" fmla="val 1844944"/>
              <a:gd name="f359" fmla="val 2417127"/>
              <a:gd name="f360" fmla="val 1873479"/>
              <a:gd name="f361" fmla="val 2194167"/>
              <a:gd name="f362" fmla="val 1879462"/>
              <a:gd name="f363" fmla="val 1987437"/>
              <a:gd name="f364" fmla="val 1972315"/>
              <a:gd name="f365" fmla="val 1969632"/>
              <a:gd name="f366" fmla="val 1980406"/>
              <a:gd name="f367" fmla="val 1943731"/>
              <a:gd name="f368" fmla="val 1970692"/>
              <a:gd name="f369" fmla="val 1912448"/>
              <a:gd name="f370" fmla="val 1968878"/>
              <a:gd name="f371" fmla="val 1924394"/>
              <a:gd name="f372" fmla="val 1941664"/>
              <a:gd name="f373" fmla="val 1927029"/>
              <a:gd name="f374" fmla="val 1925393"/>
              <a:gd name="f375" fmla="val 1936357"/>
              <a:gd name="f376" fmla="val 1916156"/>
              <a:gd name="f377" fmla="val 2138283"/>
              <a:gd name="f378" fmla="val 1718573"/>
              <a:gd name="f379" fmla="val 2367195"/>
              <a:gd name="f380" fmla="val 1577657"/>
              <a:gd name="f381" fmla="val 2663656"/>
              <a:gd name="f382" fmla="val 1603657"/>
              <a:gd name="f383" fmla="val 2764811"/>
              <a:gd name="f384" fmla="val 1612557"/>
              <a:gd name="f385" fmla="val 2863437"/>
              <a:gd name="f386" fmla="val 1606739"/>
              <a:gd name="f387" fmla="val 2961282"/>
              <a:gd name="f388" fmla="val 1590878"/>
              <a:gd name="f389" fmla="val 1091533"/>
              <a:gd name="f390" fmla="val 1354009"/>
              <a:gd name="f391" fmla="val 2911954"/>
              <a:gd name="f392" fmla="val 1374296"/>
              <a:gd name="f393" fmla="val 2861009"/>
              <a:gd name="f394" fmla="val 1381094"/>
              <a:gd name="f395" fmla="val 2809696"/>
              <a:gd name="f396" fmla="val 1386292"/>
              <a:gd name="f397" fmla="val 2758325"/>
              <a:gd name="f398" fmla="val 1391210"/>
              <a:gd name="f399" fmla="val 2587009"/>
              <a:gd name="f400" fmla="val 1407613"/>
              <a:gd name="f401" fmla="val 2422083"/>
              <a:gd name="f402" fmla="val 1441838"/>
              <a:gd name="f403" fmla="val 2287151"/>
              <a:gd name="f404" fmla="val 1560344"/>
              <a:gd name="f405" fmla="val 2277677"/>
              <a:gd name="f406" fmla="val 1568626"/>
              <a:gd name="f407" fmla="val 2261786"/>
              <a:gd name="f408" fmla="val 1570077"/>
              <a:gd name="f409" fmla="val 2241378"/>
              <a:gd name="f410" fmla="val 1577101"/>
              <a:gd name="f411" fmla="val 2212898"/>
              <a:gd name="f412" fmla="val 1480383"/>
              <a:gd name="f413" fmla="val 2272148"/>
              <a:gd name="f414" fmla="val 1425680"/>
              <a:gd name="f415" fmla="val 2325709"/>
              <a:gd name="f416" fmla="val 1375265"/>
              <a:gd name="f417" fmla="val 2368179"/>
              <a:gd name="f418" fmla="val 1335333"/>
              <a:gd name="f419" fmla="val 2421961"/>
              <a:gd name="f420" fmla="val 1307099"/>
              <a:gd name="f421" fmla="val 2472240"/>
              <a:gd name="f422" fmla="val 1276715"/>
              <a:gd name="f423" fmla="val 2611928"/>
              <a:gd name="f424" fmla="val 1191660"/>
              <a:gd name="f425" fmla="val 2759604"/>
              <a:gd name="f426" fmla="val 1133674"/>
              <a:gd name="f427" fmla="val 2917220"/>
              <a:gd name="f428" fmla="val 1104724"/>
              <a:gd name="f429" fmla="val 608020"/>
              <a:gd name="f430" fmla="val 871290"/>
              <a:gd name="f431" fmla="val 2823268"/>
              <a:gd name="f432" fmla="val 903289"/>
              <a:gd name="f433" fmla="val 2703617"/>
              <a:gd name="f434" fmla="val 925472"/>
              <a:gd name="f435" fmla="val 2588686"/>
              <a:gd name="f436" fmla="val 968905"/>
              <a:gd name="f437" fmla="val 2497904"/>
              <a:gd name="f438" fmla="val 1058451"/>
              <a:gd name="f439" fmla="val 2480533"/>
              <a:gd name="f440" fmla="val 1075752"/>
              <a:gd name="f441" fmla="val 2452271"/>
              <a:gd name="f442" fmla="val 1082511"/>
              <a:gd name="f443" fmla="val 2426464"/>
              <a:gd name="f444" fmla="val 1095730"/>
              <a:gd name="f445" fmla="val 2420370"/>
              <a:gd name="f446" fmla="val 1073468"/>
              <a:gd name="f447" fmla="val 2415238"/>
              <a:gd name="f448" fmla="val 1065463"/>
              <a:gd name="f449" fmla="val 2417297"/>
              <a:gd name="f450" fmla="val 1059778"/>
              <a:gd name="f451" fmla="val 2421803"/>
              <a:gd name="f452" fmla="val 1046151"/>
              <a:gd name="f453" fmla="val 2427464"/>
              <a:gd name="f454" fmla="val 1032103"/>
              <a:gd name="f455" fmla="val 2435949"/>
              <a:gd name="f456" fmla="val 1020554"/>
              <a:gd name="f457" fmla="val 2552267"/>
              <a:gd name="f458" fmla="val 863390"/>
              <a:gd name="f459" fmla="val 2699750"/>
              <a:gd name="f460" fmla="val 743944"/>
              <a:gd name="f461" fmla="val 2873962"/>
              <a:gd name="f462" fmla="val 655569"/>
              <a:gd name="f463" fmla="val 2913491"/>
              <a:gd name="f464" fmla="val 635494"/>
              <a:gd name="f465" fmla="val 2953584"/>
              <a:gd name="f466" fmla="val 621497"/>
              <a:gd name="f467" fmla="val 2994046"/>
              <a:gd name="f468" fmla="val 612203"/>
              <a:gd name="f469" fmla="val 249929"/>
              <a:gd name="f470" fmla="val 396832"/>
              <a:gd name="f471" fmla="val 3019187"/>
              <a:gd name="f472" fmla="val 398490"/>
              <a:gd name="f473" fmla="val 2928684"/>
              <a:gd name="f474" fmla="val 421789"/>
              <a:gd name="f475" fmla="val 2845424"/>
              <a:gd name="f476" fmla="val 462795"/>
              <a:gd name="f477" fmla="val 2774694"/>
              <a:gd name="f478" fmla="val 531824"/>
              <a:gd name="f479" fmla="val 2762998"/>
              <a:gd name="f480" fmla="val 543131"/>
              <a:gd name="f481" fmla="val 2738612"/>
              <a:gd name="f482" fmla="val 541729"/>
              <a:gd name="f483" fmla="val 2720297"/>
              <a:gd name="f484" fmla="val 546480"/>
              <a:gd name="f485" fmla="val 2715256"/>
              <a:gd name="f486" fmla="val 540659"/>
              <a:gd name="f487" fmla="val 2710214"/>
              <a:gd name="f488" fmla="val 534838"/>
              <a:gd name="f489" fmla="val 2705172"/>
              <a:gd name="f490" fmla="val 529016"/>
              <a:gd name="f491" fmla="val 2726223"/>
              <a:gd name="f492" fmla="val 497482"/>
              <a:gd name="f493" fmla="val 2741187"/>
              <a:gd name="f494" fmla="val 458089"/>
              <a:gd name="f495" fmla="val 2769368"/>
              <a:gd name="f496" fmla="val 436451"/>
              <a:gd name="f497" fmla="val 2823463"/>
              <a:gd name="f498" fmla="val 395109"/>
              <a:gd name="f499" fmla="val 2877590"/>
              <a:gd name="f500" fmla="val 353579"/>
              <a:gd name="f501" fmla="val 2932748"/>
              <a:gd name="f502" fmla="val 313600"/>
              <a:gd name="f503" fmla="val 137269"/>
              <a:gd name="f504" fmla="val 2989957"/>
              <a:gd name="f505" fmla="val 159851"/>
              <a:gd name="f506" fmla="val 2975179"/>
              <a:gd name="f507" fmla="val 170164"/>
              <a:gd name="f508" fmla="val 2948964"/>
              <a:gd name="f509" fmla="val 163183"/>
              <a:gd name="f510" fmla="val 2910686"/>
              <a:gd name="f511" fmla="val 165123"/>
              <a:gd name="f512" fmla="val 2933762"/>
              <a:gd name="f513" fmla="val 124491"/>
              <a:gd name="f514" fmla="val 2943559"/>
              <a:gd name="f515" fmla="val 100779"/>
              <a:gd name="f516" fmla="val 2958656"/>
              <a:gd name="f517" fmla="val 81384"/>
              <a:gd name="f518" fmla="val 2980771"/>
              <a:gd name="f519" fmla="val 53014"/>
              <a:gd name="f520" fmla="val 3003627"/>
              <a:gd name="f521" fmla="val 26048"/>
              <a:gd name="f522" fmla="val 3027271"/>
              <a:gd name="f523" fmla="val 554"/>
              <a:gd name="f524" fmla="+- 0 0 -90"/>
              <a:gd name="f525" fmla="*/ f3 1 3027835"/>
              <a:gd name="f526" fmla="*/ f4 1 4339045"/>
              <a:gd name="f527" fmla="+- f7 0 f5"/>
              <a:gd name="f528" fmla="+- f6 0 f5"/>
              <a:gd name="f529" fmla="*/ f524 f0 1"/>
              <a:gd name="f530" fmla="*/ f528 1 3027835"/>
              <a:gd name="f531" fmla="*/ f527 1 4339045"/>
              <a:gd name="f532" fmla="*/ 3027835 f528 1"/>
              <a:gd name="f533" fmla="*/ 1577904 f527 1"/>
              <a:gd name="f534" fmla="*/ 1756157 f527 1"/>
              <a:gd name="f535" fmla="*/ 2987665 f528 1"/>
              <a:gd name="f536" fmla="*/ 1796827 f527 1"/>
              <a:gd name="f537" fmla="*/ 2823016 f528 1"/>
              <a:gd name="f538" fmla="*/ 2308034 f527 1"/>
              <a:gd name="f539" fmla="*/ 2840027 f528 1"/>
              <a:gd name="f540" fmla="*/ 2506841 f527 1"/>
              <a:gd name="f541" fmla="*/ 2810869 f528 1"/>
              <a:gd name="f542" fmla="*/ 2812303 f527 1"/>
              <a:gd name="f543" fmla="*/ 2677151 f528 1"/>
              <a:gd name="f544" fmla="*/ 3079052 f527 1"/>
              <a:gd name="f545" fmla="*/ 2603769 f528 1"/>
              <a:gd name="f546" fmla="*/ 3161057 f527 1"/>
              <a:gd name="f547" fmla="*/ 2588720 f528 1"/>
              <a:gd name="f548" fmla="*/ 3089875 f527 1"/>
              <a:gd name="f549" fmla="*/ 2622934 f528 1"/>
              <a:gd name="f550" fmla="*/ 2771189 f527 1"/>
              <a:gd name="f551" fmla="*/ 2679515 f528 1"/>
              <a:gd name="f552" fmla="*/ 2150521 f527 1"/>
              <a:gd name="f553" fmla="*/ 2421531 f528 1"/>
              <a:gd name="f554" fmla="*/ 2578333 f527 1"/>
              <a:gd name="f555" fmla="*/ 2353181 f528 1"/>
              <a:gd name="f556" fmla="*/ 2957894 f527 1"/>
              <a:gd name="f557" fmla="*/ 2109552 f528 1"/>
              <a:gd name="f558" fmla="*/ 3428433 f527 1"/>
              <a:gd name="f559" fmla="*/ 1994623 f528 1"/>
              <a:gd name="f560" fmla="*/ 3492617 f527 1"/>
              <a:gd name="f561" fmla="*/ 2178503 f528 1"/>
              <a:gd name="f562" fmla="*/ 2652563 f527 1"/>
              <a:gd name="f563" fmla="*/ 1824147 f528 1"/>
              <a:gd name="f564" fmla="*/ 3136598 f527 1"/>
              <a:gd name="f565" fmla="*/ 1658324 f528 1"/>
              <a:gd name="f566" fmla="*/ 3673617 f527 1"/>
              <a:gd name="f567" fmla="*/ 1554071 f528 1"/>
              <a:gd name="f568" fmla="*/ 3767662 f527 1"/>
              <a:gd name="f569" fmla="*/ 1578226 f528 1"/>
              <a:gd name="f570" fmla="*/ 3453444 f527 1"/>
              <a:gd name="f571" fmla="*/ 1610923 f528 1"/>
              <a:gd name="f572" fmla="*/ 3126446 f527 1"/>
              <a:gd name="f573" fmla="*/ 1536984 f528 1"/>
              <a:gd name="f574" fmla="*/ 3193645 f527 1"/>
              <a:gd name="f575" fmla="*/ 1400754 f528 1"/>
              <a:gd name="f576" fmla="*/ 3407314 f527 1"/>
              <a:gd name="f577" fmla="*/ 1379062 f528 1"/>
              <a:gd name="f578" fmla="*/ 3538306 f527 1"/>
              <a:gd name="f579" fmla="*/ 1121611 f528 1"/>
              <a:gd name="f580" fmla="*/ 3964817 f527 1"/>
              <a:gd name="f581" fmla="*/ 1086825 f528 1"/>
              <a:gd name="f582" fmla="*/ 3960854 f527 1"/>
              <a:gd name="f583" fmla="*/ 1151742 f528 1"/>
              <a:gd name="f584" fmla="*/ 3735862 f527 1"/>
              <a:gd name="f585" fmla="*/ 1198823 f528 1"/>
              <a:gd name="f586" fmla="*/ 3461351 f527 1"/>
              <a:gd name="f587" fmla="*/ 1036110 f528 1"/>
              <a:gd name="f588" fmla="*/ 3607292 f527 1"/>
              <a:gd name="f589" fmla="*/ 835057 f528 1"/>
              <a:gd name="f590" fmla="*/ 3891895 f527 1"/>
              <a:gd name="f591" fmla="*/ 643745 f528 1"/>
              <a:gd name="f592" fmla="*/ 4154015 f527 1"/>
              <a:gd name="f593" fmla="*/ 645644 f528 1"/>
              <a:gd name="f594" fmla="*/ 3839533 f527 1"/>
              <a:gd name="f595" fmla="*/ 369474 f528 1"/>
              <a:gd name="f596" fmla="*/ 4094353 f527 1"/>
              <a:gd name="f597" fmla="*/ 131407 f528 1"/>
              <a:gd name="f598" fmla="*/ 4309419 f527 1"/>
              <a:gd name="f599" fmla="*/ 0 f528 1"/>
              <a:gd name="f600" fmla="*/ 4275538 f527 1"/>
              <a:gd name="f601" fmla="*/ 220770 f528 1"/>
              <a:gd name="f602" fmla="*/ 3976206 f527 1"/>
              <a:gd name="f603" fmla="*/ 552175 f528 1"/>
              <a:gd name="f604" fmla="*/ 3763240 f527 1"/>
              <a:gd name="f605" fmla="*/ 799546 f528 1"/>
              <a:gd name="f606" fmla="*/ 3672723 f527 1"/>
              <a:gd name="f607" fmla="*/ 929004 f528 1"/>
              <a:gd name="f608" fmla="*/ 3587034 f527 1"/>
              <a:gd name="f609" fmla="*/ 467968 f528 1"/>
              <a:gd name="f610" fmla="*/ 3466793 f527 1"/>
              <a:gd name="f611" fmla="*/ 1175697 f528 1"/>
              <a:gd name="f612" fmla="*/ 3394819 f527 1"/>
              <a:gd name="f613" fmla="*/ 1357224 f528 1"/>
              <a:gd name="f614" fmla="*/ 3239412 f527 1"/>
              <a:gd name="f615" fmla="*/ 828818 f528 1"/>
              <a:gd name="f616" fmla="*/ 3160711 f527 1"/>
              <a:gd name="f617" fmla="*/ 1025214 f528 1"/>
              <a:gd name="f618" fmla="*/ 2997175 f527 1"/>
              <a:gd name="f619" fmla="*/ 1571266 f528 1"/>
              <a:gd name="f620" fmla="*/ 3058777 f527 1"/>
              <a:gd name="f621" fmla="*/ 1970097 f528 1"/>
              <a:gd name="f622" fmla="*/ 2728096 f527 1"/>
              <a:gd name="f623" fmla="*/ 1569373 f528 1"/>
              <a:gd name="f624" fmla="*/ 2658942 f527 1"/>
              <a:gd name="f625" fmla="*/ 1375822 f528 1"/>
              <a:gd name="f626" fmla="*/ 2670442 f527 1"/>
              <a:gd name="f627" fmla="*/ 1294025 f528 1"/>
              <a:gd name="f628" fmla="*/ 2668776 f527 1"/>
              <a:gd name="f629" fmla="*/ 1552392 f528 1"/>
              <a:gd name="f630" fmla="*/ 2469896 f527 1"/>
              <a:gd name="f631" fmla="*/ 2182140 f528 1"/>
              <a:gd name="f632" fmla="*/ 2545568 f527 1"/>
              <a:gd name="f633" fmla="*/ 2484550 f528 1"/>
              <a:gd name="f634" fmla="*/ 2238892 f527 1"/>
              <a:gd name="f635" fmla="*/ 2238060 f528 1"/>
              <a:gd name="f636" fmla="*/ 2253839 f527 1"/>
              <a:gd name="f637" fmla="*/ 1700354 f528 1"/>
              <a:gd name="f638" fmla="*/ 2296180 f527 1"/>
              <a:gd name="f639" fmla="*/ 1620694 f528 1"/>
              <a:gd name="f640" fmla="*/ 2282960 f527 1"/>
              <a:gd name="f641" fmla="*/ 1809541 f528 1"/>
              <a:gd name="f642" fmla="*/ 2129120 f527 1"/>
              <a:gd name="f643" fmla="*/ 2509155 f528 1"/>
              <a:gd name="f644" fmla="*/ 2037634 f527 1"/>
              <a:gd name="f645" fmla="*/ 2585773 f528 1"/>
              <a:gd name="f646" fmla="*/ 2046926 f527 1"/>
              <a:gd name="f647" fmla="*/ 2690306 f528 1"/>
              <a:gd name="f648" fmla="*/ 2021682 f527 1"/>
              <a:gd name="f649" fmla="*/ 2891381 f528 1"/>
              <a:gd name="f650" fmla="*/ 1807385 f527 1"/>
              <a:gd name="f651" fmla="*/ 2635902 f528 1"/>
              <a:gd name="f652" fmla="*/ 1844944 f527 1"/>
              <a:gd name="f653" fmla="*/ 1987437 f528 1"/>
              <a:gd name="f654" fmla="*/ 1972315 f527 1"/>
              <a:gd name="f655" fmla="*/ 1912448 f528 1"/>
              <a:gd name="f656" fmla="*/ 1968878 f527 1"/>
              <a:gd name="f657" fmla="*/ 1936357 f528 1"/>
              <a:gd name="f658" fmla="*/ 1916156 f527 1"/>
              <a:gd name="f659" fmla="*/ 2663656 f528 1"/>
              <a:gd name="f660" fmla="*/ 1603657 f527 1"/>
              <a:gd name="f661" fmla="*/ 2961282 f528 1"/>
              <a:gd name="f662" fmla="*/ 1590878 f527 1"/>
              <a:gd name="f663" fmla="*/ 1091533 f527 1"/>
              <a:gd name="f664" fmla="*/ 1354009 f527 1"/>
              <a:gd name="f665" fmla="*/ 2911954 f528 1"/>
              <a:gd name="f666" fmla="*/ 1374296 f527 1"/>
              <a:gd name="f667" fmla="*/ 2758325 f528 1"/>
              <a:gd name="f668" fmla="*/ 1391210 f527 1"/>
              <a:gd name="f669" fmla="*/ 2287151 f528 1"/>
              <a:gd name="f670" fmla="*/ 1560344 f527 1"/>
              <a:gd name="f671" fmla="*/ 2241378 f528 1"/>
              <a:gd name="f672" fmla="*/ 1577101 f527 1"/>
              <a:gd name="f673" fmla="*/ 2325709 f528 1"/>
              <a:gd name="f674" fmla="*/ 1375265 f527 1"/>
              <a:gd name="f675" fmla="*/ 2472240 f528 1"/>
              <a:gd name="f676" fmla="*/ 1276715 f527 1"/>
              <a:gd name="f677" fmla="*/ 2917220 f528 1"/>
              <a:gd name="f678" fmla="*/ 1104724 f527 1"/>
              <a:gd name="f679" fmla="*/ 608020 f527 1"/>
              <a:gd name="f680" fmla="*/ 871290 f527 1"/>
              <a:gd name="f681" fmla="*/ 2823268 f528 1"/>
              <a:gd name="f682" fmla="*/ 903289 f527 1"/>
              <a:gd name="f683" fmla="*/ 2497904 f528 1"/>
              <a:gd name="f684" fmla="*/ 1058451 f527 1"/>
              <a:gd name="f685" fmla="*/ 2426464 f528 1"/>
              <a:gd name="f686" fmla="*/ 1095730 f527 1"/>
              <a:gd name="f687" fmla="*/ 2417297 f528 1"/>
              <a:gd name="f688" fmla="*/ 1059778 f527 1"/>
              <a:gd name="f689" fmla="*/ 2435949 f528 1"/>
              <a:gd name="f690" fmla="*/ 1020554 f527 1"/>
              <a:gd name="f691" fmla="*/ 2873962 f528 1"/>
              <a:gd name="f692" fmla="*/ 655569 f527 1"/>
              <a:gd name="f693" fmla="*/ 2994046 f528 1"/>
              <a:gd name="f694" fmla="*/ 612203 f527 1"/>
              <a:gd name="f695" fmla="*/ 249929 f527 1"/>
              <a:gd name="f696" fmla="*/ 396832 f527 1"/>
              <a:gd name="f697" fmla="*/ 3019187 f528 1"/>
              <a:gd name="f698" fmla="*/ 398490 f527 1"/>
              <a:gd name="f699" fmla="*/ 2774694 f528 1"/>
              <a:gd name="f700" fmla="*/ 531824 f527 1"/>
              <a:gd name="f701" fmla="*/ 2720297 f528 1"/>
              <a:gd name="f702" fmla="*/ 546480 f527 1"/>
              <a:gd name="f703" fmla="*/ 2705172 f528 1"/>
              <a:gd name="f704" fmla="*/ 529016 f527 1"/>
              <a:gd name="f705" fmla="*/ 2769368 f528 1"/>
              <a:gd name="f706" fmla="*/ 436451 f527 1"/>
              <a:gd name="f707" fmla="*/ 2932748 f528 1"/>
              <a:gd name="f708" fmla="*/ 313600 f527 1"/>
              <a:gd name="f709" fmla="*/ 0 f527 1"/>
              <a:gd name="f710" fmla="*/ 137269 f527 1"/>
              <a:gd name="f711" fmla="*/ 2989957 f528 1"/>
              <a:gd name="f712" fmla="*/ 159851 f527 1"/>
              <a:gd name="f713" fmla="*/ 2910686 f528 1"/>
              <a:gd name="f714" fmla="*/ 165123 f527 1"/>
              <a:gd name="f715" fmla="*/ 2958656 f528 1"/>
              <a:gd name="f716" fmla="*/ 81384 f527 1"/>
              <a:gd name="f717" fmla="*/ 3027271 f528 1"/>
              <a:gd name="f718" fmla="*/ 554 f527 1"/>
              <a:gd name="f719" fmla="*/ f529 1 f2"/>
              <a:gd name="f720" fmla="*/ f532 1 3027835"/>
              <a:gd name="f721" fmla="*/ f533 1 4339045"/>
              <a:gd name="f722" fmla="*/ f534 1 4339045"/>
              <a:gd name="f723" fmla="*/ f535 1 3027835"/>
              <a:gd name="f724" fmla="*/ f536 1 4339045"/>
              <a:gd name="f725" fmla="*/ f537 1 3027835"/>
              <a:gd name="f726" fmla="*/ f538 1 4339045"/>
              <a:gd name="f727" fmla="*/ f539 1 3027835"/>
              <a:gd name="f728" fmla="*/ f540 1 4339045"/>
              <a:gd name="f729" fmla="*/ f541 1 3027835"/>
              <a:gd name="f730" fmla="*/ f542 1 4339045"/>
              <a:gd name="f731" fmla="*/ f543 1 3027835"/>
              <a:gd name="f732" fmla="*/ f544 1 4339045"/>
              <a:gd name="f733" fmla="*/ f545 1 3027835"/>
              <a:gd name="f734" fmla="*/ f546 1 4339045"/>
              <a:gd name="f735" fmla="*/ f547 1 3027835"/>
              <a:gd name="f736" fmla="*/ f548 1 4339045"/>
              <a:gd name="f737" fmla="*/ f549 1 3027835"/>
              <a:gd name="f738" fmla="*/ f550 1 4339045"/>
              <a:gd name="f739" fmla="*/ f551 1 3027835"/>
              <a:gd name="f740" fmla="*/ f552 1 4339045"/>
              <a:gd name="f741" fmla="*/ f553 1 3027835"/>
              <a:gd name="f742" fmla="*/ f554 1 4339045"/>
              <a:gd name="f743" fmla="*/ f555 1 3027835"/>
              <a:gd name="f744" fmla="*/ f556 1 4339045"/>
              <a:gd name="f745" fmla="*/ f557 1 3027835"/>
              <a:gd name="f746" fmla="*/ f558 1 4339045"/>
              <a:gd name="f747" fmla="*/ f559 1 3027835"/>
              <a:gd name="f748" fmla="*/ f560 1 4339045"/>
              <a:gd name="f749" fmla="*/ f561 1 3027835"/>
              <a:gd name="f750" fmla="*/ f562 1 4339045"/>
              <a:gd name="f751" fmla="*/ f563 1 3027835"/>
              <a:gd name="f752" fmla="*/ f564 1 4339045"/>
              <a:gd name="f753" fmla="*/ f565 1 3027835"/>
              <a:gd name="f754" fmla="*/ f566 1 4339045"/>
              <a:gd name="f755" fmla="*/ f567 1 3027835"/>
              <a:gd name="f756" fmla="*/ f568 1 4339045"/>
              <a:gd name="f757" fmla="*/ f569 1 3027835"/>
              <a:gd name="f758" fmla="*/ f570 1 4339045"/>
              <a:gd name="f759" fmla="*/ f571 1 3027835"/>
              <a:gd name="f760" fmla="*/ f572 1 4339045"/>
              <a:gd name="f761" fmla="*/ f573 1 3027835"/>
              <a:gd name="f762" fmla="*/ f574 1 4339045"/>
              <a:gd name="f763" fmla="*/ f575 1 3027835"/>
              <a:gd name="f764" fmla="*/ f576 1 4339045"/>
              <a:gd name="f765" fmla="*/ f577 1 3027835"/>
              <a:gd name="f766" fmla="*/ f578 1 4339045"/>
              <a:gd name="f767" fmla="*/ f579 1 3027835"/>
              <a:gd name="f768" fmla="*/ f580 1 4339045"/>
              <a:gd name="f769" fmla="*/ f581 1 3027835"/>
              <a:gd name="f770" fmla="*/ f582 1 4339045"/>
              <a:gd name="f771" fmla="*/ f583 1 3027835"/>
              <a:gd name="f772" fmla="*/ f584 1 4339045"/>
              <a:gd name="f773" fmla="*/ f585 1 3027835"/>
              <a:gd name="f774" fmla="*/ f586 1 4339045"/>
              <a:gd name="f775" fmla="*/ f587 1 3027835"/>
              <a:gd name="f776" fmla="*/ f588 1 4339045"/>
              <a:gd name="f777" fmla="*/ f589 1 3027835"/>
              <a:gd name="f778" fmla="*/ f590 1 4339045"/>
              <a:gd name="f779" fmla="*/ f591 1 3027835"/>
              <a:gd name="f780" fmla="*/ f592 1 4339045"/>
              <a:gd name="f781" fmla="*/ f593 1 3027835"/>
              <a:gd name="f782" fmla="*/ f594 1 4339045"/>
              <a:gd name="f783" fmla="*/ f595 1 3027835"/>
              <a:gd name="f784" fmla="*/ f596 1 4339045"/>
              <a:gd name="f785" fmla="*/ f597 1 3027835"/>
              <a:gd name="f786" fmla="*/ f598 1 4339045"/>
              <a:gd name="f787" fmla="*/ f599 1 3027835"/>
              <a:gd name="f788" fmla="*/ f600 1 4339045"/>
              <a:gd name="f789" fmla="*/ f601 1 3027835"/>
              <a:gd name="f790" fmla="*/ f602 1 4339045"/>
              <a:gd name="f791" fmla="*/ f603 1 3027835"/>
              <a:gd name="f792" fmla="*/ f604 1 4339045"/>
              <a:gd name="f793" fmla="*/ f605 1 3027835"/>
              <a:gd name="f794" fmla="*/ f606 1 4339045"/>
              <a:gd name="f795" fmla="*/ f607 1 3027835"/>
              <a:gd name="f796" fmla="*/ f608 1 4339045"/>
              <a:gd name="f797" fmla="*/ f609 1 3027835"/>
              <a:gd name="f798" fmla="*/ f610 1 4339045"/>
              <a:gd name="f799" fmla="*/ f611 1 3027835"/>
              <a:gd name="f800" fmla="*/ f612 1 4339045"/>
              <a:gd name="f801" fmla="*/ f613 1 3027835"/>
              <a:gd name="f802" fmla="*/ f614 1 4339045"/>
              <a:gd name="f803" fmla="*/ f615 1 3027835"/>
              <a:gd name="f804" fmla="*/ f616 1 4339045"/>
              <a:gd name="f805" fmla="*/ f617 1 3027835"/>
              <a:gd name="f806" fmla="*/ f618 1 4339045"/>
              <a:gd name="f807" fmla="*/ f619 1 3027835"/>
              <a:gd name="f808" fmla="*/ f620 1 4339045"/>
              <a:gd name="f809" fmla="*/ f621 1 3027835"/>
              <a:gd name="f810" fmla="*/ f622 1 4339045"/>
              <a:gd name="f811" fmla="*/ f623 1 3027835"/>
              <a:gd name="f812" fmla="*/ f624 1 4339045"/>
              <a:gd name="f813" fmla="*/ f625 1 3027835"/>
              <a:gd name="f814" fmla="*/ f626 1 4339045"/>
              <a:gd name="f815" fmla="*/ f627 1 3027835"/>
              <a:gd name="f816" fmla="*/ f628 1 4339045"/>
              <a:gd name="f817" fmla="*/ f629 1 3027835"/>
              <a:gd name="f818" fmla="*/ f630 1 4339045"/>
              <a:gd name="f819" fmla="*/ f631 1 3027835"/>
              <a:gd name="f820" fmla="*/ f632 1 4339045"/>
              <a:gd name="f821" fmla="*/ f633 1 3027835"/>
              <a:gd name="f822" fmla="*/ f634 1 4339045"/>
              <a:gd name="f823" fmla="*/ f635 1 3027835"/>
              <a:gd name="f824" fmla="*/ f636 1 4339045"/>
              <a:gd name="f825" fmla="*/ f637 1 3027835"/>
              <a:gd name="f826" fmla="*/ f638 1 4339045"/>
              <a:gd name="f827" fmla="*/ f639 1 3027835"/>
              <a:gd name="f828" fmla="*/ f640 1 4339045"/>
              <a:gd name="f829" fmla="*/ f641 1 3027835"/>
              <a:gd name="f830" fmla="*/ f642 1 4339045"/>
              <a:gd name="f831" fmla="*/ f643 1 3027835"/>
              <a:gd name="f832" fmla="*/ f644 1 4339045"/>
              <a:gd name="f833" fmla="*/ f645 1 3027835"/>
              <a:gd name="f834" fmla="*/ f646 1 4339045"/>
              <a:gd name="f835" fmla="*/ f647 1 3027835"/>
              <a:gd name="f836" fmla="*/ f648 1 4339045"/>
              <a:gd name="f837" fmla="*/ f649 1 3027835"/>
              <a:gd name="f838" fmla="*/ f650 1 4339045"/>
              <a:gd name="f839" fmla="*/ f651 1 3027835"/>
              <a:gd name="f840" fmla="*/ f652 1 4339045"/>
              <a:gd name="f841" fmla="*/ f653 1 3027835"/>
              <a:gd name="f842" fmla="*/ f654 1 4339045"/>
              <a:gd name="f843" fmla="*/ f655 1 3027835"/>
              <a:gd name="f844" fmla="*/ f656 1 4339045"/>
              <a:gd name="f845" fmla="*/ f657 1 3027835"/>
              <a:gd name="f846" fmla="*/ f658 1 4339045"/>
              <a:gd name="f847" fmla="*/ f659 1 3027835"/>
              <a:gd name="f848" fmla="*/ f660 1 4339045"/>
              <a:gd name="f849" fmla="*/ f661 1 3027835"/>
              <a:gd name="f850" fmla="*/ f662 1 4339045"/>
              <a:gd name="f851" fmla="*/ f663 1 4339045"/>
              <a:gd name="f852" fmla="*/ f664 1 4339045"/>
              <a:gd name="f853" fmla="*/ f665 1 3027835"/>
              <a:gd name="f854" fmla="*/ f666 1 4339045"/>
              <a:gd name="f855" fmla="*/ f667 1 3027835"/>
              <a:gd name="f856" fmla="*/ f668 1 4339045"/>
              <a:gd name="f857" fmla="*/ f669 1 3027835"/>
              <a:gd name="f858" fmla="*/ f670 1 4339045"/>
              <a:gd name="f859" fmla="*/ f671 1 3027835"/>
              <a:gd name="f860" fmla="*/ f672 1 4339045"/>
              <a:gd name="f861" fmla="*/ f673 1 3027835"/>
              <a:gd name="f862" fmla="*/ f674 1 4339045"/>
              <a:gd name="f863" fmla="*/ f675 1 3027835"/>
              <a:gd name="f864" fmla="*/ f676 1 4339045"/>
              <a:gd name="f865" fmla="*/ f677 1 3027835"/>
              <a:gd name="f866" fmla="*/ f678 1 4339045"/>
              <a:gd name="f867" fmla="*/ f679 1 4339045"/>
              <a:gd name="f868" fmla="*/ f680 1 4339045"/>
              <a:gd name="f869" fmla="*/ f681 1 3027835"/>
              <a:gd name="f870" fmla="*/ f682 1 4339045"/>
              <a:gd name="f871" fmla="*/ f683 1 3027835"/>
              <a:gd name="f872" fmla="*/ f684 1 4339045"/>
              <a:gd name="f873" fmla="*/ f685 1 3027835"/>
              <a:gd name="f874" fmla="*/ f686 1 4339045"/>
              <a:gd name="f875" fmla="*/ f687 1 3027835"/>
              <a:gd name="f876" fmla="*/ f688 1 4339045"/>
              <a:gd name="f877" fmla="*/ f689 1 3027835"/>
              <a:gd name="f878" fmla="*/ f690 1 4339045"/>
              <a:gd name="f879" fmla="*/ f691 1 3027835"/>
              <a:gd name="f880" fmla="*/ f692 1 4339045"/>
              <a:gd name="f881" fmla="*/ f693 1 3027835"/>
              <a:gd name="f882" fmla="*/ f694 1 4339045"/>
              <a:gd name="f883" fmla="*/ f695 1 4339045"/>
              <a:gd name="f884" fmla="*/ f696 1 4339045"/>
              <a:gd name="f885" fmla="*/ f697 1 3027835"/>
              <a:gd name="f886" fmla="*/ f698 1 4339045"/>
              <a:gd name="f887" fmla="*/ f699 1 3027835"/>
              <a:gd name="f888" fmla="*/ f700 1 4339045"/>
              <a:gd name="f889" fmla="*/ f701 1 3027835"/>
              <a:gd name="f890" fmla="*/ f702 1 4339045"/>
              <a:gd name="f891" fmla="*/ f703 1 3027835"/>
              <a:gd name="f892" fmla="*/ f704 1 4339045"/>
              <a:gd name="f893" fmla="*/ f705 1 3027835"/>
              <a:gd name="f894" fmla="*/ f706 1 4339045"/>
              <a:gd name="f895" fmla="*/ f707 1 3027835"/>
              <a:gd name="f896" fmla="*/ f708 1 4339045"/>
              <a:gd name="f897" fmla="*/ f709 1 4339045"/>
              <a:gd name="f898" fmla="*/ f710 1 4339045"/>
              <a:gd name="f899" fmla="*/ f711 1 3027835"/>
              <a:gd name="f900" fmla="*/ f712 1 4339045"/>
              <a:gd name="f901" fmla="*/ f713 1 3027835"/>
              <a:gd name="f902" fmla="*/ f714 1 4339045"/>
              <a:gd name="f903" fmla="*/ f715 1 3027835"/>
              <a:gd name="f904" fmla="*/ f716 1 4339045"/>
              <a:gd name="f905" fmla="*/ f717 1 3027835"/>
              <a:gd name="f906" fmla="*/ f718 1 4339045"/>
              <a:gd name="f907" fmla="*/ f5 1 f530"/>
              <a:gd name="f908" fmla="*/ f6 1 f530"/>
              <a:gd name="f909" fmla="*/ f5 1 f531"/>
              <a:gd name="f910" fmla="*/ f7 1 f531"/>
              <a:gd name="f911" fmla="+- f719 0 f1"/>
              <a:gd name="f912" fmla="*/ f720 1 f530"/>
              <a:gd name="f913" fmla="*/ f721 1 f531"/>
              <a:gd name="f914" fmla="*/ f722 1 f531"/>
              <a:gd name="f915" fmla="*/ f723 1 f530"/>
              <a:gd name="f916" fmla="*/ f724 1 f531"/>
              <a:gd name="f917" fmla="*/ f725 1 f530"/>
              <a:gd name="f918" fmla="*/ f726 1 f531"/>
              <a:gd name="f919" fmla="*/ f727 1 f530"/>
              <a:gd name="f920" fmla="*/ f728 1 f531"/>
              <a:gd name="f921" fmla="*/ f729 1 f530"/>
              <a:gd name="f922" fmla="*/ f730 1 f531"/>
              <a:gd name="f923" fmla="*/ f731 1 f530"/>
              <a:gd name="f924" fmla="*/ f732 1 f531"/>
              <a:gd name="f925" fmla="*/ f733 1 f530"/>
              <a:gd name="f926" fmla="*/ f734 1 f531"/>
              <a:gd name="f927" fmla="*/ f735 1 f530"/>
              <a:gd name="f928" fmla="*/ f736 1 f531"/>
              <a:gd name="f929" fmla="*/ f737 1 f530"/>
              <a:gd name="f930" fmla="*/ f738 1 f531"/>
              <a:gd name="f931" fmla="*/ f739 1 f530"/>
              <a:gd name="f932" fmla="*/ f740 1 f531"/>
              <a:gd name="f933" fmla="*/ f741 1 f530"/>
              <a:gd name="f934" fmla="*/ f742 1 f531"/>
              <a:gd name="f935" fmla="*/ f743 1 f530"/>
              <a:gd name="f936" fmla="*/ f744 1 f531"/>
              <a:gd name="f937" fmla="*/ f745 1 f530"/>
              <a:gd name="f938" fmla="*/ f746 1 f531"/>
              <a:gd name="f939" fmla="*/ f747 1 f530"/>
              <a:gd name="f940" fmla="*/ f748 1 f531"/>
              <a:gd name="f941" fmla="*/ f749 1 f530"/>
              <a:gd name="f942" fmla="*/ f750 1 f531"/>
              <a:gd name="f943" fmla="*/ f751 1 f530"/>
              <a:gd name="f944" fmla="*/ f752 1 f531"/>
              <a:gd name="f945" fmla="*/ f753 1 f530"/>
              <a:gd name="f946" fmla="*/ f754 1 f531"/>
              <a:gd name="f947" fmla="*/ f755 1 f530"/>
              <a:gd name="f948" fmla="*/ f756 1 f531"/>
              <a:gd name="f949" fmla="*/ f757 1 f530"/>
              <a:gd name="f950" fmla="*/ f758 1 f531"/>
              <a:gd name="f951" fmla="*/ f759 1 f530"/>
              <a:gd name="f952" fmla="*/ f760 1 f531"/>
              <a:gd name="f953" fmla="*/ f761 1 f530"/>
              <a:gd name="f954" fmla="*/ f762 1 f531"/>
              <a:gd name="f955" fmla="*/ f763 1 f530"/>
              <a:gd name="f956" fmla="*/ f764 1 f531"/>
              <a:gd name="f957" fmla="*/ f765 1 f530"/>
              <a:gd name="f958" fmla="*/ f766 1 f531"/>
              <a:gd name="f959" fmla="*/ f767 1 f530"/>
              <a:gd name="f960" fmla="*/ f768 1 f531"/>
              <a:gd name="f961" fmla="*/ f769 1 f530"/>
              <a:gd name="f962" fmla="*/ f770 1 f531"/>
              <a:gd name="f963" fmla="*/ f771 1 f530"/>
              <a:gd name="f964" fmla="*/ f772 1 f531"/>
              <a:gd name="f965" fmla="*/ f773 1 f530"/>
              <a:gd name="f966" fmla="*/ f774 1 f531"/>
              <a:gd name="f967" fmla="*/ f775 1 f530"/>
              <a:gd name="f968" fmla="*/ f776 1 f531"/>
              <a:gd name="f969" fmla="*/ f777 1 f530"/>
              <a:gd name="f970" fmla="*/ f778 1 f531"/>
              <a:gd name="f971" fmla="*/ f779 1 f530"/>
              <a:gd name="f972" fmla="*/ f780 1 f531"/>
              <a:gd name="f973" fmla="*/ f781 1 f530"/>
              <a:gd name="f974" fmla="*/ f782 1 f531"/>
              <a:gd name="f975" fmla="*/ f783 1 f530"/>
              <a:gd name="f976" fmla="*/ f784 1 f531"/>
              <a:gd name="f977" fmla="*/ f785 1 f530"/>
              <a:gd name="f978" fmla="*/ f786 1 f531"/>
              <a:gd name="f979" fmla="*/ f787 1 f530"/>
              <a:gd name="f980" fmla="*/ f788 1 f531"/>
              <a:gd name="f981" fmla="*/ f789 1 f530"/>
              <a:gd name="f982" fmla="*/ f790 1 f531"/>
              <a:gd name="f983" fmla="*/ f791 1 f530"/>
              <a:gd name="f984" fmla="*/ f792 1 f531"/>
              <a:gd name="f985" fmla="*/ f793 1 f530"/>
              <a:gd name="f986" fmla="*/ f794 1 f531"/>
              <a:gd name="f987" fmla="*/ f795 1 f530"/>
              <a:gd name="f988" fmla="*/ f796 1 f531"/>
              <a:gd name="f989" fmla="*/ f797 1 f530"/>
              <a:gd name="f990" fmla="*/ f798 1 f531"/>
              <a:gd name="f991" fmla="*/ f799 1 f530"/>
              <a:gd name="f992" fmla="*/ f800 1 f531"/>
              <a:gd name="f993" fmla="*/ f801 1 f530"/>
              <a:gd name="f994" fmla="*/ f802 1 f531"/>
              <a:gd name="f995" fmla="*/ f803 1 f530"/>
              <a:gd name="f996" fmla="*/ f804 1 f531"/>
              <a:gd name="f997" fmla="*/ f805 1 f530"/>
              <a:gd name="f998" fmla="*/ f806 1 f531"/>
              <a:gd name="f999" fmla="*/ f807 1 f530"/>
              <a:gd name="f1000" fmla="*/ f808 1 f531"/>
              <a:gd name="f1001" fmla="*/ f809 1 f530"/>
              <a:gd name="f1002" fmla="*/ f810 1 f531"/>
              <a:gd name="f1003" fmla="*/ f811 1 f530"/>
              <a:gd name="f1004" fmla="*/ f812 1 f531"/>
              <a:gd name="f1005" fmla="*/ f813 1 f530"/>
              <a:gd name="f1006" fmla="*/ f814 1 f531"/>
              <a:gd name="f1007" fmla="*/ f815 1 f530"/>
              <a:gd name="f1008" fmla="*/ f816 1 f531"/>
              <a:gd name="f1009" fmla="*/ f817 1 f530"/>
              <a:gd name="f1010" fmla="*/ f818 1 f531"/>
              <a:gd name="f1011" fmla="*/ f819 1 f530"/>
              <a:gd name="f1012" fmla="*/ f820 1 f531"/>
              <a:gd name="f1013" fmla="*/ f821 1 f530"/>
              <a:gd name="f1014" fmla="*/ f822 1 f531"/>
              <a:gd name="f1015" fmla="*/ f823 1 f530"/>
              <a:gd name="f1016" fmla="*/ f824 1 f531"/>
              <a:gd name="f1017" fmla="*/ f825 1 f530"/>
              <a:gd name="f1018" fmla="*/ f826 1 f531"/>
              <a:gd name="f1019" fmla="*/ f827 1 f530"/>
              <a:gd name="f1020" fmla="*/ f828 1 f531"/>
              <a:gd name="f1021" fmla="*/ f829 1 f530"/>
              <a:gd name="f1022" fmla="*/ f830 1 f531"/>
              <a:gd name="f1023" fmla="*/ f831 1 f530"/>
              <a:gd name="f1024" fmla="*/ f832 1 f531"/>
              <a:gd name="f1025" fmla="*/ f833 1 f530"/>
              <a:gd name="f1026" fmla="*/ f834 1 f531"/>
              <a:gd name="f1027" fmla="*/ f835 1 f530"/>
              <a:gd name="f1028" fmla="*/ f836 1 f531"/>
              <a:gd name="f1029" fmla="*/ f837 1 f530"/>
              <a:gd name="f1030" fmla="*/ f838 1 f531"/>
              <a:gd name="f1031" fmla="*/ f839 1 f530"/>
              <a:gd name="f1032" fmla="*/ f840 1 f531"/>
              <a:gd name="f1033" fmla="*/ f841 1 f530"/>
              <a:gd name="f1034" fmla="*/ f842 1 f531"/>
              <a:gd name="f1035" fmla="*/ f843 1 f530"/>
              <a:gd name="f1036" fmla="*/ f844 1 f531"/>
              <a:gd name="f1037" fmla="*/ f845 1 f530"/>
              <a:gd name="f1038" fmla="*/ f846 1 f531"/>
              <a:gd name="f1039" fmla="*/ f847 1 f530"/>
              <a:gd name="f1040" fmla="*/ f848 1 f531"/>
              <a:gd name="f1041" fmla="*/ f849 1 f530"/>
              <a:gd name="f1042" fmla="*/ f850 1 f531"/>
              <a:gd name="f1043" fmla="*/ f851 1 f531"/>
              <a:gd name="f1044" fmla="*/ f852 1 f531"/>
              <a:gd name="f1045" fmla="*/ f853 1 f530"/>
              <a:gd name="f1046" fmla="*/ f854 1 f531"/>
              <a:gd name="f1047" fmla="*/ f855 1 f530"/>
              <a:gd name="f1048" fmla="*/ f856 1 f531"/>
              <a:gd name="f1049" fmla="*/ f857 1 f530"/>
              <a:gd name="f1050" fmla="*/ f858 1 f531"/>
              <a:gd name="f1051" fmla="*/ f859 1 f530"/>
              <a:gd name="f1052" fmla="*/ f860 1 f531"/>
              <a:gd name="f1053" fmla="*/ f861 1 f530"/>
              <a:gd name="f1054" fmla="*/ f862 1 f531"/>
              <a:gd name="f1055" fmla="*/ f863 1 f530"/>
              <a:gd name="f1056" fmla="*/ f864 1 f531"/>
              <a:gd name="f1057" fmla="*/ f865 1 f530"/>
              <a:gd name="f1058" fmla="*/ f866 1 f531"/>
              <a:gd name="f1059" fmla="*/ f867 1 f531"/>
              <a:gd name="f1060" fmla="*/ f868 1 f531"/>
              <a:gd name="f1061" fmla="*/ f869 1 f530"/>
              <a:gd name="f1062" fmla="*/ f870 1 f531"/>
              <a:gd name="f1063" fmla="*/ f871 1 f530"/>
              <a:gd name="f1064" fmla="*/ f872 1 f531"/>
              <a:gd name="f1065" fmla="*/ f873 1 f530"/>
              <a:gd name="f1066" fmla="*/ f874 1 f531"/>
              <a:gd name="f1067" fmla="*/ f875 1 f530"/>
              <a:gd name="f1068" fmla="*/ f876 1 f531"/>
              <a:gd name="f1069" fmla="*/ f877 1 f530"/>
              <a:gd name="f1070" fmla="*/ f878 1 f531"/>
              <a:gd name="f1071" fmla="*/ f879 1 f530"/>
              <a:gd name="f1072" fmla="*/ f880 1 f531"/>
              <a:gd name="f1073" fmla="*/ f881 1 f530"/>
              <a:gd name="f1074" fmla="*/ f882 1 f531"/>
              <a:gd name="f1075" fmla="*/ f883 1 f531"/>
              <a:gd name="f1076" fmla="*/ f884 1 f531"/>
              <a:gd name="f1077" fmla="*/ f885 1 f530"/>
              <a:gd name="f1078" fmla="*/ f886 1 f531"/>
              <a:gd name="f1079" fmla="*/ f887 1 f530"/>
              <a:gd name="f1080" fmla="*/ f888 1 f531"/>
              <a:gd name="f1081" fmla="*/ f889 1 f530"/>
              <a:gd name="f1082" fmla="*/ f890 1 f531"/>
              <a:gd name="f1083" fmla="*/ f891 1 f530"/>
              <a:gd name="f1084" fmla="*/ f892 1 f531"/>
              <a:gd name="f1085" fmla="*/ f893 1 f530"/>
              <a:gd name="f1086" fmla="*/ f894 1 f531"/>
              <a:gd name="f1087" fmla="*/ f895 1 f530"/>
              <a:gd name="f1088" fmla="*/ f896 1 f531"/>
              <a:gd name="f1089" fmla="*/ f897 1 f531"/>
              <a:gd name="f1090" fmla="*/ f898 1 f531"/>
              <a:gd name="f1091" fmla="*/ f899 1 f530"/>
              <a:gd name="f1092" fmla="*/ f900 1 f531"/>
              <a:gd name="f1093" fmla="*/ f901 1 f530"/>
              <a:gd name="f1094" fmla="*/ f902 1 f531"/>
              <a:gd name="f1095" fmla="*/ f903 1 f530"/>
              <a:gd name="f1096" fmla="*/ f904 1 f531"/>
              <a:gd name="f1097" fmla="*/ f905 1 f530"/>
              <a:gd name="f1098" fmla="*/ f906 1 f531"/>
              <a:gd name="f1099" fmla="*/ f907 f525 1"/>
              <a:gd name="f1100" fmla="*/ f908 f525 1"/>
              <a:gd name="f1101" fmla="*/ f910 f526 1"/>
              <a:gd name="f1102" fmla="*/ f909 f526 1"/>
              <a:gd name="f1103" fmla="*/ f912 f525 1"/>
              <a:gd name="f1104" fmla="*/ f913 f526 1"/>
              <a:gd name="f1105" fmla="*/ f914 f526 1"/>
              <a:gd name="f1106" fmla="*/ f915 f525 1"/>
              <a:gd name="f1107" fmla="*/ f916 f526 1"/>
              <a:gd name="f1108" fmla="*/ f917 f525 1"/>
              <a:gd name="f1109" fmla="*/ f918 f526 1"/>
              <a:gd name="f1110" fmla="*/ f919 f525 1"/>
              <a:gd name="f1111" fmla="*/ f920 f526 1"/>
              <a:gd name="f1112" fmla="*/ f921 f525 1"/>
              <a:gd name="f1113" fmla="*/ f922 f526 1"/>
              <a:gd name="f1114" fmla="*/ f923 f525 1"/>
              <a:gd name="f1115" fmla="*/ f924 f526 1"/>
              <a:gd name="f1116" fmla="*/ f925 f525 1"/>
              <a:gd name="f1117" fmla="*/ f926 f526 1"/>
              <a:gd name="f1118" fmla="*/ f927 f525 1"/>
              <a:gd name="f1119" fmla="*/ f928 f526 1"/>
              <a:gd name="f1120" fmla="*/ f929 f525 1"/>
              <a:gd name="f1121" fmla="*/ f930 f526 1"/>
              <a:gd name="f1122" fmla="*/ f931 f525 1"/>
              <a:gd name="f1123" fmla="*/ f932 f526 1"/>
              <a:gd name="f1124" fmla="*/ f933 f525 1"/>
              <a:gd name="f1125" fmla="*/ f934 f526 1"/>
              <a:gd name="f1126" fmla="*/ f935 f525 1"/>
              <a:gd name="f1127" fmla="*/ f936 f526 1"/>
              <a:gd name="f1128" fmla="*/ f937 f525 1"/>
              <a:gd name="f1129" fmla="*/ f938 f526 1"/>
              <a:gd name="f1130" fmla="*/ f939 f525 1"/>
              <a:gd name="f1131" fmla="*/ f940 f526 1"/>
              <a:gd name="f1132" fmla="*/ f941 f525 1"/>
              <a:gd name="f1133" fmla="*/ f942 f526 1"/>
              <a:gd name="f1134" fmla="*/ f943 f525 1"/>
              <a:gd name="f1135" fmla="*/ f944 f526 1"/>
              <a:gd name="f1136" fmla="*/ f945 f525 1"/>
              <a:gd name="f1137" fmla="*/ f946 f526 1"/>
              <a:gd name="f1138" fmla="*/ f947 f525 1"/>
              <a:gd name="f1139" fmla="*/ f948 f526 1"/>
              <a:gd name="f1140" fmla="*/ f949 f525 1"/>
              <a:gd name="f1141" fmla="*/ f950 f526 1"/>
              <a:gd name="f1142" fmla="*/ f951 f525 1"/>
              <a:gd name="f1143" fmla="*/ f952 f526 1"/>
              <a:gd name="f1144" fmla="*/ f953 f525 1"/>
              <a:gd name="f1145" fmla="*/ f954 f526 1"/>
              <a:gd name="f1146" fmla="*/ f955 f525 1"/>
              <a:gd name="f1147" fmla="*/ f956 f526 1"/>
              <a:gd name="f1148" fmla="*/ f957 f525 1"/>
              <a:gd name="f1149" fmla="*/ f958 f526 1"/>
              <a:gd name="f1150" fmla="*/ f959 f525 1"/>
              <a:gd name="f1151" fmla="*/ f960 f526 1"/>
              <a:gd name="f1152" fmla="*/ f961 f525 1"/>
              <a:gd name="f1153" fmla="*/ f962 f526 1"/>
              <a:gd name="f1154" fmla="*/ f963 f525 1"/>
              <a:gd name="f1155" fmla="*/ f964 f526 1"/>
              <a:gd name="f1156" fmla="*/ f965 f525 1"/>
              <a:gd name="f1157" fmla="*/ f966 f526 1"/>
              <a:gd name="f1158" fmla="*/ f967 f525 1"/>
              <a:gd name="f1159" fmla="*/ f968 f526 1"/>
              <a:gd name="f1160" fmla="*/ f969 f525 1"/>
              <a:gd name="f1161" fmla="*/ f970 f526 1"/>
              <a:gd name="f1162" fmla="*/ f971 f525 1"/>
              <a:gd name="f1163" fmla="*/ f972 f526 1"/>
              <a:gd name="f1164" fmla="*/ f973 f525 1"/>
              <a:gd name="f1165" fmla="*/ f974 f526 1"/>
              <a:gd name="f1166" fmla="*/ f975 f525 1"/>
              <a:gd name="f1167" fmla="*/ f976 f526 1"/>
              <a:gd name="f1168" fmla="*/ f977 f525 1"/>
              <a:gd name="f1169" fmla="*/ f978 f526 1"/>
              <a:gd name="f1170" fmla="*/ f979 f525 1"/>
              <a:gd name="f1171" fmla="*/ f980 f526 1"/>
              <a:gd name="f1172" fmla="*/ f981 f525 1"/>
              <a:gd name="f1173" fmla="*/ f982 f526 1"/>
              <a:gd name="f1174" fmla="*/ f983 f525 1"/>
              <a:gd name="f1175" fmla="*/ f984 f526 1"/>
              <a:gd name="f1176" fmla="*/ f985 f525 1"/>
              <a:gd name="f1177" fmla="*/ f986 f526 1"/>
              <a:gd name="f1178" fmla="*/ f987 f525 1"/>
              <a:gd name="f1179" fmla="*/ f988 f526 1"/>
              <a:gd name="f1180" fmla="*/ f989 f525 1"/>
              <a:gd name="f1181" fmla="*/ f990 f526 1"/>
              <a:gd name="f1182" fmla="*/ f991 f525 1"/>
              <a:gd name="f1183" fmla="*/ f992 f526 1"/>
              <a:gd name="f1184" fmla="*/ f993 f525 1"/>
              <a:gd name="f1185" fmla="*/ f994 f526 1"/>
              <a:gd name="f1186" fmla="*/ f995 f525 1"/>
              <a:gd name="f1187" fmla="*/ f996 f526 1"/>
              <a:gd name="f1188" fmla="*/ f997 f525 1"/>
              <a:gd name="f1189" fmla="*/ f998 f526 1"/>
              <a:gd name="f1190" fmla="*/ f999 f525 1"/>
              <a:gd name="f1191" fmla="*/ f1000 f526 1"/>
              <a:gd name="f1192" fmla="*/ f1001 f525 1"/>
              <a:gd name="f1193" fmla="*/ f1002 f526 1"/>
              <a:gd name="f1194" fmla="*/ f1003 f525 1"/>
              <a:gd name="f1195" fmla="*/ f1004 f526 1"/>
              <a:gd name="f1196" fmla="*/ f1005 f525 1"/>
              <a:gd name="f1197" fmla="*/ f1006 f526 1"/>
              <a:gd name="f1198" fmla="*/ f1007 f525 1"/>
              <a:gd name="f1199" fmla="*/ f1008 f526 1"/>
              <a:gd name="f1200" fmla="*/ f1009 f525 1"/>
              <a:gd name="f1201" fmla="*/ f1010 f526 1"/>
              <a:gd name="f1202" fmla="*/ f1011 f525 1"/>
              <a:gd name="f1203" fmla="*/ f1012 f526 1"/>
              <a:gd name="f1204" fmla="*/ f1013 f525 1"/>
              <a:gd name="f1205" fmla="*/ f1014 f526 1"/>
              <a:gd name="f1206" fmla="*/ f1015 f525 1"/>
              <a:gd name="f1207" fmla="*/ f1016 f526 1"/>
              <a:gd name="f1208" fmla="*/ f1017 f525 1"/>
              <a:gd name="f1209" fmla="*/ f1018 f526 1"/>
              <a:gd name="f1210" fmla="*/ f1019 f525 1"/>
              <a:gd name="f1211" fmla="*/ f1020 f526 1"/>
              <a:gd name="f1212" fmla="*/ f1021 f525 1"/>
              <a:gd name="f1213" fmla="*/ f1022 f526 1"/>
              <a:gd name="f1214" fmla="*/ f1023 f525 1"/>
              <a:gd name="f1215" fmla="*/ f1024 f526 1"/>
              <a:gd name="f1216" fmla="*/ f1025 f525 1"/>
              <a:gd name="f1217" fmla="*/ f1026 f526 1"/>
              <a:gd name="f1218" fmla="*/ f1027 f525 1"/>
              <a:gd name="f1219" fmla="*/ f1028 f526 1"/>
              <a:gd name="f1220" fmla="*/ f1029 f525 1"/>
              <a:gd name="f1221" fmla="*/ f1030 f526 1"/>
              <a:gd name="f1222" fmla="*/ f1031 f525 1"/>
              <a:gd name="f1223" fmla="*/ f1032 f526 1"/>
              <a:gd name="f1224" fmla="*/ f1033 f525 1"/>
              <a:gd name="f1225" fmla="*/ f1034 f526 1"/>
              <a:gd name="f1226" fmla="*/ f1035 f525 1"/>
              <a:gd name="f1227" fmla="*/ f1036 f526 1"/>
              <a:gd name="f1228" fmla="*/ f1037 f525 1"/>
              <a:gd name="f1229" fmla="*/ f1038 f526 1"/>
              <a:gd name="f1230" fmla="*/ f1039 f525 1"/>
              <a:gd name="f1231" fmla="*/ f1040 f526 1"/>
              <a:gd name="f1232" fmla="*/ f1041 f525 1"/>
              <a:gd name="f1233" fmla="*/ f1042 f526 1"/>
              <a:gd name="f1234" fmla="*/ f1043 f526 1"/>
              <a:gd name="f1235" fmla="*/ f1044 f526 1"/>
              <a:gd name="f1236" fmla="*/ f1045 f525 1"/>
              <a:gd name="f1237" fmla="*/ f1046 f526 1"/>
              <a:gd name="f1238" fmla="*/ f1047 f525 1"/>
              <a:gd name="f1239" fmla="*/ f1048 f526 1"/>
              <a:gd name="f1240" fmla="*/ f1049 f525 1"/>
              <a:gd name="f1241" fmla="*/ f1050 f526 1"/>
              <a:gd name="f1242" fmla="*/ f1051 f525 1"/>
              <a:gd name="f1243" fmla="*/ f1052 f526 1"/>
              <a:gd name="f1244" fmla="*/ f1053 f525 1"/>
              <a:gd name="f1245" fmla="*/ f1054 f526 1"/>
              <a:gd name="f1246" fmla="*/ f1055 f525 1"/>
              <a:gd name="f1247" fmla="*/ f1056 f526 1"/>
              <a:gd name="f1248" fmla="*/ f1057 f525 1"/>
              <a:gd name="f1249" fmla="*/ f1058 f526 1"/>
              <a:gd name="f1250" fmla="*/ f1059 f526 1"/>
              <a:gd name="f1251" fmla="*/ f1060 f526 1"/>
              <a:gd name="f1252" fmla="*/ f1061 f525 1"/>
              <a:gd name="f1253" fmla="*/ f1062 f526 1"/>
              <a:gd name="f1254" fmla="*/ f1063 f525 1"/>
              <a:gd name="f1255" fmla="*/ f1064 f526 1"/>
              <a:gd name="f1256" fmla="*/ f1065 f525 1"/>
              <a:gd name="f1257" fmla="*/ f1066 f526 1"/>
              <a:gd name="f1258" fmla="*/ f1067 f525 1"/>
              <a:gd name="f1259" fmla="*/ f1068 f526 1"/>
              <a:gd name="f1260" fmla="*/ f1069 f525 1"/>
              <a:gd name="f1261" fmla="*/ f1070 f526 1"/>
              <a:gd name="f1262" fmla="*/ f1071 f525 1"/>
              <a:gd name="f1263" fmla="*/ f1072 f526 1"/>
              <a:gd name="f1264" fmla="*/ f1073 f525 1"/>
              <a:gd name="f1265" fmla="*/ f1074 f526 1"/>
              <a:gd name="f1266" fmla="*/ f1075 f526 1"/>
              <a:gd name="f1267" fmla="*/ f1076 f526 1"/>
              <a:gd name="f1268" fmla="*/ f1077 f525 1"/>
              <a:gd name="f1269" fmla="*/ f1078 f526 1"/>
              <a:gd name="f1270" fmla="*/ f1079 f525 1"/>
              <a:gd name="f1271" fmla="*/ f1080 f526 1"/>
              <a:gd name="f1272" fmla="*/ f1081 f525 1"/>
              <a:gd name="f1273" fmla="*/ f1082 f526 1"/>
              <a:gd name="f1274" fmla="*/ f1083 f525 1"/>
              <a:gd name="f1275" fmla="*/ f1084 f526 1"/>
              <a:gd name="f1276" fmla="*/ f1085 f525 1"/>
              <a:gd name="f1277" fmla="*/ f1086 f526 1"/>
              <a:gd name="f1278" fmla="*/ f1087 f525 1"/>
              <a:gd name="f1279" fmla="*/ f1088 f526 1"/>
              <a:gd name="f1280" fmla="*/ f1089 f526 1"/>
              <a:gd name="f1281" fmla="*/ f1090 f526 1"/>
              <a:gd name="f1282" fmla="*/ f1091 f525 1"/>
              <a:gd name="f1283" fmla="*/ f1092 f526 1"/>
              <a:gd name="f1284" fmla="*/ f1093 f525 1"/>
              <a:gd name="f1285" fmla="*/ f1094 f526 1"/>
              <a:gd name="f1286" fmla="*/ f1095 f525 1"/>
              <a:gd name="f1287" fmla="*/ f1096 f526 1"/>
              <a:gd name="f1288" fmla="*/ f1097 f525 1"/>
              <a:gd name="f1289" fmla="*/ f1098 f526 1"/>
            </a:gdLst>
            <a:ahLst/>
            <a:cxnLst>
              <a:cxn ang="3cd4">
                <a:pos x="hc" y="t"/>
              </a:cxn>
              <a:cxn ang="0">
                <a:pos x="r" y="vc"/>
              </a:cxn>
              <a:cxn ang="cd4">
                <a:pos x="hc" y="b"/>
              </a:cxn>
              <a:cxn ang="cd2">
                <a:pos x="l" y="vc"/>
              </a:cxn>
              <a:cxn ang="f911">
                <a:pos x="f1103" y="f1104"/>
              </a:cxn>
              <a:cxn ang="f911">
                <a:pos x="f1103" y="f1105"/>
              </a:cxn>
              <a:cxn ang="f911">
                <a:pos x="f1106" y="f1107"/>
              </a:cxn>
              <a:cxn ang="f911">
                <a:pos x="f1108" y="f1109"/>
              </a:cxn>
              <a:cxn ang="f911">
                <a:pos x="f1110" y="f1111"/>
              </a:cxn>
              <a:cxn ang="f911">
                <a:pos x="f1112" y="f1113"/>
              </a:cxn>
              <a:cxn ang="f911">
                <a:pos x="f1114" y="f1115"/>
              </a:cxn>
              <a:cxn ang="f911">
                <a:pos x="f1116" y="f1117"/>
              </a:cxn>
              <a:cxn ang="f911">
                <a:pos x="f1118" y="f1119"/>
              </a:cxn>
              <a:cxn ang="f911">
                <a:pos x="f1120" y="f1121"/>
              </a:cxn>
              <a:cxn ang="f911">
                <a:pos x="f1122" y="f1123"/>
              </a:cxn>
              <a:cxn ang="f911">
                <a:pos x="f1124" y="f1125"/>
              </a:cxn>
              <a:cxn ang="f911">
                <a:pos x="f1126" y="f1127"/>
              </a:cxn>
              <a:cxn ang="f911">
                <a:pos x="f1128" y="f1129"/>
              </a:cxn>
              <a:cxn ang="f911">
                <a:pos x="f1130" y="f1131"/>
              </a:cxn>
              <a:cxn ang="f911">
                <a:pos x="f1132" y="f1133"/>
              </a:cxn>
              <a:cxn ang="f911">
                <a:pos x="f1134" y="f1135"/>
              </a:cxn>
              <a:cxn ang="f911">
                <a:pos x="f1136" y="f1137"/>
              </a:cxn>
              <a:cxn ang="f911">
                <a:pos x="f1138" y="f1139"/>
              </a:cxn>
              <a:cxn ang="f911">
                <a:pos x="f1140" y="f1141"/>
              </a:cxn>
              <a:cxn ang="f911">
                <a:pos x="f1142" y="f1143"/>
              </a:cxn>
              <a:cxn ang="f911">
                <a:pos x="f1144" y="f1145"/>
              </a:cxn>
              <a:cxn ang="f911">
                <a:pos x="f1146" y="f1147"/>
              </a:cxn>
              <a:cxn ang="f911">
                <a:pos x="f1148" y="f1149"/>
              </a:cxn>
              <a:cxn ang="f911">
                <a:pos x="f1150" y="f1151"/>
              </a:cxn>
              <a:cxn ang="f911">
                <a:pos x="f1152" y="f1153"/>
              </a:cxn>
              <a:cxn ang="f911">
                <a:pos x="f1154" y="f1155"/>
              </a:cxn>
              <a:cxn ang="f911">
                <a:pos x="f1156" y="f1157"/>
              </a:cxn>
              <a:cxn ang="f911">
                <a:pos x="f1158" y="f1159"/>
              </a:cxn>
              <a:cxn ang="f911">
                <a:pos x="f1160" y="f1161"/>
              </a:cxn>
              <a:cxn ang="f911">
                <a:pos x="f1162" y="f1163"/>
              </a:cxn>
              <a:cxn ang="f911">
                <a:pos x="f1164" y="f1165"/>
              </a:cxn>
              <a:cxn ang="f911">
                <a:pos x="f1166" y="f1167"/>
              </a:cxn>
              <a:cxn ang="f911">
                <a:pos x="f1168" y="f1169"/>
              </a:cxn>
              <a:cxn ang="f911">
                <a:pos x="f1170" y="f1171"/>
              </a:cxn>
              <a:cxn ang="f911">
                <a:pos x="f1172" y="f1173"/>
              </a:cxn>
              <a:cxn ang="f911">
                <a:pos x="f1174" y="f1175"/>
              </a:cxn>
              <a:cxn ang="f911">
                <a:pos x="f1176" y="f1177"/>
              </a:cxn>
              <a:cxn ang="f911">
                <a:pos x="f1178" y="f1179"/>
              </a:cxn>
              <a:cxn ang="f911">
                <a:pos x="f1180" y="f1181"/>
              </a:cxn>
              <a:cxn ang="f911">
                <a:pos x="f1182" y="f1183"/>
              </a:cxn>
              <a:cxn ang="f911">
                <a:pos x="f1184" y="f1185"/>
              </a:cxn>
              <a:cxn ang="f911">
                <a:pos x="f1186" y="f1187"/>
              </a:cxn>
              <a:cxn ang="f911">
                <a:pos x="f1188" y="f1189"/>
              </a:cxn>
              <a:cxn ang="f911">
                <a:pos x="f1190" y="f1191"/>
              </a:cxn>
              <a:cxn ang="f911">
                <a:pos x="f1192" y="f1193"/>
              </a:cxn>
              <a:cxn ang="f911">
                <a:pos x="f1194" y="f1195"/>
              </a:cxn>
              <a:cxn ang="f911">
                <a:pos x="f1196" y="f1197"/>
              </a:cxn>
              <a:cxn ang="f911">
                <a:pos x="f1198" y="f1199"/>
              </a:cxn>
              <a:cxn ang="f911">
                <a:pos x="f1200" y="f1201"/>
              </a:cxn>
              <a:cxn ang="f911">
                <a:pos x="f1202" y="f1203"/>
              </a:cxn>
              <a:cxn ang="f911">
                <a:pos x="f1204" y="f1205"/>
              </a:cxn>
              <a:cxn ang="f911">
                <a:pos x="f1206" y="f1207"/>
              </a:cxn>
              <a:cxn ang="f911">
                <a:pos x="f1208" y="f1209"/>
              </a:cxn>
              <a:cxn ang="f911">
                <a:pos x="f1210" y="f1211"/>
              </a:cxn>
              <a:cxn ang="f911">
                <a:pos x="f1212" y="f1213"/>
              </a:cxn>
              <a:cxn ang="f911">
                <a:pos x="f1214" y="f1215"/>
              </a:cxn>
              <a:cxn ang="f911">
                <a:pos x="f1216" y="f1217"/>
              </a:cxn>
              <a:cxn ang="f911">
                <a:pos x="f1218" y="f1219"/>
              </a:cxn>
              <a:cxn ang="f911">
                <a:pos x="f1220" y="f1221"/>
              </a:cxn>
              <a:cxn ang="f911">
                <a:pos x="f1222" y="f1223"/>
              </a:cxn>
              <a:cxn ang="f911">
                <a:pos x="f1224" y="f1225"/>
              </a:cxn>
              <a:cxn ang="f911">
                <a:pos x="f1226" y="f1227"/>
              </a:cxn>
              <a:cxn ang="f911">
                <a:pos x="f1228" y="f1229"/>
              </a:cxn>
              <a:cxn ang="f911">
                <a:pos x="f1230" y="f1231"/>
              </a:cxn>
              <a:cxn ang="f911">
                <a:pos x="f1232" y="f1233"/>
              </a:cxn>
              <a:cxn ang="f911">
                <a:pos x="f1103" y="f1234"/>
              </a:cxn>
              <a:cxn ang="f911">
                <a:pos x="f1103" y="f1235"/>
              </a:cxn>
              <a:cxn ang="f911">
                <a:pos x="f1236" y="f1237"/>
              </a:cxn>
              <a:cxn ang="f911">
                <a:pos x="f1238" y="f1239"/>
              </a:cxn>
              <a:cxn ang="f911">
                <a:pos x="f1240" y="f1241"/>
              </a:cxn>
              <a:cxn ang="f911">
                <a:pos x="f1242" y="f1243"/>
              </a:cxn>
              <a:cxn ang="f911">
                <a:pos x="f1244" y="f1245"/>
              </a:cxn>
              <a:cxn ang="f911">
                <a:pos x="f1246" y="f1247"/>
              </a:cxn>
              <a:cxn ang="f911">
                <a:pos x="f1248" y="f1249"/>
              </a:cxn>
              <a:cxn ang="f911">
                <a:pos x="f1103" y="f1250"/>
              </a:cxn>
              <a:cxn ang="f911">
                <a:pos x="f1103" y="f1251"/>
              </a:cxn>
              <a:cxn ang="f911">
                <a:pos x="f1252" y="f1253"/>
              </a:cxn>
              <a:cxn ang="f911">
                <a:pos x="f1254" y="f1255"/>
              </a:cxn>
              <a:cxn ang="f911">
                <a:pos x="f1256" y="f1257"/>
              </a:cxn>
              <a:cxn ang="f911">
                <a:pos x="f1258" y="f1259"/>
              </a:cxn>
              <a:cxn ang="f911">
                <a:pos x="f1260" y="f1261"/>
              </a:cxn>
              <a:cxn ang="f911">
                <a:pos x="f1262" y="f1263"/>
              </a:cxn>
              <a:cxn ang="f911">
                <a:pos x="f1264" y="f1265"/>
              </a:cxn>
              <a:cxn ang="f911">
                <a:pos x="f1103" y="f1266"/>
              </a:cxn>
              <a:cxn ang="f911">
                <a:pos x="f1103" y="f1267"/>
              </a:cxn>
              <a:cxn ang="f911">
                <a:pos x="f1268" y="f1269"/>
              </a:cxn>
              <a:cxn ang="f911">
                <a:pos x="f1270" y="f1271"/>
              </a:cxn>
              <a:cxn ang="f911">
                <a:pos x="f1272" y="f1273"/>
              </a:cxn>
              <a:cxn ang="f911">
                <a:pos x="f1274" y="f1275"/>
              </a:cxn>
              <a:cxn ang="f911">
                <a:pos x="f1276" y="f1277"/>
              </a:cxn>
              <a:cxn ang="f911">
                <a:pos x="f1278" y="f1279"/>
              </a:cxn>
              <a:cxn ang="f911">
                <a:pos x="f1103" y="f1280"/>
              </a:cxn>
              <a:cxn ang="f911">
                <a:pos x="f1103" y="f1281"/>
              </a:cxn>
              <a:cxn ang="f911">
                <a:pos x="f1282" y="f1283"/>
              </a:cxn>
              <a:cxn ang="f911">
                <a:pos x="f1284" y="f1285"/>
              </a:cxn>
              <a:cxn ang="f911">
                <a:pos x="f1286" y="f1287"/>
              </a:cxn>
              <a:cxn ang="f911">
                <a:pos x="f1288" y="f1289"/>
              </a:cxn>
            </a:cxnLst>
            <a:rect l="f1099" t="f1102" r="f1100" b="f1101"/>
            <a:pathLst>
              <a:path w="3027835" h="4339045">
                <a:moveTo>
                  <a:pt x="f6" y="f8"/>
                </a:moveTo>
                <a:lnTo>
                  <a:pt x="f6" y="f9"/>
                </a:lnTo>
                <a:lnTo>
                  <a:pt x="f10" y="f11"/>
                </a:lnTo>
                <a:cubicBezTo>
                  <a:pt x="f12" y="f13"/>
                  <a:pt x="f14" y="f15"/>
                  <a:pt x="f16" y="f17"/>
                </a:cubicBezTo>
                <a:cubicBezTo>
                  <a:pt x="f18" y="f19"/>
                  <a:pt x="f20" y="f21"/>
                  <a:pt x="f22" y="f23"/>
                </a:cubicBezTo>
                <a:cubicBezTo>
                  <a:pt x="f24" y="f25"/>
                  <a:pt x="f26" y="f27"/>
                  <a:pt x="f28" y="f29"/>
                </a:cubicBezTo>
                <a:cubicBezTo>
                  <a:pt x="f30" y="f31"/>
                  <a:pt x="f32" y="f33"/>
                  <a:pt x="f34" y="f35"/>
                </a:cubicBezTo>
                <a:cubicBezTo>
                  <a:pt x="f36" y="f37"/>
                  <a:pt x="f38" y="f39"/>
                  <a:pt x="f40" y="f41"/>
                </a:cubicBezTo>
                <a:cubicBezTo>
                  <a:pt x="f42" y="f43"/>
                  <a:pt x="f44" y="f45"/>
                  <a:pt x="f46" y="f47"/>
                </a:cubicBezTo>
                <a:cubicBezTo>
                  <a:pt x="f48" y="f49"/>
                  <a:pt x="f50" y="f51"/>
                  <a:pt x="f52" y="f53"/>
                </a:cubicBezTo>
                <a:cubicBezTo>
                  <a:pt x="f54" y="f55"/>
                  <a:pt x="f56" y="f57"/>
                  <a:pt x="f58" y="f59"/>
                </a:cubicBezTo>
                <a:cubicBezTo>
                  <a:pt x="f60" y="f61"/>
                  <a:pt x="f62" y="f63"/>
                  <a:pt x="f64" y="f65"/>
                </a:cubicBezTo>
                <a:cubicBezTo>
                  <a:pt x="f66" y="f67"/>
                  <a:pt x="f68" y="f69"/>
                  <a:pt x="f70" y="f71"/>
                </a:cubicBezTo>
                <a:cubicBezTo>
                  <a:pt x="f72" y="f73"/>
                  <a:pt x="f74" y="f75"/>
                  <a:pt x="f76" y="f77"/>
                </a:cubicBezTo>
                <a:cubicBezTo>
                  <a:pt x="f78" y="f79"/>
                  <a:pt x="f80" y="f81"/>
                  <a:pt x="f82" y="f83"/>
                </a:cubicBezTo>
                <a:cubicBezTo>
                  <a:pt x="f84" y="f85"/>
                  <a:pt x="f86" y="f87"/>
                  <a:pt x="f88" y="f89"/>
                </a:cubicBezTo>
                <a:cubicBezTo>
                  <a:pt x="f90" y="f91"/>
                  <a:pt x="f92" y="f93"/>
                  <a:pt x="f94" y="f95"/>
                </a:cubicBezTo>
                <a:cubicBezTo>
                  <a:pt x="f96" y="f97"/>
                  <a:pt x="f98" y="f99"/>
                  <a:pt x="f100" y="f101"/>
                </a:cubicBezTo>
                <a:cubicBezTo>
                  <a:pt x="f102" y="f103"/>
                  <a:pt x="f104" y="f105"/>
                  <a:pt x="f106" y="f107"/>
                </a:cubicBezTo>
                <a:cubicBezTo>
                  <a:pt x="f108" y="f109"/>
                  <a:pt x="f110" y="f111"/>
                  <a:pt x="f112" y="f113"/>
                </a:cubicBezTo>
                <a:cubicBezTo>
                  <a:pt x="f114" y="f115"/>
                  <a:pt x="f116" y="f117"/>
                  <a:pt x="f118" y="f119"/>
                </a:cubicBezTo>
                <a:cubicBezTo>
                  <a:pt x="f120" y="f121"/>
                  <a:pt x="f122" y="f123"/>
                  <a:pt x="f124" y="f125"/>
                </a:cubicBezTo>
                <a:cubicBezTo>
                  <a:pt x="f126" y="f127"/>
                  <a:pt x="f128" y="f129"/>
                  <a:pt x="f130" y="f131"/>
                </a:cubicBezTo>
                <a:cubicBezTo>
                  <a:pt x="f132" y="f133"/>
                  <a:pt x="f134" y="f135"/>
                  <a:pt x="f136" y="f137"/>
                </a:cubicBezTo>
                <a:cubicBezTo>
                  <a:pt x="f138" y="f139"/>
                  <a:pt x="f140" y="f141"/>
                  <a:pt x="f142" y="f143"/>
                </a:cubicBezTo>
                <a:cubicBezTo>
                  <a:pt x="f144" y="f145"/>
                  <a:pt x="f146" y="f147"/>
                  <a:pt x="f148" y="f149"/>
                </a:cubicBezTo>
                <a:cubicBezTo>
                  <a:pt x="f150" y="f151"/>
                  <a:pt x="f152" y="f153"/>
                  <a:pt x="f154" y="f155"/>
                </a:cubicBezTo>
                <a:cubicBezTo>
                  <a:pt x="f156" y="f157"/>
                  <a:pt x="f158" y="f159"/>
                  <a:pt x="f160" y="f161"/>
                </a:cubicBezTo>
                <a:cubicBezTo>
                  <a:pt x="f162" y="f163"/>
                  <a:pt x="f164" y="f165"/>
                  <a:pt x="f166" y="f167"/>
                </a:cubicBezTo>
                <a:cubicBezTo>
                  <a:pt x="f168" y="f169"/>
                  <a:pt x="f170" y="f171"/>
                  <a:pt x="f172" y="f173"/>
                </a:cubicBezTo>
                <a:cubicBezTo>
                  <a:pt x="f174" y="f175"/>
                  <a:pt x="f176" y="f177"/>
                  <a:pt x="f178" y="f179"/>
                </a:cubicBezTo>
                <a:cubicBezTo>
                  <a:pt x="f180" y="f181"/>
                  <a:pt x="f182" y="f183"/>
                  <a:pt x="f184" y="f185"/>
                </a:cubicBezTo>
                <a:cubicBezTo>
                  <a:pt x="f186" y="f187"/>
                  <a:pt x="f188" y="f189"/>
                  <a:pt x="f190" y="f191"/>
                </a:cubicBezTo>
                <a:cubicBezTo>
                  <a:pt x="f192" y="f193"/>
                  <a:pt x="f194" y="f195"/>
                  <a:pt x="f196" y="f197"/>
                </a:cubicBezTo>
                <a:cubicBezTo>
                  <a:pt x="f198" y="f199"/>
                  <a:pt x="f200" y="f201"/>
                  <a:pt x="f5" y="f202"/>
                </a:cubicBezTo>
                <a:cubicBezTo>
                  <a:pt x="f203" y="f204"/>
                  <a:pt x="f205" y="f206"/>
                  <a:pt x="f207" y="f208"/>
                </a:cubicBezTo>
                <a:cubicBezTo>
                  <a:pt x="f209" y="f210"/>
                  <a:pt x="f211" y="f212"/>
                  <a:pt x="f213" y="f214"/>
                </a:cubicBezTo>
                <a:cubicBezTo>
                  <a:pt x="f215" y="f216"/>
                  <a:pt x="f217" y="f218"/>
                  <a:pt x="f219" y="f220"/>
                </a:cubicBezTo>
                <a:cubicBezTo>
                  <a:pt x="f221" y="f222"/>
                  <a:pt x="f223" y="f224"/>
                  <a:pt x="f225" y="f226"/>
                </a:cubicBezTo>
                <a:cubicBezTo>
                  <a:pt x="f227" y="f228"/>
                  <a:pt x="f229" y="f230"/>
                  <a:pt x="f231" y="f232"/>
                </a:cubicBezTo>
                <a:cubicBezTo>
                  <a:pt x="f233" y="f234"/>
                  <a:pt x="f235" y="f236"/>
                  <a:pt x="f237" y="f238"/>
                </a:cubicBezTo>
                <a:cubicBezTo>
                  <a:pt x="f239" y="f240"/>
                  <a:pt x="f241" y="f242"/>
                  <a:pt x="f243" y="f244"/>
                </a:cubicBezTo>
                <a:cubicBezTo>
                  <a:pt x="f245" y="f246"/>
                  <a:pt x="f247" y="f248"/>
                  <a:pt x="f249" y="f250"/>
                </a:cubicBezTo>
                <a:cubicBezTo>
                  <a:pt x="f251" y="f252"/>
                  <a:pt x="f253" y="f254"/>
                  <a:pt x="f255" y="f256"/>
                </a:cubicBezTo>
                <a:cubicBezTo>
                  <a:pt x="f257" y="f258"/>
                  <a:pt x="f259" y="f260"/>
                  <a:pt x="f261" y="f262"/>
                </a:cubicBezTo>
                <a:cubicBezTo>
                  <a:pt x="f263" y="f264"/>
                  <a:pt x="f265" y="f266"/>
                  <a:pt x="f267" y="f268"/>
                </a:cubicBezTo>
                <a:cubicBezTo>
                  <a:pt x="f269" y="f270"/>
                  <a:pt x="f271" y="f272"/>
                  <a:pt x="f273" y="f274"/>
                </a:cubicBezTo>
                <a:cubicBezTo>
                  <a:pt x="f275" y="f276"/>
                  <a:pt x="f277" y="f278"/>
                  <a:pt x="f279" y="f280"/>
                </a:cubicBezTo>
                <a:cubicBezTo>
                  <a:pt x="f281" y="f282"/>
                  <a:pt x="f283" y="f284"/>
                  <a:pt x="f285" y="f286"/>
                </a:cubicBezTo>
                <a:cubicBezTo>
                  <a:pt x="f287" y="f288"/>
                  <a:pt x="f289" y="f290"/>
                  <a:pt x="f291" y="f292"/>
                </a:cubicBezTo>
                <a:cubicBezTo>
                  <a:pt x="f293" y="f294"/>
                  <a:pt x="f295" y="f296"/>
                  <a:pt x="f297" y="f298"/>
                </a:cubicBezTo>
                <a:cubicBezTo>
                  <a:pt x="f299" y="f300"/>
                  <a:pt x="f301" y="f302"/>
                  <a:pt x="f303" y="f304"/>
                </a:cubicBezTo>
                <a:cubicBezTo>
                  <a:pt x="f305" y="f306"/>
                  <a:pt x="f307" y="f308"/>
                  <a:pt x="f309" y="f310"/>
                </a:cubicBezTo>
                <a:cubicBezTo>
                  <a:pt x="f311" y="f312"/>
                  <a:pt x="f313" y="f314"/>
                  <a:pt x="f315" y="f316"/>
                </a:cubicBezTo>
                <a:cubicBezTo>
                  <a:pt x="f317" y="f318"/>
                  <a:pt x="f319" y="f320"/>
                  <a:pt x="f321" y="f322"/>
                </a:cubicBezTo>
                <a:cubicBezTo>
                  <a:pt x="f323" y="f324"/>
                  <a:pt x="f325" y="f326"/>
                  <a:pt x="f327" y="f328"/>
                </a:cubicBezTo>
                <a:cubicBezTo>
                  <a:pt x="f329" y="f330"/>
                  <a:pt x="f331" y="f332"/>
                  <a:pt x="f333" y="f334"/>
                </a:cubicBezTo>
                <a:cubicBezTo>
                  <a:pt x="f335" y="f336"/>
                  <a:pt x="f337" y="f338"/>
                  <a:pt x="f339" y="f340"/>
                </a:cubicBezTo>
                <a:cubicBezTo>
                  <a:pt x="f341" y="f342"/>
                  <a:pt x="f343" y="f344"/>
                  <a:pt x="f345" y="f346"/>
                </a:cubicBezTo>
                <a:cubicBezTo>
                  <a:pt x="f347" y="f348"/>
                  <a:pt x="f349" y="f350"/>
                  <a:pt x="f351" y="f352"/>
                </a:cubicBezTo>
                <a:cubicBezTo>
                  <a:pt x="f353" y="f354"/>
                  <a:pt x="f355" y="f356"/>
                  <a:pt x="f357" y="f358"/>
                </a:cubicBezTo>
                <a:cubicBezTo>
                  <a:pt x="f359" y="f360"/>
                  <a:pt x="f361" y="f362"/>
                  <a:pt x="f363" y="f364"/>
                </a:cubicBezTo>
                <a:cubicBezTo>
                  <a:pt x="f365" y="f366"/>
                  <a:pt x="f367" y="f368"/>
                  <a:pt x="f369" y="f370"/>
                </a:cubicBezTo>
                <a:cubicBezTo>
                  <a:pt x="f371" y="f372"/>
                  <a:pt x="f373" y="f374"/>
                  <a:pt x="f375" y="f376"/>
                </a:cubicBezTo>
                <a:cubicBezTo>
                  <a:pt x="f377" y="f378"/>
                  <a:pt x="f379" y="f380"/>
                  <a:pt x="f381" y="f382"/>
                </a:cubicBezTo>
                <a:cubicBezTo>
                  <a:pt x="f383" y="f384"/>
                  <a:pt x="f385" y="f386"/>
                  <a:pt x="f387" y="f388"/>
                </a:cubicBezTo>
                <a:close/>
                <a:moveTo>
                  <a:pt x="f6" y="f389"/>
                </a:moveTo>
                <a:lnTo>
                  <a:pt x="f6" y="f390"/>
                </a:lnTo>
                <a:lnTo>
                  <a:pt x="f391" y="f392"/>
                </a:lnTo>
                <a:cubicBezTo>
                  <a:pt x="f393" y="f394"/>
                  <a:pt x="f395" y="f396"/>
                  <a:pt x="f397" y="f398"/>
                </a:cubicBezTo>
                <a:cubicBezTo>
                  <a:pt x="f399" y="f400"/>
                  <a:pt x="f401" y="f402"/>
                  <a:pt x="f403" y="f404"/>
                </a:cubicBezTo>
                <a:cubicBezTo>
                  <a:pt x="f405" y="f406"/>
                  <a:pt x="f407" y="f408"/>
                  <a:pt x="f409" y="f410"/>
                </a:cubicBezTo>
                <a:cubicBezTo>
                  <a:pt x="f411" y="f412"/>
                  <a:pt x="f413" y="f414"/>
                  <a:pt x="f415" y="f416"/>
                </a:cubicBezTo>
                <a:cubicBezTo>
                  <a:pt x="f417" y="f418"/>
                  <a:pt x="f419" y="f420"/>
                  <a:pt x="f421" y="f422"/>
                </a:cubicBezTo>
                <a:cubicBezTo>
                  <a:pt x="f423" y="f424"/>
                  <a:pt x="f425" y="f426"/>
                  <a:pt x="f427" y="f428"/>
                </a:cubicBezTo>
                <a:close/>
                <a:moveTo>
                  <a:pt x="f6" y="f429"/>
                </a:moveTo>
                <a:lnTo>
                  <a:pt x="f6" y="f430"/>
                </a:lnTo>
                <a:lnTo>
                  <a:pt x="f431" y="f432"/>
                </a:lnTo>
                <a:cubicBezTo>
                  <a:pt x="f433" y="f434"/>
                  <a:pt x="f435" y="f436"/>
                  <a:pt x="f437" y="f438"/>
                </a:cubicBezTo>
                <a:cubicBezTo>
                  <a:pt x="f439" y="f440"/>
                  <a:pt x="f441" y="f442"/>
                  <a:pt x="f443" y="f444"/>
                </a:cubicBezTo>
                <a:cubicBezTo>
                  <a:pt x="f445" y="f446"/>
                  <a:pt x="f447" y="f448"/>
                  <a:pt x="f449" y="f450"/>
                </a:cubicBezTo>
                <a:cubicBezTo>
                  <a:pt x="f451" y="f452"/>
                  <a:pt x="f453" y="f454"/>
                  <a:pt x="f455" y="f456"/>
                </a:cubicBezTo>
                <a:cubicBezTo>
                  <a:pt x="f457" y="f458"/>
                  <a:pt x="f459" y="f460"/>
                  <a:pt x="f461" y="f462"/>
                </a:cubicBezTo>
                <a:cubicBezTo>
                  <a:pt x="f463" y="f464"/>
                  <a:pt x="f465" y="f466"/>
                  <a:pt x="f467" y="f468"/>
                </a:cubicBezTo>
                <a:close/>
                <a:moveTo>
                  <a:pt x="f6" y="f469"/>
                </a:moveTo>
                <a:lnTo>
                  <a:pt x="f6" y="f470"/>
                </a:lnTo>
                <a:lnTo>
                  <a:pt x="f471" y="f472"/>
                </a:lnTo>
                <a:cubicBezTo>
                  <a:pt x="f473" y="f474"/>
                  <a:pt x="f475" y="f476"/>
                  <a:pt x="f477" y="f478"/>
                </a:cubicBezTo>
                <a:cubicBezTo>
                  <a:pt x="f479" y="f480"/>
                  <a:pt x="f481" y="f482"/>
                  <a:pt x="f483" y="f484"/>
                </a:cubicBezTo>
                <a:cubicBezTo>
                  <a:pt x="f485" y="f486"/>
                  <a:pt x="f487" y="f488"/>
                  <a:pt x="f489" y="f490"/>
                </a:cubicBezTo>
                <a:cubicBezTo>
                  <a:pt x="f491" y="f492"/>
                  <a:pt x="f493" y="f494"/>
                  <a:pt x="f495" y="f496"/>
                </a:cubicBezTo>
                <a:cubicBezTo>
                  <a:pt x="f497" y="f498"/>
                  <a:pt x="f499" y="f500"/>
                  <a:pt x="f501" y="f502"/>
                </a:cubicBezTo>
                <a:close/>
                <a:moveTo>
                  <a:pt x="f6" y="f5"/>
                </a:moveTo>
                <a:lnTo>
                  <a:pt x="f6" y="f503"/>
                </a:lnTo>
                <a:lnTo>
                  <a:pt x="f504" y="f505"/>
                </a:lnTo>
                <a:cubicBezTo>
                  <a:pt x="f506" y="f507"/>
                  <a:pt x="f508" y="f509"/>
                  <a:pt x="f510" y="f511"/>
                </a:cubicBezTo>
                <a:cubicBezTo>
                  <a:pt x="f512" y="f513"/>
                  <a:pt x="f514" y="f515"/>
                  <a:pt x="f516" y="f517"/>
                </a:cubicBezTo>
                <a:cubicBezTo>
                  <a:pt x="f518" y="f519"/>
                  <a:pt x="f520" y="f521"/>
                  <a:pt x="f522" y="f523"/>
                </a:cubicBezTo>
                <a:close/>
              </a:path>
            </a:pathLst>
          </a:custGeom>
          <a:solidFill>
            <a:srgbClr val="162F33">
              <a:alpha val="10000"/>
            </a:srgbClr>
          </a:solidFill>
          <a:ln cap="flat">
            <a:noFill/>
            <a:prstDash val="solid"/>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sp>
        <p:nvSpPr>
          <p:cNvPr id="4" name="Date Placeholder 1">
            <a:extLst>
              <a:ext uri="{FF2B5EF4-FFF2-40B4-BE49-F238E27FC236}">
                <a16:creationId xmlns:a16="http://schemas.microsoft.com/office/drawing/2014/main" id="{B8638E40-BEE0-3A89-EE77-F34E41FA4D11}"/>
              </a:ext>
            </a:extLst>
          </p:cNvPr>
          <p:cNvSpPr txBox="1">
            <a:spLocks noGrp="1"/>
          </p:cNvSpPr>
          <p:nvPr>
            <p:ph type="dt" sz="half" idx="7"/>
          </p:nvPr>
        </p:nvSpPr>
        <p:spPr/>
        <p:txBody>
          <a:bodyPr/>
          <a:lstStyle>
            <a:lvl1pPr>
              <a:defRPr/>
            </a:lvl1pPr>
          </a:lstStyle>
          <a:p>
            <a:pPr lvl="0"/>
            <a:r>
              <a:rPr lang="en-GB"/>
              <a:t>20XX</a:t>
            </a:r>
          </a:p>
        </p:txBody>
      </p:sp>
      <p:sp>
        <p:nvSpPr>
          <p:cNvPr id="5" name="Footer Placeholder 2">
            <a:extLst>
              <a:ext uri="{FF2B5EF4-FFF2-40B4-BE49-F238E27FC236}">
                <a16:creationId xmlns:a16="http://schemas.microsoft.com/office/drawing/2014/main" id="{7AC32F05-4405-4D8A-30E8-606E47D795C4}"/>
              </a:ext>
            </a:extLst>
          </p:cNvPr>
          <p:cNvSpPr txBox="1">
            <a:spLocks noGrp="1"/>
          </p:cNvSpPr>
          <p:nvPr>
            <p:ph type="ftr" sz="quarter" idx="9"/>
          </p:nvPr>
        </p:nvSpPr>
        <p:spPr/>
        <p:txBody>
          <a:bodyPr/>
          <a:lstStyle>
            <a:lvl1pPr>
              <a:defRPr/>
            </a:lvl1pPr>
          </a:lstStyle>
          <a:p>
            <a:pPr lvl="0"/>
            <a:r>
              <a:rPr lang="en-GB"/>
              <a:t>presentation title</a:t>
            </a:r>
          </a:p>
        </p:txBody>
      </p:sp>
      <p:sp>
        <p:nvSpPr>
          <p:cNvPr id="6" name="Slide Number Placeholder 3">
            <a:extLst>
              <a:ext uri="{FF2B5EF4-FFF2-40B4-BE49-F238E27FC236}">
                <a16:creationId xmlns:a16="http://schemas.microsoft.com/office/drawing/2014/main" id="{745E5E95-C9C4-C566-C042-A28BA9F1A35A}"/>
              </a:ext>
            </a:extLst>
          </p:cNvPr>
          <p:cNvSpPr txBox="1">
            <a:spLocks noGrp="1"/>
          </p:cNvSpPr>
          <p:nvPr>
            <p:ph type="sldNum" sz="quarter" idx="8"/>
          </p:nvPr>
        </p:nvSpPr>
        <p:spPr/>
        <p:txBody>
          <a:bodyPr/>
          <a:lstStyle>
            <a:lvl1pPr>
              <a:defRPr/>
            </a:lvl1pPr>
          </a:lstStyle>
          <a:p>
            <a:pPr lvl="0"/>
            <a:fld id="{C6788365-2896-4C21-B5AC-855C1285AA51}" type="slidenum">
              <a:t>‹#›</a:t>
            </a:fld>
            <a:endParaRPr lang="en-GB"/>
          </a:p>
        </p:txBody>
      </p:sp>
      <p:sp>
        <p:nvSpPr>
          <p:cNvPr id="7" name="Title 1">
            <a:extLst>
              <a:ext uri="{FF2B5EF4-FFF2-40B4-BE49-F238E27FC236}">
                <a16:creationId xmlns:a16="http://schemas.microsoft.com/office/drawing/2014/main" id="{4B674B5D-8D50-E14D-6FAF-B55D69A1A499}"/>
              </a:ext>
            </a:extLst>
          </p:cNvPr>
          <p:cNvSpPr txBox="1">
            <a:spLocks noGrp="1"/>
          </p:cNvSpPr>
          <p:nvPr>
            <p:ph type="title"/>
          </p:nvPr>
        </p:nvSpPr>
        <p:spPr>
          <a:xfrm>
            <a:off x="576072" y="704088"/>
            <a:ext cx="9144000" cy="676656"/>
          </a:xfrm>
        </p:spPr>
        <p:txBody>
          <a:bodyPr anchor="b"/>
          <a:lstStyle>
            <a:lvl1pPr>
              <a:defRPr lang="en-GB" sz="4800"/>
            </a:lvl1pPr>
          </a:lstStyle>
          <a:p>
            <a:pPr lvl="0"/>
            <a:r>
              <a:rPr lang="en-GB"/>
              <a:t>click to edit master title style</a:t>
            </a:r>
          </a:p>
        </p:txBody>
      </p:sp>
    </p:spTree>
    <p:extLst>
      <p:ext uri="{BB962C8B-B14F-4D97-AF65-F5344CB8AC3E}">
        <p14:creationId xmlns:p14="http://schemas.microsoft.com/office/powerpoint/2010/main" val="3063546455"/>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CCCCFF"/>
            </a:gs>
            <a:gs pos="100000">
              <a:srgbClr val="D5CCFF"/>
            </a:gs>
          </a:gsLst>
          <a:lin ang="27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F4A9A2-ED1F-1D3D-9F8C-15F7556C95DB}"/>
              </a:ext>
            </a:extLst>
          </p:cNvPr>
          <p:cNvSpPr txBox="1">
            <a:spLocks noGrp="1"/>
          </p:cNvSpPr>
          <p:nvPr>
            <p:ph type="title"/>
          </p:nvPr>
        </p:nvSpPr>
        <p:spPr>
          <a:xfrm>
            <a:off x="657225" y="499536"/>
            <a:ext cx="10772774" cy="1658200"/>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150FA82A-CFC4-2BA1-C6B3-2668990FA5EB}"/>
              </a:ext>
            </a:extLst>
          </p:cNvPr>
          <p:cNvSpPr txBox="1">
            <a:spLocks noGrp="1"/>
          </p:cNvSpPr>
          <p:nvPr>
            <p:ph type="body" idx="1"/>
          </p:nvPr>
        </p:nvSpPr>
        <p:spPr>
          <a:xfrm>
            <a:off x="676656" y="2011680"/>
            <a:ext cx="10753728" cy="3766184"/>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ED2D4A-3CCE-192E-00F8-9388D57B8BAD}"/>
              </a:ext>
            </a:extLst>
          </p:cNvPr>
          <p:cNvSpPr txBox="1">
            <a:spLocks noGrp="1"/>
          </p:cNvSpPr>
          <p:nvPr>
            <p:ph type="dt" sz="half" idx="2"/>
          </p:nvPr>
        </p:nvSpPr>
        <p:spPr>
          <a:xfrm>
            <a:off x="685800" y="6412449"/>
            <a:ext cx="4114800" cy="228600"/>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950" b="0" i="0" u="none" strike="noStrike" kern="1200" cap="none" spc="0" baseline="0">
                <a:solidFill>
                  <a:srgbClr val="000000"/>
                </a:solidFill>
                <a:uFillTx/>
                <a:latin typeface="Calibri Light"/>
              </a:defRPr>
            </a:lvl1pPr>
          </a:lstStyle>
          <a:p>
            <a:pPr lvl="0"/>
            <a:r>
              <a:rPr lang="en-GB"/>
              <a:t>20XX</a:t>
            </a:r>
          </a:p>
        </p:txBody>
      </p:sp>
      <p:sp>
        <p:nvSpPr>
          <p:cNvPr id="5" name="Footer Placeholder 4">
            <a:extLst>
              <a:ext uri="{FF2B5EF4-FFF2-40B4-BE49-F238E27FC236}">
                <a16:creationId xmlns:a16="http://schemas.microsoft.com/office/drawing/2014/main" id="{DFAE9490-9138-61E0-38EA-683E3046C588}"/>
              </a:ext>
            </a:extLst>
          </p:cNvPr>
          <p:cNvSpPr txBox="1">
            <a:spLocks noGrp="1"/>
          </p:cNvSpPr>
          <p:nvPr>
            <p:ph type="ftr" sz="quarter" idx="3"/>
          </p:nvPr>
        </p:nvSpPr>
        <p:spPr>
          <a:xfrm>
            <a:off x="685800" y="6554693"/>
            <a:ext cx="5029200" cy="228600"/>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950" b="0" i="0" u="none" strike="noStrike" kern="1200" cap="all" spc="0" baseline="0">
                <a:solidFill>
                  <a:srgbClr val="000000"/>
                </a:solidFill>
                <a:uFillTx/>
                <a:latin typeface="Calibri Light"/>
              </a:defRPr>
            </a:lvl1pPr>
          </a:lstStyle>
          <a:p>
            <a:pPr lvl="0"/>
            <a:r>
              <a:rPr lang="en-GB"/>
              <a:t>presentation title</a:t>
            </a:r>
          </a:p>
        </p:txBody>
      </p:sp>
      <p:sp>
        <p:nvSpPr>
          <p:cNvPr id="6" name="Slide Number Placeholder 5">
            <a:extLst>
              <a:ext uri="{FF2B5EF4-FFF2-40B4-BE49-F238E27FC236}">
                <a16:creationId xmlns:a16="http://schemas.microsoft.com/office/drawing/2014/main" id="{8E17623F-0B55-2DD6-87F9-940AFE9DBC0F}"/>
              </a:ext>
            </a:extLst>
          </p:cNvPr>
          <p:cNvSpPr txBox="1">
            <a:spLocks noGrp="1"/>
          </p:cNvSpPr>
          <p:nvPr>
            <p:ph type="sldNum" sz="quarter" idx="4"/>
          </p:nvPr>
        </p:nvSpPr>
        <p:spPr>
          <a:xfrm>
            <a:off x="8763929" y="5876409"/>
            <a:ext cx="2926080" cy="1397038"/>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000"/>
              </a:lnSpc>
              <a:spcBef>
                <a:spcPts val="0"/>
              </a:spcBef>
              <a:spcAft>
                <a:spcPts val="0"/>
              </a:spcAft>
              <a:buNone/>
              <a:tabLst/>
              <a:defRPr lang="en-GB" sz="10300" b="0" i="0" u="none" strike="noStrike" kern="1200" cap="none" spc="0" baseline="0">
                <a:solidFill>
                  <a:srgbClr val="50B4C8"/>
                </a:solidFill>
                <a:uFillTx/>
                <a:latin typeface="Calibri Light"/>
              </a:defRPr>
            </a:lvl1pPr>
          </a:lstStyle>
          <a:p>
            <a:pPr lvl="0"/>
            <a:fld id="{0F875946-41C1-4356-A046-4FD482246B28}" type="slidenum">
              <a:t>‹#›</a:t>
            </a:fld>
            <a:endParaRPr lang="en-GB"/>
          </a:p>
        </p:txBody>
      </p:sp>
      <p:cxnSp>
        <p:nvCxnSpPr>
          <p:cNvPr id="7" name="Straight Connector 6">
            <a:extLst>
              <a:ext uri="{FF2B5EF4-FFF2-40B4-BE49-F238E27FC236}">
                <a16:creationId xmlns:a16="http://schemas.microsoft.com/office/drawing/2014/main" id="{CEA9F1EB-30FA-BADB-E144-0264D86B7AB2}"/>
              </a:ext>
            </a:extLst>
          </p:cNvPr>
          <p:cNvCxnSpPr/>
          <p:nvPr/>
        </p:nvCxnSpPr>
        <p:spPr>
          <a:xfrm>
            <a:off x="0" y="6324603"/>
            <a:ext cx="12191996" cy="0"/>
          </a:xfrm>
          <a:prstGeom prst="straightConnector1">
            <a:avLst/>
          </a:prstGeom>
          <a:noFill/>
          <a:ln w="15873" cap="flat">
            <a:solidFill>
              <a:srgbClr val="000000"/>
            </a:solidFill>
            <a:prstDash val="solid"/>
            <a:miter/>
          </a:ln>
        </p:spPr>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txStyles>
    <p:titleStyle>
      <a:lvl1pPr marL="0" marR="0" lvl="0" indent="0" algn="l" defTabSz="914400" rtl="0" fontAlgn="auto" hangingPunct="1">
        <a:lnSpc>
          <a:spcPct val="85000"/>
        </a:lnSpc>
        <a:spcBef>
          <a:spcPts val="0"/>
        </a:spcBef>
        <a:spcAft>
          <a:spcPts val="0"/>
        </a:spcAft>
        <a:buNone/>
        <a:tabLst/>
        <a:defRPr lang="en-US" sz="5400" b="0" i="0" u="none" strike="noStrike" kern="1200" cap="none" spc="-120" baseline="0">
          <a:solidFill>
            <a:srgbClr val="50B4C8"/>
          </a:solidFill>
          <a:uFillTx/>
          <a:latin typeface="Calibri Light"/>
        </a:defRPr>
      </a:lvl1pPr>
    </p:titleStyle>
    <p:bodyStyle>
      <a:lvl1pPr marL="91440" marR="0" lvl="0" indent="-91440" algn="l" defTabSz="914400" rtl="0" fontAlgn="auto" hangingPunct="1">
        <a:lnSpc>
          <a:spcPct val="85000"/>
        </a:lnSpc>
        <a:spcBef>
          <a:spcPts val="1300"/>
        </a:spcBef>
        <a:spcAft>
          <a:spcPts val="0"/>
        </a:spcAft>
        <a:buSzPct val="100000"/>
        <a:buFont typeface="Arial" pitchFamily="34"/>
        <a:buChar char=" "/>
        <a:tabLst/>
        <a:defRPr lang="en-US" sz="2400" b="0" i="0" u="none" strike="noStrike" kern="1200" cap="none" spc="0" baseline="0">
          <a:solidFill>
            <a:srgbClr val="262626"/>
          </a:solidFill>
          <a:uFillTx/>
          <a:latin typeface="Calibri Light"/>
        </a:defRPr>
      </a:lvl1pPr>
      <a:lvl2pPr marL="347472" marR="0" lvl="1" indent="-342900" algn="l" defTabSz="914400" rtl="0" fontAlgn="auto" hangingPunct="1">
        <a:lnSpc>
          <a:spcPct val="85000"/>
        </a:lnSpc>
        <a:spcBef>
          <a:spcPts val="600"/>
        </a:spcBef>
        <a:spcAft>
          <a:spcPts val="0"/>
        </a:spcAft>
        <a:buSzPct val="100000"/>
        <a:buFont typeface="Arial" pitchFamily="34"/>
        <a:buChar char=" "/>
        <a:tabLst/>
        <a:defRPr lang="en-US" sz="2400" b="0" i="0" u="none" strike="noStrike" kern="1200" cap="none" spc="0" baseline="0">
          <a:solidFill>
            <a:srgbClr val="262626"/>
          </a:solidFill>
          <a:uFillTx/>
          <a:latin typeface="Calibri Light"/>
        </a:defRPr>
      </a:lvl2pPr>
      <a:lvl3pPr marL="548640" marR="0" lvl="2" indent="-548640" algn="l" defTabSz="914400" rtl="0" fontAlgn="auto" hangingPunct="1">
        <a:lnSpc>
          <a:spcPct val="85000"/>
        </a:lnSpc>
        <a:spcBef>
          <a:spcPts val="600"/>
        </a:spcBef>
        <a:spcAft>
          <a:spcPts val="0"/>
        </a:spcAft>
        <a:buSzPct val="100000"/>
        <a:buFont typeface="Arial" pitchFamily="34"/>
        <a:buChar char=" "/>
        <a:tabLst/>
        <a:defRPr lang="en-US" sz="2000" b="0" i="1" u="none" strike="noStrike" kern="1200" cap="none" spc="0" baseline="0">
          <a:solidFill>
            <a:srgbClr val="262626"/>
          </a:solidFill>
          <a:uFillTx/>
          <a:latin typeface="Calibri Light"/>
        </a:defRPr>
      </a:lvl3pPr>
      <a:lvl4pPr marL="822960" marR="0" lvl="3" indent="-822960" algn="l" defTabSz="914400" rtl="0" fontAlgn="auto" hangingPunct="1">
        <a:lnSpc>
          <a:spcPct val="85000"/>
        </a:lnSpc>
        <a:spcBef>
          <a:spcPts val="600"/>
        </a:spcBef>
        <a:spcAft>
          <a:spcPts val="0"/>
        </a:spcAft>
        <a:buSzPct val="100000"/>
        <a:buFont typeface="Arial" pitchFamily="34"/>
        <a:buChar char=" "/>
        <a:tabLst/>
        <a:defRPr lang="en-US" sz="1800" b="0" i="0" u="none" strike="noStrike" kern="1200" cap="none" spc="0" baseline="0">
          <a:solidFill>
            <a:srgbClr val="262626"/>
          </a:solidFill>
          <a:uFillTx/>
          <a:latin typeface="Calibri Light"/>
        </a:defRPr>
      </a:lvl4pPr>
      <a:lvl5pPr marL="1097280" marR="0" lvl="4" indent="-1097280" algn="l" defTabSz="914400" rtl="0" fontAlgn="auto" hangingPunct="1">
        <a:lnSpc>
          <a:spcPct val="85000"/>
        </a:lnSpc>
        <a:spcBef>
          <a:spcPts val="600"/>
        </a:spcBef>
        <a:spcAft>
          <a:spcPts val="0"/>
        </a:spcAft>
        <a:buSzPct val="100000"/>
        <a:buFont typeface="Arial" pitchFamily="34"/>
        <a:buChar char=" "/>
        <a:tabLst/>
        <a:defRPr lang="en-US" sz="1800" b="0" i="0" u="none" strike="noStrike" kern="1200" cap="none" spc="0" baseline="0">
          <a:solidFill>
            <a:srgbClr val="262626"/>
          </a:solidFill>
          <a:uFillTx/>
          <a:latin typeface="Calibri Ligh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23.xm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23.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33.jpeg"/></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2CA7875-8351-3599-347A-3515246BDFE5}"/>
              </a:ext>
            </a:extLst>
          </p:cNvPr>
          <p:cNvSpPr txBox="1"/>
          <p:nvPr/>
        </p:nvSpPr>
        <p:spPr>
          <a:xfrm>
            <a:off x="434340" y="1648867"/>
            <a:ext cx="8721090" cy="1200329"/>
          </a:xfrm>
          <a:prstGeom prst="rect">
            <a:avLst/>
          </a:prstGeom>
          <a:noFill/>
        </p:spPr>
        <p:txBody>
          <a:bodyPr wrap="square">
            <a:spAutoFit/>
          </a:bodyPr>
          <a:lstStyle/>
          <a:p>
            <a:r>
              <a:rPr lang="en-GB" sz="1800" dirty="0">
                <a:effectLst/>
                <a:latin typeface="Aptos" panose="020B0004020202020204" pitchFamily="34" charset="0"/>
                <a:ea typeface="Aptos" panose="020B0004020202020204" pitchFamily="34" charset="0"/>
                <a:cs typeface="Times New Roman" panose="02020603050405020304" pitchFamily="18"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endParaRPr lang="en-GB" dirty="0"/>
          </a:p>
        </p:txBody>
      </p:sp>
      <p:sp>
        <p:nvSpPr>
          <p:cNvPr id="5" name="TextBox 4">
            <a:extLst>
              <a:ext uri="{FF2B5EF4-FFF2-40B4-BE49-F238E27FC236}">
                <a16:creationId xmlns:a16="http://schemas.microsoft.com/office/drawing/2014/main" id="{416FA412-B86B-121B-C505-79F8A185BFD6}"/>
              </a:ext>
            </a:extLst>
          </p:cNvPr>
          <p:cNvSpPr txBox="1"/>
          <p:nvPr/>
        </p:nvSpPr>
        <p:spPr>
          <a:xfrm>
            <a:off x="351473" y="199757"/>
            <a:ext cx="6097904" cy="923330"/>
          </a:xfrm>
          <a:prstGeom prst="rect">
            <a:avLst/>
          </a:prstGeom>
          <a:noFill/>
        </p:spPr>
        <p:txBody>
          <a:bodyPr wrap="square">
            <a:spAutoFit/>
          </a:bodyPr>
          <a:lstStyle/>
          <a:p>
            <a:pPr>
              <a:buNone/>
              <a:tabLst>
                <a:tab pos="2865755" algn="ctr"/>
                <a:tab pos="5731510" algn="r"/>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Student number: 2518138 </a:t>
            </a:r>
          </a:p>
          <a:p>
            <a:pPr>
              <a:buNone/>
              <a:tabLst>
                <a:tab pos="2865755" algn="ctr"/>
                <a:tab pos="5731510" algn="r"/>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Word count – </a:t>
            </a:r>
            <a:r>
              <a:rPr lang="en-GB" kern="100" dirty="0">
                <a:latin typeface="Aptos" panose="020B0004020202020204" pitchFamily="34" charset="0"/>
                <a:ea typeface="Aptos" panose="020B0004020202020204" pitchFamily="34" charset="0"/>
                <a:cs typeface="Times New Roman" panose="02020603050405020304" pitchFamily="18" charset="0"/>
              </a:rPr>
              <a:t>3,291</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buNone/>
              <a:tabLst>
                <a:tab pos="2865755" algn="ctr"/>
                <a:tab pos="5731510" algn="r"/>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Module Code: EC</a:t>
            </a:r>
            <a:r>
              <a:rPr lang="en-GB" kern="100" dirty="0">
                <a:latin typeface="Aptos" panose="020B0004020202020204" pitchFamily="34" charset="0"/>
                <a:ea typeface="Aptos" panose="020B0004020202020204" pitchFamily="34" charset="0"/>
                <a:cs typeface="Times New Roman" panose="02020603050405020304" pitchFamily="18" charset="0"/>
              </a:rPr>
              <a:t>EY4005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97310A5D-CC3D-275D-6F06-6992B569C724}"/>
              </a:ext>
            </a:extLst>
          </p:cNvPr>
          <p:cNvSpPr txBox="1"/>
          <p:nvPr/>
        </p:nvSpPr>
        <p:spPr>
          <a:xfrm>
            <a:off x="351473" y="3244334"/>
            <a:ext cx="8023860" cy="369332"/>
          </a:xfrm>
          <a:prstGeom prst="rect">
            <a:avLst/>
          </a:prstGeom>
          <a:noFill/>
        </p:spPr>
        <p:txBody>
          <a:bodyPr wrap="square">
            <a:spAutoFit/>
          </a:bodyPr>
          <a:lstStyle/>
          <a:p>
            <a:r>
              <a:rPr lang="en-GB" sz="1800" dirty="0">
                <a:effectLst/>
                <a:latin typeface="Arial" panose="020B0604020202020204" pitchFamily="34" charset="0"/>
                <a:ea typeface="Times New Roman" panose="02020603050405020304" pitchFamily="18" charset="0"/>
              </a:rPr>
              <a:t>Digital Scrapbook - </a:t>
            </a:r>
            <a:r>
              <a:rPr lang="en-GB" dirty="0"/>
              <a:t>The First 1000 Days </a:t>
            </a:r>
          </a:p>
        </p:txBody>
      </p:sp>
    </p:spTree>
    <p:extLst>
      <p:ext uri="{BB962C8B-B14F-4D97-AF65-F5344CB8AC3E}">
        <p14:creationId xmlns:p14="http://schemas.microsoft.com/office/powerpoint/2010/main" val="1258247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name="Slide17">
    <p:bg>
      <p:bgPr>
        <a:solidFill>
          <a:srgbClr val="00B0F0"/>
        </a:solidFill>
        <a:effectLst/>
      </p:bgPr>
    </p:bg>
    <p:spTree>
      <p:nvGrpSpPr>
        <p:cNvPr id="1" name=""/>
        <p:cNvGrpSpPr/>
        <p:nvPr/>
      </p:nvGrpSpPr>
      <p:grpSpPr>
        <a:xfrm>
          <a:off x="0" y="0"/>
          <a:ext cx="0" cy="0"/>
          <a:chOff x="0" y="0"/>
          <a:chExt cx="0" cy="0"/>
        </a:xfrm>
      </p:grpSpPr>
      <p:pic>
        <p:nvPicPr>
          <p:cNvPr id="2" name="Picture 7" descr="A couple of signs with numbers and a cross&#10;&#10;AI-generated content may be incorrect.">
            <a:extLst>
              <a:ext uri="{FF2B5EF4-FFF2-40B4-BE49-F238E27FC236}">
                <a16:creationId xmlns:a16="http://schemas.microsoft.com/office/drawing/2014/main" id="{0DE71E16-1E03-6F26-04D2-EDB8EF86F75F}"/>
              </a:ext>
            </a:extLst>
          </p:cNvPr>
          <p:cNvPicPr>
            <a:picLocks noChangeAspect="1"/>
          </p:cNvPicPr>
          <p:nvPr/>
        </p:nvPicPr>
        <p:blipFill>
          <a:blip r:embed="rId3"/>
          <a:stretch>
            <a:fillRect/>
          </a:stretch>
        </p:blipFill>
        <p:spPr>
          <a:xfrm>
            <a:off x="3295227" y="3221527"/>
            <a:ext cx="6023585" cy="2169928"/>
          </a:xfrm>
          <a:prstGeom prst="rect">
            <a:avLst/>
          </a:prstGeom>
          <a:noFill/>
          <a:ln cap="flat">
            <a:noFill/>
          </a:ln>
        </p:spPr>
      </p:pic>
      <p:sp>
        <p:nvSpPr>
          <p:cNvPr id="3" name="TextBox 10">
            <a:extLst>
              <a:ext uri="{FF2B5EF4-FFF2-40B4-BE49-F238E27FC236}">
                <a16:creationId xmlns:a16="http://schemas.microsoft.com/office/drawing/2014/main" id="{87850F4D-9411-C40F-1D2F-866D1AC7E291}"/>
              </a:ext>
            </a:extLst>
          </p:cNvPr>
          <p:cNvSpPr txBox="1"/>
          <p:nvPr/>
        </p:nvSpPr>
        <p:spPr>
          <a:xfrm>
            <a:off x="1388173" y="614817"/>
            <a:ext cx="9617759" cy="1200332"/>
          </a:xfrm>
          <a:prstGeom prst="rect">
            <a:avLst/>
          </a:prstGeom>
          <a:noFill/>
          <a:ln cap="flat">
            <a:noFill/>
          </a:ln>
        </p:spPr>
        <p:txBody>
          <a:bodyPr vert="horz" wrap="square" lIns="91440" tIns="45720" rIns="91440" bIns="45720" anchor="t" anchorCtr="0"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7200" b="1" i="0" u="none" strike="noStrike" kern="1200" cap="none" spc="0" baseline="0" dirty="0">
                <a:solidFill>
                  <a:srgbClr val="FFFFFF"/>
                </a:solidFill>
                <a:uFillTx/>
                <a:latin typeface="Sagona" pitchFamily="2"/>
              </a:rPr>
              <a:t>The First 1000 days </a:t>
            </a:r>
            <a:endParaRPr lang="en-GB" sz="7200" b="0" i="0" u="none" strike="noStrike" kern="1200" cap="none" spc="0" baseline="0" dirty="0">
              <a:solidFill>
                <a:srgbClr val="FFFFFF"/>
              </a:solidFill>
              <a:uFillTx/>
              <a:latin typeface="Calibri Light"/>
            </a:endParaRPr>
          </a:p>
        </p:txBody>
      </p:sp>
      <p:pic>
        <p:nvPicPr>
          <p:cNvPr id="20482" name="Picture 2" descr="The First 1,000 Days: A Crucial Time for Mothers and Children—And the ...">
            <a:extLst>
              <a:ext uri="{FF2B5EF4-FFF2-40B4-BE49-F238E27FC236}">
                <a16:creationId xmlns:a16="http://schemas.microsoft.com/office/drawing/2014/main" id="{8243A50E-C285-3DB8-2470-30B8750C69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57487" y="2192339"/>
            <a:ext cx="6951345" cy="350853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CFD2714-3813-1CD7-14EE-41AB49D59F86}"/>
              </a:ext>
            </a:extLst>
          </p:cNvPr>
          <p:cNvSpPr/>
          <p:nvPr/>
        </p:nvSpPr>
        <p:spPr>
          <a:xfrm>
            <a:off x="4137660" y="5989320"/>
            <a:ext cx="4663440" cy="43132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By Nasima Ali  </a:t>
            </a:r>
          </a:p>
        </p:txBody>
      </p:sp>
      <p:sp>
        <p:nvSpPr>
          <p:cNvPr id="5" name="TextBox 4">
            <a:extLst>
              <a:ext uri="{FF2B5EF4-FFF2-40B4-BE49-F238E27FC236}">
                <a16:creationId xmlns:a16="http://schemas.microsoft.com/office/drawing/2014/main" id="{BE03A0C7-1EC5-25DB-3C12-4CC136538E2B}"/>
              </a:ext>
            </a:extLst>
          </p:cNvPr>
          <p:cNvSpPr txBox="1"/>
          <p:nvPr/>
        </p:nvSpPr>
        <p:spPr>
          <a:xfrm>
            <a:off x="8126730" y="5679897"/>
            <a:ext cx="1703070" cy="276999"/>
          </a:xfrm>
          <a:prstGeom prst="rect">
            <a:avLst/>
          </a:prstGeom>
          <a:noFill/>
        </p:spPr>
        <p:txBody>
          <a:bodyPr wrap="square" rtlCol="0">
            <a:spAutoFit/>
          </a:bodyPr>
          <a:lstStyle/>
          <a:p>
            <a:r>
              <a:rPr lang="en-US" sz="1200" dirty="0"/>
              <a:t>First 1,000 Days of Life</a:t>
            </a:r>
            <a:endParaRPr lang="en-GB" sz="1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name="Slide4">
    <p:spTree>
      <p:nvGrpSpPr>
        <p:cNvPr id="1" name=""/>
        <p:cNvGrpSpPr/>
        <p:nvPr/>
      </p:nvGrpSpPr>
      <p:grpSpPr>
        <a:xfrm>
          <a:off x="0" y="0"/>
          <a:ext cx="0" cy="0"/>
          <a:chOff x="0" y="0"/>
          <a:chExt cx="0" cy="0"/>
        </a:xfrm>
      </p:grpSpPr>
      <p:sp>
        <p:nvSpPr>
          <p:cNvPr id="2" name="Rectangle 36">
            <a:extLst>
              <a:ext uri="{FF2B5EF4-FFF2-40B4-BE49-F238E27FC236}">
                <a16:creationId xmlns:a16="http://schemas.microsoft.com/office/drawing/2014/main" id="{8FEB1D31-DB3C-894F-F796-A3F596873274}"/>
              </a:ext>
              <a:ext uri="{C183D7F6-B498-43B3-948B-1728B52AA6E4}">
                <adec:decorative xmlns:adec="http://schemas.microsoft.com/office/drawing/2017/decorative" val="1"/>
              </a:ext>
            </a:extLst>
          </p:cNvPr>
          <p:cNvSpPr>
            <a:spLocks noMove="1" noResize="1"/>
          </p:cNvSpPr>
          <p:nvPr/>
        </p:nvSpPr>
        <p:spPr>
          <a:xfrm>
            <a:off x="4052849" y="1126851"/>
            <a:ext cx="8139147" cy="4604296"/>
          </a:xfrm>
          <a:prstGeom prst="rect">
            <a:avLst/>
          </a:prstGeom>
          <a:solidFill>
            <a:srgbClr val="000000">
              <a:alpha val="88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Light"/>
            </a:endParaRPr>
          </a:p>
        </p:txBody>
      </p:sp>
      <p:sp>
        <p:nvSpPr>
          <p:cNvPr id="3" name="Title 25">
            <a:extLst>
              <a:ext uri="{FF2B5EF4-FFF2-40B4-BE49-F238E27FC236}">
                <a16:creationId xmlns:a16="http://schemas.microsoft.com/office/drawing/2014/main" id="{205C8506-3B29-7B4D-3DFE-E385D62DD2B0}"/>
              </a:ext>
            </a:extLst>
          </p:cNvPr>
          <p:cNvSpPr txBox="1">
            <a:spLocks noGrp="1"/>
          </p:cNvSpPr>
          <p:nvPr>
            <p:ph type="title"/>
          </p:nvPr>
        </p:nvSpPr>
        <p:spPr>
          <a:xfrm>
            <a:off x="3702533" y="5275356"/>
            <a:ext cx="7160190" cy="1181066"/>
          </a:xfrm>
        </p:spPr>
        <p:txBody>
          <a:bodyPr anchor="ctr"/>
          <a:lstStyle/>
          <a:p>
            <a:pPr lvl="0"/>
            <a:r>
              <a:rPr lang="en-US" sz="4800"/>
              <a:t>introduction</a:t>
            </a:r>
          </a:p>
        </p:txBody>
      </p:sp>
      <p:sp>
        <p:nvSpPr>
          <p:cNvPr id="4" name="Text Placeholder 26">
            <a:extLst>
              <a:ext uri="{FF2B5EF4-FFF2-40B4-BE49-F238E27FC236}">
                <a16:creationId xmlns:a16="http://schemas.microsoft.com/office/drawing/2014/main" id="{5F1ADB1D-540A-AD57-1C9D-E0C0A8A65D24}"/>
              </a:ext>
            </a:extLst>
          </p:cNvPr>
          <p:cNvSpPr txBox="1">
            <a:spLocks noGrp="1"/>
          </p:cNvSpPr>
          <p:nvPr>
            <p:ph type="body" idx="2"/>
          </p:nvPr>
        </p:nvSpPr>
        <p:spPr>
          <a:xfrm>
            <a:off x="4052849" y="4696111"/>
            <a:ext cx="6809875" cy="2633746"/>
          </a:xfrm>
        </p:spPr>
        <p:txBody>
          <a:bodyPr/>
          <a:lstStyle/>
          <a:p>
            <a:pPr lvl="0">
              <a:lnSpc>
                <a:spcPct val="85000"/>
              </a:lnSpc>
              <a:buChar char=" "/>
            </a:pPr>
            <a:r>
              <a:rPr lang="en-US">
                <a:solidFill>
                  <a:srgbClr val="FFFFFF"/>
                </a:solidFill>
              </a:rPr>
              <a:t>At Contoso, we empower organisations to foster collaborative thinking to further drive workplace innovation. By closing the loop and leveraging agile frameworks, we help business grow organically and foster a consumer-first mindset.​</a:t>
            </a:r>
          </a:p>
          <a:p>
            <a:pPr lvl="0">
              <a:lnSpc>
                <a:spcPct val="85000"/>
              </a:lnSpc>
              <a:buChar char=" "/>
            </a:pPr>
            <a:endParaRPr lang="en-US">
              <a:solidFill>
                <a:srgbClr val="FFFFFF"/>
              </a:solidFill>
            </a:endParaRPr>
          </a:p>
        </p:txBody>
      </p:sp>
      <p:sp>
        <p:nvSpPr>
          <p:cNvPr id="5" name="Date Placeholder 1">
            <a:extLst>
              <a:ext uri="{FF2B5EF4-FFF2-40B4-BE49-F238E27FC236}">
                <a16:creationId xmlns:a16="http://schemas.microsoft.com/office/drawing/2014/main" id="{CA4F5282-24C5-93F1-20B2-7B5A23710D99}"/>
              </a:ext>
            </a:extLst>
          </p:cNvPr>
          <p:cNvSpPr txBox="1"/>
          <p:nvPr/>
        </p:nvSpPr>
        <p:spPr>
          <a:xfrm>
            <a:off x="685800" y="6412449"/>
            <a:ext cx="4114800" cy="228600"/>
          </a:xfrm>
          <a:prstGeom prst="rect">
            <a:avLst/>
          </a:prstGeom>
          <a:noFill/>
          <a:ln cap="flat">
            <a:noFill/>
          </a:ln>
        </p:spPr>
        <p:txBody>
          <a:bodyPr vert="horz" wrap="square" lIns="91440" tIns="45720" rIns="91440" bIns="45720" anchor="ctr" anchorCtr="0" compatLnSpc="1">
            <a:normAutofit/>
          </a:bodyPr>
          <a:lstStyle/>
          <a:p>
            <a:pPr marL="0" marR="0" lvl="0" indent="0" algn="l" defTabSz="914400"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US" sz="950" b="0" i="0" u="none" strike="noStrike" kern="1200" cap="none" spc="0" baseline="0">
                <a:solidFill>
                  <a:srgbClr val="FFFFFF"/>
                </a:solidFill>
                <a:uFillTx/>
                <a:latin typeface="Calibri Light"/>
              </a:rPr>
              <a:t>20XX</a:t>
            </a:r>
          </a:p>
        </p:txBody>
      </p:sp>
      <p:sp>
        <p:nvSpPr>
          <p:cNvPr id="6" name="Footer Placeholder 2">
            <a:extLst>
              <a:ext uri="{FF2B5EF4-FFF2-40B4-BE49-F238E27FC236}">
                <a16:creationId xmlns:a16="http://schemas.microsoft.com/office/drawing/2014/main" id="{37D0F694-8D9D-799B-32E8-F4C7FFAE7E64}"/>
              </a:ext>
            </a:extLst>
          </p:cNvPr>
          <p:cNvSpPr txBox="1"/>
          <p:nvPr/>
        </p:nvSpPr>
        <p:spPr>
          <a:xfrm>
            <a:off x="685800" y="6554693"/>
            <a:ext cx="5029200" cy="228600"/>
          </a:xfrm>
          <a:prstGeom prst="rect">
            <a:avLst/>
          </a:prstGeom>
          <a:noFill/>
          <a:ln cap="flat">
            <a:noFill/>
          </a:ln>
        </p:spPr>
        <p:txBody>
          <a:bodyPr vert="horz" wrap="square" lIns="91440" tIns="45720" rIns="91440" bIns="45720" anchor="ctr" anchorCtr="0" compatLnSpc="1">
            <a:normAutofit/>
          </a:bodyPr>
          <a:lstStyle/>
          <a:p>
            <a:pPr marL="0" marR="0" lvl="0" indent="0" algn="l" defTabSz="914400"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US" sz="950" b="0" i="0" u="none" strike="noStrike" kern="1200" cap="all" spc="0" baseline="0">
                <a:solidFill>
                  <a:srgbClr val="FFFFFF"/>
                </a:solidFill>
                <a:uFillTx/>
                <a:latin typeface="Calibri Light"/>
              </a:rPr>
              <a:t>presentation title</a:t>
            </a:r>
          </a:p>
        </p:txBody>
      </p:sp>
      <p:pic>
        <p:nvPicPr>
          <p:cNvPr id="7" name="Picture 12">
            <a:extLst>
              <a:ext uri="{FF2B5EF4-FFF2-40B4-BE49-F238E27FC236}">
                <a16:creationId xmlns:a16="http://schemas.microsoft.com/office/drawing/2014/main" id="{D2975444-10E3-666D-BBF1-4062594B5BD8}"/>
              </a:ext>
            </a:extLst>
          </p:cNvPr>
          <p:cNvPicPr>
            <a:picLocks noChangeAspect="1"/>
          </p:cNvPicPr>
          <p:nvPr/>
        </p:nvPicPr>
        <p:blipFill>
          <a:blip r:embed="rId3"/>
          <a:stretch>
            <a:fillRect/>
          </a:stretch>
        </p:blipFill>
        <p:spPr>
          <a:xfrm>
            <a:off x="0" y="-263116"/>
            <a:ext cx="12586999" cy="6960641"/>
          </a:xfrm>
          <a:prstGeom prst="rect">
            <a:avLst/>
          </a:prstGeom>
          <a:noFill/>
          <a:ln cap="flat">
            <a:noFill/>
          </a:ln>
        </p:spPr>
      </p:pic>
      <p:sp>
        <p:nvSpPr>
          <p:cNvPr id="14" name="Rectangle 13">
            <a:extLst>
              <a:ext uri="{FF2B5EF4-FFF2-40B4-BE49-F238E27FC236}">
                <a16:creationId xmlns:a16="http://schemas.microsoft.com/office/drawing/2014/main" id="{4687AFC9-C15D-CFDB-5B3F-52F778C56B1F}"/>
              </a:ext>
            </a:extLst>
          </p:cNvPr>
          <p:cNvSpPr/>
          <p:nvPr/>
        </p:nvSpPr>
        <p:spPr>
          <a:xfrm>
            <a:off x="208977" y="17825"/>
            <a:ext cx="5029200" cy="6405075"/>
          </a:xfrm>
          <a:prstGeom prst="rect">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lvl="0" algn="ctr" defTabSz="457200">
              <a:defRPr sz="1800" b="0" i="0" u="none" strike="noStrike" kern="0" cap="none" spc="0" baseline="0">
                <a:solidFill>
                  <a:srgbClr val="000000"/>
                </a:solidFill>
                <a:uFillTx/>
              </a:defRPr>
            </a:pPr>
            <a:r>
              <a:rPr lang="en-US" sz="2400" b="1" dirty="0">
                <a:solidFill>
                  <a:srgbClr val="FFFFFF"/>
                </a:solidFill>
                <a:latin typeface="Sagona" pitchFamily="2"/>
              </a:rPr>
              <a:t>What is the  First 1000 days ?</a:t>
            </a:r>
            <a:endParaRPr lang="en-GB" sz="2400" dirty="0">
              <a:solidFill>
                <a:srgbClr val="FFFFFF"/>
              </a:solidFill>
              <a:latin typeface="Calibri Light"/>
            </a:endParaRPr>
          </a:p>
          <a:p>
            <a:r>
              <a:rPr lang="en-GB" sz="1600" dirty="0"/>
              <a:t> </a:t>
            </a:r>
          </a:p>
          <a:p>
            <a:r>
              <a:rPr lang="en-GB" sz="1600" dirty="0">
                <a:solidFill>
                  <a:schemeClr val="bg1">
                    <a:lumMod val="95000"/>
                  </a:schemeClr>
                </a:solidFill>
              </a:rPr>
              <a:t>The first 1,000 days refer to the period from conception, through pregnancy, and up to a child’s second birthday. This stage is recognised as a critical window of development, where early experiences have a lasting impact on a child’s brain development, physical health, emotional wellbeing and ability to learn (UNICEF, 2017). What happens during this time lays the foundations for a child’s future learning, behaviour and overall life outcomes.</a:t>
            </a:r>
          </a:p>
          <a:p>
            <a:r>
              <a:rPr lang="en-GB" sz="1600" dirty="0">
                <a:solidFill>
                  <a:schemeClr val="bg1">
                    <a:lumMod val="95000"/>
                  </a:schemeClr>
                </a:solidFill>
              </a:rPr>
              <a:t> </a:t>
            </a:r>
          </a:p>
          <a:p>
            <a:r>
              <a:rPr lang="en-GB" sz="1600" dirty="0">
                <a:solidFill>
                  <a:schemeClr val="bg1">
                    <a:lumMod val="95000"/>
                  </a:schemeClr>
                </a:solidFill>
              </a:rPr>
              <a:t>Nutrition plays a central role during the first 1,000 days. Adequate maternal and infant intake of key nutrients such as iron, iodine, vitamin D and folate supports the development of the brain, bones and immune system. When nutrition is poor, it can negatively affect physical growth, cognitive development and long-term health. Early nutrition also influences gene expression, shaping a child’s future wellbeing and capacity for learning (</a:t>
            </a:r>
            <a:r>
              <a:rPr lang="en-GB" sz="1600" dirty="0" err="1">
                <a:solidFill>
                  <a:schemeClr val="bg1">
                    <a:lumMod val="95000"/>
                  </a:schemeClr>
                </a:solidFill>
              </a:rPr>
              <a:t>Karakochuk</a:t>
            </a:r>
            <a:r>
              <a:rPr lang="en-GB" sz="1600" dirty="0">
                <a:solidFill>
                  <a:schemeClr val="bg1">
                    <a:lumMod val="95000"/>
                  </a:schemeClr>
                </a:solidFill>
              </a:rPr>
              <a:t> </a:t>
            </a:r>
            <a:r>
              <a:rPr lang="en-GB" sz="1600" i="1" dirty="0">
                <a:solidFill>
                  <a:schemeClr val="bg1">
                    <a:lumMod val="95000"/>
                  </a:schemeClr>
                </a:solidFill>
              </a:rPr>
              <a:t>et al.</a:t>
            </a:r>
            <a:r>
              <a:rPr lang="en-GB" sz="1600" dirty="0">
                <a:solidFill>
                  <a:schemeClr val="bg1">
                    <a:lumMod val="95000"/>
                  </a:schemeClr>
                </a:solidFill>
              </a:rPr>
              <a:t>, 2018). This highlights why early intervention and nutritional support are so important during pregnancy and infancy.</a:t>
            </a:r>
          </a:p>
          <a:p>
            <a:r>
              <a:rPr lang="en-GB" sz="1600" dirty="0">
                <a:solidFill>
                  <a:schemeClr val="bg1">
                    <a:lumMod val="95000"/>
                  </a:schemeClr>
                </a:solidFill>
              </a:rPr>
              <a:t>  </a:t>
            </a:r>
          </a:p>
        </p:txBody>
      </p:sp>
      <p:sp>
        <p:nvSpPr>
          <p:cNvPr id="15" name="Rectangle 14">
            <a:extLst>
              <a:ext uri="{FF2B5EF4-FFF2-40B4-BE49-F238E27FC236}">
                <a16:creationId xmlns:a16="http://schemas.microsoft.com/office/drawing/2014/main" id="{ED179710-3D68-F072-81A2-839263E2CFB1}"/>
              </a:ext>
            </a:extLst>
          </p:cNvPr>
          <p:cNvSpPr/>
          <p:nvPr/>
        </p:nvSpPr>
        <p:spPr>
          <a:xfrm>
            <a:off x="7457786" y="3294047"/>
            <a:ext cx="4902648" cy="3125694"/>
          </a:xfrm>
          <a:prstGeom prst="rect">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endParaRPr lang="en-GB" dirty="0"/>
          </a:p>
          <a:p>
            <a:r>
              <a:rPr lang="en-GB" sz="1600" dirty="0">
                <a:solidFill>
                  <a:schemeClr val="bg1">
                    <a:lumMod val="95000"/>
                  </a:schemeClr>
                </a:solidFill>
              </a:rPr>
              <a:t>Brain development occurs at an especially rapid rate during the first 1,000 days. By the age of two, a child’s brain has reached approximately 80% of its adult size (Centre for Early Childhood, 2024). Babies are born ready to learn, and their brains develop through everyday experiences and interactions. Simple routines such as talking during nappy changes, responding to facial expressions and offering comfort when a child is upset help to strengthen neural connections. These experiences reflect the EYFS principle that children learn best through positive relationships.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2" end="2"/>
                                            </p:txEl>
                                          </p:spTgt>
                                        </p:tgtEl>
                                        <p:attrNameLst>
                                          <p:attrName>style.visibility</p:attrName>
                                        </p:attrNameLst>
                                      </p:cBhvr>
                                      <p:to>
                                        <p:strVal val="visible"/>
                                      </p:to>
                                    </p:set>
                                    <p:anim calcmode="lin" valueType="num">
                                      <p:cBhvr additive="base">
                                        <p:cTn id="13"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 calcmode="lin" valueType="num">
                                      <p:cBhvr additive="base">
                                        <p:cTn id="19"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1" end="1"/>
                                            </p:txEl>
                                          </p:spTgt>
                                        </p:tgtEl>
                                        <p:attrNameLst>
                                          <p:attrName>style.visibility</p:attrName>
                                        </p:attrNameLst>
                                      </p:cBhvr>
                                      <p:to>
                                        <p:strVal val="visible"/>
                                      </p:to>
                                    </p:set>
                                    <p:anim calcmode="lin" valueType="num">
                                      <p:cBhvr additive="base">
                                        <p:cTn id="25"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8136107-B829-A75B-9458-ECD0F5F11319}"/>
              </a:ext>
            </a:extLst>
          </p:cNvPr>
          <p:cNvSpPr/>
          <p:nvPr/>
        </p:nvSpPr>
        <p:spPr>
          <a:xfrm>
            <a:off x="353960" y="444910"/>
            <a:ext cx="3569111" cy="5968180"/>
          </a:xfrm>
          <a:prstGeom prst="rect">
            <a:avLst/>
          </a:prstGeom>
          <a:solidFill>
            <a:schemeClr val="tx2">
              <a:lumMod val="50000"/>
              <a:lumOff val="5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en-GB" sz="1600" dirty="0">
                <a:solidFill>
                  <a:schemeClr val="bg1">
                    <a:lumMod val="95000"/>
                  </a:schemeClr>
                </a:solidFill>
              </a:rPr>
              <a:t>Early experiences also play a crucial role in social and emotional development. Building a secure attachment with a primary caregiver helps infants feel safe, regulate their emotions and develop confidence to explore the world around them. Secure attachments formed during the first 1,000 days support healthy relationships and emotional wellbeing later in life, highlighting the importance of sensitive, responsive caregiving (Parent Infant Foundation, 2021). In early years settings, the key person approach plays a vital role in supporting attachment and emotional security. When children have a trusted adult who consistently responds to their needs, they feel valued and safe, allowing them to explore their environment and engage fully in learning experiences (Early Years Wellbeing Toolkit, 2025). </a:t>
            </a:r>
          </a:p>
        </p:txBody>
      </p:sp>
      <p:sp>
        <p:nvSpPr>
          <p:cNvPr id="6" name="Rectangle 5">
            <a:extLst>
              <a:ext uri="{FF2B5EF4-FFF2-40B4-BE49-F238E27FC236}">
                <a16:creationId xmlns:a16="http://schemas.microsoft.com/office/drawing/2014/main" id="{E2BF89C1-8F5B-500E-1290-754AF7810F06}"/>
              </a:ext>
            </a:extLst>
          </p:cNvPr>
          <p:cNvSpPr/>
          <p:nvPr/>
        </p:nvSpPr>
        <p:spPr>
          <a:xfrm>
            <a:off x="4235246" y="444911"/>
            <a:ext cx="3569111" cy="2310580"/>
          </a:xfrm>
          <a:prstGeom prst="rect">
            <a:avLst/>
          </a:prstGeom>
          <a:solidFill>
            <a:schemeClr val="accent4">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en-GB" sz="1600" dirty="0">
                <a:solidFill>
                  <a:schemeClr val="bg1">
                    <a:lumMod val="95000"/>
                  </a:schemeClr>
                </a:solidFill>
              </a:rPr>
              <a:t>Feeling secure supports development across the EYFS, particularly Personal, Social and Emotional Development and Communication and Language, as secure relationships provide a safe base for learning (Department for Education, 2025).</a:t>
            </a:r>
          </a:p>
        </p:txBody>
      </p:sp>
      <p:sp>
        <p:nvSpPr>
          <p:cNvPr id="7" name="Rectangle 6">
            <a:extLst>
              <a:ext uri="{FF2B5EF4-FFF2-40B4-BE49-F238E27FC236}">
                <a16:creationId xmlns:a16="http://schemas.microsoft.com/office/drawing/2014/main" id="{BC0B1A7B-D938-54EC-5106-CD8CA9D1866D}"/>
              </a:ext>
            </a:extLst>
          </p:cNvPr>
          <p:cNvSpPr/>
          <p:nvPr/>
        </p:nvSpPr>
        <p:spPr>
          <a:xfrm>
            <a:off x="8042787" y="3588773"/>
            <a:ext cx="4080387" cy="3124202"/>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bg1">
                    <a:lumMod val="95000"/>
                  </a:schemeClr>
                </a:solidFill>
              </a:rPr>
              <a:t>Language development is another key focus during this period. Talking, singing, reading and sharing stories with babies and toddlers’ helps build early communication skills. Practitioners support Communication and Language by modelling language, responding to babbling and allowing children time to communicate in their own way. These early interactions lay strong foundations for later literacy and learning (Education Endowment Foundation, 2025).</a:t>
            </a:r>
          </a:p>
          <a:p>
            <a:r>
              <a:rPr lang="en-GB" sz="1600" dirty="0">
                <a:solidFill>
                  <a:schemeClr val="tx1"/>
                </a:solidFill>
              </a:rPr>
              <a:t> </a:t>
            </a:r>
            <a:endParaRPr lang="en-GB" dirty="0">
              <a:solidFill>
                <a:schemeClr val="tx1"/>
              </a:solidFill>
            </a:endParaRPr>
          </a:p>
        </p:txBody>
      </p:sp>
      <p:sp>
        <p:nvSpPr>
          <p:cNvPr id="8" name="Rectangle 7">
            <a:extLst>
              <a:ext uri="{FF2B5EF4-FFF2-40B4-BE49-F238E27FC236}">
                <a16:creationId xmlns:a16="http://schemas.microsoft.com/office/drawing/2014/main" id="{BA23E1EB-6D3D-4A32-16C2-3BE8FE73DABF}"/>
              </a:ext>
            </a:extLst>
          </p:cNvPr>
          <p:cNvSpPr/>
          <p:nvPr/>
        </p:nvSpPr>
        <p:spPr>
          <a:xfrm>
            <a:off x="4188542" y="2915265"/>
            <a:ext cx="3662521" cy="3667432"/>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bg1">
                    <a:lumMod val="95000"/>
                  </a:schemeClr>
                </a:solidFill>
              </a:rPr>
              <a:t>The physical environment also supports development during the first 1,000 days. Montessori-inspired settings carefully plan spaces to encourage movement, exploration and sensory engagement. Child-sized furniture, natural materials, open spaces and access to sensory experiences support babies and toddlers in developing physical skills, coordination and curiosity. These experiences closely link to the EYFS areas of Physical Development and Understanding the World (Montessori Scientific Research, 2025).</a:t>
            </a:r>
          </a:p>
        </p:txBody>
      </p:sp>
      <p:sp>
        <p:nvSpPr>
          <p:cNvPr id="2" name="AutoShape 2" descr="Montessori Classroom Setup Explained">
            <a:extLst>
              <a:ext uri="{FF2B5EF4-FFF2-40B4-BE49-F238E27FC236}">
                <a16:creationId xmlns:a16="http://schemas.microsoft.com/office/drawing/2014/main" id="{D28DB8D2-CAC2-20AE-6CB9-A5530FB815A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Montessori Classroom Setup Explained">
            <a:extLst>
              <a:ext uri="{FF2B5EF4-FFF2-40B4-BE49-F238E27FC236}">
                <a16:creationId xmlns:a16="http://schemas.microsoft.com/office/drawing/2014/main" id="{35444123-E08B-94DB-4ED8-DAED69E24703}"/>
              </a:ext>
            </a:extLst>
          </p:cNvPr>
          <p:cNvSpPr>
            <a:spLocks noChangeAspect="1" noChangeArrowheads="1"/>
          </p:cNvSpPr>
          <p:nvPr/>
        </p:nvSpPr>
        <p:spPr bwMode="auto">
          <a:xfrm>
            <a:off x="9479280" y="1828800"/>
            <a:ext cx="1059180" cy="105918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1510" name="Picture 6" descr="2 kids on stools">
            <a:extLst>
              <a:ext uri="{FF2B5EF4-FFF2-40B4-BE49-F238E27FC236}">
                <a16:creationId xmlns:a16="http://schemas.microsoft.com/office/drawing/2014/main" id="{DEFD2668-B398-5FF9-CD80-5CF0077B1C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8931" y="513491"/>
            <a:ext cx="3723839" cy="23267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EA84A2E-2BE0-2BAA-08FA-167D21145BF7}"/>
              </a:ext>
            </a:extLst>
          </p:cNvPr>
          <p:cNvSpPr txBox="1"/>
          <p:nvPr/>
        </p:nvSpPr>
        <p:spPr>
          <a:xfrm>
            <a:off x="9893718" y="2840203"/>
            <a:ext cx="2229456" cy="276999"/>
          </a:xfrm>
          <a:prstGeom prst="rect">
            <a:avLst/>
          </a:prstGeom>
          <a:noFill/>
        </p:spPr>
        <p:txBody>
          <a:bodyPr wrap="none" rtlCol="0">
            <a:spAutoFit/>
          </a:bodyPr>
          <a:lstStyle/>
          <a:p>
            <a:r>
              <a:rPr lang="en-GB" sz="1200" dirty="0"/>
              <a:t>(Community Play Things, 2024)</a:t>
            </a:r>
          </a:p>
        </p:txBody>
      </p:sp>
    </p:spTree>
    <p:extLst>
      <p:ext uri="{BB962C8B-B14F-4D97-AF65-F5344CB8AC3E}">
        <p14:creationId xmlns:p14="http://schemas.microsoft.com/office/powerpoint/2010/main" val="2998830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Effect transition="in" filter="fade">
                                      <p:cBhvr>
                                        <p:cTn id="21" dur="1000"/>
                                        <p:tgtEl>
                                          <p:spTgt spid="8">
                                            <p:txEl>
                                              <p:pRg st="0" end="0"/>
                                            </p:txEl>
                                          </p:spTgt>
                                        </p:tgtEl>
                                      </p:cBhvr>
                                    </p:animEffect>
                                    <p:anim calcmode="lin" valueType="num">
                                      <p:cBhvr>
                                        <p:cTn id="22"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Effect transition="in" filter="fade">
                                      <p:cBhvr>
                                        <p:cTn id="28" dur="1000"/>
                                        <p:tgtEl>
                                          <p:spTgt spid="7">
                                            <p:txEl>
                                              <p:pRg st="0" end="0"/>
                                            </p:txEl>
                                          </p:spTgt>
                                        </p:tgtEl>
                                      </p:cBhvr>
                                    </p:animEffect>
                                    <p:anim calcmode="lin" valueType="num">
                                      <p:cBhvr>
                                        <p:cTn id="29"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7">
                                            <p:txEl>
                                              <p:pRg st="1" end="1"/>
                                            </p:txEl>
                                          </p:spTgt>
                                        </p:tgtEl>
                                        <p:attrNameLst>
                                          <p:attrName>style.visibility</p:attrName>
                                        </p:attrNameLst>
                                      </p:cBhvr>
                                      <p:to>
                                        <p:strVal val="visible"/>
                                      </p:to>
                                    </p:set>
                                    <p:animEffect transition="in" filter="fade">
                                      <p:cBhvr>
                                        <p:cTn id="33" dur="1000"/>
                                        <p:tgtEl>
                                          <p:spTgt spid="7">
                                            <p:txEl>
                                              <p:pRg st="1" end="1"/>
                                            </p:txEl>
                                          </p:spTgt>
                                        </p:tgtEl>
                                      </p:cBhvr>
                                    </p:animEffect>
                                    <p:anim calcmode="lin" valueType="num">
                                      <p:cBhvr>
                                        <p:cTn id="34"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name="Slide23">
    <p:spTree>
      <p:nvGrpSpPr>
        <p:cNvPr id="1" name=""/>
        <p:cNvGrpSpPr/>
        <p:nvPr/>
      </p:nvGrpSpPr>
      <p:grpSpPr>
        <a:xfrm>
          <a:off x="0" y="0"/>
          <a:ext cx="0" cy="0"/>
          <a:chOff x="0" y="0"/>
          <a:chExt cx="0" cy="0"/>
        </a:xfrm>
      </p:grpSpPr>
      <p:sp>
        <p:nvSpPr>
          <p:cNvPr id="2" name="AutoShape 2" descr="What is the first 1,000 days of life?">
            <a:extLst>
              <a:ext uri="{FF2B5EF4-FFF2-40B4-BE49-F238E27FC236}">
                <a16:creationId xmlns:a16="http://schemas.microsoft.com/office/drawing/2014/main" id="{C3EE9D56-118D-720B-13B8-55D315540510}"/>
              </a:ext>
            </a:extLst>
          </p:cNvPr>
          <p:cNvSpPr/>
          <p:nvPr/>
        </p:nvSpPr>
        <p:spPr>
          <a:xfrm>
            <a:off x="5943600" y="3276596"/>
            <a:ext cx="304796" cy="304796"/>
          </a:xfrm>
          <a:prstGeom prst="rect">
            <a:avLst/>
          </a:prstGeom>
          <a:noFill/>
          <a:ln cap="flat">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Light"/>
            </a:endParaRPr>
          </a:p>
        </p:txBody>
      </p:sp>
      <p:pic>
        <p:nvPicPr>
          <p:cNvPr id="3" name="Picture 6" descr="Little Treasures SEND-friendly stay-and-play support group">
            <a:extLst>
              <a:ext uri="{FF2B5EF4-FFF2-40B4-BE49-F238E27FC236}">
                <a16:creationId xmlns:a16="http://schemas.microsoft.com/office/drawing/2014/main" id="{93F590DD-314A-791D-37B2-A461F60AD1B3}"/>
              </a:ext>
            </a:extLst>
          </p:cNvPr>
          <p:cNvPicPr>
            <a:picLocks noChangeAspect="1"/>
          </p:cNvPicPr>
          <p:nvPr/>
        </p:nvPicPr>
        <p:blipFill>
          <a:blip r:embed="rId3"/>
          <a:srcRect/>
          <a:stretch>
            <a:fillRect/>
          </a:stretch>
        </p:blipFill>
        <p:spPr>
          <a:xfrm>
            <a:off x="0" y="0"/>
            <a:ext cx="10352571" cy="6858000"/>
          </a:xfrm>
          <a:prstGeom prst="rect">
            <a:avLst/>
          </a:prstGeom>
          <a:noFill/>
          <a:ln cap="flat">
            <a:noFill/>
          </a:ln>
        </p:spPr>
      </p:pic>
      <p:sp>
        <p:nvSpPr>
          <p:cNvPr id="4" name="Rectangle 20">
            <a:extLst>
              <a:ext uri="{FF2B5EF4-FFF2-40B4-BE49-F238E27FC236}">
                <a16:creationId xmlns:a16="http://schemas.microsoft.com/office/drawing/2014/main" id="{8E4658CB-BAE6-4495-C85F-FE887E516914}"/>
              </a:ext>
            </a:extLst>
          </p:cNvPr>
          <p:cNvSpPr/>
          <p:nvPr/>
        </p:nvSpPr>
        <p:spPr>
          <a:xfrm>
            <a:off x="7173431" y="0"/>
            <a:ext cx="5018565" cy="6943057"/>
          </a:xfrm>
          <a:prstGeom prst="rect">
            <a:avLst/>
          </a:prstGeom>
          <a:solidFill>
            <a:srgbClr val="FF7C80"/>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Light"/>
            </a:endParaRPr>
          </a:p>
        </p:txBody>
      </p:sp>
      <p:sp>
        <p:nvSpPr>
          <p:cNvPr id="5" name="Title 3">
            <a:extLst>
              <a:ext uri="{FF2B5EF4-FFF2-40B4-BE49-F238E27FC236}">
                <a16:creationId xmlns:a16="http://schemas.microsoft.com/office/drawing/2014/main" id="{F5AD2172-B218-2BAA-95C5-EFD8B51CDB13}"/>
              </a:ext>
            </a:extLst>
          </p:cNvPr>
          <p:cNvSpPr txBox="1"/>
          <p:nvPr/>
        </p:nvSpPr>
        <p:spPr>
          <a:xfrm>
            <a:off x="6889349" y="2937037"/>
            <a:ext cx="5302651" cy="1288709"/>
          </a:xfrm>
          <a:prstGeom prst="rect">
            <a:avLst/>
          </a:prstGeom>
          <a:noFill/>
          <a:ln cap="flat">
            <a:noFill/>
          </a:ln>
        </p:spPr>
        <p:txBody>
          <a:bodyPr vert="horz" wrap="square" lIns="91440" tIns="45720" rIns="91440" bIns="45720" anchor="ctr" anchorCtr="1" compatLnSpc="1">
            <a:normAutofit/>
          </a:bodyPr>
          <a:lstStyle/>
          <a:p>
            <a:pPr marL="0" marR="0" lvl="0" indent="0" algn="ctr" defTabSz="914400" rtl="0" fontAlgn="auto" hangingPunct="1">
              <a:lnSpc>
                <a:spcPct val="85000"/>
              </a:lnSpc>
              <a:spcBef>
                <a:spcPts val="0"/>
              </a:spcBef>
              <a:spcAft>
                <a:spcPts val="0"/>
              </a:spcAft>
              <a:buNone/>
              <a:tabLst/>
              <a:defRPr sz="1800" b="0" i="0" u="none" strike="noStrike" kern="0" cap="none" spc="0" baseline="0">
                <a:solidFill>
                  <a:srgbClr val="000000"/>
                </a:solidFill>
                <a:uFillTx/>
              </a:defRPr>
            </a:pPr>
            <a:r>
              <a:rPr lang="en-GB" sz="6600" b="1" i="0" u="none" strike="noStrike" kern="1200" cap="none" spc="-120" baseline="0" dirty="0">
                <a:solidFill>
                  <a:srgbClr val="FFFFFF"/>
                </a:solidFill>
                <a:uFillTx/>
                <a:latin typeface="Sagona Book" pitchFamily="34"/>
              </a:rPr>
              <a:t>Caregiving</a:t>
            </a:r>
            <a:r>
              <a:rPr lang="en-GB" sz="6600" b="0" i="0" u="none" strike="noStrike" kern="1200" cap="none" spc="-120" baseline="0" dirty="0">
                <a:solidFill>
                  <a:srgbClr val="FFFFFF"/>
                </a:solidFill>
                <a:uFillTx/>
                <a:latin typeface="Sagona Book" pitchFamily="34"/>
              </a:rPr>
              <a:t> </a:t>
            </a:r>
            <a:endParaRPr lang="en-GB" sz="6600" b="0" i="0" u="none" strike="noStrike" kern="1200" cap="none" spc="-120" baseline="0" dirty="0">
              <a:solidFill>
                <a:srgbClr val="FFFFFF"/>
              </a:solidFill>
              <a:uFillTx/>
              <a:latin typeface="Calibri Ligh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80">
                                          <p:stCondLst>
                                            <p:cond delay="0"/>
                                          </p:stCondLst>
                                        </p:cTn>
                                        <p:tgtEl>
                                          <p:spTgt spid="5">
                                            <p:txEl>
                                              <p:pRg st="0" end="0"/>
                                            </p:txEl>
                                          </p:spTgt>
                                        </p:tgtEl>
                                      </p:cBhvr>
                                    </p:animEffect>
                                    <p:anim calcmode="lin" valueType="num">
                                      <p:cBhvr>
                                        <p:cTn id="8"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xEl>
                                              <p:pRg st="0" end="0"/>
                                            </p:txEl>
                                          </p:spTgt>
                                        </p:tgtEl>
                                      </p:cBhvr>
                                      <p:to x="100000" y="60000"/>
                                    </p:animScale>
                                    <p:animScale>
                                      <p:cBhvr>
                                        <p:cTn id="14" dur="166" decel="50000">
                                          <p:stCondLst>
                                            <p:cond delay="676"/>
                                          </p:stCondLst>
                                        </p:cTn>
                                        <p:tgtEl>
                                          <p:spTgt spid="5">
                                            <p:txEl>
                                              <p:pRg st="0" end="0"/>
                                            </p:txEl>
                                          </p:spTgt>
                                        </p:tgtEl>
                                      </p:cBhvr>
                                      <p:to x="100000" y="100000"/>
                                    </p:animScale>
                                    <p:animScale>
                                      <p:cBhvr>
                                        <p:cTn id="15" dur="26">
                                          <p:stCondLst>
                                            <p:cond delay="1312"/>
                                          </p:stCondLst>
                                        </p:cTn>
                                        <p:tgtEl>
                                          <p:spTgt spid="5">
                                            <p:txEl>
                                              <p:pRg st="0" end="0"/>
                                            </p:txEl>
                                          </p:spTgt>
                                        </p:tgtEl>
                                      </p:cBhvr>
                                      <p:to x="100000" y="80000"/>
                                    </p:animScale>
                                    <p:animScale>
                                      <p:cBhvr>
                                        <p:cTn id="16" dur="166" decel="50000">
                                          <p:stCondLst>
                                            <p:cond delay="1338"/>
                                          </p:stCondLst>
                                        </p:cTn>
                                        <p:tgtEl>
                                          <p:spTgt spid="5">
                                            <p:txEl>
                                              <p:pRg st="0" end="0"/>
                                            </p:txEl>
                                          </p:spTgt>
                                        </p:tgtEl>
                                      </p:cBhvr>
                                      <p:to x="100000" y="100000"/>
                                    </p:animScale>
                                    <p:animScale>
                                      <p:cBhvr>
                                        <p:cTn id="17" dur="26">
                                          <p:stCondLst>
                                            <p:cond delay="1642"/>
                                          </p:stCondLst>
                                        </p:cTn>
                                        <p:tgtEl>
                                          <p:spTgt spid="5">
                                            <p:txEl>
                                              <p:pRg st="0" end="0"/>
                                            </p:txEl>
                                          </p:spTgt>
                                        </p:tgtEl>
                                      </p:cBhvr>
                                      <p:to x="100000" y="90000"/>
                                    </p:animScale>
                                    <p:animScale>
                                      <p:cBhvr>
                                        <p:cTn id="18" dur="166" decel="50000">
                                          <p:stCondLst>
                                            <p:cond delay="1668"/>
                                          </p:stCondLst>
                                        </p:cTn>
                                        <p:tgtEl>
                                          <p:spTgt spid="5">
                                            <p:txEl>
                                              <p:pRg st="0" end="0"/>
                                            </p:txEl>
                                          </p:spTgt>
                                        </p:tgtEl>
                                      </p:cBhvr>
                                      <p:to x="100000" y="100000"/>
                                    </p:animScale>
                                    <p:animScale>
                                      <p:cBhvr>
                                        <p:cTn id="19" dur="26">
                                          <p:stCondLst>
                                            <p:cond delay="1808"/>
                                          </p:stCondLst>
                                        </p:cTn>
                                        <p:tgtEl>
                                          <p:spTgt spid="5">
                                            <p:txEl>
                                              <p:pRg st="0" end="0"/>
                                            </p:txEl>
                                          </p:spTgt>
                                        </p:tgtEl>
                                      </p:cBhvr>
                                      <p:to x="100000" y="95000"/>
                                    </p:animScale>
                                    <p:animScale>
                                      <p:cBhvr>
                                        <p:cTn id="20" dur="166" decel="50000">
                                          <p:stCondLst>
                                            <p:cond delay="1834"/>
                                          </p:stCondLst>
                                        </p:cTn>
                                        <p:tgtEl>
                                          <p:spTgt spid="5">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name="Slide6">
    <p:bg>
      <p:bgPr>
        <a:solidFill>
          <a:srgbClr val="FF7C80"/>
        </a:solidFill>
        <a:effectLst/>
      </p:bgPr>
    </p:bg>
    <p:spTree>
      <p:nvGrpSpPr>
        <p:cNvPr id="1" name=""/>
        <p:cNvGrpSpPr/>
        <p:nvPr/>
      </p:nvGrpSpPr>
      <p:grpSpPr>
        <a:xfrm>
          <a:off x="0" y="0"/>
          <a:ext cx="0" cy="0"/>
          <a:chOff x="0" y="0"/>
          <a:chExt cx="0" cy="0"/>
        </a:xfrm>
      </p:grpSpPr>
      <p:sp>
        <p:nvSpPr>
          <p:cNvPr id="17" name="Text Placeholder 16">
            <a:extLst>
              <a:ext uri="{FF2B5EF4-FFF2-40B4-BE49-F238E27FC236}">
                <a16:creationId xmlns:a16="http://schemas.microsoft.com/office/drawing/2014/main" id="{F74D0415-F548-3EEA-5BE3-9F86545B685F}"/>
              </a:ext>
            </a:extLst>
          </p:cNvPr>
          <p:cNvSpPr>
            <a:spLocks noGrp="1"/>
          </p:cNvSpPr>
          <p:nvPr>
            <p:ph type="body" idx="1"/>
          </p:nvPr>
        </p:nvSpPr>
        <p:spPr>
          <a:xfrm>
            <a:off x="137652" y="319549"/>
            <a:ext cx="6056671" cy="1011648"/>
          </a:xfrm>
        </p:spPr>
        <p:txBody>
          <a:bodyPr>
            <a:normAutofit/>
          </a:bodyPr>
          <a:lstStyle/>
          <a:p>
            <a:pPr algn="ctr"/>
            <a:r>
              <a:rPr lang="en-GB" sz="3200" b="1" dirty="0">
                <a:solidFill>
                  <a:srgbClr val="FFFFFF"/>
                </a:solidFill>
                <a:latin typeface="Sagona" pitchFamily="2"/>
              </a:rPr>
              <a:t>What is exceptional caregiving?</a:t>
            </a:r>
            <a:endParaRPr lang="en-GB" sz="3200" b="1" dirty="0"/>
          </a:p>
        </p:txBody>
      </p:sp>
      <p:sp>
        <p:nvSpPr>
          <p:cNvPr id="31" name="Rectangle 30">
            <a:extLst>
              <a:ext uri="{FF2B5EF4-FFF2-40B4-BE49-F238E27FC236}">
                <a16:creationId xmlns:a16="http://schemas.microsoft.com/office/drawing/2014/main" id="{91F7C35E-89AD-905B-8D12-CD699151D62B}"/>
              </a:ext>
            </a:extLst>
          </p:cNvPr>
          <p:cNvSpPr/>
          <p:nvPr/>
        </p:nvSpPr>
        <p:spPr>
          <a:xfrm>
            <a:off x="373626" y="1504334"/>
            <a:ext cx="5820697" cy="5034117"/>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r>
              <a:rPr lang="en-GB" dirty="0">
                <a:solidFill>
                  <a:schemeClr val="bg1">
                    <a:lumMod val="95000"/>
                  </a:schemeClr>
                </a:solidFill>
              </a:rPr>
              <a:t>Exceptional care in the early years means providing more than just physical care, it involves respectful, responsive and relationship focused caregiving that helps children feel seen, understood and valued, supporting their emotional security, physical development and sense of self. This aligns closely with Emmi Pikler’s approach, which emphasises respectful caregiving, sensitive responses to children cues and allowing freedom of movement within safe, enabling environments. Pikler highlighted that when caregivers respond calmly and consistently during everyday care routines, children develop secure attachments, confidence and a strong sense of self (Pikler Institute, 2018). Responsive caregiving, where adults carefully observe and respond to children’s signals, has been linked to improved socio-emotional, cognitive and health outcomes and supports secure attachments that underpin lifelong wellbeing (UNICEF, 2022) </a:t>
            </a:r>
          </a:p>
        </p:txBody>
      </p:sp>
      <p:pic>
        <p:nvPicPr>
          <p:cNvPr id="1028" name="Picture 4" descr="What is Responsive Caregiving?">
            <a:extLst>
              <a:ext uri="{FF2B5EF4-FFF2-40B4-BE49-F238E27FC236}">
                <a16:creationId xmlns:a16="http://schemas.microsoft.com/office/drawing/2014/main" id="{AB86A9A2-65B8-D35C-F7E8-F53BEEEE4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4716" y="1917405"/>
            <a:ext cx="5071730" cy="3810000"/>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EF11B43F-3E2E-EF1F-72D6-342B20EC29EC}"/>
              </a:ext>
            </a:extLst>
          </p:cNvPr>
          <p:cNvSpPr txBox="1"/>
          <p:nvPr/>
        </p:nvSpPr>
        <p:spPr>
          <a:xfrm>
            <a:off x="9170581" y="5727405"/>
            <a:ext cx="2640210" cy="369332"/>
          </a:xfrm>
          <a:prstGeom prst="rect">
            <a:avLst/>
          </a:prstGeom>
          <a:noFill/>
        </p:spPr>
        <p:txBody>
          <a:bodyPr wrap="none" rtlCol="0">
            <a:spAutoFit/>
          </a:bodyPr>
          <a:lstStyle/>
          <a:p>
            <a:r>
              <a:rPr lang="en-GB" dirty="0"/>
              <a:t>(Child Care Aware, 2019)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1000"/>
                                        <p:tgtEl>
                                          <p:spTgt spid="17">
                                            <p:txEl>
                                              <p:pRg st="0" end="0"/>
                                            </p:txEl>
                                          </p:spTgt>
                                        </p:tgtEl>
                                      </p:cBhvr>
                                    </p:animEffect>
                                    <p:anim calcmode="lin" valueType="num">
                                      <p:cBhvr>
                                        <p:cTn id="8"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1">
                                            <p:txEl>
                                              <p:pRg st="0" end="0"/>
                                            </p:txEl>
                                          </p:spTgt>
                                        </p:tgtEl>
                                        <p:attrNameLst>
                                          <p:attrName>style.visibility</p:attrName>
                                        </p:attrNameLst>
                                      </p:cBhvr>
                                      <p:to>
                                        <p:strVal val="visible"/>
                                      </p:to>
                                    </p:set>
                                    <p:animEffect transition="in" filter="fade">
                                      <p:cBhvr>
                                        <p:cTn id="14" dur="5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7C80"/>
        </a:solidFill>
        <a:effectLst/>
      </p:bgPr>
    </p:bg>
    <p:spTree>
      <p:nvGrpSpPr>
        <p:cNvPr id="1" name=""/>
        <p:cNvGrpSpPr/>
        <p:nvPr/>
      </p:nvGrpSpPr>
      <p:grpSpPr>
        <a:xfrm>
          <a:off x="0" y="0"/>
          <a:ext cx="0" cy="0"/>
          <a:chOff x="0" y="0"/>
          <a:chExt cx="0" cy="0"/>
        </a:xfrm>
      </p:grpSpPr>
      <p:pic>
        <p:nvPicPr>
          <p:cNvPr id="7" name="Picture 6" descr="@playroomstories Emmi Pikler's 7 key principles Oskar's Wooden Ark Blogpost">
            <a:extLst>
              <a:ext uri="{FF2B5EF4-FFF2-40B4-BE49-F238E27FC236}">
                <a16:creationId xmlns:a16="http://schemas.microsoft.com/office/drawing/2014/main" id="{A8D43E12-8AFB-21A6-98B4-34195D03E3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5489" y="1075270"/>
            <a:ext cx="5124310" cy="5124310"/>
          </a:xfrm>
          <a:prstGeom prst="rect">
            <a:avLst/>
          </a:prstGeom>
          <a:noFill/>
          <a:extLst>
            <a:ext uri="{909E8E84-426E-40DD-AFC4-6F175D3DCCD1}">
              <a14:hiddenFill xmlns:a14="http://schemas.microsoft.com/office/drawing/2010/main">
                <a:solidFill>
                  <a:srgbClr val="FFFFFF"/>
                </a:solidFill>
              </a14:hiddenFill>
            </a:ext>
          </a:extLst>
        </p:spPr>
      </p:pic>
      <p:sp>
        <p:nvSpPr>
          <p:cNvPr id="32" name="Rectangle 31">
            <a:extLst>
              <a:ext uri="{FF2B5EF4-FFF2-40B4-BE49-F238E27FC236}">
                <a16:creationId xmlns:a16="http://schemas.microsoft.com/office/drawing/2014/main" id="{EE1A1942-EA41-5FBF-6902-AD6AC94616E1}"/>
              </a:ext>
            </a:extLst>
          </p:cNvPr>
          <p:cNvSpPr/>
          <p:nvPr/>
        </p:nvSpPr>
        <p:spPr>
          <a:xfrm>
            <a:off x="481781" y="358877"/>
            <a:ext cx="5614219" cy="6140245"/>
          </a:xfrm>
          <a:prstGeom prst="rect">
            <a:avLst/>
          </a:prstGeom>
          <a:solidFill>
            <a:srgbClr val="FFCC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dirty="0"/>
          </a:p>
          <a:p>
            <a:r>
              <a:rPr lang="en-US" dirty="0">
                <a:solidFill>
                  <a:schemeClr val="bg1">
                    <a:lumMod val="95000"/>
                  </a:schemeClr>
                </a:solidFill>
              </a:rPr>
              <a:t>Dr Emmi Pikler showed that everyday care routines feeding, nappy changes, dressing, bathing are more than practical tasks they are opportunities to build connection and relationships.</a:t>
            </a:r>
            <a:endParaRPr lang="en-GB" dirty="0">
              <a:solidFill>
                <a:schemeClr val="bg1">
                  <a:lumMod val="95000"/>
                </a:schemeClr>
              </a:solidFill>
            </a:endParaRPr>
          </a:p>
          <a:p>
            <a:r>
              <a:rPr lang="en-GB" dirty="0">
                <a:solidFill>
                  <a:schemeClr val="bg1">
                    <a:lumMod val="95000"/>
                  </a:schemeClr>
                </a:solidFill>
              </a:rPr>
              <a:t> </a:t>
            </a:r>
          </a:p>
          <a:p>
            <a:r>
              <a:rPr lang="en-US" dirty="0">
                <a:solidFill>
                  <a:schemeClr val="bg1">
                    <a:lumMod val="95000"/>
                  </a:schemeClr>
                </a:solidFill>
              </a:rPr>
              <a:t>Caregivers are encouraged to:</a:t>
            </a:r>
            <a:endParaRPr lang="en-GB" dirty="0">
              <a:solidFill>
                <a:schemeClr val="bg1">
                  <a:lumMod val="95000"/>
                </a:schemeClr>
              </a:solidFill>
            </a:endParaRPr>
          </a:p>
          <a:p>
            <a:pPr marL="285750" lvl="0" indent="-285750">
              <a:buFont typeface="Arial" panose="020B0604020202020204" pitchFamily="34" charset="0"/>
              <a:buChar char="•"/>
            </a:pPr>
            <a:r>
              <a:rPr lang="en-US" dirty="0">
                <a:solidFill>
                  <a:schemeClr val="bg1">
                    <a:lumMod val="95000"/>
                  </a:schemeClr>
                </a:solidFill>
              </a:rPr>
              <a:t>Give full attention so children feel respected and valued.</a:t>
            </a:r>
            <a:endParaRPr lang="en-GB" dirty="0">
              <a:solidFill>
                <a:schemeClr val="bg1">
                  <a:lumMod val="95000"/>
                </a:schemeClr>
              </a:solidFill>
            </a:endParaRPr>
          </a:p>
          <a:p>
            <a:pPr marL="285750" lvl="0" indent="-285750">
              <a:buFont typeface="Arial" panose="020B0604020202020204" pitchFamily="34" charset="0"/>
              <a:buChar char="•"/>
            </a:pPr>
            <a:r>
              <a:rPr lang="en-US" dirty="0">
                <a:solidFill>
                  <a:schemeClr val="bg1">
                    <a:lumMod val="95000"/>
                  </a:schemeClr>
                </a:solidFill>
              </a:rPr>
              <a:t>Move calmly to create a peaceful environment.</a:t>
            </a:r>
            <a:endParaRPr lang="en-GB" dirty="0">
              <a:solidFill>
                <a:schemeClr val="bg1">
                  <a:lumMod val="95000"/>
                </a:schemeClr>
              </a:solidFill>
            </a:endParaRPr>
          </a:p>
          <a:p>
            <a:pPr marL="285750" lvl="0" indent="-285750">
              <a:buFont typeface="Arial" panose="020B0604020202020204" pitchFamily="34" charset="0"/>
              <a:buChar char="•"/>
            </a:pPr>
            <a:r>
              <a:rPr lang="en-US" dirty="0">
                <a:solidFill>
                  <a:schemeClr val="bg1">
                    <a:lumMod val="95000"/>
                  </a:schemeClr>
                </a:solidFill>
              </a:rPr>
              <a:t>Communicate continuously and wait for the child’s responses.</a:t>
            </a:r>
            <a:endParaRPr lang="en-GB" dirty="0">
              <a:solidFill>
                <a:schemeClr val="bg1">
                  <a:lumMod val="95000"/>
                </a:schemeClr>
              </a:solidFill>
            </a:endParaRPr>
          </a:p>
          <a:p>
            <a:pPr marL="285750" lvl="0" indent="-285750">
              <a:buFont typeface="Arial" panose="020B0604020202020204" pitchFamily="34" charset="0"/>
              <a:buChar char="•"/>
            </a:pPr>
            <a:r>
              <a:rPr lang="en-US" dirty="0">
                <a:solidFill>
                  <a:schemeClr val="bg1">
                    <a:lumMod val="95000"/>
                  </a:schemeClr>
                </a:solidFill>
              </a:rPr>
              <a:t>Work “with” the child, inviting participation and respecting their pace.</a:t>
            </a:r>
            <a:endParaRPr lang="en-GB" dirty="0">
              <a:solidFill>
                <a:schemeClr val="bg1">
                  <a:lumMod val="95000"/>
                </a:schemeClr>
              </a:solidFill>
            </a:endParaRPr>
          </a:p>
          <a:p>
            <a:pPr marL="285750" lvl="0" indent="-285750">
              <a:buFont typeface="Arial" panose="020B0604020202020204" pitchFamily="34" charset="0"/>
              <a:buChar char="•"/>
            </a:pPr>
            <a:r>
              <a:rPr lang="en-US" dirty="0">
                <a:solidFill>
                  <a:schemeClr val="bg1">
                    <a:lumMod val="95000"/>
                  </a:schemeClr>
                </a:solidFill>
              </a:rPr>
              <a:t>Respond to children’s cues rather than ignoring them.</a:t>
            </a:r>
            <a:endParaRPr lang="en-GB" dirty="0">
              <a:solidFill>
                <a:schemeClr val="bg1">
                  <a:lumMod val="95000"/>
                </a:schemeClr>
              </a:solidFill>
            </a:endParaRPr>
          </a:p>
          <a:p>
            <a:pPr lvl="0"/>
            <a:endParaRPr lang="en-GB" dirty="0">
              <a:solidFill>
                <a:schemeClr val="bg1">
                  <a:lumMod val="95000"/>
                </a:schemeClr>
              </a:solidFill>
            </a:endParaRPr>
          </a:p>
          <a:p>
            <a:r>
              <a:rPr lang="en-US" dirty="0">
                <a:solidFill>
                  <a:schemeClr val="bg1">
                    <a:lumMod val="95000"/>
                  </a:schemeClr>
                </a:solidFill>
              </a:rPr>
              <a:t>In this approach, caregiving becomes a dialogue, and children are seen as active participants in their own development. Respectful, responsive care builds secure attachment, emotional regulation, and confidence. (Pikler Institute, 2018)</a:t>
            </a:r>
            <a:endParaRPr lang="en-GB" dirty="0">
              <a:solidFill>
                <a:schemeClr val="bg1">
                  <a:lumMod val="95000"/>
                </a:schemeClr>
              </a:solidFill>
            </a:endParaRPr>
          </a:p>
          <a:p>
            <a:r>
              <a:rPr lang="en-GB" dirty="0"/>
              <a:t> </a:t>
            </a:r>
          </a:p>
          <a:p>
            <a:r>
              <a:rPr lang="en-GB" dirty="0"/>
              <a:t> </a:t>
            </a:r>
          </a:p>
        </p:txBody>
      </p:sp>
    </p:spTree>
    <p:extLst>
      <p:ext uri="{BB962C8B-B14F-4D97-AF65-F5344CB8AC3E}">
        <p14:creationId xmlns:p14="http://schemas.microsoft.com/office/powerpoint/2010/main" val="2972372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xEl>
                                              <p:pRg st="1" end="1"/>
                                            </p:txEl>
                                          </p:spTgt>
                                        </p:tgtEl>
                                        <p:attrNameLst>
                                          <p:attrName>style.visibility</p:attrName>
                                        </p:attrNameLst>
                                      </p:cBhvr>
                                      <p:to>
                                        <p:strVal val="visible"/>
                                      </p:to>
                                    </p:set>
                                    <p:animEffect transition="in" filter="fade">
                                      <p:cBhvr>
                                        <p:cTn id="7" dur="500"/>
                                        <p:tgtEl>
                                          <p:spTgt spid="32">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2">
                                            <p:txEl>
                                              <p:pRg st="2" end="2"/>
                                            </p:txEl>
                                          </p:spTgt>
                                        </p:tgtEl>
                                        <p:attrNameLst>
                                          <p:attrName>style.visibility</p:attrName>
                                        </p:attrNameLst>
                                      </p:cBhvr>
                                      <p:to>
                                        <p:strVal val="visible"/>
                                      </p:to>
                                    </p:set>
                                    <p:animEffect transition="in" filter="fade">
                                      <p:cBhvr>
                                        <p:cTn id="10" dur="500"/>
                                        <p:tgtEl>
                                          <p:spTgt spid="32">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2">
                                            <p:txEl>
                                              <p:pRg st="3" end="3"/>
                                            </p:txEl>
                                          </p:spTgt>
                                        </p:tgtEl>
                                        <p:attrNameLst>
                                          <p:attrName>style.visibility</p:attrName>
                                        </p:attrNameLst>
                                      </p:cBhvr>
                                      <p:to>
                                        <p:strVal val="visible"/>
                                      </p:to>
                                    </p:set>
                                    <p:animEffect transition="in" filter="fade">
                                      <p:cBhvr>
                                        <p:cTn id="13" dur="500"/>
                                        <p:tgtEl>
                                          <p:spTgt spid="32">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2">
                                            <p:txEl>
                                              <p:pRg st="4" end="4"/>
                                            </p:txEl>
                                          </p:spTgt>
                                        </p:tgtEl>
                                        <p:attrNameLst>
                                          <p:attrName>style.visibility</p:attrName>
                                        </p:attrNameLst>
                                      </p:cBhvr>
                                      <p:to>
                                        <p:strVal val="visible"/>
                                      </p:to>
                                    </p:set>
                                    <p:animEffect transition="in" filter="fade">
                                      <p:cBhvr>
                                        <p:cTn id="16" dur="500"/>
                                        <p:tgtEl>
                                          <p:spTgt spid="32">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2">
                                            <p:txEl>
                                              <p:pRg st="5" end="5"/>
                                            </p:txEl>
                                          </p:spTgt>
                                        </p:tgtEl>
                                        <p:attrNameLst>
                                          <p:attrName>style.visibility</p:attrName>
                                        </p:attrNameLst>
                                      </p:cBhvr>
                                      <p:to>
                                        <p:strVal val="visible"/>
                                      </p:to>
                                    </p:set>
                                    <p:animEffect transition="in" filter="fade">
                                      <p:cBhvr>
                                        <p:cTn id="19" dur="500"/>
                                        <p:tgtEl>
                                          <p:spTgt spid="32">
                                            <p:txEl>
                                              <p:pRg st="5" end="5"/>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2">
                                            <p:txEl>
                                              <p:pRg st="6" end="6"/>
                                            </p:txEl>
                                          </p:spTgt>
                                        </p:tgtEl>
                                        <p:attrNameLst>
                                          <p:attrName>style.visibility</p:attrName>
                                        </p:attrNameLst>
                                      </p:cBhvr>
                                      <p:to>
                                        <p:strVal val="visible"/>
                                      </p:to>
                                    </p:set>
                                    <p:animEffect transition="in" filter="fade">
                                      <p:cBhvr>
                                        <p:cTn id="22" dur="500"/>
                                        <p:tgtEl>
                                          <p:spTgt spid="32">
                                            <p:txEl>
                                              <p:pRg st="6" end="6"/>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2">
                                            <p:txEl>
                                              <p:pRg st="7" end="7"/>
                                            </p:txEl>
                                          </p:spTgt>
                                        </p:tgtEl>
                                        <p:attrNameLst>
                                          <p:attrName>style.visibility</p:attrName>
                                        </p:attrNameLst>
                                      </p:cBhvr>
                                      <p:to>
                                        <p:strVal val="visible"/>
                                      </p:to>
                                    </p:set>
                                    <p:animEffect transition="in" filter="fade">
                                      <p:cBhvr>
                                        <p:cTn id="25" dur="500"/>
                                        <p:tgtEl>
                                          <p:spTgt spid="32">
                                            <p:txEl>
                                              <p:pRg st="7" end="7"/>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2">
                                            <p:txEl>
                                              <p:pRg st="8" end="8"/>
                                            </p:txEl>
                                          </p:spTgt>
                                        </p:tgtEl>
                                        <p:attrNameLst>
                                          <p:attrName>style.visibility</p:attrName>
                                        </p:attrNameLst>
                                      </p:cBhvr>
                                      <p:to>
                                        <p:strVal val="visible"/>
                                      </p:to>
                                    </p:set>
                                    <p:animEffect transition="in" filter="fade">
                                      <p:cBhvr>
                                        <p:cTn id="28" dur="500"/>
                                        <p:tgtEl>
                                          <p:spTgt spid="32">
                                            <p:txEl>
                                              <p:pRg st="8" end="8"/>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2">
                                            <p:txEl>
                                              <p:pRg st="10" end="10"/>
                                            </p:txEl>
                                          </p:spTgt>
                                        </p:tgtEl>
                                        <p:attrNameLst>
                                          <p:attrName>style.visibility</p:attrName>
                                        </p:attrNameLst>
                                      </p:cBhvr>
                                      <p:to>
                                        <p:strVal val="visible"/>
                                      </p:to>
                                    </p:set>
                                    <p:animEffect transition="in" filter="fade">
                                      <p:cBhvr>
                                        <p:cTn id="31" dur="500"/>
                                        <p:tgtEl>
                                          <p:spTgt spid="3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7C80"/>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9935A3-D045-5A48-A573-267AE8655B7A}"/>
              </a:ext>
            </a:extLst>
          </p:cNvPr>
          <p:cNvSpPr/>
          <p:nvPr/>
        </p:nvSpPr>
        <p:spPr>
          <a:xfrm>
            <a:off x="668593" y="766914"/>
            <a:ext cx="6528620" cy="2507227"/>
          </a:xfrm>
          <a:prstGeom prst="rect">
            <a:avLst/>
          </a:prstGeom>
          <a:solidFill>
            <a:srgbClr val="FFCC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The Importance Of A Professional Early Years Practitioner - Early Years ...">
            <a:extLst>
              <a:ext uri="{FF2B5EF4-FFF2-40B4-BE49-F238E27FC236}">
                <a16:creationId xmlns:a16="http://schemas.microsoft.com/office/drawing/2014/main" id="{4273562D-E968-782D-B4B9-32D737A253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1737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F0A70AD9-2D4E-AF61-DB78-FA2906A5954E}"/>
              </a:ext>
            </a:extLst>
          </p:cNvPr>
          <p:cNvSpPr/>
          <p:nvPr/>
        </p:nvSpPr>
        <p:spPr>
          <a:xfrm>
            <a:off x="5317669" y="574809"/>
            <a:ext cx="6542315" cy="6018102"/>
          </a:xfrm>
          <a:prstGeom prst="rect">
            <a:avLst/>
          </a:prstGeom>
          <a:solidFill>
            <a:srgbClr val="FF66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Bronfenbrenner’s ecological systems theory shows that children develop within interconnected environments such as family, early years settings and the wider community, all of which influence development (International Journal of Early Childhood Environmental Education, 2022). This highlights the importance of high-quality caregiving, as everyday relationships and environments shape children’s emotional security, confidence and learning. When practitioners provide warm, responsive care and work closely with families, they create consistency between home and setting. These positive relationships help children feel safe, valued and ready to explore, supporting holistic development and long-term wellbeing.</a:t>
            </a:r>
            <a:endParaRPr lang="en-GB" dirty="0">
              <a:solidFill>
                <a:schemeClr val="bg1">
                  <a:lumMod val="95000"/>
                </a:schemeClr>
              </a:solidFill>
            </a:endParaRPr>
          </a:p>
        </p:txBody>
      </p:sp>
      <p:pic>
        <p:nvPicPr>
          <p:cNvPr id="9" name="Picture 8">
            <a:extLst>
              <a:ext uri="{FF2B5EF4-FFF2-40B4-BE49-F238E27FC236}">
                <a16:creationId xmlns:a16="http://schemas.microsoft.com/office/drawing/2014/main" id="{D75D2C14-0409-5FBD-46C5-F791C4C0054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2" b="5165"/>
          <a:stretch/>
        </p:blipFill>
        <p:spPr bwMode="auto">
          <a:xfrm>
            <a:off x="807448" y="3429000"/>
            <a:ext cx="3702773" cy="296975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6">
            <a:extLst>
              <a:ext uri="{FF2B5EF4-FFF2-40B4-BE49-F238E27FC236}">
                <a16:creationId xmlns:a16="http://schemas.microsoft.com/office/drawing/2014/main" id="{01397166-CF8C-514C-24C5-62C8966BC98A}"/>
              </a:ext>
            </a:extLst>
          </p:cNvPr>
          <p:cNvSpPr txBox="1"/>
          <p:nvPr/>
        </p:nvSpPr>
        <p:spPr>
          <a:xfrm>
            <a:off x="2964975" y="6199320"/>
            <a:ext cx="2434897" cy="307777"/>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dirty="0"/>
              <a:t>(The Education People, 2021)</a:t>
            </a:r>
            <a:endParaRPr lang="en-US" sz="1400" dirty="0"/>
          </a:p>
        </p:txBody>
      </p:sp>
    </p:spTree>
    <p:extLst>
      <p:ext uri="{BB962C8B-B14F-4D97-AF65-F5344CB8AC3E}">
        <p14:creationId xmlns:p14="http://schemas.microsoft.com/office/powerpoint/2010/main" val="4020155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7C80"/>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D0AB3F1-5364-1E71-2A94-80DE5307BEE2}"/>
              </a:ext>
            </a:extLst>
          </p:cNvPr>
          <p:cNvSpPr/>
          <p:nvPr/>
        </p:nvSpPr>
        <p:spPr>
          <a:xfrm>
            <a:off x="326572" y="119743"/>
            <a:ext cx="11092542" cy="6651171"/>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 </a:t>
            </a:r>
            <a:endParaRPr lang="en-GB" sz="2800" dirty="0"/>
          </a:p>
          <a:p>
            <a:pPr algn="ctr"/>
            <a:r>
              <a:rPr lang="en-GB" sz="2800" dirty="0">
                <a:latin typeface="Sagona" panose="02010004040101010103" pitchFamily="2" charset="0"/>
              </a:rPr>
              <a:t>Exceptional Caregiving</a:t>
            </a:r>
            <a:endParaRPr lang="en-GB" dirty="0"/>
          </a:p>
          <a:p>
            <a:endParaRPr lang="en-US" dirty="0"/>
          </a:p>
          <a:p>
            <a:r>
              <a:rPr lang="en-US" sz="1600" dirty="0"/>
              <a:t>Nurturing Health and Wellbeing</a:t>
            </a:r>
            <a:br>
              <a:rPr lang="en-US" sz="1600" dirty="0"/>
            </a:br>
            <a:r>
              <a:rPr lang="en-US" sz="1600" dirty="0"/>
              <a:t>Good health starts with meeting daily needs—from managing medication and using health services to keeping track of both physical and emotional wellbeing (Maslow, 1943/2020). Showing affection and responding to needs builds strong emotional bonds, supporting resilience and overall wellbeing (Bowlby, 2025).</a:t>
            </a:r>
            <a:endParaRPr lang="en-GB" sz="1600" dirty="0"/>
          </a:p>
          <a:p>
            <a:r>
              <a:rPr lang="en-GB" sz="1600" dirty="0"/>
              <a:t> </a:t>
            </a:r>
          </a:p>
          <a:p>
            <a:r>
              <a:rPr lang="en-US" sz="1600" dirty="0"/>
              <a:t>Everyday Learning and Growth</a:t>
            </a:r>
            <a:br>
              <a:rPr lang="en-US" sz="1600" dirty="0"/>
            </a:br>
            <a:r>
              <a:rPr lang="en-US" sz="1600" dirty="0"/>
              <a:t>Learning happens every day through talking, reading, guiding exploration, play, and modeling behavior. These moments help children develop skills, confidence, and a love of learning. Inclusive and enabling environments spark curiosity and support development (Care Learning, 2024).</a:t>
            </a:r>
            <a:endParaRPr lang="en-GB" sz="1600" dirty="0"/>
          </a:p>
          <a:p>
            <a:r>
              <a:rPr lang="en-GB" sz="1600" dirty="0"/>
              <a:t> </a:t>
            </a:r>
          </a:p>
          <a:p>
            <a:r>
              <a:rPr lang="en-US" sz="1600" dirty="0"/>
              <a:t>Being Responsive</a:t>
            </a:r>
            <a:br>
              <a:rPr lang="en-US" sz="1600" dirty="0"/>
            </a:br>
            <a:r>
              <a:rPr lang="en-US" sz="1600" dirty="0"/>
              <a:t>Being responsive means noticing and meeting needs, offering comfort, guidance, and love, and practicing responsive feeding. These actions build trust and strengthen the connection between caregivers and children (World Health Organization, 2024).</a:t>
            </a:r>
            <a:endParaRPr lang="en-GB" sz="1600" dirty="0"/>
          </a:p>
          <a:p>
            <a:r>
              <a:rPr lang="en-GB" sz="1600" dirty="0"/>
              <a:t> </a:t>
            </a:r>
          </a:p>
          <a:p>
            <a:r>
              <a:rPr lang="en-US" sz="1600" dirty="0"/>
              <a:t>Safety and Security</a:t>
            </a:r>
            <a:br>
              <a:rPr lang="en-US" sz="1600" dirty="0"/>
            </a:br>
            <a:r>
              <a:rPr lang="en-US" sz="1600" dirty="0"/>
              <a:t>Safety are essential. Daily risk checks and safe environments protect both caregivers and children, ensuring physical and emotional wellbeing.</a:t>
            </a:r>
            <a:endParaRPr lang="en-GB" sz="1600" dirty="0"/>
          </a:p>
          <a:p>
            <a:r>
              <a:rPr lang="en-GB" sz="1600" dirty="0"/>
              <a:t> </a:t>
            </a:r>
            <a:br>
              <a:rPr lang="en-US" sz="1600" dirty="0"/>
            </a:br>
            <a:r>
              <a:rPr lang="en-US" sz="1600" dirty="0"/>
              <a:t>When health, learning, responsiveness, and safety come together, it creates exceptional caregiving an environment where children and adults thrive. Exceptional caregiving is about nurturing every aspect of a child’s growth while supporting emotional bonds, curiosity, and resilience. It’s care that goes beyond the basics, fostering wellbeing, confidence, and lifelong love of learning.</a:t>
            </a:r>
            <a:endParaRPr lang="en-GB" sz="1600" dirty="0"/>
          </a:p>
        </p:txBody>
      </p:sp>
    </p:spTree>
    <p:extLst>
      <p:ext uri="{BB962C8B-B14F-4D97-AF65-F5344CB8AC3E}">
        <p14:creationId xmlns:p14="http://schemas.microsoft.com/office/powerpoint/2010/main" val="329871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1000"/>
                                        <p:tgtEl>
                                          <p:spTgt spid="7">
                                            <p:txEl>
                                              <p:pRg st="1" end="1"/>
                                            </p:txEl>
                                          </p:spTgt>
                                        </p:tgtEl>
                                      </p:cBhvr>
                                    </p:animEffect>
                                    <p:anim calcmode="lin" valueType="num">
                                      <p:cBhvr>
                                        <p:cTn id="8"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3" end="3"/>
                                            </p:txEl>
                                          </p:spTgt>
                                        </p:tgtEl>
                                        <p:attrNameLst>
                                          <p:attrName>style.visibility</p:attrName>
                                        </p:attrNameLst>
                                      </p:cBhvr>
                                      <p:to>
                                        <p:strVal val="visible"/>
                                      </p:to>
                                    </p:set>
                                    <p:animEffect transition="in" filter="fade">
                                      <p:cBhvr>
                                        <p:cTn id="14" dur="1000"/>
                                        <p:tgtEl>
                                          <p:spTgt spid="7">
                                            <p:txEl>
                                              <p:pRg st="3" end="3"/>
                                            </p:txEl>
                                          </p:spTgt>
                                        </p:tgtEl>
                                      </p:cBhvr>
                                    </p:animEffect>
                                    <p:anim calcmode="lin" valueType="num">
                                      <p:cBhvr>
                                        <p:cTn id="15"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1000"/>
                                        <p:tgtEl>
                                          <p:spTgt spid="7">
                                            <p:txEl>
                                              <p:pRg st="5" end="5"/>
                                            </p:txEl>
                                          </p:spTgt>
                                        </p:tgtEl>
                                      </p:cBhvr>
                                    </p:animEffect>
                                    <p:anim calcmode="lin" valueType="num">
                                      <p:cBhvr>
                                        <p:cTn id="22"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7" end="7"/>
                                            </p:txEl>
                                          </p:spTgt>
                                        </p:tgtEl>
                                        <p:attrNameLst>
                                          <p:attrName>style.visibility</p:attrName>
                                        </p:attrNameLst>
                                      </p:cBhvr>
                                      <p:to>
                                        <p:strVal val="visible"/>
                                      </p:to>
                                    </p:set>
                                    <p:animEffect transition="in" filter="fade">
                                      <p:cBhvr>
                                        <p:cTn id="28" dur="1000"/>
                                        <p:tgtEl>
                                          <p:spTgt spid="7">
                                            <p:txEl>
                                              <p:pRg st="7" end="7"/>
                                            </p:txEl>
                                          </p:spTgt>
                                        </p:tgtEl>
                                      </p:cBhvr>
                                    </p:animEffect>
                                    <p:anim calcmode="lin" valueType="num">
                                      <p:cBhvr>
                                        <p:cTn id="29"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9" end="9"/>
                                            </p:txEl>
                                          </p:spTgt>
                                        </p:tgtEl>
                                        <p:attrNameLst>
                                          <p:attrName>style.visibility</p:attrName>
                                        </p:attrNameLst>
                                      </p:cBhvr>
                                      <p:to>
                                        <p:strVal val="visible"/>
                                      </p:to>
                                    </p:set>
                                    <p:animEffect transition="in" filter="fade">
                                      <p:cBhvr>
                                        <p:cTn id="35" dur="1000"/>
                                        <p:tgtEl>
                                          <p:spTgt spid="7">
                                            <p:txEl>
                                              <p:pRg st="9" end="9"/>
                                            </p:txEl>
                                          </p:spTgt>
                                        </p:tgtEl>
                                      </p:cBhvr>
                                    </p:animEffect>
                                    <p:anim calcmode="lin" valueType="num">
                                      <p:cBhvr>
                                        <p:cTn id="36"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1000"/>
                                        <p:tgtEl>
                                          <p:spTgt spid="7">
                                            <p:txEl>
                                              <p:pRg st="10" end="10"/>
                                            </p:txEl>
                                          </p:spTgt>
                                        </p:tgtEl>
                                      </p:cBhvr>
                                    </p:animEffect>
                                    <p:anim calcmode="lin" valueType="num">
                                      <p:cBhvr>
                                        <p:cTn id="43" dur="1000" fill="hold"/>
                                        <p:tgtEl>
                                          <p:spTgt spid="7">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name="Slide9">
    <p:spTree>
      <p:nvGrpSpPr>
        <p:cNvPr id="1" name=""/>
        <p:cNvGrpSpPr/>
        <p:nvPr/>
      </p:nvGrpSpPr>
      <p:grpSpPr>
        <a:xfrm>
          <a:off x="0" y="0"/>
          <a:ext cx="0" cy="0"/>
          <a:chOff x="0" y="0"/>
          <a:chExt cx="0" cy="0"/>
        </a:xfrm>
      </p:grpSpPr>
      <p:sp>
        <p:nvSpPr>
          <p:cNvPr id="2" name="Rectangle 16">
            <a:extLst>
              <a:ext uri="{FF2B5EF4-FFF2-40B4-BE49-F238E27FC236}">
                <a16:creationId xmlns:a16="http://schemas.microsoft.com/office/drawing/2014/main" id="{8630FB96-729C-944D-FB83-F6FA8E1CB9DC}"/>
              </a:ext>
            </a:extLst>
          </p:cNvPr>
          <p:cNvSpPr/>
          <p:nvPr/>
        </p:nvSpPr>
        <p:spPr>
          <a:xfrm>
            <a:off x="6246883" y="0"/>
            <a:ext cx="5945117" cy="6858000"/>
          </a:xfrm>
          <a:prstGeom prst="rect">
            <a:avLst/>
          </a:prstGeom>
          <a:solidFill>
            <a:srgbClr val="FFCC66"/>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800" b="1" i="0" u="none" strike="noStrike" kern="1200" cap="none" spc="0" baseline="0" dirty="0">
                <a:solidFill>
                  <a:srgbClr val="FFFFFF"/>
                </a:solidFill>
                <a:uFillTx/>
                <a:latin typeface="Sagona" pitchFamily="2"/>
              </a:rPr>
              <a:t>Professional Partnerships </a:t>
            </a:r>
          </a:p>
        </p:txBody>
      </p:sp>
      <p:pic>
        <p:nvPicPr>
          <p:cNvPr id="3" name="Picture 4" descr="Empowered by Collaboration: Achieving More, Together – The Teacher ...">
            <a:extLst>
              <a:ext uri="{FF2B5EF4-FFF2-40B4-BE49-F238E27FC236}">
                <a16:creationId xmlns:a16="http://schemas.microsoft.com/office/drawing/2014/main" id="{7D1D7D3E-A040-B021-C9F1-D96292C5C5DF}"/>
              </a:ext>
            </a:extLst>
          </p:cNvPr>
          <p:cNvPicPr>
            <a:picLocks noChangeAspect="1"/>
          </p:cNvPicPr>
          <p:nvPr/>
        </p:nvPicPr>
        <p:blipFill>
          <a:blip r:embed="rId3"/>
          <a:srcRect/>
          <a:stretch>
            <a:fillRect/>
          </a:stretch>
        </p:blipFill>
        <p:spPr>
          <a:xfrm>
            <a:off x="0" y="11430"/>
            <a:ext cx="6246879" cy="6858000"/>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rgbClr val="FFCC66"/>
        </a:solidFill>
        <a:effectLst/>
      </p:bgPr>
    </p:bg>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69BBC07D-17A4-EC20-3F4C-990404D5E3F9}"/>
              </a:ext>
            </a:extLst>
          </p:cNvPr>
          <p:cNvSpPr txBox="1"/>
          <p:nvPr/>
        </p:nvSpPr>
        <p:spPr>
          <a:xfrm>
            <a:off x="318977" y="256585"/>
            <a:ext cx="6509784" cy="1077218"/>
          </a:xfrm>
          <a:prstGeom prst="rect">
            <a:avLst/>
          </a:prstGeom>
          <a:noFill/>
        </p:spPr>
        <p:txBody>
          <a:bodyPr wrap="square">
            <a:spAutoFit/>
          </a:bodyPr>
          <a:lstStyle/>
          <a:p>
            <a:pPr>
              <a:buNone/>
            </a:pPr>
            <a:r>
              <a:rPr lang="en-US" sz="3200" b="1" dirty="0">
                <a:solidFill>
                  <a:schemeClr val="bg1">
                    <a:lumMod val="95000"/>
                  </a:schemeClr>
                </a:solidFill>
                <a:latin typeface="Sagona" panose="02010004040101010103" pitchFamily="2" charset="0"/>
              </a:rPr>
              <a:t>Partnership Working in the First 1000 Days</a:t>
            </a:r>
          </a:p>
        </p:txBody>
      </p:sp>
      <p:sp>
        <p:nvSpPr>
          <p:cNvPr id="25" name="Rectangle 24">
            <a:extLst>
              <a:ext uri="{FF2B5EF4-FFF2-40B4-BE49-F238E27FC236}">
                <a16:creationId xmlns:a16="http://schemas.microsoft.com/office/drawing/2014/main" id="{2C653892-F8F5-E6A1-7B09-80028A4A9031}"/>
              </a:ext>
            </a:extLst>
          </p:cNvPr>
          <p:cNvSpPr/>
          <p:nvPr/>
        </p:nvSpPr>
        <p:spPr>
          <a:xfrm>
            <a:off x="318977" y="1587580"/>
            <a:ext cx="7899990" cy="5013835"/>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t>It is important for parents, carers, and early years professionals to work together because strong partnerships directly benefit a child’s development in the first 1000 days. By sharing information and supporting each child consistently, adults can respond quickly to individual needs and provide a nurturing, stable environment (</a:t>
            </a:r>
            <a:r>
              <a:rPr lang="en-GB" sz="1600" dirty="0" err="1"/>
              <a:t>Kambouri</a:t>
            </a:r>
            <a:r>
              <a:rPr lang="en-GB" sz="1600" dirty="0"/>
              <a:t> et al., 2021).</a:t>
            </a:r>
          </a:p>
          <a:p>
            <a:r>
              <a:rPr lang="en-GB" sz="1600" dirty="0"/>
              <a:t> </a:t>
            </a:r>
          </a:p>
          <a:p>
            <a:r>
              <a:rPr lang="en-GB" sz="1600" dirty="0"/>
              <a:t> Effective partnerships help children develop social, emotional, and cognitive skills, as parents and practitioners coordinate routines, play, and learning experiences both at home and in childcare settings (University of Nebraska Extension, 2021).</a:t>
            </a:r>
          </a:p>
          <a:p>
            <a:r>
              <a:rPr lang="en-GB" sz="1600" dirty="0"/>
              <a:t> </a:t>
            </a:r>
          </a:p>
          <a:p>
            <a:r>
              <a:rPr lang="en-GB" sz="1600" dirty="0"/>
              <a:t>Key workers play a vital role by observing progress, planning activities suited to each child, and communicating closely with families. This collaboration also allows for early identification of any developmental concerns, ensuring that children get the support they need as soon as possible. When parents and professionals work together, children feel secure and valued, which strengthens confidence, attachment, and emotional wellbeing (West Sussex County Council, 2026; UK Government, 2024).</a:t>
            </a:r>
          </a:p>
          <a:p>
            <a:r>
              <a:rPr lang="en-GB" sz="1600" dirty="0"/>
              <a:t>By building these partnerships, families and professionals create a consistent support network that not only nurtures early development but also lays the foundation for lifelong learning and healthy relationships.</a:t>
            </a:r>
          </a:p>
        </p:txBody>
      </p:sp>
      <p:pic>
        <p:nvPicPr>
          <p:cNvPr id="27" name="Picture 26">
            <a:extLst>
              <a:ext uri="{FF2B5EF4-FFF2-40B4-BE49-F238E27FC236}">
                <a16:creationId xmlns:a16="http://schemas.microsoft.com/office/drawing/2014/main" id="{D6753376-E82F-DD9B-6957-48A39023EB4A}"/>
              </a:ext>
            </a:extLst>
          </p:cNvPr>
          <p:cNvPicPr>
            <a:picLocks noChangeAspect="1"/>
          </p:cNvPicPr>
          <p:nvPr/>
        </p:nvPicPr>
        <p:blipFill>
          <a:blip r:embed="rId2"/>
          <a:stretch>
            <a:fillRect/>
          </a:stretch>
        </p:blipFill>
        <p:spPr>
          <a:xfrm>
            <a:off x="8698574" y="2525152"/>
            <a:ext cx="3364085" cy="2706863"/>
          </a:xfrm>
          <a:prstGeom prst="rect">
            <a:avLst/>
          </a:prstGeom>
        </p:spPr>
      </p:pic>
      <p:sp>
        <p:nvSpPr>
          <p:cNvPr id="28" name="TextBox 27">
            <a:extLst>
              <a:ext uri="{FF2B5EF4-FFF2-40B4-BE49-F238E27FC236}">
                <a16:creationId xmlns:a16="http://schemas.microsoft.com/office/drawing/2014/main" id="{F0C23DF3-629B-E04D-20F8-4D7DFB07648E}"/>
              </a:ext>
            </a:extLst>
          </p:cNvPr>
          <p:cNvSpPr txBox="1"/>
          <p:nvPr/>
        </p:nvSpPr>
        <p:spPr>
          <a:xfrm>
            <a:off x="11388126" y="5232015"/>
            <a:ext cx="803874" cy="369332"/>
          </a:xfrm>
          <a:prstGeom prst="rect">
            <a:avLst/>
          </a:prstGeom>
          <a:noFill/>
        </p:spPr>
        <p:txBody>
          <a:bodyPr wrap="none" rtlCol="0">
            <a:spAutoFit/>
          </a:bodyPr>
          <a:lstStyle/>
          <a:p>
            <a:r>
              <a:rPr lang="en-GB" dirty="0" err="1"/>
              <a:t>Alamy</a:t>
            </a:r>
            <a:endParaRPr lang="en-GB" dirty="0"/>
          </a:p>
        </p:txBody>
      </p:sp>
    </p:spTree>
    <p:extLst>
      <p:ext uri="{BB962C8B-B14F-4D97-AF65-F5344CB8AC3E}">
        <p14:creationId xmlns:p14="http://schemas.microsoft.com/office/powerpoint/2010/main" val="2420687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1000"/>
                                        <p:tgtEl>
                                          <p:spTgt spid="18">
                                            <p:txEl>
                                              <p:pRg st="0" end="0"/>
                                            </p:txEl>
                                          </p:spTgt>
                                        </p:tgtEl>
                                      </p:cBhvr>
                                    </p:animEffect>
                                    <p:anim calcmode="lin" valueType="num">
                                      <p:cBhvr>
                                        <p:cTn id="8" dur="10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5">
                                            <p:txEl>
                                              <p:pRg st="0" end="0"/>
                                            </p:txEl>
                                          </p:spTgt>
                                        </p:tgtEl>
                                        <p:attrNameLst>
                                          <p:attrName>style.visibility</p:attrName>
                                        </p:attrNameLst>
                                      </p:cBhvr>
                                      <p:to>
                                        <p:strVal val="visible"/>
                                      </p:to>
                                    </p:set>
                                    <p:anim calcmode="lin" valueType="num">
                                      <p:cBhvr additive="base">
                                        <p:cTn id="14" dur="500" fill="hold"/>
                                        <p:tgtEl>
                                          <p:spTgt spid="25">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5">
                                            <p:txEl>
                                              <p:pRg st="0" end="0"/>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5">
                                            <p:txEl>
                                              <p:pRg st="1" end="1"/>
                                            </p:txEl>
                                          </p:spTgt>
                                        </p:tgtEl>
                                        <p:attrNameLst>
                                          <p:attrName>style.visibility</p:attrName>
                                        </p:attrNameLst>
                                      </p:cBhvr>
                                      <p:to>
                                        <p:strVal val="visible"/>
                                      </p:to>
                                    </p:set>
                                    <p:anim calcmode="lin" valueType="num">
                                      <p:cBhvr additive="base">
                                        <p:cTn id="18" dur="500" fill="hold"/>
                                        <p:tgtEl>
                                          <p:spTgt spid="25">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5">
                                            <p:txEl>
                                              <p:pRg st="2" end="2"/>
                                            </p:txEl>
                                          </p:spTgt>
                                        </p:tgtEl>
                                        <p:attrNameLst>
                                          <p:attrName>style.visibility</p:attrName>
                                        </p:attrNameLst>
                                      </p:cBhvr>
                                      <p:to>
                                        <p:strVal val="visible"/>
                                      </p:to>
                                    </p:set>
                                    <p:animEffect transition="in" filter="fade">
                                      <p:cBhvr>
                                        <p:cTn id="24" dur="1000"/>
                                        <p:tgtEl>
                                          <p:spTgt spid="25">
                                            <p:txEl>
                                              <p:pRg st="2" end="2"/>
                                            </p:txEl>
                                          </p:spTgt>
                                        </p:tgtEl>
                                      </p:cBhvr>
                                    </p:animEffect>
                                    <p:anim calcmode="lin" valueType="num">
                                      <p:cBhvr>
                                        <p:cTn id="25" dur="1000" fill="hold"/>
                                        <p:tgtEl>
                                          <p:spTgt spid="25">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25">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5">
                                            <p:txEl>
                                              <p:pRg st="3" end="3"/>
                                            </p:txEl>
                                          </p:spTgt>
                                        </p:tgtEl>
                                        <p:attrNameLst>
                                          <p:attrName>style.visibility</p:attrName>
                                        </p:attrNameLst>
                                      </p:cBhvr>
                                      <p:to>
                                        <p:strVal val="visible"/>
                                      </p:to>
                                    </p:set>
                                    <p:animEffect transition="in" filter="fade">
                                      <p:cBhvr>
                                        <p:cTn id="29" dur="1000"/>
                                        <p:tgtEl>
                                          <p:spTgt spid="25">
                                            <p:txEl>
                                              <p:pRg st="3" end="3"/>
                                            </p:txEl>
                                          </p:spTgt>
                                        </p:tgtEl>
                                      </p:cBhvr>
                                    </p:animEffect>
                                    <p:anim calcmode="lin" valueType="num">
                                      <p:cBhvr>
                                        <p:cTn id="30" dur="1000" fill="hold"/>
                                        <p:tgtEl>
                                          <p:spTgt spid="25">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2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5">
                                            <p:txEl>
                                              <p:pRg st="4" end="4"/>
                                            </p:txEl>
                                          </p:spTgt>
                                        </p:tgtEl>
                                        <p:attrNameLst>
                                          <p:attrName>style.visibility</p:attrName>
                                        </p:attrNameLst>
                                      </p:cBhvr>
                                      <p:to>
                                        <p:strVal val="visible"/>
                                      </p:to>
                                    </p:set>
                                    <p:animEffect transition="in" filter="fade">
                                      <p:cBhvr>
                                        <p:cTn id="36" dur="1000"/>
                                        <p:tgtEl>
                                          <p:spTgt spid="25">
                                            <p:txEl>
                                              <p:pRg st="4" end="4"/>
                                            </p:txEl>
                                          </p:spTgt>
                                        </p:tgtEl>
                                      </p:cBhvr>
                                    </p:animEffect>
                                    <p:anim calcmode="lin" valueType="num">
                                      <p:cBhvr>
                                        <p:cTn id="37" dur="1000" fill="hold"/>
                                        <p:tgtEl>
                                          <p:spTgt spid="25">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25">
                                            <p:txEl>
                                              <p:pRg st="4" end="4"/>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25">
                                            <p:txEl>
                                              <p:pRg st="5" end="5"/>
                                            </p:txEl>
                                          </p:spTgt>
                                        </p:tgtEl>
                                        <p:attrNameLst>
                                          <p:attrName>style.visibility</p:attrName>
                                        </p:attrNameLst>
                                      </p:cBhvr>
                                      <p:to>
                                        <p:strVal val="visible"/>
                                      </p:to>
                                    </p:set>
                                    <p:animEffect transition="in" filter="fade">
                                      <p:cBhvr>
                                        <p:cTn id="41" dur="1000"/>
                                        <p:tgtEl>
                                          <p:spTgt spid="25">
                                            <p:txEl>
                                              <p:pRg st="5" end="5"/>
                                            </p:txEl>
                                          </p:spTgt>
                                        </p:tgtEl>
                                      </p:cBhvr>
                                    </p:animEffect>
                                    <p:anim calcmode="lin" valueType="num">
                                      <p:cBhvr>
                                        <p:cTn id="42" dur="1000" fill="hold"/>
                                        <p:tgtEl>
                                          <p:spTgt spid="25">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2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name="Slide11">
    <p:bg>
      <p:bgPr>
        <a:solidFill>
          <a:srgbClr val="FFCC66"/>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969FCBF-7550-6B26-8BC6-B5EDBC798994}"/>
              </a:ext>
            </a:extLst>
          </p:cNvPr>
          <p:cNvSpPr/>
          <p:nvPr/>
        </p:nvSpPr>
        <p:spPr>
          <a:xfrm>
            <a:off x="5229115" y="1649954"/>
            <a:ext cx="6094207" cy="4833314"/>
          </a:xfrm>
          <a:prstGeom prst="rect">
            <a:avLst/>
          </a:prstGeom>
          <a:solidFill>
            <a:srgbClr val="FFC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1600" dirty="0"/>
          </a:p>
          <a:p>
            <a:r>
              <a:rPr lang="en-GB" sz="1600" dirty="0"/>
              <a:t>Early years practitioners play a central role in supporting children and families during the first 1,000 days by providing high‑quality, responsive care and guidance that directly influences children’s development and family wellbeing. Practitioners observe and respond to children’s individual needs, support health and nutrition, foster early communication and language, and create nurturing environments that enable secure attachment and early learning. Practitioners also help families understand developmental milestones and promote positive routines, which contribute to cognitive, social and emotional development (Gov.uk, 2026). </a:t>
            </a:r>
          </a:p>
          <a:p>
            <a:r>
              <a:rPr lang="en-GB" sz="1600" dirty="0"/>
              <a:t> </a:t>
            </a:r>
          </a:p>
          <a:p>
            <a:r>
              <a:rPr lang="en-GB" sz="1600" dirty="0"/>
              <a:t> </a:t>
            </a:r>
          </a:p>
          <a:p>
            <a:r>
              <a:rPr lang="en-GB" sz="1600" dirty="0"/>
              <a:t>Practitioners also serve as advocates for family wellbeing, identifying needs early and offering targeted support or referrals where necessary. For example, they support responsive feeding practices, play‑based learning, and early social interactions, all of which stimulate neural development and early communication skills (UNICEF, 2021).</a:t>
            </a:r>
          </a:p>
        </p:txBody>
      </p:sp>
      <p:sp>
        <p:nvSpPr>
          <p:cNvPr id="11" name="TextBox 10">
            <a:extLst>
              <a:ext uri="{FF2B5EF4-FFF2-40B4-BE49-F238E27FC236}">
                <a16:creationId xmlns:a16="http://schemas.microsoft.com/office/drawing/2014/main" id="{0B07774C-00AA-0714-3673-435BC9C8D305}"/>
              </a:ext>
            </a:extLst>
          </p:cNvPr>
          <p:cNvSpPr txBox="1"/>
          <p:nvPr/>
        </p:nvSpPr>
        <p:spPr>
          <a:xfrm>
            <a:off x="2575933" y="374732"/>
            <a:ext cx="6094206" cy="1200329"/>
          </a:xfrm>
          <a:prstGeom prst="rect">
            <a:avLst/>
          </a:prstGeom>
          <a:noFill/>
        </p:spPr>
        <p:txBody>
          <a:bodyPr wrap="square">
            <a:spAutoFit/>
          </a:bodyPr>
          <a:lstStyle/>
          <a:p>
            <a:pPr algn="ctr"/>
            <a:r>
              <a:rPr lang="en-US" altLang="en-US" sz="3600" dirty="0">
                <a:solidFill>
                  <a:schemeClr val="bg1">
                    <a:lumMod val="95000"/>
                  </a:schemeClr>
                </a:solidFill>
                <a:latin typeface="Sagona" panose="02010004040101010103" pitchFamily="2" charset="0"/>
              </a:rPr>
              <a:t>Role of Early Years Practitioners</a:t>
            </a:r>
          </a:p>
        </p:txBody>
      </p:sp>
      <p:pic>
        <p:nvPicPr>
          <p:cNvPr id="12" name="Picture 11">
            <a:extLst>
              <a:ext uri="{FF2B5EF4-FFF2-40B4-BE49-F238E27FC236}">
                <a16:creationId xmlns:a16="http://schemas.microsoft.com/office/drawing/2014/main" id="{69FEA434-A212-7705-54C2-EC59D3553C81}"/>
              </a:ext>
            </a:extLst>
          </p:cNvPr>
          <p:cNvPicPr>
            <a:picLocks noChangeAspect="1"/>
          </p:cNvPicPr>
          <p:nvPr/>
        </p:nvPicPr>
        <p:blipFill>
          <a:blip r:embed="rId3"/>
          <a:srcRect l="31382" r="30379"/>
          <a:stretch/>
        </p:blipFill>
        <p:spPr>
          <a:xfrm>
            <a:off x="411478" y="1151235"/>
            <a:ext cx="2966333" cy="4555530"/>
          </a:xfrm>
          <a:prstGeom prst="rect">
            <a:avLst/>
          </a:prstGeom>
        </p:spPr>
      </p:pic>
      <p:sp>
        <p:nvSpPr>
          <p:cNvPr id="13" name="TextBox 7">
            <a:extLst>
              <a:ext uri="{FF2B5EF4-FFF2-40B4-BE49-F238E27FC236}">
                <a16:creationId xmlns:a16="http://schemas.microsoft.com/office/drawing/2014/main" id="{F7B6026B-5726-B0D5-8A74-E023EDDC61A1}"/>
              </a:ext>
            </a:extLst>
          </p:cNvPr>
          <p:cNvSpPr txBox="1"/>
          <p:nvPr/>
        </p:nvSpPr>
        <p:spPr>
          <a:xfrm>
            <a:off x="676956" y="5826926"/>
            <a:ext cx="2117183" cy="307777"/>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dirty="0">
                <a:solidFill>
                  <a:schemeClr val="bg1">
                    <a:lumMod val="95000"/>
                  </a:schemeClr>
                </a:solidFill>
              </a:rPr>
              <a:t>(Mental Health UK, 2018)</a:t>
            </a:r>
            <a:endParaRPr lang="en-US" sz="1400" dirty="0">
              <a:solidFill>
                <a:schemeClr val="bg1">
                  <a:lumMod val="9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1000"/>
                                        <p:tgtEl>
                                          <p:spTgt spid="6">
                                            <p:txEl>
                                              <p:pRg st="1" end="1"/>
                                            </p:txEl>
                                          </p:spTgt>
                                        </p:tgtEl>
                                      </p:cBhvr>
                                    </p:animEffect>
                                    <p:anim calcmode="lin" valueType="num">
                                      <p:cBhvr>
                                        <p:cTn id="14"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fade">
                                      <p:cBhvr>
                                        <p:cTn id="18" dur="1000"/>
                                        <p:tgtEl>
                                          <p:spTgt spid="6">
                                            <p:txEl>
                                              <p:pRg st="2" end="2"/>
                                            </p:txEl>
                                          </p:spTgt>
                                        </p:tgtEl>
                                      </p:cBhvr>
                                    </p:animEffect>
                                    <p:anim calcmode="lin" valueType="num">
                                      <p:cBhvr>
                                        <p:cTn id="19"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Effect transition="in" filter="fade">
                                      <p:cBhvr>
                                        <p:cTn id="25" dur="1000"/>
                                        <p:tgtEl>
                                          <p:spTgt spid="6">
                                            <p:txEl>
                                              <p:pRg st="4" end="4"/>
                                            </p:txEl>
                                          </p:spTgt>
                                        </p:tgtEl>
                                      </p:cBhvr>
                                    </p:animEffect>
                                    <p:anim calcmode="lin" valueType="num">
                                      <p:cBhvr>
                                        <p:cTn id="26"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7"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FFCC66"/>
        </a:solidFill>
        <a:effectLst/>
      </p:bgPr>
    </p:bg>
    <p:spTree>
      <p:nvGrpSpPr>
        <p:cNvPr id="1" name="">
          <a:extLst>
            <a:ext uri="{FF2B5EF4-FFF2-40B4-BE49-F238E27FC236}">
              <a16:creationId xmlns:a16="http://schemas.microsoft.com/office/drawing/2014/main" id="{35B6F69F-41DA-8AB5-C9CA-3D015E7893E0}"/>
            </a:ext>
          </a:extLst>
        </p:cNvPr>
        <p:cNvGrpSpPr/>
        <p:nvPr/>
      </p:nvGrpSpPr>
      <p:grpSpPr>
        <a:xfrm>
          <a:off x="0" y="0"/>
          <a:ext cx="0" cy="0"/>
          <a:chOff x="0" y="0"/>
          <a:chExt cx="0" cy="0"/>
        </a:xfrm>
      </p:grpSpPr>
      <p:sp>
        <p:nvSpPr>
          <p:cNvPr id="3" name="Content Placeholder 4">
            <a:extLst>
              <a:ext uri="{FF2B5EF4-FFF2-40B4-BE49-F238E27FC236}">
                <a16:creationId xmlns:a16="http://schemas.microsoft.com/office/drawing/2014/main" id="{49DE8580-0FDB-A815-7F7D-EF0DF41FB167}"/>
              </a:ext>
            </a:extLst>
          </p:cNvPr>
          <p:cNvSpPr txBox="1">
            <a:spLocks noGrp="1"/>
          </p:cNvSpPr>
          <p:nvPr>
            <p:ph type="body" idx="4294967295"/>
          </p:nvPr>
        </p:nvSpPr>
        <p:spPr>
          <a:xfrm>
            <a:off x="961240" y="806824"/>
            <a:ext cx="10269519" cy="1118786"/>
          </a:xfrm>
        </p:spPr>
        <p:txBody>
          <a:bodyPr>
            <a:noAutofit/>
          </a:bodyPr>
          <a:lstStyle/>
          <a:p>
            <a:pPr lvl="0" algn="ctr"/>
            <a:r>
              <a:rPr lang="en-US" sz="4400" dirty="0">
                <a:solidFill>
                  <a:schemeClr val="bg1">
                    <a:lumMod val="95000"/>
                  </a:schemeClr>
                </a:solidFill>
                <a:latin typeface="Sagona" panose="02010004040101010103" pitchFamily="2" charset="0"/>
              </a:rPr>
              <a:t>Key Person Approach </a:t>
            </a:r>
            <a:endParaRPr lang="en-GB" sz="4400" b="1" dirty="0">
              <a:solidFill>
                <a:schemeClr val="bg1">
                  <a:lumMod val="95000"/>
                </a:schemeClr>
              </a:solidFill>
              <a:latin typeface="Sagona" panose="02010004040101010103" pitchFamily="2" charset="0"/>
            </a:endParaRPr>
          </a:p>
          <a:p>
            <a:pPr lvl="0" algn="ctr"/>
            <a:r>
              <a:rPr lang="en-US" sz="4400" dirty="0"/>
              <a:t> </a:t>
            </a:r>
            <a:endParaRPr lang="en-GB" sz="4400" dirty="0"/>
          </a:p>
        </p:txBody>
      </p:sp>
      <p:sp>
        <p:nvSpPr>
          <p:cNvPr id="5" name="Rectangle 4">
            <a:extLst>
              <a:ext uri="{FF2B5EF4-FFF2-40B4-BE49-F238E27FC236}">
                <a16:creationId xmlns:a16="http://schemas.microsoft.com/office/drawing/2014/main" id="{91350838-AE83-FACF-9634-3C96D5E623CE}"/>
              </a:ext>
            </a:extLst>
          </p:cNvPr>
          <p:cNvSpPr/>
          <p:nvPr/>
        </p:nvSpPr>
        <p:spPr>
          <a:xfrm>
            <a:off x="207079" y="1656679"/>
            <a:ext cx="6032356" cy="2619485"/>
          </a:xfrm>
          <a:prstGeom prst="rect">
            <a:avLst/>
          </a:prstGeom>
          <a:solidFill>
            <a:srgbClr val="FF9933"/>
          </a:solidFill>
          <a:ln>
            <a:solidFill>
              <a:srgbClr val="FF993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t>A key element of this role is the key person approach, where a designated practitioner builds strong, trusting relationships with both the child and their family. These consistent, familiar relationships support emotional security and help children feel understood and confident to explore and engage in learning (Kelsi, 2025) Regularly sharing information about children’s experiences and progress enables practitioners to tailor care and activities to children’s needs and helps families feel involved and confident in their role (Care Learning, 2024).</a:t>
            </a:r>
          </a:p>
        </p:txBody>
      </p:sp>
      <p:sp>
        <p:nvSpPr>
          <p:cNvPr id="8" name="Rectangle 7">
            <a:extLst>
              <a:ext uri="{FF2B5EF4-FFF2-40B4-BE49-F238E27FC236}">
                <a16:creationId xmlns:a16="http://schemas.microsoft.com/office/drawing/2014/main" id="{0FBDABC5-7750-05D5-14B2-55CFD3B11CD9}"/>
              </a:ext>
            </a:extLst>
          </p:cNvPr>
          <p:cNvSpPr/>
          <p:nvPr/>
        </p:nvSpPr>
        <p:spPr>
          <a:xfrm>
            <a:off x="6497619" y="3775934"/>
            <a:ext cx="5487302" cy="2829269"/>
          </a:xfrm>
          <a:prstGeom prst="rect">
            <a:avLst/>
          </a:prstGeom>
          <a:solidFill>
            <a:srgbClr val="FF9933"/>
          </a:solidFill>
          <a:ln>
            <a:solidFill>
              <a:srgbClr val="FF993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600" dirty="0"/>
              <a:t>The key person approach is an important part of programs like Flying Start, ensuring each child has a dedicated adult who knows them well and can provide consistent support. A key worker helps the child settle, builds a secure relationship, observes development, plans activities for individual needs, and works closely with parents to share progress (Welsh Government, 2023). This approach supports children’s emotional wellbeing, confidence, and early learning, forming a strong foundation for later development.</a:t>
            </a:r>
            <a:endParaRPr lang="en-GB" sz="1600" dirty="0"/>
          </a:p>
        </p:txBody>
      </p:sp>
      <p:pic>
        <p:nvPicPr>
          <p:cNvPr id="5124" name="Picture 4" descr="Children, Young People and Families - Pembrokeshire County Council">
            <a:extLst>
              <a:ext uri="{FF2B5EF4-FFF2-40B4-BE49-F238E27FC236}">
                <a16:creationId xmlns:a16="http://schemas.microsoft.com/office/drawing/2014/main" id="{2C4F520D-FCB8-F9FD-2D9F-3191012423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8088" y="1549102"/>
            <a:ext cx="3136440" cy="2038686"/>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6" descr="The Key Person Approach – Guildford Nursery School and Family Centre">
            <a:extLst>
              <a:ext uri="{FF2B5EF4-FFF2-40B4-BE49-F238E27FC236}">
                <a16:creationId xmlns:a16="http://schemas.microsoft.com/office/drawing/2014/main" id="{7073E199-3857-6BBA-8882-4CE7897B964D}"/>
              </a:ext>
            </a:extLst>
          </p:cNvPr>
          <p:cNvSpPr>
            <a:spLocks noChangeAspect="1" noChangeArrowheads="1"/>
          </p:cNvSpPr>
          <p:nvPr/>
        </p:nvSpPr>
        <p:spPr bwMode="auto">
          <a:xfrm>
            <a:off x="2748578" y="4781782"/>
            <a:ext cx="1823421" cy="182342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8" name="Picture 8" descr="Attachment is the key to parent-child relationships">
            <a:extLst>
              <a:ext uri="{FF2B5EF4-FFF2-40B4-BE49-F238E27FC236}">
                <a16:creationId xmlns:a16="http://schemas.microsoft.com/office/drawing/2014/main" id="{E94D202A-8578-43F2-A355-2CCCEF81AE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7503" y="4399877"/>
            <a:ext cx="3493547" cy="232903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F88945AA-4BD3-22DA-643C-F3FDC523895D}"/>
              </a:ext>
            </a:extLst>
          </p:cNvPr>
          <p:cNvSpPr txBox="1"/>
          <p:nvPr/>
        </p:nvSpPr>
        <p:spPr>
          <a:xfrm>
            <a:off x="10924528" y="3244334"/>
            <a:ext cx="949299" cy="369332"/>
          </a:xfrm>
          <a:prstGeom prst="rect">
            <a:avLst/>
          </a:prstGeom>
          <a:noFill/>
        </p:spPr>
        <p:txBody>
          <a:bodyPr wrap="none" rtlCol="0">
            <a:spAutoFit/>
          </a:bodyPr>
          <a:lstStyle/>
          <a:p>
            <a:r>
              <a:rPr lang="en-GB" dirty="0"/>
              <a:t>Merthyr</a:t>
            </a:r>
          </a:p>
        </p:txBody>
      </p:sp>
    </p:spTree>
    <p:extLst>
      <p:ext uri="{BB962C8B-B14F-4D97-AF65-F5344CB8AC3E}">
        <p14:creationId xmlns:p14="http://schemas.microsoft.com/office/powerpoint/2010/main" val="2697412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1000"/>
                                        <p:tgtEl>
                                          <p:spTgt spid="5">
                                            <p:txEl>
                                              <p:pRg st="0" end="0"/>
                                            </p:txEl>
                                          </p:spTgt>
                                        </p:tgtEl>
                                      </p:cBhvr>
                                    </p:animEffect>
                                    <p:anim calcmode="lin" valueType="num">
                                      <p:cBhvr>
                                        <p:cTn id="14"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Effect transition="in" filter="fade">
                                      <p:cBhvr>
                                        <p:cTn id="20" dur="1000"/>
                                        <p:tgtEl>
                                          <p:spTgt spid="8">
                                            <p:txEl>
                                              <p:pRg st="0" end="0"/>
                                            </p:txEl>
                                          </p:spTgt>
                                        </p:tgtEl>
                                      </p:cBhvr>
                                    </p:animEffect>
                                    <p:anim calcmode="lin" valueType="num">
                                      <p:cBhvr>
                                        <p:cTn id="21"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FFCC99"/>
        </a:solidFill>
        <a:effectLst/>
      </p:bgPr>
    </p:bg>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344F7F56-B306-E9A5-1D2C-A3A635CD251B}"/>
              </a:ext>
            </a:extLst>
          </p:cNvPr>
          <p:cNvGraphicFramePr>
            <a:graphicFrameLocks noGrp="1"/>
          </p:cNvGraphicFramePr>
          <p:nvPr>
            <p:ph idx="4294967295"/>
            <p:extLst>
              <p:ext uri="{D42A27DB-BD31-4B8C-83A1-F6EECF244321}">
                <p14:modId xmlns:p14="http://schemas.microsoft.com/office/powerpoint/2010/main" val="2239859226"/>
              </p:ext>
            </p:extLst>
          </p:nvPr>
        </p:nvGraphicFramePr>
        <p:xfrm>
          <a:off x="637953" y="733646"/>
          <a:ext cx="10919803" cy="5814188"/>
        </p:xfrm>
        <a:graphic>
          <a:graphicData uri="http://schemas.openxmlformats.org/drawingml/2006/table">
            <a:tbl>
              <a:tblPr firstRow="1" bandRow="1">
                <a:tableStyleId>{21E4AEA4-8DFA-4A89-87EB-49C32662AFE0}</a:tableStyleId>
              </a:tblPr>
              <a:tblGrid>
                <a:gridCol w="3637461">
                  <a:extLst>
                    <a:ext uri="{9D8B030D-6E8A-4147-A177-3AD203B41FA5}">
                      <a16:colId xmlns:a16="http://schemas.microsoft.com/office/drawing/2014/main" val="3711583309"/>
                    </a:ext>
                  </a:extLst>
                </a:gridCol>
                <a:gridCol w="3641171">
                  <a:extLst>
                    <a:ext uri="{9D8B030D-6E8A-4147-A177-3AD203B41FA5}">
                      <a16:colId xmlns:a16="http://schemas.microsoft.com/office/drawing/2014/main" val="3536967120"/>
                    </a:ext>
                  </a:extLst>
                </a:gridCol>
                <a:gridCol w="3641171">
                  <a:extLst>
                    <a:ext uri="{9D8B030D-6E8A-4147-A177-3AD203B41FA5}">
                      <a16:colId xmlns:a16="http://schemas.microsoft.com/office/drawing/2014/main" val="3980411156"/>
                    </a:ext>
                  </a:extLst>
                </a:gridCol>
              </a:tblGrid>
              <a:tr h="680484">
                <a:tc>
                  <a:txBody>
                    <a:bodyPr/>
                    <a:lstStyle/>
                    <a:p>
                      <a:pPr>
                        <a:buNone/>
                      </a:pPr>
                      <a:r>
                        <a:rPr lang="en-GB" b="1" dirty="0"/>
                        <a:t>Maternal Factor</a:t>
                      </a:r>
                      <a:endParaRPr lang="en-GB" dirty="0"/>
                    </a:p>
                  </a:txBody>
                  <a:tcPr anchor="ctr"/>
                </a:tc>
                <a:tc>
                  <a:txBody>
                    <a:bodyPr/>
                    <a:lstStyle/>
                    <a:p>
                      <a:pPr>
                        <a:buNone/>
                      </a:pPr>
                      <a:r>
                        <a:rPr lang="en-GB" b="1"/>
                        <a:t>Impact on Child Development</a:t>
                      </a:r>
                      <a:endParaRPr lang="en-GB"/>
                    </a:p>
                  </a:txBody>
                  <a:tcPr anchor="ctr"/>
                </a:tc>
                <a:tc>
                  <a:txBody>
                    <a:bodyPr/>
                    <a:lstStyle/>
                    <a:p>
                      <a:pPr>
                        <a:buNone/>
                      </a:pPr>
                      <a:r>
                        <a:rPr lang="en-US" b="1" dirty="0"/>
                        <a:t>Support That Can Be Offered</a:t>
                      </a:r>
                      <a:endParaRPr lang="en-US" dirty="0"/>
                    </a:p>
                  </a:txBody>
                  <a:tcPr anchor="ctr"/>
                </a:tc>
                <a:extLst>
                  <a:ext uri="{0D108BD9-81ED-4DB2-BD59-A6C34878D82A}">
                    <a16:rowId xmlns:a16="http://schemas.microsoft.com/office/drawing/2014/main" val="410173520"/>
                  </a:ext>
                </a:extLst>
              </a:tr>
              <a:tr h="783772">
                <a:tc>
                  <a:txBody>
                    <a:bodyPr/>
                    <a:lstStyle/>
                    <a:p>
                      <a:pPr>
                        <a:buNone/>
                      </a:pPr>
                      <a:r>
                        <a:rPr lang="en-US" sz="1400" b="0" dirty="0"/>
                        <a:t>Maternal mental health (e.g. postnatal depression, anxiety)</a:t>
                      </a:r>
                    </a:p>
                  </a:txBody>
                  <a:tcPr anchor="ctr"/>
                </a:tc>
                <a:tc>
                  <a:txBody>
                    <a:bodyPr/>
                    <a:lstStyle/>
                    <a:p>
                      <a:endParaRPr lang="en-US" sz="1400" dirty="0"/>
                    </a:p>
                    <a:p>
                      <a:r>
                        <a:rPr lang="en-US" sz="1400" dirty="0"/>
                        <a:t>Can affect bonding and attachment, increasing the risk of emotional and behavioral difficulties in children.</a:t>
                      </a:r>
                      <a:endParaRPr lang="en-GB" sz="1400" dirty="0"/>
                    </a:p>
                  </a:txBody>
                  <a:tcPr/>
                </a:tc>
                <a:tc>
                  <a:txBody>
                    <a:bodyPr/>
                    <a:lstStyle/>
                    <a:p>
                      <a:r>
                        <a:rPr lang="en-US" sz="1400" dirty="0"/>
                        <a:t>Early screening by midwives and health visitors, referral to perinatal mental health services, counselling, peer support groups (NHS, 2023)</a:t>
                      </a:r>
                      <a:endParaRPr lang="en-GB" sz="1400" dirty="0"/>
                    </a:p>
                  </a:txBody>
                  <a:tcPr/>
                </a:tc>
                <a:extLst>
                  <a:ext uri="{0D108BD9-81ED-4DB2-BD59-A6C34878D82A}">
                    <a16:rowId xmlns:a16="http://schemas.microsoft.com/office/drawing/2014/main" val="122416185"/>
                  </a:ext>
                </a:extLst>
              </a:tr>
              <a:tr h="565055">
                <a:tc>
                  <a:txBody>
                    <a:bodyPr/>
                    <a:lstStyle/>
                    <a:p>
                      <a:r>
                        <a:rPr lang="en-GB" sz="1400" dirty="0"/>
                        <a:t>Physical health and nutrition</a:t>
                      </a:r>
                    </a:p>
                  </a:txBody>
                  <a:tcPr/>
                </a:tc>
                <a:tc>
                  <a:txBody>
                    <a:bodyPr/>
                    <a:lstStyle/>
                    <a:p>
                      <a:r>
                        <a:rPr lang="en-US" sz="1400" dirty="0"/>
                        <a:t>Poor maternal health and nutrition can impact fetal brain development, infant growth, and immune function.</a:t>
                      </a:r>
                      <a:endParaRPr lang="en-GB" sz="1400" dirty="0"/>
                    </a:p>
                  </a:txBody>
                  <a:tcPr/>
                </a:tc>
                <a:tc>
                  <a:txBody>
                    <a:bodyPr/>
                    <a:lstStyle/>
                    <a:p>
                      <a:r>
                        <a:rPr lang="en-US" sz="1400" dirty="0"/>
                        <a:t>Antenatal and postnatal healthcare, nutritional advice, breastfeeding support, access to GP and specialist services (Public Health Wales, 2023)</a:t>
                      </a:r>
                      <a:endParaRPr lang="en-GB" sz="1400" dirty="0"/>
                    </a:p>
                  </a:txBody>
                  <a:tcPr/>
                </a:tc>
                <a:extLst>
                  <a:ext uri="{0D108BD9-81ED-4DB2-BD59-A6C34878D82A}">
                    <a16:rowId xmlns:a16="http://schemas.microsoft.com/office/drawing/2014/main" val="2146354514"/>
                  </a:ext>
                </a:extLst>
              </a:tr>
              <a:tr h="783772">
                <a:tc>
                  <a:txBody>
                    <a:bodyPr/>
                    <a:lstStyle/>
                    <a:p>
                      <a:r>
                        <a:rPr lang="en-GB" sz="1400" dirty="0"/>
                        <a:t>High stress levels</a:t>
                      </a:r>
                    </a:p>
                  </a:txBody>
                  <a:tcPr/>
                </a:tc>
                <a:tc>
                  <a:txBody>
                    <a:bodyPr/>
                    <a:lstStyle/>
                    <a:p>
                      <a:r>
                        <a:rPr lang="en-US" sz="1400" dirty="0"/>
                        <a:t>Prolonged maternal stress can affect emotional regulation and increase behavioral difficulties in young children.</a:t>
                      </a:r>
                      <a:endParaRPr lang="en-GB" sz="1400" dirty="0"/>
                    </a:p>
                  </a:txBody>
                  <a:tcPr/>
                </a:tc>
                <a:tc>
                  <a:txBody>
                    <a:bodyPr/>
                    <a:lstStyle/>
                    <a:p>
                      <a:r>
                        <a:rPr lang="en-US" sz="1400" dirty="0"/>
                        <a:t>Emotional wellbeing support, stress-management strategies, family support workers, parenting programmed (Shonkoff et al., 2016)</a:t>
                      </a:r>
                      <a:endParaRPr lang="en-GB" sz="1400" dirty="0"/>
                    </a:p>
                  </a:txBody>
                  <a:tcPr/>
                </a:tc>
                <a:extLst>
                  <a:ext uri="{0D108BD9-81ED-4DB2-BD59-A6C34878D82A}">
                    <a16:rowId xmlns:a16="http://schemas.microsoft.com/office/drawing/2014/main" val="2755018684"/>
                  </a:ext>
                </a:extLst>
              </a:tr>
              <a:tr h="783772">
                <a:tc>
                  <a:txBody>
                    <a:bodyPr/>
                    <a:lstStyle/>
                    <a:p>
                      <a:r>
                        <a:rPr lang="en-US" sz="1400" b="0" dirty="0"/>
                        <a:t>Socio-economic difficulties </a:t>
                      </a:r>
                      <a:r>
                        <a:rPr lang="en-US" sz="1400" dirty="0"/>
                        <a:t>(e.g. poverty, unemployment</a:t>
                      </a:r>
                      <a:endParaRPr lang="en-GB" sz="1400" dirty="0"/>
                    </a:p>
                  </a:txBody>
                  <a:tcPr/>
                </a:tc>
                <a:tc>
                  <a:txBody>
                    <a:bodyPr/>
                    <a:lstStyle/>
                    <a:p>
                      <a:r>
                        <a:rPr lang="en-US" sz="1400" dirty="0"/>
                        <a:t>Financial stress can limit access to resources and learning opportunities, increasing developmental inequalities.</a:t>
                      </a:r>
                      <a:endParaRPr lang="en-GB" sz="1400" dirty="0"/>
                    </a:p>
                  </a:txBody>
                  <a:tcPr/>
                </a:tc>
                <a:tc>
                  <a:txBody>
                    <a:bodyPr/>
                    <a:lstStyle/>
                    <a:p>
                      <a:r>
                        <a:rPr lang="en-US" sz="1400" dirty="0"/>
                        <a:t>Financial advice, benefits support, funded childcare, Flying Start and community services (Marmot et al., 2020)</a:t>
                      </a:r>
                      <a:endParaRPr lang="en-GB" sz="1400" dirty="0"/>
                    </a:p>
                  </a:txBody>
                  <a:tcPr/>
                </a:tc>
                <a:extLst>
                  <a:ext uri="{0D108BD9-81ED-4DB2-BD59-A6C34878D82A}">
                    <a16:rowId xmlns:a16="http://schemas.microsoft.com/office/drawing/2014/main" val="3378444720"/>
                  </a:ext>
                </a:extLst>
              </a:tr>
              <a:tr h="783772">
                <a:tc>
                  <a:txBody>
                    <a:bodyPr/>
                    <a:lstStyle/>
                    <a:p>
                      <a:r>
                        <a:rPr lang="en-GB" sz="1400" dirty="0"/>
                        <a:t>Lack of social support</a:t>
                      </a:r>
                    </a:p>
                  </a:txBody>
                  <a:tcPr/>
                </a:tc>
                <a:tc>
                  <a:txBody>
                    <a:bodyPr/>
                    <a:lstStyle/>
                    <a:p>
                      <a:r>
                        <a:rPr lang="en-US" sz="1400" dirty="0"/>
                        <a:t>Isolation can reduce parental confidence and affect responsive caregiving and attachment.</a:t>
                      </a:r>
                      <a:endParaRPr lang="en-GB" sz="1400" dirty="0"/>
                    </a:p>
                  </a:txBody>
                  <a:tcPr/>
                </a:tc>
                <a:tc>
                  <a:txBody>
                    <a:bodyPr/>
                    <a:lstStyle/>
                    <a:p>
                      <a:r>
                        <a:rPr lang="en-US" sz="1400" dirty="0"/>
                        <a:t>Parent support groups, community networks, family hubs, early years services (Department for Education, 2021)</a:t>
                      </a:r>
                      <a:endParaRPr lang="en-GB" sz="1400" dirty="0"/>
                    </a:p>
                  </a:txBody>
                  <a:tcPr/>
                </a:tc>
                <a:extLst>
                  <a:ext uri="{0D108BD9-81ED-4DB2-BD59-A6C34878D82A}">
                    <a16:rowId xmlns:a16="http://schemas.microsoft.com/office/drawing/2014/main" val="2761051405"/>
                  </a:ext>
                </a:extLst>
              </a:tr>
              <a:tr h="492135">
                <a:tc>
                  <a:txBody>
                    <a:bodyPr/>
                    <a:lstStyle/>
                    <a:p>
                      <a:r>
                        <a:rPr lang="en-US" sz="1400" dirty="0"/>
                        <a:t>Domestic abuse or unsafe relationships</a:t>
                      </a:r>
                      <a:endParaRPr lang="en-GB" sz="1400" dirty="0"/>
                    </a:p>
                  </a:txBody>
                  <a:tcPr/>
                </a:tc>
                <a:tc>
                  <a:txBody>
                    <a:bodyPr/>
                    <a:lstStyle/>
                    <a:p>
                      <a:r>
                        <a:rPr lang="en-US" sz="1400" dirty="0"/>
                        <a:t>Exposure to abuse can lead to trauma, attachment difficulties, and developmental delays.</a:t>
                      </a:r>
                      <a:endParaRPr lang="en-GB" sz="1400" dirty="0"/>
                    </a:p>
                  </a:txBody>
                  <a:tcPr/>
                </a:tc>
                <a:tc>
                  <a:txBody>
                    <a:bodyPr/>
                    <a:lstStyle/>
                    <a:p>
                      <a:r>
                        <a:rPr lang="en-US" sz="1400" dirty="0"/>
                        <a:t>Safeguarding interventions, domestic abuse services, multi-agency support, safe housing (NSPCC, 2022)</a:t>
                      </a:r>
                      <a:endParaRPr lang="en-GB" sz="1400" dirty="0"/>
                    </a:p>
                  </a:txBody>
                  <a:tcPr/>
                </a:tc>
                <a:extLst>
                  <a:ext uri="{0D108BD9-81ED-4DB2-BD59-A6C34878D82A}">
                    <a16:rowId xmlns:a16="http://schemas.microsoft.com/office/drawing/2014/main" val="2720859625"/>
                  </a:ext>
                </a:extLst>
              </a:tr>
            </a:tbl>
          </a:graphicData>
        </a:graphic>
      </p:graphicFrame>
      <p:sp>
        <p:nvSpPr>
          <p:cNvPr id="8" name="TextBox 7">
            <a:extLst>
              <a:ext uri="{FF2B5EF4-FFF2-40B4-BE49-F238E27FC236}">
                <a16:creationId xmlns:a16="http://schemas.microsoft.com/office/drawing/2014/main" id="{FA31A022-AA47-A615-FD98-FD45EA292B04}"/>
              </a:ext>
            </a:extLst>
          </p:cNvPr>
          <p:cNvSpPr txBox="1"/>
          <p:nvPr/>
        </p:nvSpPr>
        <p:spPr>
          <a:xfrm>
            <a:off x="148855" y="8412"/>
            <a:ext cx="12227442" cy="523220"/>
          </a:xfrm>
          <a:prstGeom prst="rect">
            <a:avLst/>
          </a:prstGeom>
          <a:noFill/>
        </p:spPr>
        <p:txBody>
          <a:bodyPr wrap="square">
            <a:spAutoFit/>
          </a:bodyPr>
          <a:lstStyle/>
          <a:p>
            <a:r>
              <a:rPr lang="en-US" sz="2800" dirty="0">
                <a:solidFill>
                  <a:schemeClr val="bg1">
                    <a:lumMod val="95000"/>
                  </a:schemeClr>
                </a:solidFill>
                <a:latin typeface="Sagona" panose="02010004040101010103" pitchFamily="2" charset="0"/>
              </a:rPr>
              <a:t>Maternal Factors Affecting Child Development and Support Offered</a:t>
            </a:r>
            <a:endParaRPr lang="en-GB" sz="2800" dirty="0">
              <a:solidFill>
                <a:schemeClr val="bg1">
                  <a:lumMod val="95000"/>
                </a:schemeClr>
              </a:solidFill>
              <a:latin typeface="Sagona" panose="02010004040101010103" pitchFamily="2" charset="0"/>
            </a:endParaRPr>
          </a:p>
        </p:txBody>
      </p:sp>
    </p:spTree>
    <p:extLst>
      <p:ext uri="{BB962C8B-B14F-4D97-AF65-F5344CB8AC3E}">
        <p14:creationId xmlns:p14="http://schemas.microsoft.com/office/powerpoint/2010/main" val="2691391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name="Slide12">
    <p:spTree>
      <p:nvGrpSpPr>
        <p:cNvPr id="1" name=""/>
        <p:cNvGrpSpPr/>
        <p:nvPr/>
      </p:nvGrpSpPr>
      <p:grpSpPr>
        <a:xfrm>
          <a:off x="0" y="0"/>
          <a:ext cx="0" cy="0"/>
          <a:chOff x="0" y="0"/>
          <a:chExt cx="0" cy="0"/>
        </a:xfrm>
      </p:grpSpPr>
      <p:pic>
        <p:nvPicPr>
          <p:cNvPr id="2" name="Picture 23" descr="A person holding tangled rope&#10;&#10;AI-generated content may be incorrect.">
            <a:extLst>
              <a:ext uri="{FF2B5EF4-FFF2-40B4-BE49-F238E27FC236}">
                <a16:creationId xmlns:a16="http://schemas.microsoft.com/office/drawing/2014/main" id="{9757F6D7-2D97-403E-427B-E1BA16C04E55}"/>
              </a:ext>
            </a:extLst>
          </p:cNvPr>
          <p:cNvPicPr>
            <a:picLocks noChangeAspect="1"/>
          </p:cNvPicPr>
          <p:nvPr/>
        </p:nvPicPr>
        <p:blipFill>
          <a:blip r:embed="rId3"/>
          <a:stretch>
            <a:fillRect/>
          </a:stretch>
        </p:blipFill>
        <p:spPr>
          <a:xfrm>
            <a:off x="0" y="0"/>
            <a:ext cx="6246879" cy="6858000"/>
          </a:xfrm>
          <a:prstGeom prst="rect">
            <a:avLst/>
          </a:prstGeom>
          <a:noFill/>
          <a:ln cap="flat">
            <a:noFill/>
          </a:ln>
        </p:spPr>
      </p:pic>
      <p:sp>
        <p:nvSpPr>
          <p:cNvPr id="3" name="Rectangle 26">
            <a:extLst>
              <a:ext uri="{FF2B5EF4-FFF2-40B4-BE49-F238E27FC236}">
                <a16:creationId xmlns:a16="http://schemas.microsoft.com/office/drawing/2014/main" id="{7D1933A2-AE0B-5D94-4DAC-9FAB8E6AFAAA}"/>
              </a:ext>
            </a:extLst>
          </p:cNvPr>
          <p:cNvSpPr/>
          <p:nvPr/>
        </p:nvSpPr>
        <p:spPr>
          <a:xfrm>
            <a:off x="6246879" y="0"/>
            <a:ext cx="5945117" cy="6858000"/>
          </a:xfrm>
          <a:prstGeom prst="rect">
            <a:avLst/>
          </a:prstGeom>
          <a:solidFill>
            <a:srgbClr val="FFCCCC"/>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6600" b="1" i="0" u="none" strike="noStrike" kern="1200" cap="none" spc="0" baseline="0" dirty="0">
                <a:solidFill>
                  <a:srgbClr val="FFFFFF"/>
                </a:solidFill>
                <a:uFillTx/>
                <a:latin typeface="Sagona" pitchFamily="2"/>
              </a:rPr>
              <a:t>Challenges</a:t>
            </a:r>
            <a:r>
              <a:rPr lang="en-GB" sz="4800" b="1" i="0" u="none" strike="noStrike" kern="1200" cap="none" spc="0" baseline="0" dirty="0">
                <a:solidFill>
                  <a:srgbClr val="FFFFFF"/>
                </a:solidFill>
                <a:uFillTx/>
                <a:latin typeface="Sagona" pitchFamily="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A8A1074-70E7-761E-527A-C2161C816CE4}"/>
              </a:ext>
            </a:extLst>
          </p:cNvPr>
          <p:cNvSpPr/>
          <p:nvPr/>
        </p:nvSpPr>
        <p:spPr>
          <a:xfrm>
            <a:off x="5447414" y="2583713"/>
            <a:ext cx="5649432" cy="3416112"/>
          </a:xfrm>
          <a:prstGeom prst="rect">
            <a:avLst/>
          </a:prstGeom>
          <a:solidFill>
            <a:srgbClr val="FF66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Achieving exceptional standards of care in early years settings is essential for supporting children’s development, wellbeing and long-term outcomes (Hirsh‑Pasek, 2021) However, practitioners face a range of challenges that can limit their ability to provide consistent, high-quality, child-centred care, including poor funding, stress and burnout, limited understanding, inadequate support and staffing, health issues and lifestyle pressures </a:t>
            </a:r>
          </a:p>
        </p:txBody>
      </p:sp>
      <p:sp>
        <p:nvSpPr>
          <p:cNvPr id="6" name="TextBox 5">
            <a:extLst>
              <a:ext uri="{FF2B5EF4-FFF2-40B4-BE49-F238E27FC236}">
                <a16:creationId xmlns:a16="http://schemas.microsoft.com/office/drawing/2014/main" id="{9785C59E-E596-7A04-1517-79E2FEC0EDA5}"/>
              </a:ext>
            </a:extLst>
          </p:cNvPr>
          <p:cNvSpPr txBox="1"/>
          <p:nvPr/>
        </p:nvSpPr>
        <p:spPr>
          <a:xfrm>
            <a:off x="1880190" y="486036"/>
            <a:ext cx="8752367" cy="1446550"/>
          </a:xfrm>
          <a:prstGeom prst="rect">
            <a:avLst/>
          </a:prstGeom>
          <a:noFill/>
        </p:spPr>
        <p:txBody>
          <a:bodyPr wrap="square">
            <a:spAutoFit/>
          </a:bodyPr>
          <a:lstStyle/>
          <a:p>
            <a:r>
              <a:rPr lang="en-US" sz="4400" dirty="0">
                <a:solidFill>
                  <a:schemeClr val="bg1">
                    <a:lumMod val="95000"/>
                  </a:schemeClr>
                </a:solidFill>
                <a:latin typeface="Sagona" panose="02010004040101010103" pitchFamily="2" charset="0"/>
              </a:rPr>
              <a:t>What are the challenges in providing high quality care?</a:t>
            </a:r>
            <a:endParaRPr lang="en-GB" sz="4400" dirty="0"/>
          </a:p>
        </p:txBody>
      </p:sp>
      <p:pic>
        <p:nvPicPr>
          <p:cNvPr id="11270" name="Picture 6">
            <a:extLst>
              <a:ext uri="{FF2B5EF4-FFF2-40B4-BE49-F238E27FC236}">
                <a16:creationId xmlns:a16="http://schemas.microsoft.com/office/drawing/2014/main" id="{096A3B36-D209-5923-7335-D97D452806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865" y="2251710"/>
            <a:ext cx="4882555" cy="325755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76C7912-37FB-11A1-AB3A-E25D33F3F31E}"/>
              </a:ext>
            </a:extLst>
          </p:cNvPr>
          <p:cNvSpPr txBox="1"/>
          <p:nvPr/>
        </p:nvSpPr>
        <p:spPr>
          <a:xfrm>
            <a:off x="1600200" y="5519765"/>
            <a:ext cx="2411730" cy="369332"/>
          </a:xfrm>
          <a:prstGeom prst="rect">
            <a:avLst/>
          </a:prstGeom>
          <a:noFill/>
        </p:spPr>
        <p:txBody>
          <a:bodyPr wrap="square">
            <a:spAutoFit/>
          </a:bodyPr>
          <a:lstStyle/>
          <a:p>
            <a:r>
              <a:rPr lang="en-GB" dirty="0"/>
              <a:t>Chathampark,2023</a:t>
            </a:r>
          </a:p>
        </p:txBody>
      </p:sp>
    </p:spTree>
    <p:extLst>
      <p:ext uri="{BB962C8B-B14F-4D97-AF65-F5344CB8AC3E}">
        <p14:creationId xmlns:p14="http://schemas.microsoft.com/office/powerpoint/2010/main" val="1575065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name="Slide13">
    <p:bg>
      <p:bgPr>
        <a:solidFill>
          <a:srgbClr val="FFCCFF"/>
        </a:solidFill>
        <a:effectLst/>
      </p:bgPr>
    </p:bg>
    <p:spTree>
      <p:nvGrpSpPr>
        <p:cNvPr id="1" name=""/>
        <p:cNvGrpSpPr/>
        <p:nvPr/>
      </p:nvGrpSpPr>
      <p:grpSpPr>
        <a:xfrm>
          <a:off x="0" y="0"/>
          <a:ext cx="0" cy="0"/>
          <a:chOff x="0" y="0"/>
          <a:chExt cx="0" cy="0"/>
        </a:xfrm>
      </p:grpSpPr>
      <p:sp>
        <p:nvSpPr>
          <p:cNvPr id="3" name="Content Placeholder 6">
            <a:extLst>
              <a:ext uri="{FF2B5EF4-FFF2-40B4-BE49-F238E27FC236}">
                <a16:creationId xmlns:a16="http://schemas.microsoft.com/office/drawing/2014/main" id="{39FBAD8E-67B5-E402-005C-39D164541FDC}"/>
              </a:ext>
            </a:extLst>
          </p:cNvPr>
          <p:cNvSpPr txBox="1">
            <a:spLocks noGrp="1"/>
          </p:cNvSpPr>
          <p:nvPr>
            <p:ph type="body" idx="1"/>
          </p:nvPr>
        </p:nvSpPr>
        <p:spPr>
          <a:xfrm>
            <a:off x="6007608" y="2750990"/>
            <a:ext cx="4663440" cy="3200400"/>
          </a:xfrm>
        </p:spPr>
        <p:txBody>
          <a:bodyPr anchor="t"/>
          <a:lstStyle/>
          <a:p>
            <a:pPr marL="91440" lvl="0" indent="-91440">
              <a:buChar char=" "/>
            </a:pPr>
            <a:endParaRPr lang="en-GB" sz="2400" cap="none" dirty="0"/>
          </a:p>
          <a:p>
            <a:pPr marL="91440" lvl="0" indent="-91440">
              <a:buChar char=" "/>
            </a:pPr>
            <a:endParaRPr lang="en-GB" sz="2400" cap="none" dirty="0"/>
          </a:p>
        </p:txBody>
      </p:sp>
      <p:sp>
        <p:nvSpPr>
          <p:cNvPr id="8" name="Rectangle 7">
            <a:extLst>
              <a:ext uri="{FF2B5EF4-FFF2-40B4-BE49-F238E27FC236}">
                <a16:creationId xmlns:a16="http://schemas.microsoft.com/office/drawing/2014/main" id="{FEAD6465-DF4E-844B-0081-A3570E3F6BB0}"/>
              </a:ext>
            </a:extLst>
          </p:cNvPr>
          <p:cNvSpPr/>
          <p:nvPr/>
        </p:nvSpPr>
        <p:spPr>
          <a:xfrm>
            <a:off x="369581" y="4338083"/>
            <a:ext cx="4184695" cy="2359541"/>
          </a:xfrm>
          <a:prstGeom prst="rect">
            <a:avLst/>
          </a:prstGeom>
          <a:solidFill>
            <a:srgbClr val="FF99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lumMod val="95000"/>
                  </a:schemeClr>
                </a:solidFill>
              </a:rPr>
              <a:t>Stress and burnout</a:t>
            </a:r>
            <a:endParaRPr lang="en-GB" sz="1600" dirty="0"/>
          </a:p>
          <a:p>
            <a:r>
              <a:rPr lang="en-GB" sz="1600" dirty="0"/>
              <a:t>Managing large workloads, emotional challenges, and high accountability can leave early years practitioners feeling stressed and at risk of burnout. Burnout can reduce practitioners’ emotional availability and responsiveness, which are essential for secure attachments and positive interactions (Kim &amp; </a:t>
            </a:r>
            <a:r>
              <a:rPr lang="en-GB" sz="1600" dirty="0" err="1"/>
              <a:t>Diefendorff</a:t>
            </a:r>
            <a:r>
              <a:rPr lang="en-GB" sz="1600" dirty="0"/>
              <a:t>, 2022).</a:t>
            </a:r>
          </a:p>
        </p:txBody>
      </p:sp>
      <p:sp>
        <p:nvSpPr>
          <p:cNvPr id="9" name="Rectangle 8">
            <a:extLst>
              <a:ext uri="{FF2B5EF4-FFF2-40B4-BE49-F238E27FC236}">
                <a16:creationId xmlns:a16="http://schemas.microsoft.com/office/drawing/2014/main" id="{A494BB86-9182-377A-73F2-92B6FCBB4655}"/>
              </a:ext>
            </a:extLst>
          </p:cNvPr>
          <p:cNvSpPr/>
          <p:nvPr/>
        </p:nvSpPr>
        <p:spPr>
          <a:xfrm>
            <a:off x="6996435" y="1175782"/>
            <a:ext cx="5003895" cy="2615609"/>
          </a:xfrm>
          <a:prstGeom prst="rect">
            <a:avLst/>
          </a:prstGeom>
          <a:solidFill>
            <a:srgbClr val="FF99FF"/>
          </a:solidFill>
          <a:ln>
            <a:solidFill>
              <a:srgbClr val="FF9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Practical solutions include increased government investment, funding for staff training and sharing resources across settings. When early years provision is better funded, practitioners can create richer learning environments and offer more inclusive, responsive care. This has a positive impact on children’s cognitive and emotional development and helps practitioners feel more supported and less stressed, which also benefits families and caregivers.</a:t>
            </a:r>
            <a:endParaRPr lang="en-GB" sz="1600" dirty="0"/>
          </a:p>
        </p:txBody>
      </p:sp>
      <p:sp>
        <p:nvSpPr>
          <p:cNvPr id="12" name="Arrow: Right 11">
            <a:extLst>
              <a:ext uri="{FF2B5EF4-FFF2-40B4-BE49-F238E27FC236}">
                <a16:creationId xmlns:a16="http://schemas.microsoft.com/office/drawing/2014/main" id="{F6958A14-E34D-19CD-5A0C-371DC5C70F98}"/>
              </a:ext>
            </a:extLst>
          </p:cNvPr>
          <p:cNvSpPr/>
          <p:nvPr/>
        </p:nvSpPr>
        <p:spPr>
          <a:xfrm>
            <a:off x="4894734" y="4826994"/>
            <a:ext cx="1892595" cy="606056"/>
          </a:xfrm>
          <a:prstGeom prst="rightArrow">
            <a:avLst/>
          </a:prstGeom>
          <a:solidFill>
            <a:srgbClr val="CC66FF"/>
          </a:solidFill>
          <a:ln>
            <a:solidFill>
              <a:srgbClr val="CC66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SOLUTION</a:t>
            </a:r>
          </a:p>
        </p:txBody>
      </p:sp>
      <p:sp>
        <p:nvSpPr>
          <p:cNvPr id="13" name="Rectangle 12">
            <a:extLst>
              <a:ext uri="{FF2B5EF4-FFF2-40B4-BE49-F238E27FC236}">
                <a16:creationId xmlns:a16="http://schemas.microsoft.com/office/drawing/2014/main" id="{0AB32BE7-34EF-3EB7-56BD-C18AA99DA7B3}"/>
              </a:ext>
            </a:extLst>
          </p:cNvPr>
          <p:cNvSpPr/>
          <p:nvPr/>
        </p:nvSpPr>
        <p:spPr>
          <a:xfrm>
            <a:off x="303905" y="1237364"/>
            <a:ext cx="4316046" cy="2452134"/>
          </a:xfrm>
          <a:prstGeom prst="rect">
            <a:avLst/>
          </a:prstGeom>
          <a:solidFill>
            <a:srgbClr val="FF99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600" dirty="0"/>
          </a:p>
          <a:p>
            <a:pPr algn="ctr"/>
            <a:r>
              <a:rPr lang="en-US" b="1" dirty="0"/>
              <a:t>Lack of funding</a:t>
            </a:r>
          </a:p>
          <a:p>
            <a:r>
              <a:rPr lang="en-US" sz="1600" dirty="0"/>
              <a:t>Limited funding can make it difficult to provide high-quality resources, access regular training, or maintain appropriate staff-to-child ratios. When budgets are tight, learning experiences may be more limited and practitioners may have less time to offer individual support, which can affect children’s development and wellbeing (Pascal et al., 2019).</a:t>
            </a:r>
            <a:endParaRPr lang="en-GB" sz="1600" dirty="0"/>
          </a:p>
        </p:txBody>
      </p:sp>
      <p:sp>
        <p:nvSpPr>
          <p:cNvPr id="15" name="Arrow: Right 14">
            <a:extLst>
              <a:ext uri="{FF2B5EF4-FFF2-40B4-BE49-F238E27FC236}">
                <a16:creationId xmlns:a16="http://schemas.microsoft.com/office/drawing/2014/main" id="{E8F9178F-A44E-210E-E581-2E754AD8FBE3}"/>
              </a:ext>
            </a:extLst>
          </p:cNvPr>
          <p:cNvSpPr/>
          <p:nvPr/>
        </p:nvSpPr>
        <p:spPr>
          <a:xfrm>
            <a:off x="4828447" y="2641382"/>
            <a:ext cx="1892595" cy="606056"/>
          </a:xfrm>
          <a:prstGeom prst="rightArrow">
            <a:avLst/>
          </a:prstGeom>
          <a:solidFill>
            <a:srgbClr val="CC66FF"/>
          </a:solidFill>
          <a:ln>
            <a:solidFill>
              <a:srgbClr val="CC66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SOLUTION</a:t>
            </a:r>
          </a:p>
        </p:txBody>
      </p:sp>
      <p:sp>
        <p:nvSpPr>
          <p:cNvPr id="16" name="Rectangle 15">
            <a:extLst>
              <a:ext uri="{FF2B5EF4-FFF2-40B4-BE49-F238E27FC236}">
                <a16:creationId xmlns:a16="http://schemas.microsoft.com/office/drawing/2014/main" id="{3F966489-B7AA-E340-4E4C-20728BE35FEF}"/>
              </a:ext>
            </a:extLst>
          </p:cNvPr>
          <p:cNvSpPr/>
          <p:nvPr/>
        </p:nvSpPr>
        <p:spPr>
          <a:xfrm>
            <a:off x="7186769" y="4125246"/>
            <a:ext cx="4663440" cy="2615609"/>
          </a:xfrm>
          <a:prstGeom prst="rect">
            <a:avLst/>
          </a:prstGeom>
          <a:solidFill>
            <a:srgbClr val="FF99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600" dirty="0"/>
              <a:t>Access to regular supervision, wellbeing initiatives and manageable workloads can support practitioner wellbeing. When practitioners feel supported, they are better able to provide consistent care, build positive relationships with children and promote emotional security, while also helping to retain staff within the workforce.</a:t>
            </a:r>
            <a:endParaRPr lang="en-GB" sz="1600" dirty="0"/>
          </a:p>
        </p:txBody>
      </p:sp>
      <p:pic>
        <p:nvPicPr>
          <p:cNvPr id="8194" name="Picture 2" descr="Funding Clipart">
            <a:extLst>
              <a:ext uri="{FF2B5EF4-FFF2-40B4-BE49-F238E27FC236}">
                <a16:creationId xmlns:a16="http://schemas.microsoft.com/office/drawing/2014/main" id="{20D7018D-18C3-AA74-9D3A-3BAB2139B3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716" y="1259444"/>
            <a:ext cx="1326353" cy="107096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Stress Illustrations, Royalty-Free Vector Graphics &amp; Clip Art - iStock">
            <a:extLst>
              <a:ext uri="{FF2B5EF4-FFF2-40B4-BE49-F238E27FC236}">
                <a16:creationId xmlns:a16="http://schemas.microsoft.com/office/drawing/2014/main" id="{5DE0F231-C0E9-D0E6-0BA1-25E849CB73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0260" y="5706676"/>
            <a:ext cx="1326353" cy="10077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P spid="13" grpId="0" animBg="1"/>
      <p:bldP spid="15"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name="Slide27">
    <p:bg>
      <p:bgPr>
        <a:solidFill>
          <a:srgbClr val="FFCCFF"/>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21E0D9F-1484-410A-9673-987879F4E7D1}"/>
              </a:ext>
            </a:extLst>
          </p:cNvPr>
          <p:cNvSpPr/>
          <p:nvPr/>
        </p:nvSpPr>
        <p:spPr>
          <a:xfrm>
            <a:off x="550336" y="972881"/>
            <a:ext cx="3819645" cy="2153978"/>
          </a:xfrm>
          <a:prstGeom prst="rect">
            <a:avLst/>
          </a:prstGeom>
          <a:solidFill>
            <a:srgbClr val="FF99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b="1" dirty="0"/>
              <a:t>Lack of Understanding and Training</a:t>
            </a:r>
            <a:endParaRPr lang="en-GB" dirty="0"/>
          </a:p>
          <a:p>
            <a:endParaRPr lang="en-GB" sz="1600" dirty="0"/>
          </a:p>
          <a:p>
            <a:r>
              <a:rPr lang="en-GB" sz="1600" dirty="0"/>
              <a:t>A lack of understanding of child development, safeguarding or inclusive practice can limit practitioners’ confidence and effectiveness. This may result in missed developmental concerns or less responsive caregiving (DfE, 2021).</a:t>
            </a:r>
          </a:p>
        </p:txBody>
      </p:sp>
      <p:sp>
        <p:nvSpPr>
          <p:cNvPr id="6" name="Arrow: Right 5">
            <a:extLst>
              <a:ext uri="{FF2B5EF4-FFF2-40B4-BE49-F238E27FC236}">
                <a16:creationId xmlns:a16="http://schemas.microsoft.com/office/drawing/2014/main" id="{DC3C39DF-5188-A80D-8A27-3C7F82DD93F5}"/>
              </a:ext>
            </a:extLst>
          </p:cNvPr>
          <p:cNvSpPr/>
          <p:nvPr/>
        </p:nvSpPr>
        <p:spPr>
          <a:xfrm>
            <a:off x="5331765" y="4432889"/>
            <a:ext cx="1892595" cy="606056"/>
          </a:xfrm>
          <a:prstGeom prst="rightArrow">
            <a:avLst/>
          </a:prstGeom>
          <a:solidFill>
            <a:srgbClr val="CC66FF"/>
          </a:solidFill>
          <a:ln>
            <a:solidFill>
              <a:srgbClr val="CC66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SOLUTION</a:t>
            </a:r>
          </a:p>
        </p:txBody>
      </p:sp>
      <p:sp>
        <p:nvSpPr>
          <p:cNvPr id="7" name="Rectangle 6">
            <a:extLst>
              <a:ext uri="{FF2B5EF4-FFF2-40B4-BE49-F238E27FC236}">
                <a16:creationId xmlns:a16="http://schemas.microsoft.com/office/drawing/2014/main" id="{0B8B8C9C-8896-54DB-5657-503347E61BDF}"/>
              </a:ext>
            </a:extLst>
          </p:cNvPr>
          <p:cNvSpPr/>
          <p:nvPr/>
        </p:nvSpPr>
        <p:spPr>
          <a:xfrm>
            <a:off x="358950" y="3731141"/>
            <a:ext cx="4184695" cy="2615609"/>
          </a:xfrm>
          <a:prstGeom prst="rect">
            <a:avLst/>
          </a:prstGeom>
          <a:solidFill>
            <a:srgbClr val="FF99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Lack of Support and Staffing</a:t>
            </a:r>
            <a:endParaRPr lang="en-GB" dirty="0"/>
          </a:p>
          <a:p>
            <a:r>
              <a:rPr lang="en-GB" sz="1600" dirty="0"/>
              <a:t>Staff shortages and insufficient support structures reduce the quality of care by increasing workloads and limiting time for meaningful interactions. Continuity of care is particularly affected, which can undermine children’s emotional security (Early Years Alliance, 2023).</a:t>
            </a:r>
          </a:p>
        </p:txBody>
      </p:sp>
      <p:sp>
        <p:nvSpPr>
          <p:cNvPr id="8" name="Arrow: Right 7">
            <a:extLst>
              <a:ext uri="{FF2B5EF4-FFF2-40B4-BE49-F238E27FC236}">
                <a16:creationId xmlns:a16="http://schemas.microsoft.com/office/drawing/2014/main" id="{0CEDC729-2109-129E-0408-2967E397AA4A}"/>
              </a:ext>
            </a:extLst>
          </p:cNvPr>
          <p:cNvSpPr/>
          <p:nvPr/>
        </p:nvSpPr>
        <p:spPr>
          <a:xfrm>
            <a:off x="5164092" y="1811964"/>
            <a:ext cx="1892595" cy="606056"/>
          </a:xfrm>
          <a:prstGeom prst="rightArrow">
            <a:avLst/>
          </a:prstGeom>
          <a:solidFill>
            <a:srgbClr val="CC66FF"/>
          </a:solidFill>
          <a:ln>
            <a:solidFill>
              <a:srgbClr val="CC66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SOLUTION</a:t>
            </a:r>
          </a:p>
        </p:txBody>
      </p:sp>
      <p:sp>
        <p:nvSpPr>
          <p:cNvPr id="9" name="Rectangle 8">
            <a:extLst>
              <a:ext uri="{FF2B5EF4-FFF2-40B4-BE49-F238E27FC236}">
                <a16:creationId xmlns:a16="http://schemas.microsoft.com/office/drawing/2014/main" id="{1B24F576-1AB7-FBDD-B531-DC9C3CAE6CB9}"/>
              </a:ext>
            </a:extLst>
          </p:cNvPr>
          <p:cNvSpPr/>
          <p:nvPr/>
        </p:nvSpPr>
        <p:spPr>
          <a:xfrm>
            <a:off x="7822017" y="972881"/>
            <a:ext cx="3819645" cy="2153978"/>
          </a:xfrm>
          <a:prstGeom prst="rect">
            <a:avLst/>
          </a:prstGeom>
          <a:solidFill>
            <a:srgbClr val="FF99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600" dirty="0"/>
              <a:t>This can include continuous professional development, mentoring, and evidence-based training. By improving their knowledge and skills, practitioners are better able to identify children’s additional needs early, provide timely support, and give caregivers reassurance.</a:t>
            </a:r>
            <a:endParaRPr lang="en-GB" sz="1600" dirty="0"/>
          </a:p>
        </p:txBody>
      </p:sp>
      <p:sp>
        <p:nvSpPr>
          <p:cNvPr id="10" name="Rectangle 9">
            <a:extLst>
              <a:ext uri="{FF2B5EF4-FFF2-40B4-BE49-F238E27FC236}">
                <a16:creationId xmlns:a16="http://schemas.microsoft.com/office/drawing/2014/main" id="{329F5F10-D550-BA33-B303-6B7BB045FCBE}"/>
              </a:ext>
            </a:extLst>
          </p:cNvPr>
          <p:cNvSpPr/>
          <p:nvPr/>
        </p:nvSpPr>
        <p:spPr>
          <a:xfrm>
            <a:off x="7822018" y="3961956"/>
            <a:ext cx="3819645" cy="2153978"/>
          </a:xfrm>
          <a:prstGeom prst="rect">
            <a:avLst/>
          </a:prstGeom>
          <a:solidFill>
            <a:srgbClr val="FF99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600" dirty="0"/>
              <a:t>This can include better pay, clearer career pathways, and investment in recruitment and retention. Having a stable staff team helps build consistent relationships, supports children’s attachment, and gives caregivers a trusted point of contact.</a:t>
            </a:r>
            <a:endParaRPr lang="en-GB" sz="1600" dirty="0"/>
          </a:p>
        </p:txBody>
      </p:sp>
      <p:pic>
        <p:nvPicPr>
          <p:cNvPr id="9218" name="Picture 2" descr="Training with Man Presenting Graphs Analysis. Stock Vector ...">
            <a:extLst>
              <a:ext uri="{FF2B5EF4-FFF2-40B4-BE49-F238E27FC236}">
                <a16:creationId xmlns:a16="http://schemas.microsoft.com/office/drawing/2014/main" id="{ADB06083-5BD0-15AD-E976-0BD39347C3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6039" y="269670"/>
            <a:ext cx="1967023" cy="140642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Lack of social support RGB color icon 3272978 Vector Art at Vecteezy">
            <a:extLst>
              <a:ext uri="{FF2B5EF4-FFF2-40B4-BE49-F238E27FC236}">
                <a16:creationId xmlns:a16="http://schemas.microsoft.com/office/drawing/2014/main" id="{00A3C922-8FF6-AC29-94EF-013B51E9E1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81172" y="5178941"/>
            <a:ext cx="1458433" cy="14584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rgbClr val="FFCCFF"/>
        </a:solidFill>
        <a:effectLst/>
      </p:bgPr>
    </p:bg>
    <p:spTree>
      <p:nvGrpSpPr>
        <p:cNvPr id="1" name="">
          <a:extLst>
            <a:ext uri="{FF2B5EF4-FFF2-40B4-BE49-F238E27FC236}">
              <a16:creationId xmlns:a16="http://schemas.microsoft.com/office/drawing/2014/main" id="{B2C60572-B668-34B6-E666-F0B9B4EFBE74}"/>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C084F7A-9BE9-591A-D046-2B3B96BDE8AF}"/>
              </a:ext>
            </a:extLst>
          </p:cNvPr>
          <p:cNvSpPr/>
          <p:nvPr/>
        </p:nvSpPr>
        <p:spPr>
          <a:xfrm>
            <a:off x="550336" y="972881"/>
            <a:ext cx="3819645" cy="2153978"/>
          </a:xfrm>
          <a:prstGeom prst="rect">
            <a:avLst/>
          </a:prstGeom>
          <a:solidFill>
            <a:srgbClr val="FF99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Health Issues</a:t>
            </a:r>
            <a:endParaRPr lang="en-GB" dirty="0"/>
          </a:p>
          <a:p>
            <a:r>
              <a:rPr lang="en-GB" sz="1600" dirty="0"/>
              <a:t>Physical and mental health issues among practitioners can impact energy levels, concentration and emotional responsiveness. Poor practitioner health may result in increased absences and inconsistent care (NHS England, 2022).</a:t>
            </a:r>
          </a:p>
        </p:txBody>
      </p:sp>
      <p:sp>
        <p:nvSpPr>
          <p:cNvPr id="6" name="Arrow: Right 5">
            <a:extLst>
              <a:ext uri="{FF2B5EF4-FFF2-40B4-BE49-F238E27FC236}">
                <a16:creationId xmlns:a16="http://schemas.microsoft.com/office/drawing/2014/main" id="{49FD18BD-028B-B7C0-05AF-E98E94691307}"/>
              </a:ext>
            </a:extLst>
          </p:cNvPr>
          <p:cNvSpPr/>
          <p:nvPr/>
        </p:nvSpPr>
        <p:spPr>
          <a:xfrm>
            <a:off x="5200847" y="4432890"/>
            <a:ext cx="1892595" cy="606056"/>
          </a:xfrm>
          <a:prstGeom prst="rightArrow">
            <a:avLst/>
          </a:prstGeom>
          <a:solidFill>
            <a:srgbClr val="CC66FF"/>
          </a:solidFill>
          <a:ln>
            <a:solidFill>
              <a:srgbClr val="CC66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SOLUTION</a:t>
            </a:r>
          </a:p>
        </p:txBody>
      </p:sp>
      <p:sp>
        <p:nvSpPr>
          <p:cNvPr id="7" name="Rectangle 6">
            <a:extLst>
              <a:ext uri="{FF2B5EF4-FFF2-40B4-BE49-F238E27FC236}">
                <a16:creationId xmlns:a16="http://schemas.microsoft.com/office/drawing/2014/main" id="{69AE87F4-8763-32EB-B252-ABE316DF834F}"/>
              </a:ext>
            </a:extLst>
          </p:cNvPr>
          <p:cNvSpPr/>
          <p:nvPr/>
        </p:nvSpPr>
        <p:spPr>
          <a:xfrm>
            <a:off x="465276" y="3731142"/>
            <a:ext cx="4184695" cy="2615609"/>
          </a:xfrm>
          <a:prstGeom prst="rect">
            <a:avLst/>
          </a:prstGeom>
          <a:solidFill>
            <a:srgbClr val="FF99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Lifestyle </a:t>
            </a:r>
            <a:endParaRPr lang="en-GB" dirty="0"/>
          </a:p>
          <a:p>
            <a:r>
              <a:rPr lang="en-GB" sz="1600" dirty="0"/>
              <a:t>Lifestyle pressures, such as work–life imbalance, long hours and limited recovery time, can affect practitioner wellbeing and job satisfaction. These pressures may reduce practitioners’ capacity to engage positively with children (OECD, 2020).</a:t>
            </a:r>
          </a:p>
        </p:txBody>
      </p:sp>
      <p:sp>
        <p:nvSpPr>
          <p:cNvPr id="8" name="Arrow: Right 7">
            <a:extLst>
              <a:ext uri="{FF2B5EF4-FFF2-40B4-BE49-F238E27FC236}">
                <a16:creationId xmlns:a16="http://schemas.microsoft.com/office/drawing/2014/main" id="{A6101B2E-B0FF-F440-BCB4-9C53A8A00F80}"/>
              </a:ext>
            </a:extLst>
          </p:cNvPr>
          <p:cNvSpPr/>
          <p:nvPr/>
        </p:nvSpPr>
        <p:spPr>
          <a:xfrm>
            <a:off x="5149702" y="1928924"/>
            <a:ext cx="1892595" cy="606056"/>
          </a:xfrm>
          <a:prstGeom prst="rightArrow">
            <a:avLst/>
          </a:prstGeom>
          <a:solidFill>
            <a:srgbClr val="CC66FF"/>
          </a:solidFill>
          <a:ln>
            <a:solidFill>
              <a:srgbClr val="CC66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SOLUTION</a:t>
            </a:r>
          </a:p>
        </p:txBody>
      </p:sp>
      <p:sp>
        <p:nvSpPr>
          <p:cNvPr id="9" name="Rectangle 8">
            <a:extLst>
              <a:ext uri="{FF2B5EF4-FFF2-40B4-BE49-F238E27FC236}">
                <a16:creationId xmlns:a16="http://schemas.microsoft.com/office/drawing/2014/main" id="{DD5D72BE-B19E-21C6-1A5E-7B54884EB64C}"/>
              </a:ext>
            </a:extLst>
          </p:cNvPr>
          <p:cNvSpPr/>
          <p:nvPr/>
        </p:nvSpPr>
        <p:spPr>
          <a:xfrm>
            <a:off x="7850798" y="972881"/>
            <a:ext cx="3819645" cy="2153978"/>
          </a:xfrm>
          <a:prstGeom prst="rect">
            <a:avLst/>
          </a:prstGeom>
          <a:solidFill>
            <a:srgbClr val="FF99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600" dirty="0"/>
              <a:t>This can include occupational health support, flexible working arrangements, and access to mental health services. When practitioners’ health is supported, they can provide consistent, attentive care for children and help reduce disruption for families.</a:t>
            </a:r>
            <a:endParaRPr lang="en-GB" sz="1600" dirty="0"/>
          </a:p>
        </p:txBody>
      </p:sp>
      <p:sp>
        <p:nvSpPr>
          <p:cNvPr id="10" name="Rectangle 9">
            <a:extLst>
              <a:ext uri="{FF2B5EF4-FFF2-40B4-BE49-F238E27FC236}">
                <a16:creationId xmlns:a16="http://schemas.microsoft.com/office/drawing/2014/main" id="{B1D2EB33-E1D3-8EE7-A43A-34F3D2B98440}"/>
              </a:ext>
            </a:extLst>
          </p:cNvPr>
          <p:cNvSpPr/>
          <p:nvPr/>
        </p:nvSpPr>
        <p:spPr>
          <a:xfrm>
            <a:off x="7850798" y="3961957"/>
            <a:ext cx="3819645" cy="2153978"/>
          </a:xfrm>
          <a:prstGeom prst="rect">
            <a:avLst/>
          </a:prstGeom>
          <a:solidFill>
            <a:srgbClr val="FF99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t>This include flexible scheduling, supportive leadership and realistic expectations. Improved work–life balance enhances practitioner motivation and engagement, positively influencing children’s daily experiences and caregiver trust.</a:t>
            </a:r>
          </a:p>
        </p:txBody>
      </p:sp>
      <p:pic>
        <p:nvPicPr>
          <p:cNvPr id="10242" name="Picture 2" descr="Free photo: Health Problems Indicates Medical Medicine And Healthy ...">
            <a:extLst>
              <a:ext uri="{FF2B5EF4-FFF2-40B4-BE49-F238E27FC236}">
                <a16:creationId xmlns:a16="http://schemas.microsoft.com/office/drawing/2014/main" id="{F3F5D0EC-7C1F-6AE1-6B68-EF6EE27C6C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8482" y="235088"/>
            <a:ext cx="1366284" cy="1475586"/>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ealthy Lifestyle Clipart">
            <a:extLst>
              <a:ext uri="{FF2B5EF4-FFF2-40B4-BE49-F238E27FC236}">
                <a16:creationId xmlns:a16="http://schemas.microsoft.com/office/drawing/2014/main" id="{6E99E226-1251-8AE0-E348-01A1B3E67E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0800000" flipV="1">
            <a:off x="5178482" y="5194401"/>
            <a:ext cx="1657338" cy="1428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646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name="Slide25">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90435EB-342F-8517-D32D-E1FB440474BA}"/>
              </a:ext>
            </a:extLst>
          </p:cNvPr>
          <p:cNvSpPr txBox="1">
            <a:spLocks noGrp="1"/>
          </p:cNvSpPr>
          <p:nvPr>
            <p:ph type="body" idx="4294967295"/>
          </p:nvPr>
        </p:nvSpPr>
        <p:spPr>
          <a:xfrm>
            <a:off x="1423601" y="3055641"/>
            <a:ext cx="4572000" cy="4070725"/>
          </a:xfrm>
        </p:spPr>
        <p:txBody>
          <a:bodyPr/>
          <a:lstStyle/>
          <a:p>
            <a:pPr marL="0" lvl="0" indent="0">
              <a:lnSpc>
                <a:spcPct val="100000"/>
              </a:lnSpc>
              <a:spcBef>
                <a:spcPts val="0"/>
              </a:spcBef>
              <a:buNone/>
            </a:pPr>
            <a:endParaRPr lang="en-GB" sz="1800"/>
          </a:p>
          <a:p>
            <a:pPr marL="0" lvl="0" indent="0">
              <a:lnSpc>
                <a:spcPct val="100000"/>
              </a:lnSpc>
              <a:spcBef>
                <a:spcPts val="0"/>
              </a:spcBef>
              <a:buNone/>
            </a:pPr>
            <a:endParaRPr lang="en-GB" sz="1800"/>
          </a:p>
        </p:txBody>
      </p:sp>
      <p:sp>
        <p:nvSpPr>
          <p:cNvPr id="3" name="Footer Placeholder 4">
            <a:extLst>
              <a:ext uri="{FF2B5EF4-FFF2-40B4-BE49-F238E27FC236}">
                <a16:creationId xmlns:a16="http://schemas.microsoft.com/office/drawing/2014/main" id="{BE59815E-C273-A3FE-773F-3544619D37A8}"/>
              </a:ext>
            </a:extLst>
          </p:cNvPr>
          <p:cNvSpPr txBox="1"/>
          <p:nvPr/>
        </p:nvSpPr>
        <p:spPr>
          <a:xfrm>
            <a:off x="685800" y="6554693"/>
            <a:ext cx="5029200" cy="228600"/>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950" b="0" i="0" u="none" strike="noStrike" kern="1200" cap="all" spc="0" baseline="0">
                <a:solidFill>
                  <a:srgbClr val="000000"/>
                </a:solidFill>
                <a:uFillTx/>
                <a:latin typeface="Calibri Light"/>
              </a:rPr>
              <a:t>presentation title</a:t>
            </a:r>
          </a:p>
        </p:txBody>
      </p:sp>
      <p:pic>
        <p:nvPicPr>
          <p:cNvPr id="4" name="Picture 8" descr="Sensory Play: Nurturing your child's early development - Lifelong ...">
            <a:extLst>
              <a:ext uri="{FF2B5EF4-FFF2-40B4-BE49-F238E27FC236}">
                <a16:creationId xmlns:a16="http://schemas.microsoft.com/office/drawing/2014/main" id="{32FD1430-8924-7F21-3BAB-A241C0920288}"/>
              </a:ext>
            </a:extLst>
          </p:cNvPr>
          <p:cNvPicPr>
            <a:picLocks noChangeAspect="1"/>
          </p:cNvPicPr>
          <p:nvPr/>
        </p:nvPicPr>
        <p:blipFill>
          <a:blip r:embed="rId3"/>
          <a:srcRect/>
          <a:stretch>
            <a:fillRect/>
          </a:stretch>
        </p:blipFill>
        <p:spPr>
          <a:xfrm>
            <a:off x="0" y="0"/>
            <a:ext cx="6438903" cy="6858000"/>
          </a:xfrm>
          <a:prstGeom prst="rect">
            <a:avLst/>
          </a:prstGeom>
          <a:noFill/>
          <a:ln cap="flat">
            <a:noFill/>
          </a:ln>
        </p:spPr>
      </p:pic>
      <p:sp>
        <p:nvSpPr>
          <p:cNvPr id="5" name="Rectangle 12">
            <a:extLst>
              <a:ext uri="{FF2B5EF4-FFF2-40B4-BE49-F238E27FC236}">
                <a16:creationId xmlns:a16="http://schemas.microsoft.com/office/drawing/2014/main" id="{C51CDE0A-1322-411A-730D-B9B4FA2B9F6B}"/>
              </a:ext>
            </a:extLst>
          </p:cNvPr>
          <p:cNvSpPr/>
          <p:nvPr/>
        </p:nvSpPr>
        <p:spPr>
          <a:xfrm>
            <a:off x="6452801" y="0"/>
            <a:ext cx="5945117" cy="6858000"/>
          </a:xfrm>
          <a:prstGeom prst="rect">
            <a:avLst/>
          </a:prstGeom>
          <a:solidFill>
            <a:srgbClr val="99FF99"/>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6600" b="1" i="0" u="none" strike="noStrike" kern="1200" cap="none" spc="0" baseline="0" dirty="0">
                <a:solidFill>
                  <a:srgbClr val="FFFFFF"/>
                </a:solidFill>
                <a:uFillTx/>
                <a:latin typeface="Sagona" pitchFamily="2"/>
              </a:rPr>
              <a:t>Activities </a:t>
            </a:r>
            <a:r>
              <a:rPr lang="en-GB" sz="4800" b="1" i="0" u="none" strike="noStrike" kern="1200" cap="none" spc="0" baseline="0" dirty="0">
                <a:solidFill>
                  <a:srgbClr val="FFFFFF"/>
                </a:solidFill>
                <a:uFillTx/>
                <a:latin typeface="Sagona" pitchFamily="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80">
                                          <p:stCondLst>
                                            <p:cond delay="0"/>
                                          </p:stCondLst>
                                        </p:cTn>
                                        <p:tgtEl>
                                          <p:spTgt spid="5">
                                            <p:txEl>
                                              <p:pRg st="0" end="0"/>
                                            </p:txEl>
                                          </p:spTgt>
                                        </p:tgtEl>
                                      </p:cBhvr>
                                    </p:animEffect>
                                    <p:anim calcmode="lin" valueType="num">
                                      <p:cBhvr>
                                        <p:cTn id="8"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xEl>
                                              <p:pRg st="0" end="0"/>
                                            </p:txEl>
                                          </p:spTgt>
                                        </p:tgtEl>
                                      </p:cBhvr>
                                      <p:to x="100000" y="60000"/>
                                    </p:animScale>
                                    <p:animScale>
                                      <p:cBhvr>
                                        <p:cTn id="14" dur="166" decel="50000">
                                          <p:stCondLst>
                                            <p:cond delay="676"/>
                                          </p:stCondLst>
                                        </p:cTn>
                                        <p:tgtEl>
                                          <p:spTgt spid="5">
                                            <p:txEl>
                                              <p:pRg st="0" end="0"/>
                                            </p:txEl>
                                          </p:spTgt>
                                        </p:tgtEl>
                                      </p:cBhvr>
                                      <p:to x="100000" y="100000"/>
                                    </p:animScale>
                                    <p:animScale>
                                      <p:cBhvr>
                                        <p:cTn id="15" dur="26">
                                          <p:stCondLst>
                                            <p:cond delay="1312"/>
                                          </p:stCondLst>
                                        </p:cTn>
                                        <p:tgtEl>
                                          <p:spTgt spid="5">
                                            <p:txEl>
                                              <p:pRg st="0" end="0"/>
                                            </p:txEl>
                                          </p:spTgt>
                                        </p:tgtEl>
                                      </p:cBhvr>
                                      <p:to x="100000" y="80000"/>
                                    </p:animScale>
                                    <p:animScale>
                                      <p:cBhvr>
                                        <p:cTn id="16" dur="166" decel="50000">
                                          <p:stCondLst>
                                            <p:cond delay="1338"/>
                                          </p:stCondLst>
                                        </p:cTn>
                                        <p:tgtEl>
                                          <p:spTgt spid="5">
                                            <p:txEl>
                                              <p:pRg st="0" end="0"/>
                                            </p:txEl>
                                          </p:spTgt>
                                        </p:tgtEl>
                                      </p:cBhvr>
                                      <p:to x="100000" y="100000"/>
                                    </p:animScale>
                                    <p:animScale>
                                      <p:cBhvr>
                                        <p:cTn id="17" dur="26">
                                          <p:stCondLst>
                                            <p:cond delay="1642"/>
                                          </p:stCondLst>
                                        </p:cTn>
                                        <p:tgtEl>
                                          <p:spTgt spid="5">
                                            <p:txEl>
                                              <p:pRg st="0" end="0"/>
                                            </p:txEl>
                                          </p:spTgt>
                                        </p:tgtEl>
                                      </p:cBhvr>
                                      <p:to x="100000" y="90000"/>
                                    </p:animScale>
                                    <p:animScale>
                                      <p:cBhvr>
                                        <p:cTn id="18" dur="166" decel="50000">
                                          <p:stCondLst>
                                            <p:cond delay="1668"/>
                                          </p:stCondLst>
                                        </p:cTn>
                                        <p:tgtEl>
                                          <p:spTgt spid="5">
                                            <p:txEl>
                                              <p:pRg st="0" end="0"/>
                                            </p:txEl>
                                          </p:spTgt>
                                        </p:tgtEl>
                                      </p:cBhvr>
                                      <p:to x="100000" y="100000"/>
                                    </p:animScale>
                                    <p:animScale>
                                      <p:cBhvr>
                                        <p:cTn id="19" dur="26">
                                          <p:stCondLst>
                                            <p:cond delay="1808"/>
                                          </p:stCondLst>
                                        </p:cTn>
                                        <p:tgtEl>
                                          <p:spTgt spid="5">
                                            <p:txEl>
                                              <p:pRg st="0" end="0"/>
                                            </p:txEl>
                                          </p:spTgt>
                                        </p:tgtEl>
                                      </p:cBhvr>
                                      <p:to x="100000" y="95000"/>
                                    </p:animScale>
                                    <p:animScale>
                                      <p:cBhvr>
                                        <p:cTn id="20" dur="166" decel="50000">
                                          <p:stCondLst>
                                            <p:cond delay="1834"/>
                                          </p:stCondLst>
                                        </p:cTn>
                                        <p:tgtEl>
                                          <p:spTgt spid="5">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name="Slide26">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4F4D2F8-EB46-1AB9-632D-62E38C8F6051}"/>
              </a:ext>
            </a:extLst>
          </p:cNvPr>
          <p:cNvSpPr/>
          <p:nvPr/>
        </p:nvSpPr>
        <p:spPr>
          <a:xfrm>
            <a:off x="282649" y="1444878"/>
            <a:ext cx="5376531" cy="5168571"/>
          </a:xfrm>
          <a:prstGeom prst="rect">
            <a:avLst/>
          </a:pr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a:p>
            <a:r>
              <a:rPr lang="en-US" sz="1600" dirty="0"/>
              <a:t>Early Years education highlights play-based, child-</a:t>
            </a:r>
            <a:r>
              <a:rPr lang="en-US" sz="1600" dirty="0" err="1"/>
              <a:t>centred</a:t>
            </a:r>
            <a:r>
              <a:rPr lang="en-US" sz="1600" dirty="0"/>
              <a:t> activities that support holistic development. Bruce (2011) shows that children learn best through exploration, hands-on experiences, and play rather than formal instruction. Activities are carefully planned to promote creativity, communication, problem-solving, and active engagement.</a:t>
            </a:r>
          </a:p>
          <a:p>
            <a:r>
              <a:rPr lang="en-US" sz="1600" dirty="0"/>
              <a:t>Children engage in a variety of experiences, including loose parts play, role play, outdoor play, creative arts, and sensory activities. Loose parts play uses open-ended materials such as stones, shells, blocks, fabric, cardboard, and recycled resources, encouraging independent thinking and imagination.</a:t>
            </a:r>
          </a:p>
          <a:p>
            <a:endParaRPr lang="en-US" sz="1600" dirty="0"/>
          </a:p>
          <a:p>
            <a:r>
              <a:rPr lang="en-US" sz="1600" dirty="0"/>
              <a:t> Role play allows children to explore real-life experiences through pretend scenarios, for example, acting out homes, shops, or hospitals. Outdoor play supports physical development, risk-taking, and connection with nature, while creative activities such as painting, music, and storytelling foster self-expression, language, and communication skills.</a:t>
            </a:r>
          </a:p>
        </p:txBody>
      </p:sp>
      <p:sp>
        <p:nvSpPr>
          <p:cNvPr id="6" name="Rectangle 5">
            <a:extLst>
              <a:ext uri="{FF2B5EF4-FFF2-40B4-BE49-F238E27FC236}">
                <a16:creationId xmlns:a16="http://schemas.microsoft.com/office/drawing/2014/main" id="{4013BAC6-2A33-9A56-C645-6B4A6A6A09C8}"/>
              </a:ext>
            </a:extLst>
          </p:cNvPr>
          <p:cNvSpPr/>
          <p:nvPr/>
        </p:nvSpPr>
        <p:spPr>
          <a:xfrm>
            <a:off x="6850911" y="3179135"/>
            <a:ext cx="4940595" cy="3317358"/>
          </a:xfrm>
          <a:prstGeom prst="rect">
            <a:avLst/>
          </a:pr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dirty="0"/>
              <a:t>Open-ended activities give children the freedom to follow their interests and actively construct knowledge through meaningful play (Daly et al 2016).This approach is reinforced by the EYFS framework, which promotes active, exploratory learning (DfE, 2023), and aligns with the Reggio Emilia approach, which views children as capable learners expressing understanding in multiple ways (Edwards et al, 2020).</a:t>
            </a:r>
          </a:p>
          <a:p>
            <a:endParaRPr lang="en-US" sz="1400" dirty="0"/>
          </a:p>
          <a:p>
            <a:r>
              <a:rPr lang="en-US" sz="1400" dirty="0"/>
              <a:t>By offering a balance of structured and open-ended play, Early Years settings create rich learning environments where children develop cognitively, socially, physically, and emotionally through engaging, hands-on experiences.</a:t>
            </a:r>
          </a:p>
        </p:txBody>
      </p:sp>
      <p:sp>
        <p:nvSpPr>
          <p:cNvPr id="8" name="TextBox 7">
            <a:extLst>
              <a:ext uri="{FF2B5EF4-FFF2-40B4-BE49-F238E27FC236}">
                <a16:creationId xmlns:a16="http://schemas.microsoft.com/office/drawing/2014/main" id="{34EB27BD-6965-9C7E-298D-B3ACA96B4F46}"/>
              </a:ext>
            </a:extLst>
          </p:cNvPr>
          <p:cNvSpPr txBox="1"/>
          <p:nvPr/>
        </p:nvSpPr>
        <p:spPr>
          <a:xfrm>
            <a:off x="1345905" y="134057"/>
            <a:ext cx="6097772" cy="1200329"/>
          </a:xfrm>
          <a:prstGeom prst="rect">
            <a:avLst/>
          </a:prstGeom>
          <a:noFill/>
        </p:spPr>
        <p:txBody>
          <a:bodyPr wrap="square">
            <a:spAutoFit/>
          </a:bodyPr>
          <a:lstStyle/>
          <a:p>
            <a:pPr algn="ctr"/>
            <a:r>
              <a:rPr lang="en-US" sz="3600" b="1" dirty="0">
                <a:solidFill>
                  <a:schemeClr val="bg1"/>
                </a:solidFill>
                <a:latin typeface="Sagona" panose="02010004040101010103" pitchFamily="2" charset="0"/>
              </a:rPr>
              <a:t>Activities in Early Years Settings</a:t>
            </a:r>
          </a:p>
        </p:txBody>
      </p:sp>
      <p:pic>
        <p:nvPicPr>
          <p:cNvPr id="12292" name="Picture 4" descr="Sensory Play Benefits for Kids | Skill Point Therapy">
            <a:extLst>
              <a:ext uri="{FF2B5EF4-FFF2-40B4-BE49-F238E27FC236}">
                <a16:creationId xmlns:a16="http://schemas.microsoft.com/office/drawing/2014/main" id="{FC8B1A10-26F1-949E-821E-6D726C1B13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1015" y="134057"/>
            <a:ext cx="3785190" cy="28448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1466DD2E-EB07-8FAA-0C00-500D7FB99CD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F68F69A-F153-C062-C32B-3F27FB7DF4E5}"/>
              </a:ext>
            </a:extLst>
          </p:cNvPr>
          <p:cNvSpPr/>
          <p:nvPr/>
        </p:nvSpPr>
        <p:spPr>
          <a:xfrm>
            <a:off x="202019" y="944072"/>
            <a:ext cx="11653283" cy="1044244"/>
          </a:xfrm>
          <a:prstGeom prst="rect">
            <a:avLst/>
          </a:prstGeom>
          <a:solidFill>
            <a:schemeClr val="accent3">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t>Play-based learning is at the heart of early childhood education. It is fun, engaging, and helps children learn in meaningful ways. Meaningful learning happens when children connect new ideas to what they already know, explore actively, and understand concepts rather than just memorising them (EEF, 2026).</a:t>
            </a:r>
          </a:p>
          <a:p>
            <a:r>
              <a:rPr lang="en-GB" sz="1600" dirty="0"/>
              <a:t> </a:t>
            </a:r>
          </a:p>
        </p:txBody>
      </p:sp>
      <p:sp>
        <p:nvSpPr>
          <p:cNvPr id="8" name="TextBox 7">
            <a:extLst>
              <a:ext uri="{FF2B5EF4-FFF2-40B4-BE49-F238E27FC236}">
                <a16:creationId xmlns:a16="http://schemas.microsoft.com/office/drawing/2014/main" id="{BBC536AB-4C09-E3DD-52DA-3A78FACC6489}"/>
              </a:ext>
            </a:extLst>
          </p:cNvPr>
          <p:cNvSpPr txBox="1"/>
          <p:nvPr/>
        </p:nvSpPr>
        <p:spPr>
          <a:xfrm>
            <a:off x="2020186" y="116960"/>
            <a:ext cx="10366744" cy="646331"/>
          </a:xfrm>
          <a:prstGeom prst="rect">
            <a:avLst/>
          </a:prstGeom>
          <a:noFill/>
        </p:spPr>
        <p:txBody>
          <a:bodyPr wrap="square">
            <a:spAutoFit/>
          </a:bodyPr>
          <a:lstStyle/>
          <a:p>
            <a:r>
              <a:rPr lang="en-GB" sz="3600" b="1" dirty="0">
                <a:solidFill>
                  <a:schemeClr val="bg1"/>
                </a:solidFill>
                <a:latin typeface="Sagona" panose="02010004040101010103" pitchFamily="2" charset="0"/>
              </a:rPr>
              <a:t>Benefits of Early Years Activities</a:t>
            </a:r>
            <a:endParaRPr lang="en-GB" sz="3600" dirty="0">
              <a:solidFill>
                <a:schemeClr val="bg1"/>
              </a:solidFill>
              <a:latin typeface="Sagona" panose="02010004040101010103" pitchFamily="2" charset="0"/>
            </a:endParaRPr>
          </a:p>
        </p:txBody>
      </p:sp>
      <p:sp>
        <p:nvSpPr>
          <p:cNvPr id="4" name="Rectangle 3">
            <a:extLst>
              <a:ext uri="{FF2B5EF4-FFF2-40B4-BE49-F238E27FC236}">
                <a16:creationId xmlns:a16="http://schemas.microsoft.com/office/drawing/2014/main" id="{84503A04-00BF-B709-DD11-BCBFD64C4D5B}"/>
              </a:ext>
            </a:extLst>
          </p:cNvPr>
          <p:cNvSpPr/>
          <p:nvPr/>
        </p:nvSpPr>
        <p:spPr>
          <a:xfrm>
            <a:off x="202019" y="2296632"/>
            <a:ext cx="5295014" cy="3944680"/>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b="1" dirty="0"/>
              <a:t>Cognitive Development</a:t>
            </a:r>
          </a:p>
          <a:p>
            <a:r>
              <a:rPr lang="en-US" sz="1600" dirty="0"/>
              <a:t>Children solve problems, make decisions, and think creatively when building with blocks, exploring loose parts, or doing puzzles.</a:t>
            </a:r>
          </a:p>
          <a:p>
            <a:r>
              <a:rPr lang="en-US" sz="1600" b="1" dirty="0"/>
              <a:t>Why it’s meaningful</a:t>
            </a:r>
            <a:endParaRPr lang="en-US" sz="1600" dirty="0"/>
          </a:p>
          <a:p>
            <a:pPr marL="285750" indent="-285750">
              <a:buFont typeface="Arial" panose="020B0604020202020204" pitchFamily="34" charset="0"/>
              <a:buChar char="•"/>
            </a:pPr>
            <a:r>
              <a:rPr lang="en-US" sz="1600" dirty="0"/>
              <a:t>Children learn by trying, testing, and figuring things out.</a:t>
            </a:r>
          </a:p>
          <a:p>
            <a:pPr marL="285750" indent="-285750">
              <a:buFont typeface="Arial" panose="020B0604020202020204" pitchFamily="34" charset="0"/>
              <a:buChar char="•"/>
            </a:pPr>
            <a:r>
              <a:rPr lang="en-US" sz="1600" dirty="0"/>
              <a:t>They connect new ideas to what they already know.</a:t>
            </a:r>
          </a:p>
          <a:p>
            <a:pPr marL="285750" indent="-285750">
              <a:buFont typeface="Arial" panose="020B0604020202020204" pitchFamily="34" charset="0"/>
              <a:buChar char="•"/>
            </a:pPr>
            <a:r>
              <a:rPr lang="en-US" sz="1600" dirty="0"/>
              <a:t>Skills like planning, problem-solving, and creativity are built while having fun.</a:t>
            </a:r>
          </a:p>
          <a:p>
            <a:pPr marL="285750" indent="-285750">
              <a:buFont typeface="Arial" panose="020B0604020202020204" pitchFamily="34" charset="0"/>
              <a:buChar char="•"/>
            </a:pPr>
            <a:r>
              <a:rPr lang="en-US" sz="1600" dirty="0"/>
              <a:t>Learning is hands-on, personal, and memorable (Learning through play, 2026)</a:t>
            </a:r>
          </a:p>
        </p:txBody>
      </p:sp>
      <p:pic>
        <p:nvPicPr>
          <p:cNvPr id="13316" name="Picture 4" descr="Reggio Emilia : What is Loose Parts Play ? - BEYC International School">
            <a:extLst>
              <a:ext uri="{FF2B5EF4-FFF2-40B4-BE49-F238E27FC236}">
                <a16:creationId xmlns:a16="http://schemas.microsoft.com/office/drawing/2014/main" id="{F20CC15F-399F-4D28-CDA0-281F4DECA1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8631" y="2190362"/>
            <a:ext cx="3715913" cy="2477275"/>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A379FE07-52AE-4D5C-BC84-C0A041EC4C64}"/>
              </a:ext>
            </a:extLst>
          </p:cNvPr>
          <p:cNvSpPr/>
          <p:nvPr/>
        </p:nvSpPr>
        <p:spPr>
          <a:xfrm>
            <a:off x="6535481" y="5071729"/>
            <a:ext cx="4976037" cy="1414131"/>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This loose parts station lets children explore, build, and create. Using natural and recycled materials, they develop creativity, problem-solving, and fine motor skills while having fun</a:t>
            </a:r>
            <a:r>
              <a:rPr lang="en-US" dirty="0"/>
              <a:t>.</a:t>
            </a:r>
            <a:endParaRPr lang="en-GB" dirty="0"/>
          </a:p>
        </p:txBody>
      </p:sp>
    </p:spTree>
    <p:extLst>
      <p:ext uri="{BB962C8B-B14F-4D97-AF65-F5344CB8AC3E}">
        <p14:creationId xmlns:p14="http://schemas.microsoft.com/office/powerpoint/2010/main" val="3613766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3316"/>
                                        </p:tgtEl>
                                        <p:attrNameLst>
                                          <p:attrName>style.visibility</p:attrName>
                                        </p:attrNameLst>
                                      </p:cBhvr>
                                      <p:to>
                                        <p:strVal val="visible"/>
                                      </p:to>
                                    </p:set>
                                    <p:anim calcmode="lin" valueType="num">
                                      <p:cBhvr additive="base">
                                        <p:cTn id="27" dur="500" fill="hold"/>
                                        <p:tgtEl>
                                          <p:spTgt spid="13316"/>
                                        </p:tgtEl>
                                        <p:attrNameLst>
                                          <p:attrName>ppt_x</p:attrName>
                                        </p:attrNameLst>
                                      </p:cBhvr>
                                      <p:tavLst>
                                        <p:tav tm="0">
                                          <p:val>
                                            <p:strVal val="#ppt_x"/>
                                          </p:val>
                                        </p:tav>
                                        <p:tav tm="100000">
                                          <p:val>
                                            <p:strVal val="#ppt_x"/>
                                          </p:val>
                                        </p:tav>
                                      </p:tavLst>
                                    </p:anim>
                                    <p:anim calcmode="lin" valueType="num">
                                      <p:cBhvr additive="base">
                                        <p:cTn id="28"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4"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89477D63-83A4-2A1B-5468-69F30E7FF69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E919AEC-81B0-E396-A783-ADBBC30ADA86}"/>
              </a:ext>
            </a:extLst>
          </p:cNvPr>
          <p:cNvSpPr/>
          <p:nvPr/>
        </p:nvSpPr>
        <p:spPr>
          <a:xfrm>
            <a:off x="308345" y="1403499"/>
            <a:ext cx="4952113" cy="4837814"/>
          </a:xfrm>
          <a:prstGeom prst="rect">
            <a:avLst/>
          </a:pr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endParaRPr lang="en-GB" sz="1600" dirty="0"/>
          </a:p>
          <a:p>
            <a:r>
              <a:rPr lang="en-US" b="1" dirty="0"/>
              <a:t>Language &amp; Communication</a:t>
            </a:r>
          </a:p>
          <a:p>
            <a:endParaRPr lang="en-US" sz="1600" b="1" dirty="0"/>
          </a:p>
          <a:p>
            <a:r>
              <a:rPr lang="en-US" sz="1600" dirty="0"/>
              <a:t>During role play or storytelling, children</a:t>
            </a:r>
          </a:p>
          <a:p>
            <a:endParaRPr lang="en-US" sz="1600" dirty="0"/>
          </a:p>
          <a:p>
            <a:pPr marL="285750" indent="-285750">
              <a:buFont typeface="Arial" panose="020B0604020202020204" pitchFamily="34" charset="0"/>
              <a:buChar char="•"/>
            </a:pPr>
            <a:r>
              <a:rPr lang="en-US" sz="1600" dirty="0"/>
              <a:t>Expand vocabulary – learning new words naturally while acting out roles.</a:t>
            </a:r>
          </a:p>
          <a:p>
            <a:pPr marL="285750" indent="-285750">
              <a:buFont typeface="Arial" panose="020B0604020202020204" pitchFamily="34" charset="0"/>
              <a:buChar char="•"/>
            </a:pPr>
            <a:r>
              <a:rPr lang="en-US" sz="1600" dirty="0"/>
              <a:t>Practice expressing ideas – forming sentences, explaining thoughts, and sharing stories.</a:t>
            </a:r>
          </a:p>
          <a:p>
            <a:pPr marL="285750" indent="-285750">
              <a:buFont typeface="Arial" panose="020B0604020202020204" pitchFamily="34" charset="0"/>
              <a:buChar char="•"/>
            </a:pPr>
            <a:r>
              <a:rPr lang="en-US" sz="1600" dirty="0"/>
              <a:t>Negotiate meaning with friends – working together, deciding roles, and responding to each other.</a:t>
            </a:r>
          </a:p>
          <a:p>
            <a:pPr marL="285750" indent="-285750">
              <a:buFont typeface="Arial" panose="020B0604020202020204" pitchFamily="34" charset="0"/>
              <a:buChar char="•"/>
            </a:pPr>
            <a:endParaRPr lang="en-US" sz="1600" dirty="0"/>
          </a:p>
          <a:p>
            <a:r>
              <a:rPr lang="en-US" sz="1600" dirty="0"/>
              <a:t>Why it’s meaningful</a:t>
            </a:r>
            <a:br>
              <a:rPr lang="en-US" sz="1600" dirty="0"/>
            </a:br>
            <a:r>
              <a:rPr lang="en-US" sz="1600" dirty="0"/>
              <a:t>Role play and storytelling give children a fun and interactive way to use language, which strengthens speaking, thinking, and social skills. Children learn to communicate confidently, solve problems, and express themselves in real-life situations.</a:t>
            </a:r>
          </a:p>
          <a:p>
            <a:pPr lvl="0"/>
            <a:r>
              <a:rPr lang="en-GB" sz="1600" dirty="0"/>
              <a:t>.</a:t>
            </a:r>
          </a:p>
          <a:p>
            <a:pPr lvl="0"/>
            <a:endParaRPr lang="en-GB" sz="1600" dirty="0"/>
          </a:p>
          <a:p>
            <a:pPr lvl="0"/>
            <a:r>
              <a:rPr lang="en-GB" sz="1600" dirty="0"/>
              <a:t> </a:t>
            </a:r>
          </a:p>
        </p:txBody>
      </p:sp>
      <p:sp>
        <p:nvSpPr>
          <p:cNvPr id="8" name="TextBox 7">
            <a:extLst>
              <a:ext uri="{FF2B5EF4-FFF2-40B4-BE49-F238E27FC236}">
                <a16:creationId xmlns:a16="http://schemas.microsoft.com/office/drawing/2014/main" id="{FC81710C-CCB9-C532-BDD6-8C38B7ECE1A1}"/>
              </a:ext>
            </a:extLst>
          </p:cNvPr>
          <p:cNvSpPr txBox="1"/>
          <p:nvPr/>
        </p:nvSpPr>
        <p:spPr>
          <a:xfrm>
            <a:off x="2020186" y="116960"/>
            <a:ext cx="10366744" cy="646331"/>
          </a:xfrm>
          <a:prstGeom prst="rect">
            <a:avLst/>
          </a:prstGeom>
          <a:noFill/>
        </p:spPr>
        <p:txBody>
          <a:bodyPr wrap="square">
            <a:spAutoFit/>
          </a:bodyPr>
          <a:lstStyle/>
          <a:p>
            <a:r>
              <a:rPr lang="en-GB" sz="3600" b="1" dirty="0">
                <a:solidFill>
                  <a:schemeClr val="bg1"/>
                </a:solidFill>
                <a:latin typeface="Sagona" panose="02010004040101010103" pitchFamily="2" charset="0"/>
              </a:rPr>
              <a:t>Benefits of Early Years Activities</a:t>
            </a:r>
            <a:endParaRPr lang="en-GB" sz="3600" dirty="0">
              <a:solidFill>
                <a:schemeClr val="bg1"/>
              </a:solidFill>
              <a:latin typeface="Sagona" panose="02010004040101010103" pitchFamily="2" charset="0"/>
            </a:endParaRPr>
          </a:p>
        </p:txBody>
      </p:sp>
      <p:pic>
        <p:nvPicPr>
          <p:cNvPr id="14340" name="Picture 4" descr="EYFS Home Corner &amp; Domestic Role Play">
            <a:extLst>
              <a:ext uri="{FF2B5EF4-FFF2-40B4-BE49-F238E27FC236}">
                <a16:creationId xmlns:a16="http://schemas.microsoft.com/office/drawing/2014/main" id="{FFDAF8A5-5642-216E-EF81-2A4ABF6CEA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2998" y="838845"/>
            <a:ext cx="3988096" cy="398809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B1C98A5-522C-16A2-4DFF-C11EA9B28CFD}"/>
              </a:ext>
            </a:extLst>
          </p:cNvPr>
          <p:cNvSpPr/>
          <p:nvPr/>
        </p:nvSpPr>
        <p:spPr>
          <a:xfrm>
            <a:off x="6096000" y="5136412"/>
            <a:ext cx="5582093" cy="1424762"/>
          </a:xfrm>
          <a:prstGeom prst="rect">
            <a:avLst/>
          </a:prstGeom>
          <a:solidFill>
            <a:schemeClr val="accent3">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The children are pretending to feed and care for baby dolls, learning to take turns, use kind words, and talk about what babies need. This activity helps them practice communication, empathy, and social skills while having fun!</a:t>
            </a:r>
            <a:endParaRPr lang="en-GB" sz="1600" dirty="0"/>
          </a:p>
        </p:txBody>
      </p:sp>
    </p:spTree>
    <p:extLst>
      <p:ext uri="{BB962C8B-B14F-4D97-AF65-F5344CB8AC3E}">
        <p14:creationId xmlns:p14="http://schemas.microsoft.com/office/powerpoint/2010/main" val="2546359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340"/>
                                        </p:tgtEl>
                                        <p:attrNameLst>
                                          <p:attrName>style.visibility</p:attrName>
                                        </p:attrNameLst>
                                      </p:cBhvr>
                                      <p:to>
                                        <p:strVal val="visible"/>
                                      </p:to>
                                    </p:set>
                                    <p:anim calcmode="lin" valueType="num">
                                      <p:cBhvr additive="base">
                                        <p:cTn id="13" dur="500" fill="hold"/>
                                        <p:tgtEl>
                                          <p:spTgt spid="14340"/>
                                        </p:tgtEl>
                                        <p:attrNameLst>
                                          <p:attrName>ppt_x</p:attrName>
                                        </p:attrNameLst>
                                      </p:cBhvr>
                                      <p:tavLst>
                                        <p:tav tm="0">
                                          <p:val>
                                            <p:strVal val="#ppt_x"/>
                                          </p:val>
                                        </p:tav>
                                        <p:tav tm="100000">
                                          <p:val>
                                            <p:strVal val="#ppt_x"/>
                                          </p:val>
                                        </p:tav>
                                      </p:tavLst>
                                    </p:anim>
                                    <p:anim calcmode="lin" valueType="num">
                                      <p:cBhvr additive="base">
                                        <p:cTn id="14" dur="500" fill="hold"/>
                                        <p:tgtEl>
                                          <p:spTgt spid="1434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23A9A1C3-B65F-CC87-8A2B-66D40E8297C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6D44E13-FF78-4226-C055-D51467B2652D}"/>
              </a:ext>
            </a:extLst>
          </p:cNvPr>
          <p:cNvSpPr/>
          <p:nvPr/>
        </p:nvSpPr>
        <p:spPr>
          <a:xfrm>
            <a:off x="329609" y="1286539"/>
            <a:ext cx="5851451" cy="4752753"/>
          </a:xfrm>
          <a:prstGeom prst="rect">
            <a:avLst/>
          </a:pr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b="1" dirty="0"/>
              <a:t>Social &amp; Emotional Growth</a:t>
            </a:r>
          </a:p>
          <a:p>
            <a:endParaRPr lang="en-US" sz="1600" b="1" dirty="0"/>
          </a:p>
          <a:p>
            <a:r>
              <a:rPr lang="en-US" sz="1600" dirty="0"/>
              <a:t>Playing together helps children</a:t>
            </a:r>
          </a:p>
          <a:p>
            <a:pPr marL="285750" indent="-285750">
              <a:buFont typeface="Arial" panose="020B0604020202020204" pitchFamily="34" charset="0"/>
              <a:buChar char="•"/>
            </a:pPr>
            <a:r>
              <a:rPr lang="en-US" sz="1600" dirty="0"/>
              <a:t>Cooperate and take turns – children learn to wait, share resources, and work together to reach a goal.</a:t>
            </a:r>
          </a:p>
          <a:p>
            <a:pPr marL="285750" indent="-285750">
              <a:buFont typeface="Arial" panose="020B0604020202020204" pitchFamily="34" charset="0"/>
              <a:buChar char="•"/>
            </a:pPr>
            <a:r>
              <a:rPr lang="en-US" sz="1600" dirty="0"/>
              <a:t>Understand and share feelings – they notice how others feel and respond with kindness or help.</a:t>
            </a:r>
          </a:p>
          <a:p>
            <a:pPr marL="285750" indent="-285750">
              <a:buFont typeface="Arial" panose="020B0604020202020204" pitchFamily="34" charset="0"/>
              <a:buChar char="•"/>
            </a:pPr>
            <a:r>
              <a:rPr lang="en-US" sz="1600" dirty="0"/>
              <a:t>Manage emotions – through play, children practice handling excitement, frustration, or disappointment in a safe setting.</a:t>
            </a:r>
          </a:p>
          <a:p>
            <a:pPr marL="285750" indent="-285750">
              <a:buFont typeface="Arial" panose="020B0604020202020204" pitchFamily="34" charset="0"/>
              <a:buChar char="•"/>
            </a:pPr>
            <a:r>
              <a:rPr lang="en-US" sz="1600" dirty="0"/>
              <a:t>Build friendships and confidence – successful social interactions give children a sense of belonging and self-assurance.</a:t>
            </a:r>
          </a:p>
          <a:p>
            <a:r>
              <a:rPr lang="en-US" sz="1600" b="1" dirty="0"/>
              <a:t>Why it’s meaningful </a:t>
            </a:r>
          </a:p>
          <a:p>
            <a:r>
              <a:rPr lang="en-US" sz="1600" dirty="0"/>
              <a:t>They help children develop empathy, emotional regulation, and social skills, which are essential for forming healthy relationships, solving problems, and communicating effectively in daily life.</a:t>
            </a:r>
          </a:p>
        </p:txBody>
      </p:sp>
      <p:sp>
        <p:nvSpPr>
          <p:cNvPr id="8" name="TextBox 7">
            <a:extLst>
              <a:ext uri="{FF2B5EF4-FFF2-40B4-BE49-F238E27FC236}">
                <a16:creationId xmlns:a16="http://schemas.microsoft.com/office/drawing/2014/main" id="{70A35238-3223-9D65-E655-45F1C04A5E4E}"/>
              </a:ext>
            </a:extLst>
          </p:cNvPr>
          <p:cNvSpPr txBox="1"/>
          <p:nvPr/>
        </p:nvSpPr>
        <p:spPr>
          <a:xfrm>
            <a:off x="2020186" y="116960"/>
            <a:ext cx="10366744" cy="646331"/>
          </a:xfrm>
          <a:prstGeom prst="rect">
            <a:avLst/>
          </a:prstGeom>
          <a:noFill/>
        </p:spPr>
        <p:txBody>
          <a:bodyPr wrap="square">
            <a:spAutoFit/>
          </a:bodyPr>
          <a:lstStyle/>
          <a:p>
            <a:r>
              <a:rPr lang="en-GB" sz="3600" b="1" dirty="0">
                <a:solidFill>
                  <a:schemeClr val="bg1"/>
                </a:solidFill>
                <a:latin typeface="Sagona" panose="02010004040101010103" pitchFamily="2" charset="0"/>
              </a:rPr>
              <a:t>Benefits of Early Years Activities</a:t>
            </a:r>
            <a:endParaRPr lang="en-GB" sz="3600" dirty="0">
              <a:solidFill>
                <a:schemeClr val="bg1"/>
              </a:solidFill>
              <a:latin typeface="Sagona" panose="02010004040101010103" pitchFamily="2" charset="0"/>
            </a:endParaRPr>
          </a:p>
        </p:txBody>
      </p:sp>
      <p:pic>
        <p:nvPicPr>
          <p:cNvPr id="15364" name="Picture 4" descr="Complete Guide to 12-36 Months Social Emotional Development">
            <a:extLst>
              <a:ext uri="{FF2B5EF4-FFF2-40B4-BE49-F238E27FC236}">
                <a16:creationId xmlns:a16="http://schemas.microsoft.com/office/drawing/2014/main" id="{7A8A2068-6D2D-FF4F-FBDE-2D5179E32F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5959" y="1286539"/>
            <a:ext cx="3429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C9B922C8-C5FC-F9B8-6BDE-60102326A8C8}"/>
              </a:ext>
            </a:extLst>
          </p:cNvPr>
          <p:cNvSpPr/>
          <p:nvPr/>
        </p:nvSpPr>
        <p:spPr>
          <a:xfrm>
            <a:off x="7198242" y="4991986"/>
            <a:ext cx="4210493" cy="1483242"/>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Building Together!</a:t>
            </a:r>
            <a:br>
              <a:rPr lang="en-US" sz="1600" dirty="0"/>
            </a:br>
            <a:r>
              <a:rPr lang="en-US" sz="1600" dirty="0"/>
              <a:t>Two toddlers share and take turns with Duplo blocks, learning to cooperate and communicate.</a:t>
            </a:r>
            <a:endParaRPr lang="en-GB" sz="1600" dirty="0"/>
          </a:p>
        </p:txBody>
      </p:sp>
    </p:spTree>
    <p:extLst>
      <p:ext uri="{BB962C8B-B14F-4D97-AF65-F5344CB8AC3E}">
        <p14:creationId xmlns:p14="http://schemas.microsoft.com/office/powerpoint/2010/main" val="294773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364"/>
                                        </p:tgtEl>
                                        <p:attrNameLst>
                                          <p:attrName>style.visibility</p:attrName>
                                        </p:attrNameLst>
                                      </p:cBhvr>
                                      <p:to>
                                        <p:strVal val="visible"/>
                                      </p:to>
                                    </p:set>
                                    <p:anim calcmode="lin" valueType="num">
                                      <p:cBhvr additive="base">
                                        <p:cTn id="13" dur="500" fill="hold"/>
                                        <p:tgtEl>
                                          <p:spTgt spid="15364"/>
                                        </p:tgtEl>
                                        <p:attrNameLst>
                                          <p:attrName>ppt_x</p:attrName>
                                        </p:attrNameLst>
                                      </p:cBhvr>
                                      <p:tavLst>
                                        <p:tav tm="0">
                                          <p:val>
                                            <p:strVal val="#ppt_x"/>
                                          </p:val>
                                        </p:tav>
                                        <p:tav tm="100000">
                                          <p:val>
                                            <p:strVal val="#ppt_x"/>
                                          </p:val>
                                        </p:tav>
                                      </p:tavLst>
                                    </p:anim>
                                    <p:anim calcmode="lin" valueType="num">
                                      <p:cBhvr additive="base">
                                        <p:cTn id="14" dur="500" fill="hold"/>
                                        <p:tgtEl>
                                          <p:spTgt spid="1536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12062496-A355-83D6-69B8-F3C99C017F8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2CA81A6-CAD6-1381-261E-16133ACE7BC7}"/>
              </a:ext>
            </a:extLst>
          </p:cNvPr>
          <p:cNvSpPr/>
          <p:nvPr/>
        </p:nvSpPr>
        <p:spPr>
          <a:xfrm>
            <a:off x="350875" y="1145359"/>
            <a:ext cx="5305646" cy="4369981"/>
          </a:xfrm>
          <a:prstGeom prst="rect">
            <a:avLst/>
          </a:pr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endParaRPr lang="en-GB" sz="1600" dirty="0"/>
          </a:p>
          <a:p>
            <a:r>
              <a:rPr lang="en-GB" sz="1600" dirty="0"/>
              <a:t> </a:t>
            </a:r>
            <a:r>
              <a:rPr lang="en-US" b="1" dirty="0"/>
              <a:t>Physical Development</a:t>
            </a:r>
          </a:p>
          <a:p>
            <a:endParaRPr lang="en-US" sz="1600" b="1" dirty="0"/>
          </a:p>
          <a:p>
            <a:r>
              <a:rPr lang="en-US" sz="1600" dirty="0"/>
              <a:t>Children develop strength, coordination, and control through outdoor play and hands-on activities such as running, climbing, or building.</a:t>
            </a:r>
          </a:p>
          <a:p>
            <a:endParaRPr lang="en-US" sz="1600" dirty="0"/>
          </a:p>
          <a:p>
            <a:r>
              <a:rPr lang="en-US" sz="1600" b="1" dirty="0"/>
              <a:t>Why it’s meaningful learning  </a:t>
            </a:r>
            <a:endParaRPr lang="en-US" sz="1600" dirty="0"/>
          </a:p>
          <a:p>
            <a:pPr marL="285750" indent="-285750">
              <a:buFont typeface="Arial" panose="020B0604020202020204" pitchFamily="34" charset="0"/>
              <a:buChar char="•"/>
            </a:pPr>
            <a:r>
              <a:rPr lang="en-US" sz="1600" dirty="0"/>
              <a:t>Children improve motor skills like running, jumping, and grasping.</a:t>
            </a:r>
          </a:p>
          <a:p>
            <a:pPr marL="285750" indent="-285750">
              <a:buFont typeface="Arial" panose="020B0604020202020204" pitchFamily="34" charset="0"/>
              <a:buChar char="•"/>
            </a:pPr>
            <a:r>
              <a:rPr lang="en-US" sz="1600" dirty="0"/>
              <a:t>They practice balance and coordination while exploring different movements.</a:t>
            </a:r>
          </a:p>
          <a:p>
            <a:pPr marL="285750" indent="-285750">
              <a:buFont typeface="Arial" panose="020B0604020202020204" pitchFamily="34" charset="0"/>
              <a:buChar char="•"/>
            </a:pPr>
            <a:r>
              <a:rPr lang="en-US" sz="1600" dirty="0"/>
              <a:t>Physical activities support healthy growth, confidence, and body awareness.</a:t>
            </a:r>
          </a:p>
          <a:p>
            <a:pPr marL="285750" indent="-285750">
              <a:buFont typeface="Arial" panose="020B0604020202020204" pitchFamily="34" charset="0"/>
              <a:buChar char="•"/>
            </a:pPr>
            <a:r>
              <a:rPr lang="en-US" sz="1600" dirty="0"/>
              <a:t>Learning is active, fun, and helps children explore their environment.</a:t>
            </a:r>
          </a:p>
          <a:p>
            <a:pPr lvl="0"/>
            <a:r>
              <a:rPr lang="en-GB" sz="1600" dirty="0"/>
              <a:t> </a:t>
            </a:r>
          </a:p>
          <a:p>
            <a:pPr lvl="0"/>
            <a:endParaRPr lang="en-GB" sz="1600" dirty="0"/>
          </a:p>
          <a:p>
            <a:pPr lvl="0"/>
            <a:r>
              <a:rPr lang="en-GB" sz="1600" dirty="0"/>
              <a:t> </a:t>
            </a:r>
          </a:p>
        </p:txBody>
      </p:sp>
      <p:sp>
        <p:nvSpPr>
          <p:cNvPr id="8" name="TextBox 7">
            <a:extLst>
              <a:ext uri="{FF2B5EF4-FFF2-40B4-BE49-F238E27FC236}">
                <a16:creationId xmlns:a16="http://schemas.microsoft.com/office/drawing/2014/main" id="{A6B939DF-D435-B2B4-1578-4F6917E9414D}"/>
              </a:ext>
            </a:extLst>
          </p:cNvPr>
          <p:cNvSpPr txBox="1"/>
          <p:nvPr/>
        </p:nvSpPr>
        <p:spPr>
          <a:xfrm>
            <a:off x="2020186" y="116960"/>
            <a:ext cx="10366744" cy="646331"/>
          </a:xfrm>
          <a:prstGeom prst="rect">
            <a:avLst/>
          </a:prstGeom>
          <a:noFill/>
        </p:spPr>
        <p:txBody>
          <a:bodyPr wrap="square">
            <a:spAutoFit/>
          </a:bodyPr>
          <a:lstStyle/>
          <a:p>
            <a:r>
              <a:rPr lang="en-GB" sz="3600" b="1" dirty="0">
                <a:solidFill>
                  <a:schemeClr val="bg1"/>
                </a:solidFill>
                <a:latin typeface="Sagona" panose="02010004040101010103" pitchFamily="2" charset="0"/>
              </a:rPr>
              <a:t>Benefits of Early Years Activities</a:t>
            </a:r>
            <a:endParaRPr lang="en-GB" sz="3600" dirty="0">
              <a:solidFill>
                <a:schemeClr val="bg1"/>
              </a:solidFill>
              <a:latin typeface="Sagona" panose="02010004040101010103" pitchFamily="2" charset="0"/>
            </a:endParaRPr>
          </a:p>
        </p:txBody>
      </p:sp>
      <p:pic>
        <p:nvPicPr>
          <p:cNvPr id="16386" name="Picture 2" descr="Finger Gym challenge area - transporting pom poms with 3 different ...">
            <a:extLst>
              <a:ext uri="{FF2B5EF4-FFF2-40B4-BE49-F238E27FC236}">
                <a16:creationId xmlns:a16="http://schemas.microsoft.com/office/drawing/2014/main" id="{38E1BDC7-C8C3-4506-E509-7F8706EF3F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57189" y="1145359"/>
            <a:ext cx="2286001" cy="342900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E95F4CC-CE94-92F9-4803-4BDD6EA2DDF6}"/>
              </a:ext>
            </a:extLst>
          </p:cNvPr>
          <p:cNvSpPr/>
          <p:nvPr/>
        </p:nvSpPr>
        <p:spPr>
          <a:xfrm>
            <a:off x="6748132" y="4745907"/>
            <a:ext cx="5209953" cy="1933467"/>
          </a:xfrm>
          <a:prstGeom prst="rect">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This is a picture of a finger gym.</a:t>
            </a:r>
            <a:br>
              <a:rPr lang="en-US" sz="1600" dirty="0"/>
            </a:br>
            <a:r>
              <a:rPr lang="en-US" sz="1600" dirty="0"/>
              <a:t>Children can use tweezers to pick up pompoms, which helps them strengthen their fingers, improve hand-eye coordination, and develop fine motor skills for writing, drawing, and everyday tasks. Early years settings often include activities like this to encourage children to explore, practice skills, and learn through hands-on play.</a:t>
            </a:r>
            <a:endParaRPr lang="en-GB" sz="1600" dirty="0"/>
          </a:p>
        </p:txBody>
      </p:sp>
    </p:spTree>
    <p:extLst>
      <p:ext uri="{BB962C8B-B14F-4D97-AF65-F5344CB8AC3E}">
        <p14:creationId xmlns:p14="http://schemas.microsoft.com/office/powerpoint/2010/main" val="103551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386"/>
                                        </p:tgtEl>
                                        <p:attrNameLst>
                                          <p:attrName>style.visibility</p:attrName>
                                        </p:attrNameLst>
                                      </p:cBhvr>
                                      <p:to>
                                        <p:strVal val="visible"/>
                                      </p:to>
                                    </p:set>
                                    <p:anim calcmode="lin" valueType="num">
                                      <p:cBhvr additive="base">
                                        <p:cTn id="13" dur="500" fill="hold"/>
                                        <p:tgtEl>
                                          <p:spTgt spid="16386"/>
                                        </p:tgtEl>
                                        <p:attrNameLst>
                                          <p:attrName>ppt_x</p:attrName>
                                        </p:attrNameLst>
                                      </p:cBhvr>
                                      <p:tavLst>
                                        <p:tav tm="0">
                                          <p:val>
                                            <p:strVal val="#ppt_x"/>
                                          </p:val>
                                        </p:tav>
                                        <p:tav tm="100000">
                                          <p:val>
                                            <p:strVal val="#ppt_x"/>
                                          </p:val>
                                        </p:tav>
                                      </p:tavLst>
                                    </p:anim>
                                    <p:anim calcmode="lin" valueType="num">
                                      <p:cBhvr additive="base">
                                        <p:cTn id="14" dur="500" fill="hold"/>
                                        <p:tgtEl>
                                          <p:spTgt spid="1638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A3781E26-8E50-D2E2-C95C-9D6EE657A36F}"/>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130287D0-0F1E-F867-A328-F4A02D065E97}"/>
              </a:ext>
            </a:extLst>
          </p:cNvPr>
          <p:cNvSpPr txBox="1"/>
          <p:nvPr/>
        </p:nvSpPr>
        <p:spPr>
          <a:xfrm>
            <a:off x="265815" y="404039"/>
            <a:ext cx="12259338" cy="646331"/>
          </a:xfrm>
          <a:prstGeom prst="rect">
            <a:avLst/>
          </a:prstGeom>
          <a:noFill/>
        </p:spPr>
        <p:txBody>
          <a:bodyPr wrap="square">
            <a:spAutoFit/>
          </a:bodyPr>
          <a:lstStyle/>
          <a:p>
            <a:r>
              <a:rPr lang="en-GB" sz="3600" b="1" dirty="0">
                <a:solidFill>
                  <a:schemeClr val="bg1"/>
                </a:solidFill>
                <a:latin typeface="Sagona" panose="02010004040101010103" pitchFamily="2" charset="0"/>
              </a:rPr>
              <a:t>International Approaches to Early Years Education</a:t>
            </a:r>
            <a:endParaRPr lang="en-GB" sz="3600" dirty="0">
              <a:solidFill>
                <a:schemeClr val="bg1"/>
              </a:solidFill>
              <a:latin typeface="Sagona" panose="02010004040101010103" pitchFamily="2" charset="0"/>
            </a:endParaRPr>
          </a:p>
        </p:txBody>
      </p:sp>
      <p:sp>
        <p:nvSpPr>
          <p:cNvPr id="3" name="Rectangle 2">
            <a:extLst>
              <a:ext uri="{FF2B5EF4-FFF2-40B4-BE49-F238E27FC236}">
                <a16:creationId xmlns:a16="http://schemas.microsoft.com/office/drawing/2014/main" id="{70CD95F2-99B2-B942-9B3C-6FB459CD913B}"/>
              </a:ext>
            </a:extLst>
          </p:cNvPr>
          <p:cNvSpPr/>
          <p:nvPr/>
        </p:nvSpPr>
        <p:spPr>
          <a:xfrm>
            <a:off x="571500" y="5390707"/>
            <a:ext cx="6129670" cy="1233375"/>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Activities in Reggio Emilia settings often involve art, construction, and long-term projects where children revisit and develop ideas over time.</a:t>
            </a:r>
          </a:p>
        </p:txBody>
      </p:sp>
      <p:sp>
        <p:nvSpPr>
          <p:cNvPr id="4" name="Rectangle 3">
            <a:extLst>
              <a:ext uri="{FF2B5EF4-FFF2-40B4-BE49-F238E27FC236}">
                <a16:creationId xmlns:a16="http://schemas.microsoft.com/office/drawing/2014/main" id="{91B8F793-EEB3-1BD1-2E39-ED9764D94EFF}"/>
              </a:ext>
            </a:extLst>
          </p:cNvPr>
          <p:cNvSpPr/>
          <p:nvPr/>
        </p:nvSpPr>
        <p:spPr>
          <a:xfrm>
            <a:off x="404038" y="1206795"/>
            <a:ext cx="3232297" cy="3742661"/>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b="1" dirty="0"/>
              <a:t>Reggio Emilia Approach</a:t>
            </a:r>
            <a:endParaRPr lang="en-GB" dirty="0"/>
          </a:p>
          <a:p>
            <a:r>
              <a:rPr lang="en-GB" dirty="0"/>
              <a:t>The Reggio Emilia approach, developed in Italy, views children as competent, curious, and capable learners. Learning is project-based and driven by children’s interests. The environment is considered the “third teacher” and is carefully designed to inspire exploration and creativity. (Reggio Inspired, 2026)</a:t>
            </a:r>
          </a:p>
        </p:txBody>
      </p:sp>
      <p:sp>
        <p:nvSpPr>
          <p:cNvPr id="5" name="Rectangle 4">
            <a:extLst>
              <a:ext uri="{FF2B5EF4-FFF2-40B4-BE49-F238E27FC236}">
                <a16:creationId xmlns:a16="http://schemas.microsoft.com/office/drawing/2014/main" id="{B195659B-84BC-957A-866F-D55125D282ED}"/>
              </a:ext>
            </a:extLst>
          </p:cNvPr>
          <p:cNvSpPr/>
          <p:nvPr/>
        </p:nvSpPr>
        <p:spPr>
          <a:xfrm>
            <a:off x="3797817" y="1779827"/>
            <a:ext cx="4051005" cy="2881423"/>
          </a:xfrm>
          <a:prstGeom prst="rect">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Key features include:</a:t>
            </a:r>
          </a:p>
          <a:p>
            <a:pPr marL="285750" lvl="0" indent="-285750">
              <a:buFont typeface="Arial" panose="020B0604020202020204" pitchFamily="34" charset="0"/>
              <a:buChar char="•"/>
            </a:pPr>
            <a:r>
              <a:rPr lang="en-GB" dirty="0"/>
              <a:t>Use of open-ended materials and loose parts</a:t>
            </a:r>
          </a:p>
          <a:p>
            <a:pPr marL="285750" lvl="0" indent="-285750">
              <a:buFont typeface="Arial" panose="020B0604020202020204" pitchFamily="34" charset="0"/>
              <a:buChar char="•"/>
            </a:pPr>
            <a:r>
              <a:rPr lang="en-GB" dirty="0"/>
              <a:t>Strong emphasis on creativity and expression</a:t>
            </a:r>
          </a:p>
          <a:p>
            <a:pPr marL="285750" lvl="0" indent="-285750">
              <a:buFont typeface="Arial" panose="020B0604020202020204" pitchFamily="34" charset="0"/>
              <a:buChar char="•"/>
            </a:pPr>
            <a:r>
              <a:rPr lang="en-GB" dirty="0"/>
              <a:t>Detailed documentation of children’s learning</a:t>
            </a:r>
          </a:p>
          <a:p>
            <a:pPr marL="285750" lvl="0" indent="-285750">
              <a:buFont typeface="Arial" panose="020B0604020202020204" pitchFamily="34" charset="0"/>
              <a:buChar char="•"/>
            </a:pPr>
            <a:r>
              <a:rPr lang="en-GB" dirty="0"/>
              <a:t>Collaboration between educators, children, and families</a:t>
            </a:r>
          </a:p>
        </p:txBody>
      </p:sp>
      <p:pic>
        <p:nvPicPr>
          <p:cNvPr id="17410" name="Picture 2" descr="How to set up a classroom inspired by Reggio Emilia | Community Playthings">
            <a:extLst>
              <a:ext uri="{FF2B5EF4-FFF2-40B4-BE49-F238E27FC236}">
                <a16:creationId xmlns:a16="http://schemas.microsoft.com/office/drawing/2014/main" id="{9DF8194E-D919-DA8A-586C-A69B5B120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0305" y="1206795"/>
            <a:ext cx="4051005" cy="2697969"/>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How to incorporate the reggio emilia approach in the everyday classroom ...">
            <a:extLst>
              <a:ext uri="{FF2B5EF4-FFF2-40B4-BE49-F238E27FC236}">
                <a16:creationId xmlns:a16="http://schemas.microsoft.com/office/drawing/2014/main" id="{B756F956-1318-BA86-938D-4DE6A01C8E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75528" y="4061189"/>
            <a:ext cx="2744972" cy="2744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19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ppt_x"/>
                                          </p:val>
                                        </p:tav>
                                        <p:tav tm="100000">
                                          <p:val>
                                            <p:strVal val="#ppt_x"/>
                                          </p:val>
                                        </p:tav>
                                      </p:tavLst>
                                    </p:anim>
                                    <p:anim calcmode="lin" valueType="num">
                                      <p:cBhvr additive="base">
                                        <p:cTn id="2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animBg="1"/>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4C3C42A9-B1AE-7C73-BEEB-31A9ACD42DEA}"/>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5705986-BD71-018D-0D0D-87B281317A36}"/>
              </a:ext>
            </a:extLst>
          </p:cNvPr>
          <p:cNvSpPr/>
          <p:nvPr/>
        </p:nvSpPr>
        <p:spPr>
          <a:xfrm>
            <a:off x="2028160" y="5238665"/>
            <a:ext cx="6129670" cy="1233375"/>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Children engage in activities such as building shelters, climbing, exploring wildlife, and using simple tools under supervision.</a:t>
            </a:r>
          </a:p>
        </p:txBody>
      </p:sp>
      <p:sp>
        <p:nvSpPr>
          <p:cNvPr id="4" name="Rectangle 3">
            <a:extLst>
              <a:ext uri="{FF2B5EF4-FFF2-40B4-BE49-F238E27FC236}">
                <a16:creationId xmlns:a16="http://schemas.microsoft.com/office/drawing/2014/main" id="{C375CA33-D8D0-7610-FCBF-904450CD454D}"/>
              </a:ext>
            </a:extLst>
          </p:cNvPr>
          <p:cNvSpPr/>
          <p:nvPr/>
        </p:nvSpPr>
        <p:spPr>
          <a:xfrm>
            <a:off x="223283" y="1137644"/>
            <a:ext cx="3232297" cy="3742661"/>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Forest School originated in Scandinavia and is widely used in the UK. It focuses on outdoor, nature-based learning with regular access to woodland or natural environments. Activities are child-led and encourage exploration, physical development, and risk-taking.</a:t>
            </a:r>
          </a:p>
        </p:txBody>
      </p:sp>
      <p:sp>
        <p:nvSpPr>
          <p:cNvPr id="5" name="Rectangle 4">
            <a:extLst>
              <a:ext uri="{FF2B5EF4-FFF2-40B4-BE49-F238E27FC236}">
                <a16:creationId xmlns:a16="http://schemas.microsoft.com/office/drawing/2014/main" id="{F01B7700-E9B1-0082-3177-0B6705C639E9}"/>
              </a:ext>
            </a:extLst>
          </p:cNvPr>
          <p:cNvSpPr/>
          <p:nvPr/>
        </p:nvSpPr>
        <p:spPr>
          <a:xfrm>
            <a:off x="3926072" y="1188557"/>
            <a:ext cx="4339855" cy="3385343"/>
          </a:xfrm>
          <a:prstGeom prst="rect">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Key features include:</a:t>
            </a:r>
          </a:p>
          <a:p>
            <a:pPr lvl="0"/>
            <a:r>
              <a:rPr lang="en-GB" dirty="0"/>
              <a:t>Outdoor learning in natural settings</a:t>
            </a:r>
          </a:p>
          <a:p>
            <a:pPr lvl="0"/>
            <a:r>
              <a:rPr lang="en-GB" dirty="0"/>
              <a:t>Use of natural loose parts such as sticks, mud, and stones</a:t>
            </a:r>
          </a:p>
          <a:p>
            <a:pPr lvl="0"/>
            <a:r>
              <a:rPr lang="en-GB" dirty="0"/>
              <a:t>Emphasis on independence, resilience, and confidence</a:t>
            </a:r>
          </a:p>
          <a:p>
            <a:pPr lvl="0"/>
            <a:r>
              <a:rPr lang="en-GB" dirty="0"/>
              <a:t>Holistic development through real-life experiences</a:t>
            </a:r>
          </a:p>
          <a:p>
            <a:r>
              <a:rPr lang="en-GB" dirty="0"/>
              <a:t>Children engage in activities such as building shelters, climbing, exploring wildlife, and using simple tools under supervision.</a:t>
            </a:r>
          </a:p>
        </p:txBody>
      </p:sp>
      <p:sp>
        <p:nvSpPr>
          <p:cNvPr id="6" name="TextBox 5">
            <a:extLst>
              <a:ext uri="{FF2B5EF4-FFF2-40B4-BE49-F238E27FC236}">
                <a16:creationId xmlns:a16="http://schemas.microsoft.com/office/drawing/2014/main" id="{20E90103-79D4-EB8F-188A-2D48AF4C2888}"/>
              </a:ext>
            </a:extLst>
          </p:cNvPr>
          <p:cNvSpPr txBox="1"/>
          <p:nvPr/>
        </p:nvSpPr>
        <p:spPr>
          <a:xfrm>
            <a:off x="3258879" y="104769"/>
            <a:ext cx="6475228" cy="707886"/>
          </a:xfrm>
          <a:prstGeom prst="rect">
            <a:avLst/>
          </a:prstGeom>
          <a:noFill/>
        </p:spPr>
        <p:txBody>
          <a:bodyPr wrap="square">
            <a:spAutoFit/>
          </a:bodyPr>
          <a:lstStyle/>
          <a:p>
            <a:r>
              <a:rPr lang="en-GB" sz="4000" b="1" dirty="0">
                <a:solidFill>
                  <a:schemeClr val="bg1"/>
                </a:solidFill>
                <a:latin typeface="Sagona" panose="02010004040101010103" pitchFamily="2" charset="0"/>
              </a:rPr>
              <a:t>Forest School Approach</a:t>
            </a:r>
            <a:endParaRPr lang="en-GB" sz="4000" dirty="0">
              <a:solidFill>
                <a:schemeClr val="bg1"/>
              </a:solidFill>
              <a:latin typeface="Sagona" panose="02010004040101010103" pitchFamily="2" charset="0"/>
            </a:endParaRPr>
          </a:p>
        </p:txBody>
      </p:sp>
      <p:pic>
        <p:nvPicPr>
          <p:cNvPr id="18434" name="Picture 2" descr="11 Forest School Activities (Outdoor Learning Activities)">
            <a:extLst>
              <a:ext uri="{FF2B5EF4-FFF2-40B4-BE49-F238E27FC236}">
                <a16:creationId xmlns:a16="http://schemas.microsoft.com/office/drawing/2014/main" id="{757FF181-AE4E-1B61-7444-BE753AC01E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43723" y="3875584"/>
            <a:ext cx="3424993" cy="2223241"/>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Connect with Fiddleheads | University of Washington Botanic Gardens">
            <a:extLst>
              <a:ext uri="{FF2B5EF4-FFF2-40B4-BE49-F238E27FC236}">
                <a16:creationId xmlns:a16="http://schemas.microsoft.com/office/drawing/2014/main" id="{0444AEC9-8414-6EBC-8A5C-88C60BAE6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53086" y="997027"/>
            <a:ext cx="2606268" cy="2306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811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3924BD39-A61E-7121-CCB1-5D1CE1A7E5A1}"/>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4921E811-48C9-7F78-3573-440719351A59}"/>
              </a:ext>
            </a:extLst>
          </p:cNvPr>
          <p:cNvSpPr/>
          <p:nvPr/>
        </p:nvSpPr>
        <p:spPr>
          <a:xfrm>
            <a:off x="436931" y="4128274"/>
            <a:ext cx="5331697" cy="2620288"/>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dirty="0"/>
          </a:p>
          <a:p>
            <a:r>
              <a:rPr lang="en-GB" dirty="0"/>
              <a:t> </a:t>
            </a:r>
            <a:r>
              <a:rPr lang="en-GB" sz="1600" b="1" dirty="0"/>
              <a:t>Differences </a:t>
            </a:r>
          </a:p>
          <a:p>
            <a:r>
              <a:rPr lang="en-GB" sz="1600" dirty="0"/>
              <a:t>The Reggio Emilia approach, developed in Italy, is typically carried out in indoor classroom settings that are carefully arranged with aesthetic materials, creative studio spaces, and displays of children’s work. It emphasises child-led projects, artistic expression, symbolic representation, and the documentation of learning to make thinking visible. The environment itself is considered the “third teacher,” thoughtfully designed to encourage exploration, creativity, and curiosity (Reggio Emilia approach, 2025).</a:t>
            </a:r>
          </a:p>
          <a:p>
            <a:r>
              <a:rPr lang="en-GB" dirty="0"/>
              <a:t> </a:t>
            </a:r>
          </a:p>
        </p:txBody>
      </p:sp>
      <p:sp>
        <p:nvSpPr>
          <p:cNvPr id="6" name="TextBox 5">
            <a:extLst>
              <a:ext uri="{FF2B5EF4-FFF2-40B4-BE49-F238E27FC236}">
                <a16:creationId xmlns:a16="http://schemas.microsoft.com/office/drawing/2014/main" id="{2F62439C-CB24-C253-8AEE-A5BDB971C6CA}"/>
              </a:ext>
            </a:extLst>
          </p:cNvPr>
          <p:cNvSpPr txBox="1"/>
          <p:nvPr/>
        </p:nvSpPr>
        <p:spPr>
          <a:xfrm>
            <a:off x="3102778" y="138629"/>
            <a:ext cx="8715842" cy="707886"/>
          </a:xfrm>
          <a:prstGeom prst="rect">
            <a:avLst/>
          </a:prstGeom>
          <a:noFill/>
        </p:spPr>
        <p:txBody>
          <a:bodyPr wrap="square">
            <a:spAutoFit/>
          </a:bodyPr>
          <a:lstStyle/>
          <a:p>
            <a:r>
              <a:rPr lang="en-US" sz="4000" b="1" dirty="0">
                <a:solidFill>
                  <a:schemeClr val="bg1"/>
                </a:solidFill>
                <a:latin typeface="Sagona" panose="02010004040101010103" pitchFamily="2" charset="0"/>
              </a:rPr>
              <a:t>Reggio Emilia and Forest School</a:t>
            </a:r>
            <a:endParaRPr lang="en-GB" sz="4000" b="1" dirty="0">
              <a:solidFill>
                <a:schemeClr val="bg1"/>
              </a:solidFill>
              <a:latin typeface="Sagona" panose="02010004040101010103" pitchFamily="2" charset="0"/>
            </a:endParaRPr>
          </a:p>
        </p:txBody>
      </p:sp>
      <p:sp>
        <p:nvSpPr>
          <p:cNvPr id="2" name="Rectangle 1">
            <a:extLst>
              <a:ext uri="{FF2B5EF4-FFF2-40B4-BE49-F238E27FC236}">
                <a16:creationId xmlns:a16="http://schemas.microsoft.com/office/drawing/2014/main" id="{695D9EBC-76AC-62D1-D4AE-6439E44828FB}"/>
              </a:ext>
            </a:extLst>
          </p:cNvPr>
          <p:cNvSpPr/>
          <p:nvPr/>
        </p:nvSpPr>
        <p:spPr>
          <a:xfrm>
            <a:off x="6096000" y="1231017"/>
            <a:ext cx="5825490" cy="2390884"/>
          </a:xfrm>
          <a:prstGeom prst="rect">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t>In contrast, Forest School is primarily outdoor based, occurring in woodland or natural settings where children spend sustained time engaging with nature regardless of weather. It emphasises physical development, resilience, risk-taking, and environmental awareness as children build shelters and engage in sensory play (Forest School Association, 2025). Forest School fosters confidence, independence, and connection to the natural world through hands-on, experiential learning.</a:t>
            </a:r>
          </a:p>
        </p:txBody>
      </p:sp>
      <p:sp>
        <p:nvSpPr>
          <p:cNvPr id="7" name="Rectangle 6">
            <a:extLst>
              <a:ext uri="{FF2B5EF4-FFF2-40B4-BE49-F238E27FC236}">
                <a16:creationId xmlns:a16="http://schemas.microsoft.com/office/drawing/2014/main" id="{C23A564F-09BD-B71D-C605-DA32E17C4B24}"/>
              </a:ext>
            </a:extLst>
          </p:cNvPr>
          <p:cNvSpPr/>
          <p:nvPr/>
        </p:nvSpPr>
        <p:spPr>
          <a:xfrm>
            <a:off x="479129" y="876052"/>
            <a:ext cx="5247302" cy="3100814"/>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1" dirty="0"/>
              <a:t>Similarities</a:t>
            </a:r>
            <a:br>
              <a:rPr lang="en-GB" sz="1600" dirty="0"/>
            </a:br>
            <a:r>
              <a:rPr lang="en-GB" sz="1600" dirty="0"/>
              <a:t>Both the Reggio Emilia and Forest School approaches value child-led learning, play-based activities, and meaningful experiences. In each, children are seen as active participants who explore, investigate, and follow their interests rather than being directed through fixed lessons. Teachers in both models act as facilitators rather than traditional instructors, observing, supporting, and responding to children’s ideas and questions. Both approaches encourage curiosity, independence, problem-solving, and creativity, and use open-ended resources such as natural materials or loose parts (Forest School Association, 2025).</a:t>
            </a:r>
          </a:p>
        </p:txBody>
      </p:sp>
      <p:pic>
        <p:nvPicPr>
          <p:cNvPr id="19458" name="Picture 2" descr="Reggio Emilia and Forest School, a match made in heaven @Wildlings!">
            <a:extLst>
              <a:ext uri="{FF2B5EF4-FFF2-40B4-BE49-F238E27FC236}">
                <a16:creationId xmlns:a16="http://schemas.microsoft.com/office/drawing/2014/main" id="{200A364A-A954-3600-8729-74C790DF99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2317" y="3838299"/>
            <a:ext cx="2972752" cy="2699661"/>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8 Reggio Emilia-Inspired Activities for Outdoor Learning and Play ...">
            <a:extLst>
              <a:ext uri="{FF2B5EF4-FFF2-40B4-BE49-F238E27FC236}">
                <a16:creationId xmlns:a16="http://schemas.microsoft.com/office/drawing/2014/main" id="{018C0002-F23F-0216-780F-D0BE9DC26B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3374" y="3838299"/>
            <a:ext cx="2068409" cy="2757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577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2"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0AD6A-2B22-9756-482E-4151E1E0A59E}"/>
              </a:ext>
            </a:extLst>
          </p:cNvPr>
          <p:cNvSpPr>
            <a:spLocks noGrp="1"/>
          </p:cNvSpPr>
          <p:nvPr>
            <p:ph type="title"/>
          </p:nvPr>
        </p:nvSpPr>
        <p:spPr>
          <a:xfrm>
            <a:off x="676656" y="0"/>
            <a:ext cx="3103245" cy="712044"/>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31739B16-BF82-2724-A764-2AA617562B1E}"/>
              </a:ext>
            </a:extLst>
          </p:cNvPr>
          <p:cNvSpPr>
            <a:spLocks noGrp="1"/>
          </p:cNvSpPr>
          <p:nvPr>
            <p:ph idx="1"/>
          </p:nvPr>
        </p:nvSpPr>
        <p:spPr>
          <a:xfrm>
            <a:off x="0" y="712044"/>
            <a:ext cx="12192000" cy="6145956"/>
          </a:xfrm>
        </p:spPr>
        <p:txBody>
          <a:bodyPr>
            <a:normAutofit fontScale="55000" lnSpcReduction="20000"/>
          </a:bodyPr>
          <a:lstStyle/>
          <a:p>
            <a:r>
              <a:rPr lang="en-US" dirty="0" err="1"/>
              <a:t>Alamy</a:t>
            </a:r>
            <a:r>
              <a:rPr lang="en-US" dirty="0"/>
              <a:t> (no date) Partnership. Available at: https://www.alamy.com/partnership-concept-a-firm-handshake-signifying-trust-and-collaboration-with-puzzle-pieces-symbolizing-fitting-solutions-and-teamwork-vector-illustration-image609200063.html (Accessed: Jan 2026)</a:t>
            </a:r>
          </a:p>
          <a:p>
            <a:r>
              <a:rPr lang="en-US" dirty="0"/>
              <a:t>Bowlby, J. (2025) Attachment and caregiving in contemporary contexts. London: Routledge.</a:t>
            </a:r>
          </a:p>
          <a:p>
            <a:r>
              <a:rPr lang="en-US" dirty="0"/>
              <a:t>Bruce, T., 2011. Learning through play: For babies, toddlers and young children. London: Hodder Education.</a:t>
            </a:r>
          </a:p>
          <a:p>
            <a:r>
              <a:rPr lang="en-US" dirty="0"/>
              <a:t>Centre for Early Childhood (2024) The developing brain: foundational connections. Available at: https://centreforearlychildhood.org/wp-content/uploads/2024/11/RFCEC_BCCS_Report_and_Appendices.pdf (Accessed: 16 January 2026</a:t>
            </a:r>
          </a:p>
          <a:p>
            <a:r>
              <a:rPr lang="en-US" dirty="0"/>
              <a:t>Child Care Aware (2019) What is Responsive Caregiving? Available at: https://info.childcareaware.org/blog/responsive-caregiving (Accessed: Jan 2026)</a:t>
            </a:r>
          </a:p>
          <a:p>
            <a:r>
              <a:rPr lang="en-US" dirty="0"/>
              <a:t>Community Play Things (2024) Chairs or stools? Available at: https://www.communityplaythings.co.uk/learning-library/articles/chairs-or-stools (Accessed: Jan 2026)</a:t>
            </a:r>
          </a:p>
          <a:p>
            <a:r>
              <a:rPr lang="en-US" dirty="0"/>
              <a:t>Daly, B. &amp; </a:t>
            </a:r>
            <a:r>
              <a:rPr lang="en-US" dirty="0" err="1"/>
              <a:t>Beloglovsky</a:t>
            </a:r>
            <a:r>
              <a:rPr lang="en-US" dirty="0"/>
              <a:t>, M., 2016. Loose parts 3: Inspiring play with infinite materials. St Paul, MN: Redleaf Press.</a:t>
            </a:r>
          </a:p>
          <a:p>
            <a:r>
              <a:rPr lang="en-US" dirty="0"/>
              <a:t>Department for Education (2021) Supporting families in the foundation years. London: DfE.</a:t>
            </a:r>
          </a:p>
          <a:p>
            <a:r>
              <a:rPr lang="en-US" dirty="0"/>
              <a:t> Department for Education (DfE) (2021) Statutory framework for the early years foundation stage. London: DfE.</a:t>
            </a:r>
          </a:p>
          <a:p>
            <a:r>
              <a:rPr lang="en-US" dirty="0"/>
              <a:t>Department for Education (DfE), 2023. Statutory framework for the early years foundation stage: Setting the standards for learning, development and care for children from birth to five. Available at: https://www.gov.uk/government/publications/early-years-foundation-stage-framework--2 [Accessed 18 January 2026].</a:t>
            </a:r>
          </a:p>
          <a:p>
            <a:r>
              <a:rPr lang="en-US" dirty="0"/>
              <a:t> Early Years Alliance (2023) Breaking point: The state of the early years workforce. London: EYA.</a:t>
            </a:r>
          </a:p>
          <a:p>
            <a:r>
              <a:rPr lang="en-US" dirty="0"/>
              <a:t>Early Years Wellbeing Toolkit (2025) Part 8: Key person relationships and co regulation. UK Early Years. Available at: https://content.govdelivery.com/attachments/UKERYC/2025/05/19/file_attachments/3265100/Early%20Years%20Wellbeing%20Toolkit%20 %20Supporting%20children%20with%20worries%20and%20anxieties.pdf (Accessed: 16 January 2026).</a:t>
            </a:r>
          </a:p>
          <a:p>
            <a:r>
              <a:rPr lang="en-US" dirty="0"/>
              <a:t>Education Endowment Foundation (2025) Communication and language approaches. Available at: https://educationendowmentfoundation.org.uk/early-years/evidence-store/communication-and-language (Accessed: 16 January 2026).</a:t>
            </a:r>
          </a:p>
          <a:p>
            <a:r>
              <a:rPr lang="en-US" dirty="0"/>
              <a:t>Education Endowment Foundation (EEF), 2026. Play based learning. Available at: https://educationendowmentfoundation.org.uk/early years/toolkit/play based learning [Accessed 18 January 2026].</a:t>
            </a:r>
          </a:p>
          <a:p>
            <a:r>
              <a:rPr lang="en-US" dirty="0"/>
              <a:t>Edwards, C., Gandini, L. &amp; Forman, G., 2020. The hundred languages of children: The Reggio Emilia experience in transformation. 3rd ed. Santa Barbara, CA: Praeger.</a:t>
            </a:r>
          </a:p>
          <a:p>
            <a:r>
              <a:rPr lang="en-US" dirty="0"/>
              <a:t>First 1,000 Days of Life (no date) Available at: https://suncsalaos.org/about-us/first-1000-days-of-life/ (Accessed: Jan 2026).</a:t>
            </a:r>
          </a:p>
          <a:p>
            <a:r>
              <a:rPr lang="en-US" dirty="0"/>
              <a:t>Forest School Association (2025) What is Forest School?. Available at: https://forestschoolassociation.org/what-is-forest-school/ (Accessed: Jan 2026).</a:t>
            </a:r>
          </a:p>
          <a:p>
            <a:endParaRPr lang="en-GB" dirty="0"/>
          </a:p>
        </p:txBody>
      </p:sp>
    </p:spTree>
    <p:extLst>
      <p:ext uri="{BB962C8B-B14F-4D97-AF65-F5344CB8AC3E}">
        <p14:creationId xmlns:p14="http://schemas.microsoft.com/office/powerpoint/2010/main" val="41090637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BECF1-3756-F2D2-301D-58A899F2E2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36CEBA-E8DD-425A-A8DD-477BA800E473}"/>
              </a:ext>
            </a:extLst>
          </p:cNvPr>
          <p:cNvSpPr>
            <a:spLocks noGrp="1"/>
          </p:cNvSpPr>
          <p:nvPr>
            <p:ph type="title"/>
          </p:nvPr>
        </p:nvSpPr>
        <p:spPr>
          <a:xfrm>
            <a:off x="676656" y="0"/>
            <a:ext cx="3103245" cy="712044"/>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3F87E9A7-BF95-BBF2-578C-AE74F2C54E73}"/>
              </a:ext>
            </a:extLst>
          </p:cNvPr>
          <p:cNvSpPr>
            <a:spLocks noGrp="1"/>
          </p:cNvSpPr>
          <p:nvPr>
            <p:ph idx="1"/>
          </p:nvPr>
        </p:nvSpPr>
        <p:spPr>
          <a:xfrm>
            <a:off x="0" y="712044"/>
            <a:ext cx="12192000" cy="6145956"/>
          </a:xfrm>
        </p:spPr>
        <p:txBody>
          <a:bodyPr>
            <a:normAutofit fontScale="40000" lnSpcReduction="20000"/>
          </a:bodyPr>
          <a:lstStyle/>
          <a:p>
            <a:r>
              <a:rPr lang="en-US" dirty="0"/>
              <a:t>Hirsh Pasek, K. (2021) High quality early child care and education: The gift that lasts a lifetime. Brookings Institution. Available at: https://www.brookings.edu/articles/high-quality-early-child-care-and-education-the-gift-that-lasts-a-lifetime/ (Accessed: 18th January 2026)</a:t>
            </a:r>
          </a:p>
          <a:p>
            <a:r>
              <a:rPr lang="en-US" dirty="0" err="1"/>
              <a:t>Kambouri</a:t>
            </a:r>
            <a:r>
              <a:rPr lang="en-US" dirty="0"/>
              <a:t>, M., Wilson, T., </a:t>
            </a:r>
            <a:r>
              <a:rPr lang="en-US" dirty="0" err="1"/>
              <a:t>Pieridou</a:t>
            </a:r>
            <a:r>
              <a:rPr lang="en-US" dirty="0"/>
              <a:t>, M., Flannery Quinn, S. &amp; Liu, J. (2021) Making partnerships work: Proposing a model to support parent practitioner partnerships in the early years, Early Childhood Education Journal.</a:t>
            </a:r>
          </a:p>
          <a:p>
            <a:r>
              <a:rPr lang="en-US" dirty="0" err="1"/>
              <a:t>Karakochuk</a:t>
            </a:r>
            <a:r>
              <a:rPr lang="en-US" dirty="0"/>
              <a:t>, C.D., Whitfield, K.C., Green, T.J. &amp; Kraemer, K. (2018) The biology of the first 1,000 days. 1st </a:t>
            </a:r>
            <a:r>
              <a:rPr lang="en-US" dirty="0" err="1"/>
              <a:t>edn</a:t>
            </a:r>
            <a:r>
              <a:rPr lang="en-US" dirty="0"/>
              <a:t>. Boca Raton: Taylor &amp; Francis. doi:10.1201/9781315152950.</a:t>
            </a:r>
          </a:p>
          <a:p>
            <a:r>
              <a:rPr lang="en-US" dirty="0"/>
              <a:t>Kelsi (2025) Enabling children to have positive starts. Available at: https://www.kelsi.org.uk/__data/assets/pdf_file/0014/220172/Starting-Strong.pdf (Accessed: 17 January 2026)</a:t>
            </a:r>
          </a:p>
          <a:p>
            <a:r>
              <a:rPr lang="en-US" dirty="0"/>
              <a:t>  Kim, M. and </a:t>
            </a:r>
            <a:r>
              <a:rPr lang="en-US" dirty="0" err="1"/>
              <a:t>Diefendorff</a:t>
            </a:r>
            <a:r>
              <a:rPr lang="en-US" dirty="0"/>
              <a:t>, J. (2022) ‘Burnout and engagement in early childhood educators’, Early Childhood Research Quarterly, 59, pp. 279–290.</a:t>
            </a:r>
          </a:p>
          <a:p>
            <a:r>
              <a:rPr lang="en-US" dirty="0"/>
              <a:t>Learning through play, 2026. Learning through play. Available at: https://en.wikipedia.org/wiki/Learning_through_play [Accessed 18 January 2026].</a:t>
            </a:r>
          </a:p>
          <a:p>
            <a:r>
              <a:rPr lang="en-US" dirty="0"/>
              <a:t>Marmot, M., Allen, J., Boyce, T., Goldblatt, P. and Morrison, J. (2020) Health equity in England: The Marmot Review 10 years on. London: Institute of Health Equity.</a:t>
            </a:r>
          </a:p>
          <a:p>
            <a:r>
              <a:rPr lang="en-US" dirty="0"/>
              <a:t>Maslow, A.H. (1943/2020) ‘A theory of human motivation’, Psychological Review, 50(4), pp. 370–396 </a:t>
            </a:r>
          </a:p>
          <a:p>
            <a:r>
              <a:rPr lang="en-US" dirty="0"/>
              <a:t>Merthyr (no date) Flying Start. Available at: https://www.merthyr.gov.uk/resident/learning-in-merthyr-tydfil/early-years-flying-start/ (Accessed: Jan 2026) </a:t>
            </a:r>
          </a:p>
          <a:p>
            <a:r>
              <a:rPr lang="en-US" dirty="0"/>
              <a:t>Montessori Scientific Research (2025) Montessori environments and child development. Available at: https://www.montessori.org/resources (Accessed: 17 January 2026)</a:t>
            </a:r>
          </a:p>
          <a:p>
            <a:r>
              <a:rPr lang="en-US" dirty="0"/>
              <a:t>Montessori Scientific Research (2025) Scientific insights on the prepared environment. Available at: https://montessori-scientific-research.org/scientific-insights-on-the-prepared-environment/ (Accessed: 16 January 2026).</a:t>
            </a:r>
          </a:p>
          <a:p>
            <a:r>
              <a:rPr lang="en-US" dirty="0"/>
              <a:t>NHS (2023) Perinatal mental health. Available at: https://www.nhs.uk/mental-health/conditions/post-natal-depression/ (Accessed: 15 January 2026).</a:t>
            </a:r>
          </a:p>
          <a:p>
            <a:r>
              <a:rPr lang="en-US" dirty="0"/>
              <a:t> NHS England (2022) Supporting the health and wellbeing of the health and care workforce. London: NHS England.</a:t>
            </a:r>
          </a:p>
          <a:p>
            <a:r>
              <a:rPr lang="en-US" dirty="0"/>
              <a:t>NSPCC (2022) Domestic abuse and the impact on children. Available at: https://www.nspcc.org.uk/what-is-child-abuse/types-of-abuse/domestic-abuse/ (Accessed: 15 January 2026).</a:t>
            </a:r>
          </a:p>
          <a:p>
            <a:r>
              <a:rPr lang="en-US" dirty="0"/>
              <a:t> OECD (2020) Early childhood education and care workforce. Paris: OECD Publishing.</a:t>
            </a:r>
          </a:p>
          <a:p>
            <a:r>
              <a:rPr lang="en-US" dirty="0"/>
              <a:t>Parent Infant Foundation (2021) The First 1001 Days: An Age of Opportunity. London: Parent Infant Foundation. Available at: https://parentinfantfoundation.org.uk/wp-content/uploads/2021/06/1.pdf (Accessed: 16 January 2026).</a:t>
            </a:r>
          </a:p>
          <a:p>
            <a:r>
              <a:rPr lang="en-US" dirty="0"/>
              <a:t>Pascal, C., Bertram, T. and Rouse, L. (2019) Improving the quality of early childhood education and care. London: UCL IOE</a:t>
            </a:r>
          </a:p>
          <a:p>
            <a:r>
              <a:rPr lang="en-US" dirty="0"/>
              <a:t>Pikler Institute (2018) Respectful Care in Infancy. Budapest: Pikler Institute. Available at: https://www.pikler.org/en/the-pikler-approach/ (Accessed: 17 January 2026)</a:t>
            </a:r>
          </a:p>
          <a:p>
            <a:r>
              <a:rPr lang="en-US" dirty="0"/>
              <a:t>Public Health England (2019) Improving health outcomes for children and young people. London: PHE.</a:t>
            </a:r>
          </a:p>
          <a:p>
            <a:r>
              <a:rPr lang="en-US" dirty="0"/>
              <a:t>Public Health England (2020) The importance of the first 1000 days. London: PHE.</a:t>
            </a:r>
          </a:p>
          <a:p>
            <a:r>
              <a:rPr lang="en-US" dirty="0"/>
              <a:t>Public Health Wales (2023) The first 1000 days </a:t>
            </a:r>
            <a:r>
              <a:rPr lang="en-US" dirty="0" err="1"/>
              <a:t>programme</a:t>
            </a:r>
            <a:r>
              <a:rPr lang="en-US" dirty="0"/>
              <a:t>: Summary report. Cardiff: PHW.</a:t>
            </a:r>
          </a:p>
          <a:p>
            <a:r>
              <a:rPr lang="en-US" dirty="0"/>
              <a:t>Pyle, A., DeLuca, C. &amp; Danniels, E., 2017. ‘The role of play in early childhood learning’, Early Childhood Education Journal, 45(6), pp. 717–727.</a:t>
            </a:r>
          </a:p>
          <a:p>
            <a:endParaRPr lang="en-GB" dirty="0"/>
          </a:p>
        </p:txBody>
      </p:sp>
    </p:spTree>
    <p:extLst>
      <p:ext uri="{BB962C8B-B14F-4D97-AF65-F5344CB8AC3E}">
        <p14:creationId xmlns:p14="http://schemas.microsoft.com/office/powerpoint/2010/main" val="33617259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4A2D3-5CC3-AF88-54BA-8B41A58649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2ECC28-83BD-81B6-1B3B-1D3ADE927F7D}"/>
              </a:ext>
            </a:extLst>
          </p:cNvPr>
          <p:cNvSpPr>
            <a:spLocks noGrp="1"/>
          </p:cNvSpPr>
          <p:nvPr>
            <p:ph type="title"/>
          </p:nvPr>
        </p:nvSpPr>
        <p:spPr>
          <a:xfrm>
            <a:off x="676656" y="0"/>
            <a:ext cx="3103245" cy="712044"/>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C9101A66-3F4F-D7F5-EAA4-31776802A0EC}"/>
              </a:ext>
            </a:extLst>
          </p:cNvPr>
          <p:cNvSpPr>
            <a:spLocks noGrp="1"/>
          </p:cNvSpPr>
          <p:nvPr>
            <p:ph idx="1"/>
          </p:nvPr>
        </p:nvSpPr>
        <p:spPr>
          <a:xfrm>
            <a:off x="0" y="712044"/>
            <a:ext cx="12192000" cy="6145956"/>
          </a:xfrm>
        </p:spPr>
        <p:txBody>
          <a:bodyPr>
            <a:normAutofit fontScale="55000" lnSpcReduction="20000"/>
          </a:bodyPr>
          <a:lstStyle/>
          <a:p>
            <a:r>
              <a:rPr lang="en-US" dirty="0"/>
              <a:t>Pikler Institute (2018) Respectful Care in Infancy. Budapest: Pikler Institute. Available at: https://www.pikler.org/en/the-pikler-approach/ (Accessed: 17 January 2026)</a:t>
            </a:r>
          </a:p>
          <a:p>
            <a:r>
              <a:rPr lang="en-US" dirty="0"/>
              <a:t>Public Health England (2019) Improving health outcomes for children and young people. London: PHE.</a:t>
            </a:r>
          </a:p>
          <a:p>
            <a:r>
              <a:rPr lang="en-US" dirty="0"/>
              <a:t>Public Health England (2020) The importance of the first 1000 days. London: PHE.</a:t>
            </a:r>
          </a:p>
          <a:p>
            <a:r>
              <a:rPr lang="en-US" dirty="0"/>
              <a:t>Public Health Wales (2023) The first 1000 days </a:t>
            </a:r>
            <a:r>
              <a:rPr lang="en-US" dirty="0" err="1"/>
              <a:t>programme</a:t>
            </a:r>
            <a:r>
              <a:rPr lang="en-US" dirty="0"/>
              <a:t>: Summary report. Cardiff: PHW.</a:t>
            </a:r>
          </a:p>
          <a:p>
            <a:r>
              <a:rPr lang="en-US" dirty="0"/>
              <a:t>Pyle, A., DeLuca, C. &amp; Danniels, E., 2017. ‘The role of play in early childhood learning’, Early Childhood Education Journal, 45(6), pp. 717–727.</a:t>
            </a:r>
          </a:p>
          <a:p>
            <a:r>
              <a:rPr lang="en-US" dirty="0"/>
              <a:t>Reggio Emilia approach (2025) Wikipedia. Available at: https://en.wikipedia.org/wiki/Reggio_Emilia_approach (Accessed: Jan 2026).</a:t>
            </a:r>
          </a:p>
          <a:p>
            <a:r>
              <a:rPr lang="en-US" dirty="0"/>
              <a:t>Reggio Inspired (2026) Nurturing the whole child: Key components of the Reggio Emilia Approach. Available at: https://reggio.earlychildhoodireland.ie/the-approach/principles-values/ (Accessed: Jan 2026).</a:t>
            </a:r>
          </a:p>
          <a:p>
            <a:r>
              <a:rPr lang="en-US" dirty="0"/>
              <a:t>Shonkoff, J.P., Garner, A.S. et al. (2016) ‘The lifelong effects of early childhood adversity and toxic stress’, Pediatrics, 129(1), pp. e232–e246.</a:t>
            </a:r>
          </a:p>
          <a:p>
            <a:r>
              <a:rPr lang="en-US" dirty="0"/>
              <a:t>UK Government (2024) FDL0087 – Evidence on First 1000 days of life, House of Commons, available at: https://committees.parliament.uk/writtenevidence/97052/html/ (accessed 15 January 2026).</a:t>
            </a:r>
          </a:p>
          <a:p>
            <a:r>
              <a:rPr lang="en-US" dirty="0"/>
              <a:t>UNICEF (2017) The first 1,000 days of life: The brain’s window of opportunity. UNICEF. Available at: https://www.unicef.org/early-moments (Accessed: 16 January 2026)</a:t>
            </a:r>
          </a:p>
          <a:p>
            <a:r>
              <a:rPr lang="en-US" dirty="0"/>
              <a:t>UNICEF (2022) Responsive caregiving. Available at: https://www.unicef.org/early-childhood-development/responsive-caregiving (Accessed: 17 January 2026)</a:t>
            </a:r>
          </a:p>
          <a:p>
            <a:r>
              <a:rPr lang="en-US" dirty="0"/>
              <a:t>University of Nebraska Extension (2021) Family Childcare Partnerships in Early Childhood: First Steps to Success, available at: https://extensionpubs.unl.edu/publication/g2334/2021/html/view (accessed 15 January 2026).</a:t>
            </a:r>
          </a:p>
          <a:p>
            <a:r>
              <a:rPr lang="en-US" dirty="0"/>
              <a:t>Welsh Government. (2023). Flying Start </a:t>
            </a:r>
            <a:r>
              <a:rPr lang="en-US" dirty="0" err="1"/>
              <a:t>programme</a:t>
            </a:r>
            <a:r>
              <a:rPr lang="en-US" dirty="0"/>
              <a:t>. https://www.gov.wales/flying-start-programme</a:t>
            </a:r>
          </a:p>
          <a:p>
            <a:r>
              <a:rPr lang="en-US" dirty="0"/>
              <a:t>West Sussex County Council (2026) Parent partnership – Early Years Foundation Stage, available at: https://www.westsussex.gov.uk/information for childcare providers/practice support/early years foundation stage/parent partnership/ (accessed 15 January 2026).</a:t>
            </a:r>
          </a:p>
          <a:p>
            <a:r>
              <a:rPr lang="en-US" dirty="0"/>
              <a:t>World Health Organization and UNICEF (2022) Nurturing care framework: Providing responsive caregiving. Available at: https://www.unicef.org/india/media/2876/file/Nurturing-care-framework.pdf (Accessed: 17 January 2026).</a:t>
            </a:r>
          </a:p>
          <a:p>
            <a:r>
              <a:rPr lang="en-US" dirty="0"/>
              <a:t>•  Care Learning (2024) Attachment and the key person role. Available at: https://carelearning.org.uk/qualifications/level-2-early-years/unit-2-attachment/1-3-explain-the-key-persons-role-in-early-attachment-and-development/ (Accessed: 17 January 2026).</a:t>
            </a:r>
          </a:p>
          <a:p>
            <a:r>
              <a:rPr lang="en-US" dirty="0"/>
              <a:t>•  Gov.uk (2026) Getting it right from the start: how early years practitioners work with babies and toddlers. Available at: https://www.gov.uk/government/publications/getting-it-right-from-the-start-how-early-years-practitioners-work-with-babies-and-toddlers (Accessed: 17 January 2026).</a:t>
            </a:r>
          </a:p>
          <a:p>
            <a:endParaRPr lang="en-GB" dirty="0"/>
          </a:p>
        </p:txBody>
      </p:sp>
    </p:spTree>
    <p:extLst>
      <p:ext uri="{BB962C8B-B14F-4D97-AF65-F5344CB8AC3E}">
        <p14:creationId xmlns:p14="http://schemas.microsoft.com/office/powerpoint/2010/main" val="2773701283"/>
      </p:ext>
    </p:extLst>
  </p:cSld>
  <p:clrMapOvr>
    <a:masterClrMapping/>
  </p:clrMapOvr>
</p:sld>
</file>

<file path=ppt/theme/theme1.xml><?xml version="1.0" encoding="utf-8"?>
<a:theme xmlns:a="http://schemas.openxmlformats.org/drawingml/2006/main" name="Metropolita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TM03457491%5b%5bfn=Metropolitan%5d%5d</Template>
  <TotalTime>5895</TotalTime>
  <Words>6177</Words>
  <Application>Microsoft Office PowerPoint</Application>
  <PresentationFormat>Widescreen</PresentationFormat>
  <Paragraphs>299</Paragraphs>
  <Slides>31</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Aptos</vt:lpstr>
      <vt:lpstr>Arial</vt:lpstr>
      <vt:lpstr>Calibri</vt:lpstr>
      <vt:lpstr>Calibri Light</vt:lpstr>
      <vt:lpstr>Courier New</vt:lpstr>
      <vt:lpstr>Gill Sans Nova</vt:lpstr>
      <vt:lpstr>Sagona</vt:lpstr>
      <vt:lpstr>Sagona Book</vt:lpstr>
      <vt:lpstr>Metropolitan</vt:lpstr>
      <vt:lpstr>PowerPoint Presentation</vt:lpstr>
      <vt:lpstr>PowerPoint Presentation</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Nasima Begum</dc:creator>
  <cp:lastModifiedBy>Nasima Begum</cp:lastModifiedBy>
  <cp:revision>93</cp:revision>
  <dcterms:created xsi:type="dcterms:W3CDTF">2025-12-09T14:01:16Z</dcterms:created>
  <dcterms:modified xsi:type="dcterms:W3CDTF">2026-01-18T23:08:27Z</dcterms:modified>
</cp:coreProperties>
</file>