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017DED1-B689-4AEE-8134-599B4D013123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849B22E-0938-4705-8254-D45FCDF8B89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ADrWB6F5CU" TargetMode="External"/><Relationship Id="rId2" Type="http://schemas.openxmlformats.org/officeDocument/2006/relationships/hyperlink" Target="https://youtu.be/HbZ2asfyHcA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79512" y="620689"/>
            <a:ext cx="7128792" cy="108012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hlinkClick r:id="rId2"/>
              </a:rPr>
              <a:t>Making tablets</a:t>
            </a:r>
            <a:r>
              <a:rPr lang="en-GB" dirty="0" smtClean="0"/>
              <a:t> with </a:t>
            </a:r>
            <a:r>
              <a:rPr lang="en-GB" dirty="0" err="1" smtClean="0"/>
              <a:t>Iriving</a:t>
            </a:r>
            <a:r>
              <a:rPr lang="en-GB" dirty="0" smtClean="0"/>
              <a:t> </a:t>
            </a:r>
            <a:r>
              <a:rPr lang="en-GB" dirty="0" err="1" smtClean="0"/>
              <a:t>Finkel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Making tablets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1916832"/>
            <a:ext cx="6084609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4513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125</TotalTime>
  <Words>7</Words>
  <Application>Microsoft Office PowerPoint</Application>
  <PresentationFormat>On-screen Show (4:3)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Corbel</vt:lpstr>
      <vt:lpstr>Wingdings</vt:lpstr>
      <vt:lpstr>Wingdings 2</vt:lpstr>
      <vt:lpstr>Wingdings 3</vt:lpstr>
      <vt:lpstr>Module</vt:lpstr>
      <vt:lpstr>PowerPoint Presentation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AHAR5005</dc:title>
  <dc:creator>Louise</dc:creator>
  <cp:lastModifiedBy>Louise Steel</cp:lastModifiedBy>
  <cp:revision>11</cp:revision>
  <dcterms:created xsi:type="dcterms:W3CDTF">2015-10-26T17:49:05Z</dcterms:created>
  <dcterms:modified xsi:type="dcterms:W3CDTF">2017-10-09T10:48:16Z</dcterms:modified>
</cp:coreProperties>
</file>