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0" r:id="rId1"/>
  </p:sldMasterIdLst>
  <p:notesMasterIdLst>
    <p:notesMasterId r:id="rId15"/>
  </p:notesMasterIdLst>
  <p:sldIdLst>
    <p:sldId id="256" r:id="rId2"/>
    <p:sldId id="287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428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D0ADA-A7BB-4878-AB71-9489F9B27AAF}" type="datetimeFigureOut">
              <a:rPr lang="en-GB" smtClean="0"/>
              <a:pPr/>
              <a:t>23/08/2016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D5AF3-9ED9-4EE0-A01B-7819BAB52C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6D5AF3-9ED9-4EE0-A01B-7819BAB52C9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7420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D702371F-DCE2-45BF-A336-0565571C9FC4}" type="datetime1">
              <a:rPr lang="en-US" smtClean="0"/>
              <a:t>8/23/2016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001199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B2B8774-E220-495C-8E07-05EED2CEFD42}" type="datetime1">
              <a:rPr lang="en-US" smtClean="0"/>
              <a:t>8/23/2016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>
          <a:xfrm>
            <a:off x="8100392" y="6250786"/>
            <a:ext cx="762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16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660000-A872-450F-A62A-A98930BF5078}" type="datetime1">
              <a:rPr lang="en-US" smtClean="0"/>
              <a:t>8/23/2016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991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CA27736-6F63-4D95-9DFB-14B386FBE7E8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216268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D1B4335-9F47-476E-B39B-719F7704656C}" type="datetime1">
              <a:rPr lang="en-US" smtClean="0"/>
              <a:t>8/23/2016</a:t>
            </a:fld>
            <a:endParaRPr lang="en-US"/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860609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E262ADCE-B75B-4E33-BD8F-F75A2C95D1C6}" type="datetime1">
              <a:rPr lang="en-US" smtClean="0"/>
              <a:t>8/23/2016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7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E98116-5DEF-4BF9-937E-F6800F08C029}" type="datetime1">
              <a:rPr lang="en-US" smtClean="0"/>
              <a:t>8/23/2016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044619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5AE0924-9A71-499B-A3C7-58EEC04EBF8D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760030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270626E-E4B2-4870-8A2A-725BF8FD5F9B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050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8DD709-AF98-43DE-BCA7-E3BAB702B6C6}" type="datetime1">
              <a:rPr lang="en-US" smtClean="0"/>
              <a:t>8/23/2016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0222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6E5A561-18A0-4009-81DE-77430E23F0F1}" type="datetime1">
              <a:rPr lang="en-US" smtClean="0"/>
              <a:t>8/23/2016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402E27-8961-4792-843D-E75B5E538019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77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607ACD-3B38-4447-A51B-B932D1B7C7B0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3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43A85F-8735-4BD5-A3F1-B0D19B8BA482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8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521F41-1647-4DA0-9C88-AF8E8282921C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1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890B144F-F6BE-4043-9AD8-01EED1806D95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5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Data</a:t>
            </a:r>
            <a:r>
              <a:rPr lang="en-GB" smtClean="0"/>
              <a:t> </a:t>
            </a:r>
            <a:r>
              <a:rPr lang="en-GB" dirty="0" smtClean="0"/>
              <a:t>Transmission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Transmission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88"/>
            <a:ext cx="3970784" cy="4324350"/>
          </a:xfrm>
        </p:spPr>
        <p:txBody>
          <a:bodyPr/>
          <a:lstStyle/>
          <a:p>
            <a:r>
              <a:rPr lang="en-GB" dirty="0" smtClean="0"/>
              <a:t>When a binary signal is transmitted it can be contaminated by noise of many forms</a:t>
            </a:r>
          </a:p>
          <a:p>
            <a:r>
              <a:rPr lang="en-GB" dirty="0" smtClean="0"/>
              <a:t>If the noise is so large that it severely affects the signal amplitude then the wr</a:t>
            </a:r>
            <a:r>
              <a:rPr lang="en-GB" dirty="0"/>
              <a:t>o</a:t>
            </a:r>
            <a:r>
              <a:rPr lang="en-GB" dirty="0" smtClean="0"/>
              <a:t>ng data may be received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</a:t>
            </a:fld>
            <a:endParaRPr kumimoji="0"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8468" y="2636912"/>
            <a:ext cx="4611985" cy="318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624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180278"/>
            <a:ext cx="5998025" cy="4362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100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76" y="2198680"/>
            <a:ext cx="7639016" cy="408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39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2018723"/>
            <a:ext cx="5937958" cy="4598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533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136" y="2448642"/>
            <a:ext cx="8374664" cy="3696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351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420888"/>
            <a:ext cx="8147248" cy="3349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54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44" y="2081988"/>
            <a:ext cx="5616624" cy="4535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187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333106"/>
            <a:ext cx="6264696" cy="449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392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2467755"/>
            <a:ext cx="6768752" cy="4139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5239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247" y="2544262"/>
            <a:ext cx="7826718" cy="405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4878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492895"/>
            <a:ext cx="6408712" cy="417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373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Transmission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3728" y="2420888"/>
            <a:ext cx="4536504" cy="4323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6431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789</TotalTime>
  <Words>77</Words>
  <Application>Microsoft Office PowerPoint</Application>
  <PresentationFormat>On-screen Show (4:3)</PresentationFormat>
  <Paragraphs>29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Cordia New</vt:lpstr>
      <vt:lpstr>Georgia</vt:lpstr>
      <vt:lpstr>Trebuchet MS</vt:lpstr>
      <vt:lpstr>Wingdings 2</vt:lpstr>
      <vt:lpstr>Theme1</vt:lpstr>
      <vt:lpstr>Data Transmission</vt:lpstr>
      <vt:lpstr>Data Transmission</vt:lpstr>
      <vt:lpstr>Data Transmission</vt:lpstr>
      <vt:lpstr>Data Transmission</vt:lpstr>
      <vt:lpstr>Data Transmission</vt:lpstr>
      <vt:lpstr>Data Transmission</vt:lpstr>
      <vt:lpstr>Data Transmission</vt:lpstr>
      <vt:lpstr>Data Transmission</vt:lpstr>
      <vt:lpstr>Data Transmission</vt:lpstr>
      <vt:lpstr>Data Transmission</vt:lpstr>
      <vt:lpstr>Data Transmission</vt:lpstr>
      <vt:lpstr>Data Transmission</vt:lpstr>
      <vt:lpstr>Data Transmission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Principles</dc:title>
  <dc:creator>drianwells</dc:creator>
  <cp:lastModifiedBy>Ian Wells</cp:lastModifiedBy>
  <cp:revision>94</cp:revision>
  <dcterms:created xsi:type="dcterms:W3CDTF">2010-12-01T11:07:48Z</dcterms:created>
  <dcterms:modified xsi:type="dcterms:W3CDTF">2016-08-23T19:30:12Z</dcterms:modified>
</cp:coreProperties>
</file>