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7" r:id="rId2"/>
  </p:sldMasterIdLst>
  <p:notesMasterIdLst>
    <p:notesMasterId r:id="rId5"/>
  </p:notesMasterIdLst>
  <p:sldIdLst>
    <p:sldId id="258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065251-803F-4BD6-8DB9-9EA4CFD58BA2}" v="462" dt="2022-06-22T20:58:20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cis Ciubotariu (2027610)" userId="S::2027610@student.uwtsd.ac.uk::0b4fa0ef-bc23-4b85-84c2-ee998d590612" providerId="AD" clId="Web-{AF065251-803F-4BD6-8DB9-9EA4CFD58BA2}"/>
    <pc:docChg chg="addSld delSld modSld addMainMaster">
      <pc:chgData name="Narcis Ciubotariu (2027610)" userId="S::2027610@student.uwtsd.ac.uk::0b4fa0ef-bc23-4b85-84c2-ee998d590612" providerId="AD" clId="Web-{AF065251-803F-4BD6-8DB9-9EA4CFD58BA2}" dt="2022-06-22T20:58:20.121" v="331"/>
      <pc:docMkLst>
        <pc:docMk/>
      </pc:docMkLst>
      <pc:sldChg chg="del">
        <pc:chgData name="Narcis Ciubotariu (2027610)" userId="S::2027610@student.uwtsd.ac.uk::0b4fa0ef-bc23-4b85-84c2-ee998d590612" providerId="AD" clId="Web-{AF065251-803F-4BD6-8DB9-9EA4CFD58BA2}" dt="2022-06-22T20:02:13.689" v="2"/>
        <pc:sldMkLst>
          <pc:docMk/>
          <pc:sldMk cId="109857222" sldId="256"/>
        </pc:sldMkLst>
      </pc:sldChg>
      <pc:sldChg chg="addSp delSp modSp new mod setBg">
        <pc:chgData name="Narcis Ciubotariu (2027610)" userId="S::2027610@student.uwtsd.ac.uk::0b4fa0ef-bc23-4b85-84c2-ee998d590612" providerId="AD" clId="Web-{AF065251-803F-4BD6-8DB9-9EA4CFD58BA2}" dt="2022-06-22T20:58:20.121" v="331"/>
        <pc:sldMkLst>
          <pc:docMk/>
          <pc:sldMk cId="682002281" sldId="257"/>
        </pc:sldMkLst>
        <pc:spChg chg="add del mod">
          <ac:chgData name="Narcis Ciubotariu (2027610)" userId="S::2027610@student.uwtsd.ac.uk::0b4fa0ef-bc23-4b85-84c2-ee998d590612" providerId="AD" clId="Web-{AF065251-803F-4BD6-8DB9-9EA4CFD58BA2}" dt="2022-06-22T20:02:53.706" v="7"/>
          <ac:spMkLst>
            <pc:docMk/>
            <pc:sldMk cId="682002281" sldId="257"/>
            <ac:spMk id="3" creationId="{2F412848-A2F7-2049-B9BF-259ED790BE89}"/>
          </ac:spMkLst>
        </pc:spChg>
        <pc:spChg chg="add del mod">
          <ac:chgData name="Narcis Ciubotariu (2027610)" userId="S::2027610@student.uwtsd.ac.uk::0b4fa0ef-bc23-4b85-84c2-ee998d590612" providerId="AD" clId="Web-{AF065251-803F-4BD6-8DB9-9EA4CFD58BA2}" dt="2022-06-22T20:27:03.145" v="19"/>
          <ac:spMkLst>
            <pc:docMk/>
            <pc:sldMk cId="682002281" sldId="257"/>
            <ac:spMk id="3" creationId="{7FA3D1B4-140C-9D15-BB0C-0985BDBCE837}"/>
          </ac:spMkLst>
        </pc:spChg>
        <pc:spChg chg="add del mod">
          <ac:chgData name="Narcis Ciubotariu (2027610)" userId="S::2027610@student.uwtsd.ac.uk::0b4fa0ef-bc23-4b85-84c2-ee998d590612" providerId="AD" clId="Web-{AF065251-803F-4BD6-8DB9-9EA4CFD58BA2}" dt="2022-06-22T20:32:14.110" v="41"/>
          <ac:spMkLst>
            <pc:docMk/>
            <pc:sldMk cId="682002281" sldId="257"/>
            <ac:spMk id="6" creationId="{B9FD6EAC-94F7-A8DB-70DA-678251391590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27:32.881" v="23"/>
          <ac:spMkLst>
            <pc:docMk/>
            <pc:sldMk cId="682002281" sldId="257"/>
            <ac:spMk id="7" creationId="{AB8C311F-7253-4AED-9701-7FC0708C41C7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27:32.881" v="23"/>
          <ac:spMkLst>
            <pc:docMk/>
            <pc:sldMk cId="682002281" sldId="257"/>
            <ac:spMk id="9" creationId="{E2384209-CB15-4CDF-9D31-C44FD9A3F20D}"/>
          </ac:spMkLst>
        </pc:spChg>
        <pc:spChg chg="add mod">
          <ac:chgData name="Narcis Ciubotariu (2027610)" userId="S::2027610@student.uwtsd.ac.uk::0b4fa0ef-bc23-4b85-84c2-ee998d590612" providerId="AD" clId="Web-{AF065251-803F-4BD6-8DB9-9EA4CFD58BA2}" dt="2022-06-22T20:52:47.515" v="315" actId="1076"/>
          <ac:spMkLst>
            <pc:docMk/>
            <pc:sldMk cId="682002281" sldId="257"/>
            <ac:spMk id="10" creationId="{49CB8FBF-FDFA-A923-D22B-DA47256FADB3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27:32.881" v="23"/>
          <ac:spMkLst>
            <pc:docMk/>
            <pc:sldMk cId="682002281" sldId="257"/>
            <ac:spMk id="11" creationId="{2633B3B5-CC90-43F0-8714-D31D1F3F0209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27:32.881" v="23"/>
          <ac:spMkLst>
            <pc:docMk/>
            <pc:sldMk cId="682002281" sldId="257"/>
            <ac:spMk id="13" creationId="{A8D57A06-A426-446D-B02C-A2DC6B62E45E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27:42.178" v="25"/>
          <ac:spMkLst>
            <pc:docMk/>
            <pc:sldMk cId="682002281" sldId="257"/>
            <ac:spMk id="15" creationId="{42A4FC2C-047E-45A5-965D-8E1E3BF09BC6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1:26.186" v="33"/>
          <ac:spMkLst>
            <pc:docMk/>
            <pc:sldMk cId="682002281" sldId="257"/>
            <ac:spMk id="17" creationId="{A2509F26-B5DC-4BA7-B476-4CB044237A2E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1:26.186" v="33"/>
          <ac:spMkLst>
            <pc:docMk/>
            <pc:sldMk cId="682002281" sldId="257"/>
            <ac:spMk id="18" creationId="{DB103EB1-B135-4526-B883-33228FC27FF1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1:26.171" v="32"/>
          <ac:spMkLst>
            <pc:docMk/>
            <pc:sldMk cId="682002281" sldId="257"/>
            <ac:spMk id="23" creationId="{3C915414-2809-4735-A560-0D5FE66700D8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40:41.254" v="160"/>
          <ac:spMkLst>
            <pc:docMk/>
            <pc:sldMk cId="682002281" sldId="257"/>
            <ac:spMk id="24" creationId="{82FA3709-892A-B600-5A98-7AF40A612890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1:26.171" v="32"/>
          <ac:spMkLst>
            <pc:docMk/>
            <pc:sldMk cId="682002281" sldId="257"/>
            <ac:spMk id="56" creationId="{D665D759-2DF8-4D47-8386-4BA28901A79D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2:01.344" v="40"/>
          <ac:spMkLst>
            <pc:docMk/>
            <pc:sldMk cId="682002281" sldId="257"/>
            <ac:spMk id="58" creationId="{3C915414-2809-4735-A560-0D5FE66700D8}"/>
          </ac:spMkLst>
        </pc:spChg>
        <pc:spChg chg="add del">
          <ac:chgData name="Narcis Ciubotariu (2027610)" userId="S::2027610@student.uwtsd.ac.uk::0b4fa0ef-bc23-4b85-84c2-ee998d590612" providerId="AD" clId="Web-{AF065251-803F-4BD6-8DB9-9EA4CFD58BA2}" dt="2022-06-22T20:32:01.344" v="40"/>
          <ac:spMkLst>
            <pc:docMk/>
            <pc:sldMk cId="682002281" sldId="257"/>
            <ac:spMk id="60" creationId="{D665D759-2DF8-4D47-8386-4BA28901A79D}"/>
          </ac:spMkLst>
        </pc:spChg>
        <pc:spChg chg="add">
          <ac:chgData name="Narcis Ciubotariu (2027610)" userId="S::2027610@student.uwtsd.ac.uk::0b4fa0ef-bc23-4b85-84c2-ee998d590612" providerId="AD" clId="Web-{AF065251-803F-4BD6-8DB9-9EA4CFD58BA2}" dt="2022-06-22T20:32:01.344" v="40"/>
          <ac:spMkLst>
            <pc:docMk/>
            <pc:sldMk cId="682002281" sldId="257"/>
            <ac:spMk id="65" creationId="{22F15A2D-2324-487D-A02A-BF46C5C580EB}"/>
          </ac:spMkLst>
        </pc:spChg>
        <pc:spChg chg="add">
          <ac:chgData name="Narcis Ciubotariu (2027610)" userId="S::2027610@student.uwtsd.ac.uk::0b4fa0ef-bc23-4b85-84c2-ee998d590612" providerId="AD" clId="Web-{AF065251-803F-4BD6-8DB9-9EA4CFD58BA2}" dt="2022-06-22T20:32:01.344" v="40"/>
          <ac:spMkLst>
            <pc:docMk/>
            <pc:sldMk cId="682002281" sldId="257"/>
            <ac:spMk id="67" creationId="{17A7F34E-D418-47E2-9F86-2C45BBC31210}"/>
          </ac:spMkLst>
        </pc:spChg>
        <pc:spChg chg="add">
          <ac:chgData name="Narcis Ciubotariu (2027610)" userId="S::2027610@student.uwtsd.ac.uk::0b4fa0ef-bc23-4b85-84c2-ee998d590612" providerId="AD" clId="Web-{AF065251-803F-4BD6-8DB9-9EA4CFD58BA2}" dt="2022-06-22T20:32:01.344" v="40"/>
          <ac:spMkLst>
            <pc:docMk/>
            <pc:sldMk cId="682002281" sldId="257"/>
            <ac:spMk id="69" creationId="{2AEAFA59-923A-4F54-8B49-44C970BCC323}"/>
          </ac:spMkLst>
        </pc:spChg>
        <pc:spChg chg="add mod">
          <ac:chgData name="Narcis Ciubotariu (2027610)" userId="S::2027610@student.uwtsd.ac.uk::0b4fa0ef-bc23-4b85-84c2-ee998d590612" providerId="AD" clId="Web-{AF065251-803F-4BD6-8DB9-9EA4CFD58BA2}" dt="2022-06-22T20:52:39.827" v="314" actId="1076"/>
          <ac:spMkLst>
            <pc:docMk/>
            <pc:sldMk cId="682002281" sldId="257"/>
            <ac:spMk id="82" creationId="{E575CED0-3D39-93A6-F8F2-194BD6196C2F}"/>
          </ac:spMkLst>
        </pc:spChg>
        <pc:spChg chg="add mod">
          <ac:chgData name="Narcis Ciubotariu (2027610)" userId="S::2027610@student.uwtsd.ac.uk::0b4fa0ef-bc23-4b85-84c2-ee998d590612" providerId="AD" clId="Web-{AF065251-803F-4BD6-8DB9-9EA4CFD58BA2}" dt="2022-06-22T20:52:31.342" v="313" actId="20577"/>
          <ac:spMkLst>
            <pc:docMk/>
            <pc:sldMk cId="682002281" sldId="257"/>
            <ac:spMk id="83" creationId="{72828342-3CC2-9BAB-9358-3AFBC4C6DF62}"/>
          </ac:spMkLst>
        </pc:spChg>
        <pc:grpChg chg="add del">
          <ac:chgData name="Narcis Ciubotariu (2027610)" userId="S::2027610@student.uwtsd.ac.uk::0b4fa0ef-bc23-4b85-84c2-ee998d590612" providerId="AD" clId="Web-{AF065251-803F-4BD6-8DB9-9EA4CFD58BA2}" dt="2022-06-22T20:31:26.171" v="32"/>
          <ac:grpSpMkLst>
            <pc:docMk/>
            <pc:sldMk cId="682002281" sldId="257"/>
            <ac:grpSpMk id="25" creationId="{24413201-85BF-4680-A7D4-10CDBD03569C}"/>
          </ac:grpSpMkLst>
        </pc:grpChg>
        <pc:grpChg chg="add del">
          <ac:chgData name="Narcis Ciubotariu (2027610)" userId="S::2027610@student.uwtsd.ac.uk::0b4fa0ef-bc23-4b85-84c2-ee998d590612" providerId="AD" clId="Web-{AF065251-803F-4BD6-8DB9-9EA4CFD58BA2}" dt="2022-06-22T20:32:01.344" v="40"/>
          <ac:grpSpMkLst>
            <pc:docMk/>
            <pc:sldMk cId="682002281" sldId="257"/>
            <ac:grpSpMk id="59" creationId="{24413201-85BF-4680-A7D4-10CDBD03569C}"/>
          </ac:grpSpMkLst>
        </pc:grpChg>
        <pc:picChg chg="add del mod">
          <ac:chgData name="Narcis Ciubotariu (2027610)" userId="S::2027610@student.uwtsd.ac.uk::0b4fa0ef-bc23-4b85-84c2-ee998d590612" providerId="AD" clId="Web-{AF065251-803F-4BD6-8DB9-9EA4CFD58BA2}" dt="2022-06-22T20:31:34.515" v="35"/>
          <ac:picMkLst>
            <pc:docMk/>
            <pc:sldMk cId="682002281" sldId="257"/>
            <ac:picMk id="2" creationId="{4335933D-66D2-64C2-DF56-0EF216FA6FF8}"/>
          </ac:picMkLst>
        </pc:picChg>
        <pc:picChg chg="add del mod">
          <ac:chgData name="Narcis Ciubotariu (2027610)" userId="S::2027610@student.uwtsd.ac.uk::0b4fa0ef-bc23-4b85-84c2-ee998d590612" providerId="AD" clId="Web-{AF065251-803F-4BD6-8DB9-9EA4CFD58BA2}" dt="2022-06-22T20:03:45.880" v="10"/>
          <ac:picMkLst>
            <pc:docMk/>
            <pc:sldMk cId="682002281" sldId="257"/>
            <ac:picMk id="2" creationId="{6F86CB2E-0E77-0455-AE76-B8D6F1726BBC}"/>
          </ac:picMkLst>
        </pc:picChg>
        <pc:picChg chg="add mod">
          <ac:chgData name="Narcis Ciubotariu (2027610)" userId="S::2027610@student.uwtsd.ac.uk::0b4fa0ef-bc23-4b85-84c2-ee998d590612" providerId="AD" clId="Web-{AF065251-803F-4BD6-8DB9-9EA4CFD58BA2}" dt="2022-06-22T20:51:33.997" v="307" actId="1076"/>
          <ac:picMkLst>
            <pc:docMk/>
            <pc:sldMk cId="682002281" sldId="257"/>
            <ac:picMk id="5" creationId="{E47C9E8C-232C-F0BC-80F3-BB3E58A108A7}"/>
          </ac:picMkLst>
        </pc:picChg>
        <pc:inkChg chg="add del">
          <ac:chgData name="Narcis Ciubotariu (2027610)" userId="S::2027610@student.uwtsd.ac.uk::0b4fa0ef-bc23-4b85-84c2-ee998d590612" providerId="AD" clId="Web-{AF065251-803F-4BD6-8DB9-9EA4CFD58BA2}" dt="2022-06-22T20:36:41.338" v="128"/>
          <ac:inkMkLst>
            <pc:docMk/>
            <pc:sldMk cId="682002281" sldId="257"/>
            <ac:inkMk id="12" creationId="{BD37EFD9-6291-A9D6-DF44-4E4D4DE74D59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7:49.778" v="134"/>
          <ac:inkMkLst>
            <pc:docMk/>
            <pc:sldMk cId="682002281" sldId="257"/>
            <ac:inkMk id="14" creationId="{D5661E53-F740-08A0-6E70-86BF43B08745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7:46.669" v="133"/>
          <ac:inkMkLst>
            <pc:docMk/>
            <pc:sldMk cId="682002281" sldId="257"/>
            <ac:inkMk id="16" creationId="{7B9CEC75-E18D-EB39-FEED-572E2E662EA6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7:43.153" v="132"/>
          <ac:inkMkLst>
            <pc:docMk/>
            <pc:sldMk cId="682002281" sldId="257"/>
            <ac:inkMk id="19" creationId="{32228A08-AA2C-7C41-E06F-ADB329D1B9B6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37:59.513" v="135"/>
          <ac:inkMkLst>
            <pc:docMk/>
            <pc:sldMk cId="682002281" sldId="257"/>
            <ac:inkMk id="20" creationId="{0CEAD14A-2339-003D-BBCB-CE825747AE16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8:21.748" v="137"/>
          <ac:inkMkLst>
            <pc:docMk/>
            <pc:sldMk cId="682002281" sldId="257"/>
            <ac:inkMk id="21" creationId="{3BB9A4FD-671A-3B05-6C39-7CF3506B79B1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43.238" v="161"/>
          <ac:inkMkLst>
            <pc:docMk/>
            <pc:sldMk cId="682002281" sldId="257"/>
            <ac:inkMk id="22" creationId="{DD5A9521-47C6-182A-58FF-79E49CBEB00E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9:45.595" v="141"/>
          <ac:inkMkLst>
            <pc:docMk/>
            <pc:sldMk cId="682002281" sldId="257"/>
            <ac:inkMk id="53" creationId="{EACD0B5B-9B59-2637-723E-DB40331D3E5C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9:49.845" v="143"/>
          <ac:inkMkLst>
            <pc:docMk/>
            <pc:sldMk cId="682002281" sldId="257"/>
            <ac:inkMk id="55" creationId="{BABFE1A0-CDDD-C786-16EF-C3ADA6176C2A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39:54.080" v="145"/>
          <ac:inkMkLst>
            <pc:docMk/>
            <pc:sldMk cId="682002281" sldId="257"/>
            <ac:inkMk id="57" creationId="{CF47AB8B-4564-987B-22A8-4F3225E5CCA0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03.190" v="147"/>
          <ac:inkMkLst>
            <pc:docMk/>
            <pc:sldMk cId="682002281" sldId="257"/>
            <ac:inkMk id="61" creationId="{74C0F7F7-6B1C-D1CB-063C-98DB3823B929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12.518" v="151"/>
          <ac:inkMkLst>
            <pc:docMk/>
            <pc:sldMk cId="682002281" sldId="257"/>
            <ac:inkMk id="62" creationId="{E13509D2-6EDC-2915-D17C-7059B12D2B68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10.268" v="150"/>
          <ac:inkMkLst>
            <pc:docMk/>
            <pc:sldMk cId="682002281" sldId="257"/>
            <ac:inkMk id="63" creationId="{CFC4509F-4E7B-D056-4F4E-0C612E630173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39.582" v="159"/>
          <ac:inkMkLst>
            <pc:docMk/>
            <pc:sldMk cId="682002281" sldId="257"/>
            <ac:inkMk id="64" creationId="{A69848A9-A850-8C6F-4921-8E209C18E76D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36.332" v="158"/>
          <ac:inkMkLst>
            <pc:docMk/>
            <pc:sldMk cId="682002281" sldId="257"/>
            <ac:inkMk id="66" creationId="{8AFF7733-0C26-A2E0-4D66-3C19D2D45FD3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34.597" v="157"/>
          <ac:inkMkLst>
            <pc:docMk/>
            <pc:sldMk cId="682002281" sldId="257"/>
            <ac:inkMk id="68" creationId="{FE4A035E-A781-4465-85AD-C86BEF5790CA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0:32.675" v="156"/>
          <ac:inkMkLst>
            <pc:docMk/>
            <pc:sldMk cId="682002281" sldId="257"/>
            <ac:inkMk id="70" creationId="{2650D58D-6AF2-A4B2-CB8C-D1D3CC811907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40:56.551" v="162"/>
          <ac:inkMkLst>
            <pc:docMk/>
            <pc:sldMk cId="682002281" sldId="257"/>
            <ac:inkMk id="71" creationId="{DA3FE68A-4B74-D227-3E80-593F8C9EB077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39.443" v="182"/>
          <ac:inkMkLst>
            <pc:docMk/>
            <pc:sldMk cId="682002281" sldId="257"/>
            <ac:inkMk id="72" creationId="{89896403-1FC3-3C02-C23E-0930B394CF58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32.506" v="181"/>
          <ac:inkMkLst>
            <pc:docMk/>
            <pc:sldMk cId="682002281" sldId="257"/>
            <ac:inkMk id="73" creationId="{FE774188-8179-99BC-D95A-D97EBF2B2940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32.506" v="180"/>
          <ac:inkMkLst>
            <pc:docMk/>
            <pc:sldMk cId="682002281" sldId="257"/>
            <ac:inkMk id="74" creationId="{7B767C3F-5FAE-E47C-49FF-3364AC8DBD9C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9"/>
          <ac:inkMkLst>
            <pc:docMk/>
            <pc:sldMk cId="682002281" sldId="257"/>
            <ac:inkMk id="75" creationId="{2CA15D7F-9750-CD4A-2595-9A4A6147849A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8"/>
          <ac:inkMkLst>
            <pc:docMk/>
            <pc:sldMk cId="682002281" sldId="257"/>
            <ac:inkMk id="76" creationId="{8F4A5999-4BDB-BB3E-7133-BCE6C8813354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7"/>
          <ac:inkMkLst>
            <pc:docMk/>
            <pc:sldMk cId="682002281" sldId="257"/>
            <ac:inkMk id="77" creationId="{EECD062B-5854-8B22-2921-A1D0C394DB60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6"/>
          <ac:inkMkLst>
            <pc:docMk/>
            <pc:sldMk cId="682002281" sldId="257"/>
            <ac:inkMk id="78" creationId="{B4198795-6155-1142-FAD8-773F22E10BBB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5"/>
          <ac:inkMkLst>
            <pc:docMk/>
            <pc:sldMk cId="682002281" sldId="257"/>
            <ac:inkMk id="79" creationId="{C7EE12B9-DD8C-4F8C-9DBF-47FEB4BE23A1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4"/>
          <ac:inkMkLst>
            <pc:docMk/>
            <pc:sldMk cId="682002281" sldId="257"/>
            <ac:inkMk id="80" creationId="{AA2A5B0C-28DA-A7F6-ECB5-A15CA120D808}"/>
          </ac:inkMkLst>
        </pc:inkChg>
        <pc:inkChg chg="add del">
          <ac:chgData name="Narcis Ciubotariu (2027610)" userId="S::2027610@student.uwtsd.ac.uk::0b4fa0ef-bc23-4b85-84c2-ee998d590612" providerId="AD" clId="Web-{AF065251-803F-4BD6-8DB9-9EA4CFD58BA2}" dt="2022-06-22T20:41:27.943" v="173"/>
          <ac:inkMkLst>
            <pc:docMk/>
            <pc:sldMk cId="682002281" sldId="257"/>
            <ac:inkMk id="81" creationId="{5DFA9FC5-8667-8A6D-11FB-3FB8E5BE237A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7:51.589" v="316"/>
          <ac:inkMkLst>
            <pc:docMk/>
            <pc:sldMk cId="682002281" sldId="257"/>
            <ac:inkMk id="84" creationId="{2B3C78B9-3C4B-2567-B31C-14CDE63B1357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7:57.558" v="317"/>
          <ac:inkMkLst>
            <pc:docMk/>
            <pc:sldMk cId="682002281" sldId="257"/>
            <ac:inkMk id="85" creationId="{80CEE899-7996-E6EC-80A9-E01BEF42C2C6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7:58.511" v="318"/>
          <ac:inkMkLst>
            <pc:docMk/>
            <pc:sldMk cId="682002281" sldId="257"/>
            <ac:inkMk id="86" creationId="{26C16B6D-406C-2355-3FB4-0F17F5323EE3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7:59.292" v="319"/>
          <ac:inkMkLst>
            <pc:docMk/>
            <pc:sldMk cId="682002281" sldId="257"/>
            <ac:inkMk id="87" creationId="{F1D5DAC6-513A-4EFE-8616-6A0534FDE0AB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00.480" v="320"/>
          <ac:inkMkLst>
            <pc:docMk/>
            <pc:sldMk cId="682002281" sldId="257"/>
            <ac:inkMk id="88" creationId="{740C7394-999C-9B58-4B0A-BD5C04B6A16D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00.480" v="321"/>
          <ac:inkMkLst>
            <pc:docMk/>
            <pc:sldMk cId="682002281" sldId="257"/>
            <ac:inkMk id="89" creationId="{E8F48A5F-54FF-B972-3A0F-DA2F8A3E838D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01.714" v="322"/>
          <ac:inkMkLst>
            <pc:docMk/>
            <pc:sldMk cId="682002281" sldId="257"/>
            <ac:inkMk id="90" creationId="{A7DFE656-3187-5515-947F-97C824047A3F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04.620" v="323"/>
          <ac:inkMkLst>
            <pc:docMk/>
            <pc:sldMk cId="682002281" sldId="257"/>
            <ac:inkMk id="91" creationId="{B1CDE063-B852-C402-7CB7-06DEC6DD1050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07.355" v="324"/>
          <ac:inkMkLst>
            <pc:docMk/>
            <pc:sldMk cId="682002281" sldId="257"/>
            <ac:inkMk id="92" creationId="{3A6B9B53-7BEF-B84A-4A1D-DBC044E10DE9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0.339" v="325"/>
          <ac:inkMkLst>
            <pc:docMk/>
            <pc:sldMk cId="682002281" sldId="257"/>
            <ac:inkMk id="93" creationId="{E5E317A4-D85A-849C-41D1-DD6519E6AEC3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1.933" v="326"/>
          <ac:inkMkLst>
            <pc:docMk/>
            <pc:sldMk cId="682002281" sldId="257"/>
            <ac:inkMk id="94" creationId="{F16D2B6B-009C-6F9A-BD87-FC54BA9609DF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5.183" v="327"/>
          <ac:inkMkLst>
            <pc:docMk/>
            <pc:sldMk cId="682002281" sldId="257"/>
            <ac:inkMk id="95" creationId="{B4D7B8FF-6E9E-F306-9207-6F30A2067C39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6.558" v="328"/>
          <ac:inkMkLst>
            <pc:docMk/>
            <pc:sldMk cId="682002281" sldId="257"/>
            <ac:inkMk id="96" creationId="{C4161EDC-8BB8-98DD-87F3-C60228936CD0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7.730" v="329"/>
          <ac:inkMkLst>
            <pc:docMk/>
            <pc:sldMk cId="682002281" sldId="257"/>
            <ac:inkMk id="97" creationId="{E5DD66B2-DED4-0A83-9C90-C82A1C1243E3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19.215" v="330"/>
          <ac:inkMkLst>
            <pc:docMk/>
            <pc:sldMk cId="682002281" sldId="257"/>
            <ac:inkMk id="98" creationId="{56367E60-6975-F4EB-60B6-8745B824BD4B}"/>
          </ac:inkMkLst>
        </pc:inkChg>
        <pc:inkChg chg="add">
          <ac:chgData name="Narcis Ciubotariu (2027610)" userId="S::2027610@student.uwtsd.ac.uk::0b4fa0ef-bc23-4b85-84c2-ee998d590612" providerId="AD" clId="Web-{AF065251-803F-4BD6-8DB9-9EA4CFD58BA2}" dt="2022-06-22T20:58:20.121" v="331"/>
          <ac:inkMkLst>
            <pc:docMk/>
            <pc:sldMk cId="682002281" sldId="257"/>
            <ac:inkMk id="99" creationId="{3FB89AE8-6422-E07F-3EFF-F44CF1E2D538}"/>
          </ac:inkMkLst>
        </pc:inkChg>
        <pc:cxnChg chg="add del">
          <ac:chgData name="Narcis Ciubotariu (2027610)" userId="S::2027610@student.uwtsd.ac.uk::0b4fa0ef-bc23-4b85-84c2-ee998d590612" providerId="AD" clId="Web-{AF065251-803F-4BD6-8DB9-9EA4CFD58BA2}" dt="2022-06-22T20:31:26.171" v="32"/>
          <ac:cxnSpMkLst>
            <pc:docMk/>
            <pc:sldMk cId="682002281" sldId="257"/>
            <ac:cxnSpMk id="54" creationId="{A1B93CFE-A6DC-4CB2-A780-0D83F8943744}"/>
          </ac:cxnSpMkLst>
        </pc:cxnChg>
      </pc:sldChg>
      <pc:sldChg chg="add">
        <pc:chgData name="Narcis Ciubotariu (2027610)" userId="S::2027610@student.uwtsd.ac.uk::0b4fa0ef-bc23-4b85-84c2-ee998d590612" providerId="AD" clId="Web-{AF065251-803F-4BD6-8DB9-9EA4CFD58BA2}" dt="2022-06-22T20:02:09.876" v="1"/>
        <pc:sldMkLst>
          <pc:docMk/>
          <pc:sldMk cId="4028552601" sldId="258"/>
        </pc:sldMkLst>
      </pc:sldChg>
      <pc:sldMasterChg chg="add addSldLayout">
        <pc:chgData name="Narcis Ciubotariu (2027610)" userId="S::2027610@student.uwtsd.ac.uk::0b4fa0ef-bc23-4b85-84c2-ee998d590612" providerId="AD" clId="Web-{AF065251-803F-4BD6-8DB9-9EA4CFD58BA2}" dt="2022-06-22T20:02:09.876" v="1"/>
        <pc:sldMasterMkLst>
          <pc:docMk/>
          <pc:sldMasterMk cId="3515023068" sldId="2147483707"/>
        </pc:sldMasterMkLst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75886602" sldId="2147483708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2716610943" sldId="2147483709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2601080118" sldId="2147483710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404946110" sldId="2147483711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3633188469" sldId="2147483712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2176082518" sldId="2147483713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914096767" sldId="2147483714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2735874321" sldId="2147483715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759373922" sldId="2147483716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3576466853" sldId="2147483717"/>
          </pc:sldLayoutMkLst>
        </pc:sldLayoutChg>
        <pc:sldLayoutChg chg="add">
          <pc:chgData name="Narcis Ciubotariu (2027610)" userId="S::2027610@student.uwtsd.ac.uk::0b4fa0ef-bc23-4b85-84c2-ee998d590612" providerId="AD" clId="Web-{AF065251-803F-4BD6-8DB9-9EA4CFD58BA2}" dt="2022-06-22T20:02:09.876" v="1"/>
          <pc:sldLayoutMkLst>
            <pc:docMk/>
            <pc:sldMasterMk cId="3515023068" sldId="2147483707"/>
            <pc:sldLayoutMk cId="1768801571" sldId="2147483718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5159 9459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10636 7938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10901 7977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11027 7972 16383 0 0,'-17'-21'0'0'0,"-12"-9"0"0"0,-6-4 0 0 0,4 7 0 0 0,11 9 0 0 0,15 10 0 0 0,9 7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11099 7832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11126 8017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11060 8097 16383 0 0,'20'-13'0'0'0,"14"-2"0"0"0,2 2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11317 8139 16383 0 0,'-21'20'0'0'0,"-13"21"0"0"0,-11 21 0 0 0,-6 19 0 0 0,4 18 0 0 0,5 8 0 0 0,11 1 0 0 0,10-9 0 0 0,12-17 0 0 0,11-23 0 0 0,12-25 0 0 0,7-28 0 0 0,4-29 0 0 0,0-28 0 0 0,0-22 0 0 0,-4-16 0 0 0,-6-7 0 0 0,-6-3 0 0 0,-4 4 0 0 0,-6 4 0 0 0,-7 15 0 0 0,-1 17 0 0 0,0 14 0 0 0,-2 16 0 0 0,-5 26 0 0 0,-4 24 0 0 0,-5 18 0 0 0,-2 14 0 0 0,4 3 0 0 0,2-3 0 0 0,8-11 0 0 0,10-13 0 0 0,9-28 0 0 0,6-28 0 0 0,2-20 0 0 0,2-16 0 0 0,-6-7 0 0 0,-4-2 0 0 0,-7 8 0 0 0,-3 11 0 0 0,7 15 0 0 0,11 17 0 0 0,5 12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11347 7872 16383 0 0,'-14'3'0'0'0,"-8"26"0"0"0,-6 31 0 0 0,-3 37 0 0 0,0 32 0 0 0,0 22 0 0 0,4 10 0 0 0,4-7 0 0 0,5-18 0 0 0,6-29 0 0 0,9-33 0 0 0,4-49 0 0 0,3-47 0 0 0,0-42 0 0 0,-1-36 0 0 0,0-20 0 0 0,-5-11 0 0 0,-1 3 0 0 0,-4 13 0 0 0,-5 20 0 0 0,-2 32 0 0 0,-4 37 0 0 0,-1 38 0 0 0,2 25 0 0 0,4 19 0 0 0,8 5 0 0 0,8-4 0 0 0,7-15 0 0 0,8-25 0 0 0,9-29 0 0 0,2-29 0 0 0,4-33 0 0 0,0-23 0 0 0,-7-10 0 0 0,-7 1 0 0 0,-7 14 0 0 0,-12 43 0 0 0,-9 55 0 0 0,-8 46 0 0 0,0 35 0 0 0,3 20 0 0 0,4 2 0 0 0,6-11 0 0 0,8-25 0 0 0,10-36 0 0 0,6-40 0 0 0,7-45 0 0 0,-2-41 0 0 0,-5-26 0 0 0,-5-14 0 0 0,-10 8 0 0 0,-11 24 0 0 0,-13 47 0 0 0,-9 55 0 0 0,-4 50 0 0 0,4 41 0 0 0,11 21 0 0 0,17 0 0 0 0,9-19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11466 7874 16383 0 0,'-14'0'0'0'0,"-11"27"0"0"0,-9 44 0 0 0,-8 51 0 0 0,-4 48 0 0 0,2 34 0 0 0,6 13 0 0 0,8-10 0 0 0,14-30 0 0 0,16-55 0 0 0,14-76 0 0 0,13-76 0 0 0,11-72 0 0 0,7-62 0 0 0,1-48 0 0 0,-2-26 0 0 0,-10-3 0 0 0,-10 19 0 0 0,-9 34 0 0 0,-11 48 0 0 0,-9 72 0 0 0,-11 79 0 0 0,-9 74 0 0 0,-8 58 0 0 0,2 42 0 0 0,3 14 0 0 0,10-10 0 0 0,7-34 0 0 0,14-50 0 0 0,15-57 0 0 0,15-63 0 0 0,13-61 0 0 0,5-54 0 0 0,1-33 0 0 0,-5-13 0 0 0,-14 10 0 0 0,-16 30 0 0 0,-18 48 0 0 0,-16 63 0 0 0,-14 63 0 0 0,-10 50 0 0 0,-4 33 0 0 0,2 13 0 0 0,8-5 0 0 0,13-22 0 0 0,15-29 0 0 0,14-48 0 0 0,14-50 0 0 0,6-45 0 0 0,6-36 0 0 0,0-21 0 0 0,-5-4 0 0 0,-15 16 0 0 0,-12 41 0 0 0,-13 53 0 0 0,-13 49 0 0 0,-4 43 0 0 0,-4 29 0 0 0,3 11 0 0 0,7-4 0 0 0,10-22 0 0 0,12-32 0 0 0,12-40 0 0 0,15-44 0 0 0,6-41 0 0 0,4-33 0 0 0,1-18 0 0 0,-8-1 0 0 0,-10 12 0 0 0,-14 25 0 0 0,-10 39 0 0 0,-11 45 0 0 0,-6 42 0 0 0,-3 34 0 0 0,2 18 0 0 0,6 3 0 0 0,9-9 0 0 0,12-26 0 0 0,17-38 0 0 0,14-44 0 0 0,12-43 0 0 0,5-32 0 0 0,0-16 0 0 0,-6-5 0 0 0,-9 8 0 0 0,-16 18 0 0 0,-14 24 0 0 0,-15 37 0 0 0,-10 46 0 0 0,-6 45 0 0 0,-1 35 0 0 0,0 25 0 0 0,3 5 0 0 0,10-6 0 0 0,14-20 0 0 0,16-32 0 0 0,16-40 0 0 0,12-48 0 0 0,5-40 0 0 0,1-31 0 0 0,-8-19 0 0 0,-12-3 0 0 0,-19 12 0 0 0,-17 30 0 0 0,-23 41 0 0 0,-16 48 0 0 0,-12 45 0 0 0,-6 36 0 0 0,3 23 0 0 0,12 9 0 0 0,18-9 0 0 0,19-22 0 0 0,26-29 0 0 0,23-36 0 0 0,22-36 0 0 0,15-35 0 0 0,7-30 0 0 0,3-16 0 0 0,-6-10 0 0 0,-13 4 0 0 0,-15 16 0 0 0,-17 24 0 0 0,-14 22 0 0 0,-11 26 0 0 0,-4 19 0 0 0,1 13 0 0 0,1 3 0 0 0,4 0 0 0 0,6-11 0 0 0,13-24 0 0 0,19-26 0 0 0,18-29 0 0 0,13-30 0 0 0,15-22 0 0 0,4-10 0 0 0,-6 0 0 0 0,-11 10 0 0 0,-16 15 0 0 0,-17 20 0 0 0,-21 21 0 0 0,-18 30 0 0 0,-22 30 0 0 0,-16 35 0 0 0,-13 37 0 0 0,-15 31 0 0 0,-11 23 0 0 0,-5 16 0 0 0,-1-1 0 0 0,1-13 0 0 0,6-20 0 0 0,10-30 0 0 0,8-34 0 0 0,8-37 0 0 0,4-39 0 0 0,3-36 0 0 0,2-33 0 0 0,1-22 0 0 0,-1-12 0 0 0,-3 1 0 0 0,-2 10 0 0 0,-6 25 0 0 0,-10 38 0 0 0,-17 43 0 0 0,-18 44 0 0 0,-14 40 0 0 0,-9 26 0 0 0,5 14 0 0 0,9-1 0 0 0,17-12 0 0 0,19-25 0 0 0,22-32 0 0 0,17-39 0 0 0,16-41 0 0 0,8-39 0 0 0,3-28 0 0 0,0-18 0 0 0,-4-2 0 0 0,-10 11 0 0 0,-8 29 0 0 0,-7 47 0 0 0,-8 57 0 0 0,-6 52 0 0 0,-3 46 0 0 0,1 34 0 0 0,3 14 0 0 0,11-5 0 0 0,10-24 0 0 0,10-39 0 0 0,12-48 0 0 0,9-50 0 0 0,4-50 0 0 0,-1-45 0 0 0,-5-34 0 0 0,-5-20 0 0 0,-4-7 0 0 0,-6 13 0 0 0,-8 29 0 0 0,-12 48 0 0 0,-14 50 0 0 0,-14 52 0 0 0,-10 43 0 0 0,-2 27 0 0 0,5 9 0 0 0,9-6 0 0 0,16-19 0 0 0,15-25 0 0 0,14-39 0 0 0,11-41 0 0 0,6-40 0 0 0,4-36 0 0 0,2-29 0 0 0,-6-17 0 0 0,-10 0 0 0 0,-6 17 0 0 0,-6 30 0 0 0,-7 41 0 0 0,-3 41 0 0 0,-1 38 0 0 0,8 24 0 0 0,10 8 0 0 0,20-14 0 0 0,22-36 0 0 0,18-49 0 0 0,19-57 0 0 0,23-57 0 0 0,-6-4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11834 7813 16383 0 0,'-21'41'0'0'0,"-13"48"0"0"0,-8 47 0 0 0,-4 37 0 0 0,3 24 0 0 0,8 3 0 0 0,11-20 0 0 0,9-36 0 0 0,10-57 0 0 0,7-63 0 0 0,9-61 0 0 0,3-54 0 0 0,3-46 0 0 0,-2-34 0 0 0,-7-15 0 0 0,-8 7 0 0 0,-11 19 0 0 0,-10 35 0 0 0,-9 44 0 0 0,-3 58 0 0 0,-2 55 0 0 0,-2 48 0 0 0,2 33 0 0 0,6 18 0 0 0,9 1 0 0 0,7-19 0 0 0,10-28 0 0 0,8-46 0 0 0,11-51 0 0 0,9-50 0 0 0,4-42 0 0 0,-3-27 0 0 0,-3-9 0 0 0,-8 9 0 0 0,-7 21 0 0 0,-8 28 0 0 0,-8 52 0 0 0,-6 59 0 0 0,-3 52 0 0 0,-3 36 0 0 0,2 19 0 0 0,7-4 0 0 0,7-20 0 0 0,9-37 0 0 0,9-48 0 0 0,4-49 0 0 0,3-41 0 0 0,-2-34 0 0 0,-4-18 0 0 0,-9-3 0 0 0,-8 15 0 0 0,-11 33 0 0 0,-10 47 0 0 0,-7 53 0 0 0,-7 48 0 0 0,1 35 0 0 0,9 16 0 0 0,16-5 0 0 0,21-22 0 0 0,28-40 0 0 0,40-54 0 0 0,39-56 0 0 0,36-50 0 0 0,25-43 0 0 0,17-29 0 0 0,9-12 0 0 0,1 1 0 0 0,-6 13 0 0 0,-18 26 0 0 0,-21 33 0 0 0,-29 32 0 0 0,-29 28 0 0 0,-28 27 0 0 0,-24 24 0 0 0,-24 18 0 0 0,-19 13 0 0 0,-15 7 0 0 0,-9 4 0 0 0,-8 5 0 0 0,-8 4 0 0 0,-4 7 0 0 0,-7 3 0 0 0,-5 6 0 0 0,-12 0 0 0 0,-13-1 0 0 0,-11-2 0 0 0,-15-1 0 0 0,-11-2 0 0 0,-7-2 0 0 0,-1-3 0 0 0,0-6 0 0 0,-1-4 0 0 0,-4-11 0 0 0,-2-11 0 0 0,1-13 0 0 0,0-17 0 0 0,9-14 0 0 0,12-7 0 0 0,15-6 0 0 0,19-5 0 0 0,17 0 0 0 0,19 10 0 0 0,17 19 0 0 0,16 29 0 0 0,8 34 0 0 0,6 35 0 0 0,4 29 0 0 0,3 22 0 0 0,5 11 0 0 0,1-4 0 0 0,4-16 0 0 0,-1-28 0 0 0,3-39 0 0 0,-5-47 0 0 0,-7-44 0 0 0,-7-42 0 0 0,-9-34 0 0 0,-11-23 0 0 0,-13-15 0 0 0,-12-1 0 0 0,-12 10 0 0 0,-11 20 0 0 0,-11 32 0 0 0,-7 43 0 0 0,-5 45 0 0 0,0 44 0 0 0,10 38 0 0 0,13 26 0 0 0,20 15 0 0 0,22 1 0 0 0,24-12 0 0 0,17-23 0 0 0,13-32 0 0 0,8-37 0 0 0,-2-42 0 0 0,-12-35 0 0 0,-19-34 0 0 0,-22-30 0 0 0,-25-21 0 0 0,-19-12 0 0 0,-16 2 0 0 0,-7 14 0 0 0,-1 23 0 0 0,1 39 0 0 0,7 51 0 0 0,8 56 0 0 0,13 52 0 0 0,15 40 0 0 0,12 29 0 0 0,16 11 0 0 0,15-7 0 0 0,16-24 0 0 0,13-45 0 0 0,14-51 0 0 0,10-57 0 0 0,8-59 0 0 0,5-54 0 0 0,-1-45 0 0 0,-6-26 0 0 0,-9-9 0 0 0,-12 10 0 0 0,-14 25 0 0 0,-14 33 0 0 0,-7 41 0 0 0,-3 46 0 0 0,3 49 0 0 0,3 45 0 0 0,8 35 0 0 0,9 22 0 0 0,13 6 0 0 0,19-4 0 0 0,24-17 0 0 0,29-29 0 0 0,16-39 0 0 0,10-40 0 0 0,4-33 0 0 0,-7-28 0 0 0,-14-14 0 0 0,-19-5 0 0 0,-22 9 0 0 0,-22 13 0 0 0,-22 16 0 0 0,-23 23 0 0 0,-18 21 0 0 0,-17 14 0 0 0,-6 11 0 0 0,-7 8 0 0 0,-2 2 0 0 0,0 1 0 0 0,1-2 0 0 0,3 0 0 0 0,0-2 0 0 0,3-5 0 0 0,0-5 0 0 0,1-8 0 0 0,0-3 0 0 0,0-3 0 0 0,0-4 0 0 0,7 5 0 0 0,6 11 0 0 0,3 5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11236 7767 16383 0 0,'-14'-10'0'0'0,"-11"-4"0"0"0,-8 1 0 0 0,-6 6 0 0 0,-3 11 0 0 0,0 15 0 0 0,-1 22 0 0 0,0 20 0 0 0,4 18 0 0 0,13 12 0 0 0,13 5 0 0 0,20-5 0 0 0,22-10 0 0 0,19-22 0 0 0,17-29 0 0 0,9-32 0 0 0,7-34 0 0 0,0-27 0 0 0,-7-20 0 0 0,-13-11 0 0 0,-17 2 0 0 0,-16 9 0 0 0,-15 15 0 0 0,-15 19 0 0 0,-13 29 0 0 0,-10 34 0 0 0,-13 32 0 0 0,-2 29 0 0 0,-1 19 0 0 0,-1 7 0 0 0,7 0 0 0 0,5-10 0 0 0,13-18 0 0 0,11-20 0 0 0,11-27 0 0 0,4-27 0 0 0,4-25 0 0 0,0-21 0 0 0,-5-16 0 0 0,-9-12 0 0 0,-6 1 0 0 0,-10 2 0 0 0,-8 10 0 0 0,-7 16 0 0 0,-5 19 0 0 0,-3 24 0 0 0,2 27 0 0 0,8 26 0 0 0,8 21 0 0 0,12 13 0 0 0,17 3 0 0 0,19-8 0 0 0,14-12 0 0 0,8-23 0 0 0,6-24 0 0 0,4-30 0 0 0,-5-30 0 0 0,-7-26 0 0 0,-9-22 0 0 0,-14-10 0 0 0,-17-1 0 0 0,-14 8 0 0 0,-15 17 0 0 0,-14 24 0 0 0,-15 28 0 0 0,-9 34 0 0 0,0 43 0 0 0,10 12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11646 7720 16383 0 0,'-17'-4'0'0'0,"-16"0"0"0"0,-9-1 0 0 0,-8 2 0 0 0,-2 0 0 0 0,-3 2 0 0 0,1 0 0 0 0,4 4 0 0 0,-1 9 0 0 0,-2 11 0 0 0,-2 17 0 0 0,-2 18 0 0 0,-1 24 0 0 0,2 21 0 0 0,10 17 0 0 0,14 13 0 0 0,18 0 0 0 0,19-11 0 0 0,22-24 0 0 0,21-35 0 0 0,18-42 0 0 0,13-46 0 0 0,2-41 0 0 0,-5-35 0 0 0,-12-19 0 0 0,-14-12 0 0 0,-19 1 0 0 0,-21 12 0 0 0,-19 20 0 0 0,-19 26 0 0 0,-18 25 0 0 0,-15 32 0 0 0,-11 32 0 0 0,-6 31 0 0 0,-5 23 0 0 0,6 15 0 0 0,9 10 0 0 0,16-2 0 0 0,16-6 0 0 0,22-14 0 0 0,20-19 0 0 0,19-20 0 0 0,16-22 0 0 0,7-23 0 0 0,3-23 0 0 0,0-21 0 0 0,-10-17 0 0 0,-14-10 0 0 0,-19-5 0 0 0,-18 2 0 0 0,-17 12 0 0 0,-18 18 0 0 0,-12 26 0 0 0,-2 31 0 0 0,1 33 0 0 0,11 30 0 0 0,23 26 0 0 0,17-4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11206 7783 16383 0 0,'-13'-3'0'0'0,"-12"2"0"0"0,-12 4 0 0 0,-7 6 0 0 0,-5 8 0 0 0,-2 11 0 0 0,1 15 0 0 0,3 17 0 0 0,1 15 0 0 0,10 13 0 0 0,10 8 0 0 0,10 5 0 0 0,14-2 0 0 0,15-9 0 0 0,15-22 0 0 0,13-27 0 0 0,13-33 0 0 0,12-34 0 0 0,4-33 0 0 0,-6-27 0 0 0,-10-20 0 0 0,-15-9 0 0 0,-21-1 0 0 0,-23 7 0 0 0,-22 14 0 0 0,-16 14 0 0 0,-14 19 0 0 0,-9 23 0 0 0,-2 21 0 0 0,3 28 0 0 0,5 26 0 0 0,11 27 0 0 0,12 20 0 0 0,14 13 0 0 0,16 1 0 0 0,21-10 0 0 0,17-19 0 0 0,18-32 0 0 0,18-32 0 0 0,7-34 0 0 0,2-29 0 0 0,-13-21 0 0 0,-16-11 0 0 0,-27-1 0 0 0,-30 9 0 0 0,-28 15 0 0 0,-24 19 0 0 0,-15 25 0 0 0,-5 23 0 0 0,1 22 0 0 0,11 18 0 0 0,18 16 0 0 0,20 9 0 0 0,17-7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11227 7567 16383 0 0,'-17'17'0'0'0,"-9"20"0"0"0,-7 27 0 0 0,-5 33 0 0 0,1 29 0 0 0,6 22 0 0 0,9 15 0 0 0,8-1 0 0 0,10-13 0 0 0,12-26 0 0 0,9-30 0 0 0,4-42 0 0 0,6-46 0 0 0,-2-47 0 0 0,-1-42 0 0 0,-6-33 0 0 0,-8-25 0 0 0,-10-8 0 0 0,-15 4 0 0 0,-12 13 0 0 0,-12 22 0 0 0,-5 31 0 0 0,-7 35 0 0 0,0 39 0 0 0,0 41 0 0 0,4 39 0 0 0,5 27 0 0 0,6 13 0 0 0,10-1 0 0 0,13-14 0 0 0,11-24 0 0 0,14-35 0 0 0,11-41 0 0 0,9-41 0 0 0,2-34 0 0 0,-5-24 0 0 0,-10-13 0 0 0,-13-1 0 0 0,-13 9 0 0 0,-9 22 0 0 0,-9 26 0 0 0,-7 42 0 0 0,-2 45 0 0 0,2 37 0 0 0,7 32 0 0 0,6 16 0 0 0,8 3 0 0 0,8-13 0 0 0,9-21 0 0 0,6-27 0 0 0,9-34 0 0 0,3-35 0 0 0,-2-29 0 0 0,-1-24 0 0 0,-8-12 0 0 0,-6-3 0 0 0,-8 9 0 0 0,-6 16 0 0 0,-7 24 0 0 0,-3 36 0 0 0,0 32 0 0 0,11 36 0 0 0,13 35 0 0 0,5-1 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10789 8121 16383 0 0,'-10'-21'0'0'0,"-7"-9"0"0"0,-1-4 0 0 0,0 17 0 0 0,2 26 0 0 0,1 29 0 0 0,3 24 0 0 0,0 20 0 0 0,2 12 0 0 0,3 4 0 0 0,6-8 0 0 0,3-15 0 0 0,4-21 0 0 0,6-40 0 0 0,6-46 0 0 0,8-46 0 0 0,3-40 0 0 0,-1-30 0 0 0,-4-15 0 0 0,-7 3 0 0 0,-9 20 0 0 0,-7 28 0 0 0,-6 35 0 0 0,-6 57 0 0 0,-5 57 0 0 0,1 45 0 0 0,-1 33 0 0 0,6 17 0 0 0,8 1 0 0 0,8-16 0 0 0,9-28 0 0 0,10-40 0 0 0,10-44 0 0 0,7-44 0 0 0,2-37 0 0 0,-2-21 0 0 0,-9-9 0 0 0,-13 4 0 0 0,-13 15 0 0 0,-12 23 0 0 0,-8 43 0 0 0,-6 49 0 0 0,-2 43 0 0 0,5 35 0 0 0,13 25 0 0 0,20 16 0 0 0,7-18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11064 8845 16383 0 0,'-18'-21'0'0'0,"-11"-20"0"0"0,-6-17 0 0 0,-2-16 0 0 0,0-12 0 0 0,8-6 0 0 0,4 4 0 0 0,4 5 0 0 0,2 14 0 0 0,3 15 0 0 0,3 17 0 0 0,2 35 0 0 0,3 35 0 0 0,3 33 0 0 0,6 28 0 0 0,7 20 0 0 0,7 11 0 0 0,10-3 0 0 0,6-22 0 0 0,9-34 0 0 0,7-49 0 0 0,7-52 0 0 0,4-51 0 0 0,-1-41 0 0 0,-11-30 0 0 0,-12-16 0 0 0,-16 1 0 0 0,-14 13 0 0 0,-15 26 0 0 0,-12 36 0 0 0,-9 48 0 0 0,-10 57 0 0 0,-4 57 0 0 0,-1 49 0 0 0,0 36 0 0 0,5 16 0 0 0,10-3 0 0 0,13-15 0 0 0,10-30 0 0 0,10-35 0 0 0,5-44 0 0 0,2-48 0 0 0,-1-44 0 0 0,-5-36 0 0 0,-7-25 0 0 0,-5-14 0 0 0,-8-3 0 0 0,-4 7 0 0 0,-6 19 0 0 0,-1 29 0 0 0,1 42 0 0 0,1 48 0 0 0,3 48 0 0 0,1 41 0 0 0,5 24 0 0 0,9 7 0 0 0,6-8 0 0 0,10-26 0 0 0,8-37 0 0 0,7-50 0 0 0,8-51 0 0 0,2-49 0 0 0,-2-42 0 0 0,-2-29 0 0 0,-5-12 0 0 0,-8 6 0 0 0,-8 21 0 0 0,-7 27 0 0 0,-6 34 0 0 0,-2 61 0 0 0,0 69 0 0 0,8 71 0 0 0,12 66 0 0 0,3 2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10928 8245 16383 0 0,'-14'-7'0'0'0,"-4"-6"0"0"0,-3 0 0 0 0,3-2 0 0 0,10-5 0 0 0,11-2 0 0 0,4-5 0 0 0,2-1 0 0 0,2-2 0 0 0,-1 0 0 0 0,-1-2 0 0 0,-3-2 0 0 0,-3 2 0 0 0,-1-2 0 0 0,-1-1 0 0 0,2-1 0 0 0,8 1 0 0 0,2 7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2D235F-39DA-4B9D-A71C-D3DC2AF87EE5}" type="datetimeFigureOut">
              <a:t>6/22/2022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D843E8-6CC4-4220-9637-C64CD36AB0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81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what you would upload to Turnitin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17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66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610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80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6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188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0825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0967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743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739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68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01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02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7.xml"/><Relationship Id="rId18" Type="http://schemas.openxmlformats.org/officeDocument/2006/relationships/image" Target="../media/image8.png"/><Relationship Id="rId26" Type="http://schemas.openxmlformats.org/officeDocument/2006/relationships/image" Target="../media/image12.png"/><Relationship Id="rId3" Type="http://schemas.openxmlformats.org/officeDocument/2006/relationships/hyperlink" Target="http://jshinn.wordpress.com/2009/01/21/personal-information-of-600-million-cardholders-potentially-exposed-in-data-breach/" TargetMode="External"/><Relationship Id="rId21" Type="http://schemas.openxmlformats.org/officeDocument/2006/relationships/customXml" Target="../ink/ink11.xml"/><Relationship Id="rId34" Type="http://schemas.openxmlformats.org/officeDocument/2006/relationships/image" Target="../media/image16.png"/><Relationship Id="rId7" Type="http://schemas.openxmlformats.org/officeDocument/2006/relationships/image" Target="../media/image4.png"/><Relationship Id="rId12" Type="http://schemas.openxmlformats.org/officeDocument/2006/relationships/customXml" Target="../ink/ink6.xml"/><Relationship Id="rId17" Type="http://schemas.openxmlformats.org/officeDocument/2006/relationships/customXml" Target="../ink/ink9.xml"/><Relationship Id="rId25" Type="http://schemas.openxmlformats.org/officeDocument/2006/relationships/customXml" Target="../ink/ink13.xml"/><Relationship Id="rId33" Type="http://schemas.openxmlformats.org/officeDocument/2006/relationships/customXml" Target="../ink/ink17.xml"/><Relationship Id="rId2" Type="http://schemas.openxmlformats.org/officeDocument/2006/relationships/image" Target="../media/image2.jpeg"/><Relationship Id="rId16" Type="http://schemas.openxmlformats.org/officeDocument/2006/relationships/image" Target="../media/image7.png"/><Relationship Id="rId20" Type="http://schemas.openxmlformats.org/officeDocument/2006/relationships/image" Target="../media/image9.png"/><Relationship Id="rId29" Type="http://schemas.openxmlformats.org/officeDocument/2006/relationships/customXml" Target="../ink/ink15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2.xml"/><Relationship Id="rId11" Type="http://schemas.openxmlformats.org/officeDocument/2006/relationships/customXml" Target="../ink/ink5.xml"/><Relationship Id="rId24" Type="http://schemas.openxmlformats.org/officeDocument/2006/relationships/image" Target="../media/image11.png"/><Relationship Id="rId32" Type="http://schemas.openxmlformats.org/officeDocument/2006/relationships/image" Target="../media/image15.png"/><Relationship Id="rId5" Type="http://schemas.openxmlformats.org/officeDocument/2006/relationships/image" Target="../media/image3.png"/><Relationship Id="rId15" Type="http://schemas.openxmlformats.org/officeDocument/2006/relationships/customXml" Target="../ink/ink8.xml"/><Relationship Id="rId23" Type="http://schemas.openxmlformats.org/officeDocument/2006/relationships/customXml" Target="../ink/ink12.xml"/><Relationship Id="rId28" Type="http://schemas.openxmlformats.org/officeDocument/2006/relationships/image" Target="../media/image13.png"/><Relationship Id="rId36" Type="http://schemas.openxmlformats.org/officeDocument/2006/relationships/image" Target="../media/image17.png"/><Relationship Id="rId10" Type="http://schemas.openxmlformats.org/officeDocument/2006/relationships/image" Target="../media/image5.png"/><Relationship Id="rId19" Type="http://schemas.openxmlformats.org/officeDocument/2006/relationships/customXml" Target="../ink/ink10.xml"/><Relationship Id="rId31" Type="http://schemas.openxmlformats.org/officeDocument/2006/relationships/customXml" Target="../ink/ink16.xml"/><Relationship Id="rId4" Type="http://schemas.openxmlformats.org/officeDocument/2006/relationships/customXml" Target="../ink/ink1.xml"/><Relationship Id="rId9" Type="http://schemas.openxmlformats.org/officeDocument/2006/relationships/customXml" Target="../ink/ink4.xml"/><Relationship Id="rId14" Type="http://schemas.openxmlformats.org/officeDocument/2006/relationships/image" Target="../media/image6.png"/><Relationship Id="rId22" Type="http://schemas.openxmlformats.org/officeDocument/2006/relationships/image" Target="../media/image10.png"/><Relationship Id="rId27" Type="http://schemas.openxmlformats.org/officeDocument/2006/relationships/customXml" Target="../ink/ink14.xml"/><Relationship Id="rId30" Type="http://schemas.openxmlformats.org/officeDocument/2006/relationships/image" Target="../media/image14.png"/><Relationship Id="rId35" Type="http://schemas.openxmlformats.org/officeDocument/2006/relationships/customXml" Target="../ink/ink18.xml"/><Relationship Id="rId8" Type="http://schemas.openxmlformats.org/officeDocument/2006/relationships/customXml" Target="../ink/ink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0D8233-3328-4F09-8A06-E39591676312}"/>
              </a:ext>
            </a:extLst>
          </p:cNvPr>
          <p:cNvSpPr txBox="1"/>
          <p:nvPr/>
        </p:nvSpPr>
        <p:spPr>
          <a:xfrm>
            <a:off x="5015880" y="2420888"/>
            <a:ext cx="4968552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dirty="0"/>
              <a:t>Narcis Ciubotariu (2027610)</a:t>
            </a:r>
          </a:p>
          <a:p>
            <a:pPr algn="ctr"/>
            <a:r>
              <a:rPr lang="en-GB" dirty="0"/>
              <a:t>BMIH5003 – Foreign Languages ( Spanish)</a:t>
            </a:r>
            <a:endParaRPr lang="en-GB" dirty="0">
              <a:cs typeface="Calibri"/>
            </a:endParaRPr>
          </a:p>
          <a:p>
            <a:pPr algn="ctr"/>
            <a:r>
              <a:rPr lang="en-GB" dirty="0"/>
              <a:t>Lecturer – Rodrigo Fernandes Aguilera</a:t>
            </a:r>
            <a:endParaRPr lang="en-GB" dirty="0">
              <a:cs typeface="Calibri"/>
            </a:endParaRPr>
          </a:p>
          <a:p>
            <a:pPr algn="ctr"/>
            <a:endParaRPr lang="en-GB" dirty="0"/>
          </a:p>
          <a:p>
            <a:pPr algn="ctr"/>
            <a:endParaRPr lang="en-GB" dirty="0">
              <a:cs typeface="Calibri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552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Right Triangle 68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47C9E8C-232C-F0BC-80F3-BB3E58A108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61787" y="635518"/>
            <a:ext cx="7215975" cy="55816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CB8FBF-FDFA-A923-D22B-DA47256FADB3}"/>
              </a:ext>
            </a:extLst>
          </p:cNvPr>
          <p:cNvSpPr txBox="1"/>
          <p:nvPr/>
        </p:nvSpPr>
        <p:spPr>
          <a:xfrm>
            <a:off x="3142342" y="2815772"/>
            <a:ext cx="3251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Cambria"/>
                <a:ea typeface="Cambria"/>
                <a:cs typeface="Calibri"/>
              </a:rPr>
              <a:t>AREA WITH MAXIMUM RISK TO FALL IN </a:t>
            </a:r>
            <a:r>
              <a:rPr lang="en-GB" sz="2400" b="1" dirty="0">
                <a:solidFill>
                  <a:schemeClr val="bg1"/>
                </a:solidFill>
                <a:latin typeface="Cambria"/>
                <a:ea typeface="Cambria"/>
                <a:cs typeface="Calibri"/>
              </a:rPr>
              <a:t>LOVE!</a:t>
            </a:r>
            <a:endParaRPr lang="en-GB" sz="2000" b="1" dirty="0">
              <a:solidFill>
                <a:schemeClr val="bg1"/>
              </a:solidFill>
              <a:latin typeface="Cambria"/>
              <a:ea typeface="Cambria"/>
              <a:cs typeface="Calibri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0CEAD14A-2339-003D-BBCB-CE825747AE16}"/>
                  </a:ext>
                </a:extLst>
              </p14:cNvPr>
              <p14:cNvContentPartPr/>
              <p14:nvPr/>
            </p14:nvContentPartPr>
            <p14:xfrm>
              <a:off x="3222171" y="4085771"/>
              <a:ext cx="19050" cy="1905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0CEAD14A-2339-003D-BBCB-CE825747AE1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69671" y="3152321"/>
                <a:ext cx="1905000" cy="19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DA3FE68A-4B74-D227-3E80-593F8C9EB077}"/>
                  </a:ext>
                </a:extLst>
              </p14:cNvPr>
              <p14:cNvContentPartPr/>
              <p14:nvPr/>
            </p14:nvContentPartPr>
            <p14:xfrm>
              <a:off x="6226628" y="3251199"/>
              <a:ext cx="19050" cy="1905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DA3FE68A-4B74-D227-3E80-593F8C9EB07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274128" y="2317749"/>
                <a:ext cx="1905000" cy="1905000"/>
              </a:xfrm>
              <a:prstGeom prst="rect">
                <a:avLst/>
              </a:prstGeom>
            </p:spPr>
          </p:pic>
        </mc:Fallback>
      </mc:AlternateContent>
      <p:sp>
        <p:nvSpPr>
          <p:cNvPr id="82" name="TextBox 81">
            <a:extLst>
              <a:ext uri="{FF2B5EF4-FFF2-40B4-BE49-F238E27FC236}">
                <a16:creationId xmlns:a16="http://schemas.microsoft.com/office/drawing/2014/main" id="{E575CED0-3D39-93A6-F8F2-194BD6196C2F}"/>
              </a:ext>
            </a:extLst>
          </p:cNvPr>
          <p:cNvSpPr txBox="1"/>
          <p:nvPr/>
        </p:nvSpPr>
        <p:spPr>
          <a:xfrm>
            <a:off x="3089275" y="4823733"/>
            <a:ext cx="33528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" sz="2000" b="1" dirty="0">
                <a:solidFill>
                  <a:schemeClr val="bg1"/>
                </a:solidFill>
                <a:latin typeface="Cambria"/>
                <a:ea typeface="Cambria"/>
                <a:cs typeface="Calibri"/>
              </a:rPr>
              <a:t>ZONA DE MÁXIMO RIESGO PARA ENAMORARSE!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72828342-3CC2-9BAB-9358-3AFBC4C6DF62}"/>
              </a:ext>
            </a:extLst>
          </p:cNvPr>
          <p:cNvSpPr txBox="1"/>
          <p:nvPr/>
        </p:nvSpPr>
        <p:spPr>
          <a:xfrm>
            <a:off x="2354036" y="3544207"/>
            <a:ext cx="6437084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600" b="1" dirty="0">
                <a:solidFill>
                  <a:schemeClr val="bg1"/>
                </a:solidFill>
                <a:latin typeface="Cambria"/>
                <a:ea typeface="Cambria"/>
                <a:cs typeface="Calibri"/>
              </a:rPr>
              <a:t>PRECAUCIÓN!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2B3C78B9-3C4B-2567-B31C-14CDE63B1357}"/>
                  </a:ext>
                </a:extLst>
              </p14:cNvPr>
              <p14:cNvContentPartPr/>
              <p14:nvPr/>
            </p14:nvContentPartPr>
            <p14:xfrm>
              <a:off x="6371771" y="3272971"/>
              <a:ext cx="19050" cy="1905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2B3C78B9-3C4B-2567-B31C-14CDE63B135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438321" y="2320471"/>
                <a:ext cx="1905000" cy="19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80CEE899-7996-E6EC-80A9-E01BEF42C2C6}"/>
                  </a:ext>
                </a:extLst>
              </p14:cNvPr>
              <p14:cNvContentPartPr/>
              <p14:nvPr/>
            </p14:nvContentPartPr>
            <p14:xfrm>
              <a:off x="6365977" y="3194043"/>
              <a:ext cx="47624" cy="47624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80CEE899-7996-E6EC-80A9-E01BEF42C2C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48722" y="3177034"/>
                <a:ext cx="81789" cy="8130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26C16B6D-406C-2355-3FB4-0F17F5323EE3}"/>
                  </a:ext>
                </a:extLst>
              </p14:cNvPr>
              <p14:cNvContentPartPr/>
              <p14:nvPr/>
            </p14:nvContentPartPr>
            <p14:xfrm>
              <a:off x="6480628" y="3193142"/>
              <a:ext cx="19050" cy="1905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26C16B6D-406C-2355-3FB4-0F17F5323EE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28128" y="2259692"/>
                <a:ext cx="1905000" cy="19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F1D5DAC6-513A-4EFE-8616-6A0534FDE0AB}"/>
                  </a:ext>
                </a:extLst>
              </p14:cNvPr>
              <p14:cNvContentPartPr/>
              <p14:nvPr/>
            </p14:nvContentPartPr>
            <p14:xfrm>
              <a:off x="6495142" y="3294742"/>
              <a:ext cx="19050" cy="1905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F1D5DAC6-513A-4EFE-8616-6A0534FDE0A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61692" y="2361292"/>
                <a:ext cx="1905000" cy="19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740C7394-999C-9B58-4B0A-BD5C04B6A16D}"/>
                  </a:ext>
                </a:extLst>
              </p14:cNvPr>
              <p14:cNvContentPartPr/>
              <p14:nvPr/>
            </p14:nvContentPartPr>
            <p14:xfrm>
              <a:off x="6458856" y="3316143"/>
              <a:ext cx="28575" cy="1905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740C7394-999C-9B58-4B0A-BD5C04B6A16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43469" y="3293918"/>
                <a:ext cx="59662" cy="639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E8F48A5F-54FF-B972-3A0F-DA2F8A3E838D}"/>
                  </a:ext>
                </a:extLst>
              </p14:cNvPr>
              <p14:cNvContentPartPr/>
              <p14:nvPr/>
            </p14:nvContentPartPr>
            <p14:xfrm>
              <a:off x="6421717" y="3251664"/>
              <a:ext cx="114300" cy="361950"/>
            </p14:xfrm>
          </p:contentPart>
        </mc:Choice>
        <mc:Fallback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E8F48A5F-54FF-B972-3A0F-DA2F8A3E838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404537" y="3233566"/>
                <a:ext cx="149011" cy="3977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A7DFE656-3187-5515-947F-97C824047A3F}"/>
                  </a:ext>
                </a:extLst>
              </p14:cNvPr>
              <p14:cNvContentPartPr/>
              <p14:nvPr/>
            </p14:nvContentPartPr>
            <p14:xfrm>
              <a:off x="6432623" y="3150935"/>
              <a:ext cx="123824" cy="447675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A7DFE656-3187-5515-947F-97C824047A3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414565" y="3133301"/>
                <a:ext cx="160308" cy="48330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B1CDE063-B852-C402-7CB7-06DEC6DD1050}"/>
                  </a:ext>
                </a:extLst>
              </p14:cNvPr>
              <p14:cNvContentPartPr/>
              <p14:nvPr/>
            </p14:nvContentPartPr>
            <p14:xfrm>
              <a:off x="6371421" y="3001144"/>
              <a:ext cx="771525" cy="628649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B1CDE063-B852-C402-7CB7-06DEC6DD1050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53487" y="2983602"/>
                <a:ext cx="807035" cy="6640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3A6B9B53-7BEF-B84A-4A1D-DBC044E10DE9}"/>
                  </a:ext>
                </a:extLst>
              </p14:cNvPr>
              <p14:cNvContentPartPr/>
              <p14:nvPr/>
            </p14:nvContentPartPr>
            <p14:xfrm>
              <a:off x="6218123" y="2832541"/>
              <a:ext cx="1019175" cy="695325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3A6B9B53-7BEF-B84A-4A1D-DBC044E10DE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200483" y="2814555"/>
                <a:ext cx="1054816" cy="73093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E5E317A4-D85A-849C-41D1-DD6519E6AEC3}"/>
                  </a:ext>
                </a:extLst>
              </p14:cNvPr>
              <p14:cNvContentPartPr/>
              <p14:nvPr/>
            </p14:nvContentPartPr>
            <p14:xfrm>
              <a:off x="6358602" y="3133728"/>
              <a:ext cx="219075" cy="276225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E5E317A4-D85A-849C-41D1-DD6519E6AEC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340888" y="3115721"/>
                <a:ext cx="254864" cy="3118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F16D2B6B-009C-6F9A-BD87-FC54BA9609DF}"/>
                  </a:ext>
                </a:extLst>
              </p14:cNvPr>
              <p14:cNvContentPartPr/>
              <p14:nvPr/>
            </p14:nvContentPartPr>
            <p14:xfrm>
              <a:off x="6287803" y="3120374"/>
              <a:ext cx="323850" cy="361950"/>
            </p14:xfrm>
          </p:contentPart>
        </mc:Choice>
        <mc:Fallback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F16D2B6B-009C-6F9A-BD87-FC54BA9609D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270152" y="3102491"/>
                <a:ext cx="359513" cy="3973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B4D7B8FF-6E9E-F306-9207-6F30A2067C39}"/>
                  </a:ext>
                </a:extLst>
              </p14:cNvPr>
              <p14:cNvContentPartPr/>
              <p14:nvPr/>
            </p14:nvContentPartPr>
            <p14:xfrm>
              <a:off x="6220745" y="3117253"/>
              <a:ext cx="209550" cy="323850"/>
            </p14:xfrm>
          </p:contentPart>
        </mc:Choice>
        <mc:Fallback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B4D7B8FF-6E9E-F306-9207-6F30A2067C3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203253" y="3099518"/>
                <a:ext cx="244891" cy="3589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C4161EDC-8BB8-98DD-87F3-C60228936CD0}"/>
                  </a:ext>
                </a:extLst>
              </p14:cNvPr>
              <p14:cNvContentPartPr/>
              <p14:nvPr/>
            </p14:nvContentPartPr>
            <p14:xfrm>
              <a:off x="6240933" y="3047999"/>
              <a:ext cx="200024" cy="447675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C4161EDC-8BB8-98DD-87F3-C60228936CD0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223263" y="3029889"/>
                <a:ext cx="235011" cy="4835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E5DD66B2-DED4-0A83-9C90-C82A1C1243E3}"/>
                  </a:ext>
                </a:extLst>
              </p14:cNvPr>
              <p14:cNvContentPartPr/>
              <p14:nvPr/>
            </p14:nvContentPartPr>
            <p14:xfrm>
              <a:off x="6235616" y="3059102"/>
              <a:ext cx="133350" cy="381000"/>
            </p14:xfrm>
          </p:contentPart>
        </mc:Choice>
        <mc:Fallback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E5DD66B2-DED4-0A83-9C90-C82A1C1243E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217763" y="3040942"/>
                <a:ext cx="169420" cy="4169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56367E60-6975-F4EB-60B6-8745B824BD4B}"/>
                  </a:ext>
                </a:extLst>
              </p14:cNvPr>
              <p14:cNvContentPartPr/>
              <p14:nvPr/>
            </p14:nvContentPartPr>
            <p14:xfrm>
              <a:off x="6222520" y="3018914"/>
              <a:ext cx="209550" cy="485775"/>
            </p14:xfrm>
          </p:contentPart>
        </mc:Choice>
        <mc:Fallback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56367E60-6975-F4EB-60B6-8745B824BD4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204538" y="3001107"/>
                <a:ext cx="245882" cy="52103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3FB89AE8-6422-E07F-3EFF-F44CF1E2D538}"/>
                  </a:ext>
                </a:extLst>
              </p14:cNvPr>
              <p14:cNvContentPartPr/>
              <p14:nvPr/>
            </p14:nvContentPartPr>
            <p14:xfrm>
              <a:off x="6343410" y="3161745"/>
              <a:ext cx="28575" cy="171450"/>
            </p14:xfrm>
          </p:contentPart>
        </mc:Choice>
        <mc:Fallback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3FB89AE8-6422-E07F-3EFF-F44CF1E2D538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327357" y="3143544"/>
                <a:ext cx="60361" cy="20748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820022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office theme</vt:lpstr>
      <vt:lpstr>Text Break / Info Slide 1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133</cp:revision>
  <dcterms:created xsi:type="dcterms:W3CDTF">2022-06-22T20:01:21Z</dcterms:created>
  <dcterms:modified xsi:type="dcterms:W3CDTF">2022-06-22T20:58:21Z</dcterms:modified>
</cp:coreProperties>
</file>