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21" r:id="rId4"/>
  </p:sldMasterIdLst>
  <p:notesMasterIdLst>
    <p:notesMasterId r:id="rId20"/>
  </p:notesMasterIdLst>
  <p:handoutMasterIdLst>
    <p:handoutMasterId r:id="rId21"/>
  </p:handoutMasterIdLst>
  <p:sldIdLst>
    <p:sldId id="257" r:id="rId5"/>
    <p:sldId id="261" r:id="rId6"/>
    <p:sldId id="275" r:id="rId7"/>
    <p:sldId id="285" r:id="rId8"/>
    <p:sldId id="286" r:id="rId9"/>
    <p:sldId id="276" r:id="rId10"/>
    <p:sldId id="284" r:id="rId11"/>
    <p:sldId id="278" r:id="rId12"/>
    <p:sldId id="279" r:id="rId13"/>
    <p:sldId id="280" r:id="rId14"/>
    <p:sldId id="281" r:id="rId15"/>
    <p:sldId id="287" r:id="rId16"/>
    <p:sldId id="282" r:id="rId17"/>
    <p:sldId id="288"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E4A562-8857-4C63-BB53-5670346198EA}" v="196" dt="2026-04-19T15:40:39.158"/>
    <p1510:client id="{270938B2-F8EF-475B-AF9B-81CAFE9C86BA}" v="1394" dt="2026-04-19T15:46:01.148"/>
    <p1510:client id="{66B6BEC2-59CD-4C24-A388-6CD8DD538E7E}" v="3189" dt="2026-04-19T15:42:37.5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Aaron Kyeremeh Mensah (2442380)" userId="S::2442380@student.uwtsd.ac.uk::cbf03943-f518-4c39-a8a4-c5c4f3421e85" providerId="AD" clId="Web-{4AB7C592-0FC5-4D08-3C1B-4F470D877166}"/>
    <pc:docChg chg="addSld delSld modSld">
      <pc:chgData name="Michael Aaron Kyeremeh Mensah (2442380)" userId="S::2442380@student.uwtsd.ac.uk::cbf03943-f518-4c39-a8a4-c5c4f3421e85" providerId="AD" clId="Web-{4AB7C592-0FC5-4D08-3C1B-4F470D877166}" dt="2026-04-12T14:45:11.657" v="3"/>
      <pc:docMkLst>
        <pc:docMk/>
      </pc:docMkLst>
      <pc:sldChg chg="delSp add del">
        <pc:chgData name="Michael Aaron Kyeremeh Mensah (2442380)" userId="S::2442380@student.uwtsd.ac.uk::cbf03943-f518-4c39-a8a4-c5c4f3421e85" providerId="AD" clId="Web-{4AB7C592-0FC5-4D08-3C1B-4F470D877166}" dt="2026-04-12T14:45:11.657" v="3"/>
        <pc:sldMkLst>
          <pc:docMk/>
          <pc:sldMk cId="140875471" sldId="275"/>
        </pc:sldMkLst>
      </pc:sldChg>
    </pc:docChg>
  </pc:docChgLst>
  <pc:docChgLst>
    <pc:chgData name="Michael Aaron Kyeremeh Mensah (2442380)" userId="S::2442380@student.uwtsd.ac.uk::cbf03943-f518-4c39-a8a4-c5c4f3421e85" providerId="AD" clId="Web-{00E4A562-8857-4C63-BB53-5670346198EA}"/>
    <pc:docChg chg="addSld delSld modSld sldOrd">
      <pc:chgData name="Michael Aaron Kyeremeh Mensah (2442380)" userId="S::2442380@student.uwtsd.ac.uk::cbf03943-f518-4c39-a8a4-c5c4f3421e85" providerId="AD" clId="Web-{00E4A562-8857-4C63-BB53-5670346198EA}" dt="2026-04-19T15:40:39.018" v="131" actId="20577"/>
      <pc:docMkLst>
        <pc:docMk/>
      </pc:docMkLst>
      <pc:sldChg chg="addSp delSp modSp">
        <pc:chgData name="Michael Aaron Kyeremeh Mensah (2442380)" userId="S::2442380@student.uwtsd.ac.uk::cbf03943-f518-4c39-a8a4-c5c4f3421e85" providerId="AD" clId="Web-{00E4A562-8857-4C63-BB53-5670346198EA}" dt="2026-04-19T15:28:28.967" v="42" actId="20577"/>
        <pc:sldMkLst>
          <pc:docMk/>
          <pc:sldMk cId="831654126" sldId="278"/>
        </pc:sldMkLst>
        <pc:spChg chg="add del">
          <ac:chgData name="Michael Aaron Kyeremeh Mensah (2442380)" userId="S::2442380@student.uwtsd.ac.uk::cbf03943-f518-4c39-a8a4-c5c4f3421e85" providerId="AD" clId="Web-{00E4A562-8857-4C63-BB53-5670346198EA}" dt="2026-04-19T15:25:56.902" v="1"/>
          <ac:spMkLst>
            <pc:docMk/>
            <pc:sldMk cId="831654126" sldId="278"/>
            <ac:spMk id="2" creationId="{01F690F1-F468-946A-DA0B-D2D6AC8DF7F1}"/>
          </ac:spMkLst>
        </pc:spChg>
        <pc:spChg chg="add mod">
          <ac:chgData name="Michael Aaron Kyeremeh Mensah (2442380)" userId="S::2442380@student.uwtsd.ac.uk::cbf03943-f518-4c39-a8a4-c5c4f3421e85" providerId="AD" clId="Web-{00E4A562-8857-4C63-BB53-5670346198EA}" dt="2026-04-19T15:27:01.544" v="12" actId="20577"/>
          <ac:spMkLst>
            <pc:docMk/>
            <pc:sldMk cId="831654126" sldId="278"/>
            <ac:spMk id="3" creationId="{5F3FEF8F-B90E-7B0E-4DC8-15C30D61E083}"/>
          </ac:spMkLst>
        </pc:spChg>
        <pc:spChg chg="add mod">
          <ac:chgData name="Michael Aaron Kyeremeh Mensah (2442380)" userId="S::2442380@student.uwtsd.ac.uk::cbf03943-f518-4c39-a8a4-c5c4f3421e85" providerId="AD" clId="Web-{00E4A562-8857-4C63-BB53-5670346198EA}" dt="2026-04-19T15:28:28.967" v="42" actId="20577"/>
          <ac:spMkLst>
            <pc:docMk/>
            <pc:sldMk cId="831654126" sldId="278"/>
            <ac:spMk id="4" creationId="{9670BA89-3190-7468-D2D1-A5E1574E1B5F}"/>
          </ac:spMkLst>
        </pc:spChg>
      </pc:sldChg>
      <pc:sldChg chg="modSp">
        <pc:chgData name="Michael Aaron Kyeremeh Mensah (2442380)" userId="S::2442380@student.uwtsd.ac.uk::cbf03943-f518-4c39-a8a4-c5c4f3421e85" providerId="AD" clId="Web-{00E4A562-8857-4C63-BB53-5670346198EA}" dt="2026-04-19T15:32:36.798" v="49" actId="20577"/>
        <pc:sldMkLst>
          <pc:docMk/>
          <pc:sldMk cId="1994476570" sldId="280"/>
        </pc:sldMkLst>
        <pc:spChg chg="mod">
          <ac:chgData name="Michael Aaron Kyeremeh Mensah (2442380)" userId="S::2442380@student.uwtsd.ac.uk::cbf03943-f518-4c39-a8a4-c5c4f3421e85" providerId="AD" clId="Web-{00E4A562-8857-4C63-BB53-5670346198EA}" dt="2026-04-19T15:32:30.501" v="48" actId="20577"/>
          <ac:spMkLst>
            <pc:docMk/>
            <pc:sldMk cId="1994476570" sldId="280"/>
            <ac:spMk id="2" creationId="{9199532E-C2FC-0861-09BC-BDEA96B896F8}"/>
          </ac:spMkLst>
        </pc:spChg>
        <pc:spChg chg="mod">
          <ac:chgData name="Michael Aaron Kyeremeh Mensah (2442380)" userId="S::2442380@student.uwtsd.ac.uk::cbf03943-f518-4c39-a8a4-c5c4f3421e85" providerId="AD" clId="Web-{00E4A562-8857-4C63-BB53-5670346198EA}" dt="2026-04-19T15:32:36.798" v="49" actId="20577"/>
          <ac:spMkLst>
            <pc:docMk/>
            <pc:sldMk cId="1994476570" sldId="280"/>
            <ac:spMk id="7" creationId="{5D21A76D-B36C-1DE4-9EAA-031C8C8C2CDD}"/>
          </ac:spMkLst>
        </pc:spChg>
      </pc:sldChg>
      <pc:sldChg chg="addSp delSp modSp">
        <pc:chgData name="Michael Aaron Kyeremeh Mensah (2442380)" userId="S::2442380@student.uwtsd.ac.uk::cbf03943-f518-4c39-a8a4-c5c4f3421e85" providerId="AD" clId="Web-{00E4A562-8857-4C63-BB53-5670346198EA}" dt="2026-04-19T15:40:39.018" v="131" actId="20577"/>
        <pc:sldMkLst>
          <pc:docMk/>
          <pc:sldMk cId="3256821442" sldId="282"/>
        </pc:sldMkLst>
        <pc:spChg chg="mod">
          <ac:chgData name="Michael Aaron Kyeremeh Mensah (2442380)" userId="S::2442380@student.uwtsd.ac.uk::cbf03943-f518-4c39-a8a4-c5c4f3421e85" providerId="AD" clId="Web-{00E4A562-8857-4C63-BB53-5670346198EA}" dt="2026-04-19T15:32:15.485" v="47" actId="20577"/>
          <ac:spMkLst>
            <pc:docMk/>
            <pc:sldMk cId="3256821442" sldId="282"/>
            <ac:spMk id="2" creationId="{F5270AF1-A944-19B1-F0AB-D210B20C37E3}"/>
          </ac:spMkLst>
        </pc:spChg>
        <pc:spChg chg="add del mod">
          <ac:chgData name="Michael Aaron Kyeremeh Mensah (2442380)" userId="S::2442380@student.uwtsd.ac.uk::cbf03943-f518-4c39-a8a4-c5c4f3421e85" providerId="AD" clId="Web-{00E4A562-8857-4C63-BB53-5670346198EA}" dt="2026-04-19T15:34:32.502" v="76"/>
          <ac:spMkLst>
            <pc:docMk/>
            <pc:sldMk cId="3256821442" sldId="282"/>
            <ac:spMk id="3" creationId="{9467C04A-712B-E74E-9346-51174CD207FE}"/>
          </ac:spMkLst>
        </pc:spChg>
        <pc:spChg chg="add">
          <ac:chgData name="Michael Aaron Kyeremeh Mensah (2442380)" userId="S::2442380@student.uwtsd.ac.uk::cbf03943-f518-4c39-a8a4-c5c4f3421e85" providerId="AD" clId="Web-{00E4A562-8857-4C63-BB53-5670346198EA}" dt="2026-04-19T15:34:36.752" v="77"/>
          <ac:spMkLst>
            <pc:docMk/>
            <pc:sldMk cId="3256821442" sldId="282"/>
            <ac:spMk id="4" creationId="{BC4F53E5-F63F-74BD-32BC-D52ACEB9A12B}"/>
          </ac:spMkLst>
        </pc:spChg>
        <pc:spChg chg="add del">
          <ac:chgData name="Michael Aaron Kyeremeh Mensah (2442380)" userId="S::2442380@student.uwtsd.ac.uk::cbf03943-f518-4c39-a8a4-c5c4f3421e85" providerId="AD" clId="Web-{00E4A562-8857-4C63-BB53-5670346198EA}" dt="2026-04-19T15:34:44.221" v="79"/>
          <ac:spMkLst>
            <pc:docMk/>
            <pc:sldMk cId="3256821442" sldId="282"/>
            <ac:spMk id="5" creationId="{9467C04A-712B-E74E-9346-51174CD207FE}"/>
          </ac:spMkLst>
        </pc:spChg>
        <pc:spChg chg="add mod">
          <ac:chgData name="Michael Aaron Kyeremeh Mensah (2442380)" userId="S::2442380@student.uwtsd.ac.uk::cbf03943-f518-4c39-a8a4-c5c4f3421e85" providerId="AD" clId="Web-{00E4A562-8857-4C63-BB53-5670346198EA}" dt="2026-04-19T15:40:39.018" v="131" actId="20577"/>
          <ac:spMkLst>
            <pc:docMk/>
            <pc:sldMk cId="3256821442" sldId="282"/>
            <ac:spMk id="6" creationId="{FD862EB2-0824-DC9B-9A7A-8BA2CE949B11}"/>
          </ac:spMkLst>
        </pc:spChg>
        <pc:graphicFrameChg chg="add del mod modGraphic">
          <ac:chgData name="Michael Aaron Kyeremeh Mensah (2442380)" userId="S::2442380@student.uwtsd.ac.uk::cbf03943-f518-4c39-a8a4-c5c4f3421e85" providerId="AD" clId="Web-{00E4A562-8857-4C63-BB53-5670346198EA}" dt="2026-04-19T15:36:23.069" v="87"/>
          <ac:graphicFrameMkLst>
            <pc:docMk/>
            <pc:sldMk cId="3256821442" sldId="282"/>
            <ac:graphicFrameMk id="8" creationId="{7CA7A9A5-A887-66E2-92CD-B1F7E145BFAF}"/>
          </ac:graphicFrameMkLst>
        </pc:graphicFrameChg>
      </pc:sldChg>
      <pc:sldChg chg="del">
        <pc:chgData name="Michael Aaron Kyeremeh Mensah (2442380)" userId="S::2442380@student.uwtsd.ac.uk::cbf03943-f518-4c39-a8a4-c5c4f3421e85" providerId="AD" clId="Web-{00E4A562-8857-4C63-BB53-5670346198EA}" dt="2026-04-19T15:29:07.811" v="43"/>
        <pc:sldMkLst>
          <pc:docMk/>
          <pc:sldMk cId="1823964932" sldId="287"/>
        </pc:sldMkLst>
      </pc:sldChg>
      <pc:sldChg chg="add ord replId">
        <pc:chgData name="Michael Aaron Kyeremeh Mensah (2442380)" userId="S::2442380@student.uwtsd.ac.uk::cbf03943-f518-4c39-a8a4-c5c4f3421e85" providerId="AD" clId="Web-{00E4A562-8857-4C63-BB53-5670346198EA}" dt="2026-04-19T15:29:23.327" v="46"/>
        <pc:sldMkLst>
          <pc:docMk/>
          <pc:sldMk cId="2512124257" sldId="287"/>
        </pc:sldMkLst>
      </pc:sldChg>
      <pc:sldChg chg="addSp delSp modSp add replId">
        <pc:chgData name="Michael Aaron Kyeremeh Mensah (2442380)" userId="S::2442380@student.uwtsd.ac.uk::cbf03943-f518-4c39-a8a4-c5c4f3421e85" providerId="AD" clId="Web-{00E4A562-8857-4C63-BB53-5670346198EA}" dt="2026-04-19T15:39:29.875" v="110" actId="20577"/>
        <pc:sldMkLst>
          <pc:docMk/>
          <pc:sldMk cId="1192994790" sldId="288"/>
        </pc:sldMkLst>
        <pc:spChg chg="mod">
          <ac:chgData name="Michael Aaron Kyeremeh Mensah (2442380)" userId="S::2442380@student.uwtsd.ac.uk::cbf03943-f518-4c39-a8a4-c5c4f3421e85" providerId="AD" clId="Web-{00E4A562-8857-4C63-BB53-5670346198EA}" dt="2026-04-19T15:33:03.876" v="58" actId="20577"/>
          <ac:spMkLst>
            <pc:docMk/>
            <pc:sldMk cId="1192994790" sldId="288"/>
            <ac:spMk id="2" creationId="{20C725F0-7A49-D1A8-B837-AF60B1AB314C}"/>
          </ac:spMkLst>
        </pc:spChg>
        <pc:spChg chg="add del">
          <ac:chgData name="Michael Aaron Kyeremeh Mensah (2442380)" userId="S::2442380@student.uwtsd.ac.uk::cbf03943-f518-4c39-a8a4-c5c4f3421e85" providerId="AD" clId="Web-{00E4A562-8857-4C63-BB53-5670346198EA}" dt="2026-04-19T15:33:18.392" v="60"/>
          <ac:spMkLst>
            <pc:docMk/>
            <pc:sldMk cId="1192994790" sldId="288"/>
            <ac:spMk id="3" creationId="{559E35FA-91A9-0CB8-8449-67E4F67522BF}"/>
          </ac:spMkLst>
        </pc:spChg>
        <pc:spChg chg="add mod">
          <ac:chgData name="Michael Aaron Kyeremeh Mensah (2442380)" userId="S::2442380@student.uwtsd.ac.uk::cbf03943-f518-4c39-a8a4-c5c4f3421e85" providerId="AD" clId="Web-{00E4A562-8857-4C63-BB53-5670346198EA}" dt="2026-04-19T15:39:29.875" v="110" actId="20577"/>
          <ac:spMkLst>
            <pc:docMk/>
            <pc:sldMk cId="1192994790" sldId="288"/>
            <ac:spMk id="4" creationId="{B6C474A1-6B9C-B2AA-93BE-8B200FBC0D13}"/>
          </ac:spMkLst>
        </pc:spChg>
      </pc:sldChg>
    </pc:docChg>
  </pc:docChgLst>
  <pc:docChgLst>
    <pc:chgData name="Michael Aaron Kyeremeh Mensah (2442380)" userId="S::2442380@student.uwtsd.ac.uk::cbf03943-f518-4c39-a8a4-c5c4f3421e85" providerId="AD" clId="Web-{74CE92A3-9573-38F8-0670-A94E95B8A4B9}"/>
    <pc:docChg chg="addSld modSld">
      <pc:chgData name="Michael Aaron Kyeremeh Mensah (2442380)" userId="S::2442380@student.uwtsd.ac.uk::cbf03943-f518-4c39-a8a4-c5c4f3421e85" providerId="AD" clId="Web-{74CE92A3-9573-38F8-0670-A94E95B8A4B9}" dt="2026-04-12T16:30:38.249" v="377" actId="20577"/>
      <pc:docMkLst>
        <pc:docMk/>
      </pc:docMkLst>
      <pc:sldChg chg="modSp">
        <pc:chgData name="Michael Aaron Kyeremeh Mensah (2442380)" userId="S::2442380@student.uwtsd.ac.uk::cbf03943-f518-4c39-a8a4-c5c4f3421e85" providerId="AD" clId="Web-{74CE92A3-9573-38F8-0670-A94E95B8A4B9}" dt="2026-04-12T15:37:18.411" v="206" actId="20577"/>
        <pc:sldMkLst>
          <pc:docMk/>
          <pc:sldMk cId="3745136551" sldId="272"/>
        </pc:sldMkLst>
        <pc:spChg chg="mod">
          <ac:chgData name="Michael Aaron Kyeremeh Mensah (2442380)" userId="S::2442380@student.uwtsd.ac.uk::cbf03943-f518-4c39-a8a4-c5c4f3421e85" providerId="AD" clId="Web-{74CE92A3-9573-38F8-0670-A94E95B8A4B9}" dt="2026-04-12T15:37:18.411" v="206" actId="20577"/>
          <ac:spMkLst>
            <pc:docMk/>
            <pc:sldMk cId="3745136551" sldId="272"/>
            <ac:spMk id="3" creationId="{4FF52265-DEC6-1A65-A1A0-B13B3055BAC2}"/>
          </ac:spMkLst>
        </pc:spChg>
      </pc:sldChg>
      <pc:sldChg chg="modSp">
        <pc:chgData name="Michael Aaron Kyeremeh Mensah (2442380)" userId="S::2442380@student.uwtsd.ac.uk::cbf03943-f518-4c39-a8a4-c5c4f3421e85" providerId="AD" clId="Web-{74CE92A3-9573-38F8-0670-A94E95B8A4B9}" dt="2026-04-12T15:20:03.483" v="77" actId="20577"/>
        <pc:sldMkLst>
          <pc:docMk/>
          <pc:sldMk cId="140875471" sldId="275"/>
        </pc:sldMkLst>
        <pc:spChg chg="mod">
          <ac:chgData name="Michael Aaron Kyeremeh Mensah (2442380)" userId="S::2442380@student.uwtsd.ac.uk::cbf03943-f518-4c39-a8a4-c5c4f3421e85" providerId="AD" clId="Web-{74CE92A3-9573-38F8-0670-A94E95B8A4B9}" dt="2026-04-12T15:20:03.483" v="77" actId="20577"/>
          <ac:spMkLst>
            <pc:docMk/>
            <pc:sldMk cId="140875471" sldId="275"/>
            <ac:spMk id="10" creationId="{AB853772-F0B2-06F8-D553-EF62259DFEB2}"/>
          </ac:spMkLst>
        </pc:spChg>
      </pc:sldChg>
      <pc:sldChg chg="addSp delSp modSp">
        <pc:chgData name="Michael Aaron Kyeremeh Mensah (2442380)" userId="S::2442380@student.uwtsd.ac.uk::cbf03943-f518-4c39-a8a4-c5c4f3421e85" providerId="AD" clId="Web-{74CE92A3-9573-38F8-0670-A94E95B8A4B9}" dt="2026-04-12T15:34:38.189" v="205" actId="20577"/>
        <pc:sldMkLst>
          <pc:docMk/>
          <pc:sldMk cId="3344706939" sldId="276"/>
        </pc:sldMkLst>
        <pc:spChg chg="add mod">
          <ac:chgData name="Michael Aaron Kyeremeh Mensah (2442380)" userId="S::2442380@student.uwtsd.ac.uk::cbf03943-f518-4c39-a8a4-c5c4f3421e85" providerId="AD" clId="Web-{74CE92A3-9573-38F8-0670-A94E95B8A4B9}" dt="2026-04-12T15:32:51.907" v="169" actId="20577"/>
          <ac:spMkLst>
            <pc:docMk/>
            <pc:sldMk cId="3344706939" sldId="276"/>
            <ac:spMk id="2" creationId="{4CA9535E-9CB3-E462-AE1C-2433D65F770B}"/>
          </ac:spMkLst>
        </pc:spChg>
        <pc:spChg chg="add mod">
          <ac:chgData name="Michael Aaron Kyeremeh Mensah (2442380)" userId="S::2442380@student.uwtsd.ac.uk::cbf03943-f518-4c39-a8a4-c5c4f3421e85" providerId="AD" clId="Web-{74CE92A3-9573-38F8-0670-A94E95B8A4B9}" dt="2026-04-12T15:34:38.189" v="205" actId="20577"/>
          <ac:spMkLst>
            <pc:docMk/>
            <pc:sldMk cId="3344706939" sldId="276"/>
            <ac:spMk id="5" creationId="{984805AD-C23C-218B-48C0-1B3765C1E6F4}"/>
          </ac:spMkLst>
        </pc:spChg>
        <pc:picChg chg="mod">
          <ac:chgData name="Michael Aaron Kyeremeh Mensah (2442380)" userId="S::2442380@student.uwtsd.ac.uk::cbf03943-f518-4c39-a8a4-c5c4f3421e85" providerId="AD" clId="Web-{74CE92A3-9573-38F8-0670-A94E95B8A4B9}" dt="2026-04-12T15:32:45.548" v="167" actId="1076"/>
          <ac:picMkLst>
            <pc:docMk/>
            <pc:sldMk cId="3344706939" sldId="276"/>
            <ac:picMk id="6" creationId="{57B28B2A-0125-11D8-C0D1-B35F105C3E82}"/>
          </ac:picMkLst>
        </pc:picChg>
      </pc:sldChg>
      <pc:sldChg chg="addSp delSp modSp">
        <pc:chgData name="Michael Aaron Kyeremeh Mensah (2442380)" userId="S::2442380@student.uwtsd.ac.uk::cbf03943-f518-4c39-a8a4-c5c4f3421e85" providerId="AD" clId="Web-{74CE92A3-9573-38F8-0670-A94E95B8A4B9}" dt="2026-04-12T16:30:38.249" v="377" actId="20577"/>
        <pc:sldMkLst>
          <pc:docMk/>
          <pc:sldMk cId="4049313402" sldId="277"/>
        </pc:sldMkLst>
        <pc:spChg chg="mod">
          <ac:chgData name="Michael Aaron Kyeremeh Mensah (2442380)" userId="S::2442380@student.uwtsd.ac.uk::cbf03943-f518-4c39-a8a4-c5c4f3421e85" providerId="AD" clId="Web-{74CE92A3-9573-38F8-0670-A94E95B8A4B9}" dt="2026-04-12T16:30:38.249" v="377" actId="20577"/>
          <ac:spMkLst>
            <pc:docMk/>
            <pc:sldMk cId="4049313402" sldId="277"/>
            <ac:spMk id="2" creationId="{62E945E5-BAA8-85B8-5728-844B9760CEA2}"/>
          </ac:spMkLst>
        </pc:spChg>
        <pc:spChg chg="add mod">
          <ac:chgData name="Michael Aaron Kyeremeh Mensah (2442380)" userId="S::2442380@student.uwtsd.ac.uk::cbf03943-f518-4c39-a8a4-c5c4f3421e85" providerId="AD" clId="Web-{74CE92A3-9573-38F8-0670-A94E95B8A4B9}" dt="2026-04-12T16:29:03.197" v="366" actId="20577"/>
          <ac:spMkLst>
            <pc:docMk/>
            <pc:sldMk cId="4049313402" sldId="277"/>
            <ac:spMk id="5" creationId="{9DCB4B86-5A96-B770-4688-16508531B86C}"/>
          </ac:spMkLst>
        </pc:spChg>
      </pc:sldChg>
    </pc:docChg>
  </pc:docChgLst>
  <pc:docChgLst>
    <pc:chgData name="Valentino Wisniewski (2515999)" userId="8683626b-843d-4789-a0b5-700b8ad90939" providerId="ADAL" clId="{10B8A8B0-43F3-4194-A886-50723458027D}"/>
    <pc:docChg chg="undo custSel addSld modSld sldOrd">
      <pc:chgData name="Valentino Wisniewski (2515999)" userId="8683626b-843d-4789-a0b5-700b8ad90939" providerId="ADAL" clId="{10B8A8B0-43F3-4194-A886-50723458027D}" dt="2026-04-19T15:46:01.148" v="4348" actId="20578"/>
      <pc:docMkLst>
        <pc:docMk/>
      </pc:docMkLst>
      <pc:sldChg chg="addSp delSp modSp mod delDesignElem">
        <pc:chgData name="Valentino Wisniewski (2515999)" userId="8683626b-843d-4789-a0b5-700b8ad90939" providerId="ADAL" clId="{10B8A8B0-43F3-4194-A886-50723458027D}" dt="2026-04-19T15:40:08.349" v="4327" actId="1076"/>
        <pc:sldMkLst>
          <pc:docMk/>
          <pc:sldMk cId="1546580382" sldId="257"/>
        </pc:sldMkLst>
        <pc:spChg chg="mod">
          <ac:chgData name="Valentino Wisniewski (2515999)" userId="8683626b-843d-4789-a0b5-700b8ad90939" providerId="ADAL" clId="{10B8A8B0-43F3-4194-A886-50723458027D}" dt="2026-04-19T12:47:46.354" v="2963"/>
          <ac:spMkLst>
            <pc:docMk/>
            <pc:sldMk cId="1546580382" sldId="257"/>
            <ac:spMk id="2" creationId="{A5C93519-6B29-1346-9FCB-0835B80531A4}"/>
          </ac:spMkLst>
        </pc:spChg>
        <pc:spChg chg="mod">
          <ac:chgData name="Valentino Wisniewski (2515999)" userId="8683626b-843d-4789-a0b5-700b8ad90939" providerId="ADAL" clId="{10B8A8B0-43F3-4194-A886-50723458027D}" dt="2026-04-19T12:47:46.401" v="2964" actId="27636"/>
          <ac:spMkLst>
            <pc:docMk/>
            <pc:sldMk cId="1546580382" sldId="257"/>
            <ac:spMk id="4" creationId="{6E661E49-0788-40C2-A5B6-638ADED71159}"/>
          </ac:spMkLst>
        </pc:spChg>
        <pc:spChg chg="add mod">
          <ac:chgData name="Valentino Wisniewski (2515999)" userId="8683626b-843d-4789-a0b5-700b8ad90939" providerId="ADAL" clId="{10B8A8B0-43F3-4194-A886-50723458027D}" dt="2026-03-22T17:08:47.293" v="457" actId="1076"/>
          <ac:spMkLst>
            <pc:docMk/>
            <pc:sldMk cId="1546580382" sldId="257"/>
            <ac:spMk id="6" creationId="{4F12461B-A649-C2CE-737B-7AA344645BB8}"/>
          </ac:spMkLst>
        </pc:spChg>
        <pc:spChg chg="del">
          <ac:chgData name="Valentino Wisniewski (2515999)" userId="8683626b-843d-4789-a0b5-700b8ad90939" providerId="ADAL" clId="{10B8A8B0-43F3-4194-A886-50723458027D}" dt="2026-04-19T12:35:31.880" v="2946"/>
          <ac:spMkLst>
            <pc:docMk/>
            <pc:sldMk cId="1546580382" sldId="257"/>
            <ac:spMk id="30" creationId="{310B1DD0-264A-47E3-A16A-C87AFA51E68A}"/>
          </ac:spMkLst>
        </pc:spChg>
        <pc:spChg chg="del">
          <ac:chgData name="Valentino Wisniewski (2515999)" userId="8683626b-843d-4789-a0b5-700b8ad90939" providerId="ADAL" clId="{10B8A8B0-43F3-4194-A886-50723458027D}" dt="2026-04-19T12:35:31.880" v="2946"/>
          <ac:spMkLst>
            <pc:docMk/>
            <pc:sldMk cId="1546580382" sldId="257"/>
            <ac:spMk id="32" creationId="{69C1BB7B-F21E-41A2-B30C-D8507B960282}"/>
          </ac:spMkLst>
        </pc:spChg>
        <pc:spChg chg="del">
          <ac:chgData name="Valentino Wisniewski (2515999)" userId="8683626b-843d-4789-a0b5-700b8ad90939" providerId="ADAL" clId="{10B8A8B0-43F3-4194-A886-50723458027D}" dt="2026-04-19T12:35:31.880" v="2946"/>
          <ac:spMkLst>
            <pc:docMk/>
            <pc:sldMk cId="1546580382" sldId="257"/>
            <ac:spMk id="34" creationId="{DF6D7DDE-F8A1-4105-9729-F9EB5F81A360}"/>
          </ac:spMkLst>
        </pc:spChg>
        <pc:picChg chg="add mod">
          <ac:chgData name="Valentino Wisniewski (2515999)" userId="8683626b-843d-4789-a0b5-700b8ad90939" providerId="ADAL" clId="{10B8A8B0-43F3-4194-A886-50723458027D}" dt="2026-03-22T17:08:51.110" v="458" actId="14100"/>
          <ac:picMkLst>
            <pc:docMk/>
            <pc:sldMk cId="1546580382" sldId="257"/>
            <ac:picMk id="3" creationId="{C80A1690-074E-F922-DF96-7811E1A8921F}"/>
          </ac:picMkLst>
        </pc:picChg>
        <pc:picChg chg="mod">
          <ac:chgData name="Valentino Wisniewski (2515999)" userId="8683626b-843d-4789-a0b5-700b8ad90939" providerId="ADAL" clId="{10B8A8B0-43F3-4194-A886-50723458027D}" dt="2026-04-19T15:40:08.349" v="4327" actId="1076"/>
          <ac:picMkLst>
            <pc:docMk/>
            <pc:sldMk cId="1546580382" sldId="257"/>
            <ac:picMk id="25" creationId="{0461DC49-1338-C24E-A3BB-5919AD12F596}"/>
          </ac:picMkLst>
        </pc:picChg>
      </pc:sldChg>
      <pc:sldChg chg="addSp delSp modSp mod ord delDesignElem">
        <pc:chgData name="Valentino Wisniewski (2515999)" userId="8683626b-843d-4789-a0b5-700b8ad90939" providerId="ADAL" clId="{10B8A8B0-43F3-4194-A886-50723458027D}" dt="2026-04-19T15:43:36.781" v="4343"/>
        <pc:sldMkLst>
          <pc:docMk/>
          <pc:sldMk cId="107679821" sldId="261"/>
        </pc:sldMkLst>
        <pc:spChg chg="mod">
          <ac:chgData name="Valentino Wisniewski (2515999)" userId="8683626b-843d-4789-a0b5-700b8ad90939" providerId="ADAL" clId="{10B8A8B0-43F3-4194-A886-50723458027D}" dt="2026-03-22T17:15:14.066" v="557" actId="115"/>
          <ac:spMkLst>
            <pc:docMk/>
            <pc:sldMk cId="107679821" sldId="261"/>
            <ac:spMk id="2" creationId="{23F6D5E8-15CF-4755-910B-1B5A1E777357}"/>
          </ac:spMkLst>
        </pc:spChg>
        <pc:spChg chg="mod">
          <ac:chgData name="Valentino Wisniewski (2515999)" userId="8683626b-843d-4789-a0b5-700b8ad90939" providerId="ADAL" clId="{10B8A8B0-43F3-4194-A886-50723458027D}" dt="2026-04-19T15:43:36.781" v="4343"/>
          <ac:spMkLst>
            <pc:docMk/>
            <pc:sldMk cId="107679821" sldId="261"/>
            <ac:spMk id="4" creationId="{08679EE7-7A67-9719-C8B5-7457764E6B22}"/>
          </ac:spMkLst>
        </pc:spChg>
        <pc:spChg chg="del">
          <ac:chgData name="Valentino Wisniewski (2515999)" userId="8683626b-843d-4789-a0b5-700b8ad90939" providerId="ADAL" clId="{10B8A8B0-43F3-4194-A886-50723458027D}" dt="2026-04-19T12:35:31.880" v="2946"/>
          <ac:spMkLst>
            <pc:docMk/>
            <pc:sldMk cId="107679821" sldId="261"/>
            <ac:spMk id="90" creationId="{0E807223-DF88-4D6D-970E-08919E5E02EB}"/>
          </ac:spMkLst>
        </pc:spChg>
        <pc:spChg chg="del">
          <ac:chgData name="Valentino Wisniewski (2515999)" userId="8683626b-843d-4789-a0b5-700b8ad90939" providerId="ADAL" clId="{10B8A8B0-43F3-4194-A886-50723458027D}" dt="2026-04-19T12:35:31.880" v="2946"/>
          <ac:spMkLst>
            <pc:docMk/>
            <pc:sldMk cId="107679821" sldId="261"/>
            <ac:spMk id="92" creationId="{83B91B61-BFCA-4647-957E-A8269BE46F39}"/>
          </ac:spMkLst>
        </pc:spChg>
        <pc:spChg chg="del">
          <ac:chgData name="Valentino Wisniewski (2515999)" userId="8683626b-843d-4789-a0b5-700b8ad90939" providerId="ADAL" clId="{10B8A8B0-43F3-4194-A886-50723458027D}" dt="2026-04-19T12:35:31.880" v="2946"/>
          <ac:spMkLst>
            <pc:docMk/>
            <pc:sldMk cId="107679821" sldId="261"/>
            <ac:spMk id="94" creationId="{92D1D7C6-1C89-420C-8D35-483654167118}"/>
          </ac:spMkLst>
        </pc:spChg>
        <pc:picChg chg="add mod">
          <ac:chgData name="Valentino Wisniewski (2515999)" userId="8683626b-843d-4789-a0b5-700b8ad90939" providerId="ADAL" clId="{10B8A8B0-43F3-4194-A886-50723458027D}" dt="2026-03-22T17:13:06.345" v="473" actId="1076"/>
          <ac:picMkLst>
            <pc:docMk/>
            <pc:sldMk cId="107679821" sldId="261"/>
            <ac:picMk id="6" creationId="{E3F2BF88-1DE4-5EA1-F3E8-8A2B77B41171}"/>
          </ac:picMkLst>
        </pc:picChg>
      </pc:sldChg>
      <pc:sldChg chg="delSp delDesignElem">
        <pc:chgData name="Valentino Wisniewski (2515999)" userId="8683626b-843d-4789-a0b5-700b8ad90939" providerId="ADAL" clId="{10B8A8B0-43F3-4194-A886-50723458027D}" dt="2026-04-19T12:35:31.880" v="2946"/>
        <pc:sldMkLst>
          <pc:docMk/>
          <pc:sldMk cId="844128968" sldId="266"/>
        </pc:sldMkLst>
        <pc:spChg chg="del">
          <ac:chgData name="Valentino Wisniewski (2515999)" userId="8683626b-843d-4789-a0b5-700b8ad90939" providerId="ADAL" clId="{10B8A8B0-43F3-4194-A886-50723458027D}" dt="2026-04-19T12:35:31.880" v="2946"/>
          <ac:spMkLst>
            <pc:docMk/>
            <pc:sldMk cId="844128968" sldId="266"/>
            <ac:spMk id="22" creationId="{6D043292-708B-4F69-AE72-8FB56C6E8E85}"/>
          </ac:spMkLst>
        </pc:spChg>
        <pc:spChg chg="del">
          <ac:chgData name="Valentino Wisniewski (2515999)" userId="8683626b-843d-4789-a0b5-700b8ad90939" providerId="ADAL" clId="{10B8A8B0-43F3-4194-A886-50723458027D}" dt="2026-04-19T12:35:31.880" v="2946"/>
          <ac:spMkLst>
            <pc:docMk/>
            <pc:sldMk cId="844128968" sldId="266"/>
            <ac:spMk id="24" creationId="{9F01DDB9-C75C-44C2-9331-356EAF9C0578}"/>
          </ac:spMkLst>
        </pc:spChg>
        <pc:spChg chg="del">
          <ac:chgData name="Valentino Wisniewski (2515999)" userId="8683626b-843d-4789-a0b5-700b8ad90939" providerId="ADAL" clId="{10B8A8B0-43F3-4194-A886-50723458027D}" dt="2026-04-19T12:35:31.880" v="2946"/>
          <ac:spMkLst>
            <pc:docMk/>
            <pc:sldMk cId="844128968" sldId="266"/>
            <ac:spMk id="26" creationId="{72C017B3-7B7A-4C5A-A3E9-09EC1428BCA0}"/>
          </ac:spMkLst>
        </pc:spChg>
      </pc:sldChg>
      <pc:sldChg chg="addSp delSp modSp mod ord">
        <pc:chgData name="Valentino Wisniewski (2515999)" userId="8683626b-843d-4789-a0b5-700b8ad90939" providerId="ADAL" clId="{10B8A8B0-43F3-4194-A886-50723458027D}" dt="2026-04-19T12:48:06.838" v="2968" actId="20577"/>
        <pc:sldMkLst>
          <pc:docMk/>
          <pc:sldMk cId="3745136551" sldId="272"/>
        </pc:sldMkLst>
        <pc:spChg chg="mod">
          <ac:chgData name="Valentino Wisniewski (2515999)" userId="8683626b-843d-4789-a0b5-700b8ad90939" providerId="ADAL" clId="{10B8A8B0-43F3-4194-A886-50723458027D}" dt="2026-04-19T12:47:10.341" v="2957" actId="1076"/>
          <ac:spMkLst>
            <pc:docMk/>
            <pc:sldMk cId="3745136551" sldId="272"/>
            <ac:spMk id="2" creationId="{CF37B2E4-5BD7-9F17-9B2F-BD690D700E2C}"/>
          </ac:spMkLst>
        </pc:spChg>
        <pc:spChg chg="mod">
          <ac:chgData name="Valentino Wisniewski (2515999)" userId="8683626b-843d-4789-a0b5-700b8ad90939" providerId="ADAL" clId="{10B8A8B0-43F3-4194-A886-50723458027D}" dt="2026-04-19T12:48:06.838" v="2968" actId="20577"/>
          <ac:spMkLst>
            <pc:docMk/>
            <pc:sldMk cId="3745136551" sldId="272"/>
            <ac:spMk id="3" creationId="{4FF52265-DEC6-1A65-A1A0-B13B3055BAC2}"/>
          </ac:spMkLst>
        </pc:spChg>
      </pc:sldChg>
      <pc:sldChg chg="delSp modSp delDesignElem">
        <pc:chgData name="Valentino Wisniewski (2515999)" userId="8683626b-843d-4789-a0b5-700b8ad90939" providerId="ADAL" clId="{10B8A8B0-43F3-4194-A886-50723458027D}" dt="2026-04-19T12:47:46.354" v="2963"/>
        <pc:sldMkLst>
          <pc:docMk/>
          <pc:sldMk cId="1799120912" sldId="273"/>
        </pc:sldMkLst>
        <pc:spChg chg="mod">
          <ac:chgData name="Valentino Wisniewski (2515999)" userId="8683626b-843d-4789-a0b5-700b8ad90939" providerId="ADAL" clId="{10B8A8B0-43F3-4194-A886-50723458027D}" dt="2026-04-19T12:47:46.354" v="2963"/>
          <ac:spMkLst>
            <pc:docMk/>
            <pc:sldMk cId="1799120912" sldId="273"/>
            <ac:spMk id="2" creationId="{A5C93519-6B29-1346-9FCB-0835B80531A4}"/>
          </ac:spMkLst>
        </pc:spChg>
        <pc:spChg chg="mod">
          <ac:chgData name="Valentino Wisniewski (2515999)" userId="8683626b-843d-4789-a0b5-700b8ad90939" providerId="ADAL" clId="{10B8A8B0-43F3-4194-A886-50723458027D}" dt="2026-04-19T12:47:46.354" v="2963"/>
          <ac:spMkLst>
            <pc:docMk/>
            <pc:sldMk cId="1799120912" sldId="273"/>
            <ac:spMk id="3" creationId="{D698B4E1-5F4F-8E4F-97D2-0176CBCC4A51}"/>
          </ac:spMkLst>
        </pc:spChg>
        <pc:spChg chg="del">
          <ac:chgData name="Valentino Wisniewski (2515999)" userId="8683626b-843d-4789-a0b5-700b8ad90939" providerId="ADAL" clId="{10B8A8B0-43F3-4194-A886-50723458027D}" dt="2026-04-19T12:35:31.880" v="2946"/>
          <ac:spMkLst>
            <pc:docMk/>
            <pc:sldMk cId="1799120912" sldId="273"/>
            <ac:spMk id="11" creationId="{310B1DD0-264A-47E3-A16A-C87AFA51E68A}"/>
          </ac:spMkLst>
        </pc:spChg>
        <pc:spChg chg="del">
          <ac:chgData name="Valentino Wisniewski (2515999)" userId="8683626b-843d-4789-a0b5-700b8ad90939" providerId="ADAL" clId="{10B8A8B0-43F3-4194-A886-50723458027D}" dt="2026-04-19T12:35:31.880" v="2946"/>
          <ac:spMkLst>
            <pc:docMk/>
            <pc:sldMk cId="1799120912" sldId="273"/>
            <ac:spMk id="13" creationId="{69C1BB7B-F21E-41A2-B30C-D8507B960282}"/>
          </ac:spMkLst>
        </pc:spChg>
        <pc:spChg chg="del">
          <ac:chgData name="Valentino Wisniewski (2515999)" userId="8683626b-843d-4789-a0b5-700b8ad90939" providerId="ADAL" clId="{10B8A8B0-43F3-4194-A886-50723458027D}" dt="2026-04-19T12:35:31.880" v="2946"/>
          <ac:spMkLst>
            <pc:docMk/>
            <pc:sldMk cId="1799120912" sldId="273"/>
            <ac:spMk id="15" creationId="{DF6D7DDE-F8A1-4105-9729-F9EB5F81A360}"/>
          </ac:spMkLst>
        </pc:spChg>
      </pc:sldChg>
      <pc:sldChg chg="delSp modSp mod delDesignElem">
        <pc:chgData name="Valentino Wisniewski (2515999)" userId="8683626b-843d-4789-a0b5-700b8ad90939" providerId="ADAL" clId="{10B8A8B0-43F3-4194-A886-50723458027D}" dt="2026-04-19T15:14:26.691" v="4248" actId="20577"/>
        <pc:sldMkLst>
          <pc:docMk/>
          <pc:sldMk cId="3583875374" sldId="274"/>
        </pc:sldMkLst>
        <pc:spChg chg="mod">
          <ac:chgData name="Valentino Wisniewski (2515999)" userId="8683626b-843d-4789-a0b5-700b8ad90939" providerId="ADAL" clId="{10B8A8B0-43F3-4194-A886-50723458027D}" dt="2026-04-19T15:14:26.691" v="4248" actId="20577"/>
          <ac:spMkLst>
            <pc:docMk/>
            <pc:sldMk cId="3583875374" sldId="274"/>
            <ac:spMk id="7" creationId="{5BC48FEC-5FA2-1846-8FFB-C2A3FE86B8F6}"/>
          </ac:spMkLst>
        </pc:spChg>
        <pc:spChg chg="del">
          <ac:chgData name="Valentino Wisniewski (2515999)" userId="8683626b-843d-4789-a0b5-700b8ad90939" providerId="ADAL" clId="{10B8A8B0-43F3-4194-A886-50723458027D}" dt="2026-04-19T12:35:31.880" v="2946"/>
          <ac:spMkLst>
            <pc:docMk/>
            <pc:sldMk cId="3583875374" sldId="274"/>
            <ac:spMk id="18" creationId="{5F337052-D0CF-2AC7-FA97-3012501DF77D}"/>
          </ac:spMkLst>
        </pc:spChg>
        <pc:spChg chg="del">
          <ac:chgData name="Valentino Wisniewski (2515999)" userId="8683626b-843d-4789-a0b5-700b8ad90939" providerId="ADAL" clId="{10B8A8B0-43F3-4194-A886-50723458027D}" dt="2026-04-19T12:35:31.880" v="2946"/>
          <ac:spMkLst>
            <pc:docMk/>
            <pc:sldMk cId="3583875374" sldId="274"/>
            <ac:spMk id="20" creationId="{A30E58B9-3E5B-0C13-9192-65F7C6B07B84}"/>
          </ac:spMkLst>
        </pc:spChg>
      </pc:sldChg>
      <pc:sldChg chg="addSp delSp modSp new mod delDesignElem chgLayout">
        <pc:chgData name="Valentino Wisniewski (2515999)" userId="8683626b-843d-4789-a0b5-700b8ad90939" providerId="ADAL" clId="{10B8A8B0-43F3-4194-A886-50723458027D}" dt="2026-04-19T12:46:35.182" v="2956" actId="1076"/>
        <pc:sldMkLst>
          <pc:docMk/>
          <pc:sldMk cId="140875471" sldId="275"/>
        </pc:sldMkLst>
        <pc:spChg chg="add mod">
          <ac:chgData name="Valentino Wisniewski (2515999)" userId="8683626b-843d-4789-a0b5-700b8ad90939" providerId="ADAL" clId="{10B8A8B0-43F3-4194-A886-50723458027D}" dt="2026-04-19T12:41:44.079" v="2950" actId="1076"/>
          <ac:spMkLst>
            <pc:docMk/>
            <pc:sldMk cId="140875471" sldId="275"/>
            <ac:spMk id="11" creationId="{7A893564-46C4-9430-6424-DB0BFAE3EAC5}"/>
          </ac:spMkLst>
        </pc:spChg>
        <pc:spChg chg="add mod">
          <ac:chgData name="Valentino Wisniewski (2515999)" userId="8683626b-843d-4789-a0b5-700b8ad90939" providerId="ADAL" clId="{10B8A8B0-43F3-4194-A886-50723458027D}" dt="2026-04-19T12:46:35.182" v="2956" actId="1076"/>
          <ac:spMkLst>
            <pc:docMk/>
            <pc:sldMk cId="140875471" sldId="275"/>
            <ac:spMk id="12" creationId="{40FA2CE2-EDFE-B440-4706-C8CEDDD96557}"/>
          </ac:spMkLst>
        </pc:spChg>
      </pc:sldChg>
      <pc:sldChg chg="addSp delSp modSp new mod ord">
        <pc:chgData name="Valentino Wisniewski (2515999)" userId="8683626b-843d-4789-a0b5-700b8ad90939" providerId="ADAL" clId="{10B8A8B0-43F3-4194-A886-50723458027D}" dt="2026-04-19T13:20:56.355" v="3477" actId="1076"/>
        <pc:sldMkLst>
          <pc:docMk/>
          <pc:sldMk cId="3344706939" sldId="276"/>
        </pc:sldMkLst>
        <pc:spChg chg="mod">
          <ac:chgData name="Valentino Wisniewski (2515999)" userId="8683626b-843d-4789-a0b5-700b8ad90939" providerId="ADAL" clId="{10B8A8B0-43F3-4194-A886-50723458027D}" dt="2026-04-19T13:20:56.355" v="3477" actId="1076"/>
          <ac:spMkLst>
            <pc:docMk/>
            <pc:sldMk cId="3344706939" sldId="276"/>
            <ac:spMk id="2" creationId="{4CA9535E-9CB3-E462-AE1C-2433D65F770B}"/>
          </ac:spMkLst>
        </pc:spChg>
        <pc:spChg chg="mod">
          <ac:chgData name="Valentino Wisniewski (2515999)" userId="8683626b-843d-4789-a0b5-700b8ad90939" providerId="ADAL" clId="{10B8A8B0-43F3-4194-A886-50723458027D}" dt="2026-04-19T13:20:51.469" v="3476" actId="1076"/>
          <ac:spMkLst>
            <pc:docMk/>
            <pc:sldMk cId="3344706939" sldId="276"/>
            <ac:spMk id="5" creationId="{984805AD-C23C-218B-48C0-1B3765C1E6F4}"/>
          </ac:spMkLst>
        </pc:spChg>
        <pc:picChg chg="add mod">
          <ac:chgData name="Valentino Wisniewski (2515999)" userId="8683626b-843d-4789-a0b5-700b8ad90939" providerId="ADAL" clId="{10B8A8B0-43F3-4194-A886-50723458027D}" dt="2026-04-19T12:49:39.215" v="2969" actId="1076"/>
          <ac:picMkLst>
            <pc:docMk/>
            <pc:sldMk cId="3344706939" sldId="276"/>
            <ac:picMk id="6" creationId="{57B28B2A-0125-11D8-C0D1-B35F105C3E82}"/>
          </ac:picMkLst>
        </pc:picChg>
      </pc:sldChg>
      <pc:sldChg chg="modSp new mod">
        <pc:chgData name="Valentino Wisniewski (2515999)" userId="8683626b-843d-4789-a0b5-700b8ad90939" providerId="ADAL" clId="{10B8A8B0-43F3-4194-A886-50723458027D}" dt="2026-04-19T12:54:03.642" v="2980" actId="207"/>
        <pc:sldMkLst>
          <pc:docMk/>
          <pc:sldMk cId="4049313402" sldId="277"/>
        </pc:sldMkLst>
        <pc:spChg chg="mod">
          <ac:chgData name="Valentino Wisniewski (2515999)" userId="8683626b-843d-4789-a0b5-700b8ad90939" providerId="ADAL" clId="{10B8A8B0-43F3-4194-A886-50723458027D}" dt="2026-04-19T12:54:03.642" v="2980" actId="207"/>
          <ac:spMkLst>
            <pc:docMk/>
            <pc:sldMk cId="4049313402" sldId="277"/>
            <ac:spMk id="2" creationId="{62E945E5-BAA8-85B8-5728-844B9760CEA2}"/>
          </ac:spMkLst>
        </pc:spChg>
        <pc:spChg chg="mod">
          <ac:chgData name="Valentino Wisniewski (2515999)" userId="8683626b-843d-4789-a0b5-700b8ad90939" providerId="ADAL" clId="{10B8A8B0-43F3-4194-A886-50723458027D}" dt="2026-04-19T12:52:35.676" v="2974" actId="207"/>
          <ac:spMkLst>
            <pc:docMk/>
            <pc:sldMk cId="4049313402" sldId="277"/>
            <ac:spMk id="5" creationId="{9DCB4B86-5A96-B770-4688-16508531B86C}"/>
          </ac:spMkLst>
        </pc:spChg>
      </pc:sldChg>
      <pc:sldChg chg="addSp delSp modSp new mod">
        <pc:chgData name="Valentino Wisniewski (2515999)" userId="8683626b-843d-4789-a0b5-700b8ad90939" providerId="ADAL" clId="{10B8A8B0-43F3-4194-A886-50723458027D}" dt="2026-04-19T13:23:05.607" v="3481" actId="1076"/>
        <pc:sldMkLst>
          <pc:docMk/>
          <pc:sldMk cId="831654126" sldId="278"/>
        </pc:sldMkLst>
        <pc:spChg chg="del mod">
          <ac:chgData name="Valentino Wisniewski (2515999)" userId="8683626b-843d-4789-a0b5-700b8ad90939" providerId="ADAL" clId="{10B8A8B0-43F3-4194-A886-50723458027D}" dt="2026-04-19T13:19:39.370" v="3466" actId="21"/>
          <ac:spMkLst>
            <pc:docMk/>
            <pc:sldMk cId="831654126" sldId="278"/>
            <ac:spMk id="2" creationId="{C89AE6B9-F7AD-DA6F-3119-A678D8005508}"/>
          </ac:spMkLst>
        </pc:spChg>
        <pc:spChg chg="del mod">
          <ac:chgData name="Valentino Wisniewski (2515999)" userId="8683626b-843d-4789-a0b5-700b8ad90939" providerId="ADAL" clId="{10B8A8B0-43F3-4194-A886-50723458027D}" dt="2026-04-19T13:19:41.433" v="3467" actId="21"/>
          <ac:spMkLst>
            <pc:docMk/>
            <pc:sldMk cId="831654126" sldId="278"/>
            <ac:spMk id="3" creationId="{FEA25861-24CC-C4F2-4EDC-93BD2C77C89A}"/>
          </ac:spMkLst>
        </pc:spChg>
        <pc:spChg chg="del mod">
          <ac:chgData name="Valentino Wisniewski (2515999)" userId="8683626b-843d-4789-a0b5-700b8ad90939" providerId="ADAL" clId="{10B8A8B0-43F3-4194-A886-50723458027D}" dt="2026-04-19T13:19:45.485" v="3468" actId="21"/>
          <ac:spMkLst>
            <pc:docMk/>
            <pc:sldMk cId="831654126" sldId="278"/>
            <ac:spMk id="4" creationId="{FF776F51-A367-6B6E-F55E-8B49D5A8341E}"/>
          </ac:spMkLst>
        </pc:spChg>
        <pc:picChg chg="add mod">
          <ac:chgData name="Valentino Wisniewski (2515999)" userId="8683626b-843d-4789-a0b5-700b8ad90939" providerId="ADAL" clId="{10B8A8B0-43F3-4194-A886-50723458027D}" dt="2026-04-19T13:23:05.607" v="3481" actId="1076"/>
          <ac:picMkLst>
            <pc:docMk/>
            <pc:sldMk cId="831654126" sldId="278"/>
            <ac:picMk id="5" creationId="{C72802E5-B943-EED1-41AD-018EBA5BA5DB}"/>
          </ac:picMkLst>
        </pc:picChg>
      </pc:sldChg>
      <pc:sldChg chg="addSp delSp modSp new mod">
        <pc:chgData name="Valentino Wisniewski (2515999)" userId="8683626b-843d-4789-a0b5-700b8ad90939" providerId="ADAL" clId="{10B8A8B0-43F3-4194-A886-50723458027D}" dt="2026-04-19T14:05:56.231" v="3999" actId="1076"/>
        <pc:sldMkLst>
          <pc:docMk/>
          <pc:sldMk cId="2064367624" sldId="279"/>
        </pc:sldMkLst>
        <pc:spChg chg="mod">
          <ac:chgData name="Valentino Wisniewski (2515999)" userId="8683626b-843d-4789-a0b5-700b8ad90939" providerId="ADAL" clId="{10B8A8B0-43F3-4194-A886-50723458027D}" dt="2026-04-19T14:05:13.249" v="3996" actId="1076"/>
          <ac:spMkLst>
            <pc:docMk/>
            <pc:sldMk cId="2064367624" sldId="279"/>
            <ac:spMk id="2" creationId="{F3258072-EE5D-8838-531E-C0C5C8848478}"/>
          </ac:spMkLst>
        </pc:spChg>
        <pc:spChg chg="mod">
          <ac:chgData name="Valentino Wisniewski (2515999)" userId="8683626b-843d-4789-a0b5-700b8ad90939" providerId="ADAL" clId="{10B8A8B0-43F3-4194-A886-50723458027D}" dt="2026-04-19T13:37:40.823" v="3761" actId="27636"/>
          <ac:spMkLst>
            <pc:docMk/>
            <pc:sldMk cId="2064367624" sldId="279"/>
            <ac:spMk id="3" creationId="{187FB3DC-6615-6E19-D9AE-1A8AB816C255}"/>
          </ac:spMkLst>
        </pc:spChg>
        <pc:spChg chg="del mod">
          <ac:chgData name="Valentino Wisniewski (2515999)" userId="8683626b-843d-4789-a0b5-700b8ad90939" providerId="ADAL" clId="{10B8A8B0-43F3-4194-A886-50723458027D}" dt="2026-04-19T13:24:28.828" v="3503" actId="21"/>
          <ac:spMkLst>
            <pc:docMk/>
            <pc:sldMk cId="2064367624" sldId="279"/>
            <ac:spMk id="4" creationId="{2B370199-4347-2B02-7BDF-C1D742F5DBA6}"/>
          </ac:spMkLst>
        </pc:spChg>
        <pc:spChg chg="add del mod">
          <ac:chgData name="Valentino Wisniewski (2515999)" userId="8683626b-843d-4789-a0b5-700b8ad90939" providerId="ADAL" clId="{10B8A8B0-43F3-4194-A886-50723458027D}" dt="2026-04-19T13:39:04.321" v="3768"/>
          <ac:spMkLst>
            <pc:docMk/>
            <pc:sldMk cId="2064367624" sldId="279"/>
            <ac:spMk id="5" creationId="{DB4A3E2C-BC9E-DA7B-0B4A-229C2165C225}"/>
          </ac:spMkLst>
        </pc:spChg>
        <pc:spChg chg="add mod">
          <ac:chgData name="Valentino Wisniewski (2515999)" userId="8683626b-843d-4789-a0b5-700b8ad90939" providerId="ADAL" clId="{10B8A8B0-43F3-4194-A886-50723458027D}" dt="2026-04-19T13:44:38.261" v="3935" actId="20577"/>
          <ac:spMkLst>
            <pc:docMk/>
            <pc:sldMk cId="2064367624" sldId="279"/>
            <ac:spMk id="6" creationId="{9873046B-96B3-B326-0882-CDBAB16747AE}"/>
          </ac:spMkLst>
        </pc:spChg>
        <pc:spChg chg="add mod">
          <ac:chgData name="Valentino Wisniewski (2515999)" userId="8683626b-843d-4789-a0b5-700b8ad90939" providerId="ADAL" clId="{10B8A8B0-43F3-4194-A886-50723458027D}" dt="2026-04-19T14:05:56.231" v="3999" actId="1076"/>
          <ac:spMkLst>
            <pc:docMk/>
            <pc:sldMk cId="2064367624" sldId="279"/>
            <ac:spMk id="7" creationId="{EBC363A2-6CEF-35A1-48E3-E8880CC6D651}"/>
          </ac:spMkLst>
        </pc:spChg>
        <pc:spChg chg="add mod">
          <ac:chgData name="Valentino Wisniewski (2515999)" userId="8683626b-843d-4789-a0b5-700b8ad90939" providerId="ADAL" clId="{10B8A8B0-43F3-4194-A886-50723458027D}" dt="2026-04-19T14:02:38.827" v="3986" actId="1076"/>
          <ac:spMkLst>
            <pc:docMk/>
            <pc:sldMk cId="2064367624" sldId="279"/>
            <ac:spMk id="8" creationId="{FDC4A359-F469-2A73-08C8-3FECCA67B479}"/>
          </ac:spMkLst>
        </pc:spChg>
        <pc:spChg chg="add mod">
          <ac:chgData name="Valentino Wisniewski (2515999)" userId="8683626b-843d-4789-a0b5-700b8ad90939" providerId="ADAL" clId="{10B8A8B0-43F3-4194-A886-50723458027D}" dt="2026-04-19T14:05:50.150" v="3998" actId="1076"/>
          <ac:spMkLst>
            <pc:docMk/>
            <pc:sldMk cId="2064367624" sldId="279"/>
            <ac:spMk id="9" creationId="{077C448A-B7AC-3D1E-CB0F-D8A45F3F5497}"/>
          </ac:spMkLst>
        </pc:spChg>
        <pc:spChg chg="add mod">
          <ac:chgData name="Valentino Wisniewski (2515999)" userId="8683626b-843d-4789-a0b5-700b8ad90939" providerId="ADAL" clId="{10B8A8B0-43F3-4194-A886-50723458027D}" dt="2026-04-19T14:05:40.949" v="3997" actId="14100"/>
          <ac:spMkLst>
            <pc:docMk/>
            <pc:sldMk cId="2064367624" sldId="279"/>
            <ac:spMk id="10" creationId="{33750E52-F64D-355D-A7AB-7ECA2748616E}"/>
          </ac:spMkLst>
        </pc:spChg>
      </pc:sldChg>
      <pc:sldChg chg="modSp new mod">
        <pc:chgData name="Valentino Wisniewski (2515999)" userId="8683626b-843d-4789-a0b5-700b8ad90939" providerId="ADAL" clId="{10B8A8B0-43F3-4194-A886-50723458027D}" dt="2026-04-19T15:11:44.611" v="4227" actId="20577"/>
        <pc:sldMkLst>
          <pc:docMk/>
          <pc:sldMk cId="1994476570" sldId="280"/>
        </pc:sldMkLst>
        <pc:spChg chg="mod">
          <ac:chgData name="Valentino Wisniewski (2515999)" userId="8683626b-843d-4789-a0b5-700b8ad90939" providerId="ADAL" clId="{10B8A8B0-43F3-4194-A886-50723458027D}" dt="2026-04-19T13:23:13.510" v="3489" actId="5793"/>
          <ac:spMkLst>
            <pc:docMk/>
            <pc:sldMk cId="1994476570" sldId="280"/>
            <ac:spMk id="2" creationId="{9199532E-C2FC-0861-09BC-BDEA96B896F8}"/>
          </ac:spMkLst>
        </pc:spChg>
        <pc:spChg chg="mod">
          <ac:chgData name="Valentino Wisniewski (2515999)" userId="8683626b-843d-4789-a0b5-700b8ad90939" providerId="ADAL" clId="{10B8A8B0-43F3-4194-A886-50723458027D}" dt="2026-04-19T12:47:46.354" v="2963"/>
          <ac:spMkLst>
            <pc:docMk/>
            <pc:sldMk cId="1994476570" sldId="280"/>
            <ac:spMk id="3" creationId="{9B4E060D-DB6B-B2F2-DD4A-50EAA1195D6D}"/>
          </ac:spMkLst>
        </pc:spChg>
        <pc:spChg chg="mod">
          <ac:chgData name="Valentino Wisniewski (2515999)" userId="8683626b-843d-4789-a0b5-700b8ad90939" providerId="ADAL" clId="{10B8A8B0-43F3-4194-A886-50723458027D}" dt="2026-04-19T12:47:46.354" v="2963"/>
          <ac:spMkLst>
            <pc:docMk/>
            <pc:sldMk cId="1994476570" sldId="280"/>
            <ac:spMk id="4" creationId="{CA8C917C-2973-F146-6EA7-66C5643F23E2}"/>
          </ac:spMkLst>
        </pc:spChg>
        <pc:spChg chg="mod">
          <ac:chgData name="Valentino Wisniewski (2515999)" userId="8683626b-843d-4789-a0b5-700b8ad90939" providerId="ADAL" clId="{10B8A8B0-43F3-4194-A886-50723458027D}" dt="2026-04-19T15:11:44.611" v="4227" actId="20577"/>
          <ac:spMkLst>
            <pc:docMk/>
            <pc:sldMk cId="1994476570" sldId="280"/>
            <ac:spMk id="7" creationId="{5D21A76D-B36C-1DE4-9EAA-031C8C8C2CDD}"/>
          </ac:spMkLst>
        </pc:spChg>
        <pc:picChg chg="mod">
          <ac:chgData name="Valentino Wisniewski (2515999)" userId="8683626b-843d-4789-a0b5-700b8ad90939" providerId="ADAL" clId="{10B8A8B0-43F3-4194-A886-50723458027D}" dt="2026-04-19T15:03:34.381" v="4072" actId="1076"/>
          <ac:picMkLst>
            <pc:docMk/>
            <pc:sldMk cId="1994476570" sldId="280"/>
            <ac:picMk id="6" creationId="{CCDF7C0D-85A9-B435-76A6-CE42B269E102}"/>
          </ac:picMkLst>
        </pc:picChg>
      </pc:sldChg>
      <pc:sldChg chg="modSp new mod">
        <pc:chgData name="Valentino Wisniewski (2515999)" userId="8683626b-843d-4789-a0b5-700b8ad90939" providerId="ADAL" clId="{10B8A8B0-43F3-4194-A886-50723458027D}" dt="2026-04-19T14:58:06.924" v="4062" actId="5793"/>
        <pc:sldMkLst>
          <pc:docMk/>
          <pc:sldMk cId="566254904" sldId="281"/>
        </pc:sldMkLst>
        <pc:spChg chg="mod">
          <ac:chgData name="Valentino Wisniewski (2515999)" userId="8683626b-843d-4789-a0b5-700b8ad90939" providerId="ADAL" clId="{10B8A8B0-43F3-4194-A886-50723458027D}" dt="2026-04-19T12:47:46.354" v="2963"/>
          <ac:spMkLst>
            <pc:docMk/>
            <pc:sldMk cId="566254904" sldId="281"/>
            <ac:spMk id="2" creationId="{099C7AAD-943E-4457-87A2-04CB6A710F71}"/>
          </ac:spMkLst>
        </pc:spChg>
        <pc:spChg chg="mod">
          <ac:chgData name="Valentino Wisniewski (2515999)" userId="8683626b-843d-4789-a0b5-700b8ad90939" providerId="ADAL" clId="{10B8A8B0-43F3-4194-A886-50723458027D}" dt="2026-04-19T14:50:25.569" v="4054" actId="20577"/>
          <ac:spMkLst>
            <pc:docMk/>
            <pc:sldMk cId="566254904" sldId="281"/>
            <ac:spMk id="3" creationId="{73120BF5-BBF2-FAF3-6548-5398DE9485AA}"/>
          </ac:spMkLst>
        </pc:spChg>
        <pc:spChg chg="mod">
          <ac:chgData name="Valentino Wisniewski (2515999)" userId="8683626b-843d-4789-a0b5-700b8ad90939" providerId="ADAL" clId="{10B8A8B0-43F3-4194-A886-50723458027D}" dt="2026-04-19T14:58:06.924" v="4062" actId="5793"/>
          <ac:spMkLst>
            <pc:docMk/>
            <pc:sldMk cId="566254904" sldId="281"/>
            <ac:spMk id="4" creationId="{F5DDB5D6-F34D-D2F8-F0B6-F473CF64E802}"/>
          </ac:spMkLst>
        </pc:spChg>
      </pc:sldChg>
      <pc:sldChg chg="addSp modSp new mod ord">
        <pc:chgData name="Valentino Wisniewski (2515999)" userId="8683626b-843d-4789-a0b5-700b8ad90939" providerId="ADAL" clId="{10B8A8B0-43F3-4194-A886-50723458027D}" dt="2026-04-19T15:45:01.436" v="4345"/>
        <pc:sldMkLst>
          <pc:docMk/>
          <pc:sldMk cId="3256821442" sldId="282"/>
        </pc:sldMkLst>
        <pc:spChg chg="mod">
          <ac:chgData name="Valentino Wisniewski (2515999)" userId="8683626b-843d-4789-a0b5-700b8ad90939" providerId="ADAL" clId="{10B8A8B0-43F3-4194-A886-50723458027D}" dt="2026-04-19T12:47:46.354" v="2963"/>
          <ac:spMkLst>
            <pc:docMk/>
            <pc:sldMk cId="3256821442" sldId="282"/>
            <ac:spMk id="2" creationId="{F5270AF1-A944-19B1-F0AB-D210B20C37E3}"/>
          </ac:spMkLst>
        </pc:spChg>
        <pc:spChg chg="mod">
          <ac:chgData name="Valentino Wisniewski (2515999)" userId="8683626b-843d-4789-a0b5-700b8ad90939" providerId="ADAL" clId="{10B8A8B0-43F3-4194-A886-50723458027D}" dt="2026-04-19T12:47:46.354" v="2963"/>
          <ac:spMkLst>
            <pc:docMk/>
            <pc:sldMk cId="3256821442" sldId="282"/>
            <ac:spMk id="3" creationId="{103500FF-3486-A77C-3924-AB6C61280DE8}"/>
          </ac:spMkLst>
        </pc:spChg>
        <pc:spChg chg="mod">
          <ac:chgData name="Valentino Wisniewski (2515999)" userId="8683626b-843d-4789-a0b5-700b8ad90939" providerId="ADAL" clId="{10B8A8B0-43F3-4194-A886-50723458027D}" dt="2026-04-19T12:47:46.354" v="2963"/>
          <ac:spMkLst>
            <pc:docMk/>
            <pc:sldMk cId="3256821442" sldId="282"/>
            <ac:spMk id="4" creationId="{B2CAFE2E-5C6D-F96F-A889-953B8840D267}"/>
          </ac:spMkLst>
        </pc:spChg>
        <pc:picChg chg="add mod">
          <ac:chgData name="Valentino Wisniewski (2515999)" userId="8683626b-843d-4789-a0b5-700b8ad90939" providerId="ADAL" clId="{10B8A8B0-43F3-4194-A886-50723458027D}" dt="2026-04-19T15:38:15.064" v="4326" actId="1076"/>
          <ac:picMkLst>
            <pc:docMk/>
            <pc:sldMk cId="3256821442" sldId="282"/>
            <ac:picMk id="7" creationId="{0E6E7E05-BBDF-8924-C5B4-C7313D2336D6}"/>
          </ac:picMkLst>
        </pc:picChg>
      </pc:sldChg>
      <pc:sldChg chg="addSp delSp modSp mod delDesignElem">
        <pc:chgData name="Valentino Wisniewski (2515999)" userId="8683626b-843d-4789-a0b5-700b8ad90939" providerId="ADAL" clId="{10B8A8B0-43F3-4194-A886-50723458027D}" dt="2026-04-19T13:19:00.684" v="3465" actId="12"/>
        <pc:sldMkLst>
          <pc:docMk/>
          <pc:sldMk cId="4056947983" sldId="284"/>
        </pc:sldMkLst>
        <pc:spChg chg="add mod">
          <ac:chgData name="Valentino Wisniewski (2515999)" userId="8683626b-843d-4789-a0b5-700b8ad90939" providerId="ADAL" clId="{10B8A8B0-43F3-4194-A886-50723458027D}" dt="2026-04-19T13:19:00.684" v="3465" actId="12"/>
          <ac:spMkLst>
            <pc:docMk/>
            <pc:sldMk cId="4056947983" sldId="284"/>
            <ac:spMk id="3" creationId="{DAEDA557-E507-C8A9-6DF2-848F5F8AE0B0}"/>
          </ac:spMkLst>
        </pc:spChg>
        <pc:spChg chg="add mod">
          <ac:chgData name="Valentino Wisniewski (2515999)" userId="8683626b-843d-4789-a0b5-700b8ad90939" providerId="ADAL" clId="{10B8A8B0-43F3-4194-A886-50723458027D}" dt="2026-04-19T13:15:59.855" v="3422" actId="1076"/>
          <ac:spMkLst>
            <pc:docMk/>
            <pc:sldMk cId="4056947983" sldId="284"/>
            <ac:spMk id="4" creationId="{8ABB9ED4-63BB-62E8-6717-2796F09524FD}"/>
          </ac:spMkLst>
        </pc:spChg>
        <pc:spChg chg="mod">
          <ac:chgData name="Valentino Wisniewski (2515999)" userId="8683626b-843d-4789-a0b5-700b8ad90939" providerId="ADAL" clId="{10B8A8B0-43F3-4194-A886-50723458027D}" dt="2026-04-19T12:57:44.978" v="3045" actId="207"/>
          <ac:spMkLst>
            <pc:docMk/>
            <pc:sldMk cId="4056947983" sldId="284"/>
            <ac:spMk id="5" creationId="{D20A755A-A830-41FC-6C62-AFE270A63F92}"/>
          </ac:spMkLst>
        </pc:spChg>
        <pc:spChg chg="add del mod">
          <ac:chgData name="Valentino Wisniewski (2515999)" userId="8683626b-843d-4789-a0b5-700b8ad90939" providerId="ADAL" clId="{10B8A8B0-43F3-4194-A886-50723458027D}" dt="2026-04-19T13:08:43.787" v="3200"/>
          <ac:spMkLst>
            <pc:docMk/>
            <pc:sldMk cId="4056947983" sldId="284"/>
            <ac:spMk id="6" creationId="{374576AC-FB4A-BBAA-502F-20F15049564F}"/>
          </ac:spMkLst>
        </pc:spChg>
        <pc:spChg chg="add mod">
          <ac:chgData name="Valentino Wisniewski (2515999)" userId="8683626b-843d-4789-a0b5-700b8ad90939" providerId="ADAL" clId="{10B8A8B0-43F3-4194-A886-50723458027D}" dt="2026-04-19T13:18:40.490" v="3458" actId="12"/>
          <ac:spMkLst>
            <pc:docMk/>
            <pc:sldMk cId="4056947983" sldId="284"/>
            <ac:spMk id="7" creationId="{F2CB0622-E650-7008-4E60-95A7E56837B4}"/>
          </ac:spMkLst>
        </pc:spChg>
        <pc:spChg chg="add mod">
          <ac:chgData name="Valentino Wisniewski (2515999)" userId="8683626b-843d-4789-a0b5-700b8ad90939" providerId="ADAL" clId="{10B8A8B0-43F3-4194-A886-50723458027D}" dt="2026-04-19T13:17:06.019" v="3441" actId="1076"/>
          <ac:spMkLst>
            <pc:docMk/>
            <pc:sldMk cId="4056947983" sldId="284"/>
            <ac:spMk id="8" creationId="{D98229D2-1D74-E30B-003D-C2BBF8418D89}"/>
          </ac:spMkLst>
        </pc:spChg>
        <pc:spChg chg="add mod">
          <ac:chgData name="Valentino Wisniewski (2515999)" userId="8683626b-843d-4789-a0b5-700b8ad90939" providerId="ADAL" clId="{10B8A8B0-43F3-4194-A886-50723458027D}" dt="2026-04-19T13:17:38.433" v="3446" actId="1076"/>
          <ac:spMkLst>
            <pc:docMk/>
            <pc:sldMk cId="4056947983" sldId="284"/>
            <ac:spMk id="9" creationId="{BD142683-E16E-5CB7-03E9-4D491F7CC6D7}"/>
          </ac:spMkLst>
        </pc:spChg>
        <pc:spChg chg="mod">
          <ac:chgData name="Valentino Wisniewski (2515999)" userId="8683626b-843d-4789-a0b5-700b8ad90939" providerId="ADAL" clId="{10B8A8B0-43F3-4194-A886-50723458027D}" dt="2026-04-19T13:06:31.810" v="3151" actId="1076"/>
          <ac:spMkLst>
            <pc:docMk/>
            <pc:sldMk cId="4056947983" sldId="284"/>
            <ac:spMk id="10" creationId="{AB853772-F0B2-06F8-D553-EF62259DFEB2}"/>
          </ac:spMkLst>
        </pc:spChg>
        <pc:spChg chg="add mod">
          <ac:chgData name="Valentino Wisniewski (2515999)" userId="8683626b-843d-4789-a0b5-700b8ad90939" providerId="ADAL" clId="{10B8A8B0-43F3-4194-A886-50723458027D}" dt="2026-04-19T13:17:14.699" v="3443" actId="1076"/>
          <ac:spMkLst>
            <pc:docMk/>
            <pc:sldMk cId="4056947983" sldId="284"/>
            <ac:spMk id="11" creationId="{7F425B02-4C60-6C6A-9A29-849E8423B1DD}"/>
          </ac:spMkLst>
        </pc:spChg>
        <pc:spChg chg="del">
          <ac:chgData name="Valentino Wisniewski (2515999)" userId="8683626b-843d-4789-a0b5-700b8ad90939" providerId="ADAL" clId="{10B8A8B0-43F3-4194-A886-50723458027D}" dt="2026-04-19T12:35:31.880" v="2946"/>
          <ac:spMkLst>
            <pc:docMk/>
            <pc:sldMk cId="4056947983" sldId="284"/>
            <ac:spMk id="32" creationId="{F6B7BFBD-C488-4B5B-ABE5-8256F3FFB048}"/>
          </ac:spMkLst>
        </pc:spChg>
        <pc:spChg chg="del">
          <ac:chgData name="Valentino Wisniewski (2515999)" userId="8683626b-843d-4789-a0b5-700b8ad90939" providerId="ADAL" clId="{10B8A8B0-43F3-4194-A886-50723458027D}" dt="2026-04-19T12:35:31.880" v="2946"/>
          <ac:spMkLst>
            <pc:docMk/>
            <pc:sldMk cId="4056947983" sldId="284"/>
            <ac:spMk id="34" creationId="{2BA7674F-A261-445A-AE3A-A0AA30620EC8}"/>
          </ac:spMkLst>
        </pc:spChg>
        <pc:spChg chg="del">
          <ac:chgData name="Valentino Wisniewski (2515999)" userId="8683626b-843d-4789-a0b5-700b8ad90939" providerId="ADAL" clId="{10B8A8B0-43F3-4194-A886-50723458027D}" dt="2026-04-19T12:35:31.880" v="2946"/>
          <ac:spMkLst>
            <pc:docMk/>
            <pc:sldMk cId="4056947983" sldId="284"/>
            <ac:spMk id="36" creationId="{BA53A58C-A067-4B87-B48C-CB90C1FA0FEE}"/>
          </ac:spMkLst>
        </pc:spChg>
        <pc:grpChg chg="del">
          <ac:chgData name="Valentino Wisniewski (2515999)" userId="8683626b-843d-4789-a0b5-700b8ad90939" providerId="ADAL" clId="{10B8A8B0-43F3-4194-A886-50723458027D}" dt="2026-04-19T12:35:31.880" v="2946"/>
          <ac:grpSpMkLst>
            <pc:docMk/>
            <pc:sldMk cId="4056947983" sldId="284"/>
            <ac:grpSpMk id="28" creationId="{8C89EA62-F38E-4285-A105-C5E1BD360093}"/>
          </ac:grpSpMkLst>
        </pc:grpChg>
      </pc:sldChg>
      <pc:sldChg chg="ord">
        <pc:chgData name="Valentino Wisniewski (2515999)" userId="8683626b-843d-4789-a0b5-700b8ad90939" providerId="ADAL" clId="{10B8A8B0-43F3-4194-A886-50723458027D}" dt="2026-04-19T15:42:15.868" v="4329"/>
        <pc:sldMkLst>
          <pc:docMk/>
          <pc:sldMk cId="4073869894" sldId="285"/>
        </pc:sldMkLst>
      </pc:sldChg>
      <pc:sldChg chg="addSp delSp modSp new mod">
        <pc:chgData name="Valentino Wisniewski (2515999)" userId="8683626b-843d-4789-a0b5-700b8ad90939" providerId="ADAL" clId="{10B8A8B0-43F3-4194-A886-50723458027D}" dt="2026-04-19T15:20:52.716" v="4320" actId="20577"/>
        <pc:sldMkLst>
          <pc:docMk/>
          <pc:sldMk cId="1823964932" sldId="287"/>
        </pc:sldMkLst>
        <pc:spChg chg="mod">
          <ac:chgData name="Valentino Wisniewski (2515999)" userId="8683626b-843d-4789-a0b5-700b8ad90939" providerId="ADAL" clId="{10B8A8B0-43F3-4194-A886-50723458027D}" dt="2026-04-19T15:20:52.716" v="4320" actId="20577"/>
          <ac:spMkLst>
            <pc:docMk/>
            <pc:sldMk cId="1823964932" sldId="287"/>
            <ac:spMk id="2" creationId="{1798A3A8-66E6-281D-2B58-9F97F997917D}"/>
          </ac:spMkLst>
        </pc:spChg>
        <pc:spChg chg="del">
          <ac:chgData name="Valentino Wisniewski (2515999)" userId="8683626b-843d-4789-a0b5-700b8ad90939" providerId="ADAL" clId="{10B8A8B0-43F3-4194-A886-50723458027D}" dt="2026-04-19T15:17:19.620" v="4250" actId="21"/>
          <ac:spMkLst>
            <pc:docMk/>
            <pc:sldMk cId="1823964932" sldId="287"/>
            <ac:spMk id="3" creationId="{672515A3-0D2D-FF7B-8D44-861754BEA1B5}"/>
          </ac:spMkLst>
        </pc:spChg>
        <pc:spChg chg="del">
          <ac:chgData name="Valentino Wisniewski (2515999)" userId="8683626b-843d-4789-a0b5-700b8ad90939" providerId="ADAL" clId="{10B8A8B0-43F3-4194-A886-50723458027D}" dt="2026-04-19T15:17:22.315" v="4251" actId="21"/>
          <ac:spMkLst>
            <pc:docMk/>
            <pc:sldMk cId="1823964932" sldId="287"/>
            <ac:spMk id="4" creationId="{FD598673-8E07-0322-DCD7-3D4FB748BF88}"/>
          </ac:spMkLst>
        </pc:spChg>
        <pc:picChg chg="add del mod">
          <ac:chgData name="Valentino Wisniewski (2515999)" userId="8683626b-843d-4789-a0b5-700b8ad90939" providerId="ADAL" clId="{10B8A8B0-43F3-4194-A886-50723458027D}" dt="2026-04-19T15:18:20.082" v="4260" actId="21"/>
          <ac:picMkLst>
            <pc:docMk/>
            <pc:sldMk cId="1823964932" sldId="287"/>
            <ac:picMk id="5" creationId="{98FA3083-BA2D-809F-996A-C2D3E1B9F79B}"/>
          </ac:picMkLst>
        </pc:picChg>
        <pc:picChg chg="add del mod">
          <ac:chgData name="Valentino Wisniewski (2515999)" userId="8683626b-843d-4789-a0b5-700b8ad90939" providerId="ADAL" clId="{10B8A8B0-43F3-4194-A886-50723458027D}" dt="2026-04-19T15:17:34.932" v="4257" actId="21"/>
          <ac:picMkLst>
            <pc:docMk/>
            <pc:sldMk cId="1823964932" sldId="287"/>
            <ac:picMk id="6" creationId="{94E442C6-C0F7-3314-3F5B-5257D82851D2}"/>
          </ac:picMkLst>
        </pc:picChg>
        <pc:picChg chg="add mod">
          <ac:chgData name="Valentino Wisniewski (2515999)" userId="8683626b-843d-4789-a0b5-700b8ad90939" providerId="ADAL" clId="{10B8A8B0-43F3-4194-A886-50723458027D}" dt="2026-04-19T15:18:14.975" v="4259" actId="1076"/>
          <ac:picMkLst>
            <pc:docMk/>
            <pc:sldMk cId="1823964932" sldId="287"/>
            <ac:picMk id="7" creationId="{A2C3A073-A946-0874-EA92-392ACE6C5495}"/>
          </ac:picMkLst>
        </pc:picChg>
      </pc:sldChg>
      <pc:sldChg chg="modSp">
        <pc:chgData name="Valentino Wisniewski (2515999)" userId="8683626b-843d-4789-a0b5-700b8ad90939" providerId="ADAL" clId="{10B8A8B0-43F3-4194-A886-50723458027D}" dt="2026-04-19T15:46:01.148" v="4348" actId="20578"/>
        <pc:sldMkLst>
          <pc:docMk/>
          <pc:sldMk cId="1192994790" sldId="288"/>
        </pc:sldMkLst>
        <pc:spChg chg="mod">
          <ac:chgData name="Valentino Wisniewski (2515999)" userId="8683626b-843d-4789-a0b5-700b8ad90939" providerId="ADAL" clId="{10B8A8B0-43F3-4194-A886-50723458027D}" dt="2026-04-19T15:46:01.148" v="4348" actId="20578"/>
          <ac:spMkLst>
            <pc:docMk/>
            <pc:sldMk cId="1192994790" sldId="288"/>
            <ac:spMk id="4" creationId="{B6C474A1-6B9C-B2AA-93BE-8B200FBC0D13}"/>
          </ac:spMkLst>
        </pc:spChg>
      </pc:sldChg>
    </pc:docChg>
  </pc:docChgLst>
  <pc:docChgLst>
    <pc:chgData name="Michael Aaron Kyeremeh Mensah (2442380)" userId="S::2442380@student.uwtsd.ac.uk::cbf03943-f518-4c39-a8a4-c5c4f3421e85" providerId="AD" clId="Web-{423C9E62-5876-6677-9926-D465A6B96713}"/>
    <pc:docChg chg="modSld">
      <pc:chgData name="Michael Aaron Kyeremeh Mensah (2442380)" userId="S::2442380@student.uwtsd.ac.uk::cbf03943-f518-4c39-a8a4-c5c4f3421e85" providerId="AD" clId="Web-{423C9E62-5876-6677-9926-D465A6B96713}" dt="2026-03-29T16:34:11.393" v="57" actId="20577"/>
      <pc:docMkLst>
        <pc:docMk/>
      </pc:docMkLst>
      <pc:sldChg chg="modSp">
        <pc:chgData name="Michael Aaron Kyeremeh Mensah (2442380)" userId="S::2442380@student.uwtsd.ac.uk::cbf03943-f518-4c39-a8a4-c5c4f3421e85" providerId="AD" clId="Web-{423C9E62-5876-6677-9926-D465A6B96713}" dt="2026-03-29T16:34:11.393" v="57" actId="20577"/>
        <pc:sldMkLst>
          <pc:docMk/>
          <pc:sldMk cId="107679821" sldId="261"/>
        </pc:sldMkLst>
        <pc:spChg chg="mod">
          <ac:chgData name="Michael Aaron Kyeremeh Mensah (2442380)" userId="S::2442380@student.uwtsd.ac.uk::cbf03943-f518-4c39-a8a4-c5c4f3421e85" providerId="AD" clId="Web-{423C9E62-5876-6677-9926-D465A6B96713}" dt="2026-03-29T16:34:11.393" v="57" actId="20577"/>
          <ac:spMkLst>
            <pc:docMk/>
            <pc:sldMk cId="107679821" sldId="261"/>
            <ac:spMk id="4" creationId="{08679EE7-7A67-9719-C8B5-7457764E6B22}"/>
          </ac:spMkLst>
        </pc:spChg>
      </pc:sldChg>
    </pc:docChg>
  </pc:docChgLst>
  <pc:docChgLst>
    <pc:chgData name="Plamena Varadinova Kovacheva (2517259)" userId="958a6265-3d74-43fd-a594-12d386c435ab" providerId="ADAL" clId="{43E603E0-22CD-4EAA-AA7F-7E8F8859DE20}"/>
    <pc:docChg chg="undo custSel addSld delSld modSld sldOrd">
      <pc:chgData name="Plamena Varadinova Kovacheva (2517259)" userId="958a6265-3d74-43fd-a594-12d386c435ab" providerId="ADAL" clId="{43E603E0-22CD-4EAA-AA7F-7E8F8859DE20}" dt="2026-04-19T15:42:37.519" v="4698" actId="113"/>
      <pc:docMkLst>
        <pc:docMk/>
      </pc:docMkLst>
      <pc:sldChg chg="addSp delSp modSp mod delDesignElem">
        <pc:chgData name="Plamena Varadinova Kovacheva (2517259)" userId="958a6265-3d74-43fd-a594-12d386c435ab" providerId="ADAL" clId="{43E603E0-22CD-4EAA-AA7F-7E8F8859DE20}" dt="2026-04-19T13:38:56.338" v="2267" actId="1076"/>
        <pc:sldMkLst>
          <pc:docMk/>
          <pc:sldMk cId="1546580382" sldId="257"/>
        </pc:sldMkLst>
        <pc:spChg chg="mod">
          <ac:chgData name="Plamena Varadinova Kovacheva (2517259)" userId="958a6265-3d74-43fd-a594-12d386c435ab" providerId="ADAL" clId="{43E603E0-22CD-4EAA-AA7F-7E8F8859DE20}" dt="2026-04-19T13:37:14.518" v="2246" actId="207"/>
          <ac:spMkLst>
            <pc:docMk/>
            <pc:sldMk cId="1546580382" sldId="257"/>
            <ac:spMk id="2" creationId="{A5C93519-6B29-1346-9FCB-0835B80531A4}"/>
          </ac:spMkLst>
        </pc:spChg>
        <pc:spChg chg="mod">
          <ac:chgData name="Plamena Varadinova Kovacheva (2517259)" userId="958a6265-3d74-43fd-a594-12d386c435ab" providerId="ADAL" clId="{43E603E0-22CD-4EAA-AA7F-7E8F8859DE20}" dt="2026-04-19T13:38:56.338" v="2267" actId="1076"/>
          <ac:spMkLst>
            <pc:docMk/>
            <pc:sldMk cId="1546580382" sldId="257"/>
            <ac:spMk id="4" creationId="{6E661E49-0788-40C2-A5B6-638ADED71159}"/>
          </ac:spMkLst>
        </pc:spChg>
        <pc:spChg chg="add mod">
          <ac:chgData name="Plamena Varadinova Kovacheva (2517259)" userId="958a6265-3d74-43fd-a594-12d386c435ab" providerId="ADAL" clId="{43E603E0-22CD-4EAA-AA7F-7E8F8859DE20}" dt="2026-04-19T13:36:09.886" v="2238" actId="14826"/>
          <ac:spMkLst>
            <pc:docMk/>
            <pc:sldMk cId="1546580382" sldId="257"/>
            <ac:spMk id="5" creationId="{7DC042F5-E5ED-6B63-B1C4-742C2B18417A}"/>
          </ac:spMkLst>
        </pc:spChg>
        <pc:spChg chg="mod">
          <ac:chgData name="Plamena Varadinova Kovacheva (2517259)" userId="958a6265-3d74-43fd-a594-12d386c435ab" providerId="ADAL" clId="{43E603E0-22CD-4EAA-AA7F-7E8F8859DE20}" dt="2026-04-19T13:37:33.121" v="2250" actId="207"/>
          <ac:spMkLst>
            <pc:docMk/>
            <pc:sldMk cId="1546580382" sldId="257"/>
            <ac:spMk id="6" creationId="{4F12461B-A649-C2CE-737B-7AA344645BB8}"/>
          </ac:spMkLst>
        </pc:spChg>
        <pc:picChg chg="mod">
          <ac:chgData name="Plamena Varadinova Kovacheva (2517259)" userId="958a6265-3d74-43fd-a594-12d386c435ab" providerId="ADAL" clId="{43E603E0-22CD-4EAA-AA7F-7E8F8859DE20}" dt="2026-04-19T13:37:14.988" v="2247" actId="1076"/>
          <ac:picMkLst>
            <pc:docMk/>
            <pc:sldMk cId="1546580382" sldId="257"/>
            <ac:picMk id="25" creationId="{0461DC49-1338-C24E-A3BB-5919AD12F596}"/>
          </ac:picMkLst>
        </pc:picChg>
      </pc:sldChg>
      <pc:sldChg chg="addSp delSp modSp mod delDesignElem">
        <pc:chgData name="Plamena Varadinova Kovacheva (2517259)" userId="958a6265-3d74-43fd-a594-12d386c435ab" providerId="ADAL" clId="{43E603E0-22CD-4EAA-AA7F-7E8F8859DE20}" dt="2026-04-19T12:51:34.178" v="1525" actId="207"/>
        <pc:sldMkLst>
          <pc:docMk/>
          <pc:sldMk cId="107679821" sldId="261"/>
        </pc:sldMkLst>
        <pc:spChg chg="mod">
          <ac:chgData name="Plamena Varadinova Kovacheva (2517259)" userId="958a6265-3d74-43fd-a594-12d386c435ab" providerId="ADAL" clId="{43E603E0-22CD-4EAA-AA7F-7E8F8859DE20}" dt="2026-04-19T12:51:34.178" v="1525" actId="207"/>
          <ac:spMkLst>
            <pc:docMk/>
            <pc:sldMk cId="107679821" sldId="261"/>
            <ac:spMk id="2" creationId="{23F6D5E8-15CF-4755-910B-1B5A1E777357}"/>
          </ac:spMkLst>
        </pc:spChg>
        <pc:spChg chg="add mod">
          <ac:chgData name="Plamena Varadinova Kovacheva (2517259)" userId="958a6265-3d74-43fd-a594-12d386c435ab" providerId="ADAL" clId="{43E603E0-22CD-4EAA-AA7F-7E8F8859DE20}" dt="2026-04-19T12:51:07.656" v="1522" actId="207"/>
          <ac:spMkLst>
            <pc:docMk/>
            <pc:sldMk cId="107679821" sldId="261"/>
            <ac:spMk id="4" creationId="{08679EE7-7A67-9719-C8B5-7457764E6B22}"/>
          </ac:spMkLst>
        </pc:spChg>
      </pc:sldChg>
      <pc:sldChg chg="addSp delSp del delDesignElem">
        <pc:chgData name="Plamena Varadinova Kovacheva (2517259)" userId="958a6265-3d74-43fd-a594-12d386c435ab" providerId="ADAL" clId="{43E603E0-22CD-4EAA-AA7F-7E8F8859DE20}" dt="2026-04-19T15:10:29.691" v="4631" actId="2696"/>
        <pc:sldMkLst>
          <pc:docMk/>
          <pc:sldMk cId="844128968" sldId="266"/>
        </pc:sldMkLst>
      </pc:sldChg>
      <pc:sldChg chg="addSp delSp modSp del mod delDesignElem chgLayout">
        <pc:chgData name="Plamena Varadinova Kovacheva (2517259)" userId="958a6265-3d74-43fd-a594-12d386c435ab" providerId="ADAL" clId="{43E603E0-22CD-4EAA-AA7F-7E8F8859DE20}" dt="2026-04-19T13:32:56.377" v="2219" actId="2696"/>
        <pc:sldMkLst>
          <pc:docMk/>
          <pc:sldMk cId="3745136551" sldId="272"/>
        </pc:sldMkLst>
        <pc:spChg chg="add mod">
          <ac:chgData name="Plamena Varadinova Kovacheva (2517259)" userId="958a6265-3d74-43fd-a594-12d386c435ab" providerId="ADAL" clId="{43E603E0-22CD-4EAA-AA7F-7E8F8859DE20}" dt="2026-04-19T12:57:28.812" v="1539" actId="207"/>
          <ac:spMkLst>
            <pc:docMk/>
            <pc:sldMk cId="3745136551" sldId="272"/>
            <ac:spMk id="2" creationId="{CF37B2E4-5BD7-9F17-9B2F-BD690D700E2C}"/>
          </ac:spMkLst>
        </pc:spChg>
        <pc:spChg chg="add mod">
          <ac:chgData name="Plamena Varadinova Kovacheva (2517259)" userId="958a6265-3d74-43fd-a594-12d386c435ab" providerId="ADAL" clId="{43E603E0-22CD-4EAA-AA7F-7E8F8859DE20}" dt="2026-04-19T13:24:59.496" v="2177" actId="20577"/>
          <ac:spMkLst>
            <pc:docMk/>
            <pc:sldMk cId="3745136551" sldId="272"/>
            <ac:spMk id="3" creationId="{4FF52265-DEC6-1A65-A1A0-B13B3055BAC2}"/>
          </ac:spMkLst>
        </pc:spChg>
      </pc:sldChg>
      <pc:sldChg chg="addSp delSp modSp mod delDesignElem">
        <pc:chgData name="Plamena Varadinova Kovacheva (2517259)" userId="958a6265-3d74-43fd-a594-12d386c435ab" providerId="ADAL" clId="{43E603E0-22CD-4EAA-AA7F-7E8F8859DE20}" dt="2026-04-19T13:34:34.618" v="2234" actId="1076"/>
        <pc:sldMkLst>
          <pc:docMk/>
          <pc:sldMk cId="1799120912" sldId="273"/>
        </pc:sldMkLst>
        <pc:spChg chg="mod">
          <ac:chgData name="Plamena Varadinova Kovacheva (2517259)" userId="958a6265-3d74-43fd-a594-12d386c435ab" providerId="ADAL" clId="{43E603E0-22CD-4EAA-AA7F-7E8F8859DE20}" dt="2026-04-19T13:34:31.953" v="2233" actId="14100"/>
          <ac:spMkLst>
            <pc:docMk/>
            <pc:sldMk cId="1799120912" sldId="273"/>
            <ac:spMk id="2" creationId="{A5C93519-6B29-1346-9FCB-0835B80531A4}"/>
          </ac:spMkLst>
        </pc:spChg>
        <pc:spChg chg="mod">
          <ac:chgData name="Plamena Varadinova Kovacheva (2517259)" userId="958a6265-3d74-43fd-a594-12d386c435ab" providerId="ADAL" clId="{43E603E0-22CD-4EAA-AA7F-7E8F8859DE20}" dt="2026-04-19T13:33:37.222" v="2221" actId="20577"/>
          <ac:spMkLst>
            <pc:docMk/>
            <pc:sldMk cId="1799120912" sldId="273"/>
            <ac:spMk id="3" creationId="{D698B4E1-5F4F-8E4F-97D2-0176CBCC4A51}"/>
          </ac:spMkLst>
        </pc:spChg>
        <pc:picChg chg="mod">
          <ac:chgData name="Plamena Varadinova Kovacheva (2517259)" userId="958a6265-3d74-43fd-a594-12d386c435ab" providerId="ADAL" clId="{43E603E0-22CD-4EAA-AA7F-7E8F8859DE20}" dt="2026-04-19T13:34:34.618" v="2234" actId="1076"/>
          <ac:picMkLst>
            <pc:docMk/>
            <pc:sldMk cId="1799120912" sldId="273"/>
            <ac:picMk id="6" creationId="{6BE62510-A175-9D47-9EDF-D9FB6C162CE7}"/>
          </ac:picMkLst>
        </pc:picChg>
      </pc:sldChg>
      <pc:sldChg chg="addSp delSp modSp del mod delDesignElem">
        <pc:chgData name="Plamena Varadinova Kovacheva (2517259)" userId="958a6265-3d74-43fd-a594-12d386c435ab" providerId="ADAL" clId="{43E603E0-22CD-4EAA-AA7F-7E8F8859DE20}" dt="2026-04-19T15:34:03.454" v="4696" actId="2696"/>
        <pc:sldMkLst>
          <pc:docMk/>
          <pc:sldMk cId="3583875374" sldId="274"/>
        </pc:sldMkLst>
        <pc:spChg chg="del">
          <ac:chgData name="Plamena Varadinova Kovacheva (2517259)" userId="958a6265-3d74-43fd-a594-12d386c435ab" providerId="ADAL" clId="{43E603E0-22CD-4EAA-AA7F-7E8F8859DE20}" dt="2026-04-19T15:10:14.085" v="4630" actId="21"/>
          <ac:spMkLst>
            <pc:docMk/>
            <pc:sldMk cId="3583875374" sldId="274"/>
            <ac:spMk id="2" creationId="{1DF013B8-6B03-B363-825E-F04EBB7F2752}"/>
          </ac:spMkLst>
        </pc:spChg>
        <pc:spChg chg="add mod">
          <ac:chgData name="Plamena Varadinova Kovacheva (2517259)" userId="958a6265-3d74-43fd-a594-12d386c435ab" providerId="ADAL" clId="{43E603E0-22CD-4EAA-AA7F-7E8F8859DE20}" dt="2026-04-19T13:56:11.409" v="3696" actId="20577"/>
          <ac:spMkLst>
            <pc:docMk/>
            <pc:sldMk cId="3583875374" sldId="274"/>
            <ac:spMk id="3" creationId="{376CA475-D2A3-4F07-14F7-7C686011694C}"/>
          </ac:spMkLst>
        </pc:spChg>
        <pc:spChg chg="add del mod">
          <ac:chgData name="Plamena Varadinova Kovacheva (2517259)" userId="958a6265-3d74-43fd-a594-12d386c435ab" providerId="ADAL" clId="{43E603E0-22CD-4EAA-AA7F-7E8F8859DE20}" dt="2026-04-19T15:10:09.308" v="4629" actId="21"/>
          <ac:spMkLst>
            <pc:docMk/>
            <pc:sldMk cId="3583875374" sldId="274"/>
            <ac:spMk id="5" creationId="{93F682EF-B43F-B9D9-44FA-F69FE13018A4}"/>
          </ac:spMkLst>
        </pc:spChg>
        <pc:spChg chg="add mod">
          <ac:chgData name="Plamena Varadinova Kovacheva (2517259)" userId="958a6265-3d74-43fd-a594-12d386c435ab" providerId="ADAL" clId="{43E603E0-22CD-4EAA-AA7F-7E8F8859DE20}" dt="2026-04-19T15:13:56.263" v="4695" actId="20577"/>
          <ac:spMkLst>
            <pc:docMk/>
            <pc:sldMk cId="3583875374" sldId="274"/>
            <ac:spMk id="7" creationId="{5BC48FEC-5FA2-1846-8FFB-C2A3FE86B8F6}"/>
          </ac:spMkLst>
        </pc:spChg>
        <pc:graphicFrameChg chg="del">
          <ac:chgData name="Plamena Varadinova Kovacheva (2517259)" userId="958a6265-3d74-43fd-a594-12d386c435ab" providerId="ADAL" clId="{43E603E0-22CD-4EAA-AA7F-7E8F8859DE20}" dt="2026-04-19T15:10:05.749" v="4628" actId="21"/>
          <ac:graphicFrameMkLst>
            <pc:docMk/>
            <pc:sldMk cId="3583875374" sldId="274"/>
            <ac:graphicFrameMk id="13" creationId="{A7005B79-CF0D-B3F5-A9B3-73FCEFEDAE65}"/>
          </ac:graphicFrameMkLst>
        </pc:graphicFrameChg>
      </pc:sldChg>
      <pc:sldChg chg="addSp delSp modSp mod setBg setClrOvrMap delDesignElem">
        <pc:chgData name="Plamena Varadinova Kovacheva (2517259)" userId="958a6265-3d74-43fd-a594-12d386c435ab" providerId="ADAL" clId="{43E603E0-22CD-4EAA-AA7F-7E8F8859DE20}" dt="2026-04-19T13:32:45.672" v="2218" actId="14100"/>
        <pc:sldMkLst>
          <pc:docMk/>
          <pc:sldMk cId="140875471" sldId="275"/>
        </pc:sldMkLst>
        <pc:spChg chg="add del mod">
          <ac:chgData name="Plamena Varadinova Kovacheva (2517259)" userId="958a6265-3d74-43fd-a594-12d386c435ab" providerId="ADAL" clId="{43E603E0-22CD-4EAA-AA7F-7E8F8859DE20}" dt="2026-04-19T13:31:15.631" v="2200" actId="21"/>
          <ac:spMkLst>
            <pc:docMk/>
            <pc:sldMk cId="140875471" sldId="275"/>
            <ac:spMk id="2" creationId="{347878D6-3990-E99D-F9F9-59706DB97444}"/>
          </ac:spMkLst>
        </pc:spChg>
        <pc:spChg chg="add del mod">
          <ac:chgData name="Plamena Varadinova Kovacheva (2517259)" userId="958a6265-3d74-43fd-a594-12d386c435ab" providerId="ADAL" clId="{43E603E0-22CD-4EAA-AA7F-7E8F8859DE20}" dt="2026-04-19T13:31:08.485" v="2198" actId="21"/>
          <ac:spMkLst>
            <pc:docMk/>
            <pc:sldMk cId="140875471" sldId="275"/>
            <ac:spMk id="3" creationId="{781DC2E1-606D-8CE0-8C63-72AAF973E334}"/>
          </ac:spMkLst>
        </pc:spChg>
        <pc:spChg chg="add mod">
          <ac:chgData name="Plamena Varadinova Kovacheva (2517259)" userId="958a6265-3d74-43fd-a594-12d386c435ab" providerId="ADAL" clId="{43E603E0-22CD-4EAA-AA7F-7E8F8859DE20}" dt="2026-04-19T13:32:00.637" v="2208" actId="20577"/>
          <ac:spMkLst>
            <pc:docMk/>
            <pc:sldMk cId="140875471" sldId="275"/>
            <ac:spMk id="4" creationId="{C9E3087C-0639-993C-C129-D6319A113434}"/>
          </ac:spMkLst>
        </pc:spChg>
        <pc:spChg chg="add del mod">
          <ac:chgData name="Plamena Varadinova Kovacheva (2517259)" userId="958a6265-3d74-43fd-a594-12d386c435ab" providerId="ADAL" clId="{43E603E0-22CD-4EAA-AA7F-7E8F8859DE20}" dt="2026-04-19T13:31:13.269" v="2199" actId="21"/>
          <ac:spMkLst>
            <pc:docMk/>
            <pc:sldMk cId="140875471" sldId="275"/>
            <ac:spMk id="5" creationId="{D20A755A-A830-41FC-6C62-AFE270A63F92}"/>
          </ac:spMkLst>
        </pc:spChg>
        <pc:spChg chg="add del mod">
          <ac:chgData name="Plamena Varadinova Kovacheva (2517259)" userId="958a6265-3d74-43fd-a594-12d386c435ab" providerId="ADAL" clId="{43E603E0-22CD-4EAA-AA7F-7E8F8859DE20}" dt="2026-04-19T13:32:20.861" v="2211"/>
          <ac:spMkLst>
            <pc:docMk/>
            <pc:sldMk cId="140875471" sldId="275"/>
            <ac:spMk id="6" creationId="{1ED218EA-191F-E3A0-53C4-172BC75B6F4D}"/>
          </ac:spMkLst>
        </pc:spChg>
        <pc:spChg chg="del mod">
          <ac:chgData name="Plamena Varadinova Kovacheva (2517259)" userId="958a6265-3d74-43fd-a594-12d386c435ab" providerId="ADAL" clId="{43E603E0-22CD-4EAA-AA7F-7E8F8859DE20}" dt="2026-04-19T13:30:59.580" v="2196"/>
          <ac:spMkLst>
            <pc:docMk/>
            <pc:sldMk cId="140875471" sldId="275"/>
            <ac:spMk id="7" creationId="{BB31B723-7257-C819-5BF7-2ED0F100D74F}"/>
          </ac:spMkLst>
        </pc:spChg>
        <pc:spChg chg="del mod">
          <ac:chgData name="Plamena Varadinova Kovacheva (2517259)" userId="958a6265-3d74-43fd-a594-12d386c435ab" providerId="ADAL" clId="{43E603E0-22CD-4EAA-AA7F-7E8F8859DE20}" dt="2026-04-19T13:31:21.170" v="2201" actId="21"/>
          <ac:spMkLst>
            <pc:docMk/>
            <pc:sldMk cId="140875471" sldId="275"/>
            <ac:spMk id="8" creationId="{FD49D3FB-9102-E376-21FE-4D0677511FBF}"/>
          </ac:spMkLst>
        </pc:spChg>
        <pc:spChg chg="del mod">
          <ac:chgData name="Plamena Varadinova Kovacheva (2517259)" userId="958a6265-3d74-43fd-a594-12d386c435ab" providerId="ADAL" clId="{43E603E0-22CD-4EAA-AA7F-7E8F8859DE20}" dt="2026-04-19T13:31:03.790" v="2197" actId="21"/>
          <ac:spMkLst>
            <pc:docMk/>
            <pc:sldMk cId="140875471" sldId="275"/>
            <ac:spMk id="9" creationId="{AF8B9310-6F3F-E22A-F0DC-710AA75020EC}"/>
          </ac:spMkLst>
        </pc:spChg>
        <pc:spChg chg="add del mod">
          <ac:chgData name="Plamena Varadinova Kovacheva (2517259)" userId="958a6265-3d74-43fd-a594-12d386c435ab" providerId="ADAL" clId="{43E603E0-22CD-4EAA-AA7F-7E8F8859DE20}" dt="2026-04-19T13:30:59.580" v="2194" actId="21"/>
          <ac:spMkLst>
            <pc:docMk/>
            <pc:sldMk cId="140875471" sldId="275"/>
            <ac:spMk id="10" creationId="{AB853772-F0B2-06F8-D553-EF62259DFEB2}"/>
          </ac:spMkLst>
        </pc:spChg>
        <pc:spChg chg="del">
          <ac:chgData name="Plamena Varadinova Kovacheva (2517259)" userId="958a6265-3d74-43fd-a594-12d386c435ab" providerId="ADAL" clId="{43E603E0-22CD-4EAA-AA7F-7E8F8859DE20}" dt="2026-04-19T13:26:29.108" v="2179" actId="478"/>
          <ac:spMkLst>
            <pc:docMk/>
            <pc:sldMk cId="140875471" sldId="275"/>
            <ac:spMk id="11" creationId="{7A893564-46C4-9430-6424-DB0BFAE3EAC5}"/>
          </ac:spMkLst>
        </pc:spChg>
        <pc:spChg chg="del">
          <ac:chgData name="Plamena Varadinova Kovacheva (2517259)" userId="958a6265-3d74-43fd-a594-12d386c435ab" providerId="ADAL" clId="{43E603E0-22CD-4EAA-AA7F-7E8F8859DE20}" dt="2026-04-19T13:26:19.957" v="2178" actId="21"/>
          <ac:spMkLst>
            <pc:docMk/>
            <pc:sldMk cId="140875471" sldId="275"/>
            <ac:spMk id="12" creationId="{40FA2CE2-EDFE-B440-4706-C8CEDDD96557}"/>
          </ac:spMkLst>
        </pc:spChg>
        <pc:spChg chg="add mod">
          <ac:chgData name="Plamena Varadinova Kovacheva (2517259)" userId="958a6265-3d74-43fd-a594-12d386c435ab" providerId="ADAL" clId="{43E603E0-22CD-4EAA-AA7F-7E8F8859DE20}" dt="2026-04-19T13:32:45.672" v="2218" actId="14100"/>
          <ac:spMkLst>
            <pc:docMk/>
            <pc:sldMk cId="140875471" sldId="275"/>
            <ac:spMk id="13" creationId="{C4AFC295-7E8D-DB27-C5D9-425A77863B47}"/>
          </ac:spMkLst>
        </pc:spChg>
      </pc:sldChg>
      <pc:sldChg chg="delSp modSp mod">
        <pc:chgData name="Plamena Varadinova Kovacheva (2517259)" userId="958a6265-3d74-43fd-a594-12d386c435ab" providerId="ADAL" clId="{43E603E0-22CD-4EAA-AA7F-7E8F8859DE20}" dt="2026-04-12T15:39:04.215" v="1244" actId="313"/>
        <pc:sldMkLst>
          <pc:docMk/>
          <pc:sldMk cId="3344706939" sldId="276"/>
        </pc:sldMkLst>
        <pc:spChg chg="mod">
          <ac:chgData name="Plamena Varadinova Kovacheva (2517259)" userId="958a6265-3d74-43fd-a594-12d386c435ab" providerId="ADAL" clId="{43E603E0-22CD-4EAA-AA7F-7E8F8859DE20}" dt="2026-04-12T15:39:04.215" v="1244" actId="313"/>
          <ac:spMkLst>
            <pc:docMk/>
            <pc:sldMk cId="3344706939" sldId="276"/>
            <ac:spMk id="2" creationId="{4CA9535E-9CB3-E462-AE1C-2433D65F770B}"/>
          </ac:spMkLst>
        </pc:spChg>
      </pc:sldChg>
      <pc:sldChg chg="modSp del ord">
        <pc:chgData name="Plamena Varadinova Kovacheva (2517259)" userId="958a6265-3d74-43fd-a594-12d386c435ab" providerId="ADAL" clId="{43E603E0-22CD-4EAA-AA7F-7E8F8859DE20}" dt="2026-04-19T13:24:20.700" v="2176" actId="2696"/>
        <pc:sldMkLst>
          <pc:docMk/>
          <pc:sldMk cId="4049313402" sldId="277"/>
        </pc:sldMkLst>
      </pc:sldChg>
      <pc:sldChg chg="modSp mod">
        <pc:chgData name="Plamena Varadinova Kovacheva (2517259)" userId="958a6265-3d74-43fd-a594-12d386c435ab" providerId="ADAL" clId="{43E603E0-22CD-4EAA-AA7F-7E8F8859DE20}" dt="2026-04-19T13:47:41.904" v="2277" actId="14100"/>
        <pc:sldMkLst>
          <pc:docMk/>
          <pc:sldMk cId="831654126" sldId="278"/>
        </pc:sldMkLst>
        <pc:spChg chg="mod">
          <ac:chgData name="Plamena Varadinova Kovacheva (2517259)" userId="958a6265-3d74-43fd-a594-12d386c435ab" providerId="ADAL" clId="{43E603E0-22CD-4EAA-AA7F-7E8F8859DE20}" dt="2026-04-19T12:49:05.632" v="1518"/>
          <ac:spMkLst>
            <pc:docMk/>
            <pc:sldMk cId="831654126" sldId="278"/>
            <ac:spMk id="2" creationId="{C89AE6B9-F7AD-DA6F-3119-A678D8005508}"/>
          </ac:spMkLst>
        </pc:spChg>
        <pc:spChg chg="mod">
          <ac:chgData name="Plamena Varadinova Kovacheva (2517259)" userId="958a6265-3d74-43fd-a594-12d386c435ab" providerId="ADAL" clId="{43E603E0-22CD-4EAA-AA7F-7E8F8859DE20}" dt="2026-04-19T12:49:05.632" v="1518"/>
          <ac:spMkLst>
            <pc:docMk/>
            <pc:sldMk cId="831654126" sldId="278"/>
            <ac:spMk id="3" creationId="{FEA25861-24CC-C4F2-4EDC-93BD2C77C89A}"/>
          </ac:spMkLst>
        </pc:spChg>
        <pc:spChg chg="mod">
          <ac:chgData name="Plamena Varadinova Kovacheva (2517259)" userId="958a6265-3d74-43fd-a594-12d386c435ab" providerId="ADAL" clId="{43E603E0-22CD-4EAA-AA7F-7E8F8859DE20}" dt="2026-04-19T12:49:05.632" v="1518"/>
          <ac:spMkLst>
            <pc:docMk/>
            <pc:sldMk cId="831654126" sldId="278"/>
            <ac:spMk id="4" creationId="{FF776F51-A367-6B6E-F55E-8B49D5A8341E}"/>
          </ac:spMkLst>
        </pc:spChg>
        <pc:picChg chg="mod">
          <ac:chgData name="Plamena Varadinova Kovacheva (2517259)" userId="958a6265-3d74-43fd-a594-12d386c435ab" providerId="ADAL" clId="{43E603E0-22CD-4EAA-AA7F-7E8F8859DE20}" dt="2026-04-19T13:47:41.904" v="2277" actId="14100"/>
          <ac:picMkLst>
            <pc:docMk/>
            <pc:sldMk cId="831654126" sldId="278"/>
            <ac:picMk id="5" creationId="{C72802E5-B943-EED1-41AD-018EBA5BA5DB}"/>
          </ac:picMkLst>
        </pc:picChg>
      </pc:sldChg>
      <pc:sldChg chg="modSp mod">
        <pc:chgData name="Plamena Varadinova Kovacheva (2517259)" userId="958a6265-3d74-43fd-a594-12d386c435ab" providerId="ADAL" clId="{43E603E0-22CD-4EAA-AA7F-7E8F8859DE20}" dt="2026-04-19T15:12:58.065" v="4661" actId="114"/>
        <pc:sldMkLst>
          <pc:docMk/>
          <pc:sldMk cId="2064367624" sldId="279"/>
        </pc:sldMkLst>
        <pc:spChg chg="mod">
          <ac:chgData name="Plamena Varadinova Kovacheva (2517259)" userId="958a6265-3d74-43fd-a594-12d386c435ab" providerId="ADAL" clId="{43E603E0-22CD-4EAA-AA7F-7E8F8859DE20}" dt="2026-04-19T15:12:58.065" v="4661" actId="114"/>
          <ac:spMkLst>
            <pc:docMk/>
            <pc:sldMk cId="2064367624" sldId="279"/>
            <ac:spMk id="2" creationId="{F3258072-EE5D-8838-531E-C0C5C8848478}"/>
          </ac:spMkLst>
        </pc:spChg>
        <pc:spChg chg="mod">
          <ac:chgData name="Plamena Varadinova Kovacheva (2517259)" userId="958a6265-3d74-43fd-a594-12d386c435ab" providerId="ADAL" clId="{43E603E0-22CD-4EAA-AA7F-7E8F8859DE20}" dt="2026-04-19T13:53:03.455" v="2355" actId="255"/>
          <ac:spMkLst>
            <pc:docMk/>
            <pc:sldMk cId="2064367624" sldId="279"/>
            <ac:spMk id="3" creationId="{187FB3DC-6615-6E19-D9AE-1A8AB816C255}"/>
          </ac:spMkLst>
        </pc:spChg>
        <pc:spChg chg="mod">
          <ac:chgData name="Plamena Varadinova Kovacheva (2517259)" userId="958a6265-3d74-43fd-a594-12d386c435ab" providerId="ADAL" clId="{43E603E0-22CD-4EAA-AA7F-7E8F8859DE20}" dt="2026-04-19T12:49:05.632" v="1518"/>
          <ac:spMkLst>
            <pc:docMk/>
            <pc:sldMk cId="2064367624" sldId="279"/>
            <ac:spMk id="4" creationId="{2B370199-4347-2B02-7BDF-C1D742F5DBA6}"/>
          </ac:spMkLst>
        </pc:spChg>
        <pc:spChg chg="mod">
          <ac:chgData name="Plamena Varadinova Kovacheva (2517259)" userId="958a6265-3d74-43fd-a594-12d386c435ab" providerId="ADAL" clId="{43E603E0-22CD-4EAA-AA7F-7E8F8859DE20}" dt="2026-04-19T13:52:43.831" v="2353" actId="5793"/>
          <ac:spMkLst>
            <pc:docMk/>
            <pc:sldMk cId="2064367624" sldId="279"/>
            <ac:spMk id="6" creationId="{9873046B-96B3-B326-0882-CDBAB16747AE}"/>
          </ac:spMkLst>
        </pc:spChg>
      </pc:sldChg>
      <pc:sldChg chg="addSp delSp modSp mod">
        <pc:chgData name="Plamena Varadinova Kovacheva (2517259)" userId="958a6265-3d74-43fd-a594-12d386c435ab" providerId="ADAL" clId="{43E603E0-22CD-4EAA-AA7F-7E8F8859DE20}" dt="2026-04-19T15:08:59.903" v="4625" actId="732"/>
        <pc:sldMkLst>
          <pc:docMk/>
          <pc:sldMk cId="1994476570" sldId="280"/>
        </pc:sldMkLst>
        <pc:spChg chg="mod">
          <ac:chgData name="Plamena Varadinova Kovacheva (2517259)" userId="958a6265-3d74-43fd-a594-12d386c435ab" providerId="ADAL" clId="{43E603E0-22CD-4EAA-AA7F-7E8F8859DE20}" dt="2026-04-19T15:02:07.399" v="4465" actId="207"/>
          <ac:spMkLst>
            <pc:docMk/>
            <pc:sldMk cId="1994476570" sldId="280"/>
            <ac:spMk id="2" creationId="{9199532E-C2FC-0861-09BC-BDEA96B896F8}"/>
          </ac:spMkLst>
        </pc:spChg>
        <pc:spChg chg="del mod">
          <ac:chgData name="Plamena Varadinova Kovacheva (2517259)" userId="958a6265-3d74-43fd-a594-12d386c435ab" providerId="ADAL" clId="{43E603E0-22CD-4EAA-AA7F-7E8F8859DE20}" dt="2026-04-19T14:59:19.180" v="4411" actId="21"/>
          <ac:spMkLst>
            <pc:docMk/>
            <pc:sldMk cId="1994476570" sldId="280"/>
            <ac:spMk id="3" creationId="{9B4E060D-DB6B-B2F2-DD4A-50EAA1195D6D}"/>
          </ac:spMkLst>
        </pc:spChg>
        <pc:spChg chg="del mod">
          <ac:chgData name="Plamena Varadinova Kovacheva (2517259)" userId="958a6265-3d74-43fd-a594-12d386c435ab" providerId="ADAL" clId="{43E603E0-22CD-4EAA-AA7F-7E8F8859DE20}" dt="2026-04-19T14:59:23.989" v="4412" actId="21"/>
          <ac:spMkLst>
            <pc:docMk/>
            <pc:sldMk cId="1994476570" sldId="280"/>
            <ac:spMk id="4" creationId="{CA8C917C-2973-F146-6EA7-66C5643F23E2}"/>
          </ac:spMkLst>
        </pc:spChg>
        <pc:spChg chg="add mod">
          <ac:chgData name="Plamena Varadinova Kovacheva (2517259)" userId="958a6265-3d74-43fd-a594-12d386c435ab" providerId="ADAL" clId="{43E603E0-22CD-4EAA-AA7F-7E8F8859DE20}" dt="2026-04-19T15:08:27.911" v="4622" actId="207"/>
          <ac:spMkLst>
            <pc:docMk/>
            <pc:sldMk cId="1994476570" sldId="280"/>
            <ac:spMk id="7" creationId="{5D21A76D-B36C-1DE4-9EAA-031C8C8C2CDD}"/>
          </ac:spMkLst>
        </pc:spChg>
        <pc:picChg chg="add">
          <ac:chgData name="Plamena Varadinova Kovacheva (2517259)" userId="958a6265-3d74-43fd-a594-12d386c435ab" providerId="ADAL" clId="{43E603E0-22CD-4EAA-AA7F-7E8F8859DE20}" dt="2026-04-19T14:59:32.058" v="4413"/>
          <ac:picMkLst>
            <pc:docMk/>
            <pc:sldMk cId="1994476570" sldId="280"/>
            <ac:picMk id="5" creationId="{70DD8198-10EE-DAE6-0356-8A426B0C01A3}"/>
          </ac:picMkLst>
        </pc:picChg>
        <pc:picChg chg="add mod modCrop">
          <ac:chgData name="Plamena Varadinova Kovacheva (2517259)" userId="958a6265-3d74-43fd-a594-12d386c435ab" providerId="ADAL" clId="{43E603E0-22CD-4EAA-AA7F-7E8F8859DE20}" dt="2026-04-19T15:08:59.903" v="4625" actId="732"/>
          <ac:picMkLst>
            <pc:docMk/>
            <pc:sldMk cId="1994476570" sldId="280"/>
            <ac:picMk id="6" creationId="{CCDF7C0D-85A9-B435-76A6-CE42B269E102}"/>
          </ac:picMkLst>
        </pc:picChg>
      </pc:sldChg>
      <pc:sldChg chg="addSp modSp mod">
        <pc:chgData name="Plamena Varadinova Kovacheva (2517259)" userId="958a6265-3d74-43fd-a594-12d386c435ab" providerId="ADAL" clId="{43E603E0-22CD-4EAA-AA7F-7E8F8859DE20}" dt="2026-04-19T15:13:03.306" v="4662" actId="114"/>
        <pc:sldMkLst>
          <pc:docMk/>
          <pc:sldMk cId="566254904" sldId="281"/>
        </pc:sldMkLst>
        <pc:spChg chg="mod">
          <ac:chgData name="Plamena Varadinova Kovacheva (2517259)" userId="958a6265-3d74-43fd-a594-12d386c435ab" providerId="ADAL" clId="{43E603E0-22CD-4EAA-AA7F-7E8F8859DE20}" dt="2026-04-19T15:13:03.306" v="4662" actId="114"/>
          <ac:spMkLst>
            <pc:docMk/>
            <pc:sldMk cId="566254904" sldId="281"/>
            <ac:spMk id="2" creationId="{099C7AAD-943E-4457-87A2-04CB6A710F71}"/>
          </ac:spMkLst>
        </pc:spChg>
        <pc:spChg chg="mod">
          <ac:chgData name="Plamena Varadinova Kovacheva (2517259)" userId="958a6265-3d74-43fd-a594-12d386c435ab" providerId="ADAL" clId="{43E603E0-22CD-4EAA-AA7F-7E8F8859DE20}" dt="2026-04-19T14:55:49.519" v="4236" actId="20577"/>
          <ac:spMkLst>
            <pc:docMk/>
            <pc:sldMk cId="566254904" sldId="281"/>
            <ac:spMk id="3" creationId="{73120BF5-BBF2-FAF3-6548-5398DE9485AA}"/>
          </ac:spMkLst>
        </pc:spChg>
        <pc:spChg chg="mod">
          <ac:chgData name="Plamena Varadinova Kovacheva (2517259)" userId="958a6265-3d74-43fd-a594-12d386c435ab" providerId="ADAL" clId="{43E603E0-22CD-4EAA-AA7F-7E8F8859DE20}" dt="2026-04-19T14:58:01.426" v="4410" actId="20577"/>
          <ac:spMkLst>
            <pc:docMk/>
            <pc:sldMk cId="566254904" sldId="281"/>
            <ac:spMk id="4" creationId="{F5DDB5D6-F34D-D2F8-F0B6-F473CF64E802}"/>
          </ac:spMkLst>
        </pc:spChg>
        <pc:spChg chg="add mod">
          <ac:chgData name="Plamena Varadinova Kovacheva (2517259)" userId="958a6265-3d74-43fd-a594-12d386c435ab" providerId="ADAL" clId="{43E603E0-22CD-4EAA-AA7F-7E8F8859DE20}" dt="2026-04-19T14:01:39.972" v="3752" actId="1076"/>
          <ac:spMkLst>
            <pc:docMk/>
            <pc:sldMk cId="566254904" sldId="281"/>
            <ac:spMk id="5" creationId="{B6CEB0C6-78E7-ED2B-2241-C4C6860FCE87}"/>
          </ac:spMkLst>
        </pc:spChg>
        <pc:spChg chg="add mod">
          <ac:chgData name="Plamena Varadinova Kovacheva (2517259)" userId="958a6265-3d74-43fd-a594-12d386c435ab" providerId="ADAL" clId="{43E603E0-22CD-4EAA-AA7F-7E8F8859DE20}" dt="2026-04-19T14:02:02.010" v="3755" actId="14100"/>
          <ac:spMkLst>
            <pc:docMk/>
            <pc:sldMk cId="566254904" sldId="281"/>
            <ac:spMk id="6" creationId="{A6FEA6C5-656A-7B66-79C8-260789CB4249}"/>
          </ac:spMkLst>
        </pc:spChg>
        <pc:spChg chg="add mod">
          <ac:chgData name="Plamena Varadinova Kovacheva (2517259)" userId="958a6265-3d74-43fd-a594-12d386c435ab" providerId="ADAL" clId="{43E603E0-22CD-4EAA-AA7F-7E8F8859DE20}" dt="2026-04-19T14:03:22.236" v="3776" actId="207"/>
          <ac:spMkLst>
            <pc:docMk/>
            <pc:sldMk cId="566254904" sldId="281"/>
            <ac:spMk id="7" creationId="{DD9365A2-0D9C-82C7-5626-E2B84D29FB1E}"/>
          </ac:spMkLst>
        </pc:spChg>
        <pc:spChg chg="add mod">
          <ac:chgData name="Plamena Varadinova Kovacheva (2517259)" userId="958a6265-3d74-43fd-a594-12d386c435ab" providerId="ADAL" clId="{43E603E0-22CD-4EAA-AA7F-7E8F8859DE20}" dt="2026-04-19T14:03:30.031" v="3777" actId="14100"/>
          <ac:spMkLst>
            <pc:docMk/>
            <pc:sldMk cId="566254904" sldId="281"/>
            <ac:spMk id="8" creationId="{D05E4727-EA06-5595-8D41-75628BD0D130}"/>
          </ac:spMkLst>
        </pc:spChg>
      </pc:sldChg>
      <pc:sldChg chg="delSp modSp mod">
        <pc:chgData name="Plamena Varadinova Kovacheva (2517259)" userId="958a6265-3d74-43fd-a594-12d386c435ab" providerId="ADAL" clId="{43E603E0-22CD-4EAA-AA7F-7E8F8859DE20}" dt="2026-04-19T15:12:00.001" v="4645" actId="5793"/>
        <pc:sldMkLst>
          <pc:docMk/>
          <pc:sldMk cId="3256821442" sldId="282"/>
        </pc:sldMkLst>
        <pc:spChg chg="mod">
          <ac:chgData name="Plamena Varadinova Kovacheva (2517259)" userId="958a6265-3d74-43fd-a594-12d386c435ab" providerId="ADAL" clId="{43E603E0-22CD-4EAA-AA7F-7E8F8859DE20}" dt="2026-04-19T15:12:00.001" v="4645" actId="5793"/>
          <ac:spMkLst>
            <pc:docMk/>
            <pc:sldMk cId="3256821442" sldId="282"/>
            <ac:spMk id="2" creationId="{F5270AF1-A944-19B1-F0AB-D210B20C37E3}"/>
          </ac:spMkLst>
        </pc:spChg>
        <pc:spChg chg="del mod">
          <ac:chgData name="Plamena Varadinova Kovacheva (2517259)" userId="958a6265-3d74-43fd-a594-12d386c435ab" providerId="ADAL" clId="{43E603E0-22CD-4EAA-AA7F-7E8F8859DE20}" dt="2026-04-19T15:09:53.204" v="4626" actId="21"/>
          <ac:spMkLst>
            <pc:docMk/>
            <pc:sldMk cId="3256821442" sldId="282"/>
            <ac:spMk id="3" creationId="{103500FF-3486-A77C-3924-AB6C61280DE8}"/>
          </ac:spMkLst>
        </pc:spChg>
        <pc:spChg chg="del mod">
          <ac:chgData name="Plamena Varadinova Kovacheva (2517259)" userId="958a6265-3d74-43fd-a594-12d386c435ab" providerId="ADAL" clId="{43E603E0-22CD-4EAA-AA7F-7E8F8859DE20}" dt="2026-04-19T15:09:56.501" v="4627" actId="21"/>
          <ac:spMkLst>
            <pc:docMk/>
            <pc:sldMk cId="3256821442" sldId="282"/>
            <ac:spMk id="4" creationId="{B2CAFE2E-5C6D-F96F-A889-953B8840D267}"/>
          </ac:spMkLst>
        </pc:spChg>
      </pc:sldChg>
      <pc:sldChg chg="modSp add mod ord">
        <pc:chgData name="Plamena Varadinova Kovacheva (2517259)" userId="958a6265-3d74-43fd-a594-12d386c435ab" providerId="ADAL" clId="{43E603E0-22CD-4EAA-AA7F-7E8F8859DE20}" dt="2026-04-12T16:04:34.629" v="1508" actId="20577"/>
        <pc:sldMkLst>
          <pc:docMk/>
          <pc:sldMk cId="4056947983" sldId="284"/>
        </pc:sldMkLst>
        <pc:spChg chg="mod">
          <ac:chgData name="Plamena Varadinova Kovacheva (2517259)" userId="958a6265-3d74-43fd-a594-12d386c435ab" providerId="ADAL" clId="{43E603E0-22CD-4EAA-AA7F-7E8F8859DE20}" dt="2026-04-12T15:58:48.248" v="1302" actId="20577"/>
          <ac:spMkLst>
            <pc:docMk/>
            <pc:sldMk cId="4056947983" sldId="284"/>
            <ac:spMk id="5" creationId="{D20A755A-A830-41FC-6C62-AFE270A63F92}"/>
          </ac:spMkLst>
        </pc:spChg>
        <pc:spChg chg="mod">
          <ac:chgData name="Plamena Varadinova Kovacheva (2517259)" userId="958a6265-3d74-43fd-a594-12d386c435ab" providerId="ADAL" clId="{43E603E0-22CD-4EAA-AA7F-7E8F8859DE20}" dt="2026-04-12T16:04:34.629" v="1508" actId="20577"/>
          <ac:spMkLst>
            <pc:docMk/>
            <pc:sldMk cId="4056947983" sldId="284"/>
            <ac:spMk id="10" creationId="{AB853772-F0B2-06F8-D553-EF62259DFEB2}"/>
          </ac:spMkLst>
        </pc:spChg>
      </pc:sldChg>
      <pc:sldChg chg="addSp delSp modSp add mod modTransition modAnim">
        <pc:chgData name="Plamena Varadinova Kovacheva (2517259)" userId="958a6265-3d74-43fd-a594-12d386c435ab" providerId="ADAL" clId="{43E603E0-22CD-4EAA-AA7F-7E8F8859DE20}" dt="2026-04-19T15:42:37.519" v="4698" actId="113"/>
        <pc:sldMkLst>
          <pc:docMk/>
          <pc:sldMk cId="4073869894" sldId="285"/>
        </pc:sldMkLst>
        <pc:spChg chg="mod">
          <ac:chgData name="Plamena Varadinova Kovacheva (2517259)" userId="958a6265-3d74-43fd-a594-12d386c435ab" providerId="ADAL" clId="{43E603E0-22CD-4EAA-AA7F-7E8F8859DE20}" dt="2026-04-19T15:42:37.519" v="4698" actId="113"/>
          <ac:spMkLst>
            <pc:docMk/>
            <pc:sldMk cId="4073869894" sldId="285"/>
            <ac:spMk id="2" creationId="{85F2FD6A-939E-EC82-4441-3FD74987093F}"/>
          </ac:spMkLst>
        </pc:spChg>
        <pc:spChg chg="add mod">
          <ac:chgData name="Plamena Varadinova Kovacheva (2517259)" userId="958a6265-3d74-43fd-a594-12d386c435ab" providerId="ADAL" clId="{43E603E0-22CD-4EAA-AA7F-7E8F8859DE20}" dt="2026-04-19T13:08:20.511" v="1745" actId="1076"/>
          <ac:spMkLst>
            <pc:docMk/>
            <pc:sldMk cId="4073869894" sldId="285"/>
            <ac:spMk id="3" creationId="{8CDD71AC-2719-98A2-5B8E-E91E497ABDD8}"/>
          </ac:spMkLst>
        </pc:spChg>
        <pc:spChg chg="add del mod">
          <ac:chgData name="Plamena Varadinova Kovacheva (2517259)" userId="958a6265-3d74-43fd-a594-12d386c435ab" providerId="ADAL" clId="{43E603E0-22CD-4EAA-AA7F-7E8F8859DE20}" dt="2026-04-19T13:11:49.998" v="1856" actId="478"/>
          <ac:spMkLst>
            <pc:docMk/>
            <pc:sldMk cId="4073869894" sldId="285"/>
            <ac:spMk id="4" creationId="{EFFB30C9-0F53-6B65-1866-3738AFFE2A3B}"/>
          </ac:spMkLst>
        </pc:spChg>
        <pc:spChg chg="mod">
          <ac:chgData name="Plamena Varadinova Kovacheva (2517259)" userId="958a6265-3d74-43fd-a594-12d386c435ab" providerId="ADAL" clId="{43E603E0-22CD-4EAA-AA7F-7E8F8859DE20}" dt="2026-04-19T13:00:14.515" v="1564" actId="1076"/>
          <ac:spMkLst>
            <pc:docMk/>
            <pc:sldMk cId="4073869894" sldId="285"/>
            <ac:spMk id="5" creationId="{0A302AF2-7CDD-AAFE-491D-B918D139A6C1}"/>
          </ac:spMkLst>
        </pc:spChg>
        <pc:spChg chg="add mod">
          <ac:chgData name="Plamena Varadinova Kovacheva (2517259)" userId="958a6265-3d74-43fd-a594-12d386c435ab" providerId="ADAL" clId="{43E603E0-22CD-4EAA-AA7F-7E8F8859DE20}" dt="2026-04-19T13:14:46.626" v="1977" actId="20577"/>
          <ac:spMkLst>
            <pc:docMk/>
            <pc:sldMk cId="4073869894" sldId="285"/>
            <ac:spMk id="6" creationId="{0053D4F3-81FA-C7A0-FE7F-1FC6C18FA6A9}"/>
          </ac:spMkLst>
        </pc:spChg>
        <pc:spChg chg="add mod">
          <ac:chgData name="Plamena Varadinova Kovacheva (2517259)" userId="958a6265-3d74-43fd-a594-12d386c435ab" providerId="ADAL" clId="{43E603E0-22CD-4EAA-AA7F-7E8F8859DE20}" dt="2026-04-19T13:17:45.934" v="2067" actId="1076"/>
          <ac:spMkLst>
            <pc:docMk/>
            <pc:sldMk cId="4073869894" sldId="285"/>
            <ac:spMk id="7" creationId="{04B5E10A-4E42-9162-EFC6-0BCAD4C4E232}"/>
          </ac:spMkLst>
        </pc:spChg>
        <pc:spChg chg="add mod">
          <ac:chgData name="Plamena Varadinova Kovacheva (2517259)" userId="958a6265-3d74-43fd-a594-12d386c435ab" providerId="ADAL" clId="{43E603E0-22CD-4EAA-AA7F-7E8F8859DE20}" dt="2026-04-19T13:21:19.628" v="2071" actId="20577"/>
          <ac:spMkLst>
            <pc:docMk/>
            <pc:sldMk cId="4073869894" sldId="285"/>
            <ac:spMk id="8" creationId="{EED00B78-1C76-AD5B-CECD-5340F9C4770D}"/>
          </ac:spMkLst>
        </pc:spChg>
        <pc:picChg chg="add mod">
          <ac:chgData name="Plamena Varadinova Kovacheva (2517259)" userId="958a6265-3d74-43fd-a594-12d386c435ab" providerId="ADAL" clId="{43E603E0-22CD-4EAA-AA7F-7E8F8859DE20}" dt="2026-04-19T13:43:02.588" v="2271" actId="14100"/>
          <ac:picMkLst>
            <pc:docMk/>
            <pc:sldMk cId="4073869894" sldId="285"/>
            <ac:picMk id="1026" creationId="{0CB158DF-0D53-148A-0D37-7F326411C7DD}"/>
          </ac:picMkLst>
        </pc:picChg>
      </pc:sldChg>
      <pc:sldChg chg="add">
        <pc:chgData name="Plamena Varadinova Kovacheva (2517259)" userId="958a6265-3d74-43fd-a594-12d386c435ab" providerId="ADAL" clId="{43E603E0-22CD-4EAA-AA7F-7E8F8859DE20}" dt="2026-04-19T13:30:38.262" v="2191" actId="2890"/>
        <pc:sldMkLst>
          <pc:docMk/>
          <pc:sldMk cId="645460913" sldId="28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7939FE9-0B2E-4997-BA24-44FF9669BA9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0AE1028-7A43-40A3-A2EC-124FFB073D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3D3C9-ED3E-4430-A8CA-03711A676035}" type="datetimeFigureOut">
              <a:rPr lang="en-US" smtClean="0"/>
              <a:t>4/19/2026</a:t>
            </a:fld>
            <a:endParaRPr lang="en-US"/>
          </a:p>
        </p:txBody>
      </p:sp>
      <p:sp>
        <p:nvSpPr>
          <p:cNvPr id="4" name="Footer Placeholder 3">
            <a:extLst>
              <a:ext uri="{FF2B5EF4-FFF2-40B4-BE49-F238E27FC236}">
                <a16:creationId xmlns:a16="http://schemas.microsoft.com/office/drawing/2014/main" id="{8ACACB66-3B0A-415A-9449-9278044DA54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9B7EC22-6F70-469D-B720-84BF796C51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A94CC5C-2831-4FAC-8076-6410B257E0B7}" type="slidenum">
              <a:rPr lang="en-US" smtClean="0"/>
              <a:t>‹#›</a:t>
            </a:fld>
            <a:endParaRPr lang="en-US"/>
          </a:p>
        </p:txBody>
      </p:sp>
    </p:spTree>
    <p:extLst>
      <p:ext uri="{BB962C8B-B14F-4D97-AF65-F5344CB8AC3E}">
        <p14:creationId xmlns:p14="http://schemas.microsoft.com/office/powerpoint/2010/main" val="9509838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E67E2B-6215-4DB6-B113-75ACD1123374}" type="datetimeFigureOut">
              <a:rPr lang="en-US" smtClean="0"/>
              <a:t>4/19/2026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BC8106-034A-47C1-ADA6-0A1F9E0E7474}" type="slidenum">
              <a:rPr lang="en-US" smtClean="0"/>
              <a:t>‹#›</a:t>
            </a:fld>
            <a:endParaRPr lang="en-US"/>
          </a:p>
        </p:txBody>
      </p:sp>
    </p:spTree>
    <p:extLst>
      <p:ext uri="{BB962C8B-B14F-4D97-AF65-F5344CB8AC3E}">
        <p14:creationId xmlns:p14="http://schemas.microsoft.com/office/powerpoint/2010/main" val="2880787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6BC8106-034A-47C1-ADA6-0A1F9E0E7474}" type="slidenum">
              <a:rPr lang="en-US" smtClean="0"/>
              <a:t>1</a:t>
            </a:fld>
            <a:endParaRPr lang="en-US"/>
          </a:p>
        </p:txBody>
      </p:sp>
    </p:spTree>
    <p:extLst>
      <p:ext uri="{BB962C8B-B14F-4D97-AF65-F5344CB8AC3E}">
        <p14:creationId xmlns:p14="http://schemas.microsoft.com/office/powerpoint/2010/main" val="309585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6BC8106-034A-47C1-ADA6-0A1F9E0E7474}" type="slidenum">
              <a:rPr lang="en-US" smtClean="0"/>
              <a:t>2</a:t>
            </a:fld>
            <a:endParaRPr lang="en-US"/>
          </a:p>
        </p:txBody>
      </p:sp>
    </p:spTree>
    <p:extLst>
      <p:ext uri="{BB962C8B-B14F-4D97-AF65-F5344CB8AC3E}">
        <p14:creationId xmlns:p14="http://schemas.microsoft.com/office/powerpoint/2010/main" val="3329823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6BC8106-034A-47C1-ADA6-0A1F9E0E7474}" type="slidenum">
              <a:rPr lang="en-US" smtClean="0"/>
              <a:t>15</a:t>
            </a:fld>
            <a:endParaRPr lang="en-US"/>
          </a:p>
        </p:txBody>
      </p:sp>
    </p:spTree>
    <p:extLst>
      <p:ext uri="{BB962C8B-B14F-4D97-AF65-F5344CB8AC3E}">
        <p14:creationId xmlns:p14="http://schemas.microsoft.com/office/powerpoint/2010/main" val="497408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7DE6118-2437-4B30-8E3C-4D2BE6020583}" type="datetimeFigureOut">
              <a:rPr lang="en-US" smtClean="0"/>
              <a:pPr/>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4204855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252784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958554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43024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smtClean="0"/>
              <a:t>4/19/2026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2186608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smtClean="0"/>
              <a:t>4/19/2026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1403524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4/19/2026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2068229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4274647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477763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3649369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5387792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1968240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18908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2286549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164550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944768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7DE6118-2437-4B30-8E3C-4D2BE6020583}" type="datetimeFigureOut">
              <a:rPr lang="en-US" smtClean="0"/>
              <a:pPr/>
              <a:t>4/19/2026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9E57DC2-970A-4B3E-BB1C-7A09969E49DF}" type="slidenum">
              <a:rPr lang="en-US" smtClean="0"/>
              <a:pPr/>
              <a:t>‹#›</a:t>
            </a:fld>
            <a:endParaRPr lang="en-US"/>
          </a:p>
        </p:txBody>
      </p:sp>
    </p:spTree>
    <p:extLst>
      <p:ext uri="{BB962C8B-B14F-4D97-AF65-F5344CB8AC3E}">
        <p14:creationId xmlns:p14="http://schemas.microsoft.com/office/powerpoint/2010/main" val="598808316"/>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creativecommons.org/licenses/by-sa/3.0/" TargetMode="External"/><Relationship Id="rId5" Type="http://schemas.openxmlformats.org/officeDocument/2006/relationships/image" Target="../media/image2.png"/><Relationship Id="rId4" Type="http://schemas.openxmlformats.org/officeDocument/2006/relationships/hyperlink" Target="https://commons.wikimedia.org/wiki/File:Airplane_on_sky.jp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0461DC49-1338-C24E-A3BB-5919AD12F596}"/>
              </a:ext>
            </a:extLst>
          </p:cNvPr>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0" y="0"/>
            <a:ext cx="10383140" cy="6859300"/>
          </a:xfrm>
          <a:prstGeom prst="rect">
            <a:avLst/>
          </a:prstGeom>
        </p:spPr>
      </p:pic>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307210" y="284549"/>
            <a:ext cx="7766936" cy="1646302"/>
          </a:xfrm>
        </p:spPr>
        <p:txBody>
          <a:bodyPr>
            <a:normAutofit/>
          </a:bodyPr>
          <a:lstStyle/>
          <a:p>
            <a:r>
              <a:rPr lang="en-US" sz="4000">
                <a:solidFill>
                  <a:schemeClr val="tx1">
                    <a:lumMod val="10000"/>
                  </a:schemeClr>
                </a:solidFill>
              </a:rPr>
              <a:t>Group presentation – </a:t>
            </a:r>
            <a:br>
              <a:rPr lang="en-US" sz="4000">
                <a:solidFill>
                  <a:schemeClr val="tx1">
                    <a:lumMod val="10000"/>
                  </a:schemeClr>
                </a:solidFill>
              </a:rPr>
            </a:br>
            <a:r>
              <a:rPr lang="en-US" sz="4000">
                <a:solidFill>
                  <a:schemeClr val="tx1">
                    <a:lumMod val="10000"/>
                  </a:schemeClr>
                </a:solidFill>
              </a:rPr>
              <a:t>FLIGHT FOODS  Ltd</a:t>
            </a:r>
          </a:p>
        </p:txBody>
      </p:sp>
      <p:sp>
        <p:nvSpPr>
          <p:cNvPr id="4" name="Subtitle 3">
            <a:extLst>
              <a:ext uri="{FF2B5EF4-FFF2-40B4-BE49-F238E27FC236}">
                <a16:creationId xmlns:a16="http://schemas.microsoft.com/office/drawing/2014/main" id="{6E661E49-0788-40C2-A5B6-638ADED71159}"/>
              </a:ext>
            </a:extLst>
          </p:cNvPr>
          <p:cNvSpPr>
            <a:spLocks noGrp="1"/>
          </p:cNvSpPr>
          <p:nvPr>
            <p:ph type="subTitle" idx="1"/>
          </p:nvPr>
        </p:nvSpPr>
        <p:spPr>
          <a:xfrm rot="10800000" flipV="1">
            <a:off x="-81482" y="5415125"/>
            <a:ext cx="3177765" cy="1367073"/>
          </a:xfrm>
        </p:spPr>
        <p:txBody>
          <a:bodyPr>
            <a:normAutofit fontScale="47500" lnSpcReduction="20000"/>
          </a:bodyPr>
          <a:lstStyle/>
          <a:p>
            <a:r>
              <a:rPr lang="en-GB" sz="3300">
                <a:solidFill>
                  <a:schemeClr val="tx1">
                    <a:lumMod val="10000"/>
                  </a:schemeClr>
                </a:solidFill>
              </a:rPr>
              <a:t>Plamena Kovacheva- 2517259, </a:t>
            </a:r>
          </a:p>
          <a:p>
            <a:r>
              <a:rPr lang="en-GB" sz="3300">
                <a:solidFill>
                  <a:schemeClr val="tx1">
                    <a:lumMod val="10000"/>
                  </a:schemeClr>
                </a:solidFill>
              </a:rPr>
              <a:t>Michael Mensah – 2442380, </a:t>
            </a:r>
          </a:p>
          <a:p>
            <a:r>
              <a:rPr lang="en-GB" sz="3300">
                <a:solidFill>
                  <a:schemeClr val="tx1">
                    <a:lumMod val="10000"/>
                  </a:schemeClr>
                </a:solidFill>
              </a:rPr>
              <a:t>Valentino Wisniewski -2515999</a:t>
            </a:r>
          </a:p>
          <a:p>
            <a:endParaRPr lang="en-GB">
              <a:solidFill>
                <a:schemeClr val="bg1">
                  <a:lumMod val="95000"/>
                </a:schemeClr>
              </a:solidFill>
            </a:endParaRPr>
          </a:p>
          <a:p>
            <a:endParaRPr lang="en-GB">
              <a:solidFill>
                <a:schemeClr val="bg1">
                  <a:lumMod val="95000"/>
                </a:schemeClr>
              </a:solidFill>
            </a:endParaRPr>
          </a:p>
          <a:p>
            <a:endParaRPr lang="en-US">
              <a:solidFill>
                <a:schemeClr val="bg2"/>
              </a:solidFill>
            </a:endParaRPr>
          </a:p>
          <a:p>
            <a:endParaRPr lang="en-US">
              <a:solidFill>
                <a:schemeClr val="bg2"/>
              </a:solidFill>
            </a:endParaRPr>
          </a:p>
        </p:txBody>
      </p:sp>
      <p:pic>
        <p:nvPicPr>
          <p:cNvPr id="3" name="Picture 2">
            <a:extLst>
              <a:ext uri="{FF2B5EF4-FFF2-40B4-BE49-F238E27FC236}">
                <a16:creationId xmlns:a16="http://schemas.microsoft.com/office/drawing/2014/main" id="{C80A1690-074E-F922-DF96-7811E1A8921F}"/>
              </a:ext>
            </a:extLst>
          </p:cNvPr>
          <p:cNvPicPr>
            <a:picLocks noChangeAspect="1"/>
          </p:cNvPicPr>
          <p:nvPr/>
        </p:nvPicPr>
        <p:blipFill>
          <a:blip r:embed="rId5"/>
          <a:stretch>
            <a:fillRect/>
          </a:stretch>
        </p:blipFill>
        <p:spPr>
          <a:xfrm>
            <a:off x="10383140" y="-1310"/>
            <a:ext cx="1808860" cy="949651"/>
          </a:xfrm>
          <a:prstGeom prst="rect">
            <a:avLst/>
          </a:prstGeom>
        </p:spPr>
      </p:pic>
      <p:sp>
        <p:nvSpPr>
          <p:cNvPr id="6" name="TextBox 5">
            <a:extLst>
              <a:ext uri="{FF2B5EF4-FFF2-40B4-BE49-F238E27FC236}">
                <a16:creationId xmlns:a16="http://schemas.microsoft.com/office/drawing/2014/main" id="{4F12461B-A649-C2CE-737B-7AA344645BB8}"/>
              </a:ext>
            </a:extLst>
          </p:cNvPr>
          <p:cNvSpPr txBox="1"/>
          <p:nvPr/>
        </p:nvSpPr>
        <p:spPr>
          <a:xfrm>
            <a:off x="7305230" y="5415125"/>
            <a:ext cx="3982340" cy="923330"/>
          </a:xfrm>
          <a:prstGeom prst="rect">
            <a:avLst/>
          </a:prstGeom>
          <a:noFill/>
        </p:spPr>
        <p:txBody>
          <a:bodyPr wrap="square" rtlCol="0">
            <a:spAutoFit/>
          </a:bodyPr>
          <a:lstStyle/>
          <a:p>
            <a:r>
              <a:rPr lang="en-GB" i="1" u="sng">
                <a:solidFill>
                  <a:schemeClr val="tx1">
                    <a:lumMod val="10000"/>
                  </a:schemeClr>
                </a:solidFill>
              </a:rPr>
              <a:t>Effective teamwork and communication LCLM4003</a:t>
            </a:r>
          </a:p>
          <a:p>
            <a:r>
              <a:rPr lang="en-GB" i="1" u="sng">
                <a:solidFill>
                  <a:schemeClr val="tx1">
                    <a:lumMod val="10000"/>
                  </a:schemeClr>
                </a:solidFill>
              </a:rPr>
              <a:t>Nadeem Mirza- Lecturer</a:t>
            </a:r>
          </a:p>
        </p:txBody>
      </p:sp>
      <p:sp>
        <p:nvSpPr>
          <p:cNvPr id="5" name="TextBox 4">
            <a:extLst>
              <a:ext uri="{FF2B5EF4-FFF2-40B4-BE49-F238E27FC236}">
                <a16:creationId xmlns:a16="http://schemas.microsoft.com/office/drawing/2014/main" id="{7DC042F5-E5ED-6B63-B1C4-742C2B18417A}"/>
              </a:ext>
            </a:extLst>
          </p:cNvPr>
          <p:cNvSpPr txBox="1"/>
          <p:nvPr/>
        </p:nvSpPr>
        <p:spPr>
          <a:xfrm>
            <a:off x="1298238" y="6859300"/>
            <a:ext cx="9595523" cy="230832"/>
          </a:xfrm>
          <a:prstGeom prst="rect">
            <a:avLst/>
          </a:prstGeom>
          <a:noFill/>
        </p:spPr>
        <p:txBody>
          <a:bodyPr wrap="square" rtlCol="0">
            <a:spAutoFit/>
          </a:bodyPr>
          <a:lstStyle/>
          <a:p>
            <a:r>
              <a:rPr lang="en-GB" sz="900">
                <a:hlinkClick r:id="rId4" tooltip="https://commons.wikimedia.org/wiki/File:Airplane_on_sky.jpg"/>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154658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4700774" y="133350"/>
            <a:ext cx="3957451" cy="895350"/>
          </a:xfrm>
        </p:spPr>
        <p:txBody>
          <a:bodyPr vert="horz" lIns="91440" tIns="45720" rIns="91440" bIns="45720" rtlCol="0" anchor="t">
            <a:normAutofit/>
          </a:bodyPr>
          <a:lstStyle/>
          <a:p>
            <a:r>
              <a:rPr lang="en-US"/>
              <a:t> </a:t>
            </a:r>
            <a:r>
              <a:rPr lang="en-US" b="1">
                <a:solidFill>
                  <a:schemeClr val="tx1">
                    <a:lumMod val="10000"/>
                  </a:schemeClr>
                </a:solidFill>
              </a:rPr>
              <a:t>OVERVIEW</a:t>
            </a:r>
          </a:p>
        </p:txBody>
      </p:sp>
      <p:pic>
        <p:nvPicPr>
          <p:cNvPr id="6" name="Content Placeholder 5" descr="Airplane in flight over clouds">
            <a:extLst>
              <a:ext uri="{FF2B5EF4-FFF2-40B4-BE49-F238E27FC236}">
                <a16:creationId xmlns:a16="http://schemas.microsoft.com/office/drawing/2014/main" id="{E3F2BF88-1DE4-5EA1-F3E8-8A2B77B41171}"/>
              </a:ext>
            </a:extLst>
          </p:cNvPr>
          <p:cNvPicPr>
            <a:picLocks noGrp="1" noChangeAspect="1"/>
          </p:cNvPicPr>
          <p:nvPr>
            <p:ph sz="half" idx="1"/>
          </p:nvPr>
        </p:nvPicPr>
        <p:blipFill>
          <a:blip r:embed="rId3"/>
          <a:stretch>
            <a:fillRect/>
          </a:stretch>
        </p:blipFill>
        <p:spPr>
          <a:xfrm>
            <a:off x="0" y="-376"/>
            <a:ext cx="4374857" cy="6857248"/>
          </a:xfrm>
        </p:spPr>
      </p:pic>
      <p:sp>
        <p:nvSpPr>
          <p:cNvPr id="4" name="Content Placeholder 3">
            <a:extLst>
              <a:ext uri="{FF2B5EF4-FFF2-40B4-BE49-F238E27FC236}">
                <a16:creationId xmlns:a16="http://schemas.microsoft.com/office/drawing/2014/main" id="{08679EE7-7A67-9719-C8B5-7457764E6B22}"/>
              </a:ext>
            </a:extLst>
          </p:cNvPr>
          <p:cNvSpPr>
            <a:spLocks noGrp="1"/>
          </p:cNvSpPr>
          <p:nvPr>
            <p:ph sz="half" idx="2"/>
          </p:nvPr>
        </p:nvSpPr>
        <p:spPr>
          <a:xfrm>
            <a:off x="4852952" y="1222049"/>
            <a:ext cx="6120237" cy="4645351"/>
          </a:xfrm>
        </p:spPr>
        <p:txBody>
          <a:bodyPr vert="horz" lIns="91440" tIns="45720" rIns="91440" bIns="45720" rtlCol="0" anchor="t">
            <a:normAutofit lnSpcReduction="10000"/>
          </a:bodyPr>
          <a:lstStyle/>
          <a:p>
            <a:pPr marL="0" indent="0">
              <a:buNone/>
            </a:pPr>
            <a:r>
              <a:rPr lang="en-GB" sz="1800">
                <a:solidFill>
                  <a:schemeClr val="tx1">
                    <a:lumMod val="10000"/>
                  </a:schemeClr>
                </a:solidFill>
              </a:rPr>
              <a:t>Introduction</a:t>
            </a:r>
          </a:p>
          <a:p>
            <a:pPr marL="0" indent="0">
              <a:buNone/>
            </a:pPr>
            <a:r>
              <a:rPr lang="en-US">
                <a:solidFill>
                  <a:schemeClr val="tx1">
                    <a:lumMod val="10000"/>
                  </a:schemeClr>
                </a:solidFill>
              </a:rPr>
              <a:t>Communication</a:t>
            </a:r>
          </a:p>
          <a:p>
            <a:pPr marL="0" indent="0">
              <a:buNone/>
            </a:pPr>
            <a:r>
              <a:rPr lang="en-GB" sz="1800">
                <a:solidFill>
                  <a:schemeClr val="tx1">
                    <a:lumMod val="10000"/>
                  </a:schemeClr>
                </a:solidFill>
              </a:rPr>
              <a:t>Communication barriers </a:t>
            </a:r>
          </a:p>
          <a:p>
            <a:pPr marL="0" indent="0">
              <a:buNone/>
            </a:pPr>
            <a:r>
              <a:rPr lang="en-GB" sz="1400">
                <a:solidFill>
                  <a:schemeClr val="tx1">
                    <a:lumMod val="10000"/>
                  </a:schemeClr>
                </a:solidFill>
              </a:rPr>
              <a:t>- Environmental noise</a:t>
            </a:r>
            <a:endParaRPr lang="en-GB">
              <a:solidFill>
                <a:schemeClr val="tx1">
                  <a:lumMod val="10000"/>
                </a:schemeClr>
              </a:solidFill>
            </a:endParaRPr>
          </a:p>
          <a:p>
            <a:pPr marL="0" indent="0">
              <a:buNone/>
            </a:pPr>
            <a:r>
              <a:rPr lang="en-GB" sz="1400">
                <a:solidFill>
                  <a:schemeClr val="tx1">
                    <a:lumMod val="10000"/>
                  </a:schemeClr>
                </a:solidFill>
              </a:rPr>
              <a:t>- Communication/Body language</a:t>
            </a:r>
            <a:endParaRPr lang="en-GB">
              <a:solidFill>
                <a:schemeClr val="tx1">
                  <a:lumMod val="10000"/>
                </a:schemeClr>
              </a:solidFill>
            </a:endParaRPr>
          </a:p>
          <a:p>
            <a:pPr marL="0" indent="0">
              <a:buNone/>
            </a:pPr>
            <a:r>
              <a:rPr lang="en-GB" sz="1400">
                <a:solidFill>
                  <a:schemeClr val="tx1">
                    <a:lumMod val="10000"/>
                  </a:schemeClr>
                </a:solidFill>
              </a:rPr>
              <a:t>- Age/Generational </a:t>
            </a:r>
            <a:endParaRPr lang="en-GB">
              <a:solidFill>
                <a:schemeClr val="tx1">
                  <a:lumMod val="10000"/>
                </a:schemeClr>
              </a:solidFill>
            </a:endParaRPr>
          </a:p>
          <a:p>
            <a:pPr marL="0" indent="0">
              <a:buNone/>
            </a:pPr>
            <a:r>
              <a:rPr lang="en-GB" sz="1400">
                <a:solidFill>
                  <a:schemeClr val="tx1">
                    <a:lumMod val="10000"/>
                  </a:schemeClr>
                </a:solidFill>
              </a:rPr>
              <a:t>-Cultural</a:t>
            </a:r>
            <a:endParaRPr lang="en-GB">
              <a:solidFill>
                <a:schemeClr val="tx1">
                  <a:lumMod val="10000"/>
                </a:schemeClr>
              </a:solidFill>
            </a:endParaRPr>
          </a:p>
          <a:p>
            <a:pPr marL="0" indent="0">
              <a:buNone/>
            </a:pPr>
            <a:r>
              <a:rPr lang="en-GB" sz="1400">
                <a:solidFill>
                  <a:schemeClr val="tx1">
                    <a:lumMod val="10000"/>
                  </a:schemeClr>
                </a:solidFill>
              </a:rPr>
              <a:t>- Emotional </a:t>
            </a:r>
            <a:endParaRPr lang="en-GB">
              <a:solidFill>
                <a:schemeClr val="tx1">
                  <a:lumMod val="10000"/>
                </a:schemeClr>
              </a:solidFill>
            </a:endParaRPr>
          </a:p>
          <a:p>
            <a:pPr marL="0" indent="0">
              <a:buNone/>
            </a:pPr>
            <a:r>
              <a:rPr lang="en-GB" sz="1800">
                <a:solidFill>
                  <a:schemeClr val="tx1">
                    <a:lumMod val="10000"/>
                  </a:schemeClr>
                </a:solidFill>
              </a:rPr>
              <a:t>Communication models</a:t>
            </a:r>
          </a:p>
          <a:p>
            <a:pPr marL="0" indent="0">
              <a:buNone/>
            </a:pPr>
            <a:r>
              <a:rPr lang="en-GB" sz="1800">
                <a:solidFill>
                  <a:schemeClr val="tx1">
                    <a:lumMod val="10000"/>
                  </a:schemeClr>
                </a:solidFill>
              </a:rPr>
              <a:t>Solutions </a:t>
            </a:r>
          </a:p>
          <a:p>
            <a:pPr marL="0" indent="0">
              <a:buNone/>
            </a:pPr>
            <a:r>
              <a:rPr lang="en-GB" sz="1800">
                <a:solidFill>
                  <a:schemeClr val="tx1">
                    <a:lumMod val="10000"/>
                  </a:schemeClr>
                </a:solidFill>
              </a:rPr>
              <a:t>Recommendations</a:t>
            </a:r>
          </a:p>
          <a:p>
            <a:pPr marL="0" indent="0">
              <a:buNone/>
            </a:pPr>
            <a:r>
              <a:rPr lang="en-GB" sz="1800">
                <a:solidFill>
                  <a:schemeClr val="tx1">
                    <a:lumMod val="10000"/>
                  </a:schemeClr>
                </a:solidFill>
              </a:rPr>
              <a:t>Conclusion</a:t>
            </a:r>
          </a:p>
          <a:p>
            <a:pPr marL="0" indent="0">
              <a:buNone/>
            </a:pPr>
            <a:r>
              <a:rPr lang="en-GB" sz="1800">
                <a:solidFill>
                  <a:schemeClr val="tx1">
                    <a:lumMod val="10000"/>
                  </a:schemeClr>
                </a:solidFill>
              </a:rPr>
              <a:t>References</a:t>
            </a:r>
          </a:p>
          <a:p>
            <a:endParaRPr lang="en-GB"/>
          </a:p>
          <a:p>
            <a:endParaRPr lang="en-GB"/>
          </a:p>
          <a:p>
            <a:endParaRPr lang="en-GB"/>
          </a:p>
          <a:p>
            <a:endParaRPr lang="en-GB"/>
          </a:p>
        </p:txBody>
      </p:sp>
    </p:spTree>
    <p:extLst>
      <p:ext uri="{BB962C8B-B14F-4D97-AF65-F5344CB8AC3E}">
        <p14:creationId xmlns:p14="http://schemas.microsoft.com/office/powerpoint/2010/main" val="107679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E3087C-0639-993C-C129-D6319A113434}"/>
              </a:ext>
            </a:extLst>
          </p:cNvPr>
          <p:cNvSpPr txBox="1"/>
          <p:nvPr/>
        </p:nvSpPr>
        <p:spPr>
          <a:xfrm>
            <a:off x="1430448" y="2408222"/>
            <a:ext cx="8184332" cy="3139321"/>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lumMod val="10000"/>
                  </a:schemeClr>
                </a:solidFill>
              </a:rPr>
              <a:t>Flight Food Ltd a medium sized company called Flight Foods Ltd the manufacture of ready airline meals.</a:t>
            </a:r>
          </a:p>
          <a:p>
            <a:endParaRPr lang="en-GB">
              <a:solidFill>
                <a:schemeClr val="bg1">
                  <a:lumMod val="10000"/>
                </a:schemeClr>
              </a:solidFill>
            </a:endParaRPr>
          </a:p>
          <a:p>
            <a:pPr marL="285750" indent="-285750">
              <a:buFont typeface="Arial" panose="020B0604020202020204" pitchFamily="34" charset="0"/>
              <a:buChar char="•"/>
            </a:pPr>
            <a:r>
              <a:rPr lang="en-GB">
                <a:solidFill>
                  <a:schemeClr val="bg1">
                    <a:lumMod val="10000"/>
                  </a:schemeClr>
                </a:solidFill>
              </a:rPr>
              <a:t>Has been struggling to increase their market due to customer complaints, </a:t>
            </a:r>
          </a:p>
          <a:p>
            <a:r>
              <a:rPr lang="en-GB">
                <a:solidFill>
                  <a:schemeClr val="bg1">
                    <a:lumMod val="10000"/>
                  </a:schemeClr>
                </a:solidFill>
              </a:rPr>
              <a:t>   undercooked, poor packaging and varies meat found in vegetarian meals.</a:t>
            </a:r>
          </a:p>
          <a:p>
            <a:endParaRPr lang="en-GB">
              <a:solidFill>
                <a:schemeClr val="bg1">
                  <a:lumMod val="10000"/>
                </a:schemeClr>
              </a:solidFill>
            </a:endParaRPr>
          </a:p>
          <a:p>
            <a:pPr marL="285750" indent="-285750">
              <a:buFont typeface="Arial" panose="020B0604020202020204" pitchFamily="34" charset="0"/>
              <a:buChar char="•"/>
            </a:pPr>
            <a:r>
              <a:rPr lang="en-GB">
                <a:solidFill>
                  <a:schemeClr val="bg1">
                    <a:lumMod val="10000"/>
                  </a:schemeClr>
                </a:solidFill>
              </a:rPr>
              <a:t> This is causing a rapid decline in market. </a:t>
            </a:r>
          </a:p>
          <a:p>
            <a:endParaRPr lang="en-GB">
              <a:solidFill>
                <a:schemeClr val="bg1">
                  <a:lumMod val="10000"/>
                </a:schemeClr>
              </a:solidFill>
            </a:endParaRPr>
          </a:p>
          <a:p>
            <a:pPr marL="285750" indent="-285750">
              <a:buFont typeface="Arial" panose="020B0604020202020204" pitchFamily="34" charset="0"/>
              <a:buChar char="•"/>
            </a:pPr>
            <a:r>
              <a:rPr lang="en-GB">
                <a:solidFill>
                  <a:schemeClr val="bg1">
                    <a:lumMod val="10000"/>
                  </a:schemeClr>
                </a:solidFill>
              </a:rPr>
              <a:t>This presentation is aimed to find a solution to the threats of ready airline meals.</a:t>
            </a:r>
          </a:p>
          <a:p>
            <a:endParaRPr lang="en-GB"/>
          </a:p>
        </p:txBody>
      </p:sp>
      <p:sp>
        <p:nvSpPr>
          <p:cNvPr id="13" name="TextBox 12">
            <a:extLst>
              <a:ext uri="{FF2B5EF4-FFF2-40B4-BE49-F238E27FC236}">
                <a16:creationId xmlns:a16="http://schemas.microsoft.com/office/drawing/2014/main" id="{C4AFC295-7E8D-DB27-C5D9-425A77863B47}"/>
              </a:ext>
            </a:extLst>
          </p:cNvPr>
          <p:cNvSpPr txBox="1"/>
          <p:nvPr/>
        </p:nvSpPr>
        <p:spPr>
          <a:xfrm>
            <a:off x="8238653" y="253497"/>
            <a:ext cx="3702868" cy="923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1" i="1" u="sng" strike="noStrike" kern="1200" cap="none" spc="0" normalizeH="0" baseline="0" noProof="0">
                <a:ln>
                  <a:noFill/>
                </a:ln>
                <a:solidFill>
                  <a:srgbClr val="CEDADF">
                    <a:lumMod val="10000"/>
                  </a:srgbClr>
                </a:solidFill>
                <a:effectLst/>
                <a:uLnTx/>
                <a:uFillTx/>
                <a:latin typeface="Trebuchet MS" panose="020B0603020202020204"/>
                <a:ea typeface="+mn-ea"/>
                <a:cs typeface="+mn-cs"/>
              </a:rPr>
              <a:t>INTRODUCTION</a:t>
            </a:r>
          </a:p>
          <a:p>
            <a:endParaRPr lang="en-GB"/>
          </a:p>
        </p:txBody>
      </p:sp>
    </p:spTree>
    <p:extLst>
      <p:ext uri="{BB962C8B-B14F-4D97-AF65-F5344CB8AC3E}">
        <p14:creationId xmlns:p14="http://schemas.microsoft.com/office/powerpoint/2010/main" val="14087547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63C64-B04D-9EC2-A1FA-8FF3CC3AD0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F2FD6A-939E-EC82-4441-3FD74987093F}"/>
              </a:ext>
            </a:extLst>
          </p:cNvPr>
          <p:cNvSpPr>
            <a:spLocks noGrp="1"/>
          </p:cNvSpPr>
          <p:nvPr>
            <p:ph type="title"/>
          </p:nvPr>
        </p:nvSpPr>
        <p:spPr>
          <a:xfrm>
            <a:off x="1421732" y="984885"/>
            <a:ext cx="9601200" cy="5660359"/>
          </a:xfrm>
        </p:spPr>
        <p:txBody>
          <a:bodyPr>
            <a:normAutofit/>
          </a:bodyPr>
          <a:lstStyle/>
          <a:p>
            <a:r>
              <a:rPr lang="en-GB" sz="1600">
                <a:solidFill>
                  <a:schemeClr val="tx1">
                    <a:lumMod val="10000"/>
                  </a:schemeClr>
                </a:solidFill>
              </a:rPr>
              <a:t>Communication is the process of sharing information, ideas, thoughts, or feelings between people.</a:t>
            </a:r>
            <a:br>
              <a:rPr lang="en-GB" sz="1600">
                <a:solidFill>
                  <a:schemeClr val="tx1">
                    <a:lumMod val="10000"/>
                  </a:schemeClr>
                </a:solidFill>
              </a:rPr>
            </a:br>
            <a:br>
              <a:rPr lang="en-GB" sz="1600">
                <a:solidFill>
                  <a:schemeClr val="tx1">
                    <a:lumMod val="10000"/>
                  </a:schemeClr>
                </a:solidFill>
              </a:rPr>
            </a:br>
            <a:br>
              <a:rPr lang="en-GB" sz="1600">
                <a:solidFill>
                  <a:schemeClr val="tx1">
                    <a:lumMod val="10000"/>
                  </a:schemeClr>
                </a:solidFill>
              </a:rPr>
            </a:br>
            <a:r>
              <a:rPr lang="en-GB" sz="2800" b="1">
                <a:solidFill>
                  <a:schemeClr val="accent2">
                    <a:lumMod val="75000"/>
                  </a:schemeClr>
                </a:solidFill>
              </a:rPr>
              <a:t>Why is communication Important?</a:t>
            </a:r>
            <a:br>
              <a:rPr lang="en-GB" sz="2800" b="1">
                <a:solidFill>
                  <a:schemeClr val="accent2">
                    <a:lumMod val="75000"/>
                  </a:schemeClr>
                </a:solidFill>
              </a:rPr>
            </a:br>
            <a:br>
              <a:rPr lang="en-GB" sz="2800" b="1">
                <a:solidFill>
                  <a:schemeClr val="accent2">
                    <a:lumMod val="75000"/>
                  </a:schemeClr>
                </a:solidFill>
              </a:rPr>
            </a:br>
            <a:r>
              <a:rPr lang="en-GB" sz="2800" b="1">
                <a:solidFill>
                  <a:schemeClr val="accent2">
                    <a:lumMod val="75000"/>
                  </a:schemeClr>
                </a:solidFill>
              </a:rPr>
              <a:t>      </a:t>
            </a:r>
            <a:r>
              <a:rPr lang="en-GB" sz="2800" b="1">
                <a:solidFill>
                  <a:schemeClr val="tx1">
                    <a:lumMod val="25000"/>
                  </a:schemeClr>
                </a:solidFill>
              </a:rPr>
              <a:t>TO BE RECEIVED - </a:t>
            </a:r>
            <a:r>
              <a:rPr lang="en-GB" sz="2000" i="1">
                <a:solidFill>
                  <a:schemeClr val="accent2">
                    <a:lumMod val="75000"/>
                  </a:schemeClr>
                </a:solidFill>
              </a:rPr>
              <a:t>To be heard; to be read. </a:t>
            </a:r>
            <a:br>
              <a:rPr lang="en-GB" sz="2000" b="1" i="1">
                <a:solidFill>
                  <a:schemeClr val="accent2">
                    <a:lumMod val="75000"/>
                  </a:schemeClr>
                </a:solidFill>
              </a:rPr>
            </a:br>
            <a:br>
              <a:rPr lang="en-GB" sz="2000" b="1" i="1">
                <a:solidFill>
                  <a:schemeClr val="accent2">
                    <a:lumMod val="75000"/>
                  </a:schemeClr>
                </a:solidFill>
              </a:rPr>
            </a:br>
            <a:r>
              <a:rPr lang="en-GB" sz="2000" b="1" i="1">
                <a:solidFill>
                  <a:schemeClr val="accent2">
                    <a:lumMod val="75000"/>
                  </a:schemeClr>
                </a:solidFill>
              </a:rPr>
              <a:t>          </a:t>
            </a:r>
            <a:br>
              <a:rPr lang="en-GB" sz="2000" b="1" i="1">
                <a:solidFill>
                  <a:schemeClr val="accent2">
                    <a:lumMod val="75000"/>
                  </a:schemeClr>
                </a:solidFill>
              </a:rPr>
            </a:br>
            <a:r>
              <a:rPr lang="en-GB" sz="2000" b="1" i="1">
                <a:solidFill>
                  <a:schemeClr val="accent2">
                    <a:lumMod val="75000"/>
                  </a:schemeClr>
                </a:solidFill>
              </a:rPr>
              <a:t>       </a:t>
            </a:r>
            <a:r>
              <a:rPr lang="en-GB" sz="2800" b="1">
                <a:solidFill>
                  <a:schemeClr val="tx1">
                    <a:lumMod val="25000"/>
                  </a:schemeClr>
                </a:solidFill>
              </a:rPr>
              <a:t>TO BE UNDERSTOOD </a:t>
            </a:r>
            <a:r>
              <a:rPr lang="en-GB" sz="2800" b="1" i="1">
                <a:solidFill>
                  <a:schemeClr val="tx1">
                    <a:lumMod val="25000"/>
                  </a:schemeClr>
                </a:solidFill>
              </a:rPr>
              <a:t>– </a:t>
            </a:r>
            <a:r>
              <a:rPr lang="en-GB" sz="2000" i="1">
                <a:solidFill>
                  <a:schemeClr val="accent1">
                    <a:lumMod val="75000"/>
                  </a:schemeClr>
                </a:solidFill>
              </a:rPr>
              <a:t>To be clear, to be comprehended. </a:t>
            </a:r>
            <a:br>
              <a:rPr lang="en-GB" sz="2000" i="1">
                <a:solidFill>
                  <a:schemeClr val="accent1">
                    <a:lumMod val="75000"/>
                  </a:schemeClr>
                </a:solidFill>
              </a:rPr>
            </a:br>
            <a:br>
              <a:rPr lang="en-GB" sz="2000" i="1">
                <a:solidFill>
                  <a:schemeClr val="accent1">
                    <a:lumMod val="75000"/>
                  </a:schemeClr>
                </a:solidFill>
              </a:rPr>
            </a:br>
            <a:br>
              <a:rPr lang="en-GB" sz="2000" i="1">
                <a:solidFill>
                  <a:schemeClr val="accent1">
                    <a:lumMod val="75000"/>
                  </a:schemeClr>
                </a:solidFill>
              </a:rPr>
            </a:br>
            <a:r>
              <a:rPr lang="en-GB" sz="2000" i="1">
                <a:solidFill>
                  <a:schemeClr val="accent1">
                    <a:lumMod val="75000"/>
                  </a:schemeClr>
                </a:solidFill>
              </a:rPr>
              <a:t>         </a:t>
            </a:r>
            <a:r>
              <a:rPr lang="en-GB" sz="2800" b="1">
                <a:solidFill>
                  <a:schemeClr val="tx1">
                    <a:lumMod val="25000"/>
                  </a:schemeClr>
                </a:solidFill>
              </a:rPr>
              <a:t>TO BE ACCEPTED – </a:t>
            </a:r>
            <a:r>
              <a:rPr lang="en-GB" sz="2000" i="1">
                <a:solidFill>
                  <a:schemeClr val="accent1">
                    <a:lumMod val="75000"/>
                  </a:schemeClr>
                </a:solidFill>
              </a:rPr>
              <a:t>To be respected and agreed with.</a:t>
            </a:r>
            <a:br>
              <a:rPr lang="en-GB" sz="2000" b="1" i="1">
                <a:solidFill>
                  <a:schemeClr val="accent2">
                    <a:lumMod val="75000"/>
                  </a:schemeClr>
                </a:solidFill>
              </a:rPr>
            </a:br>
            <a:br>
              <a:rPr lang="en-GB" sz="2000" b="1" i="1">
                <a:solidFill>
                  <a:schemeClr val="accent2">
                    <a:lumMod val="75000"/>
                  </a:schemeClr>
                </a:solidFill>
              </a:rPr>
            </a:br>
            <a:br>
              <a:rPr lang="en-GB" sz="2000" b="1" i="1">
                <a:solidFill>
                  <a:schemeClr val="accent2">
                    <a:lumMod val="75000"/>
                  </a:schemeClr>
                </a:solidFill>
              </a:rPr>
            </a:br>
            <a:r>
              <a:rPr lang="en-GB" sz="2000" b="1" i="1">
                <a:solidFill>
                  <a:schemeClr val="accent2">
                    <a:lumMod val="75000"/>
                  </a:schemeClr>
                </a:solidFill>
              </a:rPr>
              <a:t>       </a:t>
            </a:r>
            <a:r>
              <a:rPr lang="en-GB" sz="2800" b="1">
                <a:solidFill>
                  <a:schemeClr val="tx1">
                    <a:lumMod val="25000"/>
                  </a:schemeClr>
                </a:solidFill>
              </a:rPr>
              <a:t>TO GET ACTION – </a:t>
            </a:r>
            <a:r>
              <a:rPr lang="en-GB" sz="2000" i="1">
                <a:solidFill>
                  <a:schemeClr val="accent2">
                    <a:lumMod val="75000"/>
                  </a:schemeClr>
                </a:solidFill>
              </a:rPr>
              <a:t>To be acted upon, to inspire.</a:t>
            </a:r>
          </a:p>
        </p:txBody>
      </p:sp>
      <p:sp>
        <p:nvSpPr>
          <p:cNvPr id="5" name="TextBox 4">
            <a:extLst>
              <a:ext uri="{FF2B5EF4-FFF2-40B4-BE49-F238E27FC236}">
                <a16:creationId xmlns:a16="http://schemas.microsoft.com/office/drawing/2014/main" id="{0A302AF2-7CDD-AAFE-491D-B918D139A6C1}"/>
              </a:ext>
            </a:extLst>
          </p:cNvPr>
          <p:cNvSpPr txBox="1"/>
          <p:nvPr/>
        </p:nvSpPr>
        <p:spPr>
          <a:xfrm>
            <a:off x="3623729" y="0"/>
            <a:ext cx="9595184"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a:solidFill>
                  <a:schemeClr val="bg2">
                    <a:lumMod val="10000"/>
                  </a:schemeClr>
                </a:solidFill>
              </a:rPr>
              <a:t>Communication</a:t>
            </a:r>
          </a:p>
          <a:p>
            <a:endParaRPr lang="en-US"/>
          </a:p>
        </p:txBody>
      </p:sp>
      <p:sp>
        <p:nvSpPr>
          <p:cNvPr id="3" name="Cloud 2">
            <a:extLst>
              <a:ext uri="{FF2B5EF4-FFF2-40B4-BE49-F238E27FC236}">
                <a16:creationId xmlns:a16="http://schemas.microsoft.com/office/drawing/2014/main" id="{8CDD71AC-2719-98A2-5B8E-E91E497ABDD8}"/>
              </a:ext>
            </a:extLst>
          </p:cNvPr>
          <p:cNvSpPr/>
          <p:nvPr/>
        </p:nvSpPr>
        <p:spPr>
          <a:xfrm>
            <a:off x="1421732" y="2670773"/>
            <a:ext cx="570368" cy="46172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lumMod val="10000"/>
                  </a:schemeClr>
                </a:solidFill>
              </a:rPr>
              <a:t>1</a:t>
            </a:r>
          </a:p>
        </p:txBody>
      </p:sp>
      <p:sp>
        <p:nvSpPr>
          <p:cNvPr id="6" name="Cloud 5">
            <a:extLst>
              <a:ext uri="{FF2B5EF4-FFF2-40B4-BE49-F238E27FC236}">
                <a16:creationId xmlns:a16="http://schemas.microsoft.com/office/drawing/2014/main" id="{0053D4F3-81FA-C7A0-FE7F-1FC6C18FA6A9}"/>
              </a:ext>
            </a:extLst>
          </p:cNvPr>
          <p:cNvSpPr/>
          <p:nvPr/>
        </p:nvSpPr>
        <p:spPr>
          <a:xfrm>
            <a:off x="1421732" y="3584200"/>
            <a:ext cx="570368" cy="46172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lumMod val="10000"/>
                  </a:schemeClr>
                </a:solidFill>
              </a:rPr>
              <a:t>2</a:t>
            </a:r>
          </a:p>
        </p:txBody>
      </p:sp>
      <p:sp>
        <p:nvSpPr>
          <p:cNvPr id="7" name="Cloud 6">
            <a:extLst>
              <a:ext uri="{FF2B5EF4-FFF2-40B4-BE49-F238E27FC236}">
                <a16:creationId xmlns:a16="http://schemas.microsoft.com/office/drawing/2014/main" id="{04B5E10A-4E42-9162-EFC6-0BCAD4C4E232}"/>
              </a:ext>
            </a:extLst>
          </p:cNvPr>
          <p:cNvSpPr/>
          <p:nvPr/>
        </p:nvSpPr>
        <p:spPr>
          <a:xfrm>
            <a:off x="1421732" y="4732380"/>
            <a:ext cx="570368" cy="46172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lumMod val="10000"/>
                  </a:schemeClr>
                </a:solidFill>
              </a:rPr>
              <a:t>3</a:t>
            </a:r>
          </a:p>
        </p:txBody>
      </p:sp>
      <p:sp>
        <p:nvSpPr>
          <p:cNvPr id="8" name="Cloud 7">
            <a:extLst>
              <a:ext uri="{FF2B5EF4-FFF2-40B4-BE49-F238E27FC236}">
                <a16:creationId xmlns:a16="http://schemas.microsoft.com/office/drawing/2014/main" id="{EED00B78-1C76-AD5B-CECD-5340F9C4770D}"/>
              </a:ext>
            </a:extLst>
          </p:cNvPr>
          <p:cNvSpPr/>
          <p:nvPr/>
        </p:nvSpPr>
        <p:spPr>
          <a:xfrm>
            <a:off x="1421732" y="5642251"/>
            <a:ext cx="570368" cy="46172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lumMod val="10000"/>
                  </a:schemeClr>
                </a:solidFill>
              </a:rPr>
              <a:t>4</a:t>
            </a:r>
          </a:p>
        </p:txBody>
      </p:sp>
      <p:pic>
        <p:nvPicPr>
          <p:cNvPr id="1026" name="Picture 2" descr="Bee Flight Path Dotted Line, Bee, Flight Path, Flying PNG and Vector ...">
            <a:extLst>
              <a:ext uri="{FF2B5EF4-FFF2-40B4-BE49-F238E27FC236}">
                <a16:creationId xmlns:a16="http://schemas.microsoft.com/office/drawing/2014/main" id="{0CB158DF-0D53-148A-0D37-7F326411C7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822" y="-7883"/>
            <a:ext cx="1919248" cy="1079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3869894"/>
      </p:ext>
    </p:extLst>
  </p:cSld>
  <p:clrMapOvr>
    <a:masterClrMapping/>
  </p:clrMapOvr>
  <mc:AlternateContent xmlns:mc="http://schemas.openxmlformats.org/markup-compatibility/2006">
    <mc:Choice xmlns:p14="http://schemas.microsoft.com/office/powerpoint/2010/main" Requires="p14">
      <p:transition spd="slow" p14:dur="975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path" presetSubtype="0" accel="50000" decel="50000" fill="hold" nodeType="clickEffect">
                                  <p:stCondLst>
                                    <p:cond delay="0"/>
                                  </p:stCondLst>
                                  <p:childTnLst>
                                    <p:animMotion origin="layout" path="M 0 0 C 0 0.033 0.027 0.06 0.06 0.06 C 0.099 0.06 0.113 0.03 0.119 0.012 L 0.125 -0.012 C 0.131 -0.03 0.146 -0.06 0.19 -0.06 C 0.218 -0.06 0.25 -0.033 0.25 0 C 0.25 0.033 0.218 0.06 0.19 0.06 C 0.146 0.06 0.131 0.03 0.125 0.012 L 0.119 -0.012 C 0.113 -0.03 0.099 -0.06 0.06 -0.06 C 0.027 -0.06 0 -0.033 0 0 Z" pathEditMode="relative" ptsTypes="">
                                      <p:cBhvr>
                                        <p:cTn id="6" dur="2250" fill="hold"/>
                                        <p:tgtEl>
                                          <p:spTgt spid="102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a:extLst>
            <a:ext uri="{FF2B5EF4-FFF2-40B4-BE49-F238E27FC236}">
              <a16:creationId xmlns:a16="http://schemas.microsoft.com/office/drawing/2014/main" id="{B1B9352E-5DA8-1DB5-C69A-C787F9B1E6C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9F53C40-3225-0CFC-ED63-80F458A521CF}"/>
              </a:ext>
            </a:extLst>
          </p:cNvPr>
          <p:cNvSpPr txBox="1"/>
          <p:nvPr/>
        </p:nvSpPr>
        <p:spPr>
          <a:xfrm>
            <a:off x="8256761" y="0"/>
            <a:ext cx="4256346" cy="584775"/>
          </a:xfrm>
          <a:prstGeom prst="rect">
            <a:avLst/>
          </a:prstGeom>
          <a:noFill/>
        </p:spPr>
        <p:txBody>
          <a:bodyPr wrap="square" rtlCol="0">
            <a:spAutoFit/>
          </a:bodyPr>
          <a:lstStyle/>
          <a:p>
            <a:r>
              <a:rPr lang="en-GB" sz="3200" i="1" u="sng">
                <a:solidFill>
                  <a:schemeClr val="tx2">
                    <a:lumMod val="10000"/>
                  </a:schemeClr>
                </a:solidFill>
              </a:rPr>
              <a:t>Environmental noise</a:t>
            </a:r>
          </a:p>
        </p:txBody>
      </p:sp>
      <p:sp>
        <p:nvSpPr>
          <p:cNvPr id="10" name="TextBox 9">
            <a:extLst>
              <a:ext uri="{FF2B5EF4-FFF2-40B4-BE49-F238E27FC236}">
                <a16:creationId xmlns:a16="http://schemas.microsoft.com/office/drawing/2014/main" id="{9DE18941-999F-DFD3-94E9-37DCB76337E4}"/>
              </a:ext>
            </a:extLst>
          </p:cNvPr>
          <p:cNvSpPr txBox="1"/>
          <p:nvPr/>
        </p:nvSpPr>
        <p:spPr>
          <a:xfrm>
            <a:off x="718243" y="135802"/>
            <a:ext cx="5567880" cy="5909310"/>
          </a:xfrm>
          <a:prstGeom prst="rect">
            <a:avLst/>
          </a:prstGeom>
          <a:noFill/>
        </p:spPr>
        <p:txBody>
          <a:bodyPr wrap="square" lIns="91440" tIns="45720" rIns="91440" bIns="45720" rtlCol="0" anchor="t">
            <a:spAutoFit/>
          </a:bodyPr>
          <a:lstStyle/>
          <a:p>
            <a:pPr marL="285750" indent="-285750">
              <a:buFont typeface="Arial"/>
              <a:buChar char="•"/>
            </a:pPr>
            <a:r>
              <a:rPr lang="en-GB">
                <a:solidFill>
                  <a:schemeClr val="tx1">
                    <a:lumMod val="10000"/>
                  </a:schemeClr>
                </a:solidFill>
              </a:rPr>
              <a:t>Loud machinery in the factory disrupts communication.</a:t>
            </a:r>
            <a:endParaRPr lang="en-US">
              <a:solidFill>
                <a:schemeClr val="tx1">
                  <a:lumMod val="10000"/>
                </a:schemeClr>
              </a:solidFill>
            </a:endParaRPr>
          </a:p>
          <a:p>
            <a:pPr marL="285750" indent="-285750">
              <a:buFont typeface="Arial"/>
              <a:buChar char="•"/>
            </a:pPr>
            <a:endParaRPr lang="en-GB">
              <a:solidFill>
                <a:schemeClr val="tx1">
                  <a:lumMod val="10000"/>
                </a:schemeClr>
              </a:solidFill>
            </a:endParaRPr>
          </a:p>
          <a:p>
            <a:pPr marL="285750" indent="-285750">
              <a:buFont typeface="Arial"/>
              <a:buChar char="•"/>
            </a:pPr>
            <a:endParaRPr lang="en-GB">
              <a:solidFill>
                <a:schemeClr val="tx1">
                  <a:lumMod val="10000"/>
                </a:schemeClr>
              </a:solidFill>
            </a:endParaRPr>
          </a:p>
          <a:p>
            <a:pPr marL="285750" indent="-285750">
              <a:buFont typeface="Arial"/>
              <a:buChar char="•"/>
            </a:pPr>
            <a:r>
              <a:rPr lang="en-GB">
                <a:solidFill>
                  <a:schemeClr val="tx1">
                    <a:lumMod val="10000"/>
                  </a:schemeClr>
                </a:solidFill>
              </a:rPr>
              <a:t>Old and poor machinery would lead to food being undercooked.</a:t>
            </a:r>
          </a:p>
          <a:p>
            <a:pPr marL="285750" indent="-285750">
              <a:buFont typeface="Arial"/>
              <a:buChar char="•"/>
            </a:pPr>
            <a:endParaRPr lang="en-GB">
              <a:solidFill>
                <a:schemeClr val="tx1">
                  <a:lumMod val="10000"/>
                </a:schemeClr>
              </a:solidFill>
            </a:endParaRPr>
          </a:p>
          <a:p>
            <a:pPr marL="285750" indent="-285750">
              <a:buFont typeface="Arial"/>
              <a:buChar char="•"/>
            </a:pPr>
            <a:endParaRPr lang="en-GB">
              <a:solidFill>
                <a:schemeClr val="tx1">
                  <a:lumMod val="10000"/>
                </a:schemeClr>
              </a:solidFill>
            </a:endParaRPr>
          </a:p>
          <a:p>
            <a:pPr marL="285750" indent="-285750">
              <a:buFont typeface="Arial"/>
              <a:buChar char="•"/>
            </a:pPr>
            <a:r>
              <a:rPr lang="en-GB">
                <a:solidFill>
                  <a:schemeClr val="tx1">
                    <a:lumMod val="10000"/>
                  </a:schemeClr>
                </a:solidFill>
              </a:rPr>
              <a:t>Constant chatter from employees could lead to meats being put in vegetarian meals.  </a:t>
            </a:r>
          </a:p>
          <a:p>
            <a:pPr marL="285750" indent="-285750">
              <a:buFont typeface="Arial"/>
              <a:buChar char="•"/>
            </a:pPr>
            <a:endParaRPr lang="en-GB">
              <a:solidFill>
                <a:schemeClr val="tx1">
                  <a:lumMod val="10000"/>
                </a:schemeClr>
              </a:solidFill>
            </a:endParaRPr>
          </a:p>
          <a:p>
            <a:pPr marL="285750" indent="-285750">
              <a:buFont typeface="Arial"/>
              <a:buChar char="•"/>
            </a:pPr>
            <a:endParaRPr lang="en-GB">
              <a:solidFill>
                <a:schemeClr val="tx1">
                  <a:lumMod val="10000"/>
                </a:schemeClr>
              </a:solidFill>
            </a:endParaRPr>
          </a:p>
          <a:p>
            <a:pPr marL="285750" indent="-285750">
              <a:buFont typeface="Arial"/>
              <a:buChar char="•"/>
            </a:pPr>
            <a:r>
              <a:rPr lang="en-GB">
                <a:solidFill>
                  <a:schemeClr val="tx1">
                    <a:lumMod val="10000"/>
                  </a:schemeClr>
                </a:solidFill>
              </a:rPr>
              <a:t>Also, can lead to health problems if not pointed out distinctly.</a:t>
            </a:r>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a:p>
            <a:endParaRPr lang="en-GB"/>
          </a:p>
          <a:p>
            <a:pPr marL="285750" indent="-285750">
              <a:buFont typeface="Arial"/>
              <a:buChar char="•"/>
            </a:pPr>
            <a:endParaRPr lang="en-GB"/>
          </a:p>
          <a:p>
            <a:endParaRPr lang="en-GB"/>
          </a:p>
        </p:txBody>
      </p:sp>
      <p:sp>
        <p:nvSpPr>
          <p:cNvPr id="7" name="TextBox 6">
            <a:extLst>
              <a:ext uri="{FF2B5EF4-FFF2-40B4-BE49-F238E27FC236}">
                <a16:creationId xmlns:a16="http://schemas.microsoft.com/office/drawing/2014/main" id="{3155CD3D-FD54-B9EF-252B-BC517E4A6C70}"/>
              </a:ext>
            </a:extLst>
          </p:cNvPr>
          <p:cNvSpPr txBox="1"/>
          <p:nvPr/>
        </p:nvSpPr>
        <p:spPr>
          <a:xfrm>
            <a:off x="6159374" y="4017195"/>
            <a:ext cx="6097508" cy="2585323"/>
          </a:xfrm>
          <a:prstGeom prst="rect">
            <a:avLst/>
          </a:prstGeom>
          <a:noFill/>
        </p:spPr>
        <p:txBody>
          <a:bodyPr wrap="square">
            <a:spAutoFit/>
          </a:bodyPr>
          <a:lstStyle/>
          <a:p>
            <a:pPr marL="285750" indent="-285750">
              <a:buFont typeface="Arial" panose="020B0604020202020204" pitchFamily="34" charset="0"/>
              <a:buChar char="•"/>
            </a:pPr>
            <a:r>
              <a:rPr lang="en-GB">
                <a:solidFill>
                  <a:schemeClr val="bg1">
                    <a:lumMod val="10000"/>
                  </a:schemeClr>
                </a:solidFill>
              </a:rPr>
              <a:t>Handwritten instructions that allows employees to understand their tasks better. </a:t>
            </a:r>
          </a:p>
          <a:p>
            <a:endParaRPr lang="en-GB">
              <a:solidFill>
                <a:schemeClr val="bg1">
                  <a:lumMod val="10000"/>
                </a:schemeClr>
              </a:solidFill>
            </a:endParaRPr>
          </a:p>
          <a:p>
            <a:pPr marL="285750" indent="-285750">
              <a:buFont typeface="Arial" panose="020B0604020202020204" pitchFamily="34" charset="0"/>
              <a:buChar char="•"/>
            </a:pPr>
            <a:r>
              <a:rPr lang="en-GB">
                <a:solidFill>
                  <a:schemeClr val="bg1">
                    <a:lumMod val="10000"/>
                  </a:schemeClr>
                </a:solidFill>
              </a:rPr>
              <a:t>Clear and vibrant instructions from posters and signs so task will not be misinterpreted.</a:t>
            </a:r>
          </a:p>
          <a:p>
            <a:endParaRPr lang="en-GB">
              <a:solidFill>
                <a:schemeClr val="bg1">
                  <a:lumMod val="10000"/>
                </a:schemeClr>
              </a:solidFill>
            </a:endParaRPr>
          </a:p>
          <a:p>
            <a:pPr marL="285750" indent="-285750">
              <a:buFont typeface="Arial" panose="020B0604020202020204" pitchFamily="34" charset="0"/>
              <a:buChar char="•"/>
            </a:pPr>
            <a:r>
              <a:rPr lang="en-GB">
                <a:solidFill>
                  <a:schemeClr val="bg1">
                    <a:lumMod val="10000"/>
                  </a:schemeClr>
                </a:solidFill>
              </a:rPr>
              <a:t>Introduce Technology (Headsets, Apps).</a:t>
            </a:r>
          </a:p>
          <a:p>
            <a:endParaRPr lang="en-GB">
              <a:solidFill>
                <a:schemeClr val="bg1">
                  <a:lumMod val="10000"/>
                </a:schemeClr>
              </a:solidFill>
            </a:endParaRPr>
          </a:p>
          <a:p>
            <a:pPr marL="285750" indent="-285750">
              <a:buFont typeface="Arial" panose="020B0604020202020204" pitchFamily="34" charset="0"/>
              <a:buChar char="•"/>
            </a:pPr>
            <a:r>
              <a:rPr lang="en-GB">
                <a:solidFill>
                  <a:schemeClr val="bg1">
                    <a:lumMod val="10000"/>
                  </a:schemeClr>
                </a:solidFill>
              </a:rPr>
              <a:t>Implement quitter communication Zones.</a:t>
            </a:r>
          </a:p>
        </p:txBody>
      </p:sp>
      <p:sp>
        <p:nvSpPr>
          <p:cNvPr id="8" name="Rectangle: Rounded Corners 7">
            <a:extLst>
              <a:ext uri="{FF2B5EF4-FFF2-40B4-BE49-F238E27FC236}">
                <a16:creationId xmlns:a16="http://schemas.microsoft.com/office/drawing/2014/main" id="{92452DDF-24FD-4288-47B4-73471FC30CD2}"/>
              </a:ext>
            </a:extLst>
          </p:cNvPr>
          <p:cNvSpPr/>
          <p:nvPr/>
        </p:nvSpPr>
        <p:spPr>
          <a:xfrm>
            <a:off x="2266385" y="4653464"/>
            <a:ext cx="2471596" cy="154814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2">
                    <a:lumMod val="10000"/>
                  </a:schemeClr>
                </a:solidFill>
              </a:rPr>
              <a:t>Solutions</a:t>
            </a:r>
            <a:r>
              <a:rPr lang="en-GB"/>
              <a:t> </a:t>
            </a:r>
          </a:p>
        </p:txBody>
      </p:sp>
      <p:sp>
        <p:nvSpPr>
          <p:cNvPr id="9" name="Rectangle: Rounded Corners 8">
            <a:extLst>
              <a:ext uri="{FF2B5EF4-FFF2-40B4-BE49-F238E27FC236}">
                <a16:creationId xmlns:a16="http://schemas.microsoft.com/office/drawing/2014/main" id="{8A81FAA9-F9AC-373C-7569-3CA2DB1FB0AB}"/>
              </a:ext>
            </a:extLst>
          </p:cNvPr>
          <p:cNvSpPr/>
          <p:nvPr/>
        </p:nvSpPr>
        <p:spPr>
          <a:xfrm>
            <a:off x="7642209" y="1562002"/>
            <a:ext cx="3014804" cy="113875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bg1">
                    <a:lumMod val="10000"/>
                  </a:schemeClr>
                </a:solidFill>
              </a:rPr>
              <a:t>Problems</a:t>
            </a:r>
            <a:r>
              <a:rPr lang="en-GB"/>
              <a:t> </a:t>
            </a:r>
          </a:p>
        </p:txBody>
      </p:sp>
      <p:sp>
        <p:nvSpPr>
          <p:cNvPr id="2" name="Arrow: Right 1">
            <a:extLst>
              <a:ext uri="{FF2B5EF4-FFF2-40B4-BE49-F238E27FC236}">
                <a16:creationId xmlns:a16="http://schemas.microsoft.com/office/drawing/2014/main" id="{53BEE7F1-3F6F-B955-1957-60CAF18B7412}"/>
              </a:ext>
            </a:extLst>
          </p:cNvPr>
          <p:cNvSpPr/>
          <p:nvPr/>
        </p:nvSpPr>
        <p:spPr>
          <a:xfrm>
            <a:off x="4832077" y="5183091"/>
            <a:ext cx="1421393" cy="4888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Right 2">
            <a:extLst>
              <a:ext uri="{FF2B5EF4-FFF2-40B4-BE49-F238E27FC236}">
                <a16:creationId xmlns:a16="http://schemas.microsoft.com/office/drawing/2014/main" id="{E2D7CE49-4D91-2869-427C-22262369BE32}"/>
              </a:ext>
            </a:extLst>
          </p:cNvPr>
          <p:cNvSpPr/>
          <p:nvPr/>
        </p:nvSpPr>
        <p:spPr>
          <a:xfrm rot="10800000">
            <a:off x="6096000" y="1926116"/>
            <a:ext cx="1421393" cy="4888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4546091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B28B2A-0125-11D8-C0D1-B35F105C3E82}"/>
              </a:ext>
            </a:extLst>
          </p:cNvPr>
          <p:cNvPicPr>
            <a:picLocks noChangeAspect="1"/>
          </p:cNvPicPr>
          <p:nvPr/>
        </p:nvPicPr>
        <p:blipFill>
          <a:blip r:embed="rId2"/>
          <a:stretch>
            <a:fillRect/>
          </a:stretch>
        </p:blipFill>
        <p:spPr>
          <a:xfrm>
            <a:off x="1062099" y="2030934"/>
            <a:ext cx="7776924" cy="4616514"/>
          </a:xfrm>
          <a:prstGeom prst="rect">
            <a:avLst/>
          </a:prstGeom>
        </p:spPr>
      </p:pic>
      <p:sp>
        <p:nvSpPr>
          <p:cNvPr id="2" name="TextBox 1">
            <a:extLst>
              <a:ext uri="{FF2B5EF4-FFF2-40B4-BE49-F238E27FC236}">
                <a16:creationId xmlns:a16="http://schemas.microsoft.com/office/drawing/2014/main" id="{4CA9535E-9CB3-E462-AE1C-2433D65F770B}"/>
              </a:ext>
            </a:extLst>
          </p:cNvPr>
          <p:cNvSpPr txBox="1"/>
          <p:nvPr/>
        </p:nvSpPr>
        <p:spPr>
          <a:xfrm>
            <a:off x="939509" y="1142326"/>
            <a:ext cx="83118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2">
                    <a:lumMod val="75000"/>
                  </a:schemeClr>
                </a:solidFill>
              </a:rPr>
              <a:t>According to the Shannon and Weaver communication is a linier process which goes from sender to receiver.</a:t>
            </a:r>
          </a:p>
        </p:txBody>
      </p:sp>
      <p:sp>
        <p:nvSpPr>
          <p:cNvPr id="5" name="TextBox 4">
            <a:extLst>
              <a:ext uri="{FF2B5EF4-FFF2-40B4-BE49-F238E27FC236}">
                <a16:creationId xmlns:a16="http://schemas.microsoft.com/office/drawing/2014/main" id="{984805AD-C23C-218B-48C0-1B3765C1E6F4}"/>
              </a:ext>
            </a:extLst>
          </p:cNvPr>
          <p:cNvSpPr txBox="1"/>
          <p:nvPr/>
        </p:nvSpPr>
        <p:spPr>
          <a:xfrm>
            <a:off x="-370759" y="376829"/>
            <a:ext cx="1027525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chemeClr val="accent2">
                    <a:lumMod val="75000"/>
                  </a:schemeClr>
                </a:solidFill>
              </a:rPr>
              <a:t>The Shannon and Weaver Model, 1949</a:t>
            </a:r>
          </a:p>
        </p:txBody>
      </p:sp>
    </p:spTree>
    <p:extLst>
      <p:ext uri="{BB962C8B-B14F-4D97-AF65-F5344CB8AC3E}">
        <p14:creationId xmlns:p14="http://schemas.microsoft.com/office/powerpoint/2010/main" val="3344706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0A755A-A830-41FC-6C62-AFE270A63F92}"/>
              </a:ext>
            </a:extLst>
          </p:cNvPr>
          <p:cNvSpPr txBox="1"/>
          <p:nvPr/>
        </p:nvSpPr>
        <p:spPr>
          <a:xfrm>
            <a:off x="8639625" y="193719"/>
            <a:ext cx="4056219" cy="584775"/>
          </a:xfrm>
          <a:prstGeom prst="rect">
            <a:avLst/>
          </a:prstGeom>
          <a:noFill/>
        </p:spPr>
        <p:txBody>
          <a:bodyPr wrap="square" rtlCol="0">
            <a:spAutoFit/>
          </a:bodyPr>
          <a:lstStyle/>
          <a:p>
            <a:r>
              <a:rPr lang="en-GB" sz="3200" i="1" u="sng">
                <a:solidFill>
                  <a:schemeClr val="tx2">
                    <a:lumMod val="10000"/>
                  </a:schemeClr>
                </a:solidFill>
              </a:rPr>
              <a:t>Age/Generational</a:t>
            </a:r>
          </a:p>
        </p:txBody>
      </p:sp>
      <p:sp>
        <p:nvSpPr>
          <p:cNvPr id="10" name="TextBox 9">
            <a:extLst>
              <a:ext uri="{FF2B5EF4-FFF2-40B4-BE49-F238E27FC236}">
                <a16:creationId xmlns:a16="http://schemas.microsoft.com/office/drawing/2014/main" id="{AB853772-F0B2-06F8-D553-EF62259DFEB2}"/>
              </a:ext>
            </a:extLst>
          </p:cNvPr>
          <p:cNvSpPr txBox="1"/>
          <p:nvPr/>
        </p:nvSpPr>
        <p:spPr>
          <a:xfrm>
            <a:off x="6828920" y="698994"/>
            <a:ext cx="9886385" cy="369332"/>
          </a:xfrm>
          <a:prstGeom prst="rect">
            <a:avLst/>
          </a:prstGeom>
          <a:noFill/>
        </p:spPr>
        <p:txBody>
          <a:bodyPr wrap="square" lIns="91440" tIns="45720" rIns="91440" bIns="45720" rtlCol="0" anchor="t">
            <a:spAutoFit/>
          </a:bodyPr>
          <a:lstStyle/>
          <a:p>
            <a:r>
              <a:rPr lang="en-GB"/>
              <a:t> </a:t>
            </a:r>
          </a:p>
        </p:txBody>
      </p:sp>
      <p:sp>
        <p:nvSpPr>
          <p:cNvPr id="3" name="TextBox 2">
            <a:extLst>
              <a:ext uri="{FF2B5EF4-FFF2-40B4-BE49-F238E27FC236}">
                <a16:creationId xmlns:a16="http://schemas.microsoft.com/office/drawing/2014/main" id="{DAEDA557-E507-C8A9-6DF2-848F5F8AE0B0}"/>
              </a:ext>
            </a:extLst>
          </p:cNvPr>
          <p:cNvSpPr txBox="1"/>
          <p:nvPr/>
        </p:nvSpPr>
        <p:spPr>
          <a:xfrm>
            <a:off x="0" y="0"/>
            <a:ext cx="7437545" cy="3416320"/>
          </a:xfrm>
          <a:prstGeom prst="rect">
            <a:avLst/>
          </a:prstGeom>
          <a:noFill/>
        </p:spPr>
        <p:txBody>
          <a:bodyPr wrap="square">
            <a:spAutoFit/>
          </a:bodyPr>
          <a:lstStyle/>
          <a:p>
            <a:pPr marL="285750" indent="-285750">
              <a:buFont typeface="Arial" panose="020B0604020202020204" pitchFamily="34" charset="0"/>
              <a:buChar char="•"/>
            </a:pPr>
            <a:r>
              <a:rPr lang="en-GB">
                <a:solidFill>
                  <a:schemeClr val="tx2">
                    <a:lumMod val="10000"/>
                  </a:schemeClr>
                </a:solidFill>
              </a:rPr>
              <a:t>Young employees could be unexperienced.</a:t>
            </a:r>
          </a:p>
          <a:p>
            <a:pPr marL="285750" indent="-285750">
              <a:buFont typeface="Arial" panose="020B0604020202020204" pitchFamily="34" charset="0"/>
              <a:buChar char="•"/>
            </a:pPr>
            <a:endParaRPr lang="en-GB">
              <a:solidFill>
                <a:schemeClr val="tx2">
                  <a:lumMod val="10000"/>
                </a:schemeClr>
              </a:solidFill>
            </a:endParaRPr>
          </a:p>
          <a:p>
            <a:pPr marL="285750" indent="-285750">
              <a:buFont typeface="Arial" panose="020B0604020202020204" pitchFamily="34" charset="0"/>
              <a:buChar char="•"/>
            </a:pPr>
            <a:endParaRPr lang="en-GB">
              <a:solidFill>
                <a:schemeClr val="tx2">
                  <a:lumMod val="10000"/>
                </a:schemeClr>
              </a:solidFill>
            </a:endParaRPr>
          </a:p>
          <a:p>
            <a:pPr marL="285750" indent="-285750">
              <a:buFont typeface="Arial" panose="020B0604020202020204" pitchFamily="34" charset="0"/>
              <a:buChar char="•"/>
            </a:pPr>
            <a:r>
              <a:rPr lang="en-GB">
                <a:solidFill>
                  <a:schemeClr val="tx2">
                    <a:lumMod val="10000"/>
                  </a:schemeClr>
                </a:solidFill>
              </a:rPr>
              <a:t>Which would lead to poor work output.</a:t>
            </a:r>
          </a:p>
          <a:p>
            <a:pPr marL="285750" indent="-285750">
              <a:buFont typeface="Arial" panose="020B0604020202020204" pitchFamily="34" charset="0"/>
              <a:buChar char="•"/>
            </a:pPr>
            <a:endParaRPr lang="en-GB">
              <a:solidFill>
                <a:schemeClr val="tx2">
                  <a:lumMod val="10000"/>
                </a:schemeClr>
              </a:solidFill>
            </a:endParaRPr>
          </a:p>
          <a:p>
            <a:pPr marL="285750" indent="-285750">
              <a:buFont typeface="Arial" panose="020B0604020202020204" pitchFamily="34" charset="0"/>
              <a:buChar char="•"/>
            </a:pPr>
            <a:endParaRPr lang="en-GB">
              <a:solidFill>
                <a:schemeClr val="tx2">
                  <a:lumMod val="10000"/>
                </a:schemeClr>
              </a:solidFill>
            </a:endParaRPr>
          </a:p>
          <a:p>
            <a:pPr marL="285750" indent="-285750">
              <a:buFont typeface="Arial" panose="020B0604020202020204" pitchFamily="34" charset="0"/>
              <a:buChar char="•"/>
            </a:pPr>
            <a:r>
              <a:rPr lang="en-GB">
                <a:solidFill>
                  <a:schemeClr val="tx2">
                    <a:lumMod val="10000"/>
                  </a:schemeClr>
                </a:solidFill>
              </a:rPr>
              <a:t>A large age gap between employees would lead to misunderstandings/ work disharmony. </a:t>
            </a:r>
          </a:p>
          <a:p>
            <a:pPr marL="285750" indent="-285750">
              <a:buFont typeface="Arial" panose="020B0604020202020204" pitchFamily="34" charset="0"/>
              <a:buChar char="•"/>
            </a:pPr>
            <a:endParaRPr lang="en-GB">
              <a:solidFill>
                <a:schemeClr val="tx2">
                  <a:lumMod val="10000"/>
                </a:schemeClr>
              </a:solidFill>
            </a:endParaRPr>
          </a:p>
          <a:p>
            <a:pPr marL="285750" indent="-285750">
              <a:buFont typeface="Arial" panose="020B0604020202020204" pitchFamily="34" charset="0"/>
              <a:buChar char="•"/>
            </a:pPr>
            <a:endParaRPr lang="en-GB">
              <a:solidFill>
                <a:schemeClr val="tx2">
                  <a:lumMod val="10000"/>
                </a:schemeClr>
              </a:solidFill>
            </a:endParaRPr>
          </a:p>
          <a:p>
            <a:pPr marL="285750" indent="-285750">
              <a:buFont typeface="Arial" panose="020B0604020202020204" pitchFamily="34" charset="0"/>
              <a:buChar char="•"/>
            </a:pPr>
            <a:r>
              <a:rPr lang="en-GB">
                <a:solidFill>
                  <a:schemeClr val="tx2">
                    <a:lumMod val="10000"/>
                  </a:schemeClr>
                </a:solidFill>
              </a:rPr>
              <a:t>Older employees may resist new technology or modern work methods.</a:t>
            </a:r>
          </a:p>
        </p:txBody>
      </p:sp>
      <p:sp>
        <p:nvSpPr>
          <p:cNvPr id="4" name="Rectangle: Rounded Corners 3">
            <a:extLst>
              <a:ext uri="{FF2B5EF4-FFF2-40B4-BE49-F238E27FC236}">
                <a16:creationId xmlns:a16="http://schemas.microsoft.com/office/drawing/2014/main" id="{8ABB9ED4-63BB-62E8-6717-2796F09524FD}"/>
              </a:ext>
            </a:extLst>
          </p:cNvPr>
          <p:cNvSpPr/>
          <p:nvPr/>
        </p:nvSpPr>
        <p:spPr>
          <a:xfrm>
            <a:off x="7163863" y="1569660"/>
            <a:ext cx="2444620" cy="6539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2">
                    <a:lumMod val="10000"/>
                  </a:schemeClr>
                </a:solidFill>
              </a:rPr>
              <a:t>Problems </a:t>
            </a:r>
          </a:p>
        </p:txBody>
      </p:sp>
      <p:sp>
        <p:nvSpPr>
          <p:cNvPr id="7" name="TextBox 6">
            <a:extLst>
              <a:ext uri="{FF2B5EF4-FFF2-40B4-BE49-F238E27FC236}">
                <a16:creationId xmlns:a16="http://schemas.microsoft.com/office/drawing/2014/main" id="{F2CB0622-E650-7008-4E60-95A7E56837B4}"/>
              </a:ext>
            </a:extLst>
          </p:cNvPr>
          <p:cNvSpPr txBox="1"/>
          <p:nvPr/>
        </p:nvSpPr>
        <p:spPr>
          <a:xfrm>
            <a:off x="5075853" y="4127681"/>
            <a:ext cx="6698291" cy="2031325"/>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tx2">
                    <a:lumMod val="10000"/>
                  </a:schemeClr>
                </a:solidFill>
              </a:rPr>
              <a:t>Provide cross generational training.</a:t>
            </a:r>
          </a:p>
          <a:p>
            <a:endParaRPr lang="en-GB">
              <a:solidFill>
                <a:schemeClr val="tx2">
                  <a:lumMod val="10000"/>
                </a:schemeClr>
              </a:solidFill>
            </a:endParaRPr>
          </a:p>
          <a:p>
            <a:pPr marL="285750" indent="-285750">
              <a:buFont typeface="Arial" panose="020B0604020202020204" pitchFamily="34" charset="0"/>
              <a:buChar char="•"/>
            </a:pPr>
            <a:r>
              <a:rPr lang="en-GB">
                <a:solidFill>
                  <a:schemeClr val="tx2">
                    <a:lumMod val="10000"/>
                  </a:schemeClr>
                </a:solidFill>
              </a:rPr>
              <a:t>Build a respectful workplace culture. </a:t>
            </a:r>
          </a:p>
          <a:p>
            <a:endParaRPr lang="en-GB">
              <a:solidFill>
                <a:schemeClr val="tx2">
                  <a:lumMod val="10000"/>
                </a:schemeClr>
              </a:solidFill>
            </a:endParaRPr>
          </a:p>
          <a:p>
            <a:pPr marL="285750" indent="-285750">
              <a:buFont typeface="Arial" panose="020B0604020202020204" pitchFamily="34" charset="0"/>
              <a:buChar char="•"/>
            </a:pPr>
            <a:r>
              <a:rPr lang="en-GB">
                <a:solidFill>
                  <a:schemeClr val="tx2">
                    <a:lumMod val="10000"/>
                  </a:schemeClr>
                </a:solidFill>
              </a:rPr>
              <a:t>Standardize clear goals and work expectations.</a:t>
            </a:r>
          </a:p>
          <a:p>
            <a:endParaRPr lang="en-GB">
              <a:solidFill>
                <a:schemeClr val="tx2">
                  <a:lumMod val="10000"/>
                </a:schemeClr>
              </a:solidFill>
            </a:endParaRPr>
          </a:p>
          <a:p>
            <a:pPr marL="285750" indent="-285750">
              <a:buFont typeface="Arial" panose="020B0604020202020204" pitchFamily="34" charset="0"/>
              <a:buChar char="•"/>
            </a:pPr>
            <a:r>
              <a:rPr lang="en-GB">
                <a:solidFill>
                  <a:schemeClr val="tx2">
                    <a:lumMod val="10000"/>
                  </a:schemeClr>
                </a:solidFill>
              </a:rPr>
              <a:t>Recognize and value diversity. </a:t>
            </a:r>
          </a:p>
        </p:txBody>
      </p:sp>
      <p:sp>
        <p:nvSpPr>
          <p:cNvPr id="8" name="Rectangle: Rounded Corners 7">
            <a:extLst>
              <a:ext uri="{FF2B5EF4-FFF2-40B4-BE49-F238E27FC236}">
                <a16:creationId xmlns:a16="http://schemas.microsoft.com/office/drawing/2014/main" id="{D98229D2-1D74-E30B-003D-C2BBF8418D89}"/>
              </a:ext>
            </a:extLst>
          </p:cNvPr>
          <p:cNvSpPr/>
          <p:nvPr/>
        </p:nvSpPr>
        <p:spPr>
          <a:xfrm>
            <a:off x="417856" y="4842586"/>
            <a:ext cx="3013788" cy="8770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2">
                    <a:lumMod val="10000"/>
                  </a:schemeClr>
                </a:solidFill>
              </a:rPr>
              <a:t>Solutions</a:t>
            </a:r>
            <a:r>
              <a:rPr lang="en-GB"/>
              <a:t> </a:t>
            </a:r>
          </a:p>
        </p:txBody>
      </p:sp>
      <p:sp>
        <p:nvSpPr>
          <p:cNvPr id="9" name="Arrow: Right 8">
            <a:extLst>
              <a:ext uri="{FF2B5EF4-FFF2-40B4-BE49-F238E27FC236}">
                <a16:creationId xmlns:a16="http://schemas.microsoft.com/office/drawing/2014/main" id="{BD142683-E16E-5CB7-03E9-4D491F7CC6D7}"/>
              </a:ext>
            </a:extLst>
          </p:cNvPr>
          <p:cNvSpPr/>
          <p:nvPr/>
        </p:nvSpPr>
        <p:spPr>
          <a:xfrm>
            <a:off x="3730174" y="4907898"/>
            <a:ext cx="1345679" cy="65314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7F425B02-4C60-6C6A-9A29-849E8423B1DD}"/>
              </a:ext>
            </a:extLst>
          </p:cNvPr>
          <p:cNvSpPr/>
          <p:nvPr/>
        </p:nvSpPr>
        <p:spPr>
          <a:xfrm rot="10800000">
            <a:off x="5578615" y="1626099"/>
            <a:ext cx="1286537" cy="61622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5694798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2802E5-B943-EED1-41AD-018EBA5BA5DB}"/>
              </a:ext>
            </a:extLst>
          </p:cNvPr>
          <p:cNvPicPr>
            <a:picLocks noChangeAspect="1"/>
          </p:cNvPicPr>
          <p:nvPr/>
        </p:nvPicPr>
        <p:blipFill>
          <a:blip r:embed="rId2"/>
          <a:stretch>
            <a:fillRect/>
          </a:stretch>
        </p:blipFill>
        <p:spPr>
          <a:xfrm>
            <a:off x="883344" y="1855959"/>
            <a:ext cx="7853250" cy="4275523"/>
          </a:xfrm>
          <a:prstGeom prst="rect">
            <a:avLst/>
          </a:prstGeom>
        </p:spPr>
      </p:pic>
      <p:sp>
        <p:nvSpPr>
          <p:cNvPr id="3" name="TextBox 2">
            <a:extLst>
              <a:ext uri="{FF2B5EF4-FFF2-40B4-BE49-F238E27FC236}">
                <a16:creationId xmlns:a16="http://schemas.microsoft.com/office/drawing/2014/main" id="{5F3FEF8F-B90E-7B0E-4DC8-15C30D61E083}"/>
              </a:ext>
            </a:extLst>
          </p:cNvPr>
          <p:cNvSpPr txBox="1"/>
          <p:nvPr/>
        </p:nvSpPr>
        <p:spPr>
          <a:xfrm>
            <a:off x="9246972" y="2018270"/>
            <a:ext cx="2183027"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t>
            </a:r>
            <a:r>
              <a:rPr lang="en-US" b="1">
                <a:solidFill>
                  <a:srgbClr val="383F42"/>
                </a:solidFill>
                <a:highlight>
                  <a:srgbClr val="FFFFFF"/>
                </a:highlight>
                <a:latin typeface="Montserrat"/>
              </a:rPr>
              <a:t>Berlo’s model highlighted the importance of the communication skills, attitudes, knowledge, and social systems of the source and receiver. He also paid attention to the message and the channel used for communication.</a:t>
            </a:r>
            <a:endParaRPr lang="en-US" b="1"/>
          </a:p>
          <a:p>
            <a:pPr algn="l"/>
            <a:endParaRPr lang="en-US" b="1"/>
          </a:p>
        </p:txBody>
      </p:sp>
      <p:sp>
        <p:nvSpPr>
          <p:cNvPr id="4" name="TextBox 3">
            <a:extLst>
              <a:ext uri="{FF2B5EF4-FFF2-40B4-BE49-F238E27FC236}">
                <a16:creationId xmlns:a16="http://schemas.microsoft.com/office/drawing/2014/main" id="{9670BA89-3190-7468-D2D1-A5E1574E1B5F}"/>
              </a:ext>
            </a:extLst>
          </p:cNvPr>
          <p:cNvSpPr txBox="1"/>
          <p:nvPr/>
        </p:nvSpPr>
        <p:spPr>
          <a:xfrm>
            <a:off x="864973" y="494270"/>
            <a:ext cx="797010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tx1">
                    <a:lumMod val="10000"/>
                  </a:schemeClr>
                </a:solidFill>
              </a:rPr>
              <a:t>BERLOS MODEL OF COMMUNICATION</a:t>
            </a:r>
          </a:p>
        </p:txBody>
      </p:sp>
    </p:spTree>
    <p:extLst>
      <p:ext uri="{BB962C8B-B14F-4D97-AF65-F5344CB8AC3E}">
        <p14:creationId xmlns:p14="http://schemas.microsoft.com/office/powerpoint/2010/main" val="831654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58072-EE5D-8838-531E-C0C5C8848478}"/>
              </a:ext>
            </a:extLst>
          </p:cNvPr>
          <p:cNvSpPr>
            <a:spLocks noGrp="1"/>
          </p:cNvSpPr>
          <p:nvPr>
            <p:ph type="title"/>
          </p:nvPr>
        </p:nvSpPr>
        <p:spPr>
          <a:xfrm>
            <a:off x="223435" y="108673"/>
            <a:ext cx="3097961" cy="811732"/>
          </a:xfrm>
        </p:spPr>
        <p:txBody>
          <a:bodyPr/>
          <a:lstStyle/>
          <a:p>
            <a:r>
              <a:rPr lang="en-GB" i="1" u="sng">
                <a:solidFill>
                  <a:schemeClr val="bg2">
                    <a:lumMod val="10000"/>
                  </a:schemeClr>
                </a:solidFill>
              </a:rPr>
              <a:t>Cultural</a:t>
            </a:r>
          </a:p>
        </p:txBody>
      </p:sp>
      <p:sp>
        <p:nvSpPr>
          <p:cNvPr id="3" name="Content Placeholder 2">
            <a:extLst>
              <a:ext uri="{FF2B5EF4-FFF2-40B4-BE49-F238E27FC236}">
                <a16:creationId xmlns:a16="http://schemas.microsoft.com/office/drawing/2014/main" id="{187FB3DC-6615-6E19-D9AE-1A8AB816C255}"/>
              </a:ext>
            </a:extLst>
          </p:cNvPr>
          <p:cNvSpPr>
            <a:spLocks noGrp="1"/>
          </p:cNvSpPr>
          <p:nvPr>
            <p:ph sz="half" idx="1"/>
          </p:nvPr>
        </p:nvSpPr>
        <p:spPr>
          <a:xfrm>
            <a:off x="128692" y="1686208"/>
            <a:ext cx="5578611" cy="2127564"/>
          </a:xfrm>
        </p:spPr>
        <p:txBody>
          <a:bodyPr>
            <a:normAutofit fontScale="25000" lnSpcReduction="20000"/>
          </a:bodyPr>
          <a:lstStyle/>
          <a:p>
            <a:pPr marL="285750" indent="-285750">
              <a:buFont typeface="Arial" panose="020B0604020202020204" pitchFamily="34" charset="0"/>
              <a:buChar char="•"/>
            </a:pPr>
            <a:r>
              <a:rPr lang="en-GB" sz="6400">
                <a:solidFill>
                  <a:schemeClr val="bg2">
                    <a:lumMod val="10000"/>
                  </a:schemeClr>
                </a:solidFill>
              </a:rPr>
              <a:t>Employees from diverse backgrounds. </a:t>
            </a:r>
          </a:p>
          <a:p>
            <a:pPr marL="285750" indent="-285750">
              <a:buFont typeface="Arial" panose="020B0604020202020204" pitchFamily="34" charset="0"/>
              <a:buChar char="•"/>
            </a:pPr>
            <a:endParaRPr lang="en-GB" sz="6400">
              <a:solidFill>
                <a:schemeClr val="bg2">
                  <a:lumMod val="10000"/>
                </a:schemeClr>
              </a:solidFill>
            </a:endParaRPr>
          </a:p>
          <a:p>
            <a:pPr marL="285750" indent="-285750">
              <a:buFont typeface="Arial" panose="020B0604020202020204" pitchFamily="34" charset="0"/>
              <a:buChar char="•"/>
            </a:pPr>
            <a:r>
              <a:rPr lang="en-GB" sz="6400">
                <a:solidFill>
                  <a:schemeClr val="bg2">
                    <a:lumMod val="10000"/>
                  </a:schemeClr>
                </a:solidFill>
              </a:rPr>
              <a:t>Different standards of hygiene/food safety.</a:t>
            </a:r>
          </a:p>
          <a:p>
            <a:pPr marL="285750" indent="-285750">
              <a:buFont typeface="Arial" panose="020B0604020202020204" pitchFamily="34" charset="0"/>
              <a:buChar char="•"/>
            </a:pPr>
            <a:endParaRPr lang="en-GB" sz="6400">
              <a:solidFill>
                <a:schemeClr val="bg2">
                  <a:lumMod val="10000"/>
                </a:schemeClr>
              </a:solidFill>
            </a:endParaRPr>
          </a:p>
          <a:p>
            <a:pPr marL="285750" indent="-285750">
              <a:buFont typeface="Arial" panose="020B0604020202020204" pitchFamily="34" charset="0"/>
              <a:buChar char="•"/>
            </a:pPr>
            <a:r>
              <a:rPr lang="en-GB" sz="6400">
                <a:solidFill>
                  <a:schemeClr val="bg2">
                    <a:lumMod val="10000"/>
                  </a:schemeClr>
                </a:solidFill>
              </a:rPr>
              <a:t>Would lead to inconsistent work standards/cross contamination.</a:t>
            </a:r>
          </a:p>
          <a:p>
            <a:pPr marL="285750" indent="-285750">
              <a:buFont typeface="Arial" panose="020B0604020202020204" pitchFamily="34" charset="0"/>
              <a:buChar char="•"/>
            </a:pPr>
            <a:endParaRPr lang="en-GB" sz="6400">
              <a:solidFill>
                <a:schemeClr val="bg2">
                  <a:lumMod val="10000"/>
                </a:schemeClr>
              </a:solidFill>
            </a:endParaRPr>
          </a:p>
          <a:p>
            <a:pPr marL="285750" indent="-285750">
              <a:buFont typeface="Arial" panose="020B0604020202020204" pitchFamily="34" charset="0"/>
              <a:buChar char="•"/>
            </a:pPr>
            <a:r>
              <a:rPr lang="en-GB" sz="6400">
                <a:solidFill>
                  <a:schemeClr val="bg2">
                    <a:lumMod val="10000"/>
                  </a:schemeClr>
                </a:solidFill>
              </a:rPr>
              <a:t>Increased workplace conflicts due to misunderstandings. </a:t>
            </a:r>
          </a:p>
          <a:p>
            <a:pPr marL="0" indent="0">
              <a:buNone/>
            </a:pPr>
            <a:endParaRPr lang="en-GB">
              <a:solidFill>
                <a:schemeClr val="bg2">
                  <a:lumMod val="10000"/>
                </a:schemeClr>
              </a:solidFill>
            </a:endParaRPr>
          </a:p>
        </p:txBody>
      </p:sp>
      <p:sp>
        <p:nvSpPr>
          <p:cNvPr id="6" name="TextBox 5">
            <a:extLst>
              <a:ext uri="{FF2B5EF4-FFF2-40B4-BE49-F238E27FC236}">
                <a16:creationId xmlns:a16="http://schemas.microsoft.com/office/drawing/2014/main" id="{9873046B-96B3-B326-0882-CDBAB16747AE}"/>
              </a:ext>
            </a:extLst>
          </p:cNvPr>
          <p:cNvSpPr txBox="1"/>
          <p:nvPr/>
        </p:nvSpPr>
        <p:spPr>
          <a:xfrm>
            <a:off x="4427144" y="4755586"/>
            <a:ext cx="5459240" cy="2031325"/>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2">
                    <a:lumMod val="10000"/>
                  </a:schemeClr>
                </a:solidFill>
              </a:rPr>
              <a:t>Give standard good hygiene training.</a:t>
            </a:r>
          </a:p>
          <a:p>
            <a:r>
              <a:rPr lang="en-GB">
                <a:solidFill>
                  <a:schemeClr val="bg2">
                    <a:lumMod val="10000"/>
                  </a:schemeClr>
                </a:solidFill>
              </a:rPr>
              <a:t> </a:t>
            </a:r>
          </a:p>
          <a:p>
            <a:pPr marL="285750" indent="-285750">
              <a:buFont typeface="Arial" panose="020B0604020202020204" pitchFamily="34" charset="0"/>
              <a:buChar char="•"/>
            </a:pPr>
            <a:r>
              <a:rPr lang="en-GB">
                <a:solidFill>
                  <a:schemeClr val="bg2">
                    <a:lumMod val="10000"/>
                  </a:schemeClr>
                </a:solidFill>
              </a:rPr>
              <a:t>Cultural awareness training.</a:t>
            </a:r>
          </a:p>
          <a:p>
            <a:pPr marL="285750" indent="-285750">
              <a:buFont typeface="Arial" panose="020B0604020202020204" pitchFamily="34" charset="0"/>
              <a:buChar char="•"/>
            </a:pPr>
            <a:endParaRPr lang="en-GB">
              <a:solidFill>
                <a:schemeClr val="bg2">
                  <a:lumMod val="10000"/>
                </a:schemeClr>
              </a:solidFill>
            </a:endParaRPr>
          </a:p>
          <a:p>
            <a:pPr marL="285750" indent="-285750">
              <a:buFont typeface="Arial" panose="020B0604020202020204" pitchFamily="34" charset="0"/>
              <a:buChar char="•"/>
            </a:pPr>
            <a:r>
              <a:rPr lang="en-GB">
                <a:solidFill>
                  <a:schemeClr val="bg2">
                    <a:lumMod val="10000"/>
                  </a:schemeClr>
                </a:solidFill>
              </a:rPr>
              <a:t>Use universal safety standards.</a:t>
            </a:r>
          </a:p>
          <a:p>
            <a:pPr marL="285750" indent="-285750">
              <a:buFont typeface="Arial" panose="020B0604020202020204" pitchFamily="34" charset="0"/>
              <a:buChar char="•"/>
            </a:pPr>
            <a:endParaRPr lang="en-GB">
              <a:solidFill>
                <a:schemeClr val="bg2">
                  <a:lumMod val="10000"/>
                </a:schemeClr>
              </a:solidFill>
            </a:endParaRPr>
          </a:p>
          <a:p>
            <a:pPr marL="285750" indent="-285750">
              <a:buFont typeface="Arial" panose="020B0604020202020204" pitchFamily="34" charset="0"/>
              <a:buChar char="•"/>
            </a:pPr>
            <a:r>
              <a:rPr lang="en-GB">
                <a:solidFill>
                  <a:schemeClr val="bg2">
                    <a:lumMod val="10000"/>
                  </a:schemeClr>
                </a:solidFill>
              </a:rPr>
              <a:t>Clear company wide procedures.   </a:t>
            </a:r>
          </a:p>
        </p:txBody>
      </p:sp>
      <p:sp>
        <p:nvSpPr>
          <p:cNvPr id="7" name="Rectangle: Rounded Corners 6">
            <a:extLst>
              <a:ext uri="{FF2B5EF4-FFF2-40B4-BE49-F238E27FC236}">
                <a16:creationId xmlns:a16="http://schemas.microsoft.com/office/drawing/2014/main" id="{EBC363A2-6CEF-35A1-48E3-E8880CC6D651}"/>
              </a:ext>
            </a:extLst>
          </p:cNvPr>
          <p:cNvSpPr/>
          <p:nvPr/>
        </p:nvSpPr>
        <p:spPr>
          <a:xfrm>
            <a:off x="6907794" y="2233942"/>
            <a:ext cx="3295461" cy="10320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bg2">
                    <a:lumMod val="10000"/>
                  </a:schemeClr>
                </a:solidFill>
              </a:rPr>
              <a:t>Problems </a:t>
            </a:r>
          </a:p>
        </p:txBody>
      </p:sp>
      <p:sp>
        <p:nvSpPr>
          <p:cNvPr id="8" name="Rectangle: Rounded Corners 7">
            <a:extLst>
              <a:ext uri="{FF2B5EF4-FFF2-40B4-BE49-F238E27FC236}">
                <a16:creationId xmlns:a16="http://schemas.microsoft.com/office/drawing/2014/main" id="{FDC4A359-F469-2A73-08C8-3FECCA67B479}"/>
              </a:ext>
            </a:extLst>
          </p:cNvPr>
          <p:cNvSpPr/>
          <p:nvPr/>
        </p:nvSpPr>
        <p:spPr>
          <a:xfrm>
            <a:off x="0" y="5171037"/>
            <a:ext cx="2844464" cy="10773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bg2">
                    <a:lumMod val="10000"/>
                  </a:schemeClr>
                </a:solidFill>
              </a:rPr>
              <a:t>Solutions</a:t>
            </a:r>
            <a:r>
              <a:rPr lang="en-GB"/>
              <a:t> </a:t>
            </a:r>
          </a:p>
        </p:txBody>
      </p:sp>
      <p:sp>
        <p:nvSpPr>
          <p:cNvPr id="9" name="Arrow: Right 8">
            <a:extLst>
              <a:ext uri="{FF2B5EF4-FFF2-40B4-BE49-F238E27FC236}">
                <a16:creationId xmlns:a16="http://schemas.microsoft.com/office/drawing/2014/main" id="{077C448A-B7AC-3D1E-CB0F-D8A45F3F5497}"/>
              </a:ext>
            </a:extLst>
          </p:cNvPr>
          <p:cNvSpPr/>
          <p:nvPr/>
        </p:nvSpPr>
        <p:spPr>
          <a:xfrm rot="10800000">
            <a:off x="5181111" y="2554207"/>
            <a:ext cx="1497445" cy="47304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33750E52-F64D-355D-A7AB-7ECA2748616E}"/>
              </a:ext>
            </a:extLst>
          </p:cNvPr>
          <p:cNvSpPr/>
          <p:nvPr/>
        </p:nvSpPr>
        <p:spPr>
          <a:xfrm>
            <a:off x="3079854" y="5475460"/>
            <a:ext cx="1347290" cy="468516"/>
          </a:xfrm>
          <a:prstGeom prst="rightArrow">
            <a:avLst>
              <a:gd name="adj1" fmla="val 50000"/>
              <a:gd name="adj2" fmla="val 5300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64367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9532E-C2FC-0861-09BC-BDEA96B896F8}"/>
              </a:ext>
            </a:extLst>
          </p:cNvPr>
          <p:cNvSpPr>
            <a:spLocks noGrp="1"/>
          </p:cNvSpPr>
          <p:nvPr>
            <p:ph type="title"/>
          </p:nvPr>
        </p:nvSpPr>
        <p:spPr>
          <a:xfrm>
            <a:off x="677333" y="609600"/>
            <a:ext cx="8792591" cy="1020024"/>
          </a:xfrm>
        </p:spPr>
        <p:txBody>
          <a:bodyPr>
            <a:normAutofit fontScale="90000"/>
          </a:bodyPr>
          <a:lstStyle/>
          <a:p>
            <a:r>
              <a:rPr lang="en-GB">
                <a:solidFill>
                  <a:schemeClr val="tx1">
                    <a:lumMod val="10000"/>
                  </a:schemeClr>
                </a:solidFill>
              </a:rPr>
              <a:t>Schramm’s model of communication, 1954 </a:t>
            </a:r>
          </a:p>
        </p:txBody>
      </p:sp>
      <p:pic>
        <p:nvPicPr>
          <p:cNvPr id="6" name="Picture 5">
            <a:extLst>
              <a:ext uri="{FF2B5EF4-FFF2-40B4-BE49-F238E27FC236}">
                <a16:creationId xmlns:a16="http://schemas.microsoft.com/office/drawing/2014/main" id="{CCDF7C0D-85A9-B435-76A6-CE42B269E102}"/>
              </a:ext>
            </a:extLst>
          </p:cNvPr>
          <p:cNvPicPr>
            <a:picLocks noChangeAspect="1"/>
          </p:cNvPicPr>
          <p:nvPr/>
        </p:nvPicPr>
        <p:blipFill>
          <a:blip r:embed="rId2"/>
          <a:srcRect l="1351" t="-2990" r="-193" b="2990"/>
          <a:stretch>
            <a:fillRect/>
          </a:stretch>
        </p:blipFill>
        <p:spPr>
          <a:xfrm>
            <a:off x="1330859" y="2168906"/>
            <a:ext cx="7574346" cy="3633018"/>
          </a:xfrm>
          <a:prstGeom prst="rect">
            <a:avLst/>
          </a:prstGeom>
        </p:spPr>
      </p:pic>
      <p:sp>
        <p:nvSpPr>
          <p:cNvPr id="7" name="TextBox 6">
            <a:extLst>
              <a:ext uri="{FF2B5EF4-FFF2-40B4-BE49-F238E27FC236}">
                <a16:creationId xmlns:a16="http://schemas.microsoft.com/office/drawing/2014/main" id="{5D21A76D-B36C-1DE4-9EAA-031C8C8C2CDD}"/>
              </a:ext>
            </a:extLst>
          </p:cNvPr>
          <p:cNvSpPr txBox="1"/>
          <p:nvPr/>
        </p:nvSpPr>
        <p:spPr>
          <a:xfrm>
            <a:off x="999568" y="1629624"/>
            <a:ext cx="8148119" cy="646331"/>
          </a:xfrm>
          <a:prstGeom prst="rect">
            <a:avLst/>
          </a:prstGeom>
          <a:noFill/>
        </p:spPr>
        <p:txBody>
          <a:bodyPr wrap="square" lIns="91440" tIns="45720" rIns="91440" bIns="45720" rtlCol="0" anchor="t">
            <a:spAutoFit/>
          </a:bodyPr>
          <a:lstStyle/>
          <a:p>
            <a:r>
              <a:rPr lang="en-GB">
                <a:solidFill>
                  <a:schemeClr val="tx1">
                    <a:lumMod val="10000"/>
                  </a:schemeClr>
                </a:solidFill>
              </a:rPr>
              <a:t>Schramm argues that communication is not complete is not complete until the receiver contacts the sender to verify the message received. </a:t>
            </a:r>
          </a:p>
        </p:txBody>
      </p:sp>
    </p:spTree>
    <p:extLst>
      <p:ext uri="{BB962C8B-B14F-4D97-AF65-F5344CB8AC3E}">
        <p14:creationId xmlns:p14="http://schemas.microsoft.com/office/powerpoint/2010/main" val="1994476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C7AAD-943E-4457-87A2-04CB6A710F71}"/>
              </a:ext>
            </a:extLst>
          </p:cNvPr>
          <p:cNvSpPr>
            <a:spLocks noGrp="1"/>
          </p:cNvSpPr>
          <p:nvPr>
            <p:ph type="title"/>
          </p:nvPr>
        </p:nvSpPr>
        <p:spPr>
          <a:xfrm>
            <a:off x="488888" y="153910"/>
            <a:ext cx="2317686" cy="588474"/>
          </a:xfrm>
        </p:spPr>
        <p:txBody>
          <a:bodyPr>
            <a:normAutofit fontScale="90000"/>
          </a:bodyPr>
          <a:lstStyle/>
          <a:p>
            <a:r>
              <a:rPr lang="en-GB" i="1" u="sng">
                <a:solidFill>
                  <a:schemeClr val="tx1">
                    <a:lumMod val="10000"/>
                  </a:schemeClr>
                </a:solidFill>
              </a:rPr>
              <a:t>Emotional</a:t>
            </a:r>
          </a:p>
        </p:txBody>
      </p:sp>
      <p:sp>
        <p:nvSpPr>
          <p:cNvPr id="3" name="Content Placeholder 2">
            <a:extLst>
              <a:ext uri="{FF2B5EF4-FFF2-40B4-BE49-F238E27FC236}">
                <a16:creationId xmlns:a16="http://schemas.microsoft.com/office/drawing/2014/main" id="{73120BF5-BBF2-FAF3-6548-5398DE9485AA}"/>
              </a:ext>
            </a:extLst>
          </p:cNvPr>
          <p:cNvSpPr>
            <a:spLocks noGrp="1"/>
          </p:cNvSpPr>
          <p:nvPr>
            <p:ph sz="half" idx="1"/>
          </p:nvPr>
        </p:nvSpPr>
        <p:spPr>
          <a:xfrm>
            <a:off x="488888" y="1065119"/>
            <a:ext cx="5260062" cy="2873137"/>
          </a:xfrm>
        </p:spPr>
        <p:txBody>
          <a:bodyPr/>
          <a:lstStyle/>
          <a:p>
            <a:r>
              <a:rPr lang="en-GB">
                <a:solidFill>
                  <a:schemeClr val="tx1">
                    <a:lumMod val="10000"/>
                  </a:schemeClr>
                </a:solidFill>
              </a:rPr>
              <a:t> Poor hygiene can block connections, confidence self-esteem all at once.</a:t>
            </a:r>
          </a:p>
          <a:p>
            <a:r>
              <a:rPr lang="en-GB">
                <a:solidFill>
                  <a:schemeClr val="tx1">
                    <a:lumMod val="10000"/>
                  </a:schemeClr>
                </a:solidFill>
              </a:rPr>
              <a:t>Ongoing stress can lead to anxiety disorder and depression. </a:t>
            </a:r>
          </a:p>
          <a:p>
            <a:r>
              <a:rPr lang="en-GB">
                <a:solidFill>
                  <a:schemeClr val="tx1">
                    <a:lumMod val="10000"/>
                  </a:schemeClr>
                </a:solidFill>
              </a:rPr>
              <a:t>Attitudes can lead to poor communication effectiveness in workplace. </a:t>
            </a:r>
          </a:p>
          <a:p>
            <a:r>
              <a:rPr lang="en-GB">
                <a:solidFill>
                  <a:schemeClr val="tx1">
                    <a:lumMod val="10000"/>
                  </a:schemeClr>
                </a:solidFill>
              </a:rPr>
              <a:t>Can become frustrated showing low work effort.</a:t>
            </a:r>
          </a:p>
          <a:p>
            <a:endParaRPr lang="en-GB">
              <a:solidFill>
                <a:schemeClr val="tx1">
                  <a:lumMod val="10000"/>
                </a:schemeClr>
              </a:solidFill>
            </a:endParaRPr>
          </a:p>
        </p:txBody>
      </p:sp>
      <p:sp>
        <p:nvSpPr>
          <p:cNvPr id="4" name="Content Placeholder 3">
            <a:extLst>
              <a:ext uri="{FF2B5EF4-FFF2-40B4-BE49-F238E27FC236}">
                <a16:creationId xmlns:a16="http://schemas.microsoft.com/office/drawing/2014/main" id="{F5DDB5D6-F34D-D2F8-F0B6-F473CF64E802}"/>
              </a:ext>
            </a:extLst>
          </p:cNvPr>
          <p:cNvSpPr>
            <a:spLocks noGrp="1"/>
          </p:cNvSpPr>
          <p:nvPr>
            <p:ph sz="half" idx="2"/>
          </p:nvPr>
        </p:nvSpPr>
        <p:spPr>
          <a:xfrm>
            <a:off x="5748950" y="3938257"/>
            <a:ext cx="5395866" cy="2435383"/>
          </a:xfrm>
        </p:spPr>
        <p:txBody>
          <a:bodyPr/>
          <a:lstStyle/>
          <a:p>
            <a:r>
              <a:rPr lang="en-GB">
                <a:solidFill>
                  <a:schemeClr val="bg2">
                    <a:lumMod val="10000"/>
                  </a:schemeClr>
                </a:solidFill>
              </a:rPr>
              <a:t>Improve working conditions.</a:t>
            </a:r>
          </a:p>
          <a:p>
            <a:r>
              <a:rPr lang="en-GB">
                <a:solidFill>
                  <a:schemeClr val="bg2">
                    <a:lumMod val="10000"/>
                  </a:schemeClr>
                </a:solidFill>
              </a:rPr>
              <a:t>Promote respectful communication.</a:t>
            </a:r>
          </a:p>
          <a:p>
            <a:r>
              <a:rPr lang="en-GB">
                <a:solidFill>
                  <a:schemeClr val="bg2">
                    <a:lumMod val="10000"/>
                  </a:schemeClr>
                </a:solidFill>
              </a:rPr>
              <a:t>Manages to model correct behaviour.</a:t>
            </a:r>
          </a:p>
          <a:p>
            <a:r>
              <a:rPr lang="en-GB">
                <a:solidFill>
                  <a:schemeClr val="bg2">
                    <a:lumMod val="10000"/>
                  </a:schemeClr>
                </a:solidFill>
              </a:rPr>
              <a:t>Leadership training. </a:t>
            </a:r>
          </a:p>
        </p:txBody>
      </p:sp>
      <p:sp>
        <p:nvSpPr>
          <p:cNvPr id="5" name="Rectangle: Rounded Corners 4">
            <a:extLst>
              <a:ext uri="{FF2B5EF4-FFF2-40B4-BE49-F238E27FC236}">
                <a16:creationId xmlns:a16="http://schemas.microsoft.com/office/drawing/2014/main" id="{B6CEB0C6-78E7-ED2B-2241-C4C6860FCE87}"/>
              </a:ext>
            </a:extLst>
          </p:cNvPr>
          <p:cNvSpPr/>
          <p:nvPr/>
        </p:nvSpPr>
        <p:spPr>
          <a:xfrm>
            <a:off x="7888585" y="1837851"/>
            <a:ext cx="2869948" cy="8962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solidFill>
                  <a:schemeClr val="bg2">
                    <a:lumMod val="10000"/>
                  </a:schemeClr>
                </a:solidFill>
              </a:rPr>
              <a:t>Problems</a:t>
            </a:r>
          </a:p>
        </p:txBody>
      </p:sp>
      <p:sp>
        <p:nvSpPr>
          <p:cNvPr id="6" name="Arrow: Right 5">
            <a:extLst>
              <a:ext uri="{FF2B5EF4-FFF2-40B4-BE49-F238E27FC236}">
                <a16:creationId xmlns:a16="http://schemas.microsoft.com/office/drawing/2014/main" id="{A6FEA6C5-656A-7B66-79C8-260789CB4249}"/>
              </a:ext>
            </a:extLst>
          </p:cNvPr>
          <p:cNvSpPr/>
          <p:nvPr/>
        </p:nvSpPr>
        <p:spPr>
          <a:xfrm rot="10800000">
            <a:off x="6355532" y="2068713"/>
            <a:ext cx="1457608" cy="4345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DD9365A2-0D9C-82C7-5626-E2B84D29FB1E}"/>
              </a:ext>
            </a:extLst>
          </p:cNvPr>
          <p:cNvSpPr/>
          <p:nvPr/>
        </p:nvSpPr>
        <p:spPr>
          <a:xfrm>
            <a:off x="941561" y="4952914"/>
            <a:ext cx="2589291" cy="9311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solidFill>
                  <a:schemeClr val="bg2">
                    <a:lumMod val="10000"/>
                  </a:schemeClr>
                </a:solidFill>
              </a:rPr>
              <a:t>Solutions</a:t>
            </a:r>
          </a:p>
        </p:txBody>
      </p:sp>
      <p:sp>
        <p:nvSpPr>
          <p:cNvPr id="8" name="Arrow: Right 7">
            <a:extLst>
              <a:ext uri="{FF2B5EF4-FFF2-40B4-BE49-F238E27FC236}">
                <a16:creationId xmlns:a16="http://schemas.microsoft.com/office/drawing/2014/main" id="{D05E4727-EA06-5595-8D41-75628BD0D130}"/>
              </a:ext>
            </a:extLst>
          </p:cNvPr>
          <p:cNvSpPr/>
          <p:nvPr/>
        </p:nvSpPr>
        <p:spPr>
          <a:xfrm>
            <a:off x="3675706" y="5232902"/>
            <a:ext cx="1475715" cy="45267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6254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6F5ED-5B13-062C-628C-3D6BE813366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F01EA1A9-7CDD-8AFC-B967-3E3F8F99DDDF}"/>
              </a:ext>
            </a:extLst>
          </p:cNvPr>
          <p:cNvPicPr>
            <a:picLocks noChangeAspect="1"/>
          </p:cNvPicPr>
          <p:nvPr/>
        </p:nvPicPr>
        <p:blipFill>
          <a:blip r:embed="rId2"/>
          <a:stretch>
            <a:fillRect/>
          </a:stretch>
        </p:blipFill>
        <p:spPr>
          <a:xfrm>
            <a:off x="883344" y="1855959"/>
            <a:ext cx="7853250" cy="4275523"/>
          </a:xfrm>
          <a:prstGeom prst="rect">
            <a:avLst/>
          </a:prstGeom>
        </p:spPr>
      </p:pic>
      <p:sp>
        <p:nvSpPr>
          <p:cNvPr id="3" name="TextBox 2">
            <a:extLst>
              <a:ext uri="{FF2B5EF4-FFF2-40B4-BE49-F238E27FC236}">
                <a16:creationId xmlns:a16="http://schemas.microsoft.com/office/drawing/2014/main" id="{95DB7EE6-BF62-79CD-1041-CF995E8ADE75}"/>
              </a:ext>
            </a:extLst>
          </p:cNvPr>
          <p:cNvSpPr txBox="1"/>
          <p:nvPr/>
        </p:nvSpPr>
        <p:spPr>
          <a:xfrm>
            <a:off x="9246972" y="2018270"/>
            <a:ext cx="2183027"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a:t>
            </a:r>
            <a:r>
              <a:rPr lang="en-US" b="1">
                <a:solidFill>
                  <a:srgbClr val="383F42"/>
                </a:solidFill>
                <a:highlight>
                  <a:srgbClr val="FFFFFF"/>
                </a:highlight>
                <a:latin typeface="Montserrat"/>
              </a:rPr>
              <a:t>Berlo’s model highlighted the importance of the communication skills, attitudes, knowledge, and social systems of the source and receiver. He also paid attention to the message and the channel used for communication.</a:t>
            </a:r>
            <a:endParaRPr lang="en-US" b="1"/>
          </a:p>
          <a:p>
            <a:pPr algn="l"/>
            <a:endParaRPr lang="en-US" b="1"/>
          </a:p>
        </p:txBody>
      </p:sp>
      <p:sp>
        <p:nvSpPr>
          <p:cNvPr id="4" name="TextBox 3">
            <a:extLst>
              <a:ext uri="{FF2B5EF4-FFF2-40B4-BE49-F238E27FC236}">
                <a16:creationId xmlns:a16="http://schemas.microsoft.com/office/drawing/2014/main" id="{8004C587-FBB8-11E2-8AF1-3172DB4E88A0}"/>
              </a:ext>
            </a:extLst>
          </p:cNvPr>
          <p:cNvSpPr txBox="1"/>
          <p:nvPr/>
        </p:nvSpPr>
        <p:spPr>
          <a:xfrm>
            <a:off x="864973" y="494270"/>
            <a:ext cx="797010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tx1">
                    <a:lumMod val="10000"/>
                  </a:schemeClr>
                </a:solidFill>
              </a:rPr>
              <a:t>BERLOS MODEL OF COMMUNICATION</a:t>
            </a:r>
          </a:p>
        </p:txBody>
      </p:sp>
    </p:spTree>
    <p:extLst>
      <p:ext uri="{BB962C8B-B14F-4D97-AF65-F5344CB8AC3E}">
        <p14:creationId xmlns:p14="http://schemas.microsoft.com/office/powerpoint/2010/main" val="2512124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0AF1-A944-19B1-F0AB-D210B20C37E3}"/>
              </a:ext>
            </a:extLst>
          </p:cNvPr>
          <p:cNvSpPr>
            <a:spLocks noGrp="1"/>
          </p:cNvSpPr>
          <p:nvPr>
            <p:ph type="title"/>
          </p:nvPr>
        </p:nvSpPr>
        <p:spPr/>
        <p:txBody>
          <a:bodyPr/>
          <a:lstStyle/>
          <a:p>
            <a:r>
              <a:rPr lang="en-GB">
                <a:solidFill>
                  <a:schemeClr val="tx1">
                    <a:lumMod val="10000"/>
                  </a:schemeClr>
                </a:solidFill>
              </a:rPr>
              <a:t>Conclusion </a:t>
            </a:r>
          </a:p>
        </p:txBody>
      </p:sp>
      <p:sp>
        <p:nvSpPr>
          <p:cNvPr id="4" name="TextBox 3">
            <a:extLst>
              <a:ext uri="{FF2B5EF4-FFF2-40B4-BE49-F238E27FC236}">
                <a16:creationId xmlns:a16="http://schemas.microsoft.com/office/drawing/2014/main" id="{BC4F53E5-F63F-74BD-32BC-D52ACEB9A12B}"/>
              </a:ext>
            </a:extLst>
          </p:cNvPr>
          <p:cNvSpPr txBox="1"/>
          <p:nvPr/>
        </p:nvSpPr>
        <p:spPr>
          <a:xfrm>
            <a:off x="1070918" y="2038864"/>
            <a:ext cx="7125729" cy="3398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FD862EB2-0824-DC9B-9A7A-8BA2CE949B11}"/>
              </a:ext>
            </a:extLst>
          </p:cNvPr>
          <p:cNvSpPr txBox="1"/>
          <p:nvPr/>
        </p:nvSpPr>
        <p:spPr>
          <a:xfrm>
            <a:off x="617838" y="1482810"/>
            <a:ext cx="8340810"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0000"/>
                </a:solidFill>
                <a:latin typeface="Calibri"/>
                <a:ea typeface="Calibri"/>
                <a:cs typeface="Calibri"/>
              </a:rPr>
              <a:t>Flight Foods’ issues stem from </a:t>
            </a:r>
            <a:r>
              <a:rPr lang="en-US" b="1">
                <a:solidFill>
                  <a:srgbClr val="000000"/>
                </a:solidFill>
                <a:latin typeface="Calibri"/>
                <a:ea typeface="Calibri"/>
                <a:cs typeface="Calibri"/>
              </a:rPr>
              <a:t>poor communication</a:t>
            </a:r>
            <a:r>
              <a:rPr lang="en-US">
                <a:solidFill>
                  <a:srgbClr val="000000"/>
                </a:solidFill>
                <a:latin typeface="Calibri"/>
                <a:ea typeface="Calibri"/>
                <a:cs typeface="Calibri"/>
              </a:rPr>
              <a:t> </a:t>
            </a:r>
            <a:endParaRPr lang="en-US"/>
          </a:p>
          <a:p>
            <a:pPr marL="285750" indent="-285750">
              <a:buFont typeface="Arial"/>
              <a:buChar char="•"/>
            </a:pPr>
            <a:endParaRPr lang="en-US">
              <a:solidFill>
                <a:srgbClr val="000000"/>
              </a:solidFill>
              <a:latin typeface="Calibri"/>
              <a:ea typeface="Calibri"/>
              <a:cs typeface="Calibri"/>
            </a:endParaRPr>
          </a:p>
          <a:p>
            <a:r>
              <a:rPr lang="en-US">
                <a:solidFill>
                  <a:srgbClr val="000000"/>
                </a:solidFill>
                <a:latin typeface="Calibri"/>
                <a:ea typeface="Calibri"/>
                <a:cs typeface="Calibri"/>
              </a:rPr>
              <a:t>Multiple barriers affect operations: </a:t>
            </a:r>
            <a:endParaRPr lang="en-US"/>
          </a:p>
          <a:p>
            <a:pPr marL="285750" indent="-285750">
              <a:buFont typeface="Arial"/>
              <a:buChar char="•"/>
            </a:pPr>
            <a:endParaRPr lang="en-US">
              <a:solidFill>
                <a:srgbClr val="000000"/>
              </a:solidFill>
              <a:latin typeface="Calibri"/>
              <a:ea typeface="Calibri"/>
              <a:cs typeface="Calibri"/>
            </a:endParaRPr>
          </a:p>
          <a:p>
            <a:pPr marL="285750" indent="-285750">
              <a:buFont typeface="Arial"/>
              <a:buChar char="•"/>
            </a:pPr>
            <a:r>
              <a:rPr lang="en-US">
                <a:solidFill>
                  <a:srgbClr val="000000"/>
                </a:solidFill>
                <a:latin typeface="Calibri"/>
                <a:ea typeface="Calibri"/>
                <a:cs typeface="Calibri"/>
              </a:rPr>
              <a:t>Noise </a:t>
            </a:r>
            <a:endParaRPr lang="en-US"/>
          </a:p>
          <a:p>
            <a:pPr marL="285750" indent="-285750">
              <a:buFont typeface="Arial"/>
              <a:buChar char="•"/>
            </a:pPr>
            <a:r>
              <a:rPr lang="en-US">
                <a:solidFill>
                  <a:srgbClr val="000000"/>
                </a:solidFill>
                <a:latin typeface="Calibri"/>
                <a:ea typeface="Calibri"/>
                <a:cs typeface="Calibri"/>
              </a:rPr>
              <a:t>Language </a:t>
            </a:r>
            <a:endParaRPr lang="en-US"/>
          </a:p>
          <a:p>
            <a:pPr marL="285750" indent="-285750">
              <a:buFont typeface="Arial"/>
              <a:buChar char="•"/>
            </a:pPr>
            <a:r>
              <a:rPr lang="en-US">
                <a:solidFill>
                  <a:srgbClr val="000000"/>
                </a:solidFill>
                <a:latin typeface="Calibri"/>
                <a:ea typeface="Calibri"/>
                <a:cs typeface="Calibri"/>
              </a:rPr>
              <a:t>Culture </a:t>
            </a:r>
            <a:endParaRPr lang="en-US"/>
          </a:p>
          <a:p>
            <a:pPr marL="285750" indent="-285750">
              <a:buFont typeface="Arial"/>
              <a:buChar char="•"/>
            </a:pPr>
            <a:r>
              <a:rPr lang="en-US">
                <a:solidFill>
                  <a:srgbClr val="000000"/>
                </a:solidFill>
                <a:latin typeface="Calibri"/>
                <a:ea typeface="Calibri"/>
                <a:cs typeface="Calibri"/>
              </a:rPr>
              <a:t>Age </a:t>
            </a:r>
            <a:endParaRPr lang="en-US"/>
          </a:p>
          <a:p>
            <a:pPr marL="285750" indent="-285750">
              <a:buFont typeface="Arial"/>
              <a:buChar char="•"/>
            </a:pPr>
            <a:r>
              <a:rPr lang="en-US">
                <a:solidFill>
                  <a:srgbClr val="000000"/>
                </a:solidFill>
                <a:latin typeface="Calibri"/>
                <a:ea typeface="Calibri"/>
                <a:cs typeface="Calibri"/>
              </a:rPr>
              <a:t>Emotions </a:t>
            </a:r>
            <a:endParaRPr lang="en-US"/>
          </a:p>
          <a:p>
            <a:pPr marL="285750" indent="-285750">
              <a:buFont typeface="Arial"/>
              <a:buChar char="•"/>
            </a:pPr>
            <a:endParaRPr lang="en-US">
              <a:solidFill>
                <a:srgbClr val="000000"/>
              </a:solidFill>
              <a:latin typeface="Calibri"/>
              <a:ea typeface="Calibri"/>
              <a:cs typeface="Calibri"/>
            </a:endParaRPr>
          </a:p>
          <a:p>
            <a:r>
              <a:rPr lang="en-US">
                <a:solidFill>
                  <a:srgbClr val="000000"/>
                </a:solidFill>
                <a:latin typeface="Calibri"/>
                <a:ea typeface="Calibri"/>
                <a:cs typeface="Calibri"/>
              </a:rPr>
              <a:t>Applying communication theories helps identify solutions. </a:t>
            </a:r>
            <a:endParaRPr lang="en-US"/>
          </a:p>
          <a:p>
            <a:pPr marL="285750" indent="-285750">
              <a:buFont typeface="Arial"/>
              <a:buChar char="•"/>
            </a:pPr>
            <a:endParaRPr lang="en-US">
              <a:solidFill>
                <a:srgbClr val="000000"/>
              </a:solidFill>
              <a:latin typeface="Calibri"/>
              <a:ea typeface="Calibri"/>
              <a:cs typeface="Calibri"/>
            </a:endParaRPr>
          </a:p>
          <a:p>
            <a:r>
              <a:rPr lang="en-US">
                <a:solidFill>
                  <a:srgbClr val="000000"/>
                </a:solidFill>
                <a:latin typeface="Calibri"/>
                <a:ea typeface="Calibri"/>
                <a:cs typeface="Calibri"/>
              </a:rPr>
              <a:t>Improving communication will: </a:t>
            </a:r>
            <a:endParaRPr lang="en-US"/>
          </a:p>
          <a:p>
            <a:pPr marL="285750" indent="-285750">
              <a:buFont typeface="Arial"/>
              <a:buChar char="•"/>
            </a:pPr>
            <a:endParaRPr lang="en-US">
              <a:solidFill>
                <a:srgbClr val="000000"/>
              </a:solidFill>
              <a:latin typeface="Calibri"/>
              <a:ea typeface="Calibri"/>
              <a:cs typeface="Calibri"/>
            </a:endParaRPr>
          </a:p>
          <a:p>
            <a:pPr marL="285750" indent="-285750">
              <a:buFont typeface="Arial"/>
              <a:buChar char="•"/>
            </a:pPr>
            <a:r>
              <a:rPr lang="en-US">
                <a:solidFill>
                  <a:srgbClr val="000000"/>
                </a:solidFill>
                <a:latin typeface="Calibri"/>
                <a:ea typeface="Calibri"/>
                <a:cs typeface="Calibri"/>
              </a:rPr>
              <a:t>Enhance food quality </a:t>
            </a:r>
            <a:endParaRPr lang="en-US"/>
          </a:p>
          <a:p>
            <a:pPr marL="285750" indent="-285750">
              <a:buFont typeface="Arial"/>
              <a:buChar char="•"/>
            </a:pPr>
            <a:r>
              <a:rPr lang="en-US">
                <a:solidFill>
                  <a:srgbClr val="000000"/>
                </a:solidFill>
                <a:latin typeface="Calibri"/>
                <a:ea typeface="Calibri"/>
                <a:cs typeface="Calibri"/>
              </a:rPr>
              <a:t>Increase efficiency </a:t>
            </a:r>
            <a:endParaRPr lang="en-US"/>
          </a:p>
          <a:p>
            <a:pPr marL="285750" indent="-285750">
              <a:buFont typeface="Arial"/>
              <a:buChar char="•"/>
            </a:pPr>
            <a:r>
              <a:rPr lang="en-US">
                <a:solidFill>
                  <a:srgbClr val="000000"/>
                </a:solidFill>
                <a:latin typeface="Calibri"/>
                <a:ea typeface="Calibri"/>
                <a:cs typeface="Calibri"/>
              </a:rPr>
              <a:t>Restore customer trust </a:t>
            </a:r>
            <a:endParaRPr lang="en-US"/>
          </a:p>
          <a:p>
            <a:pPr algn="l"/>
            <a:endParaRPr lang="en-US"/>
          </a:p>
        </p:txBody>
      </p:sp>
      <p:pic>
        <p:nvPicPr>
          <p:cNvPr id="7" name="Picture 6">
            <a:extLst>
              <a:ext uri="{FF2B5EF4-FFF2-40B4-BE49-F238E27FC236}">
                <a16:creationId xmlns:a16="http://schemas.microsoft.com/office/drawing/2014/main" id="{0E6E7E05-BBDF-8924-C5B4-C7313D2336D6}"/>
              </a:ext>
            </a:extLst>
          </p:cNvPr>
          <p:cNvPicPr>
            <a:picLocks noChangeAspect="1"/>
          </p:cNvPicPr>
          <p:nvPr/>
        </p:nvPicPr>
        <p:blipFill>
          <a:blip r:embed="rId2"/>
          <a:stretch>
            <a:fillRect/>
          </a:stretch>
        </p:blipFill>
        <p:spPr>
          <a:xfrm>
            <a:off x="7353596" y="70057"/>
            <a:ext cx="1920406" cy="1079086"/>
          </a:xfrm>
          <a:prstGeom prst="rect">
            <a:avLst/>
          </a:prstGeom>
        </p:spPr>
      </p:pic>
    </p:spTree>
    <p:extLst>
      <p:ext uri="{BB962C8B-B14F-4D97-AF65-F5344CB8AC3E}">
        <p14:creationId xmlns:p14="http://schemas.microsoft.com/office/powerpoint/2010/main" val="3256821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C30868-56A9-BE05-8036-11150AE2FB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C725F0-7A49-D1A8-B837-AF60B1AB314C}"/>
              </a:ext>
            </a:extLst>
          </p:cNvPr>
          <p:cNvSpPr>
            <a:spLocks noGrp="1"/>
          </p:cNvSpPr>
          <p:nvPr>
            <p:ph type="title"/>
          </p:nvPr>
        </p:nvSpPr>
        <p:spPr/>
        <p:txBody>
          <a:bodyPr/>
          <a:lstStyle/>
          <a:p>
            <a:r>
              <a:rPr lang="en-GB">
                <a:solidFill>
                  <a:schemeClr val="tx1">
                    <a:lumMod val="10000"/>
                  </a:schemeClr>
                </a:solidFill>
              </a:rPr>
              <a:t>References</a:t>
            </a:r>
          </a:p>
        </p:txBody>
      </p:sp>
      <p:sp>
        <p:nvSpPr>
          <p:cNvPr id="4" name="TextBox 3">
            <a:extLst>
              <a:ext uri="{FF2B5EF4-FFF2-40B4-BE49-F238E27FC236}">
                <a16:creationId xmlns:a16="http://schemas.microsoft.com/office/drawing/2014/main" id="{B6C474A1-6B9C-B2AA-93BE-8B200FBC0D13}"/>
              </a:ext>
            </a:extLst>
          </p:cNvPr>
          <p:cNvSpPr txBox="1"/>
          <p:nvPr/>
        </p:nvSpPr>
        <p:spPr>
          <a:xfrm>
            <a:off x="782594" y="1482810"/>
            <a:ext cx="745524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rgbClr val="000000"/>
                </a:solidFill>
                <a:latin typeface="Calibri"/>
                <a:ea typeface="Calibri"/>
                <a:cs typeface="Calibri"/>
              </a:rPr>
              <a:t>Berlo, D.K. (1960) </a:t>
            </a:r>
            <a:r>
              <a:rPr lang="en-US" sz="2400" i="1">
                <a:solidFill>
                  <a:srgbClr val="000000"/>
                </a:solidFill>
                <a:latin typeface="Calibri"/>
                <a:ea typeface="Calibri"/>
                <a:cs typeface="Calibri"/>
              </a:rPr>
              <a:t>The Process of Communication</a:t>
            </a:r>
            <a:r>
              <a:rPr lang="en-US" sz="2400">
                <a:solidFill>
                  <a:srgbClr val="000000"/>
                </a:solidFill>
                <a:latin typeface="Calibri"/>
                <a:ea typeface="Calibri"/>
                <a:cs typeface="Calibri"/>
              </a:rPr>
              <a:t>. New York: Holt, Rinehart &amp; Winston. </a:t>
            </a:r>
            <a:endParaRPr lang="en-US" sz="2400"/>
          </a:p>
          <a:p>
            <a:pPr marL="342900" indent="-342900">
              <a:buFont typeface="Arial"/>
              <a:buChar char="•"/>
            </a:pPr>
            <a:r>
              <a:rPr lang="en-US" sz="2400">
                <a:solidFill>
                  <a:srgbClr val="000000"/>
                </a:solidFill>
                <a:latin typeface="Calibri"/>
                <a:ea typeface="Calibri"/>
                <a:cs typeface="Calibri"/>
              </a:rPr>
              <a:t>Buchanan, D. and Huczynski, A. (2019) </a:t>
            </a:r>
            <a:r>
              <a:rPr lang="en-US" sz="2400" i="1" err="1">
                <a:solidFill>
                  <a:srgbClr val="000000"/>
                </a:solidFill>
                <a:latin typeface="Calibri"/>
                <a:ea typeface="Calibri"/>
                <a:cs typeface="Calibri"/>
              </a:rPr>
              <a:t>Organisational</a:t>
            </a:r>
            <a:r>
              <a:rPr lang="en-US" sz="2400" i="1">
                <a:solidFill>
                  <a:srgbClr val="000000"/>
                </a:solidFill>
                <a:latin typeface="Calibri"/>
                <a:ea typeface="Calibri"/>
                <a:cs typeface="Calibri"/>
              </a:rPr>
              <a:t> </a:t>
            </a:r>
            <a:r>
              <a:rPr lang="en-US" sz="2400" i="1" err="1">
                <a:solidFill>
                  <a:srgbClr val="000000"/>
                </a:solidFill>
                <a:latin typeface="Calibri"/>
                <a:ea typeface="Calibri"/>
                <a:cs typeface="Calibri"/>
              </a:rPr>
              <a:t>Behaviour</a:t>
            </a:r>
            <a:r>
              <a:rPr lang="en-US" sz="2400">
                <a:solidFill>
                  <a:srgbClr val="000000"/>
                </a:solidFill>
                <a:latin typeface="Calibri"/>
                <a:ea typeface="Calibri"/>
                <a:cs typeface="Calibri"/>
              </a:rPr>
              <a:t>. 10th </a:t>
            </a:r>
            <a:r>
              <a:rPr lang="en-US" sz="2400" err="1">
                <a:solidFill>
                  <a:srgbClr val="000000"/>
                </a:solidFill>
                <a:latin typeface="Calibri"/>
                <a:ea typeface="Calibri"/>
                <a:cs typeface="Calibri"/>
              </a:rPr>
              <a:t>edn</a:t>
            </a:r>
            <a:r>
              <a:rPr lang="en-US" sz="2400">
                <a:solidFill>
                  <a:srgbClr val="000000"/>
                </a:solidFill>
                <a:latin typeface="Calibri"/>
                <a:ea typeface="Calibri"/>
                <a:cs typeface="Calibri"/>
              </a:rPr>
              <a:t>. Harlow: Pearson. </a:t>
            </a:r>
            <a:endParaRPr lang="en-US" sz="2400"/>
          </a:p>
          <a:p>
            <a:pPr marL="342900" indent="-342900">
              <a:buFont typeface="Arial"/>
              <a:buChar char="•"/>
            </a:pPr>
            <a:r>
              <a:rPr lang="en-US" sz="2400">
                <a:solidFill>
                  <a:srgbClr val="000000"/>
                </a:solidFill>
                <a:latin typeface="Calibri"/>
                <a:ea typeface="Calibri"/>
                <a:cs typeface="Calibri"/>
              </a:rPr>
              <a:t>Mullins, L.J. (2016) </a:t>
            </a:r>
            <a:r>
              <a:rPr lang="en-US" sz="2400" i="1">
                <a:solidFill>
                  <a:srgbClr val="000000"/>
                </a:solidFill>
                <a:latin typeface="Calibri"/>
                <a:ea typeface="Calibri"/>
                <a:cs typeface="Calibri"/>
              </a:rPr>
              <a:t>Management and </a:t>
            </a:r>
            <a:r>
              <a:rPr lang="en-US" sz="2400" i="1" err="1">
                <a:solidFill>
                  <a:srgbClr val="000000"/>
                </a:solidFill>
                <a:latin typeface="Calibri"/>
                <a:ea typeface="Calibri"/>
                <a:cs typeface="Calibri"/>
              </a:rPr>
              <a:t>Organisational</a:t>
            </a:r>
            <a:r>
              <a:rPr lang="en-US" sz="2400" i="1">
                <a:solidFill>
                  <a:srgbClr val="000000"/>
                </a:solidFill>
                <a:latin typeface="Calibri"/>
                <a:ea typeface="Calibri"/>
                <a:cs typeface="Calibri"/>
              </a:rPr>
              <a:t> </a:t>
            </a:r>
            <a:r>
              <a:rPr lang="en-US" sz="2400" i="1" err="1">
                <a:solidFill>
                  <a:srgbClr val="000000"/>
                </a:solidFill>
                <a:latin typeface="Calibri"/>
                <a:ea typeface="Calibri"/>
                <a:cs typeface="Calibri"/>
              </a:rPr>
              <a:t>Behaviour</a:t>
            </a:r>
            <a:r>
              <a:rPr lang="en-US" sz="2400">
                <a:solidFill>
                  <a:srgbClr val="000000"/>
                </a:solidFill>
                <a:latin typeface="Calibri"/>
                <a:ea typeface="Calibri"/>
                <a:cs typeface="Calibri"/>
              </a:rPr>
              <a:t>. 11th </a:t>
            </a:r>
            <a:r>
              <a:rPr lang="en-US" sz="2400" err="1">
                <a:solidFill>
                  <a:srgbClr val="000000"/>
                </a:solidFill>
                <a:latin typeface="Calibri"/>
                <a:ea typeface="Calibri"/>
                <a:cs typeface="Calibri"/>
              </a:rPr>
              <a:t>edn</a:t>
            </a:r>
            <a:r>
              <a:rPr lang="en-US" sz="2400">
                <a:solidFill>
                  <a:srgbClr val="000000"/>
                </a:solidFill>
                <a:latin typeface="Calibri"/>
                <a:ea typeface="Calibri"/>
                <a:cs typeface="Calibri"/>
              </a:rPr>
              <a:t>. Harlow: Pearson. </a:t>
            </a:r>
            <a:endParaRPr lang="en-US" sz="2400"/>
          </a:p>
          <a:p>
            <a:pPr marL="342900" indent="-342900">
              <a:buFont typeface="Arial"/>
              <a:buChar char="•"/>
            </a:pPr>
            <a:r>
              <a:rPr lang="en-US" sz="2400">
                <a:solidFill>
                  <a:srgbClr val="000000"/>
                </a:solidFill>
                <a:latin typeface="Calibri"/>
                <a:ea typeface="Calibri"/>
                <a:cs typeface="Calibri"/>
              </a:rPr>
              <a:t>Schramm, W. (1954) </a:t>
            </a:r>
            <a:r>
              <a:rPr lang="en-US" sz="2400" i="1">
                <a:solidFill>
                  <a:srgbClr val="000000"/>
                </a:solidFill>
                <a:latin typeface="Calibri"/>
                <a:ea typeface="Calibri"/>
                <a:cs typeface="Calibri"/>
              </a:rPr>
              <a:t>The Process and Effects of Mass Communication</a:t>
            </a:r>
            <a:r>
              <a:rPr lang="en-US" sz="2400">
                <a:solidFill>
                  <a:srgbClr val="000000"/>
                </a:solidFill>
                <a:latin typeface="Calibri"/>
                <a:ea typeface="Calibri"/>
                <a:cs typeface="Calibri"/>
              </a:rPr>
              <a:t>. Urbana: University of Illinois Press. </a:t>
            </a:r>
            <a:endParaRPr lang="en-US" sz="2400"/>
          </a:p>
          <a:p>
            <a:pPr marL="342900" indent="-342900">
              <a:buFont typeface="Arial"/>
              <a:buChar char="•"/>
            </a:pPr>
            <a:r>
              <a:rPr lang="en-US" sz="2400">
                <a:solidFill>
                  <a:srgbClr val="000000"/>
                </a:solidFill>
                <a:latin typeface="Calibri"/>
                <a:ea typeface="Calibri"/>
                <a:cs typeface="Calibri"/>
              </a:rPr>
              <a:t>Shannon, C.E. and Weaver, W. (1949) </a:t>
            </a:r>
            <a:r>
              <a:rPr lang="en-US" sz="2400" i="1">
                <a:solidFill>
                  <a:srgbClr val="000000"/>
                </a:solidFill>
                <a:latin typeface="Calibri"/>
                <a:ea typeface="Calibri"/>
                <a:cs typeface="Calibri"/>
              </a:rPr>
              <a:t>The Mathematical Theory of Communication</a:t>
            </a:r>
            <a:r>
              <a:rPr lang="en-US" sz="2400">
                <a:solidFill>
                  <a:srgbClr val="000000"/>
                </a:solidFill>
                <a:latin typeface="Calibri"/>
                <a:ea typeface="Calibri"/>
                <a:cs typeface="Calibri"/>
              </a:rPr>
              <a:t>. Urbana: University of Illinois Press. </a:t>
            </a:r>
            <a:endParaRPr lang="en-US" sz="2400"/>
          </a:p>
          <a:p>
            <a:pPr marL="342900" indent="-342900" algn="l">
              <a:buFont typeface="Arial"/>
              <a:buChar char="•"/>
            </a:pPr>
            <a:endParaRPr lang="en-US" sz="2400"/>
          </a:p>
        </p:txBody>
      </p:sp>
    </p:spTree>
    <p:extLst>
      <p:ext uri="{BB962C8B-B14F-4D97-AF65-F5344CB8AC3E}">
        <p14:creationId xmlns:p14="http://schemas.microsoft.com/office/powerpoint/2010/main" val="1192994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Woman carrying briefcase heading down road">
            <a:extLst>
              <a:ext uri="{FF2B5EF4-FFF2-40B4-BE49-F238E27FC236}">
                <a16:creationId xmlns:a16="http://schemas.microsoft.com/office/drawing/2014/main" id="{6BE62510-A175-9D47-9EDF-D9FB6C162CE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0" y="0"/>
            <a:ext cx="12191980" cy="6859300"/>
          </a:xfrm>
          <a:prstGeom prst="rect">
            <a:avLst/>
          </a:prstGeom>
        </p:spPr>
      </p:pic>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488887" y="452673"/>
            <a:ext cx="6953061" cy="1964601"/>
          </a:xfrm>
        </p:spPr>
        <p:txBody>
          <a:bodyPr>
            <a:noAutofit/>
          </a:bodyPr>
          <a:lstStyle/>
          <a:p>
            <a:r>
              <a:rPr lang="en-US" sz="7200">
                <a:solidFill>
                  <a:schemeClr val="tx1">
                    <a:lumMod val="10000"/>
                  </a:schemeClr>
                </a:solidFill>
              </a:rPr>
              <a:t>Thank you</a:t>
            </a:r>
          </a:p>
        </p:txBody>
      </p:sp>
      <p:sp>
        <p:nvSpPr>
          <p:cNvPr id="3" name="Subtitle 2">
            <a:extLst>
              <a:ext uri="{FF2B5EF4-FFF2-40B4-BE49-F238E27FC236}">
                <a16:creationId xmlns:a16="http://schemas.microsoft.com/office/drawing/2014/main" id="{D698B4E1-5F4F-8E4F-97D2-0176CBCC4A51}"/>
              </a:ext>
            </a:extLst>
          </p:cNvPr>
          <p:cNvSpPr>
            <a:spLocks noGrp="1"/>
          </p:cNvSpPr>
          <p:nvPr>
            <p:ph type="subTitle" idx="1"/>
          </p:nvPr>
        </p:nvSpPr>
        <p:spPr/>
        <p:txBody>
          <a:bodyPr>
            <a:normAutofit/>
          </a:bodyPr>
          <a:lstStyle/>
          <a:p>
            <a:endParaRPr lang="en-US">
              <a:solidFill>
                <a:schemeClr val="bg2"/>
              </a:solidFill>
            </a:endParaRPr>
          </a:p>
          <a:p>
            <a:endParaRPr lang="en-US">
              <a:solidFill>
                <a:schemeClr val="bg2"/>
              </a:solidFill>
            </a:endParaRPr>
          </a:p>
        </p:txBody>
      </p:sp>
    </p:spTree>
    <p:extLst>
      <p:ext uri="{BB962C8B-B14F-4D97-AF65-F5344CB8AC3E}">
        <p14:creationId xmlns:p14="http://schemas.microsoft.com/office/powerpoint/2010/main" val="1799120912"/>
      </p:ext>
    </p:extLst>
  </p:cSld>
  <p:clrMapOvr>
    <a:masterClrMapping/>
  </p:clrMapOvr>
</p:sld>
</file>

<file path=ppt/theme/theme1.xml><?xml version="1.0" encoding="utf-8"?>
<a:theme xmlns:a="http://schemas.openxmlformats.org/drawingml/2006/main" name="Facet">
  <a:themeElements>
    <a:clrScheme name="Custom 1">
      <a:dk1>
        <a:srgbClr val="CEDADF"/>
      </a:dk1>
      <a:lt1>
        <a:sysClr val="window" lastClr="FFFFFF"/>
      </a:lt1>
      <a:dk2>
        <a:srgbClr val="6E91A0"/>
      </a:dk2>
      <a:lt2>
        <a:srgbClr val="EBEBEB"/>
      </a:lt2>
      <a:accent1>
        <a:srgbClr val="F5E3A5"/>
      </a:accent1>
      <a:accent2>
        <a:srgbClr val="F0D577"/>
      </a:accent2>
      <a:accent3>
        <a:srgbClr val="BFE373"/>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755A93C-578E-47D2-96A6-AF17136F6BCE}">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F32B251-29F3-43CE-BD66-A3B48CC7BC2F}">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9E48938-CE0A-4976-83E6-A8FD4583CC2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15</Slides>
  <Notes>3</Notes>
  <HiddenSlides>3</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Group presentation –  FLIGHT FOODS  Ltd</vt:lpstr>
      <vt:lpstr> OVERVIEW</vt:lpstr>
      <vt:lpstr>PowerPoint Presentation</vt:lpstr>
      <vt:lpstr>Communication is the process of sharing information, ideas, thoughts, or feelings between people.   Why is communication Important?        TO BE RECEIVED - To be heard; to be read.                     TO BE UNDERSTOOD – To be clear, to be comprehended.             TO BE ACCEPTED – To be respected and agreed with.          TO GET ACTION – To be acted upon, to inspire.</vt:lpstr>
      <vt:lpstr>PowerPoint Presentation</vt:lpstr>
      <vt:lpstr>PowerPoint Presentation</vt:lpstr>
      <vt:lpstr>PowerPoint Presentation</vt:lpstr>
      <vt:lpstr>PowerPoint Presentation</vt:lpstr>
      <vt:lpstr>Cultural</vt:lpstr>
      <vt:lpstr>Schramm’s model of communication, 1954 </vt:lpstr>
      <vt:lpstr>Emotional</vt:lpstr>
      <vt:lpstr>PowerPoint Presentation</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Valentino Wisniewski (2515999)</dc:creator>
  <cp:revision>1</cp:revision>
  <dcterms:created xsi:type="dcterms:W3CDTF">2026-03-22T16:53:26Z</dcterms:created>
  <dcterms:modified xsi:type="dcterms:W3CDTF">2026-04-19T15:46:37Z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