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14"/>
  </p:notesMasterIdLst>
  <p:sldIdLst>
    <p:sldId id="272" r:id="rId2"/>
    <p:sldId id="262" r:id="rId3"/>
    <p:sldId id="258" r:id="rId4"/>
    <p:sldId id="267" r:id="rId5"/>
    <p:sldId id="268" r:id="rId6"/>
    <p:sldId id="284" r:id="rId7"/>
    <p:sldId id="270" r:id="rId8"/>
    <p:sldId id="278" r:id="rId9"/>
    <p:sldId id="279" r:id="rId10"/>
    <p:sldId id="277" r:id="rId11"/>
    <p:sldId id="280" r:id="rId12"/>
    <p:sldId id="283" r:id="rId13"/>
  </p:sldIdLst>
  <p:sldSz cx="24384000" cy="13716000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</a:defRPr>
    </a:defPPr>
    <a:lvl1pPr marL="0" marR="0" indent="0" algn="l" defTabSz="821531" rtl="0" fontAlgn="auto" latinLnBrk="0" hangingPunct="0">
      <a:lnSpc>
        <a:spcPct val="100000"/>
      </a:lnSpc>
      <a:spcBef>
        <a:spcPts val="3300"/>
      </a:spcBef>
      <a:spcAft>
        <a:spcPts val="0"/>
      </a:spcAft>
      <a:buClrTx/>
      <a:buSzTx/>
      <a:buFontTx/>
      <a:buNone/>
      <a:tabLst/>
      <a:defRPr kumimoji="0" sz="2800" b="0" i="0" u="none" strike="noStrike" cap="none" spc="0" normalizeH="0" baseline="0">
        <a:ln>
          <a:noFill/>
        </a:ln>
        <a:solidFill>
          <a:srgbClr val="838787"/>
        </a:solidFill>
        <a:effectLst/>
        <a:uFillTx/>
        <a:latin typeface="Avenir Next Medium"/>
        <a:ea typeface="Avenir Next Medium"/>
        <a:cs typeface="Avenir Next Medium"/>
        <a:sym typeface="Avenir Next Medium"/>
      </a:defRPr>
    </a:lvl1pPr>
    <a:lvl2pPr marL="0" marR="0" indent="0" algn="l" defTabSz="821531" rtl="0" fontAlgn="auto" latinLnBrk="0" hangingPunct="0">
      <a:lnSpc>
        <a:spcPct val="100000"/>
      </a:lnSpc>
      <a:spcBef>
        <a:spcPts val="3300"/>
      </a:spcBef>
      <a:spcAft>
        <a:spcPts val="0"/>
      </a:spcAft>
      <a:buClrTx/>
      <a:buSzTx/>
      <a:buFontTx/>
      <a:buNone/>
      <a:tabLst/>
      <a:defRPr kumimoji="0" sz="2800" b="0" i="0" u="none" strike="noStrike" cap="none" spc="0" normalizeH="0" baseline="0">
        <a:ln>
          <a:noFill/>
        </a:ln>
        <a:solidFill>
          <a:srgbClr val="838787"/>
        </a:solidFill>
        <a:effectLst/>
        <a:uFillTx/>
        <a:latin typeface="Avenir Next Medium"/>
        <a:ea typeface="Avenir Next Medium"/>
        <a:cs typeface="Avenir Next Medium"/>
        <a:sym typeface="Avenir Next Medium"/>
      </a:defRPr>
    </a:lvl2pPr>
    <a:lvl3pPr marL="0" marR="0" indent="0" algn="l" defTabSz="821531" rtl="0" fontAlgn="auto" latinLnBrk="0" hangingPunct="0">
      <a:lnSpc>
        <a:spcPct val="100000"/>
      </a:lnSpc>
      <a:spcBef>
        <a:spcPts val="3300"/>
      </a:spcBef>
      <a:spcAft>
        <a:spcPts val="0"/>
      </a:spcAft>
      <a:buClrTx/>
      <a:buSzTx/>
      <a:buFontTx/>
      <a:buNone/>
      <a:tabLst/>
      <a:defRPr kumimoji="0" sz="2800" b="0" i="0" u="none" strike="noStrike" cap="none" spc="0" normalizeH="0" baseline="0">
        <a:ln>
          <a:noFill/>
        </a:ln>
        <a:solidFill>
          <a:srgbClr val="838787"/>
        </a:solidFill>
        <a:effectLst/>
        <a:uFillTx/>
        <a:latin typeface="Avenir Next Medium"/>
        <a:ea typeface="Avenir Next Medium"/>
        <a:cs typeface="Avenir Next Medium"/>
        <a:sym typeface="Avenir Next Medium"/>
      </a:defRPr>
    </a:lvl3pPr>
    <a:lvl4pPr marL="0" marR="0" indent="0" algn="l" defTabSz="821531" rtl="0" fontAlgn="auto" latinLnBrk="0" hangingPunct="0">
      <a:lnSpc>
        <a:spcPct val="100000"/>
      </a:lnSpc>
      <a:spcBef>
        <a:spcPts val="3300"/>
      </a:spcBef>
      <a:spcAft>
        <a:spcPts val="0"/>
      </a:spcAft>
      <a:buClrTx/>
      <a:buSzTx/>
      <a:buFontTx/>
      <a:buNone/>
      <a:tabLst/>
      <a:defRPr kumimoji="0" sz="2800" b="0" i="0" u="none" strike="noStrike" cap="none" spc="0" normalizeH="0" baseline="0">
        <a:ln>
          <a:noFill/>
        </a:ln>
        <a:solidFill>
          <a:srgbClr val="838787"/>
        </a:solidFill>
        <a:effectLst/>
        <a:uFillTx/>
        <a:latin typeface="Avenir Next Medium"/>
        <a:ea typeface="Avenir Next Medium"/>
        <a:cs typeface="Avenir Next Medium"/>
        <a:sym typeface="Avenir Next Medium"/>
      </a:defRPr>
    </a:lvl4pPr>
    <a:lvl5pPr marL="0" marR="0" indent="0" algn="l" defTabSz="821531" rtl="0" fontAlgn="auto" latinLnBrk="0" hangingPunct="0">
      <a:lnSpc>
        <a:spcPct val="100000"/>
      </a:lnSpc>
      <a:spcBef>
        <a:spcPts val="3300"/>
      </a:spcBef>
      <a:spcAft>
        <a:spcPts val="0"/>
      </a:spcAft>
      <a:buClrTx/>
      <a:buSzTx/>
      <a:buFontTx/>
      <a:buNone/>
      <a:tabLst/>
      <a:defRPr kumimoji="0" sz="2800" b="0" i="0" u="none" strike="noStrike" cap="none" spc="0" normalizeH="0" baseline="0">
        <a:ln>
          <a:noFill/>
        </a:ln>
        <a:solidFill>
          <a:srgbClr val="838787"/>
        </a:solidFill>
        <a:effectLst/>
        <a:uFillTx/>
        <a:latin typeface="Avenir Next Medium"/>
        <a:ea typeface="Avenir Next Medium"/>
        <a:cs typeface="Avenir Next Medium"/>
        <a:sym typeface="Avenir Next Medium"/>
      </a:defRPr>
    </a:lvl5pPr>
    <a:lvl6pPr marL="0" marR="0" indent="0" algn="l" defTabSz="821531" rtl="0" fontAlgn="auto" latinLnBrk="0" hangingPunct="0">
      <a:lnSpc>
        <a:spcPct val="100000"/>
      </a:lnSpc>
      <a:spcBef>
        <a:spcPts val="3300"/>
      </a:spcBef>
      <a:spcAft>
        <a:spcPts val="0"/>
      </a:spcAft>
      <a:buClrTx/>
      <a:buSzTx/>
      <a:buFontTx/>
      <a:buNone/>
      <a:tabLst/>
      <a:defRPr kumimoji="0" sz="2800" b="0" i="0" u="none" strike="noStrike" cap="none" spc="0" normalizeH="0" baseline="0">
        <a:ln>
          <a:noFill/>
        </a:ln>
        <a:solidFill>
          <a:srgbClr val="838787"/>
        </a:solidFill>
        <a:effectLst/>
        <a:uFillTx/>
        <a:latin typeface="Avenir Next Medium"/>
        <a:ea typeface="Avenir Next Medium"/>
        <a:cs typeface="Avenir Next Medium"/>
        <a:sym typeface="Avenir Next Medium"/>
      </a:defRPr>
    </a:lvl6pPr>
    <a:lvl7pPr marL="0" marR="0" indent="0" algn="l" defTabSz="821531" rtl="0" fontAlgn="auto" latinLnBrk="0" hangingPunct="0">
      <a:lnSpc>
        <a:spcPct val="100000"/>
      </a:lnSpc>
      <a:spcBef>
        <a:spcPts val="3300"/>
      </a:spcBef>
      <a:spcAft>
        <a:spcPts val="0"/>
      </a:spcAft>
      <a:buClrTx/>
      <a:buSzTx/>
      <a:buFontTx/>
      <a:buNone/>
      <a:tabLst/>
      <a:defRPr kumimoji="0" sz="2800" b="0" i="0" u="none" strike="noStrike" cap="none" spc="0" normalizeH="0" baseline="0">
        <a:ln>
          <a:noFill/>
        </a:ln>
        <a:solidFill>
          <a:srgbClr val="838787"/>
        </a:solidFill>
        <a:effectLst/>
        <a:uFillTx/>
        <a:latin typeface="Avenir Next Medium"/>
        <a:ea typeface="Avenir Next Medium"/>
        <a:cs typeface="Avenir Next Medium"/>
        <a:sym typeface="Avenir Next Medium"/>
      </a:defRPr>
    </a:lvl7pPr>
    <a:lvl8pPr marL="0" marR="0" indent="0" algn="l" defTabSz="821531" rtl="0" fontAlgn="auto" latinLnBrk="0" hangingPunct="0">
      <a:lnSpc>
        <a:spcPct val="100000"/>
      </a:lnSpc>
      <a:spcBef>
        <a:spcPts val="3300"/>
      </a:spcBef>
      <a:spcAft>
        <a:spcPts val="0"/>
      </a:spcAft>
      <a:buClrTx/>
      <a:buSzTx/>
      <a:buFontTx/>
      <a:buNone/>
      <a:tabLst/>
      <a:defRPr kumimoji="0" sz="2800" b="0" i="0" u="none" strike="noStrike" cap="none" spc="0" normalizeH="0" baseline="0">
        <a:ln>
          <a:noFill/>
        </a:ln>
        <a:solidFill>
          <a:srgbClr val="838787"/>
        </a:solidFill>
        <a:effectLst/>
        <a:uFillTx/>
        <a:latin typeface="Avenir Next Medium"/>
        <a:ea typeface="Avenir Next Medium"/>
        <a:cs typeface="Avenir Next Medium"/>
        <a:sym typeface="Avenir Next Medium"/>
      </a:defRPr>
    </a:lvl8pPr>
    <a:lvl9pPr marL="0" marR="0" indent="0" algn="l" defTabSz="821531" rtl="0" fontAlgn="auto" latinLnBrk="0" hangingPunct="0">
      <a:lnSpc>
        <a:spcPct val="100000"/>
      </a:lnSpc>
      <a:spcBef>
        <a:spcPts val="3300"/>
      </a:spcBef>
      <a:spcAft>
        <a:spcPts val="0"/>
      </a:spcAft>
      <a:buClrTx/>
      <a:buSzTx/>
      <a:buFontTx/>
      <a:buNone/>
      <a:tabLst/>
      <a:defRPr kumimoji="0" sz="2800" b="0" i="0" u="none" strike="noStrike" cap="none" spc="0" normalizeH="0" baseline="0">
        <a:ln>
          <a:noFill/>
        </a:ln>
        <a:solidFill>
          <a:srgbClr val="838787"/>
        </a:solidFill>
        <a:effectLst/>
        <a:uFillTx/>
        <a:latin typeface="Avenir Next Medium"/>
        <a:ea typeface="Avenir Next Medium"/>
        <a:cs typeface="Avenir Next Medium"/>
        <a:sym typeface="Avenir Next Medium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EFCFF"/>
    <a:srgbClr val="D84837"/>
    <a:srgbClr val="D38331"/>
    <a:srgbClr val="72A554"/>
    <a:srgbClr val="22222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940675A-B579-460E-94D1-54222C63F5DA}">
  <a:tblStyle styleId="{4C3C2611-4C71-4FC5-86AE-919BDF0F9419}" styleName="">
    <a:tblBg/>
    <a:wholeTbl>
      <a:tcTxStyle b="off" i="off">
        <a:font>
          <a:latin typeface="Avenir Next Medium"/>
          <a:ea typeface="Avenir Next Medium"/>
          <a:cs typeface="Avenir Next Medium"/>
        </a:font>
        <a:schemeClr val="accent1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5F6568"/>
              </a:solidFill>
              <a:prstDash val="solid"/>
              <a:miter lim="400000"/>
            </a:ln>
          </a:top>
          <a:bottom>
            <a:ln w="25400" cap="flat">
              <a:solidFill>
                <a:srgbClr val="5F6568"/>
              </a:solidFill>
              <a:prstDash val="solid"/>
              <a:miter lim="400000"/>
            </a:ln>
          </a:bottom>
          <a:insideH>
            <a:ln w="25400" cap="flat">
              <a:solidFill>
                <a:srgbClr val="5F6568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chemeClr val="accent1">
              <a:hueOff val="178262"/>
              <a:satOff val="-8651"/>
              <a:lumOff val="-7254"/>
              <a:alpha val="29000"/>
            </a:schemeClr>
          </a:solidFill>
        </a:fill>
      </a:tcStyle>
    </a:band2H>
    <a:firstCol>
      <a:tcTxStyle b="on" i="off">
        <a:font>
          <a:latin typeface="Avenir Next Demi Bold"/>
          <a:ea typeface="Avenir Next Demi Bold"/>
          <a:cs typeface="Avenir Next Demi Bold"/>
        </a:font>
        <a:srgbClr val="A6AAA9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5F6568"/>
              </a:solidFill>
              <a:prstDash val="solid"/>
              <a:miter lim="400000"/>
            </a:ln>
          </a:top>
          <a:bottom>
            <a:ln w="25400" cap="flat">
              <a:solidFill>
                <a:srgbClr val="5F6568"/>
              </a:solidFill>
              <a:prstDash val="solid"/>
              <a:miter lim="400000"/>
            </a:ln>
          </a:bottom>
          <a:insideH>
            <a:ln w="25400" cap="flat">
              <a:solidFill>
                <a:srgbClr val="5F6568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firstCol>
    <a:lastRow>
      <a:tcTxStyle b="on" i="off">
        <a:font>
          <a:latin typeface="Avenir Next Demi Bold"/>
          <a:ea typeface="Avenir Next Demi Bold"/>
          <a:cs typeface="Avenir Next Demi Bold"/>
        </a:font>
        <a:srgbClr val="A6AAA9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88900" cap="flat">
              <a:solidFill>
                <a:srgbClr val="5F6568"/>
              </a:solidFill>
              <a:prstDash val="solid"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25400" cap="flat">
              <a:solidFill>
                <a:srgbClr val="5F6568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lastRow>
    <a:firstRow>
      <a:tcTxStyle b="on" i="off">
        <a:font>
          <a:latin typeface="Avenir Next Demi Bold"/>
          <a:ea typeface="Avenir Next Demi Bold"/>
          <a:cs typeface="Avenir Next Demi Bold"/>
        </a:font>
        <a:srgbClr val="A6AAA9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88900" cap="flat">
              <a:solidFill>
                <a:srgbClr val="5F6568"/>
              </a:solidFill>
              <a:prstDash val="solid"/>
              <a:miter lim="400000"/>
            </a:ln>
          </a:bottom>
          <a:insideH>
            <a:ln w="25400" cap="flat">
              <a:solidFill>
                <a:srgbClr val="5F6568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firstRow>
  </a:tblStyle>
  <a:tblStyle styleId="{C7B018BB-80A7-4F77-B60F-C8B233D01FF8}" styleName="">
    <a:tblBg/>
    <a:wholeTbl>
      <a:tcTxStyle b="off" i="off">
        <a:font>
          <a:latin typeface="Avenir Next Medium"/>
          <a:ea typeface="Avenir Next Medium"/>
          <a:cs typeface="Avenir Next Medium"/>
        </a:font>
        <a:srgbClr val="838787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chemeClr val="accent6">
              <a:alpha val="25000"/>
            </a:schemeClr>
          </a:solidFill>
        </a:fill>
      </a:tcStyle>
    </a:band2H>
    <a:firstCol>
      <a:tcTxStyle b="on" i="off">
        <a:font>
          <a:latin typeface="Avenir Next Demi Bold"/>
          <a:ea typeface="Avenir Next Demi Bold"/>
          <a:cs typeface="Avenir Next Demi Bold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A01D73"/>
          </a:solidFill>
        </a:fill>
      </a:tcStyle>
    </a:firstCol>
    <a:lastRow>
      <a:tcTxStyle b="on" i="off">
        <a:font>
          <a:latin typeface="Avenir Next Demi Bold"/>
          <a:ea typeface="Avenir Next Demi Bold"/>
          <a:cs typeface="Avenir Next Demi Bold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781873"/>
          </a:solidFill>
        </a:fill>
      </a:tcStyle>
    </a:lastRow>
    <a:firstRow>
      <a:tcTxStyle b="on" i="off">
        <a:font>
          <a:latin typeface="Avenir Next Demi Bold"/>
          <a:ea typeface="Avenir Next Demi Bold"/>
          <a:cs typeface="Avenir Next Demi Bold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781873"/>
          </a:solidFill>
        </a:fill>
      </a:tcStyle>
    </a:firstRow>
  </a:tblStyle>
  <a:tblStyle styleId="{EEE7283C-3CF3-47DC-8721-378D4A62B228}" styleName="">
    <a:tblBg/>
    <a:wholeTbl>
      <a:tcTxStyle b="off" i="off">
        <a:font>
          <a:latin typeface="Avenir Next Medium"/>
          <a:ea typeface="Avenir Next Medium"/>
          <a:cs typeface="Avenir Next Medium"/>
        </a:font>
        <a:srgbClr val="838787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5F6568"/>
              </a:solidFill>
              <a:prstDash val="solid"/>
              <a:miter lim="400000"/>
            </a:ln>
          </a:top>
          <a:bottom>
            <a:ln w="25400" cap="flat">
              <a:solidFill>
                <a:srgbClr val="5F6568"/>
              </a:solidFill>
              <a:prstDash val="solid"/>
              <a:miter lim="400000"/>
            </a:ln>
          </a:bottom>
          <a:insideH>
            <a:ln w="25400" cap="flat">
              <a:solidFill>
                <a:srgbClr val="5F6568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DCDEE0">
              <a:alpha val="18000"/>
            </a:srgbClr>
          </a:solidFill>
        </a:fill>
      </a:tcStyle>
    </a:band2H>
    <a:firstCol>
      <a:tcTxStyle b="on" i="off">
        <a:font>
          <a:latin typeface="Avenir Next Demi Bold"/>
          <a:ea typeface="Avenir Next Demi Bold"/>
          <a:cs typeface="Avenir Next Demi Bold"/>
        </a:font>
        <a:srgbClr val="A6AAA9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5F6568"/>
              </a:solidFill>
              <a:prstDash val="solid"/>
              <a:miter lim="400000"/>
            </a:ln>
          </a:top>
          <a:bottom>
            <a:ln w="25400" cap="flat">
              <a:solidFill>
                <a:srgbClr val="5F6568"/>
              </a:solidFill>
              <a:prstDash val="solid"/>
              <a:miter lim="400000"/>
            </a:ln>
          </a:bottom>
          <a:insideH>
            <a:ln w="25400" cap="flat">
              <a:solidFill>
                <a:srgbClr val="5F6568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firstCol>
    <a:lastRow>
      <a:tcTxStyle b="on" i="off">
        <a:font>
          <a:latin typeface="Avenir Next Demi Bold"/>
          <a:ea typeface="Avenir Next Demi Bold"/>
          <a:cs typeface="Avenir Next Demi Bold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25400" cap="flat">
              <a:solidFill>
                <a:srgbClr val="5F6568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838787"/>
          </a:solidFill>
        </a:fill>
      </a:tcStyle>
    </a:lastRow>
    <a:firstRow>
      <a:tcTxStyle b="on" i="off">
        <a:font>
          <a:latin typeface="Avenir Next Demi Bold"/>
          <a:ea typeface="Avenir Next Demi Bold"/>
          <a:cs typeface="Avenir Next Demi Bold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25400" cap="flat">
              <a:solidFill>
                <a:srgbClr val="5F6568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5">
              <a:hueOff val="-239254"/>
              <a:lumOff val="-1399"/>
            </a:schemeClr>
          </a:solidFill>
        </a:fill>
      </a:tcStyle>
    </a:firstRow>
  </a:tblStyle>
  <a:tblStyle styleId="{CF821DB8-F4EB-4A41-A1BA-3FCAFE7338EE}" styleName="">
    <a:tblBg/>
    <a:wholeTbl>
      <a:tcTxStyle b="off" i="off">
        <a:font>
          <a:latin typeface="Avenir Next Medium"/>
          <a:ea typeface="Avenir Next Medium"/>
          <a:cs typeface="Avenir Next Medium"/>
        </a:font>
        <a:srgbClr val="838787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5F6568"/>
              </a:solidFill>
              <a:prstDash val="solid"/>
              <a:miter lim="400000"/>
            </a:ln>
          </a:top>
          <a:bottom>
            <a:ln w="25400" cap="flat">
              <a:solidFill>
                <a:srgbClr val="5F6568"/>
              </a:solidFill>
              <a:prstDash val="solid"/>
              <a:miter lim="400000"/>
            </a:ln>
          </a:bottom>
          <a:insideH>
            <a:ln w="25400" cap="flat">
              <a:solidFill>
                <a:srgbClr val="5F6568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D4EB9B">
              <a:alpha val="26000"/>
            </a:srgbClr>
          </a:solidFill>
        </a:fill>
      </a:tcStyle>
    </a:band2H>
    <a:firstCol>
      <a:tcTxStyle b="on" i="off">
        <a:font>
          <a:latin typeface="Avenir Next Demi Bold"/>
          <a:ea typeface="Avenir Next Demi Bold"/>
          <a:cs typeface="Avenir Next Demi Bold"/>
        </a:font>
        <a:srgbClr val="A6AAA9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5F6568"/>
              </a:solidFill>
              <a:prstDash val="solid"/>
              <a:miter lim="400000"/>
            </a:ln>
          </a:top>
          <a:bottom>
            <a:ln w="25400" cap="flat">
              <a:solidFill>
                <a:srgbClr val="5F6568"/>
              </a:solidFill>
              <a:prstDash val="solid"/>
              <a:miter lim="400000"/>
            </a:ln>
          </a:bottom>
          <a:insideH>
            <a:ln w="25400" cap="flat">
              <a:solidFill>
                <a:srgbClr val="5F6568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firstCol>
    <a:lastRow>
      <a:tcTxStyle b="on" i="off">
        <a:font>
          <a:latin typeface="Avenir Next Demi Bold"/>
          <a:ea typeface="Avenir Next Demi Bold"/>
          <a:cs typeface="Avenir Next Demi Bold"/>
        </a:font>
        <a:srgbClr val="A6AAA9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14300" cap="flat">
              <a:solidFill>
                <a:srgbClr val="5F6568"/>
              </a:solidFill>
              <a:prstDash val="solid"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25400" cap="flat">
              <a:solidFill>
                <a:srgbClr val="D4EB9B">
                  <a:alpha val="26000"/>
                </a:srgbClr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lastRow>
    <a:firstRow>
      <a:tcTxStyle b="on" i="off">
        <a:font>
          <a:latin typeface="Avenir Next Demi Bold"/>
          <a:ea typeface="Avenir Next Demi Bold"/>
          <a:cs typeface="Avenir Next Demi Bold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88900" cap="flat">
              <a:solidFill>
                <a:srgbClr val="5F6568"/>
              </a:solidFill>
              <a:prstDash val="solid"/>
              <a:miter lim="400000"/>
            </a:ln>
          </a:bottom>
          <a:insideH>
            <a:ln w="25400" cap="flat">
              <a:solidFill>
                <a:srgbClr val="D4EB9B">
                  <a:alpha val="26000"/>
                </a:srgbClr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147882"/>
          </a:solidFill>
        </a:fill>
      </a:tcStyle>
    </a:firstRow>
  </a:tblStyle>
  <a:tblStyle styleId="{33BA23B1-9221-436E-865A-0063620EA4FD}" styleName="">
    <a:tblBg/>
    <a:wholeTbl>
      <a:tcTxStyle b="off" i="off">
        <a:font>
          <a:latin typeface="Avenir Next Medium"/>
          <a:ea typeface="Avenir Next Medium"/>
          <a:cs typeface="Avenir Next Medium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222222"/>
              </a:solidFill>
              <a:prstDash val="solid"/>
              <a:miter lim="400000"/>
            </a:ln>
          </a:top>
          <a:bottom>
            <a:ln w="25400" cap="flat">
              <a:solidFill>
                <a:srgbClr val="222222"/>
              </a:solidFill>
              <a:prstDash val="solid"/>
              <a:miter lim="400000"/>
            </a:ln>
          </a:bottom>
          <a:insideH>
            <a:ln w="25400" cap="flat">
              <a:solidFill>
                <a:srgbClr val="222222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838787">
              <a:alpha val="75000"/>
            </a:srgbClr>
          </a:solidFill>
        </a:fill>
      </a:tcStyle>
    </a:wholeTbl>
    <a:band2H>
      <a:tcTxStyle/>
      <a:tcStyle>
        <a:tcBdr/>
        <a:fill>
          <a:solidFill>
            <a:srgbClr val="686A6A">
              <a:alpha val="85000"/>
            </a:srgbClr>
          </a:solidFill>
        </a:fill>
      </a:tcStyle>
    </a:band2H>
    <a:firstCol>
      <a:tcTxStyle b="on" i="off">
        <a:font>
          <a:latin typeface="Avenir Next Demi Bold"/>
          <a:ea typeface="Avenir Next Demi Bold"/>
          <a:cs typeface="Avenir Next Demi Bold"/>
        </a:font>
        <a:srgbClr val="222222"/>
      </a:tcTxStyle>
      <a:tcStyle>
        <a:tcBdr>
          <a:left>
            <a:ln w="12700" cap="flat">
              <a:noFill/>
              <a:miter lim="400000"/>
            </a:ln>
          </a:left>
          <a:right>
            <a:ln w="88900" cap="flat">
              <a:solidFill>
                <a:srgbClr val="222222"/>
              </a:solidFill>
              <a:prstDash val="solid"/>
              <a:miter lim="400000"/>
            </a:ln>
          </a:right>
          <a:top>
            <a:ln w="25400" cap="flat">
              <a:solidFill>
                <a:srgbClr val="222222"/>
              </a:solidFill>
              <a:prstDash val="solid"/>
              <a:miter lim="400000"/>
            </a:ln>
          </a:top>
          <a:bottom>
            <a:ln w="25400" cap="flat">
              <a:solidFill>
                <a:srgbClr val="222222"/>
              </a:solidFill>
              <a:prstDash val="solid"/>
              <a:miter lim="400000"/>
            </a:ln>
          </a:bottom>
          <a:insideH>
            <a:ln w="25400" cap="flat">
              <a:solidFill>
                <a:srgbClr val="222222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686A6A">
              <a:alpha val="85000"/>
            </a:srgbClr>
          </a:solidFill>
        </a:fill>
      </a:tcStyle>
    </a:firstCol>
    <a:lastRow>
      <a:tcTxStyle b="on" i="off">
        <a:font>
          <a:latin typeface="Avenir Next Demi Bold"/>
          <a:ea typeface="Avenir Next Demi Bold"/>
          <a:cs typeface="Avenir Next Demi Bold"/>
        </a:font>
        <a:srgbClr val="3D3D3D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88900" cap="flat">
              <a:solidFill>
                <a:srgbClr val="222222"/>
              </a:solidFill>
              <a:prstDash val="solid"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25400" cap="flat">
              <a:solidFill>
                <a:srgbClr val="222222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838787"/>
          </a:solidFill>
        </a:fill>
      </a:tcStyle>
    </a:lastRow>
    <a:firstRow>
      <a:tcTxStyle b="on" i="off">
        <a:font>
          <a:latin typeface="Avenir Next Demi Bold"/>
          <a:ea typeface="Avenir Next Demi Bold"/>
          <a:cs typeface="Avenir Next Demi Bold"/>
        </a:font>
        <a:srgbClr val="3D3D3D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88900" cap="flat">
              <a:solidFill>
                <a:srgbClr val="222222"/>
              </a:solidFill>
              <a:prstDash val="solid"/>
              <a:miter lim="400000"/>
            </a:ln>
          </a:bottom>
          <a:insideH>
            <a:ln w="25400" cap="flat">
              <a:solidFill>
                <a:srgbClr val="222222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838787"/>
          </a:solidFill>
        </a:fill>
      </a:tcStyle>
    </a:firstRow>
  </a:tblStyle>
  <a:tblStyle styleId="{2708684C-4D16-4618-839F-0558EEFCDFE6}" styleName="">
    <a:tblBg/>
    <a:wholeTbl>
      <a:tcTxStyle b="off" i="off">
        <a:font>
          <a:latin typeface="Avenir Next Medium"/>
          <a:ea typeface="Avenir Next Medium"/>
          <a:cs typeface="Avenir Next Medium"/>
        </a:font>
        <a:srgbClr val="838787"/>
      </a:tcTxStyle>
      <a:tcStyle>
        <a:tcBdr>
          <a:left>
            <a:ln w="25400" cap="flat">
              <a:solidFill>
                <a:srgbClr val="5F6568"/>
              </a:solidFill>
              <a:prstDash val="solid"/>
              <a:miter lim="400000"/>
            </a:ln>
          </a:left>
          <a:right>
            <a:ln w="25400" cap="flat">
              <a:solidFill>
                <a:srgbClr val="5F6568"/>
              </a:solidFill>
              <a:prstDash val="solid"/>
              <a:miter lim="400000"/>
            </a:ln>
          </a:right>
          <a:top>
            <a:ln w="25400" cap="flat">
              <a:solidFill>
                <a:srgbClr val="5F6568"/>
              </a:solidFill>
              <a:prstDash val="solid"/>
              <a:miter lim="400000"/>
            </a:ln>
          </a:top>
          <a:bottom>
            <a:ln w="25400" cap="flat">
              <a:solidFill>
                <a:srgbClr val="5F6568"/>
              </a:solidFill>
              <a:prstDash val="solid"/>
              <a:miter lim="400000"/>
            </a:ln>
          </a:bottom>
          <a:insideH>
            <a:ln w="25400" cap="flat">
              <a:solidFill>
                <a:srgbClr val="5F6568"/>
              </a:solidFill>
              <a:prstDash val="solid"/>
              <a:miter lim="400000"/>
            </a:ln>
          </a:insideH>
          <a:insideV>
            <a:ln w="25400" cap="flat">
              <a:solidFill>
                <a:srgbClr val="5F6568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DCDEE0">
              <a:alpha val="18000"/>
            </a:srgbClr>
          </a:solidFill>
        </a:fill>
      </a:tcStyle>
    </a:band2H>
    <a:firstCol>
      <a:tcTxStyle b="on" i="off">
        <a:font>
          <a:latin typeface="Avenir Next Demi Bold"/>
          <a:ea typeface="Avenir Next Demi Bold"/>
          <a:cs typeface="Avenir Next Demi Bold"/>
        </a:font>
        <a:srgbClr val="A6AAA9"/>
      </a:tcTxStyle>
      <a:tcStyle>
        <a:tcBdr>
          <a:left>
            <a:ln w="12700" cap="flat">
              <a:noFill/>
              <a:miter lim="400000"/>
            </a:ln>
          </a:left>
          <a:right>
            <a:ln w="88900" cap="flat">
              <a:solidFill>
                <a:srgbClr val="5F6568"/>
              </a:solidFill>
              <a:prstDash val="solid"/>
              <a:miter lim="400000"/>
            </a:ln>
          </a:right>
          <a:top>
            <a:ln w="25400" cap="flat">
              <a:solidFill>
                <a:srgbClr val="5F6568"/>
              </a:solidFill>
              <a:prstDash val="solid"/>
              <a:miter lim="400000"/>
            </a:ln>
          </a:top>
          <a:bottom>
            <a:ln w="25400" cap="flat">
              <a:solidFill>
                <a:srgbClr val="5F6568"/>
              </a:solidFill>
              <a:prstDash val="solid"/>
              <a:miter lim="400000"/>
            </a:ln>
          </a:bottom>
          <a:insideH>
            <a:ln w="25400" cap="flat">
              <a:solidFill>
                <a:srgbClr val="5F6568"/>
              </a:solidFill>
              <a:prstDash val="solid"/>
              <a:miter lim="400000"/>
            </a:ln>
          </a:insideH>
          <a:insideV>
            <a:ln w="25400" cap="flat">
              <a:solidFill>
                <a:srgbClr val="5F6568"/>
              </a:solidFill>
              <a:prstDash val="solid"/>
              <a:miter lim="400000"/>
            </a:ln>
          </a:insideV>
        </a:tcBdr>
        <a:fill>
          <a:noFill/>
        </a:fill>
      </a:tcStyle>
    </a:firstCol>
    <a:lastRow>
      <a:tcTxStyle b="on" i="off">
        <a:font>
          <a:latin typeface="Avenir Next Demi Bold"/>
          <a:ea typeface="Avenir Next Demi Bold"/>
          <a:cs typeface="Avenir Next Demi Bold"/>
        </a:font>
        <a:srgbClr val="A6AAA9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88900" cap="flat">
              <a:solidFill>
                <a:srgbClr val="5F6568"/>
              </a:solidFill>
              <a:prstDash val="solid"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25400" cap="flat">
              <a:solidFill>
                <a:srgbClr val="5F6568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lastRow>
    <a:firstRow>
      <a:tcTxStyle b="on" i="off">
        <a:font>
          <a:latin typeface="Avenir Next Demi Bold"/>
          <a:ea typeface="Avenir Next Demi Bold"/>
          <a:cs typeface="Avenir Next Demi Bold"/>
        </a:font>
        <a:srgbClr val="A6AAA9"/>
      </a:tcTxStyle>
      <a:tcStyle>
        <a:tcBdr>
          <a:left>
            <a:ln w="25400" cap="flat">
              <a:solidFill>
                <a:srgbClr val="5F6568"/>
              </a:solidFill>
              <a:prstDash val="solid"/>
              <a:miter lim="400000"/>
            </a:ln>
          </a:left>
          <a:right>
            <a:ln w="25400" cap="flat">
              <a:solidFill>
                <a:srgbClr val="5F6568"/>
              </a:solidFill>
              <a:prstDash val="solid"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88900" cap="flat">
              <a:solidFill>
                <a:srgbClr val="5F6568"/>
              </a:solidFill>
              <a:prstDash val="solid"/>
              <a:miter lim="400000"/>
            </a:ln>
          </a:bottom>
          <a:insideH>
            <a:ln w="25400" cap="flat">
              <a:solidFill>
                <a:srgbClr val="5F6568"/>
              </a:solidFill>
              <a:prstDash val="solid"/>
              <a:miter lim="400000"/>
            </a:ln>
          </a:insideH>
          <a:insideV>
            <a:ln w="25400" cap="flat">
              <a:solidFill>
                <a:srgbClr val="5F6568"/>
              </a:solidFill>
              <a:prstDash val="solid"/>
              <a:miter lim="400000"/>
            </a:ln>
          </a:insideV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38"/>
    <p:restoredTop sz="94663"/>
  </p:normalViewPr>
  <p:slideViewPr>
    <p:cSldViewPr snapToGrid="0">
      <p:cViewPr varScale="1">
        <p:scale>
          <a:sx n="55" d="100"/>
          <a:sy n="55" d="100"/>
        </p:scale>
        <p:origin x="63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" name="Shape 163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64" name="Shape 164"/>
          <p:cNvSpPr>
            <a:spLocks noGrp="1"/>
          </p:cNvSpPr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1pPr>
    <a:lvl2pPr indent="2286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2pPr>
    <a:lvl3pPr indent="4572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3pPr>
    <a:lvl4pPr indent="6858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4pPr>
    <a:lvl5pPr indent="9144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5pPr>
    <a:lvl6pPr indent="11430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6pPr>
    <a:lvl7pPr indent="13716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7pPr>
    <a:lvl8pPr indent="16002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8pPr>
    <a:lvl9pPr indent="18288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solidFill>
                <a:srgbClr val="000000"/>
              </a:solidFill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92797452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Blank">
    <p:bg>
      <p:bgPr>
        <a:solidFill>
          <a:srgbClr val="22222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Line">
            <a:extLst>
              <a:ext uri="{FF2B5EF4-FFF2-40B4-BE49-F238E27FC236}">
                <a16:creationId xmlns:a16="http://schemas.microsoft.com/office/drawing/2014/main" id="{BCE9DA2C-6E3E-40D8-BDC9-180C80F3AB4E}"/>
              </a:ext>
            </a:extLst>
          </p:cNvPr>
          <p:cNvSpPr/>
          <p:nvPr userDrawn="1"/>
        </p:nvSpPr>
        <p:spPr>
          <a:xfrm flipV="1">
            <a:off x="1407318" y="2407642"/>
            <a:ext cx="21425788" cy="87287"/>
          </a:xfrm>
          <a:prstGeom prst="line">
            <a:avLst/>
          </a:prstGeom>
          <a:ln w="25400">
            <a:solidFill>
              <a:srgbClr val="A6AAA9"/>
            </a:solidFill>
            <a:miter lim="400000"/>
          </a:ln>
        </p:spPr>
        <p:txBody>
          <a:bodyPr lIns="71437" tIns="71437" rIns="71437" bIns="71437" anchor="ctr"/>
          <a:lstStyle/>
          <a:p>
            <a:pPr defTabSz="642937">
              <a:spcBef>
                <a:spcPts val="0"/>
              </a:spcBef>
              <a:defRPr sz="1600">
                <a:solidFill>
                  <a:srgbClr val="000000"/>
                </a:solidFill>
                <a:latin typeface="Helvetica"/>
                <a:ea typeface="Helvetica"/>
                <a:cs typeface="Helvetica"/>
                <a:sym typeface="Helvetica"/>
              </a:defRPr>
            </a:pPr>
            <a:endParaRPr/>
          </a:p>
        </p:txBody>
      </p:sp>
      <p:sp>
        <p:nvSpPr>
          <p:cNvPr id="4" name="Title Text">
            <a:extLst>
              <a:ext uri="{FF2B5EF4-FFF2-40B4-BE49-F238E27FC236}">
                <a16:creationId xmlns:a16="http://schemas.microsoft.com/office/drawing/2014/main" id="{4C075235-BF59-4247-ACB8-4F578B09EDA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407318" y="512954"/>
            <a:ext cx="17145000" cy="101798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71437" tIns="71437" rIns="71437" bIns="71437">
            <a:normAutofit/>
          </a:bodyPr>
          <a:lstStyle/>
          <a:p>
            <a:r>
              <a:t>Title Text</a:t>
            </a:r>
          </a:p>
        </p:txBody>
      </p:sp>
      <p:sp>
        <p:nvSpPr>
          <p:cNvPr id="5" name="Body Level One…">
            <a:extLst>
              <a:ext uri="{FF2B5EF4-FFF2-40B4-BE49-F238E27FC236}">
                <a16:creationId xmlns:a16="http://schemas.microsoft.com/office/drawing/2014/main" id="{EF4B3450-92EE-4129-A34A-F26093F9E536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407318" y="2878638"/>
            <a:ext cx="21372000" cy="994324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71437" tIns="71437" rIns="71437" bIns="71437">
            <a:normAutofit/>
          </a:bodyPr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48F8ACE0-C69A-4057-B8F8-3529EE8A7326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1406525" y="1669006"/>
            <a:ext cx="17145000" cy="685444"/>
          </a:xfrm>
        </p:spPr>
        <p:txBody>
          <a:bodyPr>
            <a:noAutofit/>
          </a:bodyPr>
          <a:lstStyle>
            <a:lvl1pPr marL="0" indent="0">
              <a:buNone/>
              <a:defRPr sz="4400"/>
            </a:lvl1pPr>
          </a:lstStyle>
          <a:p>
            <a:pPr lvl="0"/>
            <a:r>
              <a:rPr lang="en-GB"/>
              <a:t>Second Title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FD0A06C-705C-1F4A-B179-ED61E5CAA123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498730" y="34654"/>
            <a:ext cx="5689328" cy="2721329"/>
          </a:xfrm>
          <a:prstGeom prst="rect">
            <a:avLst/>
          </a:prstGeom>
        </p:spPr>
      </p:pic>
    </p:spTree>
  </p:cSld>
  <p:clrMapOvr>
    <a:masterClrMapping/>
  </p:clrMapOvr>
  <p:transition spd="med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Blank">
    <p:bg>
      <p:bgPr>
        <a:solidFill>
          <a:srgbClr val="22222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Line">
            <a:extLst>
              <a:ext uri="{FF2B5EF4-FFF2-40B4-BE49-F238E27FC236}">
                <a16:creationId xmlns:a16="http://schemas.microsoft.com/office/drawing/2014/main" id="{1EE159AD-C561-4AE5-B113-DFA1D1D46BD7}"/>
              </a:ext>
            </a:extLst>
          </p:cNvPr>
          <p:cNvSpPr/>
          <p:nvPr userDrawn="1"/>
        </p:nvSpPr>
        <p:spPr>
          <a:xfrm flipV="1">
            <a:off x="1407318" y="2407642"/>
            <a:ext cx="21425788" cy="87287"/>
          </a:xfrm>
          <a:prstGeom prst="line">
            <a:avLst/>
          </a:prstGeom>
          <a:ln w="25400">
            <a:solidFill>
              <a:srgbClr val="A6AAA9"/>
            </a:solidFill>
            <a:miter lim="400000"/>
          </a:ln>
        </p:spPr>
        <p:txBody>
          <a:bodyPr lIns="71437" tIns="71437" rIns="71437" bIns="71437" anchor="ctr"/>
          <a:lstStyle/>
          <a:p>
            <a:pPr defTabSz="642937">
              <a:spcBef>
                <a:spcPts val="0"/>
              </a:spcBef>
              <a:defRPr sz="1600">
                <a:solidFill>
                  <a:srgbClr val="000000"/>
                </a:solidFill>
                <a:latin typeface="Helvetica"/>
                <a:ea typeface="Helvetica"/>
                <a:cs typeface="Helvetica"/>
                <a:sym typeface="Helvetica"/>
              </a:defRPr>
            </a:pPr>
            <a:endParaRPr/>
          </a:p>
        </p:txBody>
      </p:sp>
      <p:sp>
        <p:nvSpPr>
          <p:cNvPr id="10" name="Title Text">
            <a:extLst>
              <a:ext uri="{FF2B5EF4-FFF2-40B4-BE49-F238E27FC236}">
                <a16:creationId xmlns:a16="http://schemas.microsoft.com/office/drawing/2014/main" id="{F5D3C45F-C7A8-41F9-9B22-348F4050F47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407318" y="1129553"/>
            <a:ext cx="17145000" cy="11908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71437" tIns="71437" rIns="71437" bIns="71437">
            <a:normAutofit/>
          </a:bodyPr>
          <a:lstStyle/>
          <a:p>
            <a:r>
              <a:t>Title Text</a:t>
            </a:r>
          </a:p>
        </p:txBody>
      </p:sp>
      <p:sp>
        <p:nvSpPr>
          <p:cNvPr id="14" name="Body Level One…">
            <a:extLst>
              <a:ext uri="{FF2B5EF4-FFF2-40B4-BE49-F238E27FC236}">
                <a16:creationId xmlns:a16="http://schemas.microsoft.com/office/drawing/2014/main" id="{0B18277D-0961-432E-B5E2-7D8322001A89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407318" y="2878638"/>
            <a:ext cx="21372000" cy="994324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71437" tIns="71437" rIns="71437" bIns="71437">
            <a:normAutofit/>
          </a:bodyPr>
          <a:lstStyle>
            <a:lvl1pPr algn="l">
              <a:defRPr sz="4600">
                <a:latin typeface="Avenir Next Medium"/>
              </a:defRPr>
            </a:lvl1pPr>
            <a:lvl2pPr algn="l">
              <a:defRPr sz="4600">
                <a:latin typeface="Avenir Next Medium"/>
              </a:defRPr>
            </a:lvl2pPr>
            <a:lvl3pPr algn="l">
              <a:defRPr sz="4600">
                <a:latin typeface="Avenir Next Medium"/>
              </a:defRPr>
            </a:lvl3pPr>
            <a:lvl4pPr algn="l">
              <a:defRPr sz="4600">
                <a:latin typeface="Avenir Next Medium"/>
              </a:defRPr>
            </a:lvl4pPr>
            <a:lvl5pPr algn="l">
              <a:defRPr sz="4600">
                <a:latin typeface="Avenir Next Medium"/>
              </a:defRPr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23A11CA-DB7D-6B48-A22C-92537CD4EAEA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498730" y="34654"/>
            <a:ext cx="5689328" cy="27213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4601656"/>
      </p:ext>
    </p:extLst>
  </p:cSld>
  <p:clrMapOvr>
    <a:masterClrMapping/>
  </p:clrMapOvr>
  <p:transition spd="med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Title - Center">
    <p:bg>
      <p:bgPr>
        <a:solidFill>
          <a:srgbClr val="22222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Title Text"/>
          <p:cNvSpPr txBox="1">
            <a:spLocks noGrp="1"/>
          </p:cNvSpPr>
          <p:nvPr>
            <p:ph type="title"/>
          </p:nvPr>
        </p:nvSpPr>
        <p:spPr>
          <a:xfrm>
            <a:off x="3619500" y="5679281"/>
            <a:ext cx="17145000" cy="6357938"/>
          </a:xfrm>
          <a:prstGeom prst="rect">
            <a:avLst/>
          </a:prstGeom>
        </p:spPr>
        <p:txBody>
          <a:bodyPr/>
          <a:lstStyle>
            <a:lvl1pPr>
              <a:spcBef>
                <a:spcPts val="0"/>
              </a:spcBef>
              <a:defRPr sz="23800"/>
            </a:lvl1pPr>
          </a:lstStyle>
          <a:p>
            <a:r>
              <a:t>Title Text</a:t>
            </a:r>
          </a:p>
        </p:txBody>
      </p:sp>
      <p:sp>
        <p:nvSpPr>
          <p:cNvPr id="44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20222926" y="607218"/>
            <a:ext cx="545704" cy="612776"/>
          </a:xfrm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Photo - Vertical">
    <p:bg>
      <p:bgPr>
        <a:solidFill>
          <a:srgbClr val="22222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Line"/>
          <p:cNvSpPr/>
          <p:nvPr/>
        </p:nvSpPr>
        <p:spPr>
          <a:xfrm flipV="1">
            <a:off x="11334750" y="8635798"/>
            <a:ext cx="9429750" cy="203"/>
          </a:xfrm>
          <a:prstGeom prst="line">
            <a:avLst/>
          </a:prstGeom>
          <a:ln w="50800">
            <a:solidFill>
              <a:srgbClr val="A6AAA9"/>
            </a:solidFill>
            <a:miter lim="400000"/>
          </a:ln>
        </p:spPr>
        <p:txBody>
          <a:bodyPr lIns="71437" tIns="71437" rIns="71437" bIns="71437" anchor="ctr"/>
          <a:lstStyle/>
          <a:p>
            <a:pPr defTabSz="642937">
              <a:spcBef>
                <a:spcPts val="0"/>
              </a:spcBef>
              <a:defRPr sz="1600">
                <a:solidFill>
                  <a:srgbClr val="000000"/>
                </a:solidFill>
                <a:latin typeface="Helvetica"/>
                <a:ea typeface="Helvetica"/>
                <a:cs typeface="Helvetica"/>
                <a:sym typeface="Helvetica"/>
              </a:defRPr>
            </a:pPr>
            <a:endParaRPr/>
          </a:p>
        </p:txBody>
      </p:sp>
      <p:sp>
        <p:nvSpPr>
          <p:cNvPr id="52" name="Image"/>
          <p:cNvSpPr>
            <a:spLocks noGrp="1"/>
          </p:cNvSpPr>
          <p:nvPr>
            <p:ph type="pic" sz="half" idx="13"/>
          </p:nvPr>
        </p:nvSpPr>
        <p:spPr>
          <a:xfrm>
            <a:off x="3048000" y="0"/>
            <a:ext cx="7715250" cy="137160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endParaRPr/>
          </a:p>
        </p:txBody>
      </p:sp>
      <p:sp>
        <p:nvSpPr>
          <p:cNvPr id="53" name="Title Text"/>
          <p:cNvSpPr txBox="1">
            <a:spLocks noGrp="1"/>
          </p:cNvSpPr>
          <p:nvPr>
            <p:ph type="title"/>
          </p:nvPr>
        </p:nvSpPr>
        <p:spPr>
          <a:xfrm>
            <a:off x="11334750" y="9036843"/>
            <a:ext cx="9429750" cy="3804048"/>
          </a:xfrm>
          <a:prstGeom prst="rect">
            <a:avLst/>
          </a:prstGeom>
        </p:spPr>
        <p:txBody>
          <a:bodyPr/>
          <a:lstStyle>
            <a:lvl1pPr>
              <a:spcBef>
                <a:spcPts val="0"/>
              </a:spcBef>
              <a:defRPr sz="23800"/>
            </a:lvl1pPr>
          </a:lstStyle>
          <a:p>
            <a:r>
              <a:t>Title Text</a:t>
            </a:r>
          </a:p>
        </p:txBody>
      </p:sp>
      <p:sp>
        <p:nvSpPr>
          <p:cNvPr id="54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11334750" y="6000750"/>
            <a:ext cx="9429750" cy="2536032"/>
          </a:xfrm>
          <a:prstGeom prst="rect">
            <a:avLst/>
          </a:prstGeom>
        </p:spPr>
        <p:txBody>
          <a:bodyPr anchor="b"/>
          <a:lstStyle>
            <a:lvl1pPr marL="0" indent="0">
              <a:lnSpc>
                <a:spcPct val="80000"/>
              </a:lnSpc>
              <a:spcBef>
                <a:spcPts val="3200"/>
              </a:spcBef>
              <a:buClrTx/>
              <a:buSzTx/>
              <a:buFontTx/>
              <a:buNone/>
              <a:defRPr sz="7400" cap="all">
                <a:solidFill>
                  <a:srgbClr val="A6AAA9"/>
                </a:solidFill>
                <a:latin typeface="DIN Alternate"/>
                <a:ea typeface="DIN Alternate"/>
                <a:cs typeface="DIN Alternate"/>
                <a:sym typeface="DIN Alternate"/>
              </a:defRPr>
            </a:lvl1pPr>
            <a:lvl2pPr marL="0" indent="0">
              <a:lnSpc>
                <a:spcPct val="80000"/>
              </a:lnSpc>
              <a:spcBef>
                <a:spcPts val="3200"/>
              </a:spcBef>
              <a:buClrTx/>
              <a:buSzTx/>
              <a:buFontTx/>
              <a:buNone/>
              <a:defRPr sz="7400" cap="all">
                <a:solidFill>
                  <a:srgbClr val="A6AAA9"/>
                </a:solidFill>
                <a:latin typeface="DIN Alternate"/>
                <a:ea typeface="DIN Alternate"/>
                <a:cs typeface="DIN Alternate"/>
                <a:sym typeface="DIN Alternate"/>
              </a:defRPr>
            </a:lvl2pPr>
            <a:lvl3pPr marL="0" indent="0">
              <a:lnSpc>
                <a:spcPct val="80000"/>
              </a:lnSpc>
              <a:spcBef>
                <a:spcPts val="3200"/>
              </a:spcBef>
              <a:buClrTx/>
              <a:buSzTx/>
              <a:buFontTx/>
              <a:buNone/>
              <a:defRPr sz="7400" cap="all">
                <a:solidFill>
                  <a:srgbClr val="A6AAA9"/>
                </a:solidFill>
                <a:latin typeface="DIN Alternate"/>
                <a:ea typeface="DIN Alternate"/>
                <a:cs typeface="DIN Alternate"/>
                <a:sym typeface="DIN Alternate"/>
              </a:defRPr>
            </a:lvl3pPr>
            <a:lvl4pPr marL="0" indent="0">
              <a:lnSpc>
                <a:spcPct val="80000"/>
              </a:lnSpc>
              <a:spcBef>
                <a:spcPts val="3200"/>
              </a:spcBef>
              <a:buClrTx/>
              <a:buSzTx/>
              <a:buFontTx/>
              <a:buNone/>
              <a:defRPr sz="7400" cap="all">
                <a:solidFill>
                  <a:srgbClr val="A6AAA9"/>
                </a:solidFill>
                <a:latin typeface="DIN Alternate"/>
                <a:ea typeface="DIN Alternate"/>
                <a:cs typeface="DIN Alternate"/>
                <a:sym typeface="DIN Alternate"/>
              </a:defRPr>
            </a:lvl4pPr>
            <a:lvl5pPr marL="0" indent="0">
              <a:lnSpc>
                <a:spcPct val="80000"/>
              </a:lnSpc>
              <a:spcBef>
                <a:spcPts val="3200"/>
              </a:spcBef>
              <a:buClrTx/>
              <a:buSzTx/>
              <a:buFontTx/>
              <a:buNone/>
              <a:defRPr sz="7400" cap="all">
                <a:solidFill>
                  <a:srgbClr val="A6AAA9"/>
                </a:solidFill>
                <a:latin typeface="DIN Alternate"/>
                <a:ea typeface="DIN Alternate"/>
                <a:cs typeface="DIN Alternate"/>
                <a:sym typeface="DIN Alternate"/>
              </a:defRPr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55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20222926" y="607218"/>
            <a:ext cx="545704" cy="612776"/>
          </a:xfrm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Bullets">
    <p:bg>
      <p:bgPr>
        <a:solidFill>
          <a:srgbClr val="22222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Text"/>
          <p:cNvSpPr txBox="1">
            <a:spLocks noGrp="1"/>
          </p:cNvSpPr>
          <p:nvPr>
            <p:ph type="body" sz="quarter" idx="13"/>
          </p:nvPr>
        </p:nvSpPr>
        <p:spPr>
          <a:xfrm>
            <a:off x="3619500" y="638175"/>
            <a:ext cx="15716250" cy="647701"/>
          </a:xfrm>
          <a:prstGeom prst="rect">
            <a:avLst/>
          </a:prstGeom>
        </p:spPr>
        <p:txBody>
          <a:bodyPr anchor="b">
            <a:spAutoFit/>
          </a:bodyPr>
          <a:lstStyle>
            <a:lvl1pPr marL="0" indent="0" defTabSz="642937">
              <a:lnSpc>
                <a:spcPct val="80000"/>
              </a:lnSpc>
              <a:spcBef>
                <a:spcPts val="0"/>
              </a:spcBef>
              <a:buClrTx/>
              <a:buSzTx/>
              <a:buFontTx/>
              <a:buNone/>
              <a:defRPr sz="3200" cap="all" spc="160">
                <a:latin typeface="DIN Alternate"/>
                <a:ea typeface="DIN Alternate"/>
                <a:cs typeface="DIN Alternate"/>
                <a:sym typeface="DIN Alternate"/>
              </a:defRPr>
            </a:lvl1pPr>
          </a:lstStyle>
          <a:p>
            <a:r>
              <a:t>Text</a:t>
            </a:r>
          </a:p>
        </p:txBody>
      </p:sp>
      <p:sp>
        <p:nvSpPr>
          <p:cNvPr id="103" name="Body Level One…"/>
          <p:cNvSpPr txBox="1">
            <a:spLocks noGrp="1"/>
          </p:cNvSpPr>
          <p:nvPr>
            <p:ph type="body" idx="1"/>
          </p:nvPr>
        </p:nvSpPr>
        <p:spPr>
          <a:xfrm>
            <a:off x="3619500" y="3857625"/>
            <a:ext cx="17145000" cy="8590360"/>
          </a:xfrm>
          <a:prstGeom prst="rect">
            <a:avLst/>
          </a:prstGeom>
        </p:spPr>
        <p:txBody>
          <a:bodyPr/>
          <a:lstStyle>
            <a:lvl1pPr>
              <a:buClr>
                <a:schemeClr val="accent1"/>
              </a:buClr>
              <a:buChar char="▸"/>
            </a:lvl1pPr>
            <a:lvl2pPr>
              <a:buClr>
                <a:schemeClr val="accent1"/>
              </a:buClr>
              <a:buChar char="▸"/>
            </a:lvl2pPr>
            <a:lvl3pPr>
              <a:buClr>
                <a:schemeClr val="accent1"/>
              </a:buClr>
              <a:buChar char="▸"/>
            </a:lvl3pPr>
            <a:lvl4pPr>
              <a:buClr>
                <a:schemeClr val="accent1"/>
              </a:buClr>
              <a:buChar char="▸"/>
            </a:lvl4pPr>
            <a:lvl5pPr>
              <a:buClr>
                <a:schemeClr val="accent1"/>
              </a:buClr>
              <a:buChar char="▸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04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20211932" y="607218"/>
            <a:ext cx="545704" cy="612776"/>
          </a:xfrm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Photo - 3 Up">
    <p:bg>
      <p:bgPr>
        <a:solidFill>
          <a:srgbClr val="22222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Image"/>
          <p:cNvSpPr>
            <a:spLocks noGrp="1"/>
          </p:cNvSpPr>
          <p:nvPr>
            <p:ph type="pic" sz="quarter" idx="13"/>
          </p:nvPr>
        </p:nvSpPr>
        <p:spPr>
          <a:xfrm>
            <a:off x="12193061" y="0"/>
            <a:ext cx="9144001" cy="6840141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endParaRPr/>
          </a:p>
        </p:txBody>
      </p:sp>
      <p:sp>
        <p:nvSpPr>
          <p:cNvPr id="112" name="Image"/>
          <p:cNvSpPr>
            <a:spLocks noGrp="1"/>
          </p:cNvSpPr>
          <p:nvPr>
            <p:ph type="pic" sz="quarter" idx="14"/>
          </p:nvPr>
        </p:nvSpPr>
        <p:spPr>
          <a:xfrm>
            <a:off x="12191999" y="6893718"/>
            <a:ext cx="9144001" cy="6840142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endParaRPr/>
          </a:p>
        </p:txBody>
      </p:sp>
      <p:sp>
        <p:nvSpPr>
          <p:cNvPr id="113" name="Image"/>
          <p:cNvSpPr>
            <a:spLocks noGrp="1"/>
          </p:cNvSpPr>
          <p:nvPr>
            <p:ph type="pic" sz="half" idx="15"/>
          </p:nvPr>
        </p:nvSpPr>
        <p:spPr>
          <a:xfrm>
            <a:off x="3048000" y="0"/>
            <a:ext cx="9096375" cy="137160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endParaRPr/>
          </a:p>
        </p:txBody>
      </p:sp>
      <p:sp>
        <p:nvSpPr>
          <p:cNvPr id="114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20211932" y="607218"/>
            <a:ext cx="545704" cy="612776"/>
          </a:xfrm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Quote">
    <p:bg>
      <p:bgPr>
        <a:solidFill>
          <a:srgbClr val="22222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" name="Callout"/>
          <p:cNvSpPr/>
          <p:nvPr/>
        </p:nvSpPr>
        <p:spPr>
          <a:xfrm>
            <a:off x="3708796" y="3321843"/>
            <a:ext cx="16966408" cy="73533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23" y="0"/>
                </a:moveTo>
                <a:cubicBezTo>
                  <a:pt x="100" y="0"/>
                  <a:pt x="0" y="230"/>
                  <a:pt x="0" y="515"/>
                </a:cubicBezTo>
                <a:lnTo>
                  <a:pt x="0" y="18790"/>
                </a:lnTo>
                <a:cubicBezTo>
                  <a:pt x="0" y="19075"/>
                  <a:pt x="100" y="19306"/>
                  <a:pt x="223" y="19306"/>
                </a:cubicBezTo>
                <a:lnTo>
                  <a:pt x="17228" y="19306"/>
                </a:lnTo>
                <a:lnTo>
                  <a:pt x="17850" y="21600"/>
                </a:lnTo>
                <a:lnTo>
                  <a:pt x="18471" y="19306"/>
                </a:lnTo>
                <a:lnTo>
                  <a:pt x="21377" y="19306"/>
                </a:lnTo>
                <a:cubicBezTo>
                  <a:pt x="21500" y="19306"/>
                  <a:pt x="21600" y="19075"/>
                  <a:pt x="21600" y="18790"/>
                </a:cubicBezTo>
                <a:lnTo>
                  <a:pt x="21600" y="515"/>
                </a:lnTo>
                <a:cubicBezTo>
                  <a:pt x="21600" y="230"/>
                  <a:pt x="21500" y="0"/>
                  <a:pt x="21377" y="0"/>
                </a:cubicBezTo>
                <a:lnTo>
                  <a:pt x="223" y="0"/>
                </a:lnTo>
                <a:close/>
              </a:path>
            </a:pathLst>
          </a:custGeom>
          <a:solidFill>
            <a:schemeClr val="accent1"/>
          </a:solidFill>
          <a:ln w="12700">
            <a:miter lim="400000"/>
          </a:ln>
        </p:spPr>
        <p:txBody>
          <a:bodyPr lIns="71437" tIns="71437" rIns="71437" bIns="71437" anchor="ctr"/>
          <a:lstStyle/>
          <a:p>
            <a:pPr algn="ctr">
              <a:lnSpc>
                <a:spcPct val="80000"/>
              </a:lnSpc>
              <a:spcBef>
                <a:spcPts val="0"/>
              </a:spcBef>
              <a:defRPr sz="3800" cap="all">
                <a:solidFill>
                  <a:srgbClr val="FFFFFF"/>
                </a:solidFill>
                <a:latin typeface="+mn-lt"/>
                <a:ea typeface="+mn-ea"/>
                <a:cs typeface="+mn-cs"/>
                <a:sym typeface="DIN Condensed"/>
              </a:defRPr>
            </a:pPr>
            <a:endParaRPr/>
          </a:p>
        </p:txBody>
      </p:sp>
      <p:sp>
        <p:nvSpPr>
          <p:cNvPr id="122" name="Type a quote here."/>
          <p:cNvSpPr txBox="1">
            <a:spLocks noGrp="1"/>
          </p:cNvSpPr>
          <p:nvPr>
            <p:ph type="body" sz="quarter" idx="13"/>
          </p:nvPr>
        </p:nvSpPr>
        <p:spPr>
          <a:xfrm>
            <a:off x="4298156" y="4089796"/>
            <a:ext cx="15787688" cy="1821658"/>
          </a:xfrm>
          <a:prstGeom prst="rect">
            <a:avLst/>
          </a:prstGeom>
        </p:spPr>
        <p:txBody>
          <a:bodyPr>
            <a:spAutoFit/>
          </a:bodyPr>
          <a:lstStyle>
            <a:lvl1pPr marL="0" indent="0">
              <a:lnSpc>
                <a:spcPct val="80000"/>
              </a:lnSpc>
              <a:spcBef>
                <a:spcPts val="0"/>
              </a:spcBef>
              <a:buClrTx/>
              <a:buSzTx/>
              <a:buFontTx/>
              <a:buNone/>
              <a:defRPr sz="13200" cap="all">
                <a:solidFill>
                  <a:srgbClr val="FFFFFF"/>
                </a:solidFill>
                <a:latin typeface="+mn-lt"/>
                <a:ea typeface="+mn-ea"/>
                <a:cs typeface="+mn-cs"/>
                <a:sym typeface="DIN Condensed"/>
              </a:defRPr>
            </a:lvl1pPr>
          </a:lstStyle>
          <a:p>
            <a:r>
              <a:t>Type a quote here.</a:t>
            </a:r>
          </a:p>
        </p:txBody>
      </p:sp>
      <p:sp>
        <p:nvSpPr>
          <p:cNvPr id="123" name="Johnny Appleseed"/>
          <p:cNvSpPr txBox="1">
            <a:spLocks noGrp="1"/>
          </p:cNvSpPr>
          <p:nvPr>
            <p:ph type="body" sz="quarter" idx="14"/>
          </p:nvPr>
        </p:nvSpPr>
        <p:spPr>
          <a:xfrm>
            <a:off x="3619500" y="10953750"/>
            <a:ext cx="17145000" cy="1219201"/>
          </a:xfrm>
          <a:prstGeom prst="rect">
            <a:avLst/>
          </a:prstGeom>
        </p:spPr>
        <p:txBody>
          <a:bodyPr>
            <a:spAutoFit/>
          </a:bodyPr>
          <a:lstStyle>
            <a:lvl1pPr marL="0" indent="0" algn="r">
              <a:lnSpc>
                <a:spcPct val="80000"/>
              </a:lnSpc>
              <a:spcBef>
                <a:spcPts val="0"/>
              </a:spcBef>
              <a:buClrTx/>
              <a:buSzTx/>
              <a:buFontTx/>
              <a:buNone/>
              <a:defRPr sz="8400">
                <a:latin typeface="+mn-lt"/>
                <a:ea typeface="+mn-ea"/>
                <a:cs typeface="+mn-cs"/>
                <a:sym typeface="DIN Condensed"/>
              </a:defRPr>
            </a:lvl1pPr>
          </a:lstStyle>
          <a:p>
            <a:r>
              <a:t>Johnny Appleseed</a:t>
            </a:r>
          </a:p>
        </p:txBody>
      </p:sp>
      <p:sp>
        <p:nvSpPr>
          <p:cNvPr id="124" name="Text"/>
          <p:cNvSpPr txBox="1">
            <a:spLocks noGrp="1"/>
          </p:cNvSpPr>
          <p:nvPr>
            <p:ph type="body" sz="quarter" idx="15"/>
          </p:nvPr>
        </p:nvSpPr>
        <p:spPr>
          <a:xfrm>
            <a:off x="3619500" y="638175"/>
            <a:ext cx="15716250" cy="647701"/>
          </a:xfrm>
          <a:prstGeom prst="rect">
            <a:avLst/>
          </a:prstGeom>
        </p:spPr>
        <p:txBody>
          <a:bodyPr anchor="b">
            <a:spAutoFit/>
          </a:bodyPr>
          <a:lstStyle>
            <a:lvl1pPr marL="0" indent="0" defTabSz="642937">
              <a:lnSpc>
                <a:spcPct val="80000"/>
              </a:lnSpc>
              <a:spcBef>
                <a:spcPts val="0"/>
              </a:spcBef>
              <a:buClrTx/>
              <a:buSzTx/>
              <a:buFontTx/>
              <a:buNone/>
              <a:defRPr sz="3200" cap="all" spc="160">
                <a:latin typeface="DIN Alternate"/>
                <a:ea typeface="DIN Alternate"/>
                <a:cs typeface="DIN Alternate"/>
                <a:sym typeface="DIN Alternate"/>
              </a:defRPr>
            </a:lvl1pPr>
          </a:lstStyle>
          <a:p>
            <a:r>
              <a:t>Text</a:t>
            </a:r>
          </a:p>
        </p:txBody>
      </p:sp>
      <p:sp>
        <p:nvSpPr>
          <p:cNvPr id="125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20211932" y="607218"/>
            <a:ext cx="545704" cy="612776"/>
          </a:xfrm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Photo">
    <p:bg>
      <p:bgPr>
        <a:solidFill>
          <a:srgbClr val="22222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" name="Image"/>
          <p:cNvSpPr>
            <a:spLocks noGrp="1"/>
          </p:cNvSpPr>
          <p:nvPr>
            <p:ph type="pic" idx="13"/>
          </p:nvPr>
        </p:nvSpPr>
        <p:spPr>
          <a:xfrm>
            <a:off x="3048000" y="0"/>
            <a:ext cx="18288000" cy="137160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endParaRPr/>
          </a:p>
        </p:txBody>
      </p:sp>
      <p:sp>
        <p:nvSpPr>
          <p:cNvPr id="143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20211932" y="607218"/>
            <a:ext cx="545704" cy="612776"/>
          </a:xfrm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Blank 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20211932" y="607218"/>
            <a:ext cx="545704" cy="612776"/>
          </a:xfrm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pn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2222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Line">
            <a:extLst>
              <a:ext uri="{FF2B5EF4-FFF2-40B4-BE49-F238E27FC236}">
                <a16:creationId xmlns:a16="http://schemas.microsoft.com/office/drawing/2014/main" id="{53128CFA-190F-43FF-8167-F871F5ADC9E8}"/>
              </a:ext>
            </a:extLst>
          </p:cNvPr>
          <p:cNvSpPr/>
          <p:nvPr userDrawn="1"/>
        </p:nvSpPr>
        <p:spPr>
          <a:xfrm flipV="1">
            <a:off x="1407318" y="2407642"/>
            <a:ext cx="21425788" cy="87287"/>
          </a:xfrm>
          <a:prstGeom prst="line">
            <a:avLst/>
          </a:prstGeom>
          <a:ln w="25400">
            <a:solidFill>
              <a:srgbClr val="A6AAA9"/>
            </a:solidFill>
            <a:miter lim="400000"/>
          </a:ln>
        </p:spPr>
        <p:txBody>
          <a:bodyPr lIns="71437" tIns="71437" rIns="71437" bIns="71437" anchor="ctr"/>
          <a:lstStyle/>
          <a:p>
            <a:pPr defTabSz="642937">
              <a:spcBef>
                <a:spcPts val="0"/>
              </a:spcBef>
              <a:defRPr sz="1600">
                <a:solidFill>
                  <a:srgbClr val="000000"/>
                </a:solidFill>
                <a:latin typeface="Helvetica"/>
                <a:ea typeface="Helvetica"/>
                <a:cs typeface="Helvetica"/>
                <a:sym typeface="Helvetica"/>
              </a:defRPr>
            </a:pPr>
            <a:endParaRPr/>
          </a:p>
        </p:txBody>
      </p:sp>
      <p:sp>
        <p:nvSpPr>
          <p:cNvPr id="7" name="Title Text">
            <a:extLst>
              <a:ext uri="{FF2B5EF4-FFF2-40B4-BE49-F238E27FC236}">
                <a16:creationId xmlns:a16="http://schemas.microsoft.com/office/drawing/2014/main" id="{5A7B8445-5B31-464E-877F-4D481BB9FE0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407318" y="512954"/>
            <a:ext cx="17145000" cy="101798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71437" tIns="71437" rIns="71437" bIns="71437">
            <a:normAutofit/>
          </a:bodyPr>
          <a:lstStyle/>
          <a:p>
            <a:r>
              <a:t>Title Text</a:t>
            </a:r>
          </a:p>
        </p:txBody>
      </p:sp>
      <p:sp>
        <p:nvSpPr>
          <p:cNvPr id="8" name="Body Level One…">
            <a:extLst>
              <a:ext uri="{FF2B5EF4-FFF2-40B4-BE49-F238E27FC236}">
                <a16:creationId xmlns:a16="http://schemas.microsoft.com/office/drawing/2014/main" id="{6B8F7AF8-3B3B-409A-9CA8-1DFBEBA4B953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407318" y="2878638"/>
            <a:ext cx="21372000" cy="994324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71437" tIns="71437" rIns="71437" bIns="71437">
            <a:normAutofit/>
          </a:bodyPr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9" name="Slide Number">
            <a:extLst>
              <a:ext uri="{FF2B5EF4-FFF2-40B4-BE49-F238E27FC236}">
                <a16:creationId xmlns:a16="http://schemas.microsoft.com/office/drawing/2014/main" id="{F7B4AD51-4C06-4C05-A80C-A55FA4D02837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20211932" y="607218"/>
            <a:ext cx="545704" cy="612776"/>
          </a:xfrm>
          <a:prstGeom prst="rect">
            <a:avLst/>
          </a:prstGeom>
          <a:ln w="12700">
            <a:miter lim="400000"/>
          </a:ln>
        </p:spPr>
        <p:txBody>
          <a:bodyPr wrap="none" lIns="71437" tIns="71437" rIns="71437" bIns="71437">
            <a:spAutoFit/>
          </a:bodyPr>
          <a:lstStyle>
            <a:lvl1pPr algn="r">
              <a:lnSpc>
                <a:spcPct val="80000"/>
              </a:lnSpc>
              <a:spcBef>
                <a:spcPts val="0"/>
              </a:spcBef>
              <a:defRPr sz="3200">
                <a:latin typeface="DIN Alternate"/>
                <a:ea typeface="DIN Alternate"/>
                <a:cs typeface="DIN Alternate"/>
                <a:sym typeface="DIN Alternate"/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C13F274-0B39-C248-97F5-F6D8FEBAD431}"/>
              </a:ext>
            </a:extLst>
          </p:cNvPr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498730" y="34654"/>
            <a:ext cx="5689328" cy="2721329"/>
          </a:xfrm>
          <a:prstGeom prst="rect">
            <a:avLst/>
          </a:prstGeom>
        </p:spPr>
      </p:pic>
    </p:spTree>
  </p:cSld>
  <p:clrMap bg1="dk1" tx1="lt1" bg2="dk2" tx2="lt2" accent1="accent1" accent2="accent2" accent3="accent3" accent4="accent4" accent5="accent5" accent6="accent6" hlink="hlink" folHlink="folHlink"/>
  <p:sldLayoutIdLst>
    <p:sldLayoutId id="2147483663" r:id="rId1"/>
    <p:sldLayoutId id="2147483665" r:id="rId2"/>
    <p:sldLayoutId id="2147483652" r:id="rId3"/>
    <p:sldLayoutId id="2147483653" r:id="rId4"/>
    <p:sldLayoutId id="2147483658" r:id="rId5"/>
    <p:sldLayoutId id="2147483659" r:id="rId6"/>
    <p:sldLayoutId id="2147483660" r:id="rId7"/>
    <p:sldLayoutId id="2147483662" r:id="rId8"/>
    <p:sldLayoutId id="2147483664" r:id="rId9"/>
  </p:sldLayoutIdLst>
  <p:transition spd="med"/>
  <p:txStyles>
    <p:titleStyle>
      <a:lvl1pPr marL="0" marR="0" indent="0" algn="l" defTabSz="821531" rtl="0" latinLnBrk="0">
        <a:lnSpc>
          <a:spcPct val="80000"/>
        </a:lnSpc>
        <a:spcBef>
          <a:spcPts val="3900"/>
        </a:spcBef>
        <a:spcAft>
          <a:spcPts val="0"/>
        </a:spcAft>
        <a:buClrTx/>
        <a:buSzTx/>
        <a:buFontTx/>
        <a:buNone/>
        <a:tabLst/>
        <a:defRPr sz="8400" b="0" i="0" u="none" strike="noStrike" cap="all" spc="0" baseline="0">
          <a:ln>
            <a:noFill/>
          </a:ln>
          <a:solidFill>
            <a:schemeClr val="accent1"/>
          </a:solidFill>
          <a:uFillTx/>
          <a:latin typeface="+mn-lt"/>
          <a:ea typeface="+mn-ea"/>
          <a:cs typeface="+mn-cs"/>
          <a:sym typeface="DIN Condensed"/>
        </a:defRPr>
      </a:lvl1pPr>
      <a:lvl2pPr marL="0" marR="0" indent="0" algn="l" defTabSz="821531" rtl="0" latinLnBrk="0">
        <a:lnSpc>
          <a:spcPct val="80000"/>
        </a:lnSpc>
        <a:spcBef>
          <a:spcPts val="3900"/>
        </a:spcBef>
        <a:spcAft>
          <a:spcPts val="0"/>
        </a:spcAft>
        <a:buClrTx/>
        <a:buSzTx/>
        <a:buFontTx/>
        <a:buNone/>
        <a:tabLst/>
        <a:defRPr sz="8400" b="0" i="0" u="none" strike="noStrike" cap="all" spc="0" baseline="0">
          <a:ln>
            <a:noFill/>
          </a:ln>
          <a:solidFill>
            <a:schemeClr val="accent1"/>
          </a:solidFill>
          <a:uFillTx/>
          <a:latin typeface="+mn-lt"/>
          <a:ea typeface="+mn-ea"/>
          <a:cs typeface="+mn-cs"/>
          <a:sym typeface="DIN Condensed"/>
        </a:defRPr>
      </a:lvl2pPr>
      <a:lvl3pPr marL="0" marR="0" indent="0" algn="l" defTabSz="821531" rtl="0" latinLnBrk="0">
        <a:lnSpc>
          <a:spcPct val="80000"/>
        </a:lnSpc>
        <a:spcBef>
          <a:spcPts val="3900"/>
        </a:spcBef>
        <a:spcAft>
          <a:spcPts val="0"/>
        </a:spcAft>
        <a:buClrTx/>
        <a:buSzTx/>
        <a:buFontTx/>
        <a:buNone/>
        <a:tabLst/>
        <a:defRPr sz="8400" b="0" i="0" u="none" strike="noStrike" cap="all" spc="0" baseline="0">
          <a:ln>
            <a:noFill/>
          </a:ln>
          <a:solidFill>
            <a:schemeClr val="accent1"/>
          </a:solidFill>
          <a:uFillTx/>
          <a:latin typeface="+mn-lt"/>
          <a:ea typeface="+mn-ea"/>
          <a:cs typeface="+mn-cs"/>
          <a:sym typeface="DIN Condensed"/>
        </a:defRPr>
      </a:lvl3pPr>
      <a:lvl4pPr marL="0" marR="0" indent="0" algn="l" defTabSz="821531" rtl="0" latinLnBrk="0">
        <a:lnSpc>
          <a:spcPct val="80000"/>
        </a:lnSpc>
        <a:spcBef>
          <a:spcPts val="3900"/>
        </a:spcBef>
        <a:spcAft>
          <a:spcPts val="0"/>
        </a:spcAft>
        <a:buClrTx/>
        <a:buSzTx/>
        <a:buFontTx/>
        <a:buNone/>
        <a:tabLst/>
        <a:defRPr sz="8400" b="0" i="0" u="none" strike="noStrike" cap="all" spc="0" baseline="0">
          <a:ln>
            <a:noFill/>
          </a:ln>
          <a:solidFill>
            <a:schemeClr val="accent1"/>
          </a:solidFill>
          <a:uFillTx/>
          <a:latin typeface="+mn-lt"/>
          <a:ea typeface="+mn-ea"/>
          <a:cs typeface="+mn-cs"/>
          <a:sym typeface="DIN Condensed"/>
        </a:defRPr>
      </a:lvl4pPr>
      <a:lvl5pPr marL="0" marR="0" indent="0" algn="l" defTabSz="821531" rtl="0" latinLnBrk="0">
        <a:lnSpc>
          <a:spcPct val="80000"/>
        </a:lnSpc>
        <a:spcBef>
          <a:spcPts val="3900"/>
        </a:spcBef>
        <a:spcAft>
          <a:spcPts val="0"/>
        </a:spcAft>
        <a:buClrTx/>
        <a:buSzTx/>
        <a:buFontTx/>
        <a:buNone/>
        <a:tabLst/>
        <a:defRPr sz="8400" b="0" i="0" u="none" strike="noStrike" cap="all" spc="0" baseline="0">
          <a:ln>
            <a:noFill/>
          </a:ln>
          <a:solidFill>
            <a:schemeClr val="accent1"/>
          </a:solidFill>
          <a:uFillTx/>
          <a:latin typeface="+mn-lt"/>
          <a:ea typeface="+mn-ea"/>
          <a:cs typeface="+mn-cs"/>
          <a:sym typeface="DIN Condensed"/>
        </a:defRPr>
      </a:lvl5pPr>
      <a:lvl6pPr marL="0" marR="0" indent="0" algn="l" defTabSz="821531" rtl="0" latinLnBrk="0">
        <a:lnSpc>
          <a:spcPct val="80000"/>
        </a:lnSpc>
        <a:spcBef>
          <a:spcPts val="3900"/>
        </a:spcBef>
        <a:spcAft>
          <a:spcPts val="0"/>
        </a:spcAft>
        <a:buClrTx/>
        <a:buSzTx/>
        <a:buFontTx/>
        <a:buNone/>
        <a:tabLst/>
        <a:defRPr sz="8400" b="0" i="0" u="none" strike="noStrike" cap="all" spc="0" baseline="0">
          <a:ln>
            <a:noFill/>
          </a:ln>
          <a:solidFill>
            <a:schemeClr val="accent1"/>
          </a:solidFill>
          <a:uFillTx/>
          <a:latin typeface="+mn-lt"/>
          <a:ea typeface="+mn-ea"/>
          <a:cs typeface="+mn-cs"/>
          <a:sym typeface="DIN Condensed"/>
        </a:defRPr>
      </a:lvl6pPr>
      <a:lvl7pPr marL="0" marR="0" indent="0" algn="l" defTabSz="821531" rtl="0" latinLnBrk="0">
        <a:lnSpc>
          <a:spcPct val="80000"/>
        </a:lnSpc>
        <a:spcBef>
          <a:spcPts val="3900"/>
        </a:spcBef>
        <a:spcAft>
          <a:spcPts val="0"/>
        </a:spcAft>
        <a:buClrTx/>
        <a:buSzTx/>
        <a:buFontTx/>
        <a:buNone/>
        <a:tabLst/>
        <a:defRPr sz="8400" b="0" i="0" u="none" strike="noStrike" cap="all" spc="0" baseline="0">
          <a:ln>
            <a:noFill/>
          </a:ln>
          <a:solidFill>
            <a:schemeClr val="accent1"/>
          </a:solidFill>
          <a:uFillTx/>
          <a:latin typeface="+mn-lt"/>
          <a:ea typeface="+mn-ea"/>
          <a:cs typeface="+mn-cs"/>
          <a:sym typeface="DIN Condensed"/>
        </a:defRPr>
      </a:lvl7pPr>
      <a:lvl8pPr marL="0" marR="0" indent="0" algn="l" defTabSz="821531" rtl="0" latinLnBrk="0">
        <a:lnSpc>
          <a:spcPct val="80000"/>
        </a:lnSpc>
        <a:spcBef>
          <a:spcPts val="3900"/>
        </a:spcBef>
        <a:spcAft>
          <a:spcPts val="0"/>
        </a:spcAft>
        <a:buClrTx/>
        <a:buSzTx/>
        <a:buFontTx/>
        <a:buNone/>
        <a:tabLst/>
        <a:defRPr sz="8400" b="0" i="0" u="none" strike="noStrike" cap="all" spc="0" baseline="0">
          <a:ln>
            <a:noFill/>
          </a:ln>
          <a:solidFill>
            <a:schemeClr val="accent1"/>
          </a:solidFill>
          <a:uFillTx/>
          <a:latin typeface="+mn-lt"/>
          <a:ea typeface="+mn-ea"/>
          <a:cs typeface="+mn-cs"/>
          <a:sym typeface="DIN Condensed"/>
        </a:defRPr>
      </a:lvl8pPr>
      <a:lvl9pPr marL="0" marR="0" indent="0" algn="l" defTabSz="821531" rtl="0" latinLnBrk="0">
        <a:lnSpc>
          <a:spcPct val="80000"/>
        </a:lnSpc>
        <a:spcBef>
          <a:spcPts val="3900"/>
        </a:spcBef>
        <a:spcAft>
          <a:spcPts val="0"/>
        </a:spcAft>
        <a:buClrTx/>
        <a:buSzTx/>
        <a:buFontTx/>
        <a:buNone/>
        <a:tabLst/>
        <a:defRPr sz="8400" b="0" i="0" u="none" strike="noStrike" cap="all" spc="0" baseline="0">
          <a:ln>
            <a:noFill/>
          </a:ln>
          <a:solidFill>
            <a:schemeClr val="accent1"/>
          </a:solidFill>
          <a:uFillTx/>
          <a:latin typeface="+mn-lt"/>
          <a:ea typeface="+mn-ea"/>
          <a:cs typeface="+mn-cs"/>
          <a:sym typeface="DIN Condensed"/>
        </a:defRPr>
      </a:lvl9pPr>
    </p:titleStyle>
    <p:bodyStyle>
      <a:lvl1pPr marL="601382" marR="0" indent="-601382" algn="l" defTabSz="821531" latinLnBrk="0">
        <a:lnSpc>
          <a:spcPct val="100000"/>
        </a:lnSpc>
        <a:spcBef>
          <a:spcPts val="3900"/>
        </a:spcBef>
        <a:spcAft>
          <a:spcPts val="0"/>
        </a:spcAft>
        <a:buClr>
          <a:schemeClr val="accent1">
            <a:satOff val="-4060"/>
          </a:schemeClr>
        </a:buClr>
        <a:buSzPct val="104999"/>
        <a:buFont typeface="Avenir Next"/>
        <a:buChar char="‣"/>
        <a:tabLst/>
        <a:defRPr sz="4600" b="0" i="0" u="none" strike="noStrike" cap="none" spc="0" baseline="0">
          <a:ln>
            <a:noFill/>
          </a:ln>
          <a:solidFill>
            <a:srgbClr val="838787"/>
          </a:solidFill>
          <a:uFillTx/>
          <a:latin typeface="Avenir Next Medium"/>
          <a:ea typeface="Avenir Next Medium"/>
          <a:cs typeface="Avenir Next Medium"/>
          <a:sym typeface="Avenir Next Medium"/>
        </a:defRPr>
      </a:lvl1pPr>
      <a:lvl2pPr marL="1045882" marR="0" indent="-601382" algn="l" defTabSz="821531" latinLnBrk="0">
        <a:lnSpc>
          <a:spcPct val="100000"/>
        </a:lnSpc>
        <a:spcBef>
          <a:spcPts val="3900"/>
        </a:spcBef>
        <a:spcAft>
          <a:spcPts val="0"/>
        </a:spcAft>
        <a:buClr>
          <a:schemeClr val="accent1">
            <a:satOff val="-4060"/>
          </a:schemeClr>
        </a:buClr>
        <a:buSzPct val="104999"/>
        <a:buFont typeface="Avenir Next"/>
        <a:buChar char="‣"/>
        <a:tabLst/>
        <a:defRPr sz="4600" b="0" i="0" u="none" strike="noStrike" cap="none" spc="0" baseline="0">
          <a:ln>
            <a:noFill/>
          </a:ln>
          <a:solidFill>
            <a:srgbClr val="838787"/>
          </a:solidFill>
          <a:uFillTx/>
          <a:latin typeface="Avenir Next Medium"/>
          <a:ea typeface="Avenir Next Medium"/>
          <a:cs typeface="Avenir Next Medium"/>
          <a:sym typeface="Avenir Next Medium"/>
        </a:defRPr>
      </a:lvl2pPr>
      <a:lvl3pPr marL="1490382" marR="0" indent="-601382" algn="l" defTabSz="821531" latinLnBrk="0">
        <a:lnSpc>
          <a:spcPct val="100000"/>
        </a:lnSpc>
        <a:spcBef>
          <a:spcPts val="3900"/>
        </a:spcBef>
        <a:spcAft>
          <a:spcPts val="0"/>
        </a:spcAft>
        <a:buClr>
          <a:schemeClr val="accent1">
            <a:satOff val="-4060"/>
          </a:schemeClr>
        </a:buClr>
        <a:buSzPct val="104999"/>
        <a:buFont typeface="Avenir Next"/>
        <a:buChar char="‣"/>
        <a:tabLst/>
        <a:defRPr sz="4600" b="0" i="0" u="none" strike="noStrike" cap="none" spc="0" baseline="0">
          <a:ln>
            <a:noFill/>
          </a:ln>
          <a:solidFill>
            <a:srgbClr val="838787"/>
          </a:solidFill>
          <a:uFillTx/>
          <a:latin typeface="Avenir Next Medium"/>
          <a:ea typeface="Avenir Next Medium"/>
          <a:cs typeface="Avenir Next Medium"/>
          <a:sym typeface="Avenir Next Medium"/>
        </a:defRPr>
      </a:lvl3pPr>
      <a:lvl4pPr marL="1934882" marR="0" indent="-601382" algn="l" defTabSz="821531" latinLnBrk="0">
        <a:lnSpc>
          <a:spcPct val="100000"/>
        </a:lnSpc>
        <a:spcBef>
          <a:spcPts val="3900"/>
        </a:spcBef>
        <a:spcAft>
          <a:spcPts val="0"/>
        </a:spcAft>
        <a:buClr>
          <a:schemeClr val="accent1">
            <a:satOff val="-4060"/>
          </a:schemeClr>
        </a:buClr>
        <a:buSzPct val="104999"/>
        <a:buFont typeface="Avenir Next"/>
        <a:buChar char="‣"/>
        <a:tabLst/>
        <a:defRPr sz="4600" b="0" i="0" u="none" strike="noStrike" cap="none" spc="0" baseline="0">
          <a:ln>
            <a:noFill/>
          </a:ln>
          <a:solidFill>
            <a:srgbClr val="838787"/>
          </a:solidFill>
          <a:uFillTx/>
          <a:latin typeface="Avenir Next Medium"/>
          <a:ea typeface="Avenir Next Medium"/>
          <a:cs typeface="Avenir Next Medium"/>
          <a:sym typeface="Avenir Next Medium"/>
        </a:defRPr>
      </a:lvl4pPr>
      <a:lvl5pPr marL="2379382" marR="0" indent="-601382" algn="l" defTabSz="821531" latinLnBrk="0">
        <a:lnSpc>
          <a:spcPct val="100000"/>
        </a:lnSpc>
        <a:spcBef>
          <a:spcPts val="3900"/>
        </a:spcBef>
        <a:spcAft>
          <a:spcPts val="0"/>
        </a:spcAft>
        <a:buClr>
          <a:schemeClr val="accent1">
            <a:satOff val="-4060"/>
          </a:schemeClr>
        </a:buClr>
        <a:buSzPct val="104999"/>
        <a:buFont typeface="Avenir Next"/>
        <a:buChar char="‣"/>
        <a:tabLst/>
        <a:defRPr sz="4600" b="0" i="0" u="none" strike="noStrike" cap="none" spc="0" baseline="0">
          <a:ln>
            <a:noFill/>
          </a:ln>
          <a:solidFill>
            <a:srgbClr val="838787"/>
          </a:solidFill>
          <a:uFillTx/>
          <a:latin typeface="Avenir Next Medium"/>
          <a:ea typeface="Avenir Next Medium"/>
          <a:cs typeface="Avenir Next Medium"/>
          <a:sym typeface="Avenir Next Medium"/>
        </a:defRPr>
      </a:lvl5pPr>
      <a:lvl6pPr marL="2823882" marR="0" indent="-601382" algn="l" defTabSz="821531" latinLnBrk="0">
        <a:lnSpc>
          <a:spcPct val="100000"/>
        </a:lnSpc>
        <a:spcBef>
          <a:spcPts val="3900"/>
        </a:spcBef>
        <a:spcAft>
          <a:spcPts val="0"/>
        </a:spcAft>
        <a:buClr>
          <a:schemeClr val="accent1">
            <a:satOff val="-4060"/>
          </a:schemeClr>
        </a:buClr>
        <a:buSzPct val="104999"/>
        <a:buFont typeface="Avenir Next"/>
        <a:buChar char="‣"/>
        <a:tabLst/>
        <a:defRPr sz="4600" b="0" i="0" u="none" strike="noStrike" cap="none" spc="0" baseline="0">
          <a:ln>
            <a:noFill/>
          </a:ln>
          <a:solidFill>
            <a:srgbClr val="838787"/>
          </a:solidFill>
          <a:uFillTx/>
          <a:latin typeface="Avenir Next Medium"/>
          <a:ea typeface="Avenir Next Medium"/>
          <a:cs typeface="Avenir Next Medium"/>
          <a:sym typeface="Avenir Next Medium"/>
        </a:defRPr>
      </a:lvl6pPr>
      <a:lvl7pPr marL="3268382" marR="0" indent="-601382" algn="l" defTabSz="821531" latinLnBrk="0">
        <a:lnSpc>
          <a:spcPct val="100000"/>
        </a:lnSpc>
        <a:spcBef>
          <a:spcPts val="3900"/>
        </a:spcBef>
        <a:spcAft>
          <a:spcPts val="0"/>
        </a:spcAft>
        <a:buClr>
          <a:schemeClr val="accent1">
            <a:satOff val="-4060"/>
          </a:schemeClr>
        </a:buClr>
        <a:buSzPct val="104999"/>
        <a:buFont typeface="Avenir Next"/>
        <a:buChar char="‣"/>
        <a:tabLst/>
        <a:defRPr sz="4600" b="0" i="0" u="none" strike="noStrike" cap="none" spc="0" baseline="0">
          <a:ln>
            <a:noFill/>
          </a:ln>
          <a:solidFill>
            <a:srgbClr val="838787"/>
          </a:solidFill>
          <a:uFillTx/>
          <a:latin typeface="Avenir Next Medium"/>
          <a:ea typeface="Avenir Next Medium"/>
          <a:cs typeface="Avenir Next Medium"/>
          <a:sym typeface="Avenir Next Medium"/>
        </a:defRPr>
      </a:lvl7pPr>
      <a:lvl8pPr marL="3712882" marR="0" indent="-601382" algn="l" defTabSz="821531" latinLnBrk="0">
        <a:lnSpc>
          <a:spcPct val="100000"/>
        </a:lnSpc>
        <a:spcBef>
          <a:spcPts val="3900"/>
        </a:spcBef>
        <a:spcAft>
          <a:spcPts val="0"/>
        </a:spcAft>
        <a:buClr>
          <a:schemeClr val="accent1">
            <a:satOff val="-4060"/>
          </a:schemeClr>
        </a:buClr>
        <a:buSzPct val="104999"/>
        <a:buFont typeface="Avenir Next"/>
        <a:buChar char="‣"/>
        <a:tabLst/>
        <a:defRPr sz="4600" b="0" i="0" u="none" strike="noStrike" cap="none" spc="0" baseline="0">
          <a:ln>
            <a:noFill/>
          </a:ln>
          <a:solidFill>
            <a:srgbClr val="838787"/>
          </a:solidFill>
          <a:uFillTx/>
          <a:latin typeface="Avenir Next Medium"/>
          <a:ea typeface="Avenir Next Medium"/>
          <a:cs typeface="Avenir Next Medium"/>
          <a:sym typeface="Avenir Next Medium"/>
        </a:defRPr>
      </a:lvl8pPr>
      <a:lvl9pPr marL="4157382" marR="0" indent="-601382" algn="l" defTabSz="821531" latinLnBrk="0">
        <a:lnSpc>
          <a:spcPct val="100000"/>
        </a:lnSpc>
        <a:spcBef>
          <a:spcPts val="3900"/>
        </a:spcBef>
        <a:spcAft>
          <a:spcPts val="0"/>
        </a:spcAft>
        <a:buClr>
          <a:schemeClr val="accent1">
            <a:satOff val="-4060"/>
          </a:schemeClr>
        </a:buClr>
        <a:buSzPct val="104999"/>
        <a:buFont typeface="Avenir Next"/>
        <a:buChar char="‣"/>
        <a:tabLst/>
        <a:defRPr sz="4600" b="0" i="0" u="none" strike="noStrike" cap="none" spc="0" baseline="0">
          <a:ln>
            <a:noFill/>
          </a:ln>
          <a:solidFill>
            <a:srgbClr val="838787"/>
          </a:solidFill>
          <a:uFillTx/>
          <a:latin typeface="Avenir Next Medium"/>
          <a:ea typeface="Avenir Next Medium"/>
          <a:cs typeface="Avenir Next Medium"/>
          <a:sym typeface="Avenir Next Medium"/>
        </a:defRPr>
      </a:lvl9pPr>
    </p:bodyStyle>
    <p:otherStyle>
      <a:lvl1pPr marL="0" marR="0" indent="0" algn="r" defTabSz="821531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2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DIN Alternate"/>
        </a:defRPr>
      </a:lvl1pPr>
      <a:lvl2pPr marL="0" marR="0" indent="228600" algn="r" defTabSz="821531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2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DIN Alternate"/>
        </a:defRPr>
      </a:lvl2pPr>
      <a:lvl3pPr marL="0" marR="0" indent="457200" algn="r" defTabSz="821531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2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DIN Alternate"/>
        </a:defRPr>
      </a:lvl3pPr>
      <a:lvl4pPr marL="0" marR="0" indent="685800" algn="r" defTabSz="821531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2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DIN Alternate"/>
        </a:defRPr>
      </a:lvl4pPr>
      <a:lvl5pPr marL="0" marR="0" indent="914400" algn="r" defTabSz="821531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2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DIN Alternate"/>
        </a:defRPr>
      </a:lvl5pPr>
      <a:lvl6pPr marL="0" marR="0" indent="1143000" algn="r" defTabSz="821531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2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DIN Alternate"/>
        </a:defRPr>
      </a:lvl6pPr>
      <a:lvl7pPr marL="0" marR="0" indent="1371600" algn="r" defTabSz="821531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2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DIN Alternate"/>
        </a:defRPr>
      </a:lvl7pPr>
      <a:lvl8pPr marL="0" marR="0" indent="1600200" algn="r" defTabSz="821531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2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DIN Alternate"/>
        </a:defRPr>
      </a:lvl8pPr>
      <a:lvl9pPr marL="0" marR="0" indent="1828800" algn="r" defTabSz="821531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2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DIN Alternate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uwtsd.ac.uk/media/uwtsd-website/content-assets/images/news-and-events/2018/q3/UWTSD-Logo-fi.jpg" TargetMode="External"/><Relationship Id="rId2" Type="http://schemas.openxmlformats.org/officeDocument/2006/relationships/hyperlink" Target="https://unsplash.com/photos/_THUISs23CI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EF74B984-2F5B-6248-B4B0-C3E685DC172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16306" y="609599"/>
            <a:ext cx="15600240" cy="746193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6F66BF9-5DFB-524A-BDC2-B105F442B6F6}"/>
              </a:ext>
            </a:extLst>
          </p:cNvPr>
          <p:cNvSpPr txBox="1"/>
          <p:nvPr/>
        </p:nvSpPr>
        <p:spPr>
          <a:xfrm>
            <a:off x="12192000" y="5991577"/>
            <a:ext cx="12025585" cy="1306126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71437" tIns="71437" rIns="71437" bIns="71437" numCol="1" spcCol="38100" rtlCol="0" anchor="ctr">
            <a:spAutoFit/>
          </a:bodyPr>
          <a:lstStyle/>
          <a:p>
            <a:r>
              <a:rPr lang="en-US" sz="4800" dirty="0"/>
              <a:t>BIOMETRIC REGISTRATION SYSTEM </a:t>
            </a:r>
            <a:endParaRPr kumimoji="0" lang="en-US" sz="4800" b="0" i="0" u="none" strike="noStrike" cap="none" spc="0" normalizeH="0" baseline="0" dirty="0">
              <a:ln>
                <a:noFill/>
              </a:ln>
              <a:solidFill>
                <a:srgbClr val="838787"/>
              </a:solidFill>
              <a:effectLst/>
              <a:uFillTx/>
              <a:latin typeface="Avenir Next Medium"/>
              <a:ea typeface="Avenir Next Medium"/>
              <a:cs typeface="Avenir Next Medium"/>
              <a:sym typeface="Avenir Next Medium"/>
            </a:endParaRPr>
          </a:p>
        </p:txBody>
      </p:sp>
      <p:sp>
        <p:nvSpPr>
          <p:cNvPr id="2" name="Triangle 1">
            <a:extLst>
              <a:ext uri="{FF2B5EF4-FFF2-40B4-BE49-F238E27FC236}">
                <a16:creationId xmlns:a16="http://schemas.microsoft.com/office/drawing/2014/main" id="{78179DA4-42C1-5B48-8C1C-ACB3CE46B0A2}"/>
              </a:ext>
            </a:extLst>
          </p:cNvPr>
          <p:cNvSpPr/>
          <p:nvPr/>
        </p:nvSpPr>
        <p:spPr>
          <a:xfrm>
            <a:off x="1" y="0"/>
            <a:ext cx="2653989" cy="13716000"/>
          </a:xfrm>
          <a:prstGeom prst="triangle">
            <a:avLst>
              <a:gd name="adj" fmla="val 0"/>
            </a:avLst>
          </a:prstGeom>
          <a:solidFill>
            <a:srgbClr val="72A554"/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71437" tIns="71437" rIns="71437" bIns="71437" numCol="1" spcCol="38100" rtlCol="0" anchor="ctr">
            <a:spAutoFit/>
          </a:bodyPr>
          <a:lstStyle/>
          <a:p>
            <a:pPr marL="0" marR="0" indent="0" algn="ctr" defTabSz="821531" rtl="0" fontAlgn="auto" latinLnBrk="0" hangingPunct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US" sz="3800" b="0" i="0" u="none" strike="noStrike" cap="all" spc="0" normalizeH="0" baseline="0">
              <a:ln>
                <a:noFill/>
              </a:ln>
              <a:solidFill>
                <a:srgbClr val="FFFFFF"/>
              </a:solidFill>
              <a:effectLst/>
              <a:uFillTx/>
              <a:latin typeface="+mn-lt"/>
              <a:ea typeface="+mn-ea"/>
              <a:cs typeface="+mn-cs"/>
              <a:sym typeface="DIN Condensed"/>
            </a:endParaRPr>
          </a:p>
        </p:txBody>
      </p:sp>
      <p:sp>
        <p:nvSpPr>
          <p:cNvPr id="6" name="Triangle 5">
            <a:extLst>
              <a:ext uri="{FF2B5EF4-FFF2-40B4-BE49-F238E27FC236}">
                <a16:creationId xmlns:a16="http://schemas.microsoft.com/office/drawing/2014/main" id="{2DCFA931-776E-954E-83D4-B9EFFEE96274}"/>
              </a:ext>
            </a:extLst>
          </p:cNvPr>
          <p:cNvSpPr/>
          <p:nvPr/>
        </p:nvSpPr>
        <p:spPr>
          <a:xfrm>
            <a:off x="2631159" y="10356"/>
            <a:ext cx="2653989" cy="13716000"/>
          </a:xfrm>
          <a:prstGeom prst="triangle">
            <a:avLst>
              <a:gd name="adj" fmla="val 0"/>
            </a:avLst>
          </a:prstGeom>
          <a:solidFill>
            <a:srgbClr val="D84837"/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71437" tIns="71437" rIns="71437" bIns="71437" numCol="1" spcCol="38100" rtlCol="0" anchor="ctr">
            <a:spAutoFit/>
          </a:bodyPr>
          <a:lstStyle/>
          <a:p>
            <a:pPr marL="0" marR="0" indent="0" algn="ctr" defTabSz="821531" rtl="0" fontAlgn="auto" latinLnBrk="0" hangingPunct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US" sz="3800" b="0" i="0" u="none" strike="noStrike" cap="all" spc="0" normalizeH="0" baseline="0">
              <a:ln>
                <a:noFill/>
              </a:ln>
              <a:solidFill>
                <a:srgbClr val="FFFFFF"/>
              </a:solidFill>
              <a:effectLst/>
              <a:uFillTx/>
              <a:latin typeface="+mn-lt"/>
              <a:ea typeface="+mn-ea"/>
              <a:cs typeface="+mn-cs"/>
              <a:sym typeface="DIN Condensed"/>
            </a:endParaRPr>
          </a:p>
        </p:txBody>
      </p:sp>
      <p:sp>
        <p:nvSpPr>
          <p:cNvPr id="7" name="Triangle 6">
            <a:extLst>
              <a:ext uri="{FF2B5EF4-FFF2-40B4-BE49-F238E27FC236}">
                <a16:creationId xmlns:a16="http://schemas.microsoft.com/office/drawing/2014/main" id="{C07FA92F-7FD2-8749-B0D4-F84C99F4F24E}"/>
              </a:ext>
            </a:extLst>
          </p:cNvPr>
          <p:cNvSpPr/>
          <p:nvPr/>
        </p:nvSpPr>
        <p:spPr>
          <a:xfrm flipH="1" flipV="1">
            <a:off x="-22300" y="0"/>
            <a:ext cx="2653989" cy="13716000"/>
          </a:xfrm>
          <a:prstGeom prst="triangle">
            <a:avLst>
              <a:gd name="adj" fmla="val 0"/>
            </a:avLst>
          </a:prstGeom>
          <a:solidFill>
            <a:srgbClr val="D38331"/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71437" tIns="71437" rIns="71437" bIns="71437" numCol="1" spcCol="38100" rtlCol="0" anchor="ctr">
            <a:spAutoFit/>
          </a:bodyPr>
          <a:lstStyle/>
          <a:p>
            <a:pPr marL="0" marR="0" indent="0" algn="ctr" defTabSz="821531" rtl="0" fontAlgn="auto" latinLnBrk="0" hangingPunct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US" sz="3800" b="0" i="0" u="none" strike="noStrike" cap="all" spc="0" normalizeH="0" baseline="0">
              <a:ln>
                <a:noFill/>
              </a:ln>
              <a:solidFill>
                <a:srgbClr val="FFFFFF"/>
              </a:solidFill>
              <a:effectLst/>
              <a:uFillTx/>
              <a:latin typeface="+mn-lt"/>
              <a:ea typeface="+mn-ea"/>
              <a:cs typeface="+mn-cs"/>
              <a:sym typeface="DIN Condensed"/>
            </a:endParaRPr>
          </a:p>
        </p:txBody>
      </p:sp>
    </p:spTree>
    <p:extLst>
      <p:ext uri="{BB962C8B-B14F-4D97-AF65-F5344CB8AC3E}">
        <p14:creationId xmlns:p14="http://schemas.microsoft.com/office/powerpoint/2010/main" val="1059419352"/>
      </p:ext>
    </p:extLst>
  </p:cSld>
  <p:clrMapOvr>
    <a:masterClrMapping/>
  </p:clrMapOvr>
  <p:transition spd="med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AE58B2-885C-4F0D-A03C-4F3DDBB06C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TEAM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8E26B9AE-D3A5-471D-8F2A-135AE2FF5C1D}"/>
              </a:ext>
            </a:extLst>
          </p:cNvPr>
          <p:cNvSpPr txBox="1">
            <a:spLocks/>
          </p:cNvSpPr>
          <p:nvPr/>
        </p:nvSpPr>
        <p:spPr>
          <a:xfrm>
            <a:off x="671339" y="3031038"/>
            <a:ext cx="3099624" cy="994324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71437" tIns="71437" rIns="71437" bIns="71437">
            <a:normAutofit/>
          </a:bodyPr>
          <a:lstStyle>
            <a:lvl1pPr marL="6013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1pPr>
            <a:lvl2pPr marL="10458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2pPr>
            <a:lvl3pPr marL="14903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3pPr>
            <a:lvl4pPr marL="19348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4pPr>
            <a:lvl5pPr marL="23793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5pPr>
            <a:lvl6pPr marL="28238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6pPr>
            <a:lvl7pPr marL="32683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7pPr>
            <a:lvl8pPr marL="37128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8pPr>
            <a:lvl9pPr marL="41573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9pPr>
          </a:lstStyle>
          <a:p>
            <a:pPr marL="0" indent="0" hangingPunct="1">
              <a:buNone/>
            </a:pPr>
            <a:r>
              <a:rPr lang="en-GB" dirty="0"/>
              <a:t>Name:</a:t>
            </a:r>
          </a:p>
          <a:p>
            <a:pPr marL="0" indent="0" hangingPunct="1">
              <a:buNone/>
            </a:pPr>
            <a:r>
              <a:rPr lang="en-GB" dirty="0"/>
              <a:t>Course:</a:t>
            </a:r>
          </a:p>
          <a:p>
            <a:pPr marL="0" indent="0" hangingPunct="1">
              <a:buNone/>
            </a:pPr>
            <a:r>
              <a:rPr lang="en-GB" dirty="0"/>
              <a:t>Role: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61433AC7-A57D-AF40-8381-4D70C0B7EE05}"/>
              </a:ext>
            </a:extLst>
          </p:cNvPr>
          <p:cNvSpPr txBox="1">
            <a:spLocks/>
          </p:cNvSpPr>
          <p:nvPr/>
        </p:nvSpPr>
        <p:spPr>
          <a:xfrm>
            <a:off x="9363019" y="3277223"/>
            <a:ext cx="6647580" cy="402025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71437" tIns="71437" rIns="71437" bIns="71437">
            <a:normAutofit/>
          </a:bodyPr>
          <a:lstStyle>
            <a:lvl1pPr marL="6013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1pPr>
            <a:lvl2pPr marL="10458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2pPr>
            <a:lvl3pPr marL="14903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3pPr>
            <a:lvl4pPr marL="19348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4pPr>
            <a:lvl5pPr marL="23793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5pPr>
            <a:lvl6pPr marL="28238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6pPr>
            <a:lvl7pPr marL="32683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7pPr>
            <a:lvl8pPr marL="37128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8pPr>
            <a:lvl9pPr marL="41573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9pPr>
          </a:lstStyle>
          <a:p>
            <a:pPr hangingPunct="1"/>
            <a:r>
              <a:rPr lang="en-GB" dirty="0"/>
              <a:t>Kai Strand-Regan</a:t>
            </a:r>
          </a:p>
          <a:p>
            <a:pPr hangingPunct="1"/>
            <a:r>
              <a:rPr lang="en-GB" dirty="0"/>
              <a:t>Applied Computing</a:t>
            </a:r>
          </a:p>
          <a:p>
            <a:pPr hangingPunct="1"/>
            <a:r>
              <a:rPr lang="en-GB" dirty="0"/>
              <a:t>Website Manager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B5DBD0F4-8723-0A4A-9E85-9DF615B7D63D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86075" y="6858000"/>
            <a:ext cx="6211849" cy="62304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8064599"/>
      </p:ext>
    </p:extLst>
  </p:cSld>
  <p:clrMapOvr>
    <a:masterClrMapping/>
  </p:clrMapOvr>
  <p:transition spd="med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AE58B2-885C-4F0D-A03C-4F3DDBB06C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Contents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7BB7B1-5A23-4812-A914-ED46F0F94B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Kai																					</a:t>
            </a:r>
          </a:p>
          <a:p>
            <a:pPr lvl="2"/>
            <a:r>
              <a:rPr lang="en-GB" dirty="0"/>
              <a:t>The Idea</a:t>
            </a:r>
          </a:p>
          <a:p>
            <a:pPr lvl="2"/>
            <a:r>
              <a:rPr lang="en-GB" dirty="0"/>
              <a:t>Unique Selling Point</a:t>
            </a:r>
          </a:p>
        </p:txBody>
      </p:sp>
    </p:spTree>
    <p:extLst>
      <p:ext uri="{BB962C8B-B14F-4D97-AF65-F5344CB8AC3E}">
        <p14:creationId xmlns:p14="http://schemas.microsoft.com/office/powerpoint/2010/main" val="2066317159"/>
      </p:ext>
    </p:extLst>
  </p:cSld>
  <p:clrMapOvr>
    <a:masterClrMapping/>
  </p:clrMapOvr>
  <p:transition spd="med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A3E2C8-2C18-4FCD-8071-3527C478E0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The Idea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C1B9774-81B3-4FC5-95CF-43F94A868429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GB"/>
              <a:t>Why a Registration System?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477CD35A-207F-B04E-86C0-12B01CAE94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07318" y="2878638"/>
            <a:ext cx="21372000" cy="9943249"/>
          </a:xfrm>
        </p:spPr>
        <p:txBody>
          <a:bodyPr/>
          <a:lstStyle/>
          <a:p>
            <a:endParaRPr lang="en-GB"/>
          </a:p>
          <a:p>
            <a:r>
              <a:rPr lang="en-US"/>
              <a:t>Since starting university last year I have found the registration method to be inconvenient at best and could only imagine how the tutors must feel. </a:t>
            </a:r>
          </a:p>
          <a:p>
            <a:endParaRPr lang="en-US"/>
          </a:p>
          <a:p>
            <a:pPr marL="0" indent="0">
              <a:buNone/>
            </a:pPr>
            <a:endParaRPr lang="en-US"/>
          </a:p>
          <a:p>
            <a:r>
              <a:rPr lang="en-US"/>
              <a:t>A digital system felt like the best solution</a:t>
            </a:r>
          </a:p>
          <a:p>
            <a:r>
              <a:rPr lang="en-GB" sz="4800"/>
              <a:t>The main idea focuses on a website that tutors will be able to access via computer, tablet or mobile.</a:t>
            </a:r>
            <a:r>
              <a:rPr lang="en-GB"/>
              <a:t> </a:t>
            </a:r>
            <a:endParaRPr lang="en-GB" sz="4800"/>
          </a:p>
          <a:p>
            <a:pPr marL="0" indent="0">
              <a:buNone/>
            </a:pPr>
            <a:endParaRPr lang="en-US"/>
          </a:p>
          <a:p>
            <a:pPr marL="0" indent="0">
              <a:buNone/>
            </a:pPr>
            <a:endParaRPr lang="en-US"/>
          </a:p>
          <a:p>
            <a:pPr marL="0" indent="0">
              <a:buNone/>
            </a:pPr>
            <a:endParaRPr lang="en-US"/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32ACD85A-FE8D-C147-81FF-AE669E288679}"/>
              </a:ext>
            </a:extLst>
          </p:cNvPr>
          <p:cNvSpPr txBox="1">
            <a:spLocks/>
          </p:cNvSpPr>
          <p:nvPr/>
        </p:nvSpPr>
        <p:spPr>
          <a:xfrm>
            <a:off x="5597911" y="6424746"/>
            <a:ext cx="12333249" cy="12694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71437" tIns="71437" rIns="71437" bIns="71437">
            <a:normAutofit/>
          </a:bodyPr>
          <a:lstStyle>
            <a:lvl1pPr marL="6013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1pPr>
            <a:lvl2pPr marL="10458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2pPr>
            <a:lvl3pPr marL="14903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3pPr>
            <a:lvl4pPr marL="19348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4pPr>
            <a:lvl5pPr marL="23793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5pPr>
            <a:lvl6pPr marL="28238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6pPr>
            <a:lvl7pPr marL="32683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7pPr>
            <a:lvl8pPr marL="37128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8pPr>
            <a:lvl9pPr marL="41573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9pPr>
          </a:lstStyle>
          <a:p>
            <a:pPr marL="0" indent="0" algn="ctr" hangingPunct="1">
              <a:buNone/>
            </a:pPr>
            <a:r>
              <a:rPr lang="en-GB" sz="6000">
                <a:solidFill>
                  <a:schemeClr val="bg1">
                    <a:lumMod val="10000"/>
                    <a:lumOff val="90000"/>
                  </a:schemeClr>
                </a:solidFill>
              </a:rPr>
              <a:t>“Too cumbersome, not easy to use”</a:t>
            </a:r>
          </a:p>
        </p:txBody>
      </p:sp>
      <p:sp>
        <p:nvSpPr>
          <p:cNvPr id="13" name="Text Placeholder 3">
            <a:extLst>
              <a:ext uri="{FF2B5EF4-FFF2-40B4-BE49-F238E27FC236}">
                <a16:creationId xmlns:a16="http://schemas.microsoft.com/office/drawing/2014/main" id="{A1A5D5A9-3E46-1F4A-8417-134B3617ACC7}"/>
              </a:ext>
            </a:extLst>
          </p:cNvPr>
          <p:cNvSpPr txBox="1">
            <a:spLocks/>
          </p:cNvSpPr>
          <p:nvPr/>
        </p:nvSpPr>
        <p:spPr>
          <a:xfrm>
            <a:off x="0" y="13231277"/>
            <a:ext cx="4572000" cy="68544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71437" tIns="71437" rIns="71437" bIns="71437">
            <a:noAutofit/>
          </a:bodyPr>
          <a:lstStyle>
            <a:lvl1pPr marL="0" marR="0" indent="0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None/>
              <a:tabLst/>
              <a:defRPr sz="44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1pPr>
            <a:lvl2pPr marL="10458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2pPr>
            <a:lvl3pPr marL="14903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3pPr>
            <a:lvl4pPr marL="19348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4pPr>
            <a:lvl5pPr marL="23793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5pPr>
            <a:lvl6pPr marL="28238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6pPr>
            <a:lvl7pPr marL="32683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7pPr>
            <a:lvl8pPr marL="37128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8pPr>
            <a:lvl9pPr marL="41573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9pPr>
          </a:lstStyle>
          <a:p>
            <a:pPr hangingPunct="1"/>
            <a:r>
              <a:rPr lang="en-US" sz="2400">
                <a:solidFill>
                  <a:schemeClr val="bg1">
                    <a:lumMod val="10000"/>
                    <a:lumOff val="90000"/>
                  </a:schemeClr>
                </a:solidFill>
              </a:rPr>
              <a:t>Kai Strand-Regan </a:t>
            </a:r>
          </a:p>
        </p:txBody>
      </p:sp>
    </p:spTree>
    <p:extLst>
      <p:ext uri="{BB962C8B-B14F-4D97-AF65-F5344CB8AC3E}">
        <p14:creationId xmlns:p14="http://schemas.microsoft.com/office/powerpoint/2010/main" val="19665544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46AE53-445D-A44B-8645-FDCD259766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/>
              <a:t>The Idea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A636B1-DD5D-2648-B9E9-347EFA3BE7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US"/>
          </a:p>
          <a:p>
            <a:r>
              <a:rPr lang="en-US"/>
              <a:t>The system will be set up on the tutor's desk.</a:t>
            </a:r>
          </a:p>
          <a:p>
            <a:r>
              <a:rPr lang="en-US"/>
              <a:t>At the start of each lesson students will walk up to a tutor's desk and ‘clock in’ using a fingerprint scanner.  </a:t>
            </a:r>
          </a:p>
          <a:p>
            <a:r>
              <a:rPr lang="en-US"/>
              <a:t>The tutor will then be able to log into their account.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CE266A-7D99-A74C-99CA-54031164CCAF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US"/>
              <a:t>How it will work?</a:t>
            </a:r>
          </a:p>
        </p:txBody>
      </p:sp>
      <p:sp>
        <p:nvSpPr>
          <p:cNvPr id="7" name="Text Placeholder 3">
            <a:extLst>
              <a:ext uri="{FF2B5EF4-FFF2-40B4-BE49-F238E27FC236}">
                <a16:creationId xmlns:a16="http://schemas.microsoft.com/office/drawing/2014/main" id="{F968AB40-0616-FB4B-9FAA-911D78AE9C1A}"/>
              </a:ext>
            </a:extLst>
          </p:cNvPr>
          <p:cNvSpPr txBox="1">
            <a:spLocks/>
          </p:cNvSpPr>
          <p:nvPr/>
        </p:nvSpPr>
        <p:spPr>
          <a:xfrm>
            <a:off x="0" y="13231277"/>
            <a:ext cx="4572000" cy="68544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71437" tIns="71437" rIns="71437" bIns="71437">
            <a:noAutofit/>
          </a:bodyPr>
          <a:lstStyle>
            <a:lvl1pPr marL="0" marR="0" indent="0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None/>
              <a:tabLst/>
              <a:defRPr sz="44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1pPr>
            <a:lvl2pPr marL="10458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2pPr>
            <a:lvl3pPr marL="14903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3pPr>
            <a:lvl4pPr marL="19348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4pPr>
            <a:lvl5pPr marL="23793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5pPr>
            <a:lvl6pPr marL="28238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6pPr>
            <a:lvl7pPr marL="32683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7pPr>
            <a:lvl8pPr marL="37128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8pPr>
            <a:lvl9pPr marL="41573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9pPr>
          </a:lstStyle>
          <a:p>
            <a:pPr hangingPunct="1"/>
            <a:r>
              <a:rPr lang="en-US" sz="2400">
                <a:solidFill>
                  <a:schemeClr val="bg1">
                    <a:lumMod val="10000"/>
                    <a:lumOff val="90000"/>
                  </a:schemeClr>
                </a:solidFill>
              </a:rPr>
              <a:t>Kai Strand-Regan </a:t>
            </a:r>
          </a:p>
        </p:txBody>
      </p:sp>
    </p:spTree>
    <p:extLst>
      <p:ext uri="{BB962C8B-B14F-4D97-AF65-F5344CB8AC3E}">
        <p14:creationId xmlns:p14="http://schemas.microsoft.com/office/powerpoint/2010/main" val="7438572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B683FA-0787-403E-A742-710AFD527F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lIns="71437" tIns="71437" rIns="71437" bIns="71437" anchor="t">
            <a:normAutofit fontScale="90000"/>
          </a:bodyPr>
          <a:lstStyle/>
          <a:p>
            <a:r>
              <a:rPr lang="en-US"/>
              <a:t>Website concept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958A8F5-8BB4-455C-A65F-AD46DCD44B1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 lIns="71437" tIns="71437" rIns="71437" bIns="71437" anchor="t">
            <a:noAutofit/>
          </a:bodyPr>
          <a:lstStyle/>
          <a:p>
            <a:r>
              <a:rPr lang="en-US"/>
              <a:t>Interface layout</a:t>
            </a:r>
          </a:p>
        </p:txBody>
      </p:sp>
      <p:pic>
        <p:nvPicPr>
          <p:cNvPr id="3" name="Picture 4" descr="A screenshot of a video game&#10;&#10;Description generated with high confidence">
            <a:extLst>
              <a:ext uri="{FF2B5EF4-FFF2-40B4-BE49-F238E27FC236}">
                <a16:creationId xmlns:a16="http://schemas.microsoft.com/office/drawing/2014/main" id="{04342B2A-4742-49DC-895B-0EF6A37FCC2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9886" y="4045572"/>
            <a:ext cx="11302581" cy="6246424"/>
          </a:xfrm>
          <a:prstGeom prst="rect">
            <a:avLst/>
          </a:prstGeom>
        </p:spPr>
      </p:pic>
      <p:pic>
        <p:nvPicPr>
          <p:cNvPr id="6" name="Picture 6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22D14C34-F17E-405E-8509-F0CF260DBE2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502889" y="4047045"/>
            <a:ext cx="11072363" cy="6102829"/>
          </a:xfrm>
          <a:prstGeom prst="rect">
            <a:avLst/>
          </a:prstGeom>
        </p:spPr>
      </p:pic>
      <p:sp>
        <p:nvSpPr>
          <p:cNvPr id="11" name="Text Placeholder 3">
            <a:extLst>
              <a:ext uri="{FF2B5EF4-FFF2-40B4-BE49-F238E27FC236}">
                <a16:creationId xmlns:a16="http://schemas.microsoft.com/office/drawing/2014/main" id="{76E4B213-111C-5348-A570-EE4E913B0008}"/>
              </a:ext>
            </a:extLst>
          </p:cNvPr>
          <p:cNvSpPr txBox="1">
            <a:spLocks/>
          </p:cNvSpPr>
          <p:nvPr/>
        </p:nvSpPr>
        <p:spPr>
          <a:xfrm>
            <a:off x="0" y="13231277"/>
            <a:ext cx="4572000" cy="68544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71437" tIns="71437" rIns="71437" bIns="71437">
            <a:noAutofit/>
          </a:bodyPr>
          <a:lstStyle>
            <a:lvl1pPr marL="0" marR="0" indent="0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None/>
              <a:tabLst/>
              <a:defRPr sz="44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1pPr>
            <a:lvl2pPr marL="10458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2pPr>
            <a:lvl3pPr marL="14903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3pPr>
            <a:lvl4pPr marL="19348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4pPr>
            <a:lvl5pPr marL="23793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5pPr>
            <a:lvl6pPr marL="28238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6pPr>
            <a:lvl7pPr marL="32683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7pPr>
            <a:lvl8pPr marL="37128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8pPr>
            <a:lvl9pPr marL="41573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9pPr>
          </a:lstStyle>
          <a:p>
            <a:pPr hangingPunct="1"/>
            <a:r>
              <a:rPr lang="en-US" sz="2400">
                <a:solidFill>
                  <a:schemeClr val="bg1">
                    <a:lumMod val="10000"/>
                    <a:lumOff val="90000"/>
                  </a:schemeClr>
                </a:solidFill>
              </a:rPr>
              <a:t>Kai Strand-Regan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E3E9B63-79AB-4B66-8F77-4AD1B1FB7666}"/>
              </a:ext>
            </a:extLst>
          </p:cNvPr>
          <p:cNvSpPr txBox="1"/>
          <p:nvPr/>
        </p:nvSpPr>
        <p:spPr>
          <a:xfrm>
            <a:off x="11505871" y="3101954"/>
            <a:ext cx="2484408" cy="936794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71437" tIns="71437" rIns="71437" bIns="71437" numCol="1" spcCol="38100" rtlCol="0" fromWordArt="0" anchor="ctr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solidFill>
                  <a:srgbClr val="FEFCFF"/>
                </a:solidFill>
              </a:rPr>
              <a:t>[1]</a:t>
            </a:r>
            <a:endParaRPr lang="en-US" sz="2400">
              <a:solidFill>
                <a:srgbClr val="FEFCFF"/>
              </a:solidFill>
            </a:endParaRPr>
          </a:p>
        </p:txBody>
      </p:sp>
      <p:pic>
        <p:nvPicPr>
          <p:cNvPr id="9" name="Picture 5" descr="A picture containing large, cabinet, green, people&#10;&#10;Description generated with very high confidence">
            <a:extLst>
              <a:ext uri="{FF2B5EF4-FFF2-40B4-BE49-F238E27FC236}">
                <a16:creationId xmlns:a16="http://schemas.microsoft.com/office/drawing/2014/main" id="{64BE72B8-BD9A-7C44-8B63-4BB78DA40EC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05072" y="5876310"/>
            <a:ext cx="7783845" cy="37570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05317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46AE53-445D-A44B-8645-FDCD259766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/>
              <a:t>Unique Selling Point (USP)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A636B1-DD5D-2648-B9E9-347EFA3BE7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US"/>
          </a:p>
          <a:p>
            <a:r>
              <a:rPr lang="en-US"/>
              <a:t>An all in one hardware and software service. </a:t>
            </a:r>
          </a:p>
          <a:p>
            <a:r>
              <a:rPr lang="en-US"/>
              <a:t>Easy to implement into the university ethos. </a:t>
            </a:r>
          </a:p>
          <a:p>
            <a:r>
              <a:rPr lang="en-US"/>
              <a:t>Targeted at universities, using tutor and students' feedback</a:t>
            </a:r>
          </a:p>
          <a:p>
            <a:r>
              <a:rPr lang="en-US"/>
              <a:t>Impossible to manipulate attendance 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CE266A-7D99-A74C-99CA-54031164CCAF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US"/>
              <a:t>Product Differentiation</a:t>
            </a:r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96EDF2AD-1207-3449-A645-CB8829A655D8}"/>
              </a:ext>
            </a:extLst>
          </p:cNvPr>
          <p:cNvSpPr txBox="1">
            <a:spLocks/>
          </p:cNvSpPr>
          <p:nvPr/>
        </p:nvSpPr>
        <p:spPr>
          <a:xfrm>
            <a:off x="0" y="13231277"/>
            <a:ext cx="4572000" cy="68544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71437" tIns="71437" rIns="71437" bIns="71437">
            <a:noAutofit/>
          </a:bodyPr>
          <a:lstStyle>
            <a:lvl1pPr marL="0" marR="0" indent="0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None/>
              <a:tabLst/>
              <a:defRPr sz="44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1pPr>
            <a:lvl2pPr marL="10458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2pPr>
            <a:lvl3pPr marL="14903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3pPr>
            <a:lvl4pPr marL="19348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4pPr>
            <a:lvl5pPr marL="23793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5pPr>
            <a:lvl6pPr marL="28238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6pPr>
            <a:lvl7pPr marL="32683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7pPr>
            <a:lvl8pPr marL="37128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8pPr>
            <a:lvl9pPr marL="41573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9pPr>
          </a:lstStyle>
          <a:p>
            <a:pPr hangingPunct="1"/>
            <a:r>
              <a:rPr lang="en-US" sz="2400">
                <a:solidFill>
                  <a:schemeClr val="bg1">
                    <a:lumMod val="10000"/>
                    <a:lumOff val="90000"/>
                  </a:schemeClr>
                </a:solidFill>
              </a:rPr>
              <a:t>Kai Strand-Regan </a:t>
            </a:r>
          </a:p>
        </p:txBody>
      </p:sp>
    </p:spTree>
    <p:extLst>
      <p:ext uri="{BB962C8B-B14F-4D97-AF65-F5344CB8AC3E}">
        <p14:creationId xmlns:p14="http://schemas.microsoft.com/office/powerpoint/2010/main" val="12186392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772E3F-01E8-47DD-897C-CE5CDA07D4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lIns="71437" tIns="71437" rIns="71437" bIns="71437" anchor="t">
            <a:normAutofit fontScale="90000"/>
          </a:bodyPr>
          <a:lstStyle/>
          <a:p>
            <a:r>
              <a:rPr lang="en-US"/>
              <a:t>Production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E17C9C-ADC0-4230-A9E6-A8F0D20912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35027" y="2767802"/>
            <a:ext cx="21372000" cy="881628"/>
          </a:xfrm>
        </p:spPr>
        <p:txBody>
          <a:bodyPr lIns="71437" tIns="71437" rIns="71437" bIns="71437" anchor="t">
            <a:normAutofit/>
          </a:bodyPr>
          <a:lstStyle/>
          <a:p>
            <a:pPr marL="601345" indent="-601345"/>
            <a:r>
              <a:rPr lang="en-US"/>
              <a:t>The hardware will be created in a wooden frame that will be portable. 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59A5070-DB53-4C6B-87F2-B1B7A2A13995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 lIns="71437" tIns="71437" rIns="71437" bIns="71437" anchor="t">
            <a:noAutofit/>
          </a:bodyPr>
          <a:lstStyle/>
          <a:p>
            <a:r>
              <a:rPr lang="en-US"/>
              <a:t>Hardware</a:t>
            </a:r>
          </a:p>
        </p:txBody>
      </p:sp>
      <p:pic>
        <p:nvPicPr>
          <p:cNvPr id="7" name="Picture 7">
            <a:extLst>
              <a:ext uri="{FF2B5EF4-FFF2-40B4-BE49-F238E27FC236}">
                <a16:creationId xmlns:a16="http://schemas.microsoft.com/office/drawing/2014/main" id="{6860B91D-2393-4D00-9151-D3C8D40D29A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881889" y="2497653"/>
            <a:ext cx="8706517" cy="868153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F40B2D0-2D9A-4270-8C4D-94DA35EC754B}"/>
              </a:ext>
            </a:extLst>
          </p:cNvPr>
          <p:cNvSpPr txBox="1"/>
          <p:nvPr/>
        </p:nvSpPr>
        <p:spPr>
          <a:xfrm>
            <a:off x="1556453" y="3808926"/>
            <a:ext cx="13328821" cy="2344872"/>
          </a:xfrm>
          <a:prstGeom prst="rect">
            <a:avLst/>
          </a:prstGeom>
          <a:noFill/>
          <a:ln w="12700" cap="flat">
            <a:solidFill>
              <a:srgbClr val="FF0000"/>
            </a:solidFill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71437" tIns="71437" rIns="71437" bIns="71437" numCol="1" spcCol="38100" rtlCol="0" fromWordArt="0" anchor="ctr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4400"/>
              <a:t>Front View </a:t>
            </a:r>
          </a:p>
          <a:p>
            <a:r>
              <a:rPr lang="en-US" sz="4400"/>
              <a:t>Screen on left fingerprint sensor on the right 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4CCCA38-6E38-43A4-880F-D73A4BD15E91}"/>
              </a:ext>
            </a:extLst>
          </p:cNvPr>
          <p:cNvSpPr txBox="1"/>
          <p:nvPr/>
        </p:nvSpPr>
        <p:spPr>
          <a:xfrm>
            <a:off x="1493825" y="6417482"/>
            <a:ext cx="13308224" cy="3021980"/>
          </a:xfrm>
          <a:prstGeom prst="rect">
            <a:avLst/>
          </a:prstGeom>
          <a:noFill/>
          <a:ln w="12700" cap="flat">
            <a:solidFill>
              <a:srgbClr val="FF0000"/>
            </a:solidFill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71437" tIns="71437" rIns="71437" bIns="71437" numCol="1" spcCol="38100" rtlCol="0" fromWordArt="0" anchor="ctr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4400"/>
              <a:t>Side view </a:t>
            </a:r>
          </a:p>
          <a:p>
            <a:r>
              <a:rPr lang="en-US" sz="4400"/>
              <a:t>As you can see the font of the panel is at an angle to give ease of access</a:t>
            </a:r>
          </a:p>
        </p:txBody>
      </p:sp>
      <p:sp>
        <p:nvSpPr>
          <p:cNvPr id="13" name="Arrow: Up 12">
            <a:extLst>
              <a:ext uri="{FF2B5EF4-FFF2-40B4-BE49-F238E27FC236}">
                <a16:creationId xmlns:a16="http://schemas.microsoft.com/office/drawing/2014/main" id="{B602A973-332D-4ACF-909B-288B232F5CB2}"/>
              </a:ext>
            </a:extLst>
          </p:cNvPr>
          <p:cNvSpPr/>
          <p:nvPr/>
        </p:nvSpPr>
        <p:spPr>
          <a:xfrm rot="1920000">
            <a:off x="15191629" y="9433719"/>
            <a:ext cx="509615" cy="1852833"/>
          </a:xfrm>
          <a:prstGeom prst="upArrow">
            <a:avLst/>
          </a:prstGeom>
          <a:solidFill>
            <a:srgbClr val="FF0000"/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71437" tIns="71437" rIns="71437" bIns="71437" numCol="1" spcCol="38100" rtlCol="0" anchor="ctr">
            <a:spAutoFit/>
          </a:bodyPr>
          <a:lstStyle/>
          <a:p>
            <a:pPr marL="0" marR="0" indent="0" algn="ctr" defTabSz="821531" rtl="0" fontAlgn="auto" latinLnBrk="0" hangingPunct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US" sz="3800" b="0" i="0" u="none" strike="noStrike" cap="all" spc="0" normalizeH="0" baseline="0">
              <a:ln>
                <a:noFill/>
              </a:ln>
              <a:solidFill>
                <a:srgbClr val="FFFFFF"/>
              </a:solidFill>
              <a:effectLst/>
              <a:uFillTx/>
              <a:latin typeface="+mn-lt"/>
              <a:ea typeface="+mn-ea"/>
              <a:cs typeface="+mn-cs"/>
              <a:sym typeface="DIN Condensed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962D21B-AAE1-40C9-8F43-6B518A16FF97}"/>
              </a:ext>
            </a:extLst>
          </p:cNvPr>
          <p:cNvSpPr txBox="1"/>
          <p:nvPr/>
        </p:nvSpPr>
        <p:spPr>
          <a:xfrm>
            <a:off x="1556453" y="9939542"/>
            <a:ext cx="13230356" cy="3021980"/>
          </a:xfrm>
          <a:prstGeom prst="rect">
            <a:avLst/>
          </a:prstGeom>
          <a:noFill/>
          <a:ln w="12700" cap="flat">
            <a:solidFill>
              <a:srgbClr val="FF0000"/>
            </a:solidFill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71437" tIns="71437" rIns="71437" bIns="71437" numCol="1" spcCol="38100" rtlCol="0" fromWordArt="0" anchor="ctr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4400"/>
              <a:t>Rasberry Pi and other internals inside</a:t>
            </a:r>
          </a:p>
          <a:p>
            <a:r>
              <a:rPr lang="en-US" sz="4400"/>
              <a:t>Power cable underneath or behind depending on preferance</a:t>
            </a:r>
          </a:p>
        </p:txBody>
      </p:sp>
      <p:sp>
        <p:nvSpPr>
          <p:cNvPr id="12" name="Text Placeholder 3">
            <a:extLst>
              <a:ext uri="{FF2B5EF4-FFF2-40B4-BE49-F238E27FC236}">
                <a16:creationId xmlns:a16="http://schemas.microsoft.com/office/drawing/2014/main" id="{E1CA0D7E-A02C-A443-8F6C-B38100C7BA77}"/>
              </a:ext>
            </a:extLst>
          </p:cNvPr>
          <p:cNvSpPr txBox="1">
            <a:spLocks/>
          </p:cNvSpPr>
          <p:nvPr/>
        </p:nvSpPr>
        <p:spPr>
          <a:xfrm>
            <a:off x="0" y="13231277"/>
            <a:ext cx="4572000" cy="68544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71437" tIns="71437" rIns="71437" bIns="71437">
            <a:noAutofit/>
          </a:bodyPr>
          <a:lstStyle>
            <a:lvl1pPr marL="0" marR="0" indent="0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None/>
              <a:tabLst/>
              <a:defRPr sz="44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1pPr>
            <a:lvl2pPr marL="10458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2pPr>
            <a:lvl3pPr marL="14903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3pPr>
            <a:lvl4pPr marL="19348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4pPr>
            <a:lvl5pPr marL="23793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5pPr>
            <a:lvl6pPr marL="28238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6pPr>
            <a:lvl7pPr marL="32683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7pPr>
            <a:lvl8pPr marL="37128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8pPr>
            <a:lvl9pPr marL="41573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9pPr>
          </a:lstStyle>
          <a:p>
            <a:pPr hangingPunct="1"/>
            <a:r>
              <a:rPr lang="en-US" sz="2400">
                <a:solidFill>
                  <a:schemeClr val="bg1">
                    <a:lumMod val="10000"/>
                    <a:lumOff val="90000"/>
                  </a:schemeClr>
                </a:solidFill>
              </a:rPr>
              <a:t>Kai Strand-Regan </a:t>
            </a:r>
          </a:p>
        </p:txBody>
      </p:sp>
    </p:spTree>
    <p:extLst>
      <p:ext uri="{BB962C8B-B14F-4D97-AF65-F5344CB8AC3E}">
        <p14:creationId xmlns:p14="http://schemas.microsoft.com/office/powerpoint/2010/main" val="42768511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67394B-873D-44E9-9835-ADF4CE817A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lIns="71437" tIns="71437" rIns="71437" bIns="71437" anchor="t">
            <a:normAutofit fontScale="90000"/>
          </a:bodyPr>
          <a:lstStyle/>
          <a:p>
            <a:r>
              <a:rPr lang="en-US"/>
              <a:t>Production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D659E0-FD69-4207-9CFD-FA7681C31C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07318" y="2878638"/>
            <a:ext cx="21372000" cy="1223971"/>
          </a:xfrm>
        </p:spPr>
        <p:txBody>
          <a:bodyPr lIns="71437" tIns="71437" rIns="71437" bIns="71437" anchor="t">
            <a:normAutofit/>
          </a:bodyPr>
          <a:lstStyle/>
          <a:p>
            <a:pPr marL="601345" indent="-601345"/>
            <a:r>
              <a:rPr lang="en-US"/>
              <a:t>Each member will contribute to the software, below is a data flow diagram. 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E53215-0B34-425F-A12E-F45BAE0AF393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 lIns="71437" tIns="71437" rIns="71437" bIns="71437" anchor="t">
            <a:noAutofit/>
          </a:bodyPr>
          <a:lstStyle/>
          <a:p>
            <a:r>
              <a:rPr lang="en-US"/>
              <a:t>Software</a:t>
            </a:r>
          </a:p>
        </p:txBody>
      </p:sp>
      <p:pic>
        <p:nvPicPr>
          <p:cNvPr id="5" name="Picture 5" descr="A close up of a logo&#10;&#10;Description generated with very high confidence">
            <a:extLst>
              <a:ext uri="{FF2B5EF4-FFF2-40B4-BE49-F238E27FC236}">
                <a16:creationId xmlns:a16="http://schemas.microsoft.com/office/drawing/2014/main" id="{AC7A30C4-980F-438D-B7FB-FAD523BEB44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74643" y="4090270"/>
            <a:ext cx="8989100" cy="9084038"/>
          </a:xfrm>
          <a:prstGeom prst="rect">
            <a:avLst/>
          </a:prstGeom>
        </p:spPr>
      </p:pic>
      <p:sp>
        <p:nvSpPr>
          <p:cNvPr id="8" name="Text Placeholder 3">
            <a:extLst>
              <a:ext uri="{FF2B5EF4-FFF2-40B4-BE49-F238E27FC236}">
                <a16:creationId xmlns:a16="http://schemas.microsoft.com/office/drawing/2014/main" id="{D39E937E-4D82-7A4B-AE96-0FC32AE6DF38}"/>
              </a:ext>
            </a:extLst>
          </p:cNvPr>
          <p:cNvSpPr txBox="1">
            <a:spLocks/>
          </p:cNvSpPr>
          <p:nvPr/>
        </p:nvSpPr>
        <p:spPr>
          <a:xfrm>
            <a:off x="0" y="13231277"/>
            <a:ext cx="4572000" cy="68544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71437" tIns="71437" rIns="71437" bIns="71437">
            <a:noAutofit/>
          </a:bodyPr>
          <a:lstStyle>
            <a:lvl1pPr marL="0" marR="0" indent="0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None/>
              <a:tabLst/>
              <a:defRPr sz="44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1pPr>
            <a:lvl2pPr marL="10458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2pPr>
            <a:lvl3pPr marL="14903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3pPr>
            <a:lvl4pPr marL="19348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4pPr>
            <a:lvl5pPr marL="23793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5pPr>
            <a:lvl6pPr marL="28238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6pPr>
            <a:lvl7pPr marL="32683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7pPr>
            <a:lvl8pPr marL="37128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8pPr>
            <a:lvl9pPr marL="41573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9pPr>
          </a:lstStyle>
          <a:p>
            <a:pPr hangingPunct="1"/>
            <a:r>
              <a:rPr lang="en-US" sz="2400">
                <a:solidFill>
                  <a:schemeClr val="bg1">
                    <a:lumMod val="10000"/>
                    <a:lumOff val="90000"/>
                  </a:schemeClr>
                </a:solidFill>
              </a:rPr>
              <a:t>Kai Strand-Regan </a:t>
            </a:r>
          </a:p>
        </p:txBody>
      </p:sp>
    </p:spTree>
    <p:extLst>
      <p:ext uri="{BB962C8B-B14F-4D97-AF65-F5344CB8AC3E}">
        <p14:creationId xmlns:p14="http://schemas.microsoft.com/office/powerpoint/2010/main" val="2112192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AE58B2-885C-4F0D-A03C-4F3DDBB06C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7BB7B1-5A23-4812-A914-ED46F0F94B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07318" y="2878638"/>
            <a:ext cx="21372000" cy="3972168"/>
          </a:xfrm>
        </p:spPr>
        <p:txBody>
          <a:bodyPr lIns="71437" tIns="71437" rIns="71437" bIns="71437" anchor="t">
            <a:normAutofit/>
          </a:bodyPr>
          <a:lstStyle/>
          <a:p>
            <a:pPr marL="601345" indent="-601345"/>
            <a:r>
              <a:rPr lang="en-GB">
                <a:hlinkClick r:id="rId2"/>
              </a:rPr>
              <a:t>https://unsplash.com/photos/_THUISs23CI</a:t>
            </a:r>
            <a:r>
              <a:rPr lang="en-GB"/>
              <a:t> - Stock Image </a:t>
            </a:r>
          </a:p>
          <a:p>
            <a:pPr marL="601345" indent="-601345"/>
            <a:endParaRPr lang="en-GB"/>
          </a:p>
          <a:p>
            <a:pPr marL="601345" indent="-601345"/>
            <a:r>
              <a:rPr lang="en-GB">
                <a:hlinkClick r:id="rId3"/>
              </a:rPr>
              <a:t>https://uwtsd.ac.uk/media/uwtsd-website/content-assets/images/news-and-events/2018/q3/UWTSD-Logo-fi.jpg</a:t>
            </a:r>
            <a:r>
              <a:rPr lang="en-GB"/>
              <a:t> - University logo</a:t>
            </a:r>
          </a:p>
          <a:p>
            <a:pPr marL="601345" indent="-601345"/>
            <a:endParaRPr lang="en-GB"/>
          </a:p>
          <a:p>
            <a:pPr marL="601345" indent="-601345"/>
            <a:endParaRPr lang="en-GB"/>
          </a:p>
          <a:p>
            <a:pPr marL="601345" indent="-601345"/>
            <a:endParaRPr lang="en-GB"/>
          </a:p>
          <a:p>
            <a:pPr marL="601345" indent="-601345"/>
            <a:endParaRPr lang="en-GB"/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AB53782F-45D2-0F47-881F-C044188D29A3}"/>
              </a:ext>
            </a:extLst>
          </p:cNvPr>
          <p:cNvSpPr txBox="1">
            <a:spLocks/>
          </p:cNvSpPr>
          <p:nvPr/>
        </p:nvSpPr>
        <p:spPr>
          <a:xfrm>
            <a:off x="0" y="13231277"/>
            <a:ext cx="4572000" cy="68544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71437" tIns="71437" rIns="71437" bIns="71437">
            <a:noAutofit/>
          </a:bodyPr>
          <a:lstStyle>
            <a:lvl1pPr marL="0" marR="0" indent="0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None/>
              <a:tabLst/>
              <a:defRPr sz="44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1pPr>
            <a:lvl2pPr marL="10458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2pPr>
            <a:lvl3pPr marL="14903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3pPr>
            <a:lvl4pPr marL="19348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4pPr>
            <a:lvl5pPr marL="23793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5pPr>
            <a:lvl6pPr marL="28238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6pPr>
            <a:lvl7pPr marL="32683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7pPr>
            <a:lvl8pPr marL="37128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8pPr>
            <a:lvl9pPr marL="41573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9pPr>
          </a:lstStyle>
          <a:p>
            <a:pPr hangingPunct="1"/>
            <a:r>
              <a:rPr lang="en-US" sz="2400">
                <a:solidFill>
                  <a:schemeClr val="bg1">
                    <a:lumMod val="10000"/>
                    <a:lumOff val="90000"/>
                  </a:schemeClr>
                </a:solidFill>
              </a:rPr>
              <a:t>Kai Strand-Regan </a:t>
            </a:r>
          </a:p>
        </p:txBody>
      </p:sp>
    </p:spTree>
    <p:extLst>
      <p:ext uri="{BB962C8B-B14F-4D97-AF65-F5344CB8AC3E}">
        <p14:creationId xmlns:p14="http://schemas.microsoft.com/office/powerpoint/2010/main" val="17186008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7A565B-9017-43A9-8090-3C92A5BE22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07318" y="2624114"/>
            <a:ext cx="21372000" cy="9943249"/>
          </a:xfrm>
        </p:spPr>
        <p:txBody>
          <a:bodyPr lIns="71437" tIns="71437" rIns="71437" bIns="71437" anchor="t">
            <a:normAutofit fontScale="92500"/>
          </a:bodyPr>
          <a:lstStyle/>
          <a:p>
            <a:pPr marL="601345" indent="-601345">
              <a:spcBef>
                <a:spcPts val="0"/>
              </a:spcBef>
            </a:pPr>
            <a:r>
              <a:rPr lang="en-GB" dirty="0"/>
              <a:t>A digital registration system will clearly  improve the quality of life for tutors and students</a:t>
            </a:r>
            <a:endParaRPr lang="en-US" dirty="0"/>
          </a:p>
          <a:p>
            <a:pPr marL="601345" indent="-601345">
              <a:spcBef>
                <a:spcPts val="0"/>
              </a:spcBef>
            </a:pPr>
            <a:endParaRPr lang="en-GB" dirty="0"/>
          </a:p>
          <a:p>
            <a:pPr marL="601345" indent="-601345">
              <a:spcBef>
                <a:spcPts val="0"/>
              </a:spcBef>
            </a:pPr>
            <a:r>
              <a:rPr lang="en-GB" dirty="0"/>
              <a:t>There will be the ability to create graphs to see attendance trends</a:t>
            </a:r>
          </a:p>
          <a:p>
            <a:pPr marL="601345" indent="-601345">
              <a:spcBef>
                <a:spcPts val="0"/>
              </a:spcBef>
            </a:pPr>
            <a:endParaRPr lang="en-GB" dirty="0"/>
          </a:p>
          <a:p>
            <a:pPr marL="601345" indent="-601345">
              <a:spcBef>
                <a:spcPts val="0"/>
              </a:spcBef>
            </a:pPr>
            <a:r>
              <a:rPr lang="en-GB" dirty="0"/>
              <a:t>We believe this idea will really be helpful to the university </a:t>
            </a:r>
          </a:p>
          <a:p>
            <a:pPr marL="0" indent="0">
              <a:spcBef>
                <a:spcPts val="0"/>
              </a:spcBef>
              <a:buNone/>
            </a:pPr>
            <a:endParaRPr lang="en-GB" dirty="0"/>
          </a:p>
          <a:p>
            <a:pPr marL="601345" indent="-601345">
              <a:spcBef>
                <a:spcPts val="0"/>
              </a:spcBef>
            </a:pPr>
            <a:r>
              <a:rPr lang="en-GB" dirty="0"/>
              <a:t>The software will be secure as it uses universities firewall </a:t>
            </a:r>
          </a:p>
          <a:p>
            <a:pPr marL="601345" indent="-601345"/>
            <a:r>
              <a:rPr lang="en-GB" dirty="0"/>
              <a:t>We covered all our resources that will be used thought out the project</a:t>
            </a:r>
          </a:p>
          <a:p>
            <a:pPr marL="601345" indent="-601345"/>
            <a:r>
              <a:rPr lang="en-GB" dirty="0"/>
              <a:t>Looked at what the business we will strive to become</a:t>
            </a:r>
          </a:p>
          <a:p>
            <a:pPr marL="601345" indent="-601345">
              <a:spcBef>
                <a:spcPts val="0"/>
              </a:spcBef>
            </a:pPr>
            <a:endParaRPr lang="en-GB" dirty="0"/>
          </a:p>
          <a:p>
            <a:pPr marL="601345" indent="-601345">
              <a:spcBef>
                <a:spcPts val="0"/>
              </a:spcBef>
            </a:pPr>
            <a:r>
              <a:rPr lang="en-GB" dirty="0"/>
              <a:t>The use of biometric fingerprints is shown to be reliable </a:t>
            </a:r>
            <a:endParaRPr lang="en-US" dirty="0"/>
          </a:p>
          <a:p>
            <a:pPr marL="601345" indent="-601345">
              <a:spcBef>
                <a:spcPts val="0"/>
              </a:spcBef>
            </a:pPr>
            <a:endParaRPr lang="en-GB" dirty="0"/>
          </a:p>
          <a:p>
            <a:pPr marL="601345" indent="-601345">
              <a:spcBef>
                <a:spcPts val="0"/>
              </a:spcBef>
            </a:pPr>
            <a:r>
              <a:rPr lang="en-GB" dirty="0"/>
              <a:t>Biometrics is clearly a growing industry</a:t>
            </a:r>
          </a:p>
          <a:p>
            <a:pPr marL="601345" indent="-601345">
              <a:spcBef>
                <a:spcPts val="0"/>
              </a:spcBef>
            </a:pPr>
            <a:endParaRPr lang="en-GB" dirty="0"/>
          </a:p>
          <a:p>
            <a:pPr marL="601345" indent="-601345"/>
            <a:endParaRPr lang="en-GB" dirty="0"/>
          </a:p>
          <a:p>
            <a:pPr marL="0" indent="0">
              <a:spcBef>
                <a:spcPts val="0"/>
              </a:spcBef>
              <a:buNone/>
            </a:pPr>
            <a:endParaRPr lang="en-GB" dirty="0"/>
          </a:p>
          <a:p>
            <a:pPr marL="0" indent="0">
              <a:spcBef>
                <a:spcPts val="0"/>
              </a:spcBef>
              <a:buNone/>
            </a:pPr>
            <a:endParaRPr lang="en-GB" dirty="0"/>
          </a:p>
          <a:p>
            <a:pPr marL="601345" indent="-601345"/>
            <a:endParaRPr lang="en-US" dirty="0"/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EBDA54DD-9148-8047-8D68-3DE66DF8F75F}"/>
              </a:ext>
            </a:extLst>
          </p:cNvPr>
          <p:cNvSpPr txBox="1">
            <a:spLocks/>
          </p:cNvSpPr>
          <p:nvPr/>
        </p:nvSpPr>
        <p:spPr>
          <a:xfrm>
            <a:off x="0" y="13231277"/>
            <a:ext cx="4572000" cy="68544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71437" tIns="71437" rIns="71437" bIns="71437">
            <a:noAutofit/>
          </a:bodyPr>
          <a:lstStyle>
            <a:lvl1pPr marL="0" marR="0" indent="0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None/>
              <a:tabLst/>
              <a:defRPr sz="44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1pPr>
            <a:lvl2pPr marL="10458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2pPr>
            <a:lvl3pPr marL="14903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3pPr>
            <a:lvl4pPr marL="19348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4pPr>
            <a:lvl5pPr marL="23793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5pPr>
            <a:lvl6pPr marL="28238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6pPr>
            <a:lvl7pPr marL="32683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7pPr>
            <a:lvl8pPr marL="37128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8pPr>
            <a:lvl9pPr marL="41573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9pPr>
          </a:lstStyle>
          <a:p>
            <a:pPr hangingPunct="1"/>
            <a:r>
              <a:rPr lang="en-US" sz="2400">
                <a:solidFill>
                  <a:schemeClr val="bg1">
                    <a:lumMod val="10000"/>
                    <a:lumOff val="90000"/>
                  </a:schemeClr>
                </a:solidFill>
              </a:rPr>
              <a:t>Kai Strand-Regan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08CF89E7-439A-924D-92EC-0777EC0424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07318" y="1129553"/>
            <a:ext cx="17145000" cy="1190802"/>
          </a:xfrm>
        </p:spPr>
        <p:txBody>
          <a:bodyPr lIns="71437" tIns="71437" rIns="71437" bIns="71437" anchor="t">
            <a:normAutofit fontScale="90000"/>
          </a:bodyPr>
          <a:lstStyle/>
          <a:p>
            <a:r>
              <a:rPr lang="en-GB"/>
              <a:t>Conclusion</a:t>
            </a:r>
          </a:p>
        </p:txBody>
      </p:sp>
    </p:spTree>
    <p:extLst>
      <p:ext uri="{BB962C8B-B14F-4D97-AF65-F5344CB8AC3E}">
        <p14:creationId xmlns:p14="http://schemas.microsoft.com/office/powerpoint/2010/main" val="2461433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92B6ED-CEA2-994C-B62F-BBC6A3FA37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9106" y="5685352"/>
            <a:ext cx="17145000" cy="6357938"/>
          </a:xfrm>
        </p:spPr>
        <p:txBody>
          <a:bodyPr/>
          <a:lstStyle/>
          <a:p>
            <a:r>
              <a:rPr lang="en-US"/>
              <a:t>The End</a:t>
            </a:r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013C715A-C68B-B94D-BEDC-316D5A7404FC}"/>
              </a:ext>
            </a:extLst>
          </p:cNvPr>
          <p:cNvSpPr txBox="1">
            <a:spLocks/>
          </p:cNvSpPr>
          <p:nvPr/>
        </p:nvSpPr>
        <p:spPr>
          <a:xfrm>
            <a:off x="1479106" y="8351226"/>
            <a:ext cx="17145000" cy="685444"/>
          </a:xfrm>
          <a:prstGeom prst="rect">
            <a:avLst/>
          </a:prstGeom>
        </p:spPr>
        <p:txBody>
          <a:bodyPr/>
          <a:lstStyle>
            <a:lvl1pPr marL="6013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1pPr>
            <a:lvl2pPr marL="10458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2pPr>
            <a:lvl3pPr marL="14903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3pPr>
            <a:lvl4pPr marL="19348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4pPr>
            <a:lvl5pPr marL="23793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5pPr>
            <a:lvl6pPr marL="28238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6pPr>
            <a:lvl7pPr marL="32683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7pPr>
            <a:lvl8pPr marL="37128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8pPr>
            <a:lvl9pPr marL="41573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9pPr>
          </a:lstStyle>
          <a:p>
            <a:pPr marL="0" indent="0" hangingPunct="1">
              <a:buNone/>
            </a:pPr>
            <a:r>
              <a:rPr lang="en-GB" sz="4400">
                <a:solidFill>
                  <a:schemeClr val="bg1">
                    <a:lumMod val="10000"/>
                    <a:lumOff val="90000"/>
                  </a:schemeClr>
                </a:solidFill>
              </a:rPr>
              <a:t>ANY QUESTIONS?</a:t>
            </a:r>
          </a:p>
        </p:txBody>
      </p:sp>
      <p:sp>
        <p:nvSpPr>
          <p:cNvPr id="5" name="Line">
            <a:extLst>
              <a:ext uri="{FF2B5EF4-FFF2-40B4-BE49-F238E27FC236}">
                <a16:creationId xmlns:a16="http://schemas.microsoft.com/office/drawing/2014/main" id="{BF470B5A-DCE9-3F44-8157-AAAC759C3564}"/>
              </a:ext>
            </a:extLst>
          </p:cNvPr>
          <p:cNvSpPr/>
          <p:nvPr/>
        </p:nvSpPr>
        <p:spPr>
          <a:xfrm flipV="1">
            <a:off x="1479106" y="8085519"/>
            <a:ext cx="21425788" cy="87287"/>
          </a:xfrm>
          <a:prstGeom prst="line">
            <a:avLst/>
          </a:prstGeom>
          <a:ln w="25400">
            <a:solidFill>
              <a:srgbClr val="A6AAA9"/>
            </a:solidFill>
            <a:miter lim="400000"/>
          </a:ln>
        </p:spPr>
        <p:txBody>
          <a:bodyPr lIns="71437" tIns="71437" rIns="71437" bIns="71437" anchor="ctr"/>
          <a:lstStyle/>
          <a:p>
            <a:pPr defTabSz="642937">
              <a:spcBef>
                <a:spcPts val="0"/>
              </a:spcBef>
              <a:defRPr sz="1600">
                <a:solidFill>
                  <a:srgbClr val="000000"/>
                </a:solidFill>
                <a:latin typeface="Helvetica"/>
                <a:ea typeface="Helvetica"/>
                <a:cs typeface="Helvetica"/>
                <a:sym typeface="Helvetica"/>
              </a:defRPr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304046245"/>
      </p:ext>
    </p:extLst>
  </p:cSld>
  <p:clrMapOvr>
    <a:masterClrMapping/>
  </p:clrMapOvr>
  <p:transition spd="med"/>
</p:sld>
</file>

<file path=ppt/theme/theme1.xml><?xml version="1.0" encoding="utf-8"?>
<a:theme xmlns:a="http://schemas.openxmlformats.org/drawingml/2006/main" name="New_Template7">
  <a:themeElements>
    <a:clrScheme name="New_Template7">
      <a:dk1>
        <a:srgbClr val="222222"/>
      </a:dk1>
      <a:lt1>
        <a:srgbClr val="838787"/>
      </a:lt1>
      <a:dk2>
        <a:srgbClr val="222222"/>
      </a:dk2>
      <a:lt2>
        <a:srgbClr val="A6AAA9"/>
      </a:lt2>
      <a:accent1>
        <a:srgbClr val="34A5DA"/>
      </a:accent1>
      <a:accent2>
        <a:srgbClr val="3F969A"/>
      </a:accent2>
      <a:accent3>
        <a:srgbClr val="8ABE5E"/>
      </a:accent3>
      <a:accent4>
        <a:srgbClr val="FDCB56"/>
      </a:accent4>
      <a:accent5>
        <a:srgbClr val="E42832"/>
      </a:accent5>
      <a:accent6>
        <a:srgbClr val="C52060"/>
      </a:accent6>
      <a:hlink>
        <a:srgbClr val="0000FF"/>
      </a:hlink>
      <a:folHlink>
        <a:srgbClr val="FF00FF"/>
      </a:folHlink>
    </a:clrScheme>
    <a:fontScheme name="New_Template7">
      <a:majorFont>
        <a:latin typeface="DIN Condensed"/>
        <a:ea typeface="DIN Condensed"/>
        <a:cs typeface="DIN Condensed"/>
      </a:majorFont>
      <a:minorFont>
        <a:latin typeface="DIN Condensed"/>
        <a:ea typeface="DIN Condensed"/>
        <a:cs typeface="DIN Condensed"/>
      </a:minorFont>
    </a:fontScheme>
    <a:fmtScheme name="New_Template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71437" tIns="71437" rIns="71437" bIns="71437" numCol="1" spcCol="38100" rtlCol="0" anchor="ctr">
        <a:spAutoFit/>
      </a:bodyPr>
      <a:lstStyle>
        <a:defPPr marL="0" marR="0" indent="0" algn="ctr" defTabSz="821531" rtl="0" fontAlgn="auto" latinLnBrk="0" hangingPunct="0">
          <a:lnSpc>
            <a:spcPct val="8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3800" b="0" i="0" u="none" strike="noStrike" cap="all" spc="0" normalizeH="0" baseline="0">
            <a:ln>
              <a:noFill/>
            </a:ln>
            <a:solidFill>
              <a:srgbClr val="FFFFFF"/>
            </a:solidFill>
            <a:effectLst/>
            <a:uFillTx/>
            <a:latin typeface="+mn-lt"/>
            <a:ea typeface="+mn-ea"/>
            <a:cs typeface="+mn-cs"/>
            <a:sym typeface="DIN Condensed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chemeClr val="accent1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71437" tIns="71437" rIns="71437" bIns="71437" numCol="1" spcCol="38100" rtlCol="0" anchor="ctr">
        <a:spAutoFit/>
      </a:bodyPr>
      <a:lstStyle>
        <a:defPPr marL="0" marR="0" indent="0" algn="l" defTabSz="821531" rtl="0" fontAlgn="auto" latinLnBrk="0" hangingPunct="0">
          <a:lnSpc>
            <a:spcPct val="100000"/>
          </a:lnSpc>
          <a:spcBef>
            <a:spcPts val="3300"/>
          </a:spcBef>
          <a:spcAft>
            <a:spcPts val="0"/>
          </a:spcAft>
          <a:buClrTx/>
          <a:buSzTx/>
          <a:buFontTx/>
          <a:buNone/>
          <a:tabLst/>
          <a:defRPr kumimoji="0" sz="2800" b="0" i="0" u="none" strike="noStrike" cap="none" spc="0" normalizeH="0" baseline="0">
            <a:ln>
              <a:noFill/>
            </a:ln>
            <a:solidFill>
              <a:srgbClr val="838787"/>
            </a:solidFill>
            <a:effectLst/>
            <a:uFillTx/>
            <a:latin typeface="Avenir Next Medium"/>
            <a:ea typeface="Avenir Next Medium"/>
            <a:cs typeface="Avenir Next Medium"/>
            <a:sym typeface="Avenir Next Medium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ppt/theme/theme2.xml><?xml version="1.0" encoding="utf-8"?>
<a:theme xmlns:a="http://schemas.openxmlformats.org/drawingml/2006/main" name="New_Template7">
  <a:themeElements>
    <a:clrScheme name="New_Template7">
      <a:dk1>
        <a:srgbClr val="000000"/>
      </a:dk1>
      <a:lt1>
        <a:srgbClr val="FFFFFF"/>
      </a:lt1>
      <a:dk2>
        <a:srgbClr val="222222"/>
      </a:dk2>
      <a:lt2>
        <a:srgbClr val="A6AAA9"/>
      </a:lt2>
      <a:accent1>
        <a:srgbClr val="34A5DA"/>
      </a:accent1>
      <a:accent2>
        <a:srgbClr val="3F969A"/>
      </a:accent2>
      <a:accent3>
        <a:srgbClr val="8ABE5E"/>
      </a:accent3>
      <a:accent4>
        <a:srgbClr val="FDCB56"/>
      </a:accent4>
      <a:accent5>
        <a:srgbClr val="E42832"/>
      </a:accent5>
      <a:accent6>
        <a:srgbClr val="C52060"/>
      </a:accent6>
      <a:hlink>
        <a:srgbClr val="0000FF"/>
      </a:hlink>
      <a:folHlink>
        <a:srgbClr val="FF00FF"/>
      </a:folHlink>
    </a:clrScheme>
    <a:fontScheme name="New_Template7">
      <a:majorFont>
        <a:latin typeface="DIN Condensed"/>
        <a:ea typeface="DIN Condensed"/>
        <a:cs typeface="DIN Condensed"/>
      </a:majorFont>
      <a:minorFont>
        <a:latin typeface="DIN Condensed"/>
        <a:ea typeface="DIN Condensed"/>
        <a:cs typeface="DIN Condensed"/>
      </a:minorFont>
    </a:fontScheme>
    <a:fmtScheme name="New_Template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71437" tIns="71437" rIns="71437" bIns="71437" numCol="1" spcCol="38100" rtlCol="0" anchor="ctr">
        <a:spAutoFit/>
      </a:bodyPr>
      <a:lstStyle>
        <a:defPPr marL="0" marR="0" indent="0" algn="ctr" defTabSz="821531" rtl="0" fontAlgn="auto" latinLnBrk="0" hangingPunct="0">
          <a:lnSpc>
            <a:spcPct val="8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3800" b="0" i="0" u="none" strike="noStrike" cap="all" spc="0" normalizeH="0" baseline="0">
            <a:ln>
              <a:noFill/>
            </a:ln>
            <a:solidFill>
              <a:srgbClr val="FFFFFF"/>
            </a:solidFill>
            <a:effectLst/>
            <a:uFillTx/>
            <a:latin typeface="+mn-lt"/>
            <a:ea typeface="+mn-ea"/>
            <a:cs typeface="+mn-cs"/>
            <a:sym typeface="DIN Condensed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chemeClr val="accent1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71437" tIns="71437" rIns="71437" bIns="71437" numCol="1" spcCol="38100" rtlCol="0" anchor="ctr">
        <a:spAutoFit/>
      </a:bodyPr>
      <a:lstStyle>
        <a:defPPr marL="0" marR="0" indent="0" algn="l" defTabSz="821531" rtl="0" fontAlgn="auto" latinLnBrk="0" hangingPunct="0">
          <a:lnSpc>
            <a:spcPct val="100000"/>
          </a:lnSpc>
          <a:spcBef>
            <a:spcPts val="3300"/>
          </a:spcBef>
          <a:spcAft>
            <a:spcPts val="0"/>
          </a:spcAft>
          <a:buClrTx/>
          <a:buSzTx/>
          <a:buFontTx/>
          <a:buNone/>
          <a:tabLst/>
          <a:defRPr kumimoji="0" sz="2800" b="0" i="0" u="none" strike="noStrike" cap="none" spc="0" normalizeH="0" baseline="0">
            <a:ln>
              <a:noFill/>
            </a:ln>
            <a:solidFill>
              <a:srgbClr val="838787"/>
            </a:solidFill>
            <a:effectLst/>
            <a:uFillTx/>
            <a:latin typeface="Avenir Next Medium"/>
            <a:ea typeface="Avenir Next Medium"/>
            <a:cs typeface="Avenir Next Medium"/>
            <a:sym typeface="Avenir Next Medium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</TotalTime>
  <Words>256</Words>
  <Application>Microsoft Office PowerPoint</Application>
  <PresentationFormat>Custom</PresentationFormat>
  <Paragraphs>83</Paragraphs>
  <Slides>12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20" baseType="lpstr">
      <vt:lpstr>Avenir Next</vt:lpstr>
      <vt:lpstr>Avenir Next Medium</vt:lpstr>
      <vt:lpstr>Calibri</vt:lpstr>
      <vt:lpstr>DIN Alternate</vt:lpstr>
      <vt:lpstr>DIN Condensed</vt:lpstr>
      <vt:lpstr>Helvetica</vt:lpstr>
      <vt:lpstr>Helvetica Neue</vt:lpstr>
      <vt:lpstr>New_Template7</vt:lpstr>
      <vt:lpstr>PowerPoint Presentation</vt:lpstr>
      <vt:lpstr>TEAM</vt:lpstr>
      <vt:lpstr>Contents</vt:lpstr>
      <vt:lpstr>The Idea</vt:lpstr>
      <vt:lpstr>The Idea</vt:lpstr>
      <vt:lpstr>Website concept</vt:lpstr>
      <vt:lpstr>Unique Selling Point (USP)</vt:lpstr>
      <vt:lpstr>Production </vt:lpstr>
      <vt:lpstr>Production </vt:lpstr>
      <vt:lpstr>References</vt:lpstr>
      <vt:lpstr>Conclusion</vt:lpstr>
      <vt:lpstr>The End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cieran hughes</dc:title>
  <dc:creator>kai Regan</dc:creator>
  <cp:lastModifiedBy>Kai Strand-regan (1801495)</cp:lastModifiedBy>
  <cp:revision>9</cp:revision>
  <dcterms:modified xsi:type="dcterms:W3CDTF">2019-12-04T12:54:13Z</dcterms:modified>
</cp:coreProperties>
</file>