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3E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18BD22-676B-4D9D-9687-2DC6B9CDA40E}" v="94" dt="2026-07-22T23:17:25.0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 Moga" userId="c371410c66d24a95" providerId="LiveId" clId="{405D2B12-CE10-4F28-A195-41FC66FAE83D}"/>
    <pc:docChg chg="undo custSel addSld delSld modSld">
      <pc:chgData name="Bogdan Moga" userId="c371410c66d24a95" providerId="LiveId" clId="{405D2B12-CE10-4F28-A195-41FC66FAE83D}" dt="2026-07-22T23:18:44.694" v="403" actId="20577"/>
      <pc:docMkLst>
        <pc:docMk/>
      </pc:docMkLst>
      <pc:sldChg chg="modTransition modAnim">
        <pc:chgData name="Bogdan Moga" userId="c371410c66d24a95" providerId="LiveId" clId="{405D2B12-CE10-4F28-A195-41FC66FAE83D}" dt="2026-07-22T23:03:39.246" v="326"/>
        <pc:sldMkLst>
          <pc:docMk/>
          <pc:sldMk cId="932408883" sldId="257"/>
        </pc:sldMkLst>
      </pc:sldChg>
      <pc:sldChg chg="modSp">
        <pc:chgData name="Bogdan Moga" userId="c371410c66d24a95" providerId="LiveId" clId="{405D2B12-CE10-4F28-A195-41FC66FAE83D}" dt="2026-07-22T22:45:38.453" v="264" actId="14826"/>
        <pc:sldMkLst>
          <pc:docMk/>
          <pc:sldMk cId="1187717464" sldId="259"/>
        </pc:sldMkLst>
        <pc:picChg chg="mod">
          <ac:chgData name="Bogdan Moga" userId="c371410c66d24a95" providerId="LiveId" clId="{405D2B12-CE10-4F28-A195-41FC66FAE83D}" dt="2026-07-22T22:45:38.453" v="264" actId="14826"/>
          <ac:picMkLst>
            <pc:docMk/>
            <pc:sldMk cId="1187717464" sldId="259"/>
            <ac:picMk id="5" creationId="{AFE8F503-B977-5FFE-8C38-3C07FE16EF80}"/>
          </ac:picMkLst>
        </pc:picChg>
        <pc:picChg chg="mod">
          <ac:chgData name="Bogdan Moga" userId="c371410c66d24a95" providerId="LiveId" clId="{405D2B12-CE10-4F28-A195-41FC66FAE83D}" dt="2026-07-22T22:45:15.632" v="263" actId="14826"/>
          <ac:picMkLst>
            <pc:docMk/>
            <pc:sldMk cId="1187717464" sldId="259"/>
            <ac:picMk id="7" creationId="{9F557317-710F-857D-D22B-F1883F9C0AF6}"/>
          </ac:picMkLst>
        </pc:picChg>
      </pc:sldChg>
      <pc:sldChg chg="modSp mod">
        <pc:chgData name="Bogdan Moga" userId="c371410c66d24a95" providerId="LiveId" clId="{405D2B12-CE10-4F28-A195-41FC66FAE83D}" dt="2026-07-22T22:45:56.883" v="266" actId="14826"/>
        <pc:sldMkLst>
          <pc:docMk/>
          <pc:sldMk cId="3591641643" sldId="260"/>
        </pc:sldMkLst>
        <pc:spChg chg="mod">
          <ac:chgData name="Bogdan Moga" userId="c371410c66d24a95" providerId="LiveId" clId="{405D2B12-CE10-4F28-A195-41FC66FAE83D}" dt="2026-07-22T22:29:13.291" v="259" actId="207"/>
          <ac:spMkLst>
            <pc:docMk/>
            <pc:sldMk cId="3591641643" sldId="260"/>
            <ac:spMk id="17" creationId="{BDCC910B-46F7-6BAB-E495-E51A8E7B48E9}"/>
          </ac:spMkLst>
        </pc:spChg>
        <pc:spChg chg="mod">
          <ac:chgData name="Bogdan Moga" userId="c371410c66d24a95" providerId="LiveId" clId="{405D2B12-CE10-4F28-A195-41FC66FAE83D}" dt="2026-07-22T22:29:28.698" v="261" actId="207"/>
          <ac:spMkLst>
            <pc:docMk/>
            <pc:sldMk cId="3591641643" sldId="260"/>
            <ac:spMk id="18" creationId="{8560459C-1CAC-2E57-52B3-6B884DDA5E29}"/>
          </ac:spMkLst>
        </pc:spChg>
        <pc:picChg chg="mod">
          <ac:chgData name="Bogdan Moga" userId="c371410c66d24a95" providerId="LiveId" clId="{405D2B12-CE10-4F28-A195-41FC66FAE83D}" dt="2026-07-22T22:45:56.883" v="266" actId="14826"/>
          <ac:picMkLst>
            <pc:docMk/>
            <pc:sldMk cId="3591641643" sldId="260"/>
            <ac:picMk id="6" creationId="{40951F15-C48B-4EDA-EAFC-409209A17927}"/>
          </ac:picMkLst>
        </pc:picChg>
        <pc:picChg chg="mod">
          <ac:chgData name="Bogdan Moga" userId="c371410c66d24a95" providerId="LiveId" clId="{405D2B12-CE10-4F28-A195-41FC66FAE83D}" dt="2026-07-22T22:45:49.388" v="265" actId="14826"/>
          <ac:picMkLst>
            <pc:docMk/>
            <pc:sldMk cId="3591641643" sldId="260"/>
            <ac:picMk id="8" creationId="{8E476EB9-3411-E810-F4C9-9AFBACC990B3}"/>
          </ac:picMkLst>
        </pc:picChg>
      </pc:sldChg>
      <pc:sldChg chg="addSp delSp modSp new mod">
        <pc:chgData name="Bogdan Moga" userId="c371410c66d24a95" providerId="LiveId" clId="{405D2B12-CE10-4F28-A195-41FC66FAE83D}" dt="2026-07-22T21:49:31.181" v="88" actId="20577"/>
        <pc:sldMkLst>
          <pc:docMk/>
          <pc:sldMk cId="3595813551" sldId="262"/>
        </pc:sldMkLst>
        <pc:spChg chg="mod">
          <ac:chgData name="Bogdan Moga" userId="c371410c66d24a95" providerId="LiveId" clId="{405D2B12-CE10-4F28-A195-41FC66FAE83D}" dt="2026-07-22T21:34:15.647" v="6" actId="1076"/>
          <ac:spMkLst>
            <pc:docMk/>
            <pc:sldMk cId="3595813551" sldId="262"/>
            <ac:spMk id="2" creationId="{DDA4EF17-064C-55E3-4A25-656F3A05367D}"/>
          </ac:spMkLst>
        </pc:spChg>
        <pc:spChg chg="del">
          <ac:chgData name="Bogdan Moga" userId="c371410c66d24a95" providerId="LiveId" clId="{405D2B12-CE10-4F28-A195-41FC66FAE83D}" dt="2026-07-22T21:37:32.142" v="12" actId="478"/>
          <ac:spMkLst>
            <pc:docMk/>
            <pc:sldMk cId="3595813551" sldId="262"/>
            <ac:spMk id="3" creationId="{772AA0DF-64CA-1000-2EC5-DDD2E843241B}"/>
          </ac:spMkLst>
        </pc:spChg>
        <pc:spChg chg="add mod">
          <ac:chgData name="Bogdan Moga" userId="c371410c66d24a95" providerId="LiveId" clId="{405D2B12-CE10-4F28-A195-41FC66FAE83D}" dt="2026-07-22T21:37:12.815" v="10" actId="1076"/>
          <ac:spMkLst>
            <pc:docMk/>
            <pc:sldMk cId="3595813551" sldId="262"/>
            <ac:spMk id="4" creationId="{50FE2535-AC4A-BE0A-E165-CBC7CD82A418}"/>
          </ac:spMkLst>
        </pc:spChg>
        <pc:spChg chg="add mod">
          <ac:chgData name="Bogdan Moga" userId="c371410c66d24a95" providerId="LiveId" clId="{405D2B12-CE10-4F28-A195-41FC66FAE83D}" dt="2026-07-22T21:49:31.181" v="88" actId="20577"/>
          <ac:spMkLst>
            <pc:docMk/>
            <pc:sldMk cId="3595813551" sldId="262"/>
            <ac:spMk id="5" creationId="{06DC453B-0506-54F4-7D27-CE0A63B9551B}"/>
          </ac:spMkLst>
        </pc:spChg>
        <pc:spChg chg="add mod">
          <ac:chgData name="Bogdan Moga" userId="c371410c66d24a95" providerId="LiveId" clId="{405D2B12-CE10-4F28-A195-41FC66FAE83D}" dt="2026-07-22T21:41:57.986" v="56" actId="1076"/>
          <ac:spMkLst>
            <pc:docMk/>
            <pc:sldMk cId="3595813551" sldId="262"/>
            <ac:spMk id="7" creationId="{8ECDFCE0-3253-E9E3-6C85-876B81F500F8}"/>
          </ac:spMkLst>
        </pc:spChg>
        <pc:spChg chg="add mod">
          <ac:chgData name="Bogdan Moga" userId="c371410c66d24a95" providerId="LiveId" clId="{405D2B12-CE10-4F28-A195-41FC66FAE83D}" dt="2026-07-22T21:47:40.493" v="69"/>
          <ac:spMkLst>
            <pc:docMk/>
            <pc:sldMk cId="3595813551" sldId="262"/>
            <ac:spMk id="9" creationId="{6299940E-77F5-F0E0-7AC2-69487AA7A94A}"/>
          </ac:spMkLst>
        </pc:spChg>
        <pc:spChg chg="add mod">
          <ac:chgData name="Bogdan Moga" userId="c371410c66d24a95" providerId="LiveId" clId="{405D2B12-CE10-4F28-A195-41FC66FAE83D}" dt="2026-07-22T21:41:33.368" v="51" actId="1076"/>
          <ac:spMkLst>
            <pc:docMk/>
            <pc:sldMk cId="3595813551" sldId="262"/>
            <ac:spMk id="10" creationId="{81496A78-DC24-71BF-C2C8-CB6AC67DB62A}"/>
          </ac:spMkLst>
        </pc:spChg>
        <pc:spChg chg="add mod">
          <ac:chgData name="Bogdan Moga" userId="c371410c66d24a95" providerId="LiveId" clId="{405D2B12-CE10-4F28-A195-41FC66FAE83D}" dt="2026-07-22T21:41:38.823" v="52" actId="1076"/>
          <ac:spMkLst>
            <pc:docMk/>
            <pc:sldMk cId="3595813551" sldId="262"/>
            <ac:spMk id="11" creationId="{F8D97744-2AD8-6958-41F3-96D427E81025}"/>
          </ac:spMkLst>
        </pc:spChg>
        <pc:spChg chg="add mod">
          <ac:chgData name="Bogdan Moga" userId="c371410c66d24a95" providerId="LiveId" clId="{405D2B12-CE10-4F28-A195-41FC66FAE83D}" dt="2026-07-22T21:41:46.208" v="54" actId="1076"/>
          <ac:spMkLst>
            <pc:docMk/>
            <pc:sldMk cId="3595813551" sldId="262"/>
            <ac:spMk id="13" creationId="{E8BBB3C4-5CE2-40D3-59B0-980FEC3B4B22}"/>
          </ac:spMkLst>
        </pc:spChg>
        <pc:spChg chg="add mod">
          <ac:chgData name="Bogdan Moga" userId="c371410c66d24a95" providerId="LiveId" clId="{405D2B12-CE10-4F28-A195-41FC66FAE83D}" dt="2026-07-22T21:42:03.801" v="57" actId="1076"/>
          <ac:spMkLst>
            <pc:docMk/>
            <pc:sldMk cId="3595813551" sldId="262"/>
            <ac:spMk id="15" creationId="{04978A6B-8C17-AEC0-B2B2-2D5849256F39}"/>
          </ac:spMkLst>
        </pc:spChg>
        <pc:spChg chg="add mod">
          <ac:chgData name="Bogdan Moga" userId="c371410c66d24a95" providerId="LiveId" clId="{405D2B12-CE10-4F28-A195-41FC66FAE83D}" dt="2026-07-22T21:41:53.762" v="55" actId="1076"/>
          <ac:spMkLst>
            <pc:docMk/>
            <pc:sldMk cId="3595813551" sldId="262"/>
            <ac:spMk id="16" creationId="{11649282-7A32-B3E7-9A45-997BFBC2B235}"/>
          </ac:spMkLst>
        </pc:spChg>
        <pc:spChg chg="add mod">
          <ac:chgData name="Bogdan Moga" userId="c371410c66d24a95" providerId="LiveId" clId="{405D2B12-CE10-4F28-A195-41FC66FAE83D}" dt="2026-07-22T21:48:08.057" v="85" actId="20577"/>
          <ac:spMkLst>
            <pc:docMk/>
            <pc:sldMk cId="3595813551" sldId="262"/>
            <ac:spMk id="17" creationId="{9EC59D8E-35F3-7C8C-0E0E-664BDC30FF54}"/>
          </ac:spMkLst>
        </pc:spChg>
        <pc:spChg chg="add mod">
          <ac:chgData name="Bogdan Moga" userId="c371410c66d24a95" providerId="LiveId" clId="{405D2B12-CE10-4F28-A195-41FC66FAE83D}" dt="2026-07-22T21:42:36.900" v="63" actId="1076"/>
          <ac:spMkLst>
            <pc:docMk/>
            <pc:sldMk cId="3595813551" sldId="262"/>
            <ac:spMk id="18" creationId="{F5581EFD-BA2F-3073-DF03-2085E1471550}"/>
          </ac:spMkLst>
        </pc:spChg>
        <pc:spChg chg="add">
          <ac:chgData name="Bogdan Moga" userId="c371410c66d24a95" providerId="LiveId" clId="{405D2B12-CE10-4F28-A195-41FC66FAE83D}" dt="2026-07-22T21:42:45.895" v="64" actId="22"/>
          <ac:spMkLst>
            <pc:docMk/>
            <pc:sldMk cId="3595813551" sldId="262"/>
            <ac:spMk id="20" creationId="{C02680FE-688C-AE4B-CCB2-90F7D8320A7E}"/>
          </ac:spMkLst>
        </pc:spChg>
      </pc:sldChg>
      <pc:sldChg chg="new del">
        <pc:chgData name="Bogdan Moga" userId="c371410c66d24a95" providerId="LiveId" clId="{405D2B12-CE10-4F28-A195-41FC66FAE83D}" dt="2026-07-22T21:33:56.469" v="1" actId="680"/>
        <pc:sldMkLst>
          <pc:docMk/>
          <pc:sldMk cId="3947530990" sldId="262"/>
        </pc:sldMkLst>
      </pc:sldChg>
      <pc:sldChg chg="addSp delSp modSp new mod">
        <pc:chgData name="Bogdan Moga" userId="c371410c66d24a95" providerId="LiveId" clId="{405D2B12-CE10-4F28-A195-41FC66FAE83D}" dt="2026-07-22T22:08:02.168" v="257" actId="1076"/>
        <pc:sldMkLst>
          <pc:docMk/>
          <pc:sldMk cId="4272618548" sldId="263"/>
        </pc:sldMkLst>
        <pc:spChg chg="mod">
          <ac:chgData name="Bogdan Moga" userId="c371410c66d24a95" providerId="LiveId" clId="{405D2B12-CE10-4F28-A195-41FC66FAE83D}" dt="2026-07-22T21:51:15.222" v="92" actId="1076"/>
          <ac:spMkLst>
            <pc:docMk/>
            <pc:sldMk cId="4272618548" sldId="263"/>
            <ac:spMk id="2" creationId="{3AF6420A-54B8-C021-C3DE-5091E1325C70}"/>
          </ac:spMkLst>
        </pc:spChg>
        <pc:spChg chg="del">
          <ac:chgData name="Bogdan Moga" userId="c371410c66d24a95" providerId="LiveId" clId="{405D2B12-CE10-4F28-A195-41FC66FAE83D}" dt="2026-07-22T21:51:38.720" v="96" actId="478"/>
          <ac:spMkLst>
            <pc:docMk/>
            <pc:sldMk cId="4272618548" sldId="263"/>
            <ac:spMk id="3" creationId="{189B4A2C-5BFC-C075-346A-2DF32FE28870}"/>
          </ac:spMkLst>
        </pc:spChg>
        <pc:spChg chg="add mod">
          <ac:chgData name="Bogdan Moga" userId="c371410c66d24a95" providerId="LiveId" clId="{405D2B12-CE10-4F28-A195-41FC66FAE83D}" dt="2026-07-22T21:51:32.994" v="95" actId="1076"/>
          <ac:spMkLst>
            <pc:docMk/>
            <pc:sldMk cId="4272618548" sldId="263"/>
            <ac:spMk id="4" creationId="{4186AA50-B04D-8648-5CF5-79DCB1061BDB}"/>
          </ac:spMkLst>
        </pc:spChg>
        <pc:spChg chg="add mod">
          <ac:chgData name="Bogdan Moga" userId="c371410c66d24a95" providerId="LiveId" clId="{405D2B12-CE10-4F28-A195-41FC66FAE83D}" dt="2026-07-22T22:05:20.786" v="237" actId="1076"/>
          <ac:spMkLst>
            <pc:docMk/>
            <pc:sldMk cId="4272618548" sldId="263"/>
            <ac:spMk id="5" creationId="{67D76D86-CFCD-648A-1F04-ED95CE9B32AA}"/>
          </ac:spMkLst>
        </pc:spChg>
        <pc:spChg chg="add mod">
          <ac:chgData name="Bogdan Moga" userId="c371410c66d24a95" providerId="LiveId" clId="{405D2B12-CE10-4F28-A195-41FC66FAE83D}" dt="2026-07-22T22:05:17.697" v="236" actId="1076"/>
          <ac:spMkLst>
            <pc:docMk/>
            <pc:sldMk cId="4272618548" sldId="263"/>
            <ac:spMk id="7" creationId="{B2010073-6116-E56C-71FA-0C491F96DCEB}"/>
          </ac:spMkLst>
        </pc:spChg>
        <pc:spChg chg="add mod">
          <ac:chgData name="Bogdan Moga" userId="c371410c66d24a95" providerId="LiveId" clId="{405D2B12-CE10-4F28-A195-41FC66FAE83D}" dt="2026-07-22T22:05:26.361" v="238" actId="120"/>
          <ac:spMkLst>
            <pc:docMk/>
            <pc:sldMk cId="4272618548" sldId="263"/>
            <ac:spMk id="9" creationId="{CCB4DDEA-28C2-000C-51EE-B22DF3ECB6D2}"/>
          </ac:spMkLst>
        </pc:spChg>
        <pc:spChg chg="add mod">
          <ac:chgData name="Bogdan Moga" userId="c371410c66d24a95" providerId="LiveId" clId="{405D2B12-CE10-4F28-A195-41FC66FAE83D}" dt="2026-07-22T22:07:59.349" v="256" actId="1076"/>
          <ac:spMkLst>
            <pc:docMk/>
            <pc:sldMk cId="4272618548" sldId="263"/>
            <ac:spMk id="10" creationId="{32E1030B-FCDD-0B60-77E4-F1A861A6042B}"/>
          </ac:spMkLst>
        </pc:spChg>
        <pc:spChg chg="add mod">
          <ac:chgData name="Bogdan Moga" userId="c371410c66d24a95" providerId="LiveId" clId="{405D2B12-CE10-4F28-A195-41FC66FAE83D}" dt="2026-07-22T22:08:02.168" v="257" actId="1076"/>
          <ac:spMkLst>
            <pc:docMk/>
            <pc:sldMk cId="4272618548" sldId="263"/>
            <ac:spMk id="11" creationId="{2B3C2B4A-4378-CB40-FEC0-D2097B94CCF5}"/>
          </ac:spMkLst>
        </pc:spChg>
        <pc:spChg chg="add">
          <ac:chgData name="Bogdan Moga" userId="c371410c66d24a95" providerId="LiveId" clId="{405D2B12-CE10-4F28-A195-41FC66FAE83D}" dt="2026-07-22T21:58:05.732" v="169" actId="22"/>
          <ac:spMkLst>
            <pc:docMk/>
            <pc:sldMk cId="4272618548" sldId="263"/>
            <ac:spMk id="13" creationId="{24AEDEC1-A641-FA7B-49B3-80A47FE80128}"/>
          </ac:spMkLst>
        </pc:spChg>
        <pc:spChg chg="add mod">
          <ac:chgData name="Bogdan Moga" userId="c371410c66d24a95" providerId="LiveId" clId="{405D2B12-CE10-4F28-A195-41FC66FAE83D}" dt="2026-07-22T22:07:39.063" v="253" actId="113"/>
          <ac:spMkLst>
            <pc:docMk/>
            <pc:sldMk cId="4272618548" sldId="263"/>
            <ac:spMk id="14" creationId="{538CD101-E787-2669-1161-4C75DD57AEDA}"/>
          </ac:spMkLst>
        </pc:spChg>
        <pc:spChg chg="add mod">
          <ac:chgData name="Bogdan Moga" userId="c371410c66d24a95" providerId="LiveId" clId="{405D2B12-CE10-4F28-A195-41FC66FAE83D}" dt="2026-07-22T22:07:44.010" v="254" actId="113"/>
          <ac:spMkLst>
            <pc:docMk/>
            <pc:sldMk cId="4272618548" sldId="263"/>
            <ac:spMk id="15" creationId="{E3DC0CEB-B5F5-B38A-AC40-2857C69443EF}"/>
          </ac:spMkLst>
        </pc:spChg>
        <pc:spChg chg="add mod">
          <ac:chgData name="Bogdan Moga" userId="c371410c66d24a95" providerId="LiveId" clId="{405D2B12-CE10-4F28-A195-41FC66FAE83D}" dt="2026-07-22T22:07:47.580" v="255" actId="113"/>
          <ac:spMkLst>
            <pc:docMk/>
            <pc:sldMk cId="4272618548" sldId="263"/>
            <ac:spMk id="16" creationId="{69A5F7D8-986A-870E-5F9D-1E93C49CFD76}"/>
          </ac:spMkLst>
        </pc:spChg>
        <pc:picChg chg="add mod">
          <ac:chgData name="Bogdan Moga" userId="c371410c66d24a95" providerId="LiveId" clId="{405D2B12-CE10-4F28-A195-41FC66FAE83D}" dt="2026-07-22T22:06:03.151" v="243" actId="1076"/>
          <ac:picMkLst>
            <pc:docMk/>
            <pc:sldMk cId="4272618548" sldId="263"/>
            <ac:picMk id="18" creationId="{2E4A7744-CBDF-11AD-CC00-2169D6B1384E}"/>
          </ac:picMkLst>
        </pc:picChg>
        <pc:picChg chg="add mod">
          <ac:chgData name="Bogdan Moga" userId="c371410c66d24a95" providerId="LiveId" clId="{405D2B12-CE10-4F28-A195-41FC66FAE83D}" dt="2026-07-22T22:06:42.276" v="248" actId="1076"/>
          <ac:picMkLst>
            <pc:docMk/>
            <pc:sldMk cId="4272618548" sldId="263"/>
            <ac:picMk id="20" creationId="{C47E1DEA-D549-55E1-7418-1D5183B457BD}"/>
          </ac:picMkLst>
        </pc:picChg>
        <pc:picChg chg="add mod">
          <ac:chgData name="Bogdan Moga" userId="c371410c66d24a95" providerId="LiveId" clId="{405D2B12-CE10-4F28-A195-41FC66FAE83D}" dt="2026-07-22T22:07:33.616" v="252" actId="1076"/>
          <ac:picMkLst>
            <pc:docMk/>
            <pc:sldMk cId="4272618548" sldId="263"/>
            <ac:picMk id="22" creationId="{E2C9CC90-B3D7-98E8-BE27-0057B1AB06BF}"/>
          </ac:picMkLst>
        </pc:picChg>
      </pc:sldChg>
      <pc:sldChg chg="addSp delSp modSp new mod">
        <pc:chgData name="Bogdan Moga" userId="c371410c66d24a95" providerId="LiveId" clId="{405D2B12-CE10-4F28-A195-41FC66FAE83D}" dt="2026-07-22T23:18:44.694" v="403" actId="20577"/>
        <pc:sldMkLst>
          <pc:docMk/>
          <pc:sldMk cId="3001673638" sldId="264"/>
        </pc:sldMkLst>
        <pc:spChg chg="mod">
          <ac:chgData name="Bogdan Moga" userId="c371410c66d24a95" providerId="LiveId" clId="{405D2B12-CE10-4F28-A195-41FC66FAE83D}" dt="2026-07-22T23:16:32.838" v="389" actId="1076"/>
          <ac:spMkLst>
            <pc:docMk/>
            <pc:sldMk cId="3001673638" sldId="264"/>
            <ac:spMk id="2" creationId="{13CBD925-2C7B-AA2D-78F1-CFC194F9CEBA}"/>
          </ac:spMkLst>
        </pc:spChg>
        <pc:spChg chg="del">
          <ac:chgData name="Bogdan Moga" userId="c371410c66d24a95" providerId="LiveId" clId="{405D2B12-CE10-4F28-A195-41FC66FAE83D}" dt="2026-07-22T22:46:44.013" v="270" actId="478"/>
          <ac:spMkLst>
            <pc:docMk/>
            <pc:sldMk cId="3001673638" sldId="264"/>
            <ac:spMk id="3" creationId="{161E894A-2305-4F60-EA30-B4DE9FB65EF0}"/>
          </ac:spMkLst>
        </pc:spChg>
        <pc:spChg chg="add mod">
          <ac:chgData name="Bogdan Moga" userId="c371410c66d24a95" providerId="LiveId" clId="{405D2B12-CE10-4F28-A195-41FC66FAE83D}" dt="2026-07-22T23:16:39.138" v="391" actId="1076"/>
          <ac:spMkLst>
            <pc:docMk/>
            <pc:sldMk cId="3001673638" sldId="264"/>
            <ac:spMk id="4" creationId="{05605B3E-04F4-BFFA-63E2-85CFDE14C1D9}"/>
          </ac:spMkLst>
        </pc:spChg>
        <pc:spChg chg="add mod">
          <ac:chgData name="Bogdan Moga" userId="c371410c66d24a95" providerId="LiveId" clId="{405D2B12-CE10-4F28-A195-41FC66FAE83D}" dt="2026-07-22T23:16:35.888" v="390" actId="1076"/>
          <ac:spMkLst>
            <pc:docMk/>
            <pc:sldMk cId="3001673638" sldId="264"/>
            <ac:spMk id="5" creationId="{E9B8DE60-71E1-26D7-F1A4-F310309EA8A1}"/>
          </ac:spMkLst>
        </pc:spChg>
        <pc:spChg chg="add mod">
          <ac:chgData name="Bogdan Moga" userId="c371410c66d24a95" providerId="LiveId" clId="{405D2B12-CE10-4F28-A195-41FC66FAE83D}" dt="2026-07-22T23:16:59.566" v="397" actId="1076"/>
          <ac:spMkLst>
            <pc:docMk/>
            <pc:sldMk cId="3001673638" sldId="264"/>
            <ac:spMk id="6" creationId="{DB51B11A-EE8B-7573-4F51-435930CA34C0}"/>
          </ac:spMkLst>
        </pc:spChg>
        <pc:spChg chg="add mod">
          <ac:chgData name="Bogdan Moga" userId="c371410c66d24a95" providerId="LiveId" clId="{405D2B12-CE10-4F28-A195-41FC66FAE83D}" dt="2026-07-22T23:16:51.918" v="395" actId="1076"/>
          <ac:spMkLst>
            <pc:docMk/>
            <pc:sldMk cId="3001673638" sldId="264"/>
            <ac:spMk id="7" creationId="{33B3E8A0-1749-50BF-F096-9AE53D5B8727}"/>
          </ac:spMkLst>
        </pc:spChg>
        <pc:spChg chg="add mod">
          <ac:chgData name="Bogdan Moga" userId="c371410c66d24a95" providerId="LiveId" clId="{405D2B12-CE10-4F28-A195-41FC66FAE83D}" dt="2026-07-22T23:18:44.694" v="403" actId="20577"/>
          <ac:spMkLst>
            <pc:docMk/>
            <pc:sldMk cId="3001673638" sldId="264"/>
            <ac:spMk id="8" creationId="{C14160AF-EE45-0F56-420B-0558AE6C4410}"/>
          </ac:spMkLst>
        </pc:spChg>
        <pc:spChg chg="add mod">
          <ac:chgData name="Bogdan Moga" userId="c371410c66d24a95" providerId="LiveId" clId="{405D2B12-CE10-4F28-A195-41FC66FAE83D}" dt="2026-07-22T23:16:43.717" v="393" actId="1076"/>
          <ac:spMkLst>
            <pc:docMk/>
            <pc:sldMk cId="3001673638" sldId="264"/>
            <ac:spMk id="9" creationId="{45134F70-987F-9806-BB2D-C0FA9FC850C5}"/>
          </ac:spMkLst>
        </pc:spChg>
        <pc:spChg chg="add mod">
          <ac:chgData name="Bogdan Moga" userId="c371410c66d24a95" providerId="LiveId" clId="{405D2B12-CE10-4F28-A195-41FC66FAE83D}" dt="2026-07-22T23:16:48.227" v="394" actId="1076"/>
          <ac:spMkLst>
            <pc:docMk/>
            <pc:sldMk cId="3001673638" sldId="264"/>
            <ac:spMk id="10" creationId="{6475EDA5-5658-BD0E-33E9-9858613E6CB4}"/>
          </ac:spMkLst>
        </pc:spChg>
        <pc:spChg chg="add mod">
          <ac:chgData name="Bogdan Moga" userId="c371410c66d24a95" providerId="LiveId" clId="{405D2B12-CE10-4F28-A195-41FC66FAE83D}" dt="2026-07-22T23:16:55.827" v="396" actId="1076"/>
          <ac:spMkLst>
            <pc:docMk/>
            <pc:sldMk cId="3001673638" sldId="264"/>
            <ac:spMk id="11" creationId="{ACD2EAEF-8F5F-225D-57EF-60A82FE8506B}"/>
          </ac:spMkLst>
        </pc:spChg>
        <pc:spChg chg="add">
          <ac:chgData name="Bogdan Moga" userId="c371410c66d24a95" providerId="LiveId" clId="{405D2B12-CE10-4F28-A195-41FC66FAE83D}" dt="2026-07-22T22:56:27.476" v="307" actId="22"/>
          <ac:spMkLst>
            <pc:docMk/>
            <pc:sldMk cId="3001673638" sldId="264"/>
            <ac:spMk id="13" creationId="{AE04C745-BBEA-4731-DC81-9189DF088477}"/>
          </ac:spMkLst>
        </pc:spChg>
        <pc:spChg chg="add mod">
          <ac:chgData name="Bogdan Moga" userId="c371410c66d24a95" providerId="LiveId" clId="{405D2B12-CE10-4F28-A195-41FC66FAE83D}" dt="2026-07-22T23:17:08.032" v="400" actId="1076"/>
          <ac:spMkLst>
            <pc:docMk/>
            <pc:sldMk cId="3001673638" sldId="264"/>
            <ac:spMk id="14" creationId="{367906FD-CF2F-2CBF-EDFE-1D2171F9053B}"/>
          </ac:spMkLst>
        </pc:spChg>
        <pc:spChg chg="add mod">
          <ac:chgData name="Bogdan Moga" userId="c371410c66d24a95" providerId="LiveId" clId="{405D2B12-CE10-4F28-A195-41FC66FAE83D}" dt="2026-07-22T23:17:10.107" v="401" actId="1076"/>
          <ac:spMkLst>
            <pc:docMk/>
            <pc:sldMk cId="3001673638" sldId="264"/>
            <ac:spMk id="15" creationId="{13B3EEE2-F521-78BA-B487-F110ECD357E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41C613-CBF0-4104-8894-B0E5F255DD0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26E5DEF-5C71-476B-A0A8-EFEC10C70D20}">
      <dgm:prSet phldrT="[Text]" custT="1"/>
      <dgm:spPr/>
      <dgm:t>
        <a:bodyPr/>
        <a:lstStyle/>
        <a:p>
          <a:pPr>
            <a:buNone/>
          </a:pPr>
          <a:r>
            <a:rPr lang="en-GB" sz="3200" dirty="0"/>
            <a:t>Working with Data</a:t>
          </a:r>
        </a:p>
      </dgm:t>
    </dgm:pt>
    <dgm:pt modelId="{592518AB-3AFA-468A-832C-E5EEC322E35F}" type="parTrans" cxnId="{4A542FAE-8DD2-4796-8824-D40B4B1CB6B6}">
      <dgm:prSet/>
      <dgm:spPr/>
      <dgm:t>
        <a:bodyPr/>
        <a:lstStyle/>
        <a:p>
          <a:endParaRPr lang="en-GB"/>
        </a:p>
      </dgm:t>
    </dgm:pt>
    <dgm:pt modelId="{1C928E72-B02B-4D0B-BA46-F8CA7CBEC583}" type="sibTrans" cxnId="{4A542FAE-8DD2-4796-8824-D40B4B1CB6B6}">
      <dgm:prSet/>
      <dgm:spPr/>
      <dgm:t>
        <a:bodyPr/>
        <a:lstStyle/>
        <a:p>
          <a:endParaRPr lang="en-GB"/>
        </a:p>
      </dgm:t>
    </dgm:pt>
    <dgm:pt modelId="{09F1B8DC-2F99-4E88-8298-4E695C534221}">
      <dgm:prSet phldrT="[Text]"/>
      <dgm:spPr/>
      <dgm:t>
        <a:bodyPr/>
        <a:lstStyle/>
        <a:p>
          <a:pPr algn="ctr">
            <a:buFont typeface="Arial" panose="020B0604020202020204" pitchFamily="34" charset="0"/>
            <a:buNone/>
          </a:pPr>
          <a:r>
            <a:rPr lang="en-GB" sz="1700" b="1" u="none" dirty="0"/>
            <a:t>BrightTech Repairs Spreadsheet</a:t>
          </a:r>
        </a:p>
      </dgm:t>
    </dgm:pt>
    <dgm:pt modelId="{9B873720-6632-413F-A986-9FD501BFD130}" type="parTrans" cxnId="{7330D364-4BCC-4359-95E7-A9F0BBD81515}">
      <dgm:prSet/>
      <dgm:spPr/>
      <dgm:t>
        <a:bodyPr/>
        <a:lstStyle/>
        <a:p>
          <a:endParaRPr lang="en-GB"/>
        </a:p>
      </dgm:t>
    </dgm:pt>
    <dgm:pt modelId="{67122EFB-A7A9-4482-8EF0-900839196B79}" type="sibTrans" cxnId="{7330D364-4BCC-4359-95E7-A9F0BBD81515}">
      <dgm:prSet/>
      <dgm:spPr/>
      <dgm:t>
        <a:bodyPr/>
        <a:lstStyle/>
        <a:p>
          <a:endParaRPr lang="en-GB"/>
        </a:p>
      </dgm:t>
    </dgm:pt>
    <dgm:pt modelId="{C0F0D420-1067-4E3B-9A31-5BE3D414AE49}">
      <dgm:prSet phldrT="[Text]"/>
      <dgm:spPr/>
      <dgm:t>
        <a:bodyPr/>
        <a:lstStyle/>
        <a:p>
          <a:pPr>
            <a:buNone/>
          </a:pPr>
          <a:r>
            <a:rPr lang="en-GB" dirty="0"/>
            <a:t>Managing Digital Information</a:t>
          </a:r>
        </a:p>
      </dgm:t>
    </dgm:pt>
    <dgm:pt modelId="{11B88C4F-812E-4897-9D04-7C1F7E5181A0}" type="parTrans" cxnId="{B2B74566-0978-42D9-AA45-B50D2C495027}">
      <dgm:prSet/>
      <dgm:spPr/>
      <dgm:t>
        <a:bodyPr/>
        <a:lstStyle/>
        <a:p>
          <a:endParaRPr lang="en-GB"/>
        </a:p>
      </dgm:t>
    </dgm:pt>
    <dgm:pt modelId="{CA7EC373-DCCB-4C12-BD95-584D495F1293}" type="sibTrans" cxnId="{B2B74566-0978-42D9-AA45-B50D2C495027}">
      <dgm:prSet/>
      <dgm:spPr/>
      <dgm:t>
        <a:bodyPr/>
        <a:lstStyle/>
        <a:p>
          <a:endParaRPr lang="en-GB"/>
        </a:p>
      </dgm:t>
    </dgm:pt>
    <dgm:pt modelId="{F85455A9-D4EF-4A7C-9BCD-6041814AE296}">
      <dgm:prSet phldrT="[Text]"/>
      <dgm:spPr/>
      <dgm:t>
        <a:bodyPr/>
        <a:lstStyle/>
        <a:p>
          <a:pPr algn="ctr">
            <a:lnSpc>
              <a:spcPct val="100000"/>
            </a:lnSpc>
            <a:buNone/>
          </a:pPr>
          <a:r>
            <a:rPr lang="en-GB" sz="1700" b="1" u="none" dirty="0"/>
            <a:t>File Management Activity</a:t>
          </a:r>
        </a:p>
      </dgm:t>
    </dgm:pt>
    <dgm:pt modelId="{B758E09C-6111-44B1-9C7C-3EEF803AFA52}" type="parTrans" cxnId="{837930A3-7EEB-4A28-B69A-05A2B6630C7F}">
      <dgm:prSet/>
      <dgm:spPr/>
      <dgm:t>
        <a:bodyPr/>
        <a:lstStyle/>
        <a:p>
          <a:endParaRPr lang="en-GB"/>
        </a:p>
      </dgm:t>
    </dgm:pt>
    <dgm:pt modelId="{DB89A7AC-780C-4659-B363-2AA40F71C6D7}" type="sibTrans" cxnId="{837930A3-7EEB-4A28-B69A-05A2B6630C7F}">
      <dgm:prSet/>
      <dgm:spPr/>
      <dgm:t>
        <a:bodyPr/>
        <a:lstStyle/>
        <a:p>
          <a:endParaRPr lang="en-GB"/>
        </a:p>
      </dgm:t>
    </dgm:pt>
    <dgm:pt modelId="{4CADF5CB-1EAF-4106-8C76-E3B81D54121E}">
      <dgm:prSet phldrT="[Text]"/>
      <dgm:spPr/>
      <dgm:t>
        <a:bodyPr/>
        <a:lstStyle/>
        <a:p>
          <a:pPr>
            <a:buNone/>
          </a:pPr>
          <a:r>
            <a:rPr lang="en-GB" dirty="0"/>
            <a:t>Finding Reliable Information</a:t>
          </a:r>
        </a:p>
      </dgm:t>
    </dgm:pt>
    <dgm:pt modelId="{61E7CB22-4636-4E5B-B010-6BF725C0F60B}" type="parTrans" cxnId="{0DF3C0F0-4117-4F2C-9173-19A10D530AD8}">
      <dgm:prSet/>
      <dgm:spPr/>
      <dgm:t>
        <a:bodyPr/>
        <a:lstStyle/>
        <a:p>
          <a:endParaRPr lang="en-GB"/>
        </a:p>
      </dgm:t>
    </dgm:pt>
    <dgm:pt modelId="{844AFE64-E0DB-4529-93F9-3E27E9738FF1}" type="sibTrans" cxnId="{0DF3C0F0-4117-4F2C-9173-19A10D530AD8}">
      <dgm:prSet/>
      <dgm:spPr/>
      <dgm:t>
        <a:bodyPr/>
        <a:lstStyle/>
        <a:p>
          <a:endParaRPr lang="en-GB"/>
        </a:p>
      </dgm:t>
    </dgm:pt>
    <dgm:pt modelId="{A0460CE8-C98A-4AE1-AC75-8DA0E208AE91}">
      <dgm:prSet phldrT="[Text]"/>
      <dgm:spPr/>
      <dgm:t>
        <a:bodyPr/>
        <a:lstStyle/>
        <a:p>
          <a:pPr algn="ctr">
            <a:buNone/>
          </a:pPr>
          <a:r>
            <a:rPr lang="en-GB" sz="1800" b="1" u="none" dirty="0"/>
            <a:t>Online Research Activity</a:t>
          </a:r>
        </a:p>
      </dgm:t>
    </dgm:pt>
    <dgm:pt modelId="{86545898-8819-4C1E-A649-9E33DBA48AFC}" type="parTrans" cxnId="{E63A079F-8118-4671-9F46-6B4519396C45}">
      <dgm:prSet/>
      <dgm:spPr/>
      <dgm:t>
        <a:bodyPr/>
        <a:lstStyle/>
        <a:p>
          <a:endParaRPr lang="en-GB"/>
        </a:p>
      </dgm:t>
    </dgm:pt>
    <dgm:pt modelId="{E78D0BD1-F2D5-4F45-82BC-A72191724C7F}" type="sibTrans" cxnId="{E63A079F-8118-4671-9F46-6B4519396C45}">
      <dgm:prSet/>
      <dgm:spPr/>
      <dgm:t>
        <a:bodyPr/>
        <a:lstStyle/>
        <a:p>
          <a:endParaRPr lang="en-GB"/>
        </a:p>
      </dgm:t>
    </dgm:pt>
    <dgm:pt modelId="{925C4B60-0CE9-47ED-AE17-9D6EB05A405D}">
      <dgm:prSet phldrT="[Text]"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600" dirty="0"/>
            <a:t>I used Excel to organise repair information, calculate totals and present the results clearly.</a:t>
          </a:r>
        </a:p>
      </dgm:t>
    </dgm:pt>
    <dgm:pt modelId="{5F4D29B3-1481-4766-807A-CD4CC459DAF7}" type="parTrans" cxnId="{03BF46E6-5D2B-497F-A4B7-9C64BEBA3ACF}">
      <dgm:prSet/>
      <dgm:spPr/>
      <dgm:t>
        <a:bodyPr/>
        <a:lstStyle/>
        <a:p>
          <a:endParaRPr lang="en-GB"/>
        </a:p>
      </dgm:t>
    </dgm:pt>
    <dgm:pt modelId="{3FC43112-FDAD-4A80-9204-1F30BFB924EB}" type="sibTrans" cxnId="{03BF46E6-5D2B-497F-A4B7-9C64BEBA3ACF}">
      <dgm:prSet/>
      <dgm:spPr/>
      <dgm:t>
        <a:bodyPr/>
        <a:lstStyle/>
        <a:p>
          <a:endParaRPr lang="en-GB"/>
        </a:p>
      </dgm:t>
    </dgm:pt>
    <dgm:pt modelId="{12B0E39D-0A2E-4623-B8F3-536D71021FCB}">
      <dgm:prSet custT="1"/>
      <dgm:spPr/>
      <dgm:t>
        <a:bodyPr/>
        <a:lstStyle/>
        <a:p>
          <a:pPr algn="l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en-GB" sz="1600" dirty="0"/>
            <a:t>I improved a disorganised folder by grouping files, creating clear categories and removing unnecessary items.</a:t>
          </a:r>
        </a:p>
      </dgm:t>
    </dgm:pt>
    <dgm:pt modelId="{48BDD1F1-2BB1-4581-BB2B-D5BB6E59523E}" type="parTrans" cxnId="{FFC92475-29CE-49C9-A736-28FB23A2CF0A}">
      <dgm:prSet/>
      <dgm:spPr/>
      <dgm:t>
        <a:bodyPr/>
        <a:lstStyle/>
        <a:p>
          <a:endParaRPr lang="en-GB"/>
        </a:p>
      </dgm:t>
    </dgm:pt>
    <dgm:pt modelId="{6396C4C8-9E9E-47F9-BFB3-9AE429AD862D}" type="sibTrans" cxnId="{FFC92475-29CE-49C9-A736-28FB23A2CF0A}">
      <dgm:prSet/>
      <dgm:spPr/>
      <dgm:t>
        <a:bodyPr/>
        <a:lstStyle/>
        <a:p>
          <a:endParaRPr lang="en-GB"/>
        </a:p>
      </dgm:t>
    </dgm:pt>
    <dgm:pt modelId="{9B9B836C-E772-42D2-B935-EE0FEADC7B5B}">
      <dgm:prSet custT="1"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GB" sz="1600" dirty="0"/>
            <a:t>I used more specific search terms and selected information from official and academic sources.</a:t>
          </a:r>
        </a:p>
      </dgm:t>
    </dgm:pt>
    <dgm:pt modelId="{C9E5AE08-1DE9-4801-93FF-255A2A59455D}" type="parTrans" cxnId="{9DF350C3-B7E7-42DB-A2F6-DCDB7BD3EAB4}">
      <dgm:prSet/>
      <dgm:spPr/>
      <dgm:t>
        <a:bodyPr/>
        <a:lstStyle/>
        <a:p>
          <a:endParaRPr lang="en-GB"/>
        </a:p>
      </dgm:t>
    </dgm:pt>
    <dgm:pt modelId="{E0F27CDC-985C-4E98-8BD4-681A3A493D9F}" type="sibTrans" cxnId="{9DF350C3-B7E7-42DB-A2F6-DCDB7BD3EAB4}">
      <dgm:prSet/>
      <dgm:spPr/>
      <dgm:t>
        <a:bodyPr/>
        <a:lstStyle/>
        <a:p>
          <a:endParaRPr lang="en-GB"/>
        </a:p>
      </dgm:t>
    </dgm:pt>
    <dgm:pt modelId="{8A69FDF6-3F53-44FF-BF3B-F7E20A4AD019}" type="pres">
      <dgm:prSet presAssocID="{F641C613-CBF0-4104-8894-B0E5F255DD02}" presName="Name0" presStyleCnt="0">
        <dgm:presLayoutVars>
          <dgm:dir/>
          <dgm:animLvl val="lvl"/>
          <dgm:resizeHandles val="exact"/>
        </dgm:presLayoutVars>
      </dgm:prSet>
      <dgm:spPr/>
    </dgm:pt>
    <dgm:pt modelId="{D77244A4-E73E-47E5-AD03-3C34F0BD1B2E}" type="pres">
      <dgm:prSet presAssocID="{226E5DEF-5C71-476B-A0A8-EFEC10C70D20}" presName="linNode" presStyleCnt="0"/>
      <dgm:spPr/>
    </dgm:pt>
    <dgm:pt modelId="{FF9D4D79-2585-4DDB-A88C-B4431429BBEE}" type="pres">
      <dgm:prSet presAssocID="{226E5DEF-5C71-476B-A0A8-EFEC10C70D20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061070F-B6A5-433E-80B3-8B26AFBC0DFA}" type="pres">
      <dgm:prSet presAssocID="{226E5DEF-5C71-476B-A0A8-EFEC10C70D20}" presName="descendantText" presStyleLbl="alignAccFollowNode1" presStyleIdx="0" presStyleCnt="3">
        <dgm:presLayoutVars>
          <dgm:bulletEnabled val="1"/>
        </dgm:presLayoutVars>
      </dgm:prSet>
      <dgm:spPr/>
    </dgm:pt>
    <dgm:pt modelId="{FF9EB737-D55F-4084-BF56-F364EC0A49A1}" type="pres">
      <dgm:prSet presAssocID="{1C928E72-B02B-4D0B-BA46-F8CA7CBEC583}" presName="sp" presStyleCnt="0"/>
      <dgm:spPr/>
    </dgm:pt>
    <dgm:pt modelId="{5B3808BD-573D-4AD5-B712-42BF93B9860C}" type="pres">
      <dgm:prSet presAssocID="{C0F0D420-1067-4E3B-9A31-5BE3D414AE49}" presName="linNode" presStyleCnt="0"/>
      <dgm:spPr/>
    </dgm:pt>
    <dgm:pt modelId="{6B1560EF-CBF8-454B-BC95-65A4D7918E68}" type="pres">
      <dgm:prSet presAssocID="{C0F0D420-1067-4E3B-9A31-5BE3D414AE49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EFA854B-9B5F-4C1C-93C5-9A6893B47664}" type="pres">
      <dgm:prSet presAssocID="{C0F0D420-1067-4E3B-9A31-5BE3D414AE49}" presName="descendantText" presStyleLbl="alignAccFollowNode1" presStyleIdx="1" presStyleCnt="3">
        <dgm:presLayoutVars>
          <dgm:bulletEnabled val="1"/>
        </dgm:presLayoutVars>
      </dgm:prSet>
      <dgm:spPr/>
    </dgm:pt>
    <dgm:pt modelId="{DB296781-0723-4F09-B315-5AC11626AE95}" type="pres">
      <dgm:prSet presAssocID="{CA7EC373-DCCB-4C12-BD95-584D495F1293}" presName="sp" presStyleCnt="0"/>
      <dgm:spPr/>
    </dgm:pt>
    <dgm:pt modelId="{651AEFF7-57B6-4608-BF79-019C05127EE0}" type="pres">
      <dgm:prSet presAssocID="{4CADF5CB-1EAF-4106-8C76-E3B81D54121E}" presName="linNode" presStyleCnt="0"/>
      <dgm:spPr/>
    </dgm:pt>
    <dgm:pt modelId="{294A3783-2C0F-40AA-B941-EA6AA92721FD}" type="pres">
      <dgm:prSet presAssocID="{4CADF5CB-1EAF-4106-8C76-E3B81D54121E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0B70B697-5627-4A14-8A17-D30F0FD24DA8}" type="pres">
      <dgm:prSet presAssocID="{4CADF5CB-1EAF-4106-8C76-E3B81D54121E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AE2EC1B-691C-4930-812A-6D3739E6EBA1}" type="presOf" srcId="{A0460CE8-C98A-4AE1-AC75-8DA0E208AE91}" destId="{0B70B697-5627-4A14-8A17-D30F0FD24DA8}" srcOrd="0" destOrd="0" presId="urn:microsoft.com/office/officeart/2005/8/layout/vList5"/>
    <dgm:cxn modelId="{977C0939-E0CF-4BC5-8F9B-5E7820C9A8D3}" type="presOf" srcId="{9B9B836C-E772-42D2-B935-EE0FEADC7B5B}" destId="{0B70B697-5627-4A14-8A17-D30F0FD24DA8}" srcOrd="0" destOrd="1" presId="urn:microsoft.com/office/officeart/2005/8/layout/vList5"/>
    <dgm:cxn modelId="{7330D364-4BCC-4359-95E7-A9F0BBD81515}" srcId="{226E5DEF-5C71-476B-A0A8-EFEC10C70D20}" destId="{09F1B8DC-2F99-4E88-8298-4E695C534221}" srcOrd="0" destOrd="0" parTransId="{9B873720-6632-413F-A986-9FD501BFD130}" sibTransId="{67122EFB-A7A9-4482-8EF0-900839196B79}"/>
    <dgm:cxn modelId="{B2B74566-0978-42D9-AA45-B50D2C495027}" srcId="{F641C613-CBF0-4104-8894-B0E5F255DD02}" destId="{C0F0D420-1067-4E3B-9A31-5BE3D414AE49}" srcOrd="1" destOrd="0" parTransId="{11B88C4F-812E-4897-9D04-7C1F7E5181A0}" sibTransId="{CA7EC373-DCCB-4C12-BD95-584D495F1293}"/>
    <dgm:cxn modelId="{FFC92475-29CE-49C9-A736-28FB23A2CF0A}" srcId="{C0F0D420-1067-4E3B-9A31-5BE3D414AE49}" destId="{12B0E39D-0A2E-4623-B8F3-536D71021FCB}" srcOrd="1" destOrd="0" parTransId="{48BDD1F1-2BB1-4581-BB2B-D5BB6E59523E}" sibTransId="{6396C4C8-9E9E-47F9-BFB3-9AE429AD862D}"/>
    <dgm:cxn modelId="{8380CA8D-2031-426C-AC69-69269AA00CC2}" type="presOf" srcId="{925C4B60-0CE9-47ED-AE17-9D6EB05A405D}" destId="{B061070F-B6A5-433E-80B3-8B26AFBC0DFA}" srcOrd="0" destOrd="1" presId="urn:microsoft.com/office/officeart/2005/8/layout/vList5"/>
    <dgm:cxn modelId="{4448D991-3862-42F6-B679-2DE7D1887A6C}" type="presOf" srcId="{09F1B8DC-2F99-4E88-8298-4E695C534221}" destId="{B061070F-B6A5-433E-80B3-8B26AFBC0DFA}" srcOrd="0" destOrd="0" presId="urn:microsoft.com/office/officeart/2005/8/layout/vList5"/>
    <dgm:cxn modelId="{E63A079F-8118-4671-9F46-6B4519396C45}" srcId="{4CADF5CB-1EAF-4106-8C76-E3B81D54121E}" destId="{A0460CE8-C98A-4AE1-AC75-8DA0E208AE91}" srcOrd="0" destOrd="0" parTransId="{86545898-8819-4C1E-A649-9E33DBA48AFC}" sibTransId="{E78D0BD1-F2D5-4F45-82BC-A72191724C7F}"/>
    <dgm:cxn modelId="{C00E4BA0-1839-4D9F-8737-FA087F696C74}" type="presOf" srcId="{F641C613-CBF0-4104-8894-B0E5F255DD02}" destId="{8A69FDF6-3F53-44FF-BF3B-F7E20A4AD019}" srcOrd="0" destOrd="0" presId="urn:microsoft.com/office/officeart/2005/8/layout/vList5"/>
    <dgm:cxn modelId="{2D0F1DA3-2833-4271-BAA2-F5F64FCA12F1}" type="presOf" srcId="{12B0E39D-0A2E-4623-B8F3-536D71021FCB}" destId="{6EFA854B-9B5F-4C1C-93C5-9A6893B47664}" srcOrd="0" destOrd="1" presId="urn:microsoft.com/office/officeart/2005/8/layout/vList5"/>
    <dgm:cxn modelId="{837930A3-7EEB-4A28-B69A-05A2B6630C7F}" srcId="{C0F0D420-1067-4E3B-9A31-5BE3D414AE49}" destId="{F85455A9-D4EF-4A7C-9BCD-6041814AE296}" srcOrd="0" destOrd="0" parTransId="{B758E09C-6111-44B1-9C7C-3EEF803AFA52}" sibTransId="{DB89A7AC-780C-4659-B363-2AA40F71C6D7}"/>
    <dgm:cxn modelId="{CCD99BAC-1C31-4051-8474-9BDE4E8C5B94}" type="presOf" srcId="{F85455A9-D4EF-4A7C-9BCD-6041814AE296}" destId="{6EFA854B-9B5F-4C1C-93C5-9A6893B47664}" srcOrd="0" destOrd="0" presId="urn:microsoft.com/office/officeart/2005/8/layout/vList5"/>
    <dgm:cxn modelId="{3E4887AD-6CDC-48ED-AC6B-2A9E9CB86CA3}" type="presOf" srcId="{4CADF5CB-1EAF-4106-8C76-E3B81D54121E}" destId="{294A3783-2C0F-40AA-B941-EA6AA92721FD}" srcOrd="0" destOrd="0" presId="urn:microsoft.com/office/officeart/2005/8/layout/vList5"/>
    <dgm:cxn modelId="{4A542FAE-8DD2-4796-8824-D40B4B1CB6B6}" srcId="{F641C613-CBF0-4104-8894-B0E5F255DD02}" destId="{226E5DEF-5C71-476B-A0A8-EFEC10C70D20}" srcOrd="0" destOrd="0" parTransId="{592518AB-3AFA-468A-832C-E5EEC322E35F}" sibTransId="{1C928E72-B02B-4D0B-BA46-F8CA7CBEC583}"/>
    <dgm:cxn modelId="{9DF350C3-B7E7-42DB-A2F6-DCDB7BD3EAB4}" srcId="{4CADF5CB-1EAF-4106-8C76-E3B81D54121E}" destId="{9B9B836C-E772-42D2-B935-EE0FEADC7B5B}" srcOrd="1" destOrd="0" parTransId="{C9E5AE08-1DE9-4801-93FF-255A2A59455D}" sibTransId="{E0F27CDC-985C-4E98-8BD4-681A3A493D9F}"/>
    <dgm:cxn modelId="{DA0217D1-EFC4-48E2-8422-B7C18F5FD2D0}" type="presOf" srcId="{C0F0D420-1067-4E3B-9A31-5BE3D414AE49}" destId="{6B1560EF-CBF8-454B-BC95-65A4D7918E68}" srcOrd="0" destOrd="0" presId="urn:microsoft.com/office/officeart/2005/8/layout/vList5"/>
    <dgm:cxn modelId="{03BF46E6-5D2B-497F-A4B7-9C64BEBA3ACF}" srcId="{226E5DEF-5C71-476B-A0A8-EFEC10C70D20}" destId="{925C4B60-0CE9-47ED-AE17-9D6EB05A405D}" srcOrd="1" destOrd="0" parTransId="{5F4D29B3-1481-4766-807A-CD4CC459DAF7}" sibTransId="{3FC43112-FDAD-4A80-9204-1F30BFB924EB}"/>
    <dgm:cxn modelId="{7D2954E9-159E-4B05-9B6D-D3E30940078B}" type="presOf" srcId="{226E5DEF-5C71-476B-A0A8-EFEC10C70D20}" destId="{FF9D4D79-2585-4DDB-A88C-B4431429BBEE}" srcOrd="0" destOrd="0" presId="urn:microsoft.com/office/officeart/2005/8/layout/vList5"/>
    <dgm:cxn modelId="{0DF3C0F0-4117-4F2C-9173-19A10D530AD8}" srcId="{F641C613-CBF0-4104-8894-B0E5F255DD02}" destId="{4CADF5CB-1EAF-4106-8C76-E3B81D54121E}" srcOrd="2" destOrd="0" parTransId="{61E7CB22-4636-4E5B-B010-6BF725C0F60B}" sibTransId="{844AFE64-E0DB-4529-93F9-3E27E9738FF1}"/>
    <dgm:cxn modelId="{5A634E13-A5AE-4D6D-96A4-30272183736E}" type="presParOf" srcId="{8A69FDF6-3F53-44FF-BF3B-F7E20A4AD019}" destId="{D77244A4-E73E-47E5-AD03-3C34F0BD1B2E}" srcOrd="0" destOrd="0" presId="urn:microsoft.com/office/officeart/2005/8/layout/vList5"/>
    <dgm:cxn modelId="{352264B9-5F33-41F5-949A-CE2B6E277A3A}" type="presParOf" srcId="{D77244A4-E73E-47E5-AD03-3C34F0BD1B2E}" destId="{FF9D4D79-2585-4DDB-A88C-B4431429BBEE}" srcOrd="0" destOrd="0" presId="urn:microsoft.com/office/officeart/2005/8/layout/vList5"/>
    <dgm:cxn modelId="{E4AC50A1-7E9C-474E-BEE7-2FC146F5871E}" type="presParOf" srcId="{D77244A4-E73E-47E5-AD03-3C34F0BD1B2E}" destId="{B061070F-B6A5-433E-80B3-8B26AFBC0DFA}" srcOrd="1" destOrd="0" presId="urn:microsoft.com/office/officeart/2005/8/layout/vList5"/>
    <dgm:cxn modelId="{A260EF8E-6CDC-4863-9575-68DCB9CB358E}" type="presParOf" srcId="{8A69FDF6-3F53-44FF-BF3B-F7E20A4AD019}" destId="{FF9EB737-D55F-4084-BF56-F364EC0A49A1}" srcOrd="1" destOrd="0" presId="urn:microsoft.com/office/officeart/2005/8/layout/vList5"/>
    <dgm:cxn modelId="{4B3C9BE3-438A-466E-8D79-A07E9D68637D}" type="presParOf" srcId="{8A69FDF6-3F53-44FF-BF3B-F7E20A4AD019}" destId="{5B3808BD-573D-4AD5-B712-42BF93B9860C}" srcOrd="2" destOrd="0" presId="urn:microsoft.com/office/officeart/2005/8/layout/vList5"/>
    <dgm:cxn modelId="{0A8A58BA-5575-41B7-91FA-166641BB18EF}" type="presParOf" srcId="{5B3808BD-573D-4AD5-B712-42BF93B9860C}" destId="{6B1560EF-CBF8-454B-BC95-65A4D7918E68}" srcOrd="0" destOrd="0" presId="urn:microsoft.com/office/officeart/2005/8/layout/vList5"/>
    <dgm:cxn modelId="{D9C31526-7F5B-46E9-95D3-6DDCDB531C77}" type="presParOf" srcId="{5B3808BD-573D-4AD5-B712-42BF93B9860C}" destId="{6EFA854B-9B5F-4C1C-93C5-9A6893B47664}" srcOrd="1" destOrd="0" presId="urn:microsoft.com/office/officeart/2005/8/layout/vList5"/>
    <dgm:cxn modelId="{F6578285-CC4C-4EDE-A89D-F1074FB59FF8}" type="presParOf" srcId="{8A69FDF6-3F53-44FF-BF3B-F7E20A4AD019}" destId="{DB296781-0723-4F09-B315-5AC11626AE95}" srcOrd="3" destOrd="0" presId="urn:microsoft.com/office/officeart/2005/8/layout/vList5"/>
    <dgm:cxn modelId="{D4EB4D5C-6C73-45AE-B346-A3A30C1FAC8B}" type="presParOf" srcId="{8A69FDF6-3F53-44FF-BF3B-F7E20A4AD019}" destId="{651AEFF7-57B6-4608-BF79-019C05127EE0}" srcOrd="4" destOrd="0" presId="urn:microsoft.com/office/officeart/2005/8/layout/vList5"/>
    <dgm:cxn modelId="{B22B806C-422B-4C15-B0DC-486B1A5A47F3}" type="presParOf" srcId="{651AEFF7-57B6-4608-BF79-019C05127EE0}" destId="{294A3783-2C0F-40AA-B941-EA6AA92721FD}" srcOrd="0" destOrd="0" presId="urn:microsoft.com/office/officeart/2005/8/layout/vList5"/>
    <dgm:cxn modelId="{2A7BF2D0-81E2-488D-AA9A-D38D856385C1}" type="presParOf" srcId="{651AEFF7-57B6-4608-BF79-019C05127EE0}" destId="{0B70B697-5627-4A14-8A17-D30F0FD24DA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0F263CF-2696-4DC1-AE30-B26EB6229EC7}" type="doc">
      <dgm:prSet loTypeId="urn:microsoft.com/office/officeart/2005/8/layout/hProcess6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1FC9983-157D-46FE-A864-B4670DA7AE9F}">
      <dgm:prSet phldrT="[Text]" custT="1"/>
      <dgm:spPr/>
      <dgm:t>
        <a:bodyPr/>
        <a:lstStyle/>
        <a:p>
          <a:r>
            <a:rPr lang="en-GB" sz="1400" b="1" dirty="0"/>
            <a:t>What I Did</a:t>
          </a:r>
          <a:endParaRPr lang="en-GB" sz="1400" dirty="0"/>
        </a:p>
      </dgm:t>
    </dgm:pt>
    <dgm:pt modelId="{8B66777F-D2B5-4275-A5B5-8F8C1791E863}" type="parTrans" cxnId="{A7E49950-A032-43E4-93C9-3F32B7C4B01A}">
      <dgm:prSet/>
      <dgm:spPr/>
      <dgm:t>
        <a:bodyPr/>
        <a:lstStyle/>
        <a:p>
          <a:endParaRPr lang="en-GB"/>
        </a:p>
      </dgm:t>
    </dgm:pt>
    <dgm:pt modelId="{9EED0E9E-215C-44F3-9AEF-01783892B6E8}" type="sibTrans" cxnId="{A7E49950-A032-43E4-93C9-3F32B7C4B01A}">
      <dgm:prSet/>
      <dgm:spPr/>
      <dgm:t>
        <a:bodyPr/>
        <a:lstStyle/>
        <a:p>
          <a:endParaRPr lang="en-GB"/>
        </a:p>
      </dgm:t>
    </dgm:pt>
    <dgm:pt modelId="{88FAEFBC-4D91-40A6-8AE0-DC9D461ACEA3}">
      <dgm:prSet phldrT="[Text]"/>
      <dgm:spPr/>
      <dgm:t>
        <a:bodyPr/>
        <a:lstStyle/>
        <a:p>
          <a:pPr algn="ctr"/>
          <a:r>
            <a:rPr lang="en-GB" dirty="0"/>
            <a:t>Grouped files into suitable folders and removed unnecessary items.</a:t>
          </a:r>
        </a:p>
      </dgm:t>
    </dgm:pt>
    <dgm:pt modelId="{301F3F44-5AC5-499C-A5F4-6AA3130B0782}" type="parTrans" cxnId="{566D150A-3C34-458D-BEAC-B5475BAF154F}">
      <dgm:prSet/>
      <dgm:spPr/>
      <dgm:t>
        <a:bodyPr/>
        <a:lstStyle/>
        <a:p>
          <a:endParaRPr lang="en-GB"/>
        </a:p>
      </dgm:t>
    </dgm:pt>
    <dgm:pt modelId="{79F12CC1-A5F5-4BA7-B2C9-12FC06CA1E0A}" type="sibTrans" cxnId="{566D150A-3C34-458D-BEAC-B5475BAF154F}">
      <dgm:prSet/>
      <dgm:spPr/>
      <dgm:t>
        <a:bodyPr/>
        <a:lstStyle/>
        <a:p>
          <a:endParaRPr lang="en-GB"/>
        </a:p>
      </dgm:t>
    </dgm:pt>
    <dgm:pt modelId="{E7CB29B1-9D55-4E0A-AFAC-66991E280F5B}">
      <dgm:prSet phldrT="[Text]" custT="1"/>
      <dgm:spPr/>
      <dgm:t>
        <a:bodyPr/>
        <a:lstStyle/>
        <a:p>
          <a:r>
            <a:rPr lang="en-GB" sz="1400" b="1" dirty="0"/>
            <a:t>Skills Applied</a:t>
          </a:r>
        </a:p>
      </dgm:t>
    </dgm:pt>
    <dgm:pt modelId="{FA712655-5B0E-4700-AF8D-4B08D794B7E6}" type="parTrans" cxnId="{5224CD21-625B-4E2D-A2F9-37438CF18609}">
      <dgm:prSet/>
      <dgm:spPr/>
      <dgm:t>
        <a:bodyPr/>
        <a:lstStyle/>
        <a:p>
          <a:endParaRPr lang="en-GB"/>
        </a:p>
      </dgm:t>
    </dgm:pt>
    <dgm:pt modelId="{224C0149-14C2-4E4A-BB16-0EB70A181C26}" type="sibTrans" cxnId="{5224CD21-625B-4E2D-A2F9-37438CF18609}">
      <dgm:prSet/>
      <dgm:spPr/>
      <dgm:t>
        <a:bodyPr/>
        <a:lstStyle/>
        <a:p>
          <a:endParaRPr lang="en-GB"/>
        </a:p>
      </dgm:t>
    </dgm:pt>
    <dgm:pt modelId="{A6448347-4F24-4DF1-8530-87BFB852AA5E}">
      <dgm:prSet phldrT="[Text]"/>
      <dgm:spPr/>
      <dgm:t>
        <a:bodyPr/>
        <a:lstStyle/>
        <a:p>
          <a:pPr algn="l">
            <a:buNone/>
          </a:pPr>
          <a:r>
            <a:rPr lang="en-GB" dirty="0"/>
            <a:t>• Created clear categories</a:t>
          </a:r>
        </a:p>
      </dgm:t>
    </dgm:pt>
    <dgm:pt modelId="{A5100376-4E1F-4D1D-87EC-6FC3E6883C34}" type="parTrans" cxnId="{6B70D2CA-C1BC-4417-87D3-7A35B94195C0}">
      <dgm:prSet/>
      <dgm:spPr/>
      <dgm:t>
        <a:bodyPr/>
        <a:lstStyle/>
        <a:p>
          <a:endParaRPr lang="en-GB"/>
        </a:p>
      </dgm:t>
    </dgm:pt>
    <dgm:pt modelId="{060770F6-BF3C-4809-ABA2-C3C80339AD8D}" type="sibTrans" cxnId="{6B70D2CA-C1BC-4417-87D3-7A35B94195C0}">
      <dgm:prSet/>
      <dgm:spPr/>
      <dgm:t>
        <a:bodyPr/>
        <a:lstStyle/>
        <a:p>
          <a:endParaRPr lang="en-GB"/>
        </a:p>
      </dgm:t>
    </dgm:pt>
    <dgm:pt modelId="{A2831262-614F-4084-A629-DF8E8078F9D0}">
      <dgm:prSet phldrT="[Text]" custT="1"/>
      <dgm:spPr/>
      <dgm:t>
        <a:bodyPr/>
        <a:lstStyle/>
        <a:p>
          <a:r>
            <a:rPr lang="en-GB" sz="1100" b="1" dirty="0"/>
            <a:t>Development</a:t>
          </a:r>
        </a:p>
      </dgm:t>
    </dgm:pt>
    <dgm:pt modelId="{E55BD8B5-57F5-433D-B4ED-2BE0128C65B3}" type="parTrans" cxnId="{BE151C3B-EEB1-4CAF-8C7A-EAA300B3E910}">
      <dgm:prSet/>
      <dgm:spPr/>
      <dgm:t>
        <a:bodyPr/>
        <a:lstStyle/>
        <a:p>
          <a:endParaRPr lang="en-GB"/>
        </a:p>
      </dgm:t>
    </dgm:pt>
    <dgm:pt modelId="{F24B23E7-F198-4A40-844A-66989DD74ED8}" type="sibTrans" cxnId="{BE151C3B-EEB1-4CAF-8C7A-EAA300B3E910}">
      <dgm:prSet/>
      <dgm:spPr/>
      <dgm:t>
        <a:bodyPr/>
        <a:lstStyle/>
        <a:p>
          <a:endParaRPr lang="en-GB"/>
        </a:p>
      </dgm:t>
    </dgm:pt>
    <dgm:pt modelId="{7FAD206D-4ADD-479A-8424-8F7286321DEA}">
      <dgm:prSet phldrT="[Text]"/>
      <dgm:spPr/>
      <dgm:t>
        <a:bodyPr/>
        <a:lstStyle/>
        <a:p>
          <a:pPr algn="ctr"/>
          <a:r>
            <a:rPr lang="en-GB" dirty="0"/>
            <a:t>I can now organise digital files systematically without support.</a:t>
          </a:r>
        </a:p>
      </dgm:t>
    </dgm:pt>
    <dgm:pt modelId="{1A6D63A6-DD0F-42B5-B99A-AD40D2BC99F1}" type="parTrans" cxnId="{643128F3-A69C-4D4B-87C0-A5650C446F41}">
      <dgm:prSet/>
      <dgm:spPr/>
      <dgm:t>
        <a:bodyPr/>
        <a:lstStyle/>
        <a:p>
          <a:endParaRPr lang="en-GB"/>
        </a:p>
      </dgm:t>
    </dgm:pt>
    <dgm:pt modelId="{E08D725A-191D-42BB-B66B-CEB9DFCDB22E}" type="sibTrans" cxnId="{643128F3-A69C-4D4B-87C0-A5650C446F41}">
      <dgm:prSet/>
      <dgm:spPr/>
      <dgm:t>
        <a:bodyPr/>
        <a:lstStyle/>
        <a:p>
          <a:endParaRPr lang="en-GB"/>
        </a:p>
      </dgm:t>
    </dgm:pt>
    <dgm:pt modelId="{7D29EA36-1247-41E9-AA1E-C7CC3DA43732}">
      <dgm:prSet/>
      <dgm:spPr/>
      <dgm:t>
        <a:bodyPr/>
        <a:lstStyle/>
        <a:p>
          <a:pPr algn="l">
            <a:buNone/>
          </a:pPr>
          <a:r>
            <a:rPr lang="en-GB" dirty="0"/>
            <a:t>• Moved and renamed files</a:t>
          </a:r>
        </a:p>
      </dgm:t>
    </dgm:pt>
    <dgm:pt modelId="{D7C76C8E-1986-422D-B016-E428C052BA6E}" type="parTrans" cxnId="{9E70768A-C058-4B0E-992D-7F831986A988}">
      <dgm:prSet/>
      <dgm:spPr/>
      <dgm:t>
        <a:bodyPr/>
        <a:lstStyle/>
        <a:p>
          <a:endParaRPr lang="en-GB"/>
        </a:p>
      </dgm:t>
    </dgm:pt>
    <dgm:pt modelId="{98E9974C-26CD-44BB-84AA-F9DAB35E2708}" type="sibTrans" cxnId="{9E70768A-C058-4B0E-992D-7F831986A988}">
      <dgm:prSet/>
      <dgm:spPr/>
      <dgm:t>
        <a:bodyPr/>
        <a:lstStyle/>
        <a:p>
          <a:endParaRPr lang="en-GB"/>
        </a:p>
      </dgm:t>
    </dgm:pt>
    <dgm:pt modelId="{C9895549-13DF-4B05-95B6-BD492517527C}">
      <dgm:prSet/>
      <dgm:spPr/>
      <dgm:t>
        <a:bodyPr/>
        <a:lstStyle/>
        <a:p>
          <a:pPr algn="l">
            <a:buNone/>
          </a:pPr>
          <a:r>
            <a:rPr lang="en-GB" dirty="0"/>
            <a:t>• Identified duplicates</a:t>
          </a:r>
        </a:p>
      </dgm:t>
    </dgm:pt>
    <dgm:pt modelId="{28371CFE-0C93-4442-BAA6-43100B4E58EF}" type="parTrans" cxnId="{B59F9EE8-6B95-4E11-95CD-03D3D897BD8B}">
      <dgm:prSet/>
      <dgm:spPr/>
      <dgm:t>
        <a:bodyPr/>
        <a:lstStyle/>
        <a:p>
          <a:endParaRPr lang="en-GB"/>
        </a:p>
      </dgm:t>
    </dgm:pt>
    <dgm:pt modelId="{487510EF-B2D4-442B-9F38-ED629DC5F22D}" type="sibTrans" cxnId="{B59F9EE8-6B95-4E11-95CD-03D3D897BD8B}">
      <dgm:prSet/>
      <dgm:spPr/>
      <dgm:t>
        <a:bodyPr/>
        <a:lstStyle/>
        <a:p>
          <a:endParaRPr lang="en-GB"/>
        </a:p>
      </dgm:t>
    </dgm:pt>
    <dgm:pt modelId="{40005DFA-9FEA-46A6-93F6-33AC05DCC232}" type="pres">
      <dgm:prSet presAssocID="{10F263CF-2696-4DC1-AE30-B26EB6229EC7}" presName="theList" presStyleCnt="0">
        <dgm:presLayoutVars>
          <dgm:dir/>
          <dgm:animLvl val="lvl"/>
          <dgm:resizeHandles val="exact"/>
        </dgm:presLayoutVars>
      </dgm:prSet>
      <dgm:spPr/>
    </dgm:pt>
    <dgm:pt modelId="{8B790BF9-EA65-4D29-9682-AFB176C40CE3}" type="pres">
      <dgm:prSet presAssocID="{71FC9983-157D-46FE-A864-B4670DA7AE9F}" presName="compNode" presStyleCnt="0"/>
      <dgm:spPr/>
    </dgm:pt>
    <dgm:pt modelId="{C9D8E4F6-A04E-49AA-94F2-473805131DA6}" type="pres">
      <dgm:prSet presAssocID="{71FC9983-157D-46FE-A864-B4670DA7AE9F}" presName="noGeometry" presStyleCnt="0"/>
      <dgm:spPr/>
    </dgm:pt>
    <dgm:pt modelId="{91C5C773-E0AD-4CB2-9CB3-DFDEA67F6072}" type="pres">
      <dgm:prSet presAssocID="{71FC9983-157D-46FE-A864-B4670DA7AE9F}" presName="childTextVisible" presStyleLbl="bgAccFollowNode1" presStyleIdx="0" presStyleCnt="3">
        <dgm:presLayoutVars>
          <dgm:bulletEnabled val="1"/>
        </dgm:presLayoutVars>
      </dgm:prSet>
      <dgm:spPr/>
    </dgm:pt>
    <dgm:pt modelId="{714C8ED9-84D3-420E-A8C0-443CBF56E7F2}" type="pres">
      <dgm:prSet presAssocID="{71FC9983-157D-46FE-A864-B4670DA7AE9F}" presName="childTextHidden" presStyleLbl="bgAccFollowNode1" presStyleIdx="0" presStyleCnt="3"/>
      <dgm:spPr/>
    </dgm:pt>
    <dgm:pt modelId="{8DBB01FF-7556-4CC1-A8F9-AE099557E71E}" type="pres">
      <dgm:prSet presAssocID="{71FC9983-157D-46FE-A864-B4670DA7AE9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914DEF68-CAF7-42FE-A8B1-7FF3EDAD6019}" type="pres">
      <dgm:prSet presAssocID="{71FC9983-157D-46FE-A864-B4670DA7AE9F}" presName="aSpace" presStyleCnt="0"/>
      <dgm:spPr/>
    </dgm:pt>
    <dgm:pt modelId="{C67EE30D-3BA3-4EB0-9B1C-33A1431A1B77}" type="pres">
      <dgm:prSet presAssocID="{E7CB29B1-9D55-4E0A-AFAC-66991E280F5B}" presName="compNode" presStyleCnt="0"/>
      <dgm:spPr/>
    </dgm:pt>
    <dgm:pt modelId="{A6E866B5-0658-4C77-B83C-E6863A3A7D44}" type="pres">
      <dgm:prSet presAssocID="{E7CB29B1-9D55-4E0A-AFAC-66991E280F5B}" presName="noGeometry" presStyleCnt="0"/>
      <dgm:spPr/>
    </dgm:pt>
    <dgm:pt modelId="{ABB6E984-2226-4B27-AE57-C525490C9749}" type="pres">
      <dgm:prSet presAssocID="{E7CB29B1-9D55-4E0A-AFAC-66991E280F5B}" presName="childTextVisible" presStyleLbl="bgAccFollowNode1" presStyleIdx="1" presStyleCnt="3">
        <dgm:presLayoutVars>
          <dgm:bulletEnabled val="1"/>
        </dgm:presLayoutVars>
      </dgm:prSet>
      <dgm:spPr/>
    </dgm:pt>
    <dgm:pt modelId="{967F635E-FE7E-4618-B54C-F1E90B59E267}" type="pres">
      <dgm:prSet presAssocID="{E7CB29B1-9D55-4E0A-AFAC-66991E280F5B}" presName="childTextHidden" presStyleLbl="bgAccFollowNode1" presStyleIdx="1" presStyleCnt="3"/>
      <dgm:spPr/>
    </dgm:pt>
    <dgm:pt modelId="{F4CD1975-574D-4C76-BDE4-C57D3784B14E}" type="pres">
      <dgm:prSet presAssocID="{E7CB29B1-9D55-4E0A-AFAC-66991E280F5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82509DAB-A2C1-46D9-8501-224E7986F0AF}" type="pres">
      <dgm:prSet presAssocID="{E7CB29B1-9D55-4E0A-AFAC-66991E280F5B}" presName="aSpace" presStyleCnt="0"/>
      <dgm:spPr/>
    </dgm:pt>
    <dgm:pt modelId="{B963D028-6C70-4FB4-AFFF-E2316962C810}" type="pres">
      <dgm:prSet presAssocID="{A2831262-614F-4084-A629-DF8E8078F9D0}" presName="compNode" presStyleCnt="0"/>
      <dgm:spPr/>
    </dgm:pt>
    <dgm:pt modelId="{4860489A-8B28-4F21-9A60-C45AA2CE5576}" type="pres">
      <dgm:prSet presAssocID="{A2831262-614F-4084-A629-DF8E8078F9D0}" presName="noGeometry" presStyleCnt="0"/>
      <dgm:spPr/>
    </dgm:pt>
    <dgm:pt modelId="{BA27A328-1495-4663-AEFD-D6E2DFD28E5D}" type="pres">
      <dgm:prSet presAssocID="{A2831262-614F-4084-A629-DF8E8078F9D0}" presName="childTextVisible" presStyleLbl="bgAccFollowNode1" presStyleIdx="2" presStyleCnt="3">
        <dgm:presLayoutVars>
          <dgm:bulletEnabled val="1"/>
        </dgm:presLayoutVars>
      </dgm:prSet>
      <dgm:spPr/>
    </dgm:pt>
    <dgm:pt modelId="{2F081C00-B65D-40F4-A62A-2A05403153BD}" type="pres">
      <dgm:prSet presAssocID="{A2831262-614F-4084-A629-DF8E8078F9D0}" presName="childTextHidden" presStyleLbl="bgAccFollowNode1" presStyleIdx="2" presStyleCnt="3"/>
      <dgm:spPr/>
    </dgm:pt>
    <dgm:pt modelId="{FFCFCB47-41D9-40B3-B87A-3698D84B1A74}" type="pres">
      <dgm:prSet presAssocID="{A2831262-614F-4084-A629-DF8E8078F9D0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566D150A-3C34-458D-BEAC-B5475BAF154F}" srcId="{71FC9983-157D-46FE-A864-B4670DA7AE9F}" destId="{88FAEFBC-4D91-40A6-8AE0-DC9D461ACEA3}" srcOrd="0" destOrd="0" parTransId="{301F3F44-5AC5-499C-A5F4-6AA3130B0782}" sibTransId="{79F12CC1-A5F5-4BA7-B2C9-12FC06CA1E0A}"/>
    <dgm:cxn modelId="{1EE37710-8EBB-4BC0-904A-17FEC1A33360}" type="presOf" srcId="{A6448347-4F24-4DF1-8530-87BFB852AA5E}" destId="{ABB6E984-2226-4B27-AE57-C525490C9749}" srcOrd="0" destOrd="0" presId="urn:microsoft.com/office/officeart/2005/8/layout/hProcess6"/>
    <dgm:cxn modelId="{5224CD21-625B-4E2D-A2F9-37438CF18609}" srcId="{10F263CF-2696-4DC1-AE30-B26EB6229EC7}" destId="{E7CB29B1-9D55-4E0A-AFAC-66991E280F5B}" srcOrd="1" destOrd="0" parTransId="{FA712655-5B0E-4700-AF8D-4B08D794B7E6}" sibTransId="{224C0149-14C2-4E4A-BB16-0EB70A181C26}"/>
    <dgm:cxn modelId="{8F2C6727-232F-4D6E-A9AF-716AFF7BD4D7}" type="presOf" srcId="{C9895549-13DF-4B05-95B6-BD492517527C}" destId="{ABB6E984-2226-4B27-AE57-C525490C9749}" srcOrd="0" destOrd="2" presId="urn:microsoft.com/office/officeart/2005/8/layout/hProcess6"/>
    <dgm:cxn modelId="{00576E30-FA7C-481D-B070-65A11E72B42D}" type="presOf" srcId="{88FAEFBC-4D91-40A6-8AE0-DC9D461ACEA3}" destId="{714C8ED9-84D3-420E-A8C0-443CBF56E7F2}" srcOrd="1" destOrd="0" presId="urn:microsoft.com/office/officeart/2005/8/layout/hProcess6"/>
    <dgm:cxn modelId="{44850532-A24E-4FF9-905A-5D6A6A26A089}" type="presOf" srcId="{10F263CF-2696-4DC1-AE30-B26EB6229EC7}" destId="{40005DFA-9FEA-46A6-93F6-33AC05DCC232}" srcOrd="0" destOrd="0" presId="urn:microsoft.com/office/officeart/2005/8/layout/hProcess6"/>
    <dgm:cxn modelId="{BE151C3B-EEB1-4CAF-8C7A-EAA300B3E910}" srcId="{10F263CF-2696-4DC1-AE30-B26EB6229EC7}" destId="{A2831262-614F-4084-A629-DF8E8078F9D0}" srcOrd="2" destOrd="0" parTransId="{E55BD8B5-57F5-433D-B4ED-2BE0128C65B3}" sibTransId="{F24B23E7-F198-4A40-844A-66989DD74ED8}"/>
    <dgm:cxn modelId="{1CC3EB41-5A08-4C71-884D-32AEC47FA4ED}" type="presOf" srcId="{7FAD206D-4ADD-479A-8424-8F7286321DEA}" destId="{BA27A328-1495-4663-AEFD-D6E2DFD28E5D}" srcOrd="0" destOrd="0" presId="urn:microsoft.com/office/officeart/2005/8/layout/hProcess6"/>
    <dgm:cxn modelId="{E6A8F147-63AE-45B0-82E7-CB12FDABA92B}" type="presOf" srcId="{7D29EA36-1247-41E9-AA1E-C7CC3DA43732}" destId="{ABB6E984-2226-4B27-AE57-C525490C9749}" srcOrd="0" destOrd="1" presId="urn:microsoft.com/office/officeart/2005/8/layout/hProcess6"/>
    <dgm:cxn modelId="{A7E49950-A032-43E4-93C9-3F32B7C4B01A}" srcId="{10F263CF-2696-4DC1-AE30-B26EB6229EC7}" destId="{71FC9983-157D-46FE-A864-B4670DA7AE9F}" srcOrd="0" destOrd="0" parTransId="{8B66777F-D2B5-4275-A5B5-8F8C1791E863}" sibTransId="{9EED0E9E-215C-44F3-9AEF-01783892B6E8}"/>
    <dgm:cxn modelId="{9E70768A-C058-4B0E-992D-7F831986A988}" srcId="{E7CB29B1-9D55-4E0A-AFAC-66991E280F5B}" destId="{7D29EA36-1247-41E9-AA1E-C7CC3DA43732}" srcOrd="1" destOrd="0" parTransId="{D7C76C8E-1986-422D-B016-E428C052BA6E}" sibTransId="{98E9974C-26CD-44BB-84AA-F9DAB35E2708}"/>
    <dgm:cxn modelId="{98C053A0-26A5-46A8-AADC-E410E1F42185}" type="presOf" srcId="{71FC9983-157D-46FE-A864-B4670DA7AE9F}" destId="{8DBB01FF-7556-4CC1-A8F9-AE099557E71E}" srcOrd="0" destOrd="0" presId="urn:microsoft.com/office/officeart/2005/8/layout/hProcess6"/>
    <dgm:cxn modelId="{35A773A4-98C5-4E2B-B8FA-F0147E8C0F6C}" type="presOf" srcId="{A6448347-4F24-4DF1-8530-87BFB852AA5E}" destId="{967F635E-FE7E-4618-B54C-F1E90B59E267}" srcOrd="1" destOrd="0" presId="urn:microsoft.com/office/officeart/2005/8/layout/hProcess6"/>
    <dgm:cxn modelId="{09C37CB5-4C4D-4187-8A79-F1B19B966258}" type="presOf" srcId="{C9895549-13DF-4B05-95B6-BD492517527C}" destId="{967F635E-FE7E-4618-B54C-F1E90B59E267}" srcOrd="1" destOrd="2" presId="urn:microsoft.com/office/officeart/2005/8/layout/hProcess6"/>
    <dgm:cxn modelId="{58A95BB9-CBD4-4926-A813-3A583E60559D}" type="presOf" srcId="{E7CB29B1-9D55-4E0A-AFAC-66991E280F5B}" destId="{F4CD1975-574D-4C76-BDE4-C57D3784B14E}" srcOrd="0" destOrd="0" presId="urn:microsoft.com/office/officeart/2005/8/layout/hProcess6"/>
    <dgm:cxn modelId="{6B70D2CA-C1BC-4417-87D3-7A35B94195C0}" srcId="{E7CB29B1-9D55-4E0A-AFAC-66991E280F5B}" destId="{A6448347-4F24-4DF1-8530-87BFB852AA5E}" srcOrd="0" destOrd="0" parTransId="{A5100376-4E1F-4D1D-87EC-6FC3E6883C34}" sibTransId="{060770F6-BF3C-4809-ABA2-C3C80339AD8D}"/>
    <dgm:cxn modelId="{67F31ED3-391D-41E8-9032-D846A2B8DCA9}" type="presOf" srcId="{88FAEFBC-4D91-40A6-8AE0-DC9D461ACEA3}" destId="{91C5C773-E0AD-4CB2-9CB3-DFDEA67F6072}" srcOrd="0" destOrd="0" presId="urn:microsoft.com/office/officeart/2005/8/layout/hProcess6"/>
    <dgm:cxn modelId="{989B20E4-7FAA-4DCA-B564-07E6D1059A88}" type="presOf" srcId="{A2831262-614F-4084-A629-DF8E8078F9D0}" destId="{FFCFCB47-41D9-40B3-B87A-3698D84B1A74}" srcOrd="0" destOrd="0" presId="urn:microsoft.com/office/officeart/2005/8/layout/hProcess6"/>
    <dgm:cxn modelId="{BADB04E6-6ED9-40EB-8536-0BFDA4921D90}" type="presOf" srcId="{7D29EA36-1247-41E9-AA1E-C7CC3DA43732}" destId="{967F635E-FE7E-4618-B54C-F1E90B59E267}" srcOrd="1" destOrd="1" presId="urn:microsoft.com/office/officeart/2005/8/layout/hProcess6"/>
    <dgm:cxn modelId="{B59F9EE8-6B95-4E11-95CD-03D3D897BD8B}" srcId="{E7CB29B1-9D55-4E0A-AFAC-66991E280F5B}" destId="{C9895549-13DF-4B05-95B6-BD492517527C}" srcOrd="2" destOrd="0" parTransId="{28371CFE-0C93-4442-BAA6-43100B4E58EF}" sibTransId="{487510EF-B2D4-442B-9F38-ED629DC5F22D}"/>
    <dgm:cxn modelId="{1C32B3F2-7C56-47DC-B7E4-70536FBF2A4B}" type="presOf" srcId="{7FAD206D-4ADD-479A-8424-8F7286321DEA}" destId="{2F081C00-B65D-40F4-A62A-2A05403153BD}" srcOrd="1" destOrd="0" presId="urn:microsoft.com/office/officeart/2005/8/layout/hProcess6"/>
    <dgm:cxn modelId="{643128F3-A69C-4D4B-87C0-A5650C446F41}" srcId="{A2831262-614F-4084-A629-DF8E8078F9D0}" destId="{7FAD206D-4ADD-479A-8424-8F7286321DEA}" srcOrd="0" destOrd="0" parTransId="{1A6D63A6-DD0F-42B5-B99A-AD40D2BC99F1}" sibTransId="{E08D725A-191D-42BB-B66B-CEB9DFCDB22E}"/>
    <dgm:cxn modelId="{94A3637D-A6FB-4CB1-83EB-CCAB8E02DC9B}" type="presParOf" srcId="{40005DFA-9FEA-46A6-93F6-33AC05DCC232}" destId="{8B790BF9-EA65-4D29-9682-AFB176C40CE3}" srcOrd="0" destOrd="0" presId="urn:microsoft.com/office/officeart/2005/8/layout/hProcess6"/>
    <dgm:cxn modelId="{6F0383D9-E6F1-4B33-89C3-29AC556444C1}" type="presParOf" srcId="{8B790BF9-EA65-4D29-9682-AFB176C40CE3}" destId="{C9D8E4F6-A04E-49AA-94F2-473805131DA6}" srcOrd="0" destOrd="0" presId="urn:microsoft.com/office/officeart/2005/8/layout/hProcess6"/>
    <dgm:cxn modelId="{9B8E1A70-25A5-46EE-993D-74FBDDC8EC94}" type="presParOf" srcId="{8B790BF9-EA65-4D29-9682-AFB176C40CE3}" destId="{91C5C773-E0AD-4CB2-9CB3-DFDEA67F6072}" srcOrd="1" destOrd="0" presId="urn:microsoft.com/office/officeart/2005/8/layout/hProcess6"/>
    <dgm:cxn modelId="{91C64D0B-12D8-4449-82D8-412D6B829B5E}" type="presParOf" srcId="{8B790BF9-EA65-4D29-9682-AFB176C40CE3}" destId="{714C8ED9-84D3-420E-A8C0-443CBF56E7F2}" srcOrd="2" destOrd="0" presId="urn:microsoft.com/office/officeart/2005/8/layout/hProcess6"/>
    <dgm:cxn modelId="{E8F9E425-2CBC-4F60-98E5-1EC6F8AE0417}" type="presParOf" srcId="{8B790BF9-EA65-4D29-9682-AFB176C40CE3}" destId="{8DBB01FF-7556-4CC1-A8F9-AE099557E71E}" srcOrd="3" destOrd="0" presId="urn:microsoft.com/office/officeart/2005/8/layout/hProcess6"/>
    <dgm:cxn modelId="{DDF1E5FF-EF97-4E3C-AF48-B7860C96C092}" type="presParOf" srcId="{40005DFA-9FEA-46A6-93F6-33AC05DCC232}" destId="{914DEF68-CAF7-42FE-A8B1-7FF3EDAD6019}" srcOrd="1" destOrd="0" presId="urn:microsoft.com/office/officeart/2005/8/layout/hProcess6"/>
    <dgm:cxn modelId="{021C1079-1FCC-40D3-A56E-CE923557CB13}" type="presParOf" srcId="{40005DFA-9FEA-46A6-93F6-33AC05DCC232}" destId="{C67EE30D-3BA3-4EB0-9B1C-33A1431A1B77}" srcOrd="2" destOrd="0" presId="urn:microsoft.com/office/officeart/2005/8/layout/hProcess6"/>
    <dgm:cxn modelId="{BB4BA425-8D26-481F-AC85-7F9B2B021F17}" type="presParOf" srcId="{C67EE30D-3BA3-4EB0-9B1C-33A1431A1B77}" destId="{A6E866B5-0658-4C77-B83C-E6863A3A7D44}" srcOrd="0" destOrd="0" presId="urn:microsoft.com/office/officeart/2005/8/layout/hProcess6"/>
    <dgm:cxn modelId="{234C5DDD-166C-4DB8-8008-6731C3C71F25}" type="presParOf" srcId="{C67EE30D-3BA3-4EB0-9B1C-33A1431A1B77}" destId="{ABB6E984-2226-4B27-AE57-C525490C9749}" srcOrd="1" destOrd="0" presId="urn:microsoft.com/office/officeart/2005/8/layout/hProcess6"/>
    <dgm:cxn modelId="{1A627686-30CE-4A25-AA0F-5A1E23EBC5C2}" type="presParOf" srcId="{C67EE30D-3BA3-4EB0-9B1C-33A1431A1B77}" destId="{967F635E-FE7E-4618-B54C-F1E90B59E267}" srcOrd="2" destOrd="0" presId="urn:microsoft.com/office/officeart/2005/8/layout/hProcess6"/>
    <dgm:cxn modelId="{8E7FADFA-7375-49BC-8049-468EB03FAB5A}" type="presParOf" srcId="{C67EE30D-3BA3-4EB0-9B1C-33A1431A1B77}" destId="{F4CD1975-574D-4C76-BDE4-C57D3784B14E}" srcOrd="3" destOrd="0" presId="urn:microsoft.com/office/officeart/2005/8/layout/hProcess6"/>
    <dgm:cxn modelId="{7F501AD8-4D29-4DA3-86A2-7D2B28125B9A}" type="presParOf" srcId="{40005DFA-9FEA-46A6-93F6-33AC05DCC232}" destId="{82509DAB-A2C1-46D9-8501-224E7986F0AF}" srcOrd="3" destOrd="0" presId="urn:microsoft.com/office/officeart/2005/8/layout/hProcess6"/>
    <dgm:cxn modelId="{0A8FF61B-264B-48F4-A8DD-1DE0DC997F5D}" type="presParOf" srcId="{40005DFA-9FEA-46A6-93F6-33AC05DCC232}" destId="{B963D028-6C70-4FB4-AFFF-E2316962C810}" srcOrd="4" destOrd="0" presId="urn:microsoft.com/office/officeart/2005/8/layout/hProcess6"/>
    <dgm:cxn modelId="{B8C269A2-FBD4-4143-B4AA-F8C43038AA18}" type="presParOf" srcId="{B963D028-6C70-4FB4-AFFF-E2316962C810}" destId="{4860489A-8B28-4F21-9A60-C45AA2CE5576}" srcOrd="0" destOrd="0" presId="urn:microsoft.com/office/officeart/2005/8/layout/hProcess6"/>
    <dgm:cxn modelId="{BAF75639-6F4B-4591-8632-91B63C08EB08}" type="presParOf" srcId="{B963D028-6C70-4FB4-AFFF-E2316962C810}" destId="{BA27A328-1495-4663-AEFD-D6E2DFD28E5D}" srcOrd="1" destOrd="0" presId="urn:microsoft.com/office/officeart/2005/8/layout/hProcess6"/>
    <dgm:cxn modelId="{1F02FD8E-30BE-46C1-BAE8-E0051196ECCC}" type="presParOf" srcId="{B963D028-6C70-4FB4-AFFF-E2316962C810}" destId="{2F081C00-B65D-40F4-A62A-2A05403153BD}" srcOrd="2" destOrd="0" presId="urn:microsoft.com/office/officeart/2005/8/layout/hProcess6"/>
    <dgm:cxn modelId="{EBEEAC4A-D1F8-436C-B6C0-555E5A390F1A}" type="presParOf" srcId="{B963D028-6C70-4FB4-AFFF-E2316962C810}" destId="{FFCFCB47-41D9-40B3-B87A-3698D84B1A74}" srcOrd="3" destOrd="0" presId="urn:microsoft.com/office/officeart/2005/8/layout/hProcess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1070F-B6A5-433E-80B3-8B26AFBC0DFA}">
      <dsp:nvSpPr>
        <dsp:cNvPr id="0" name=""/>
        <dsp:cNvSpPr/>
      </dsp:nvSpPr>
      <dsp:spPr>
        <a:xfrm rot="5400000">
          <a:off x="6287886" y="-2565876"/>
          <a:ext cx="1003904" cy="63904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ctr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GB" sz="1700" b="1" u="none" kern="1200" dirty="0"/>
            <a:t>BrightTech Repairs Spreadsheet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I used Excel to organise repair information, calculate totals and present the results clearly.</a:t>
          </a:r>
        </a:p>
      </dsp:txBody>
      <dsp:txXfrm rot="-5400000">
        <a:off x="3594621" y="176396"/>
        <a:ext cx="6341429" cy="905890"/>
      </dsp:txXfrm>
    </dsp:sp>
    <dsp:sp modelId="{FF9D4D79-2585-4DDB-A88C-B4431429BBEE}">
      <dsp:nvSpPr>
        <dsp:cNvPr id="0" name=""/>
        <dsp:cNvSpPr/>
      </dsp:nvSpPr>
      <dsp:spPr>
        <a:xfrm>
          <a:off x="0" y="1901"/>
          <a:ext cx="3594620" cy="1254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Working with Data</a:t>
          </a:r>
        </a:p>
      </dsp:txBody>
      <dsp:txXfrm>
        <a:off x="61258" y="63159"/>
        <a:ext cx="3472104" cy="1132364"/>
      </dsp:txXfrm>
    </dsp:sp>
    <dsp:sp modelId="{6EFA854B-9B5F-4C1C-93C5-9A6893B47664}">
      <dsp:nvSpPr>
        <dsp:cNvPr id="0" name=""/>
        <dsp:cNvSpPr/>
      </dsp:nvSpPr>
      <dsp:spPr>
        <a:xfrm rot="5400000">
          <a:off x="6287886" y="-1248251"/>
          <a:ext cx="1003904" cy="63904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ctr" defTabSz="755650">
            <a:lnSpc>
              <a:spcPct val="10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700" b="1" u="none" kern="1200" dirty="0"/>
            <a:t>File Management Activity</a:t>
          </a:r>
        </a:p>
        <a:p>
          <a:pPr marL="171450" lvl="1" indent="-171450" algn="l" defTabSz="711200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I improved a disorganised folder by grouping files, creating clear categories and removing unnecessary items.</a:t>
          </a:r>
        </a:p>
      </dsp:txBody>
      <dsp:txXfrm rot="-5400000">
        <a:off x="3594621" y="1494021"/>
        <a:ext cx="6341429" cy="905890"/>
      </dsp:txXfrm>
    </dsp:sp>
    <dsp:sp modelId="{6B1560EF-CBF8-454B-BC95-65A4D7918E68}">
      <dsp:nvSpPr>
        <dsp:cNvPr id="0" name=""/>
        <dsp:cNvSpPr/>
      </dsp:nvSpPr>
      <dsp:spPr>
        <a:xfrm>
          <a:off x="0" y="1319526"/>
          <a:ext cx="3594620" cy="1254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Managing Digital Information</a:t>
          </a:r>
        </a:p>
      </dsp:txBody>
      <dsp:txXfrm>
        <a:off x="61258" y="1380784"/>
        <a:ext cx="3472104" cy="1132364"/>
      </dsp:txXfrm>
    </dsp:sp>
    <dsp:sp modelId="{0B70B697-5627-4A14-8A17-D30F0FD24DA8}">
      <dsp:nvSpPr>
        <dsp:cNvPr id="0" name=""/>
        <dsp:cNvSpPr/>
      </dsp:nvSpPr>
      <dsp:spPr>
        <a:xfrm rot="5400000">
          <a:off x="6287886" y="69373"/>
          <a:ext cx="1003904" cy="639043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ctr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800" b="1" u="none" kern="1200" dirty="0"/>
            <a:t>Online Research Activity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1600" kern="1200" dirty="0"/>
            <a:t>I used more specific search terms and selected information from official and academic sources.</a:t>
          </a:r>
        </a:p>
      </dsp:txBody>
      <dsp:txXfrm rot="-5400000">
        <a:off x="3594621" y="2811646"/>
        <a:ext cx="6341429" cy="905890"/>
      </dsp:txXfrm>
    </dsp:sp>
    <dsp:sp modelId="{294A3783-2C0F-40AA-B941-EA6AA92721FD}">
      <dsp:nvSpPr>
        <dsp:cNvPr id="0" name=""/>
        <dsp:cNvSpPr/>
      </dsp:nvSpPr>
      <dsp:spPr>
        <a:xfrm>
          <a:off x="0" y="2637150"/>
          <a:ext cx="3594620" cy="12548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Finding Reliable Information</a:t>
          </a:r>
        </a:p>
      </dsp:txBody>
      <dsp:txXfrm>
        <a:off x="61258" y="2698408"/>
        <a:ext cx="3472104" cy="11323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C5C773-E0AD-4CB2-9CB3-DFDEA67F6072}">
      <dsp:nvSpPr>
        <dsp:cNvPr id="0" name=""/>
        <dsp:cNvSpPr/>
      </dsp:nvSpPr>
      <dsp:spPr>
        <a:xfrm>
          <a:off x="669441" y="77459"/>
          <a:ext cx="2657630" cy="2323103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8890" rIns="1778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Grouped files into suitable folders and removed unnecessary items.</a:t>
          </a:r>
        </a:p>
      </dsp:txBody>
      <dsp:txXfrm>
        <a:off x="1333848" y="425924"/>
        <a:ext cx="1295595" cy="1626173"/>
      </dsp:txXfrm>
    </dsp:sp>
    <dsp:sp modelId="{8DBB01FF-7556-4CC1-A8F9-AE099557E71E}">
      <dsp:nvSpPr>
        <dsp:cNvPr id="0" name=""/>
        <dsp:cNvSpPr/>
      </dsp:nvSpPr>
      <dsp:spPr>
        <a:xfrm>
          <a:off x="5033" y="574603"/>
          <a:ext cx="1328815" cy="13288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What I Did</a:t>
          </a:r>
          <a:endParaRPr lang="en-GB" sz="1400" kern="1200" dirty="0"/>
        </a:p>
      </dsp:txBody>
      <dsp:txXfrm>
        <a:off x="199633" y="769203"/>
        <a:ext cx="939615" cy="939615"/>
      </dsp:txXfrm>
    </dsp:sp>
    <dsp:sp modelId="{ABB6E984-2226-4B27-AE57-C525490C9749}">
      <dsp:nvSpPr>
        <dsp:cNvPr id="0" name=""/>
        <dsp:cNvSpPr/>
      </dsp:nvSpPr>
      <dsp:spPr>
        <a:xfrm>
          <a:off x="4157581" y="77459"/>
          <a:ext cx="2657630" cy="2323103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8890" rIns="17780" bIns="889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• Created clear categories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• Moved and renamed files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1400" kern="1200" dirty="0"/>
            <a:t>• Identified duplicates</a:t>
          </a:r>
        </a:p>
      </dsp:txBody>
      <dsp:txXfrm>
        <a:off x="4821989" y="425924"/>
        <a:ext cx="1295595" cy="1626173"/>
      </dsp:txXfrm>
    </dsp:sp>
    <dsp:sp modelId="{F4CD1975-574D-4C76-BDE4-C57D3784B14E}">
      <dsp:nvSpPr>
        <dsp:cNvPr id="0" name=""/>
        <dsp:cNvSpPr/>
      </dsp:nvSpPr>
      <dsp:spPr>
        <a:xfrm>
          <a:off x="3493173" y="574603"/>
          <a:ext cx="1328815" cy="13288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Skills Applied</a:t>
          </a:r>
        </a:p>
      </dsp:txBody>
      <dsp:txXfrm>
        <a:off x="3687773" y="769203"/>
        <a:ext cx="939615" cy="939615"/>
      </dsp:txXfrm>
    </dsp:sp>
    <dsp:sp modelId="{BA27A328-1495-4663-AEFD-D6E2DFD28E5D}">
      <dsp:nvSpPr>
        <dsp:cNvPr id="0" name=""/>
        <dsp:cNvSpPr/>
      </dsp:nvSpPr>
      <dsp:spPr>
        <a:xfrm>
          <a:off x="7645721" y="77459"/>
          <a:ext cx="2657630" cy="2323103"/>
        </a:xfrm>
        <a:prstGeom prst="rightArrow">
          <a:avLst>
            <a:gd name="adj1" fmla="val 70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8890" rIns="1778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 can now organise digital files systematically without support.</a:t>
          </a:r>
        </a:p>
      </dsp:txBody>
      <dsp:txXfrm>
        <a:off x="8310129" y="425924"/>
        <a:ext cx="1295595" cy="1626173"/>
      </dsp:txXfrm>
    </dsp:sp>
    <dsp:sp modelId="{FFCFCB47-41D9-40B3-B87A-3698D84B1A74}">
      <dsp:nvSpPr>
        <dsp:cNvPr id="0" name=""/>
        <dsp:cNvSpPr/>
      </dsp:nvSpPr>
      <dsp:spPr>
        <a:xfrm>
          <a:off x="6981314" y="574603"/>
          <a:ext cx="1328815" cy="13288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/>
            <a:t>Development</a:t>
          </a:r>
        </a:p>
      </dsp:txBody>
      <dsp:txXfrm>
        <a:off x="7175914" y="769203"/>
        <a:ext cx="939615" cy="939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6">
  <dgm:title val=""/>
  <dgm:desc val=""/>
  <dgm:catLst>
    <dgm:cat type="process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L"/>
          <dgm:param type="nodeHorzAlign" val="l"/>
        </dgm:alg>
      </dgm:if>
      <dgm:else name="Name2">
        <dgm:alg type="lin">
          <dgm:param type="linDir" val="from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refFor="ch" refForName="compNode" fact="0.7"/>
      <dgm:constr type="ctrY" for="ch" forName="compNode" refType="h" fact="0.5"/>
      <dgm:constr type="w" for="ch" forName="aSpace" refType="w" fact="0.05"/>
      <dgm:constr type="primFontSz" for="des" forName="childTextHidden" op="equ" val="65"/>
      <dgm:constr type="primFontSz" for="des" forName="parentText" op="equ"/>
    </dgm:constrLst>
    <dgm:ruleLst/>
    <dgm:forEach name="aNodeForEach" axis="ch" ptType="node">
      <dgm:layoutNode name="compNode">
        <dgm:alg type="composite">
          <dgm:param type="ar" val="1.43"/>
        </dgm:alg>
        <dgm:shape xmlns:r="http://schemas.openxmlformats.org/officeDocument/2006/relationships" r:blip="">
          <dgm:adjLst/>
        </dgm:shape>
        <dgm:presOf/>
        <dgm:choose name="Name3">
          <dgm:if name="Name4" func="var" arg="dir" op="equ" val="norm">
            <dgm:constrLst>
              <dgm:constr type="w" for="ch" forName="childTextVisible" refType="w" fact="0.8"/>
              <dgm:constr type="h" for="ch" forName="childTextVisible" refType="h"/>
              <dgm:constr type="r" for="ch" forName="childTextVisible" refType="w"/>
              <dgm:constr type="w" for="ch" forName="childTextHidden" refType="w" fact="0.6"/>
              <dgm:constr type="h" for="ch" forName="childTextHidden" refType="h"/>
              <dgm:constr type="r" for="ch" forName="childTextHidden" refType="w"/>
              <dgm:constr type="l" for="ch" forName="parentText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if>
          <dgm:else name="Name5">
            <dgm:constrLst>
              <dgm:constr type="w" for="ch" forName="childTextVisible" refType="w" fact="0.8"/>
              <dgm:constr type="h" for="ch" forName="childTextVisible" refType="h"/>
              <dgm:constr type="l" for="ch" forName="childTextVisible"/>
              <dgm:constr type="w" for="ch" forName="childTextHidden" refType="w" fact="0.6"/>
              <dgm:constr type="h" for="ch" forName="childTextHidden" refType="h"/>
              <dgm:constr type="l" for="ch" forName="childTextHidden"/>
              <dgm:constr type="r" for="ch" forName="parentText" refType="w"/>
              <dgm:constr type="w" for="ch" forName="parentText" refType="w" fact="0.4"/>
              <dgm:constr type="h" for="ch" forName="parentText" refType="w" refFor="ch" refForName="parentText" op="equ"/>
              <dgm:constr type="ctrY" for="ch" forName="parentText" refType="h" fact="0.5"/>
            </dgm:constrLst>
          </dgm:else>
        </dgm:choose>
        <dgm:ruleLst/>
        <dgm:layoutNode name="noGeometry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childTextVisible" styleLbl="bgAccFollowNode1">
          <dgm:varLst>
            <dgm:bulletEnabled val="1"/>
          </dgm:varLst>
          <dgm:alg type="sp"/>
          <dgm:choose name="Name6">
            <dgm:if name="Name7" func="var" arg="dir" op="equ" val="norm">
              <dgm:shape xmlns:r="http://schemas.openxmlformats.org/officeDocument/2006/relationships" type="rightArrow" r:blip="">
                <dgm:adjLst>
                  <dgm:adj idx="1" val="0.7"/>
                  <dgm:adj idx="2" val="0.5"/>
                </dgm:adjLst>
              </dgm:shape>
            </dgm:if>
            <dgm:else name="Name8">
              <dgm:shape xmlns:r="http://schemas.openxmlformats.org/officeDocument/2006/relationships" type="leftArrow" r:blip="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/>
          <dgm:ruleLst/>
        </dgm:layoutNode>
        <dgm:layoutNode name="childTextHidden" styleLbl="bgAccFollowNode1">
          <dgm:choose name="Name9">
            <dgm:if name="Name10" axis="des followSib" ptType="node node" st="1 1" cnt="1 0" func="cnt" op="gte" val="1">
              <dgm:alg type="tx">
                <dgm:param type="stBulletLvl" val="1"/>
                <dgm:param type="txAnchorVertCh" val="mid"/>
              </dgm:alg>
            </dgm:if>
            <dgm:else name="Name11">
              <dgm:alg type="tx">
                <dgm:param type="stBulletLvl" val="2"/>
                <dgm:param type="txAnchorVertCh" val="mid"/>
              </dgm:alg>
            </dgm:else>
          </dgm:choose>
          <dgm:choose name="Name12">
            <dgm:if name="Name13" func="var" arg="dir" op="equ" val="norm">
              <dgm:shape xmlns:r="http://schemas.openxmlformats.org/officeDocument/2006/relationships" type="rightArrow" r:blip="" hideGeom="1">
                <dgm:adjLst>
                  <dgm:adj idx="1" val="0.7"/>
                  <dgm:adj idx="2" val="0.5"/>
                </dgm:adjLst>
              </dgm:shape>
            </dgm:if>
            <dgm:else name="Name14">
              <dgm:shape xmlns:r="http://schemas.openxmlformats.org/officeDocument/2006/relationships" type="leftArrow" r:blip="" hideGeom="1">
                <dgm:adjLst>
                  <dgm:adj idx="1" val="0.7"/>
                  <dgm:adj idx="2" val="0.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rMarg" refType="primFontSz" fact="0.1"/>
            <dgm:constr type="lMarg" refType="primFontSz" fact="0.2"/>
          </dgm:constrLst>
          <dgm:ruleLst>
            <dgm:rule type="primFontSz" val="5" fact="NaN" max="NaN"/>
          </dgm:ruleLst>
        </dgm:layoutNode>
        <dgm:layoutNode name="parentText" styleLbl="node1">
          <dgm:varLst>
            <dgm:chMax val="1"/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primFontSz" val="65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choose name="Name15">
        <dgm:if name="Name16" axis="self" ptType="node" func="revPos" op="gte" val="2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/>
        </p:nvSpPr>
        <p:spPr>
          <a:xfrm rot="10800000">
            <a:off x="5067300" y="4571999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1270535"/>
            <a:ext cx="5513832" cy="288950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73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7566" y="6455664"/>
            <a:ext cx="290257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08425" y="6455664"/>
            <a:ext cx="2986167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2927AFB-A171-440E-85AE-8173A49EBA6A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331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1563624"/>
            <a:ext cx="9985248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4BCA4-07E8-484C-A268-7A7F4DBB4C79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0709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572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3152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EC5E238-6443-4E66-ABD7-AFE41A3FA712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0195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cap="all" spc="700" baseline="0" dirty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F2D689D1-54B3-41D9-B112-32329B9B3CC6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2952" y="0"/>
            <a:ext cx="60990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11249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cap="all" spc="40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2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3227832" cy="365760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E144AFCF-5D00-4E8A-BE78-0A3382672AA6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076700" y="0"/>
            <a:ext cx="8115300" cy="68684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390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/>
        </p:nvSpPr>
        <p:spPr>
          <a:xfrm flipH="1" flipV="1">
            <a:off x="-14449" y="0"/>
            <a:ext cx="1222473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/>
        </p:nvSpPr>
        <p:spPr>
          <a:xfrm flipV="1">
            <a:off x="-7227" y="-5046"/>
            <a:ext cx="12217513" cy="686556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/>
        </p:nvSpPr>
        <p:spPr>
          <a:xfrm rot="10800000" flipH="1" flipV="1">
            <a:off x="-25514" y="-5045"/>
            <a:ext cx="12217514" cy="6865568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/>
        </p:nvSpPr>
        <p:spPr>
          <a:xfrm rot="16200000" flipH="1" flipV="1">
            <a:off x="3802775" y="-3817222"/>
            <a:ext cx="4571999" cy="12206450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5400" cap="all" spc="70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3DE8AB4-3D9C-4366-A8D9-9A4F01D1112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569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cap="all" spc="550" baseline="0"/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259F214-985C-4E7A-8724-986944FA217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7922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585216"/>
            <a:ext cx="6858000" cy="3200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800" cap="all" spc="550" baseline="0">
                <a:solidFill>
                  <a:schemeClr val="bg1"/>
                </a:solidFill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cap="all" spc="400" baseline="0" dirty="0">
                <a:latin typeface="+mj-lt"/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C9C02-FCB9-44E9-9951-263455134367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5852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/>
        </p:nvSpPr>
        <p:spPr>
          <a:xfrm flipH="1">
            <a:off x="-7229" y="-2522"/>
            <a:ext cx="12217516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A3F06B-6751-4328-A64C-7E682DA41140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554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/>
        </p:nvSpPr>
        <p:spPr>
          <a:xfrm flipH="1"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/>
        </p:nvSpPr>
        <p:spPr>
          <a:xfrm>
            <a:off x="-7226" y="2522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/>
        </p:nvSpPr>
        <p:spPr>
          <a:xfrm rot="10800000">
            <a:off x="3048" y="-5047"/>
            <a:ext cx="12188952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F9D34E2-F5B0-4166-BCAC-F99A4EBB0C26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4624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584688"/>
            <a:ext cx="4517136" cy="5688623"/>
          </a:xfrm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buFont typeface="+mj-lt"/>
              <a:buAutoNum type="arabicPeriod"/>
              <a:defRPr lang="en-US"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02FDF1D-424D-4F55-8CAE-9342A40AFD8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3208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3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742"/>
            <a:ext cx="6281929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600" y="1014984"/>
            <a:ext cx="4489704" cy="1463040"/>
          </a:xfrm>
        </p:spPr>
        <p:txBody>
          <a:bodyPr anchor="t">
            <a:normAutofit/>
          </a:bodyPr>
          <a:lstStyle>
            <a:lvl1pPr>
              <a:defRPr sz="4000" cap="all" spc="7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6281928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86600" y="2633472"/>
            <a:ext cx="4498848" cy="2980944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685800" indent="-228600">
              <a:buFont typeface="+mj-lt"/>
              <a:buAutoNum type="arabicPeriod"/>
              <a:defRPr sz="1400"/>
            </a:lvl3pPr>
            <a:lvl4pPr marL="914400" indent="-228600">
              <a:buFont typeface="+mj-lt"/>
              <a:buAutoNum type="arabicPeriod"/>
              <a:defRPr sz="1400"/>
            </a:lvl4pPr>
            <a:lvl5pPr marL="1143000" indent="-2286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A7019B1F-F9E0-40A8-8123-21681C0812EB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695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26AF6F-B60F-4C18-B9AB-ED82420774C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867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F6005E-1485-423F-B5D4-36E24475CFEE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033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4E31E-DF49-445C-800F-5FFC1FA8170B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926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41D06-5B5C-452D-81B5-D55337162AD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126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F4B41-77D5-4516-9B41-E9168C96B23B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3823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37B679-27F6-4DEC-AE7E-AE12D4B5C168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8693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022440" y="603504"/>
            <a:ext cx="35538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18DFB-5F24-4AAB-A84B-D248D5DAC033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2557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/>
        </p:nvSpPr>
        <p:spPr>
          <a:xfrm rot="10800000" flipH="1">
            <a:off x="0" y="6408316"/>
            <a:ext cx="12192000" cy="449684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3" y="603504"/>
            <a:ext cx="3192563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71286253-1B6C-4476-BA10-7DFF05BDD8C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7208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491126" y="603504"/>
            <a:ext cx="3085177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26721B-6321-48CC-A06F-4DC67D115E8F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3316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4643816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D5DF956-88B4-4B11-B70D-3316C48FAF0D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7825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3504" y="603504"/>
            <a:ext cx="6681111" cy="52029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AB004D8-8BA8-480E-9129-E735C18CC49D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39518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7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562436" y="0"/>
            <a:ext cx="4629564" cy="64099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4A58DCA-69A1-40C7-8F11-9BD47CD4C93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21197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37744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05800" y="0"/>
            <a:ext cx="3886200" cy="640611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3DFD5A6-3F5B-4C93-83C0-9BE650DA716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5879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29184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DFE0BFE-5A09-4B35-B85E-8253DEA6CAA6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3272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065776" y="0"/>
            <a:ext cx="6135624" cy="395935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51324D-67C5-4E93-BC3F-7AE321E5F6D8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8944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/>
        </p:nvSpPr>
        <p:spPr>
          <a:xfrm flipH="1">
            <a:off x="-1" y="6408741"/>
            <a:ext cx="12191998" cy="449259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/>
        </p:nvSpPr>
        <p:spPr>
          <a:xfrm flipH="1">
            <a:off x="-1" y="6408314"/>
            <a:ext cx="7783998" cy="449686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0" y="-1"/>
            <a:ext cx="7783999" cy="641131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59639FB1-C416-4550-8B7F-818DCA7584C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1611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1984247"/>
            <a:ext cx="6214110" cy="387983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99959" y="1984248"/>
            <a:ext cx="3876346" cy="3879839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AA390-4D48-496D-9CF9-AA47EC8054B6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0352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18" y="0"/>
            <a:ext cx="3520440" cy="36484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F89BF-AB4A-41EB-BD3C-EE6397432347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5258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31520" y="2368296"/>
            <a:ext cx="278892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1C1CA1-E6E1-4903-A39F-729F30B73A8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4466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9034161-664F-95F7-2318-8455D39DC53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2F5F8B4-8FF0-1254-0A5B-CC22084F6C2D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4E1ECA-F93C-A483-C4F1-29C42597B7D2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C06865F-89CC-BE15-EAA2-7DE6517391D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AFE0B0-2261-5CA7-AE61-EDC374B643E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7AA7DB0-DE62-3BEE-FB72-481649D63F9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B3FCEE29-6799-F2C5-729F-491AE62D49D7}"/>
              </a:ext>
            </a:extLst>
          </p:cNvPr>
          <p:cNvSpPr/>
          <p:nvPr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060704" y="704088"/>
            <a:ext cx="10661904" cy="3849624"/>
          </a:xfrm>
        </p:spPr>
        <p:txBody>
          <a:bodyPr anchor="b">
            <a:normAutofit/>
          </a:bodyPr>
          <a:lstStyle>
            <a:lvl1pPr marL="0" indent="0" algn="ctr">
              <a:buNone/>
              <a:defRPr sz="27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9D80555-5AA0-4039-B1D1-43225C709886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43769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BB2D57-DDE5-A73E-9F8B-DA3ACB699F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366F834-30C7-711B-1DA9-E85C7CC17F11}"/>
              </a:ext>
            </a:extLst>
          </p:cNvPr>
          <p:cNvSpPr/>
          <p:nvPr/>
        </p:nvSpPr>
        <p:spPr>
          <a:xfrm flipH="1">
            <a:off x="18287" y="-2522"/>
            <a:ext cx="12192000" cy="6865568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66A7B6-C07F-DDF6-2DA7-A25316E3DB49}"/>
              </a:ext>
            </a:extLst>
          </p:cNvPr>
          <p:cNvSpPr/>
          <p:nvPr/>
        </p:nvSpPr>
        <p:spPr>
          <a:xfrm>
            <a:off x="-7227" y="-5045"/>
            <a:ext cx="12217513" cy="6868091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61767CC-CF27-DF8F-8449-932B71E7F814}"/>
              </a:ext>
            </a:extLst>
          </p:cNvPr>
          <p:cNvSpPr/>
          <p:nvPr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DF59EC-E66B-10C0-FD29-4F5A7C07CC05}"/>
              </a:ext>
            </a:extLst>
          </p:cNvPr>
          <p:cNvSpPr/>
          <p:nvPr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4A4547-53B1-493D-CE90-DA2AB946D64A}"/>
              </a:ext>
            </a:extLst>
          </p:cNvPr>
          <p:cNvSpPr/>
          <p:nvPr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809744"/>
            <a:ext cx="8156448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 b="0" cap="all" spc="3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03504"/>
            <a:ext cx="10543032" cy="4114800"/>
          </a:xfrm>
        </p:spPr>
        <p:txBody>
          <a:bodyPr anchor="b">
            <a:normAutofit/>
          </a:bodyPr>
          <a:lstStyle>
            <a:lvl1pPr marL="0" indent="0" algn="ctr">
              <a:buNone/>
              <a:defRPr sz="25000" b="1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282FB1-48E5-4F0A-9E9C-35DF3C629227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2241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53789-FF7A-62BD-CDC8-87D588F55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809744"/>
            <a:ext cx="5897880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b="0" dirty="0"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AEC55A6-88B7-630F-AEB8-0B2270F5DE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603504"/>
            <a:ext cx="10863072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DF6A63-6BD8-15C3-E64B-8E6AD05CAE6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1B3FB7-267A-B05B-39EB-A75DD59B8C13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0149A69-19C1-4748-AF82-9FE4A85BF936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715E72-747E-7DEF-08E7-1715D8FA9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1241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5528E2-81C6-40A8-BAF0-0F7E271EAAEB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5738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20" y="978408"/>
            <a:ext cx="10177272" cy="4837176"/>
          </a:xfrm>
        </p:spPr>
        <p:txBody>
          <a:bodyPr anchor="b">
            <a:normAutofit/>
          </a:bodyPr>
          <a:lstStyle>
            <a:lvl1pPr marL="0" indent="0">
              <a:lnSpc>
                <a:spcPct val="110000"/>
              </a:lnSpc>
              <a:buNone/>
              <a:defRPr sz="48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40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C605F-F3B5-44D1-B7F6-31C6B11C8978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9758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/>
        </p:nvSpPr>
        <p:spPr>
          <a:xfrm rot="12508972">
            <a:off x="5465204" y="1877618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rmAutofit/>
          </a:bodyPr>
          <a:lstStyle>
            <a:lvl1pPr marL="0" indent="0">
              <a:lnSpc>
                <a:spcPct val="110000"/>
              </a:lnSpc>
              <a:buNone/>
              <a:defRPr sz="4600" b="1" cap="none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none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none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none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none" spc="100" baseline="0"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4D5DB-B0AB-4B30-B4E2-CD0D5A14763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31640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C6A6A9-A341-BF9D-FA80-3868D42AC7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C59BFB5-5C25-0FCB-27C7-A478767CACAC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BB5F22C-2988-B6EC-AA0B-D03BCA1A0B45}"/>
              </a:ext>
            </a:extLst>
          </p:cNvPr>
          <p:cNvSpPr/>
          <p:nvPr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9EC5E-5DB0-5907-06E8-B18F1AE29144}"/>
              </a:ext>
            </a:extLst>
          </p:cNvPr>
          <p:cNvSpPr/>
          <p:nvPr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1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3500">
                <a:latin typeface="+mj-lt"/>
              </a:defRPr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579EA1B-07C3-4F43-B7BA-72BA44EE9757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3515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BF513F4-C880-287E-B00A-BD9B413CBEE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08A6AB-C3A8-7501-6BC6-83CFA6C0F9A3}"/>
              </a:ext>
            </a:extLst>
          </p:cNvPr>
          <p:cNvSpPr/>
          <p:nvPr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3F9668-0C20-D45C-536B-66FBB7F30C45}"/>
              </a:ext>
            </a:extLst>
          </p:cNvPr>
          <p:cNvSpPr/>
          <p:nvPr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8C2C855-B15C-090B-5493-3D36B8A52654}"/>
              </a:ext>
            </a:extLst>
          </p:cNvPr>
          <p:cNvSpPr/>
          <p:nvPr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981CB20-1010-8C73-0086-CAB904E4B99D}"/>
              </a:ext>
            </a:extLst>
          </p:cNvPr>
          <p:cNvSpPr/>
          <p:nvPr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4736592"/>
            <a:ext cx="8349303" cy="79552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20000"/>
              </a:lnSpc>
              <a:defRPr lang="en-US" sz="2200" cap="all" spc="400" baseline="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481328"/>
            <a:ext cx="8001000" cy="2752344"/>
          </a:xfrm>
        </p:spPr>
        <p:txBody>
          <a:bodyPr vert="horz" lIns="91440" tIns="45720" rIns="91440" bIns="45720" rtlCol="0" anchor="ctr">
            <a:normAutofit/>
          </a:bodyPr>
          <a:lstStyle>
            <a:lvl1pPr marL="128016" indent="-137160">
              <a:lnSpc>
                <a:spcPct val="110000"/>
              </a:lnSpc>
              <a:buNone/>
              <a:defRPr lang="en-US" sz="320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7C3807E-EE2A-4FC6-9EE1-019AAE762D48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95642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69A9201-705F-55B6-3F46-D68411A32E2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4BBA50-2898-3426-D749-CD2833395810}"/>
              </a:ext>
            </a:extLst>
          </p:cNvPr>
          <p:cNvSpPr/>
          <p:nvPr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D6BEDF5-EA71-E3BD-29EA-A8A58B1227EE}"/>
              </a:ext>
            </a:extLst>
          </p:cNvPr>
          <p:cNvSpPr/>
          <p:nvPr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ABA6F75-CEBF-CDAC-9F4B-3C794F813211}"/>
              </a:ext>
            </a:extLst>
          </p:cNvPr>
          <p:cNvSpPr/>
          <p:nvPr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11148C-8DD9-6154-C68C-8F67AD96583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b="0" cap="all" spc="400" baseline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4F8300-91F9-3B16-1D97-7082381C6AB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1399032"/>
            <a:ext cx="5751576" cy="4041648"/>
          </a:xfrm>
        </p:spPr>
        <p:txBody>
          <a:bodyPr vert="horz" lIns="91440" tIns="45720" rIns="91440" bIns="45720" rtlCol="0" anchor="ctr">
            <a:normAutofit/>
          </a:bodyPr>
          <a:lstStyle>
            <a:lvl1pPr marL="182880" indent="-182880">
              <a:lnSpc>
                <a:spcPct val="110000"/>
              </a:lnSpc>
              <a:spcBef>
                <a:spcPts val="0"/>
              </a:spcBef>
              <a:buNone/>
              <a:defRPr lang="en-US" sz="3400" b="1" dirty="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18FECD6-59B2-0E39-163B-DB3FB28DD9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93F7370-1EC1-45B2-A4ED-6E75D0D33CB2}" type="datetime2">
              <a:rPr lang="en-US" smtClean="0"/>
              <a:t>Thursday, July 23, 2026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A98F5A93-8140-CBD8-D340-993817719AE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1EF16B6F-7839-1AC1-F1B6-E5DD5CB264B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34340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B88F3-C7E5-4A3A-8622-BE18DF2C9CD0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20469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58457-C0B1-48D7-AA49-8444851E001C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58101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25F8A-070F-4C2E-8BEF-7769438DDE34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72028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2FA0DE-C1EF-4C95-BCFB-EDA7D552732F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6831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A9131-97A4-4253-BF80-685917177C53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5919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21313" y="603504"/>
            <a:ext cx="6154737" cy="537651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EAB38C-EAAD-4752-A6B6-9F33A31C7FA1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77916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10881360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70D6DD4-D4A4-4FD2-90EE-29743B49734D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94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994392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812B7D-2375-41E3-8CF6-637C0157FD6F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100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/>
        </p:nvSpPr>
        <p:spPr>
          <a:xfrm rot="10800000" flipH="1">
            <a:off x="0" y="6410026"/>
            <a:ext cx="12192000" cy="448056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/>
        </p:nvSpPr>
        <p:spPr>
          <a:xfrm flipH="1">
            <a:off x="4076700" y="6409937"/>
            <a:ext cx="8115298" cy="448063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7FA31CB7-48AA-4691-B614-160E906C518A}" type="datetime2">
              <a:rPr lang="en-US" smtClean="0"/>
              <a:t>Thursday, July 23, 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515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  <p:sldLayoutId id="2147483879" r:id="rId18"/>
    <p:sldLayoutId id="2147483880" r:id="rId19"/>
    <p:sldLayoutId id="2147483881" r:id="rId20"/>
    <p:sldLayoutId id="2147483882" r:id="rId21"/>
    <p:sldLayoutId id="2147483883" r:id="rId22"/>
    <p:sldLayoutId id="2147483884" r:id="rId23"/>
    <p:sldLayoutId id="2147483885" r:id="rId24"/>
    <p:sldLayoutId id="2147483886" r:id="rId25"/>
    <p:sldLayoutId id="2147483887" r:id="rId26"/>
    <p:sldLayoutId id="2147483888" r:id="rId27"/>
    <p:sldLayoutId id="2147483889" r:id="rId28"/>
    <p:sldLayoutId id="2147483890" r:id="rId29"/>
    <p:sldLayoutId id="2147483891" r:id="rId30"/>
    <p:sldLayoutId id="2147483892" r:id="rId31"/>
    <p:sldLayoutId id="2147483861" r:id="rId32"/>
    <p:sldLayoutId id="2147483893" r:id="rId33"/>
    <p:sldLayoutId id="2147483894" r:id="rId34"/>
    <p:sldLayoutId id="2147483895" r:id="rId35"/>
    <p:sldLayoutId id="2147483896" r:id="rId36"/>
    <p:sldLayoutId id="2147483897" r:id="rId37"/>
    <p:sldLayoutId id="2147483898" r:id="rId38"/>
    <p:sldLayoutId id="2147483899" r:id="rId39"/>
    <p:sldLayoutId id="2147483907" r:id="rId40"/>
    <p:sldLayoutId id="2147483900" r:id="rId41"/>
    <p:sldLayoutId id="2147483901" r:id="rId42"/>
    <p:sldLayoutId id="2147483902" r:id="rId43"/>
    <p:sldLayoutId id="2147483903" r:id="rId44"/>
    <p:sldLayoutId id="2147483904" r:id="rId45"/>
    <p:sldLayoutId id="2147483905" r:id="rId46"/>
    <p:sldLayoutId id="2147483906" r:id="rId47"/>
    <p:sldLayoutId id="2147483860" r:id="rId48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inflationandpriceindices/bulletins/consumerpriceinflation/march2026" TargetMode="External"/><Relationship Id="rId2" Type="http://schemas.openxmlformats.org/officeDocument/2006/relationships/hyperlink" Target="https://support.microsoft.com/en-us/excel/functions/sum-funct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services.uwtsd.ac.uk/library/academic-and-infoskills/finding-and-using-information/" TargetMode="External"/><Relationship Id="rId4" Type="http://schemas.openxmlformats.org/officeDocument/2006/relationships/hyperlink" Target="https://support.microsoft.com/en-us/windows/experience/fileexplorer/file-explorer-in-windo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711BC-98A5-9DBB-F56A-93540CC1A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266" y="1278074"/>
            <a:ext cx="5361270" cy="2282150"/>
          </a:xfrm>
        </p:spPr>
        <p:txBody>
          <a:bodyPr anchor="ctr">
            <a:normAutofit/>
          </a:bodyPr>
          <a:lstStyle/>
          <a:p>
            <a:r>
              <a:rPr lang="en-GB" sz="2800" dirty="0"/>
              <a:t>DS3 Digital Portfolio and Audio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2FCCBE-2D38-C0A7-0171-AACFDBABA1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09274" y="3358575"/>
            <a:ext cx="2459253" cy="95535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Renata-Doroti Kiss </a:t>
            </a:r>
          </a:p>
          <a:p>
            <a:pPr marL="0" indent="0">
              <a:buNone/>
            </a:pPr>
            <a:r>
              <a:rPr lang="en-GB" dirty="0"/>
              <a:t>Student ID: 2538619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08C38AC-486E-1287-A9FC-3EF88183759C}"/>
              </a:ext>
            </a:extLst>
          </p:cNvPr>
          <p:cNvSpPr/>
          <p:nvPr/>
        </p:nvSpPr>
        <p:spPr>
          <a:xfrm>
            <a:off x="6766558" y="654518"/>
            <a:ext cx="4867173" cy="14822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Excel Report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6431283-6036-6878-960B-72D41E9C77E4}"/>
              </a:ext>
            </a:extLst>
          </p:cNvPr>
          <p:cNvSpPr/>
          <p:nvPr/>
        </p:nvSpPr>
        <p:spPr>
          <a:xfrm>
            <a:off x="6766559" y="2617430"/>
            <a:ext cx="4867173" cy="14822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File Organisation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732BCC3-3871-A9BA-EE45-AEB93AC30DB4}"/>
              </a:ext>
            </a:extLst>
          </p:cNvPr>
          <p:cNvSpPr/>
          <p:nvPr/>
        </p:nvSpPr>
        <p:spPr>
          <a:xfrm>
            <a:off x="6766559" y="4580342"/>
            <a:ext cx="4867173" cy="14822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Online Research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CA3682-06FC-157B-08B2-BB7F4E9A9D5E}"/>
              </a:ext>
            </a:extLst>
          </p:cNvPr>
          <p:cNvSpPr txBox="1"/>
          <p:nvPr/>
        </p:nvSpPr>
        <p:spPr>
          <a:xfrm>
            <a:off x="413647" y="5924132"/>
            <a:ext cx="3191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Module: LCLM4002_BIRM – Digital Skills</a:t>
            </a:r>
          </a:p>
          <a:p>
            <a:r>
              <a:rPr lang="en-GB" sz="1200" dirty="0"/>
              <a:t>Submission Date:22.07.2026</a:t>
            </a:r>
          </a:p>
        </p:txBody>
      </p:sp>
    </p:spTree>
    <p:extLst>
      <p:ext uri="{BB962C8B-B14F-4D97-AF65-F5344CB8AC3E}">
        <p14:creationId xmlns:p14="http://schemas.microsoft.com/office/powerpoint/2010/main" val="2872913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25971-F679-D169-4A21-7291A6510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649224"/>
          </a:xfrm>
        </p:spPr>
        <p:txBody>
          <a:bodyPr/>
          <a:lstStyle/>
          <a:p>
            <a:pPr algn="ctr"/>
            <a:r>
              <a:rPr lang="en-GB" dirty="0"/>
              <a:t>My Digital Learning Journey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E4D0857-3756-84E7-1256-F25383AB75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331520"/>
              </p:ext>
            </p:extLst>
          </p:nvPr>
        </p:nvGraphicFramePr>
        <p:xfrm>
          <a:off x="1033463" y="1592530"/>
          <a:ext cx="9985057" cy="38939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33AB907-1752-9EAE-2D6B-3C265A17609C}"/>
              </a:ext>
            </a:extLst>
          </p:cNvPr>
          <p:cNvSpPr txBox="1"/>
          <p:nvPr/>
        </p:nvSpPr>
        <p:spPr>
          <a:xfrm>
            <a:off x="1661160" y="1126271"/>
            <a:ext cx="88696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work in this portfolio represents three areas in which I developed useful digital skills during the module.</a:t>
            </a:r>
          </a:p>
        </p:txBody>
      </p:sp>
      <p:sp>
        <p:nvSpPr>
          <p:cNvPr id="7" name="Footer TextBox 6"/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9A11D2-EA58-9A76-2904-63DC9CD04053}"/>
              </a:ext>
            </a:extLst>
          </p:cNvPr>
          <p:cNvSpPr txBox="1"/>
          <p:nvPr/>
        </p:nvSpPr>
        <p:spPr>
          <a:xfrm>
            <a:off x="411480" y="5731729"/>
            <a:ext cx="1233427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/>
              <a:t>Together, these activities show how I became more organised, more careful when checking information and more confident when using digital tools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32408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546C-5F98-8DF0-ACFB-8B0AD4F3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76" y="334756"/>
            <a:ext cx="9985248" cy="603504"/>
          </a:xfrm>
        </p:spPr>
        <p:txBody>
          <a:bodyPr/>
          <a:lstStyle/>
          <a:p>
            <a:pPr algn="ctr"/>
            <a:r>
              <a:rPr lang="en-GB" dirty="0"/>
              <a:t>Turning Repair Data into Useful Information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E7D322-13CF-8CA6-DAA4-62C69C054645}"/>
              </a:ext>
            </a:extLst>
          </p:cNvPr>
          <p:cNvSpPr txBox="1"/>
          <p:nvPr/>
        </p:nvSpPr>
        <p:spPr>
          <a:xfrm>
            <a:off x="3198876" y="938260"/>
            <a:ext cx="5794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BrightTech Repairs – Last Month Repair Summary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858625B-5E57-60FF-39BA-1ED58706E4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88" y="1541764"/>
            <a:ext cx="3200911" cy="1977034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" name="Content Placeholder 18">
            <a:extLst>
              <a:ext uri="{FF2B5EF4-FFF2-40B4-BE49-F238E27FC236}">
                <a16:creationId xmlns:a16="http://schemas.microsoft.com/office/drawing/2014/main" id="{9A3E9896-0410-5CE2-B416-BB1686F17B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88" y="3942706"/>
            <a:ext cx="3200911" cy="1977034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C1D1441-46BF-0A4C-08CD-03B918E4A67F}"/>
              </a:ext>
            </a:extLst>
          </p:cNvPr>
          <p:cNvSpPr txBox="1"/>
          <p:nvPr/>
        </p:nvSpPr>
        <p:spPr>
          <a:xfrm>
            <a:off x="4360260" y="1724644"/>
            <a:ext cx="71597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Purpose of the Activity</a:t>
            </a:r>
          </a:p>
          <a:p>
            <a:r>
              <a:rPr lang="en-GB" sz="1400" dirty="0"/>
              <a:t>The purpose was to organise four weeks of repair information and produce a clear monthly summary</a:t>
            </a:r>
            <a:r>
              <a:rPr lang="en-GB" b="1" dirty="0"/>
              <a:t>.</a:t>
            </a:r>
          </a:p>
          <a:p>
            <a:endParaRPr lang="en-GB" b="1" dirty="0"/>
          </a:p>
          <a:p>
            <a:r>
              <a:rPr lang="en-GB" b="1" dirty="0"/>
              <a:t>Skills and Decisions</a:t>
            </a:r>
          </a:p>
          <a:p>
            <a:r>
              <a:rPr lang="en-GB" sz="1400" dirty="0"/>
              <a:t>• Entering and structuring numerical data</a:t>
            </a:r>
          </a:p>
          <a:p>
            <a:r>
              <a:rPr lang="en-GB" sz="1400" dirty="0"/>
              <a:t>• Using SUM formulas to calculate totals</a:t>
            </a:r>
          </a:p>
          <a:p>
            <a:r>
              <a:rPr lang="en-GB" sz="1400" dirty="0"/>
              <a:t>• Formatting headings and repair categories</a:t>
            </a:r>
          </a:p>
          <a:p>
            <a:r>
              <a:rPr lang="en-GB" sz="1400" dirty="0"/>
              <a:t>• Checking the accuracy of the final results</a:t>
            </a:r>
          </a:p>
          <a:p>
            <a:endParaRPr lang="en-GB" dirty="0"/>
          </a:p>
          <a:p>
            <a:r>
              <a:rPr lang="en-GB" b="1" dirty="0"/>
              <a:t>Progress and Evaluation</a:t>
            </a:r>
          </a:p>
          <a:p>
            <a:r>
              <a:rPr lang="en-GB" sz="1400" dirty="0"/>
              <a:t>I became even more confident using formulas and checking results. The chart makes the repair categories easier to compare.</a:t>
            </a:r>
          </a:p>
          <a:p>
            <a:endParaRPr lang="en-GB" sz="1400" dirty="0"/>
          </a:p>
          <a:p>
            <a:r>
              <a:rPr lang="en-GB" b="1" dirty="0"/>
              <a:t>Real-world use</a:t>
            </a:r>
          </a:p>
          <a:p>
            <a:r>
              <a:rPr lang="en-GB" sz="1400" dirty="0"/>
              <a:t>Useful for monitoring workloads and supporting business decisions.</a:t>
            </a:r>
            <a:endParaRPr lang="en-GB" sz="1400" b="1" dirty="0"/>
          </a:p>
        </p:txBody>
      </p:sp>
      <p:sp>
        <p:nvSpPr>
          <p:cNvPr id="27" name="Footer TextBox 6">
            <a:extLst>
              <a:ext uri="{FF2B5EF4-FFF2-40B4-BE49-F238E27FC236}">
                <a16:creationId xmlns:a16="http://schemas.microsoft.com/office/drawing/2014/main" id="{DD301EDD-95DB-76D5-A9E4-AD7DBDC6EF65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</p:spTree>
    <p:extLst>
      <p:ext uri="{BB962C8B-B14F-4D97-AF65-F5344CB8AC3E}">
        <p14:creationId xmlns:p14="http://schemas.microsoft.com/office/powerpoint/2010/main" val="4207659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07C55-48A7-FAE1-DFC0-9158FA4FE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46888"/>
            <a:ext cx="9985248" cy="676656"/>
          </a:xfrm>
        </p:spPr>
        <p:txBody>
          <a:bodyPr/>
          <a:lstStyle/>
          <a:p>
            <a:pPr algn="ctr"/>
            <a:r>
              <a:rPr lang="en-GB" dirty="0"/>
              <a:t>From a Messy Folder to a Clear System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E8F503-B977-5FFE-8C38-3C07FE16EF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520247" y="1370565"/>
            <a:ext cx="3229686" cy="1786384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557317-710F-857D-D22B-F1883F9C0A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814328" y="1370565"/>
            <a:ext cx="2485164" cy="1786384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1C8133C-FEF8-F58D-E72A-84543E17C92A}"/>
              </a:ext>
            </a:extLst>
          </p:cNvPr>
          <p:cNvSpPr txBox="1"/>
          <p:nvPr/>
        </p:nvSpPr>
        <p:spPr>
          <a:xfrm>
            <a:off x="2618007" y="1001233"/>
            <a:ext cx="8778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Before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EB2EBA3-0CA3-B4F0-237D-0CC68237DE70}"/>
              </a:ext>
            </a:extLst>
          </p:cNvPr>
          <p:cNvSpPr txBox="1"/>
          <p:nvPr/>
        </p:nvSpPr>
        <p:spPr>
          <a:xfrm>
            <a:off x="8696191" y="923544"/>
            <a:ext cx="691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After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006E4E22-F1AC-071F-751A-A78AF0D202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4371192"/>
              </p:ext>
            </p:extLst>
          </p:nvPr>
        </p:nvGraphicFramePr>
        <p:xfrm>
          <a:off x="710134" y="3234638"/>
          <a:ext cx="10308386" cy="2478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02CDB0A-D1E9-9EFB-3540-83A15ED7A100}"/>
              </a:ext>
            </a:extLst>
          </p:cNvPr>
          <p:cNvSpPr txBox="1"/>
          <p:nvPr/>
        </p:nvSpPr>
        <p:spPr>
          <a:xfrm>
            <a:off x="1126392" y="5719466"/>
            <a:ext cx="94758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Evaluation: The new structure makes documents easier and faster to locate. </a:t>
            </a:r>
          </a:p>
          <a:p>
            <a:pPr algn="ctr"/>
            <a:r>
              <a:rPr lang="en-GB" sz="1400" dirty="0"/>
              <a:t>Real-world use: Useful for university work, personal documents and workplace records.</a:t>
            </a:r>
          </a:p>
        </p:txBody>
      </p:sp>
      <p:sp>
        <p:nvSpPr>
          <p:cNvPr id="18" name="Footer TextBox 6">
            <a:extLst>
              <a:ext uri="{FF2B5EF4-FFF2-40B4-BE49-F238E27FC236}">
                <a16:creationId xmlns:a16="http://schemas.microsoft.com/office/drawing/2014/main" id="{5A594251-10E7-3A84-28F7-B6F4584A6BB7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</p:spTree>
    <p:extLst>
      <p:ext uri="{BB962C8B-B14F-4D97-AF65-F5344CB8AC3E}">
        <p14:creationId xmlns:p14="http://schemas.microsoft.com/office/powerpoint/2010/main" val="1187717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74FD2-15A6-CCE9-375C-F1D12C87C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83464"/>
            <a:ext cx="9985248" cy="585216"/>
          </a:xfrm>
        </p:spPr>
        <p:txBody>
          <a:bodyPr>
            <a:normAutofit/>
          </a:bodyPr>
          <a:lstStyle/>
          <a:p>
            <a:r>
              <a:rPr lang="en-GB" dirty="0"/>
              <a:t>Searching Smarter: Finding Reliable Information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951F15-C48B-4EDA-EAFC-409209A179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215166" y="1823228"/>
            <a:ext cx="3133893" cy="1765381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5291C1-1532-7F3D-4648-A1D14460A656}"/>
              </a:ext>
            </a:extLst>
          </p:cNvPr>
          <p:cNvSpPr txBox="1"/>
          <p:nvPr/>
        </p:nvSpPr>
        <p:spPr>
          <a:xfrm>
            <a:off x="3791438" y="868680"/>
            <a:ext cx="4468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Online Research and Information Literacy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E476EB9-3411-E810-F4C9-9AFBACC990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64955" y="1824511"/>
            <a:ext cx="3133893" cy="1762814"/>
          </a:xfrm>
          <a:prstGeom prst="rect">
            <a:avLst/>
          </a:prstGeom>
          <a:ln w="28575">
            <a:solidFill>
              <a:srgbClr val="BB3E94"/>
            </a:solidFill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E42EFB-472A-4FD6-03FF-A110A41FD409}"/>
              </a:ext>
            </a:extLst>
          </p:cNvPr>
          <p:cNvSpPr txBox="1"/>
          <p:nvPr/>
        </p:nvSpPr>
        <p:spPr>
          <a:xfrm>
            <a:off x="1361631" y="1408176"/>
            <a:ext cx="3218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Official Source: 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DCDA9D-5608-5401-8CFB-7C899B9838B6}"/>
              </a:ext>
            </a:extLst>
          </p:cNvPr>
          <p:cNvSpPr txBox="1"/>
          <p:nvPr/>
        </p:nvSpPr>
        <p:spPr>
          <a:xfrm>
            <a:off x="6733857" y="1380744"/>
            <a:ext cx="4096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Academic Source: University Library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67DCFE9-C354-1572-4173-2D622C2775D3}"/>
              </a:ext>
            </a:extLst>
          </p:cNvPr>
          <p:cNvSpPr/>
          <p:nvPr/>
        </p:nvSpPr>
        <p:spPr>
          <a:xfrm>
            <a:off x="407333" y="3822192"/>
            <a:ext cx="3030811" cy="1874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0EBD99D-616D-AAAA-1DD1-4D4C1796781A}"/>
              </a:ext>
            </a:extLst>
          </p:cNvPr>
          <p:cNvSpPr/>
          <p:nvPr/>
        </p:nvSpPr>
        <p:spPr>
          <a:xfrm>
            <a:off x="4510490" y="3822192"/>
            <a:ext cx="3030811" cy="1874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225614D-9E80-F081-9275-3D15536B4B90}"/>
              </a:ext>
            </a:extLst>
          </p:cNvPr>
          <p:cNvSpPr/>
          <p:nvPr/>
        </p:nvSpPr>
        <p:spPr>
          <a:xfrm>
            <a:off x="8753856" y="3822192"/>
            <a:ext cx="3030811" cy="18745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1A01D4-5F1A-0284-31C0-A02B3BEC3752}"/>
              </a:ext>
            </a:extLst>
          </p:cNvPr>
          <p:cNvSpPr txBox="1"/>
          <p:nvPr/>
        </p:nvSpPr>
        <p:spPr>
          <a:xfrm>
            <a:off x="665438" y="3876940"/>
            <a:ext cx="251460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Search Strategy</a:t>
            </a:r>
          </a:p>
          <a:p>
            <a:endParaRPr lang="en-GB" sz="500" b="1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I used specific keywords such as “statistics” and refined my search to find more relevant information.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CC910B-46F7-6BAB-E495-E51A8E7B48E9}"/>
              </a:ext>
            </a:extLst>
          </p:cNvPr>
          <p:cNvSpPr txBox="1"/>
          <p:nvPr/>
        </p:nvSpPr>
        <p:spPr>
          <a:xfrm>
            <a:off x="4753493" y="3905372"/>
            <a:ext cx="2532888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Source Selection</a:t>
            </a:r>
          </a:p>
          <a:p>
            <a:endParaRPr lang="en-GB" sz="500" b="1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I selected ONS for official UK statistics and used the university library to find a relevant academic article.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60459C-1CAC-2E57-52B3-6B884DDA5E29}"/>
              </a:ext>
            </a:extLst>
          </p:cNvPr>
          <p:cNvSpPr txBox="1"/>
          <p:nvPr/>
        </p:nvSpPr>
        <p:spPr>
          <a:xfrm>
            <a:off x="8622928" y="3905372"/>
            <a:ext cx="3292665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Development and Use</a:t>
            </a:r>
          </a:p>
          <a:p>
            <a:pPr algn="ctr"/>
            <a:endParaRPr lang="en-GB" sz="500" b="1" dirty="0">
              <a:solidFill>
                <a:schemeClr val="bg1"/>
              </a:solidFill>
            </a:endParaRPr>
          </a:p>
          <a:p>
            <a:pPr algn="ctr"/>
            <a:r>
              <a:rPr lang="en-GB" sz="1600" dirty="0">
                <a:solidFill>
                  <a:schemeClr val="bg1"/>
                </a:solidFill>
              </a:rPr>
              <a:t>I became more confident checking source reliability and selecting suitable evidence for academic work.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DB3DA40-8BE5-5D6E-5823-56D955ABA643}"/>
              </a:ext>
            </a:extLst>
          </p:cNvPr>
          <p:cNvSpPr txBox="1"/>
          <p:nvPr/>
        </p:nvSpPr>
        <p:spPr>
          <a:xfrm>
            <a:off x="341870" y="5901863"/>
            <a:ext cx="11508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both official and academic sources gave me accurate statistics and deeper information about the topic.</a:t>
            </a:r>
          </a:p>
        </p:txBody>
      </p:sp>
      <p:sp>
        <p:nvSpPr>
          <p:cNvPr id="23" name="Footer TextBox 6">
            <a:extLst>
              <a:ext uri="{FF2B5EF4-FFF2-40B4-BE49-F238E27FC236}">
                <a16:creationId xmlns:a16="http://schemas.microsoft.com/office/drawing/2014/main" id="{B1F0D04F-3F83-A24D-12C5-1E7071608C31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</p:spTree>
    <p:extLst>
      <p:ext uri="{BB962C8B-B14F-4D97-AF65-F5344CB8AC3E}">
        <p14:creationId xmlns:p14="http://schemas.microsoft.com/office/powerpoint/2010/main" val="3591641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AE990-B52D-59E0-C834-CB65DCB42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109728"/>
            <a:ext cx="9985248" cy="681228"/>
          </a:xfrm>
        </p:spPr>
        <p:txBody>
          <a:bodyPr/>
          <a:lstStyle/>
          <a:p>
            <a:pPr algn="ctr"/>
            <a:r>
              <a:rPr lang="en-GB" dirty="0"/>
              <a:t>My Development Across the Module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2E54456-6003-AE9E-1A04-F964441488D8}"/>
              </a:ext>
            </a:extLst>
          </p:cNvPr>
          <p:cNvSpPr/>
          <p:nvPr/>
        </p:nvSpPr>
        <p:spPr>
          <a:xfrm>
            <a:off x="467866" y="2098548"/>
            <a:ext cx="3429000" cy="2660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31A3CE-E09F-467E-355B-0BA6CCAEEB4F}"/>
              </a:ext>
            </a:extLst>
          </p:cNvPr>
          <p:cNvSpPr txBox="1"/>
          <p:nvPr/>
        </p:nvSpPr>
        <p:spPr>
          <a:xfrm>
            <a:off x="646174" y="2257009"/>
            <a:ext cx="30723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Earlier in the Module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• I felt less confident with unfamiliar digital tools.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My file organisation was less systematic.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I did not always refine online searches enough.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91B83C8-9866-CAA7-C471-E30A26F202E4}"/>
              </a:ext>
            </a:extLst>
          </p:cNvPr>
          <p:cNvSpPr/>
          <p:nvPr/>
        </p:nvSpPr>
        <p:spPr>
          <a:xfrm>
            <a:off x="4381500" y="2098548"/>
            <a:ext cx="3429000" cy="2660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F923DA8-36DC-4AC7-6652-B7EDDBA40073}"/>
              </a:ext>
            </a:extLst>
          </p:cNvPr>
          <p:cNvSpPr/>
          <p:nvPr/>
        </p:nvSpPr>
        <p:spPr>
          <a:xfrm>
            <a:off x="8295134" y="2098548"/>
            <a:ext cx="3429000" cy="26609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CC25EC0-D87F-CED3-D814-136FFF6D9324}"/>
              </a:ext>
            </a:extLst>
          </p:cNvPr>
          <p:cNvSpPr txBox="1"/>
          <p:nvPr/>
        </p:nvSpPr>
        <p:spPr>
          <a:xfrm>
            <a:off x="4610100" y="2257009"/>
            <a:ext cx="2971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What Helped Me Improve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• Practising tasks more than once</a:t>
            </a:r>
            <a:endParaRPr lang="en-GB" sz="400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• Reviewing and correcting my work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Using more specific search terms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Comparing official and academic sources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28D52F-ABBD-0CF0-A7D9-E5928DA4FD66}"/>
              </a:ext>
            </a:extLst>
          </p:cNvPr>
          <p:cNvSpPr txBox="1"/>
          <p:nvPr/>
        </p:nvSpPr>
        <p:spPr>
          <a:xfrm>
            <a:off x="8545068" y="2257009"/>
            <a:ext cx="300075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What I Can Do Now</a:t>
            </a:r>
          </a:p>
          <a:p>
            <a:pPr algn="ctr"/>
            <a:endParaRPr lang="en-GB" b="1" dirty="0">
              <a:solidFill>
                <a:schemeClr val="bg1"/>
              </a:solidFill>
            </a:endParaRPr>
          </a:p>
          <a:p>
            <a:r>
              <a:rPr lang="en-GB" sz="1400" dirty="0">
                <a:solidFill>
                  <a:schemeClr val="bg1"/>
                </a:solidFill>
              </a:rPr>
              <a:t>• Organise files logically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Create professional Excel reports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Check information for reliability</a:t>
            </a:r>
          </a:p>
          <a:p>
            <a:r>
              <a:rPr lang="en-GB" sz="1400" dirty="0">
                <a:solidFill>
                  <a:schemeClr val="bg1"/>
                </a:solidFill>
              </a:rPr>
              <a:t>• Select suitable digital tools independently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7E6110B-E8EA-E36C-89BA-D0F928FD87EB}"/>
              </a:ext>
            </a:extLst>
          </p:cNvPr>
          <p:cNvSpPr txBox="1"/>
          <p:nvPr/>
        </p:nvSpPr>
        <p:spPr>
          <a:xfrm>
            <a:off x="351281" y="5519963"/>
            <a:ext cx="113492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My progress is shown through more careful decisions, stronger organisation and greater confidence when completing digital tasks.</a:t>
            </a:r>
          </a:p>
        </p:txBody>
      </p:sp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46EDB6E1-112B-19C9-821A-8511B4BFE94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725166" y="1184148"/>
            <a:ext cx="914400" cy="914400"/>
          </a:xfrm>
          <a:prstGeom prst="rect">
            <a:avLst/>
          </a:prstGeom>
        </p:spPr>
      </p:pic>
      <p:pic>
        <p:nvPicPr>
          <p:cNvPr id="18" name="Graphic 17" descr="Business Growth with solid fill">
            <a:extLst>
              <a:ext uri="{FF2B5EF4-FFF2-40B4-BE49-F238E27FC236}">
                <a16:creationId xmlns:a16="http://schemas.microsoft.com/office/drawing/2014/main" id="{95B0F8FA-D469-76AA-02F1-EC8D40EA7F5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38800" y="1184148"/>
            <a:ext cx="914400" cy="914400"/>
          </a:xfrm>
          <a:prstGeom prst="rect">
            <a:avLst/>
          </a:prstGeom>
        </p:spPr>
      </p:pic>
      <p:pic>
        <p:nvPicPr>
          <p:cNvPr id="20" name="Graphic 19" descr="Shield Tick with solid fill">
            <a:extLst>
              <a:ext uri="{FF2B5EF4-FFF2-40B4-BE49-F238E27FC236}">
                <a16:creationId xmlns:a16="http://schemas.microsoft.com/office/drawing/2014/main" id="{07211D21-B248-E4A0-01EB-B7E5433E7D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52434" y="1149311"/>
            <a:ext cx="914400" cy="914400"/>
          </a:xfrm>
          <a:prstGeom prst="rect">
            <a:avLst/>
          </a:prstGeom>
        </p:spPr>
      </p:pic>
      <p:sp>
        <p:nvSpPr>
          <p:cNvPr id="22" name="Footer TextBox 6">
            <a:extLst>
              <a:ext uri="{FF2B5EF4-FFF2-40B4-BE49-F238E27FC236}">
                <a16:creationId xmlns:a16="http://schemas.microsoft.com/office/drawing/2014/main" id="{B3EE4FEC-F504-66F2-7151-6D461BBEA0EE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4F5C51-5766-956E-76AF-330E7DA5C693}"/>
              </a:ext>
            </a:extLst>
          </p:cNvPr>
          <p:cNvSpPr txBox="1"/>
          <p:nvPr/>
        </p:nvSpPr>
        <p:spPr>
          <a:xfrm>
            <a:off x="2496312" y="802886"/>
            <a:ext cx="7872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my confidence, organisation and decision-making improved</a:t>
            </a:r>
          </a:p>
        </p:txBody>
      </p:sp>
    </p:spTree>
    <p:extLst>
      <p:ext uri="{BB962C8B-B14F-4D97-AF65-F5344CB8AC3E}">
        <p14:creationId xmlns:p14="http://schemas.microsoft.com/office/powerpoint/2010/main" val="3280040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4EF17-064C-55E3-4A25-656F3A05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01168"/>
            <a:ext cx="9985248" cy="585216"/>
          </a:xfrm>
        </p:spPr>
        <p:txBody>
          <a:bodyPr/>
          <a:lstStyle/>
          <a:p>
            <a:pPr algn="ctr"/>
            <a:r>
              <a:rPr lang="en-GB" dirty="0"/>
              <a:t>How Trusted Sources Supported My Learning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FE2535-AC4A-BE0A-E165-CBC7CD82A418}"/>
              </a:ext>
            </a:extLst>
          </p:cNvPr>
          <p:cNvSpPr txBox="1"/>
          <p:nvPr/>
        </p:nvSpPr>
        <p:spPr>
          <a:xfrm>
            <a:off x="3602736" y="786384"/>
            <a:ext cx="4443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From guidance to practical improvement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6DC453B-0506-54F4-7D27-CE0A63B9551B}"/>
              </a:ext>
            </a:extLst>
          </p:cNvPr>
          <p:cNvSpPr/>
          <p:nvPr/>
        </p:nvSpPr>
        <p:spPr>
          <a:xfrm>
            <a:off x="762000" y="1433536"/>
            <a:ext cx="3657600" cy="9418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Microsoft Support </a:t>
            </a:r>
          </a:p>
          <a:p>
            <a:pPr algn="ctr"/>
            <a:r>
              <a:rPr lang="en-GB" dirty="0"/>
              <a:t>SUM Function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ECDFCE0-3253-E9E3-6C85-876B81F500F8}"/>
              </a:ext>
            </a:extLst>
          </p:cNvPr>
          <p:cNvSpPr/>
          <p:nvPr/>
        </p:nvSpPr>
        <p:spPr>
          <a:xfrm>
            <a:off x="762000" y="4194334"/>
            <a:ext cx="3657600" cy="9418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UWTSD Library</a:t>
            </a:r>
          </a:p>
          <a:p>
            <a:pPr algn="ctr"/>
            <a:r>
              <a:rPr lang="en-GB" dirty="0"/>
              <a:t>Finding and Using Information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299940E-77F5-F0E0-7AC2-69487AA7A94A}"/>
              </a:ext>
            </a:extLst>
          </p:cNvPr>
          <p:cNvSpPr/>
          <p:nvPr/>
        </p:nvSpPr>
        <p:spPr>
          <a:xfrm>
            <a:off x="762000" y="2813935"/>
            <a:ext cx="3657600" cy="94183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Microsoft Support</a:t>
            </a:r>
          </a:p>
          <a:p>
            <a:pPr algn="ctr"/>
            <a:r>
              <a:rPr lang="en-GB" dirty="0"/>
              <a:t>File Explorer in Windows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81496A78-DC24-71BF-C2C8-CB6AC67DB62A}"/>
              </a:ext>
            </a:extLst>
          </p:cNvPr>
          <p:cNvSpPr/>
          <p:nvPr/>
        </p:nvSpPr>
        <p:spPr>
          <a:xfrm>
            <a:off x="4855464" y="1789521"/>
            <a:ext cx="1170432" cy="2298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D97744-2AD8-6958-41F3-96D427E81025}"/>
              </a:ext>
            </a:extLst>
          </p:cNvPr>
          <p:cNvSpPr txBox="1"/>
          <p:nvPr/>
        </p:nvSpPr>
        <p:spPr>
          <a:xfrm>
            <a:off x="6556248" y="1493365"/>
            <a:ext cx="52669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used the guidance to confirm how SUM works with cell ranges and applied it to calculate the monthly repair totals accurately.</a:t>
            </a:r>
          </a:p>
        </p:txBody>
      </p:sp>
      <p:sp>
        <p:nvSpPr>
          <p:cNvPr id="13" name="Arrow: Right 12">
            <a:extLst>
              <a:ext uri="{FF2B5EF4-FFF2-40B4-BE49-F238E27FC236}">
                <a16:creationId xmlns:a16="http://schemas.microsoft.com/office/drawing/2014/main" id="{E8BBB3C4-5CE2-40D3-59B0-980FEC3B4B22}"/>
              </a:ext>
            </a:extLst>
          </p:cNvPr>
          <p:cNvSpPr/>
          <p:nvPr/>
        </p:nvSpPr>
        <p:spPr>
          <a:xfrm>
            <a:off x="4855464" y="3169920"/>
            <a:ext cx="1170432" cy="2298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04978A6B-8C17-AEC0-B2B2-2D5849256F39}"/>
              </a:ext>
            </a:extLst>
          </p:cNvPr>
          <p:cNvSpPr/>
          <p:nvPr/>
        </p:nvSpPr>
        <p:spPr>
          <a:xfrm>
            <a:off x="4855464" y="4550319"/>
            <a:ext cx="1170432" cy="22986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1649282-7A32-B3E7-9A45-997BFBC2B235}"/>
              </a:ext>
            </a:extLst>
          </p:cNvPr>
          <p:cNvSpPr txBox="1"/>
          <p:nvPr/>
        </p:nvSpPr>
        <p:spPr>
          <a:xfrm>
            <a:off x="6556248" y="2832437"/>
            <a:ext cx="4956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applied the guidance when organising, moving and renaming files, making the folder structure clearer and easier to navigate.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C59D8E-35F3-7C8C-0E0E-664BDC30FF54}"/>
              </a:ext>
            </a:extLst>
          </p:cNvPr>
          <p:cNvSpPr txBox="1"/>
          <p:nvPr/>
        </p:nvSpPr>
        <p:spPr>
          <a:xfrm>
            <a:off x="6556248" y="4212836"/>
            <a:ext cx="5193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learned to refine searches, compare different information sources and evaluate reliability before selecting evidence.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581EFD-BA2F-3073-DF03-2085E1471550}"/>
              </a:ext>
            </a:extLst>
          </p:cNvPr>
          <p:cNvSpPr txBox="1"/>
          <p:nvPr/>
        </p:nvSpPr>
        <p:spPr>
          <a:xfrm>
            <a:off x="630936" y="5593235"/>
            <a:ext cx="107899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/>
              <a:t>These sources supported my work because I applied the guidance to practical activities and evaluated the results.</a:t>
            </a:r>
            <a:endParaRPr lang="en-GB" sz="1600" dirty="0"/>
          </a:p>
        </p:txBody>
      </p:sp>
      <p:sp>
        <p:nvSpPr>
          <p:cNvPr id="20" name="Footer TextBox 6">
            <a:extLst>
              <a:ext uri="{FF2B5EF4-FFF2-40B4-BE49-F238E27FC236}">
                <a16:creationId xmlns:a16="http://schemas.microsoft.com/office/drawing/2014/main" id="{C02680FE-688C-AE4B-CCB2-90F7D8320A7E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</p:spTree>
    <p:extLst>
      <p:ext uri="{BB962C8B-B14F-4D97-AF65-F5344CB8AC3E}">
        <p14:creationId xmlns:p14="http://schemas.microsoft.com/office/powerpoint/2010/main" val="3595813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6420A-54B8-C021-C3DE-5091E1325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137160"/>
            <a:ext cx="9985248" cy="585216"/>
          </a:xfrm>
        </p:spPr>
        <p:txBody>
          <a:bodyPr/>
          <a:lstStyle/>
          <a:p>
            <a:pPr algn="ctr"/>
            <a:r>
              <a:rPr lang="en-GB" dirty="0"/>
              <a:t>Where These Skills Matter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86AA50-B04D-8648-5CF5-79DCB1061BDB}"/>
              </a:ext>
            </a:extLst>
          </p:cNvPr>
          <p:cNvSpPr txBox="1"/>
          <p:nvPr/>
        </p:nvSpPr>
        <p:spPr>
          <a:xfrm>
            <a:off x="3557016" y="722376"/>
            <a:ext cx="779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Applying digital skills beyond the classroom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7D76D86-CFCD-648A-1F04-ED95CE9B32AA}"/>
              </a:ext>
            </a:extLst>
          </p:cNvPr>
          <p:cNvSpPr/>
          <p:nvPr/>
        </p:nvSpPr>
        <p:spPr>
          <a:xfrm>
            <a:off x="530352" y="2361937"/>
            <a:ext cx="3310128" cy="18867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• Organise assignments</a:t>
            </a:r>
          </a:p>
          <a:p>
            <a:endParaRPr lang="en-GB" sz="1600" dirty="0"/>
          </a:p>
          <a:p>
            <a:r>
              <a:rPr lang="en-GB" sz="1600" dirty="0"/>
              <a:t>• Find reliable academic sources</a:t>
            </a:r>
          </a:p>
          <a:p>
            <a:endParaRPr lang="en-GB" sz="1600" dirty="0"/>
          </a:p>
          <a:p>
            <a:r>
              <a:rPr lang="en-GB" sz="1600" dirty="0"/>
              <a:t>• Present information clearly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2010073-6116-E56C-71FA-0C491F96DCEB}"/>
              </a:ext>
            </a:extLst>
          </p:cNvPr>
          <p:cNvSpPr/>
          <p:nvPr/>
        </p:nvSpPr>
        <p:spPr>
          <a:xfrm>
            <a:off x="4440936" y="2361937"/>
            <a:ext cx="3310128" cy="18867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• Prepare clear reports</a:t>
            </a:r>
          </a:p>
          <a:p>
            <a:endParaRPr lang="en-GB" sz="1600" dirty="0"/>
          </a:p>
          <a:p>
            <a:r>
              <a:rPr lang="en-GB" sz="1600" dirty="0"/>
              <a:t>• Manage digital records</a:t>
            </a:r>
          </a:p>
          <a:p>
            <a:endParaRPr lang="en-GB" sz="1600" dirty="0"/>
          </a:p>
          <a:p>
            <a:r>
              <a:rPr lang="en-GB" sz="1600" dirty="0"/>
              <a:t>• Use information to support decisions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CB4DDEA-28C2-000C-51EE-B22DF3ECB6D2}"/>
              </a:ext>
            </a:extLst>
          </p:cNvPr>
          <p:cNvSpPr/>
          <p:nvPr/>
        </p:nvSpPr>
        <p:spPr>
          <a:xfrm>
            <a:off x="8351520" y="2361937"/>
            <a:ext cx="3310128" cy="188676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/>
              <a:t>• Organise personal documents</a:t>
            </a:r>
          </a:p>
          <a:p>
            <a:endParaRPr lang="en-GB" sz="1600" dirty="0"/>
          </a:p>
          <a:p>
            <a:r>
              <a:rPr lang="en-GB" sz="1600" dirty="0"/>
              <a:t>• Check information before trusting it</a:t>
            </a:r>
          </a:p>
          <a:p>
            <a:endParaRPr lang="en-GB" sz="1600" dirty="0"/>
          </a:p>
          <a:p>
            <a:r>
              <a:rPr lang="en-GB" sz="1600" dirty="0"/>
              <a:t>• Use digital tools more efficiently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2E1030B-FCDD-0B60-77E4-F1A861A6042B}"/>
              </a:ext>
            </a:extLst>
          </p:cNvPr>
          <p:cNvSpPr/>
          <p:nvPr/>
        </p:nvSpPr>
        <p:spPr>
          <a:xfrm>
            <a:off x="0" y="4910072"/>
            <a:ext cx="3099816" cy="27532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Final Reflection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3C2B4A-4378-CB40-FEC0-D2097B94CCF5}"/>
              </a:ext>
            </a:extLst>
          </p:cNvPr>
          <p:cNvSpPr txBox="1"/>
          <p:nvPr/>
        </p:nvSpPr>
        <p:spPr>
          <a:xfrm>
            <a:off x="129539" y="5493306"/>
            <a:ext cx="1193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This module helped me become more systematic when organising information and more careful when deciding which digital tools and sources to use. I want to continue improving my research skills and learn more advanced ways to use digital tools efficiently.</a:t>
            </a:r>
          </a:p>
        </p:txBody>
      </p:sp>
      <p:sp>
        <p:nvSpPr>
          <p:cNvPr id="13" name="Footer TextBox 6">
            <a:extLst>
              <a:ext uri="{FF2B5EF4-FFF2-40B4-BE49-F238E27FC236}">
                <a16:creationId xmlns:a16="http://schemas.microsoft.com/office/drawing/2014/main" id="{24AEDEC1-A641-FA7B-49B3-80A47FE80128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38CD101-E787-2669-1161-4C75DD57AEDA}"/>
              </a:ext>
            </a:extLst>
          </p:cNvPr>
          <p:cNvSpPr txBox="1"/>
          <p:nvPr/>
        </p:nvSpPr>
        <p:spPr>
          <a:xfrm>
            <a:off x="1682496" y="1915503"/>
            <a:ext cx="832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Study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DC0CEB-B5F5-B38A-AC40-2857C69443EF}"/>
              </a:ext>
            </a:extLst>
          </p:cNvPr>
          <p:cNvSpPr txBox="1"/>
          <p:nvPr/>
        </p:nvSpPr>
        <p:spPr>
          <a:xfrm>
            <a:off x="5175504" y="1929696"/>
            <a:ext cx="2103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Work and Career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A5F7D8-986A-870E-5F9D-1E93C49CFD76}"/>
              </a:ext>
            </a:extLst>
          </p:cNvPr>
          <p:cNvSpPr txBox="1"/>
          <p:nvPr/>
        </p:nvSpPr>
        <p:spPr>
          <a:xfrm>
            <a:off x="9171432" y="1915503"/>
            <a:ext cx="2368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Everyday Life</a:t>
            </a:r>
          </a:p>
        </p:txBody>
      </p:sp>
      <p:pic>
        <p:nvPicPr>
          <p:cNvPr id="18" name="Graphic 17" descr="Graduation cap with solid fill">
            <a:extLst>
              <a:ext uri="{FF2B5EF4-FFF2-40B4-BE49-F238E27FC236}">
                <a16:creationId xmlns:a16="http://schemas.microsoft.com/office/drawing/2014/main" id="{2E4A7744-CBDF-11AD-CC00-2169D6B138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00200" y="1199962"/>
            <a:ext cx="914400" cy="914400"/>
          </a:xfrm>
          <a:prstGeom prst="rect">
            <a:avLst/>
          </a:prstGeom>
        </p:spPr>
      </p:pic>
      <p:pic>
        <p:nvPicPr>
          <p:cNvPr id="20" name="Graphic 19" descr="Briefcase with solid fill">
            <a:extLst>
              <a:ext uri="{FF2B5EF4-FFF2-40B4-BE49-F238E27FC236}">
                <a16:creationId xmlns:a16="http://schemas.microsoft.com/office/drawing/2014/main" id="{C47E1DEA-D549-55E1-7418-1D5183B457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79067" y="1199962"/>
            <a:ext cx="833865" cy="833865"/>
          </a:xfrm>
          <a:prstGeom prst="rect">
            <a:avLst/>
          </a:prstGeom>
        </p:spPr>
      </p:pic>
      <p:pic>
        <p:nvPicPr>
          <p:cNvPr id="22" name="Graphic 21" descr="Suburban scene with solid fill">
            <a:extLst>
              <a:ext uri="{FF2B5EF4-FFF2-40B4-BE49-F238E27FC236}">
                <a16:creationId xmlns:a16="http://schemas.microsoft.com/office/drawing/2014/main" id="{E2C9CC90-B3D7-98E8-BE27-0057B1AB06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20191" y="1192627"/>
            <a:ext cx="833865" cy="83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618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BD925-2C7B-AA2D-78F1-CFC194F9C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167" y="115673"/>
            <a:ext cx="9985248" cy="585216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605B3E-04F4-BFFA-63E2-85CFDE14C1D9}"/>
              </a:ext>
            </a:extLst>
          </p:cNvPr>
          <p:cNvSpPr txBox="1"/>
          <p:nvPr/>
        </p:nvSpPr>
        <p:spPr>
          <a:xfrm>
            <a:off x="640080" y="1110940"/>
            <a:ext cx="104333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Microsoft (n.d. a) SUM function. Available</a:t>
            </a:r>
            <a:r>
              <a:rPr lang="en-GB" sz="1400" dirty="0"/>
              <a:t> at:</a:t>
            </a:r>
          </a:p>
          <a:p>
            <a:r>
              <a:rPr lang="en-GB" sz="1400" dirty="0">
                <a:hlinkClick r:id="rId2"/>
              </a:rPr>
              <a:t>https://support.microsoft.com/en-us/excel/functions/sum-function</a:t>
            </a:r>
            <a:endParaRPr lang="en-GB" sz="1400" dirty="0"/>
          </a:p>
          <a:p>
            <a:r>
              <a:rPr lang="en-GB" sz="1400" dirty="0"/>
              <a:t>(Accessed: 01 June 2026).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9B8DE60-71E1-26D7-F1A4-F310309EA8A1}"/>
              </a:ext>
            </a:extLst>
          </p:cNvPr>
          <p:cNvSpPr/>
          <p:nvPr/>
        </p:nvSpPr>
        <p:spPr>
          <a:xfrm>
            <a:off x="640080" y="726892"/>
            <a:ext cx="2322576" cy="3840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Microsoft Support – SUM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3B3E8A0-1749-50BF-F096-9AE53D5B8727}"/>
              </a:ext>
            </a:extLst>
          </p:cNvPr>
          <p:cNvSpPr/>
          <p:nvPr/>
        </p:nvSpPr>
        <p:spPr>
          <a:xfrm>
            <a:off x="640080" y="3274967"/>
            <a:ext cx="2322576" cy="38404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Academic Article – UWTSD Library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5134F70-987F-9806-BB2D-C0FA9FC850C5}"/>
              </a:ext>
            </a:extLst>
          </p:cNvPr>
          <p:cNvSpPr/>
          <p:nvPr/>
        </p:nvSpPr>
        <p:spPr>
          <a:xfrm>
            <a:off x="640080" y="1866768"/>
            <a:ext cx="2322576" cy="41048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Office for National Statistics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475EDA5-5658-BD0E-33E9-9858613E6CB4}"/>
              </a:ext>
            </a:extLst>
          </p:cNvPr>
          <p:cNvSpPr txBox="1"/>
          <p:nvPr/>
        </p:nvSpPr>
        <p:spPr>
          <a:xfrm>
            <a:off x="548640" y="2277256"/>
            <a:ext cx="102961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Office for National Statistics (2026) Consumer price inflation, UK</a:t>
            </a:r>
            <a:r>
              <a:rPr lang="en-GB" sz="1400" dirty="0"/>
              <a:t>: March 2026.</a:t>
            </a:r>
          </a:p>
          <a:p>
            <a:r>
              <a:rPr lang="en-GB" sz="1400" dirty="0"/>
              <a:t>Available at:</a:t>
            </a:r>
          </a:p>
          <a:p>
            <a:r>
              <a:rPr lang="en-GB" sz="1400" dirty="0">
                <a:hlinkClick r:id="rId3"/>
              </a:rPr>
              <a:t>https://www.ons.gov.uk/economy/inflationandpriceindices/bulletins/consumerpriceinflation/march2026</a:t>
            </a:r>
            <a:endParaRPr lang="en-GB" sz="1400" dirty="0"/>
          </a:p>
          <a:p>
            <a:r>
              <a:rPr lang="en-GB" sz="1400" dirty="0"/>
              <a:t>(Accessed: 30 May 2026).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D2EAEF-8F5F-225D-57EF-60A82FE8506B}"/>
              </a:ext>
            </a:extLst>
          </p:cNvPr>
          <p:cNvSpPr txBox="1"/>
          <p:nvPr/>
        </p:nvSpPr>
        <p:spPr>
          <a:xfrm>
            <a:off x="548640" y="3676179"/>
            <a:ext cx="923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Akers, C. (2024) ‘Supermarkets enter “Goldilocks zone” as price hikes slow’. Investors’ Chronicle</a:t>
            </a:r>
            <a:r>
              <a:rPr lang="en-GB" sz="1400" dirty="0"/>
              <a:t>. Accessed via ProQuest through UWTSD Library.</a:t>
            </a:r>
          </a:p>
        </p:txBody>
      </p:sp>
      <p:sp>
        <p:nvSpPr>
          <p:cNvPr id="13" name="Footer TextBox 6">
            <a:extLst>
              <a:ext uri="{FF2B5EF4-FFF2-40B4-BE49-F238E27FC236}">
                <a16:creationId xmlns:a16="http://schemas.microsoft.com/office/drawing/2014/main" id="{AE04C745-BBEA-4731-DC81-9189DF088477}"/>
              </a:ext>
            </a:extLst>
          </p:cNvPr>
          <p:cNvSpPr txBox="1"/>
          <p:nvPr/>
        </p:nvSpPr>
        <p:spPr>
          <a:xfrm>
            <a:off x="1033463" y="6430000"/>
            <a:ext cx="7000000" cy="28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sz="1000" dirty="0">
                <a:solidFill>
                  <a:srgbClr val="595959"/>
                </a:solidFill>
              </a:rPr>
              <a:t>Renata-Doroti Kiss  |  Student ID: 2538619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B51B11A-EE8B-7573-4F51-435930CA34C0}"/>
              </a:ext>
            </a:extLst>
          </p:cNvPr>
          <p:cNvSpPr/>
          <p:nvPr/>
        </p:nvSpPr>
        <p:spPr>
          <a:xfrm>
            <a:off x="640080" y="4216563"/>
            <a:ext cx="2322576" cy="4661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Microsoft Support – File Explorer in Windows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14160AF-EE45-0F56-420B-0558AE6C4410}"/>
              </a:ext>
            </a:extLst>
          </p:cNvPr>
          <p:cNvSpPr txBox="1"/>
          <p:nvPr/>
        </p:nvSpPr>
        <p:spPr>
          <a:xfrm>
            <a:off x="548640" y="4701886"/>
            <a:ext cx="923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Microsoft (n.</a:t>
            </a:r>
            <a:r>
              <a:rPr lang="en-GB" sz="1400"/>
              <a:t>d.-b) </a:t>
            </a:r>
            <a:r>
              <a:rPr lang="en-GB" sz="1400" dirty="0"/>
              <a:t>File Explorer in Windows. Available at: </a:t>
            </a:r>
            <a:r>
              <a:rPr lang="en-GB" sz="1400" dirty="0">
                <a:hlinkClick r:id="rId4"/>
              </a:rPr>
              <a:t>https://support.microsoft.com/en-us/windows/experience/fileexplorer/file-explorer-in-windows </a:t>
            </a:r>
            <a:r>
              <a:rPr lang="en-GB" sz="1400" dirty="0"/>
              <a:t>(Accessed: 23 May 2026).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67906FD-CF2F-2CBF-EDFE-1D2171F9053B}"/>
              </a:ext>
            </a:extLst>
          </p:cNvPr>
          <p:cNvSpPr/>
          <p:nvPr/>
        </p:nvSpPr>
        <p:spPr>
          <a:xfrm>
            <a:off x="640080" y="5244329"/>
            <a:ext cx="2322576" cy="4661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UWTSD – Finding and Using Information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B3EEE2-F521-78BA-B487-F110ECD357ED}"/>
              </a:ext>
            </a:extLst>
          </p:cNvPr>
          <p:cNvSpPr txBox="1"/>
          <p:nvPr/>
        </p:nvSpPr>
        <p:spPr>
          <a:xfrm>
            <a:off x="640080" y="5808604"/>
            <a:ext cx="11338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University of Wales Trinity Saint David (n.d.) Finding and Using Information. Available at: </a:t>
            </a:r>
            <a:r>
              <a:rPr lang="en-GB" sz="1400" dirty="0">
                <a:hlinkClick r:id="rId5"/>
              </a:rPr>
              <a:t>https://digitalservices.uwtsd.ac.uk/library/academic-and-infoskills/finding-and-using-information/</a:t>
            </a:r>
            <a:r>
              <a:rPr lang="en-GB" sz="1400" dirty="0"/>
              <a:t> (Accessed: 22 July 2026).</a:t>
            </a:r>
          </a:p>
        </p:txBody>
      </p:sp>
    </p:spTree>
    <p:extLst>
      <p:ext uri="{BB962C8B-B14F-4D97-AF65-F5344CB8AC3E}">
        <p14:creationId xmlns:p14="http://schemas.microsoft.com/office/powerpoint/2010/main" val="300167363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" id="{FF74CFCA-15A8-4A19-8791-A4B07AC19AED}" vid="{4F1DA30D-FBF7-47F9-8AB5-ACED5332D3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1018</Words>
  <Application>Microsoft Office PowerPoint</Application>
  <PresentationFormat>Widescreen</PresentationFormat>
  <Paragraphs>141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Avenir Next LT Pro</vt:lpstr>
      <vt:lpstr>Avenir Next LT Pro Light</vt:lpstr>
      <vt:lpstr>Neue Haas Grotesk Text Pro</vt:lpstr>
      <vt:lpstr>GradientRise</vt:lpstr>
      <vt:lpstr>DS3 Digital Portfolio and Audio Reflection</vt:lpstr>
      <vt:lpstr>My Digital Learning Journey</vt:lpstr>
      <vt:lpstr>Turning Repair Data into Useful Information</vt:lpstr>
      <vt:lpstr>From a Messy Folder to a Clear System</vt:lpstr>
      <vt:lpstr>Searching Smarter: Finding Reliable Information</vt:lpstr>
      <vt:lpstr>My Development Across the Module</vt:lpstr>
      <vt:lpstr>How Trusted Sources Supported My Learning</vt:lpstr>
      <vt:lpstr>Where These Skills Matter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Bogdan Moga</dc:creator>
  <cp:lastModifiedBy>Bogdan Moga</cp:lastModifiedBy>
  <cp:revision>1</cp:revision>
  <dcterms:created xsi:type="dcterms:W3CDTF">2026-07-20T22:12:31Z</dcterms:created>
  <dcterms:modified xsi:type="dcterms:W3CDTF">2026-07-22T23:18:55Z</dcterms:modified>
</cp:coreProperties>
</file>