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4191" r:id="rId1"/>
  </p:sldMasterIdLst>
  <p:notesMasterIdLst>
    <p:notesMasterId r:id="rId13"/>
  </p:notesMasterIdLst>
  <p:sldIdLst>
    <p:sldId id="256" r:id="rId2"/>
    <p:sldId id="257" r:id="rId3"/>
    <p:sldId id="258" r:id="rId4"/>
    <p:sldId id="259" r:id="rId5"/>
    <p:sldId id="260" r:id="rId6"/>
    <p:sldId id="261" r:id="rId7"/>
    <p:sldId id="262" r:id="rId8"/>
    <p:sldId id="263" r:id="rId9"/>
    <p:sldId id="264" r:id="rId10"/>
    <p:sldId id="265" r:id="rId11"/>
    <p:sldId id="266" r:id="rId12"/>
  </p:sldIdLst>
  <p:sldSz cx="9144000" cy="6858000" type="screen4x3"/>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0"/>
    </p:ext>
    <p:ext uri="{FD5EFAAD-0ECE-453E-9831-46B23BE46B34}">
      <p15:chartTrackingRefBased xmlns:p15="http://schemas.microsoft.com/office/powerpoint/2012/main" val="0"/>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74454A43-0912-469E-96C0-CD0DA808F6AC}" v="163" dt="2025-10-12T20:37:29.023"/>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5033" autoAdjust="0"/>
  </p:normalViewPr>
  <p:slideViewPr>
    <p:cSldViewPr snapToGrid="0" snapToObjects="1">
      <p:cViewPr varScale="1">
        <p:scale>
          <a:sx n="78" d="100"/>
          <a:sy n="78" d="100"/>
        </p:scale>
        <p:origin x="1594" y="72"/>
      </p:cViewPr>
      <p:guideLst>
        <p:guide orient="horz" pos="2160"/>
        <p:guide pos="2880"/>
      </p:guideLst>
    </p:cSldViewPr>
  </p:slideViewPr>
  <p:notesTextViewPr>
    <p:cViewPr>
      <p:scale>
        <a:sx n="100" d="100"/>
        <a:sy n="100" d="100"/>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notesMaster" Target="notesMasters/notesMaster1.xml"/><Relationship Id="rId18" Type="http://schemas.microsoft.com/office/2016/11/relationships/changesInfo" Target="changesInfos/changesInfo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tableStyles" Target="tableStyles.xml"/><Relationship Id="rId2" Type="http://schemas.openxmlformats.org/officeDocument/2006/relationships/slide" Target="slides/slide1.xml"/><Relationship Id="rId16"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viewProps" Target="viewProps.xml"/><Relationship Id="rId10" Type="http://schemas.openxmlformats.org/officeDocument/2006/relationships/slide" Target="slides/slide9.xml"/><Relationship Id="rId19" Type="http://schemas.microsoft.com/office/2015/10/relationships/revisionInfo" Target="revisionInfo.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presProps" Target="presProp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mazar iqbal" userId="86d32327b2e2f57b" providerId="LiveId" clId="{74454A43-0912-469E-96C0-CD0DA808F6AC}"/>
    <pc:docChg chg="undo custSel modSld">
      <pc:chgData name="mazar iqbal" userId="86d32327b2e2f57b" providerId="LiveId" clId="{74454A43-0912-469E-96C0-CD0DA808F6AC}" dt="2025-10-12T20:38:15.264" v="1785" actId="14100"/>
      <pc:docMkLst>
        <pc:docMk/>
      </pc:docMkLst>
      <pc:sldChg chg="addSp delSp modSp mod setBg setClrOvrMap delDesignElem">
        <pc:chgData name="mazar iqbal" userId="86d32327b2e2f57b" providerId="LiveId" clId="{74454A43-0912-469E-96C0-CD0DA808F6AC}" dt="2025-10-12T19:07:58.300" v="1693" actId="255"/>
        <pc:sldMkLst>
          <pc:docMk/>
          <pc:sldMk cId="0" sldId="256"/>
        </pc:sldMkLst>
        <pc:spChg chg="mod ord">
          <ac:chgData name="mazar iqbal" userId="86d32327b2e2f57b" providerId="LiveId" clId="{74454A43-0912-469E-96C0-CD0DA808F6AC}" dt="2025-10-11T22:17:41.019" v="1148" actId="26606"/>
          <ac:spMkLst>
            <pc:docMk/>
            <pc:sldMk cId="0" sldId="256"/>
            <ac:spMk id="2" creationId="{00000000-0000-0000-0000-000000000000}"/>
          </ac:spMkLst>
        </pc:spChg>
        <pc:spChg chg="mod ord">
          <ac:chgData name="mazar iqbal" userId="86d32327b2e2f57b" providerId="LiveId" clId="{74454A43-0912-469E-96C0-CD0DA808F6AC}" dt="2025-10-12T19:07:58.300" v="1693" actId="255"/>
          <ac:spMkLst>
            <pc:docMk/>
            <pc:sldMk cId="0" sldId="256"/>
            <ac:spMk id="3" creationId="{00000000-0000-0000-0000-000000000000}"/>
          </ac:spMkLst>
        </pc:spChg>
        <pc:spChg chg="add del">
          <ac:chgData name="mazar iqbal" userId="86d32327b2e2f57b" providerId="LiveId" clId="{74454A43-0912-469E-96C0-CD0DA808F6AC}" dt="2025-10-11T21:32:46.064" v="838"/>
          <ac:spMkLst>
            <pc:docMk/>
            <pc:sldMk cId="0" sldId="256"/>
            <ac:spMk id="6" creationId="{324E43EB-867C-4B35-9A5C-E435157C7297}"/>
          </ac:spMkLst>
        </pc:spChg>
        <pc:spChg chg="add del">
          <ac:chgData name="mazar iqbal" userId="86d32327b2e2f57b" providerId="LiveId" clId="{74454A43-0912-469E-96C0-CD0DA808F6AC}" dt="2025-10-11T21:32:46.064" v="838"/>
          <ac:spMkLst>
            <pc:docMk/>
            <pc:sldMk cId="0" sldId="256"/>
            <ac:spMk id="7" creationId="{A7C0F5DA-B59F-4F13-8BB8-FFD8F2C572BC}"/>
          </ac:spMkLst>
        </pc:spChg>
        <pc:spChg chg="del">
          <ac:chgData name="mazar iqbal" userId="86d32327b2e2f57b" providerId="LiveId" clId="{74454A43-0912-469E-96C0-CD0DA808F6AC}" dt="2025-10-11T21:31:23.220" v="786" actId="26606"/>
          <ac:spMkLst>
            <pc:docMk/>
            <pc:sldMk cId="0" sldId="256"/>
            <ac:spMk id="8" creationId="{A7AE9375-4664-4DB2-922D-2782A6E439AC}"/>
          </ac:spMkLst>
        </pc:spChg>
        <pc:spChg chg="add del">
          <ac:chgData name="mazar iqbal" userId="86d32327b2e2f57b" providerId="LiveId" clId="{74454A43-0912-469E-96C0-CD0DA808F6AC}" dt="2025-10-11T21:34:31.213" v="852"/>
          <ac:spMkLst>
            <pc:docMk/>
            <pc:sldMk cId="0" sldId="256"/>
            <ac:spMk id="9" creationId="{081EA652-8C6A-4E69-BEB9-170809474553}"/>
          </ac:spMkLst>
        </pc:spChg>
        <pc:spChg chg="del">
          <ac:chgData name="mazar iqbal" userId="86d32327b2e2f57b" providerId="LiveId" clId="{74454A43-0912-469E-96C0-CD0DA808F6AC}" dt="2025-10-11T21:31:23.220" v="786" actId="26606"/>
          <ac:spMkLst>
            <pc:docMk/>
            <pc:sldMk cId="0" sldId="256"/>
            <ac:spMk id="10" creationId="{C2C57604-0CFD-4023-B9BD-107166A25317}"/>
          </ac:spMkLst>
        </pc:spChg>
        <pc:spChg chg="add del">
          <ac:chgData name="mazar iqbal" userId="86d32327b2e2f57b" providerId="LiveId" clId="{74454A43-0912-469E-96C0-CD0DA808F6AC}" dt="2025-10-11T21:34:31.213" v="852"/>
          <ac:spMkLst>
            <pc:docMk/>
            <pc:sldMk cId="0" sldId="256"/>
            <ac:spMk id="11" creationId="{5298780A-33B9-4EA2-8F67-DE68AD62841B}"/>
          </ac:spMkLst>
        </pc:spChg>
        <pc:spChg chg="add del">
          <ac:chgData name="mazar iqbal" userId="86d32327b2e2f57b" providerId="LiveId" clId="{74454A43-0912-469E-96C0-CD0DA808F6AC}" dt="2025-10-11T21:32:46.064" v="838"/>
          <ac:spMkLst>
            <pc:docMk/>
            <pc:sldMk cId="0" sldId="256"/>
            <ac:spMk id="12" creationId="{9CEA1DEC-CC9E-4776-9E08-048A15BFA6CA}"/>
          </ac:spMkLst>
        </pc:spChg>
        <pc:spChg chg="add del">
          <ac:chgData name="mazar iqbal" userId="86d32327b2e2f57b" providerId="LiveId" clId="{74454A43-0912-469E-96C0-CD0DA808F6AC}" dt="2025-10-11T21:34:31.213" v="852"/>
          <ac:spMkLst>
            <pc:docMk/>
            <pc:sldMk cId="0" sldId="256"/>
            <ac:spMk id="13" creationId="{7F488E8B-4E1E-4402-8935-D4E6C02615C7}"/>
          </ac:spMkLst>
        </pc:spChg>
        <pc:spChg chg="add del">
          <ac:chgData name="mazar iqbal" userId="86d32327b2e2f57b" providerId="LiveId" clId="{74454A43-0912-469E-96C0-CD0DA808F6AC}" dt="2025-10-11T21:32:46.064" v="838"/>
          <ac:spMkLst>
            <pc:docMk/>
            <pc:sldMk cId="0" sldId="256"/>
            <ac:spMk id="14" creationId="{9CE399CF-F4B8-4832-A8CB-B93F6B1EF44B}"/>
          </ac:spMkLst>
        </pc:spChg>
        <pc:spChg chg="add del">
          <ac:chgData name="mazar iqbal" userId="86d32327b2e2f57b" providerId="LiveId" clId="{74454A43-0912-469E-96C0-CD0DA808F6AC}" dt="2025-10-11T21:32:13.894" v="799"/>
          <ac:spMkLst>
            <pc:docMk/>
            <pc:sldMk cId="0" sldId="256"/>
            <ac:spMk id="15" creationId="{45D37F4E-DDB4-456B-97E0-9937730A039F}"/>
          </ac:spMkLst>
        </pc:spChg>
        <pc:spChg chg="add del">
          <ac:chgData name="mazar iqbal" userId="86d32327b2e2f57b" providerId="LiveId" clId="{74454A43-0912-469E-96C0-CD0DA808F6AC}" dt="2025-10-11T21:32:46.064" v="838"/>
          <ac:spMkLst>
            <pc:docMk/>
            <pc:sldMk cId="0" sldId="256"/>
            <ac:spMk id="16" creationId="{1F23E73A-FDC8-462C-83C1-3AA8961449CF}"/>
          </ac:spMkLst>
        </pc:spChg>
        <pc:spChg chg="add del">
          <ac:chgData name="mazar iqbal" userId="86d32327b2e2f57b" providerId="LiveId" clId="{74454A43-0912-469E-96C0-CD0DA808F6AC}" dt="2025-10-11T21:32:13.894" v="799"/>
          <ac:spMkLst>
            <pc:docMk/>
            <pc:sldMk cId="0" sldId="256"/>
            <ac:spMk id="17" creationId="{B2DD41CD-8F47-4F56-AD12-4E2FF7696987}"/>
          </ac:spMkLst>
        </pc:spChg>
        <pc:spChg chg="add del">
          <ac:chgData name="mazar iqbal" userId="86d32327b2e2f57b" providerId="LiveId" clId="{74454A43-0912-469E-96C0-CD0DA808F6AC}" dt="2025-10-11T21:35:15.040" v="934" actId="26606"/>
          <ac:spMkLst>
            <pc:docMk/>
            <pc:sldMk cId="0" sldId="256"/>
            <ac:spMk id="18" creationId="{081EA652-8C6A-4E69-BEB9-170809474553}"/>
          </ac:spMkLst>
        </pc:spChg>
        <pc:spChg chg="add del">
          <ac:chgData name="mazar iqbal" userId="86d32327b2e2f57b" providerId="LiveId" clId="{74454A43-0912-469E-96C0-CD0DA808F6AC}" dt="2025-10-11T21:35:15.040" v="934" actId="26606"/>
          <ac:spMkLst>
            <pc:docMk/>
            <pc:sldMk cId="0" sldId="256"/>
            <ac:spMk id="19" creationId="{5298780A-33B9-4EA2-8F67-DE68AD62841B}"/>
          </ac:spMkLst>
        </pc:spChg>
        <pc:spChg chg="add del">
          <ac:chgData name="mazar iqbal" userId="86d32327b2e2f57b" providerId="LiveId" clId="{74454A43-0912-469E-96C0-CD0DA808F6AC}" dt="2025-10-11T21:35:15.040" v="934" actId="26606"/>
          <ac:spMkLst>
            <pc:docMk/>
            <pc:sldMk cId="0" sldId="256"/>
            <ac:spMk id="20" creationId="{7F488E8B-4E1E-4402-8935-D4E6C02615C7}"/>
          </ac:spMkLst>
        </pc:spChg>
        <pc:spChg chg="add del">
          <ac:chgData name="mazar iqbal" userId="86d32327b2e2f57b" providerId="LiveId" clId="{74454A43-0912-469E-96C0-CD0DA808F6AC}" dt="2025-10-11T21:35:16.945" v="936" actId="26606"/>
          <ac:spMkLst>
            <pc:docMk/>
            <pc:sldMk cId="0" sldId="256"/>
            <ac:spMk id="22" creationId="{081EA652-8C6A-4E69-BEB9-170809474553}"/>
          </ac:spMkLst>
        </pc:spChg>
        <pc:spChg chg="add del">
          <ac:chgData name="mazar iqbal" userId="86d32327b2e2f57b" providerId="LiveId" clId="{74454A43-0912-469E-96C0-CD0DA808F6AC}" dt="2025-10-11T21:35:16.945" v="936" actId="26606"/>
          <ac:spMkLst>
            <pc:docMk/>
            <pc:sldMk cId="0" sldId="256"/>
            <ac:spMk id="23" creationId="{5298780A-33B9-4EA2-8F67-DE68AD62841B}"/>
          </ac:spMkLst>
        </pc:spChg>
        <pc:spChg chg="add del">
          <ac:chgData name="mazar iqbal" userId="86d32327b2e2f57b" providerId="LiveId" clId="{74454A43-0912-469E-96C0-CD0DA808F6AC}" dt="2025-10-11T21:35:16.945" v="936" actId="26606"/>
          <ac:spMkLst>
            <pc:docMk/>
            <pc:sldMk cId="0" sldId="256"/>
            <ac:spMk id="24" creationId="{7F488E8B-4E1E-4402-8935-D4E6C02615C7}"/>
          </ac:spMkLst>
        </pc:spChg>
        <pc:spChg chg="add del">
          <ac:chgData name="mazar iqbal" userId="86d32327b2e2f57b" providerId="LiveId" clId="{74454A43-0912-469E-96C0-CD0DA808F6AC}" dt="2025-10-11T21:36:02.024" v="940" actId="26606"/>
          <ac:spMkLst>
            <pc:docMk/>
            <pc:sldMk cId="0" sldId="256"/>
            <ac:spMk id="27" creationId="{081EA652-8C6A-4E69-BEB9-170809474553}"/>
          </ac:spMkLst>
        </pc:spChg>
        <pc:spChg chg="add del">
          <ac:chgData name="mazar iqbal" userId="86d32327b2e2f57b" providerId="LiveId" clId="{74454A43-0912-469E-96C0-CD0DA808F6AC}" dt="2025-10-11T21:36:02.024" v="940" actId="26606"/>
          <ac:spMkLst>
            <pc:docMk/>
            <pc:sldMk cId="0" sldId="256"/>
            <ac:spMk id="28" creationId="{5298780A-33B9-4EA2-8F67-DE68AD62841B}"/>
          </ac:spMkLst>
        </pc:spChg>
        <pc:spChg chg="add del">
          <ac:chgData name="mazar iqbal" userId="86d32327b2e2f57b" providerId="LiveId" clId="{74454A43-0912-469E-96C0-CD0DA808F6AC}" dt="2025-10-11T21:36:02.024" v="940" actId="26606"/>
          <ac:spMkLst>
            <pc:docMk/>
            <pc:sldMk cId="0" sldId="256"/>
            <ac:spMk id="29" creationId="{7F488E8B-4E1E-4402-8935-D4E6C02615C7}"/>
          </ac:spMkLst>
        </pc:spChg>
        <pc:spChg chg="add del">
          <ac:chgData name="mazar iqbal" userId="86d32327b2e2f57b" providerId="LiveId" clId="{74454A43-0912-469E-96C0-CD0DA808F6AC}" dt="2025-10-11T22:06:24.296" v="1056" actId="26606"/>
          <ac:spMkLst>
            <pc:docMk/>
            <pc:sldMk cId="0" sldId="256"/>
            <ac:spMk id="31" creationId="{04812C46-200A-4DEB-A05E-3ED6C68C2387}"/>
          </ac:spMkLst>
        </pc:spChg>
        <pc:spChg chg="add">
          <ac:chgData name="mazar iqbal" userId="86d32327b2e2f57b" providerId="LiveId" clId="{74454A43-0912-469E-96C0-CD0DA808F6AC}" dt="2025-10-11T22:17:41.019" v="1148" actId="26606"/>
          <ac:spMkLst>
            <pc:docMk/>
            <pc:sldMk cId="0" sldId="256"/>
            <ac:spMk id="32" creationId="{8FA6667A-4D96-43DD-B751-9148E9E21067}"/>
          </ac:spMkLst>
        </pc:spChg>
        <pc:spChg chg="add del">
          <ac:chgData name="mazar iqbal" userId="86d32327b2e2f57b" providerId="LiveId" clId="{74454A43-0912-469E-96C0-CD0DA808F6AC}" dt="2025-10-11T22:06:24.296" v="1056" actId="26606"/>
          <ac:spMkLst>
            <pc:docMk/>
            <pc:sldMk cId="0" sldId="256"/>
            <ac:spMk id="33" creationId="{D1EA859B-E555-4109-94F3-6700E046E008}"/>
          </ac:spMkLst>
        </pc:spChg>
        <pc:spChg chg="add del">
          <ac:chgData name="mazar iqbal" userId="86d32327b2e2f57b" providerId="LiveId" clId="{74454A43-0912-469E-96C0-CD0DA808F6AC}" dt="2025-10-11T21:36:02.020" v="939" actId="26606"/>
          <ac:spMkLst>
            <pc:docMk/>
            <pc:sldMk cId="0" sldId="256"/>
            <ac:spMk id="34" creationId="{081EA652-8C6A-4E69-BEB9-170809474553}"/>
          </ac:spMkLst>
        </pc:spChg>
        <pc:spChg chg="add">
          <ac:chgData name="mazar iqbal" userId="86d32327b2e2f57b" providerId="LiveId" clId="{74454A43-0912-469E-96C0-CD0DA808F6AC}" dt="2025-10-11T22:17:41.019" v="1148" actId="26606"/>
          <ac:spMkLst>
            <pc:docMk/>
            <pc:sldMk cId="0" sldId="256"/>
            <ac:spMk id="35" creationId="{AEFBD590-7D64-4B04-9FCD-3B817DF014A7}"/>
          </ac:spMkLst>
        </pc:spChg>
        <pc:spChg chg="add del">
          <ac:chgData name="mazar iqbal" userId="86d32327b2e2f57b" providerId="LiveId" clId="{74454A43-0912-469E-96C0-CD0DA808F6AC}" dt="2025-10-11T21:36:02.020" v="939" actId="26606"/>
          <ac:spMkLst>
            <pc:docMk/>
            <pc:sldMk cId="0" sldId="256"/>
            <ac:spMk id="36" creationId="{5298780A-33B9-4EA2-8F67-DE68AD62841B}"/>
          </ac:spMkLst>
        </pc:spChg>
        <pc:spChg chg="add del">
          <ac:chgData name="mazar iqbal" userId="86d32327b2e2f57b" providerId="LiveId" clId="{74454A43-0912-469E-96C0-CD0DA808F6AC}" dt="2025-10-11T21:36:02.020" v="939" actId="26606"/>
          <ac:spMkLst>
            <pc:docMk/>
            <pc:sldMk cId="0" sldId="256"/>
            <ac:spMk id="38" creationId="{7F488E8B-4E1E-4402-8935-D4E6C02615C7}"/>
          </ac:spMkLst>
        </pc:spChg>
        <pc:spChg chg="add del">
          <ac:chgData name="mazar iqbal" userId="86d32327b2e2f57b" providerId="LiveId" clId="{74454A43-0912-469E-96C0-CD0DA808F6AC}" dt="2025-10-11T22:10:54.120" v="1076" actId="26606"/>
          <ac:spMkLst>
            <pc:docMk/>
            <pc:sldMk cId="0" sldId="256"/>
            <ac:spMk id="39" creationId="{04812C46-200A-4DEB-A05E-3ED6C68C2387}"/>
          </ac:spMkLst>
        </pc:spChg>
        <pc:spChg chg="add del">
          <ac:chgData name="mazar iqbal" userId="86d32327b2e2f57b" providerId="LiveId" clId="{74454A43-0912-469E-96C0-CD0DA808F6AC}" dt="2025-10-11T21:40:19.445" v="946" actId="26606"/>
          <ac:spMkLst>
            <pc:docMk/>
            <pc:sldMk cId="0" sldId="256"/>
            <ac:spMk id="40" creationId="{4D233ACE-F3A1-4543-B9F4-425DDA579332}"/>
          </ac:spMkLst>
        </pc:spChg>
        <pc:spChg chg="add del">
          <ac:chgData name="mazar iqbal" userId="86d32327b2e2f57b" providerId="LiveId" clId="{74454A43-0912-469E-96C0-CD0DA808F6AC}" dt="2025-10-11T21:40:19.445" v="946" actId="26606"/>
          <ac:spMkLst>
            <pc:docMk/>
            <pc:sldMk cId="0" sldId="256"/>
            <ac:spMk id="41" creationId="{081EA652-8C6A-4E69-BEB9-170809474553}"/>
          </ac:spMkLst>
        </pc:spChg>
        <pc:spChg chg="add del">
          <ac:chgData name="mazar iqbal" userId="86d32327b2e2f57b" providerId="LiveId" clId="{74454A43-0912-469E-96C0-CD0DA808F6AC}" dt="2025-10-11T21:40:19.445" v="946" actId="26606"/>
          <ac:spMkLst>
            <pc:docMk/>
            <pc:sldMk cId="0" sldId="256"/>
            <ac:spMk id="42" creationId="{96B80271-AB52-4E69-AC06-92D993A02F13}"/>
          </ac:spMkLst>
        </pc:spChg>
        <pc:spChg chg="add del">
          <ac:chgData name="mazar iqbal" userId="86d32327b2e2f57b" providerId="LiveId" clId="{74454A43-0912-469E-96C0-CD0DA808F6AC}" dt="2025-10-11T21:40:19.445" v="946" actId="26606"/>
          <ac:spMkLst>
            <pc:docMk/>
            <pc:sldMk cId="0" sldId="256"/>
            <ac:spMk id="43" creationId="{5298780A-33B9-4EA2-8F67-DE68AD62841B}"/>
          </ac:spMkLst>
        </pc:spChg>
        <pc:spChg chg="add del">
          <ac:chgData name="mazar iqbal" userId="86d32327b2e2f57b" providerId="LiveId" clId="{74454A43-0912-469E-96C0-CD0DA808F6AC}" dt="2025-10-11T22:10:54.120" v="1076" actId="26606"/>
          <ac:spMkLst>
            <pc:docMk/>
            <pc:sldMk cId="0" sldId="256"/>
            <ac:spMk id="44" creationId="{D1EA859B-E555-4109-94F3-6700E046E008}"/>
          </ac:spMkLst>
        </pc:spChg>
        <pc:spChg chg="add del">
          <ac:chgData name="mazar iqbal" userId="86d32327b2e2f57b" providerId="LiveId" clId="{74454A43-0912-469E-96C0-CD0DA808F6AC}" dt="2025-10-11T22:12:41.816" v="1113" actId="26606"/>
          <ac:spMkLst>
            <pc:docMk/>
            <pc:sldMk cId="0" sldId="256"/>
            <ac:spMk id="45" creationId="{C6870151-9189-4C3A-8379-EF3D95827A0A}"/>
          </ac:spMkLst>
        </pc:spChg>
        <pc:spChg chg="add del">
          <ac:chgData name="mazar iqbal" userId="86d32327b2e2f57b" providerId="LiveId" clId="{74454A43-0912-469E-96C0-CD0DA808F6AC}" dt="2025-10-11T22:12:41.816" v="1113" actId="26606"/>
          <ac:spMkLst>
            <pc:docMk/>
            <pc:sldMk cId="0" sldId="256"/>
            <ac:spMk id="47" creationId="{123EA69C-102A-4DD0-9547-05DCD271D159}"/>
          </ac:spMkLst>
        </pc:spChg>
        <pc:spChg chg="add del">
          <ac:chgData name="mazar iqbal" userId="86d32327b2e2f57b" providerId="LiveId" clId="{74454A43-0912-469E-96C0-CD0DA808F6AC}" dt="2025-10-11T21:41:28.455" v="953" actId="26606"/>
          <ac:spMkLst>
            <pc:docMk/>
            <pc:sldMk cId="0" sldId="256"/>
            <ac:spMk id="48" creationId="{9D25F302-27C5-414F-97F8-6EA0A6C028BA}"/>
          </ac:spMkLst>
        </pc:spChg>
        <pc:spChg chg="add del">
          <ac:chgData name="mazar iqbal" userId="86d32327b2e2f57b" providerId="LiveId" clId="{74454A43-0912-469E-96C0-CD0DA808F6AC}" dt="2025-10-11T21:41:28.455" v="953" actId="26606"/>
          <ac:spMkLst>
            <pc:docMk/>
            <pc:sldMk cId="0" sldId="256"/>
            <ac:spMk id="50" creationId="{830A36F8-48C2-4842-A87B-8CE8DF4E7FD2}"/>
          </ac:spMkLst>
        </pc:spChg>
        <pc:spChg chg="add del">
          <ac:chgData name="mazar iqbal" userId="86d32327b2e2f57b" providerId="LiveId" clId="{74454A43-0912-469E-96C0-CD0DA808F6AC}" dt="2025-10-11T21:41:28.455" v="953" actId="26606"/>
          <ac:spMkLst>
            <pc:docMk/>
            <pc:sldMk cId="0" sldId="256"/>
            <ac:spMk id="52" creationId="{8F451A30-466B-4996-9BA5-CD6ABCC6D558}"/>
          </ac:spMkLst>
        </pc:spChg>
        <pc:spChg chg="add del">
          <ac:chgData name="mazar iqbal" userId="86d32327b2e2f57b" providerId="LiveId" clId="{74454A43-0912-469E-96C0-CD0DA808F6AC}" dt="2025-10-11T22:11:06.694" v="1083" actId="26606"/>
          <ac:spMkLst>
            <pc:docMk/>
            <pc:sldMk cId="0" sldId="256"/>
            <ac:spMk id="53" creationId="{03AF1C04-3FEF-41BD-BB84-2F263765BEBC}"/>
          </ac:spMkLst>
        </pc:spChg>
        <pc:spChg chg="add del">
          <ac:chgData name="mazar iqbal" userId="86d32327b2e2f57b" providerId="LiveId" clId="{74454A43-0912-469E-96C0-CD0DA808F6AC}" dt="2025-10-11T22:12:41.816" v="1113" actId="26606"/>
          <ac:spMkLst>
            <pc:docMk/>
            <pc:sldMk cId="0" sldId="256"/>
            <ac:spMk id="55" creationId="{6A862265-5CA3-4C40-8582-7534C3B03C2A}"/>
          </ac:spMkLst>
        </pc:spChg>
        <pc:spChg chg="add del">
          <ac:chgData name="mazar iqbal" userId="86d32327b2e2f57b" providerId="LiveId" clId="{74454A43-0912-469E-96C0-CD0DA808F6AC}" dt="2025-10-11T22:12:41.816" v="1113" actId="26606"/>
          <ac:spMkLst>
            <pc:docMk/>
            <pc:sldMk cId="0" sldId="256"/>
            <ac:spMk id="56" creationId="{600EF80B-0391-4082-9AF5-F15B091B4CE9}"/>
          </ac:spMkLst>
        </pc:spChg>
        <pc:spChg chg="add del">
          <ac:chgData name="mazar iqbal" userId="86d32327b2e2f57b" providerId="LiveId" clId="{74454A43-0912-469E-96C0-CD0DA808F6AC}" dt="2025-10-11T21:41:28.451" v="952" actId="26606"/>
          <ac:spMkLst>
            <pc:docMk/>
            <pc:sldMk cId="0" sldId="256"/>
            <ac:spMk id="57" creationId="{45D37F4E-DDB4-456B-97E0-9937730A039F}"/>
          </ac:spMkLst>
        </pc:spChg>
        <pc:spChg chg="add del">
          <ac:chgData name="mazar iqbal" userId="86d32327b2e2f57b" providerId="LiveId" clId="{74454A43-0912-469E-96C0-CD0DA808F6AC}" dt="2025-10-11T21:41:28.451" v="952" actId="26606"/>
          <ac:spMkLst>
            <pc:docMk/>
            <pc:sldMk cId="0" sldId="256"/>
            <ac:spMk id="59" creationId="{B2DD41CD-8F47-4F56-AD12-4E2FF7696987}"/>
          </ac:spMkLst>
        </pc:spChg>
        <pc:spChg chg="add del">
          <ac:chgData name="mazar iqbal" userId="86d32327b2e2f57b" providerId="LiveId" clId="{74454A43-0912-469E-96C0-CD0DA808F6AC}" dt="2025-10-11T21:42:37.279" v="964" actId="26606"/>
          <ac:spMkLst>
            <pc:docMk/>
            <pc:sldMk cId="0" sldId="256"/>
            <ac:spMk id="61" creationId="{8F451A30-466B-4996-9BA5-CD6ABCC6D558}"/>
          </ac:spMkLst>
        </pc:spChg>
        <pc:spChg chg="add del">
          <ac:chgData name="mazar iqbal" userId="86d32327b2e2f57b" providerId="LiveId" clId="{74454A43-0912-469E-96C0-CD0DA808F6AC}" dt="2025-10-11T21:42:37.279" v="964" actId="26606"/>
          <ac:spMkLst>
            <pc:docMk/>
            <pc:sldMk cId="0" sldId="256"/>
            <ac:spMk id="62" creationId="{9D25F302-27C5-414F-97F8-6EA0A6C028BA}"/>
          </ac:spMkLst>
        </pc:spChg>
        <pc:spChg chg="add del">
          <ac:chgData name="mazar iqbal" userId="86d32327b2e2f57b" providerId="LiveId" clId="{74454A43-0912-469E-96C0-CD0DA808F6AC}" dt="2025-10-11T21:42:37.279" v="964" actId="26606"/>
          <ac:spMkLst>
            <pc:docMk/>
            <pc:sldMk cId="0" sldId="256"/>
            <ac:spMk id="63" creationId="{830A36F8-48C2-4842-A87B-8CE8DF4E7FD2}"/>
          </ac:spMkLst>
        </pc:spChg>
        <pc:spChg chg="add del">
          <ac:chgData name="mazar iqbal" userId="86d32327b2e2f57b" providerId="LiveId" clId="{74454A43-0912-469E-96C0-CD0DA808F6AC}" dt="2025-10-11T22:12:41.816" v="1113" actId="26606"/>
          <ac:spMkLst>
            <pc:docMk/>
            <pc:sldMk cId="0" sldId="256"/>
            <ac:spMk id="64" creationId="{3FBF03E8-C602-4192-9C52-F84B29FDCC88}"/>
          </ac:spMkLst>
        </pc:spChg>
        <pc:spChg chg="add del">
          <ac:chgData name="mazar iqbal" userId="86d32327b2e2f57b" providerId="LiveId" clId="{74454A43-0912-469E-96C0-CD0DA808F6AC}" dt="2025-10-11T22:13:04.758" v="1115" actId="26606"/>
          <ac:spMkLst>
            <pc:docMk/>
            <pc:sldMk cId="0" sldId="256"/>
            <ac:spMk id="66" creationId="{10419CA0-BFB4-4390-AB8F-5DBFCA45D4D0}"/>
          </ac:spMkLst>
        </pc:spChg>
        <pc:spChg chg="add del">
          <ac:chgData name="mazar iqbal" userId="86d32327b2e2f57b" providerId="LiveId" clId="{74454A43-0912-469E-96C0-CD0DA808F6AC}" dt="2025-10-11T21:42:00.268" v="957" actId="26606"/>
          <ac:spMkLst>
            <pc:docMk/>
            <pc:sldMk cId="0" sldId="256"/>
            <ac:spMk id="68" creationId="{45D37F4E-DDB4-456B-97E0-9937730A039F}"/>
          </ac:spMkLst>
        </pc:spChg>
        <pc:spChg chg="add del">
          <ac:chgData name="mazar iqbal" userId="86d32327b2e2f57b" providerId="LiveId" clId="{74454A43-0912-469E-96C0-CD0DA808F6AC}" dt="2025-10-11T22:13:04.758" v="1115" actId="26606"/>
          <ac:spMkLst>
            <pc:docMk/>
            <pc:sldMk cId="0" sldId="256"/>
            <ac:spMk id="69" creationId="{596E9C81-ACBE-459E-A7D5-2BB824B68FDA}"/>
          </ac:spMkLst>
        </pc:spChg>
        <pc:spChg chg="add del">
          <ac:chgData name="mazar iqbal" userId="86d32327b2e2f57b" providerId="LiveId" clId="{74454A43-0912-469E-96C0-CD0DA808F6AC}" dt="2025-10-11T21:42:00.268" v="957" actId="26606"/>
          <ac:spMkLst>
            <pc:docMk/>
            <pc:sldMk cId="0" sldId="256"/>
            <ac:spMk id="70" creationId="{B2DD41CD-8F47-4F56-AD12-4E2FF7696987}"/>
          </ac:spMkLst>
        </pc:spChg>
        <pc:spChg chg="add del">
          <ac:chgData name="mazar iqbal" userId="86d32327b2e2f57b" providerId="LiveId" clId="{74454A43-0912-469E-96C0-CD0DA808F6AC}" dt="2025-10-11T21:42:02.015" v="959" actId="26606"/>
          <ac:spMkLst>
            <pc:docMk/>
            <pc:sldMk cId="0" sldId="256"/>
            <ac:spMk id="72" creationId="{8F451A30-466B-4996-9BA5-CD6ABCC6D558}"/>
          </ac:spMkLst>
        </pc:spChg>
        <pc:spChg chg="add del">
          <ac:chgData name="mazar iqbal" userId="86d32327b2e2f57b" providerId="LiveId" clId="{74454A43-0912-469E-96C0-CD0DA808F6AC}" dt="2025-10-11T21:42:02.015" v="959" actId="26606"/>
          <ac:spMkLst>
            <pc:docMk/>
            <pc:sldMk cId="0" sldId="256"/>
            <ac:spMk id="73" creationId="{9D25F302-27C5-414F-97F8-6EA0A6C028BA}"/>
          </ac:spMkLst>
        </pc:spChg>
        <pc:spChg chg="add del">
          <ac:chgData name="mazar iqbal" userId="86d32327b2e2f57b" providerId="LiveId" clId="{74454A43-0912-469E-96C0-CD0DA808F6AC}" dt="2025-10-11T21:42:02.015" v="959" actId="26606"/>
          <ac:spMkLst>
            <pc:docMk/>
            <pc:sldMk cId="0" sldId="256"/>
            <ac:spMk id="74" creationId="{830A36F8-48C2-4842-A87B-8CE8DF4E7FD2}"/>
          </ac:spMkLst>
        </pc:spChg>
        <pc:spChg chg="add del">
          <ac:chgData name="mazar iqbal" userId="86d32327b2e2f57b" providerId="LiveId" clId="{74454A43-0912-469E-96C0-CD0DA808F6AC}" dt="2025-10-11T21:42:09.170" v="961" actId="26606"/>
          <ac:spMkLst>
            <pc:docMk/>
            <pc:sldMk cId="0" sldId="256"/>
            <ac:spMk id="76" creationId="{45D37F4E-DDB4-456B-97E0-9937730A039F}"/>
          </ac:spMkLst>
        </pc:spChg>
        <pc:spChg chg="add del">
          <ac:chgData name="mazar iqbal" userId="86d32327b2e2f57b" providerId="LiveId" clId="{74454A43-0912-469E-96C0-CD0DA808F6AC}" dt="2025-10-11T21:42:09.170" v="961" actId="26606"/>
          <ac:spMkLst>
            <pc:docMk/>
            <pc:sldMk cId="0" sldId="256"/>
            <ac:spMk id="77" creationId="{B2DD41CD-8F47-4F56-AD12-4E2FF7696987}"/>
          </ac:spMkLst>
        </pc:spChg>
        <pc:spChg chg="add del">
          <ac:chgData name="mazar iqbal" userId="86d32327b2e2f57b" providerId="LiveId" clId="{74454A43-0912-469E-96C0-CD0DA808F6AC}" dt="2025-10-11T22:11:28.330" v="1085" actId="26606"/>
          <ac:spMkLst>
            <pc:docMk/>
            <pc:sldMk cId="0" sldId="256"/>
            <ac:spMk id="78" creationId="{E8A8EAB8-D2FF-444D-B34B-7D32F106AD0E}"/>
          </ac:spMkLst>
        </pc:spChg>
        <pc:spChg chg="add del">
          <ac:chgData name="mazar iqbal" userId="86d32327b2e2f57b" providerId="LiveId" clId="{74454A43-0912-469E-96C0-CD0DA808F6AC}" dt="2025-10-11T21:42:37.275" v="963" actId="26606"/>
          <ac:spMkLst>
            <pc:docMk/>
            <pc:sldMk cId="0" sldId="256"/>
            <ac:spMk id="79" creationId="{04812C46-200A-4DEB-A05E-3ED6C68C2387}"/>
          </ac:spMkLst>
        </pc:spChg>
        <pc:spChg chg="add del">
          <ac:chgData name="mazar iqbal" userId="86d32327b2e2f57b" providerId="LiveId" clId="{74454A43-0912-469E-96C0-CD0DA808F6AC}" dt="2025-10-11T21:42:37.275" v="963" actId="26606"/>
          <ac:spMkLst>
            <pc:docMk/>
            <pc:sldMk cId="0" sldId="256"/>
            <ac:spMk id="80" creationId="{D1EA859B-E555-4109-94F3-6700E046E008}"/>
          </ac:spMkLst>
        </pc:spChg>
        <pc:spChg chg="add del">
          <ac:chgData name="mazar iqbal" userId="86d32327b2e2f57b" providerId="LiveId" clId="{74454A43-0912-469E-96C0-CD0DA808F6AC}" dt="2025-10-11T21:43:18.750" v="969" actId="26606"/>
          <ac:spMkLst>
            <pc:docMk/>
            <pc:sldMk cId="0" sldId="256"/>
            <ac:spMk id="82" creationId="{9427AF5F-9A0E-42B7-A252-FD64C9885F9C}"/>
          </ac:spMkLst>
        </pc:spChg>
        <pc:spChg chg="add del">
          <ac:chgData name="mazar iqbal" userId="86d32327b2e2f57b" providerId="LiveId" clId="{74454A43-0912-469E-96C0-CD0DA808F6AC}" dt="2025-10-11T21:43:18.746" v="968" actId="26606"/>
          <ac:spMkLst>
            <pc:docMk/>
            <pc:sldMk cId="0" sldId="256"/>
            <ac:spMk id="87" creationId="{04812C46-200A-4DEB-A05E-3ED6C68C2387}"/>
          </ac:spMkLst>
        </pc:spChg>
        <pc:spChg chg="add del">
          <ac:chgData name="mazar iqbal" userId="86d32327b2e2f57b" providerId="LiveId" clId="{74454A43-0912-469E-96C0-CD0DA808F6AC}" dt="2025-10-11T21:43:18.746" v="968" actId="26606"/>
          <ac:spMkLst>
            <pc:docMk/>
            <pc:sldMk cId="0" sldId="256"/>
            <ac:spMk id="89" creationId="{D1EA859B-E555-4109-94F3-6700E046E008}"/>
          </ac:spMkLst>
        </pc:spChg>
        <pc:spChg chg="add del">
          <ac:chgData name="mazar iqbal" userId="86d32327b2e2f57b" providerId="LiveId" clId="{74454A43-0912-469E-96C0-CD0DA808F6AC}" dt="2025-10-11T22:13:09.123" v="1117" actId="26606"/>
          <ac:spMkLst>
            <pc:docMk/>
            <pc:sldMk cId="0" sldId="256"/>
            <ac:spMk id="90" creationId="{24BE214B-2C92-47AF-8D90-698211103731}"/>
          </ac:spMkLst>
        </pc:spChg>
        <pc:spChg chg="add del">
          <ac:chgData name="mazar iqbal" userId="86d32327b2e2f57b" providerId="LiveId" clId="{74454A43-0912-469E-96C0-CD0DA808F6AC}" dt="2025-10-11T21:43:34.520" v="973" actId="26606"/>
          <ac:spMkLst>
            <pc:docMk/>
            <pc:sldMk cId="0" sldId="256"/>
            <ac:spMk id="91" creationId="{04812C46-200A-4DEB-A05E-3ED6C68C2387}"/>
          </ac:spMkLst>
        </pc:spChg>
        <pc:spChg chg="add del">
          <ac:chgData name="mazar iqbal" userId="86d32327b2e2f57b" providerId="LiveId" clId="{74454A43-0912-469E-96C0-CD0DA808F6AC}" dt="2025-10-11T21:43:34.520" v="973" actId="26606"/>
          <ac:spMkLst>
            <pc:docMk/>
            <pc:sldMk cId="0" sldId="256"/>
            <ac:spMk id="92" creationId="{D1EA859B-E555-4109-94F3-6700E046E008}"/>
          </ac:spMkLst>
        </pc:spChg>
        <pc:spChg chg="add del">
          <ac:chgData name="mazar iqbal" userId="86d32327b2e2f57b" providerId="LiveId" clId="{74454A43-0912-469E-96C0-CD0DA808F6AC}" dt="2025-10-11T22:13:09.123" v="1117" actId="26606"/>
          <ac:spMkLst>
            <pc:docMk/>
            <pc:sldMk cId="0" sldId="256"/>
            <ac:spMk id="94" creationId="{369A020F-4984-4DD0-898A-B60A4882B04C}"/>
          </ac:spMkLst>
        </pc:spChg>
        <pc:spChg chg="add del">
          <ac:chgData name="mazar iqbal" userId="86d32327b2e2f57b" providerId="LiveId" clId="{74454A43-0912-469E-96C0-CD0DA808F6AC}" dt="2025-10-11T21:43:34.515" v="972" actId="26606"/>
          <ac:spMkLst>
            <pc:docMk/>
            <pc:sldMk cId="0" sldId="256"/>
            <ac:spMk id="97" creationId="{04812C46-200A-4DEB-A05E-3ED6C68C2387}"/>
          </ac:spMkLst>
        </pc:spChg>
        <pc:spChg chg="add del">
          <ac:chgData name="mazar iqbal" userId="86d32327b2e2f57b" providerId="LiveId" clId="{74454A43-0912-469E-96C0-CD0DA808F6AC}" dt="2025-10-11T21:43:34.515" v="972" actId="26606"/>
          <ac:spMkLst>
            <pc:docMk/>
            <pc:sldMk cId="0" sldId="256"/>
            <ac:spMk id="99" creationId="{D1EA859B-E555-4109-94F3-6700E046E008}"/>
          </ac:spMkLst>
        </pc:spChg>
        <pc:spChg chg="add del">
          <ac:chgData name="mazar iqbal" userId="86d32327b2e2f57b" providerId="LiveId" clId="{74454A43-0912-469E-96C0-CD0DA808F6AC}" dt="2025-10-11T22:13:09.123" v="1117" actId="26606"/>
          <ac:spMkLst>
            <pc:docMk/>
            <pc:sldMk cId="0" sldId="256"/>
            <ac:spMk id="100" creationId="{4380F474-D468-4F2F-8BE9-F343F8D1A9C8}"/>
          </ac:spMkLst>
        </pc:spChg>
        <pc:spChg chg="add del">
          <ac:chgData name="mazar iqbal" userId="86d32327b2e2f57b" providerId="LiveId" clId="{74454A43-0912-469E-96C0-CD0DA808F6AC}" dt="2025-10-11T21:57:52.962" v="983" actId="26606"/>
          <ac:spMkLst>
            <pc:docMk/>
            <pc:sldMk cId="0" sldId="256"/>
            <ac:spMk id="101" creationId="{45D37F4E-DDB4-456B-97E0-9937730A039F}"/>
          </ac:spMkLst>
        </pc:spChg>
        <pc:spChg chg="add del">
          <ac:chgData name="mazar iqbal" userId="86d32327b2e2f57b" providerId="LiveId" clId="{74454A43-0912-469E-96C0-CD0DA808F6AC}" dt="2025-10-11T21:57:52.962" v="983" actId="26606"/>
          <ac:spMkLst>
            <pc:docMk/>
            <pc:sldMk cId="0" sldId="256"/>
            <ac:spMk id="102" creationId="{B2DD41CD-8F47-4F56-AD12-4E2FF7696987}"/>
          </ac:spMkLst>
        </pc:spChg>
        <pc:spChg chg="add">
          <ac:chgData name="mazar iqbal" userId="86d32327b2e2f57b" providerId="LiveId" clId="{74454A43-0912-469E-96C0-CD0DA808F6AC}" dt="2025-10-11T22:17:41.019" v="1148" actId="26606"/>
          <ac:spMkLst>
            <pc:docMk/>
            <pc:sldMk cId="0" sldId="256"/>
            <ac:spMk id="105" creationId="{EEC4378F-1C7E-406F-B079-3E4071670E7E}"/>
          </ac:spMkLst>
        </pc:spChg>
        <pc:spChg chg="add del">
          <ac:chgData name="mazar iqbal" userId="86d32327b2e2f57b" providerId="LiveId" clId="{74454A43-0912-469E-96C0-CD0DA808F6AC}" dt="2025-10-11T22:13:11.210" v="1119" actId="26606"/>
          <ac:spMkLst>
            <pc:docMk/>
            <pc:sldMk cId="0" sldId="256"/>
            <ac:spMk id="106" creationId="{10419CA0-BFB4-4390-AB8F-5DBFCA45D4D0}"/>
          </ac:spMkLst>
        </pc:spChg>
        <pc:spChg chg="add del">
          <ac:chgData name="mazar iqbal" userId="86d32327b2e2f57b" providerId="LiveId" clId="{74454A43-0912-469E-96C0-CD0DA808F6AC}" dt="2025-10-11T21:45:26.460" v="976" actId="26606"/>
          <ac:spMkLst>
            <pc:docMk/>
            <pc:sldMk cId="0" sldId="256"/>
            <ac:spMk id="107" creationId="{9D25F302-27C5-414F-97F8-6EA0A6C028BA}"/>
          </ac:spMkLst>
        </pc:spChg>
        <pc:spChg chg="add del">
          <ac:chgData name="mazar iqbal" userId="86d32327b2e2f57b" providerId="LiveId" clId="{74454A43-0912-469E-96C0-CD0DA808F6AC}" dt="2025-10-11T21:45:26.460" v="976" actId="26606"/>
          <ac:spMkLst>
            <pc:docMk/>
            <pc:sldMk cId="0" sldId="256"/>
            <ac:spMk id="109" creationId="{830A36F8-48C2-4842-A87B-8CE8DF4E7FD2}"/>
          </ac:spMkLst>
        </pc:spChg>
        <pc:spChg chg="add del">
          <ac:chgData name="mazar iqbal" userId="86d32327b2e2f57b" providerId="LiveId" clId="{74454A43-0912-469E-96C0-CD0DA808F6AC}" dt="2025-10-11T22:13:11.210" v="1119" actId="26606"/>
          <ac:spMkLst>
            <pc:docMk/>
            <pc:sldMk cId="0" sldId="256"/>
            <ac:spMk id="110" creationId="{596E9C81-ACBE-459E-A7D5-2BB824B68FDA}"/>
          </ac:spMkLst>
        </pc:spChg>
        <pc:spChg chg="add del">
          <ac:chgData name="mazar iqbal" userId="86d32327b2e2f57b" providerId="LiveId" clId="{74454A43-0912-469E-96C0-CD0DA808F6AC}" dt="2025-10-11T21:45:26.460" v="976" actId="26606"/>
          <ac:spMkLst>
            <pc:docMk/>
            <pc:sldMk cId="0" sldId="256"/>
            <ac:spMk id="111" creationId="{8F451A30-466B-4996-9BA5-CD6ABCC6D558}"/>
          </ac:spMkLst>
        </pc:spChg>
        <pc:spChg chg="add del">
          <ac:chgData name="mazar iqbal" userId="86d32327b2e2f57b" providerId="LiveId" clId="{74454A43-0912-469E-96C0-CD0DA808F6AC}" dt="2025-10-11T21:56:23.515" v="978" actId="26606"/>
          <ac:spMkLst>
            <pc:docMk/>
            <pc:sldMk cId="0" sldId="256"/>
            <ac:spMk id="113" creationId="{9D25F302-27C5-414F-97F8-6EA0A6C028BA}"/>
          </ac:spMkLst>
        </pc:spChg>
        <pc:spChg chg="add del">
          <ac:chgData name="mazar iqbal" userId="86d32327b2e2f57b" providerId="LiveId" clId="{74454A43-0912-469E-96C0-CD0DA808F6AC}" dt="2025-10-11T21:56:23.515" v="978" actId="26606"/>
          <ac:spMkLst>
            <pc:docMk/>
            <pc:sldMk cId="0" sldId="256"/>
            <ac:spMk id="114" creationId="{830A36F8-48C2-4842-A87B-8CE8DF4E7FD2}"/>
          </ac:spMkLst>
        </pc:spChg>
        <pc:spChg chg="add del">
          <ac:chgData name="mazar iqbal" userId="86d32327b2e2f57b" providerId="LiveId" clId="{74454A43-0912-469E-96C0-CD0DA808F6AC}" dt="2025-10-11T21:56:23.515" v="978" actId="26606"/>
          <ac:spMkLst>
            <pc:docMk/>
            <pc:sldMk cId="0" sldId="256"/>
            <ac:spMk id="115" creationId="{086A5A31-B10A-4793-84D4-D785959AE5B8}"/>
          </ac:spMkLst>
        </pc:spChg>
        <pc:spChg chg="add del">
          <ac:chgData name="mazar iqbal" userId="86d32327b2e2f57b" providerId="LiveId" clId="{74454A43-0912-469E-96C0-CD0DA808F6AC}" dt="2025-10-11T21:56:25.119" v="980" actId="26606"/>
          <ac:spMkLst>
            <pc:docMk/>
            <pc:sldMk cId="0" sldId="256"/>
            <ac:spMk id="117" creationId="{2EB492CD-616E-47F8-933B-5E2D952A0593}"/>
          </ac:spMkLst>
        </pc:spChg>
        <pc:spChg chg="add del">
          <ac:chgData name="mazar iqbal" userId="86d32327b2e2f57b" providerId="LiveId" clId="{74454A43-0912-469E-96C0-CD0DA808F6AC}" dt="2025-10-11T21:56:25.119" v="980" actId="26606"/>
          <ac:spMkLst>
            <pc:docMk/>
            <pc:sldMk cId="0" sldId="256"/>
            <ac:spMk id="118" creationId="{59383CF9-23B5-4335-9B21-1791C4CF1C75}"/>
          </ac:spMkLst>
        </pc:spChg>
        <pc:spChg chg="add del">
          <ac:chgData name="mazar iqbal" userId="86d32327b2e2f57b" providerId="LiveId" clId="{74454A43-0912-469E-96C0-CD0DA808F6AC}" dt="2025-10-11T21:56:25.119" v="980" actId="26606"/>
          <ac:spMkLst>
            <pc:docMk/>
            <pc:sldMk cId="0" sldId="256"/>
            <ac:spMk id="119" creationId="{0007FE00-9498-4706-B255-6437B0252C02}"/>
          </ac:spMkLst>
        </pc:spChg>
        <pc:spChg chg="add del">
          <ac:chgData name="mazar iqbal" userId="86d32327b2e2f57b" providerId="LiveId" clId="{74454A43-0912-469E-96C0-CD0DA808F6AC}" dt="2025-10-11T22:13:12.965" v="1121" actId="26606"/>
          <ac:spMkLst>
            <pc:docMk/>
            <pc:sldMk cId="0" sldId="256"/>
            <ac:spMk id="125" creationId="{24BE214B-2C92-47AF-8D90-698211103731}"/>
          </ac:spMkLst>
        </pc:spChg>
        <pc:spChg chg="add del">
          <ac:chgData name="mazar iqbal" userId="86d32327b2e2f57b" providerId="LiveId" clId="{74454A43-0912-469E-96C0-CD0DA808F6AC}" dt="2025-10-11T21:57:52.956" v="982" actId="26606"/>
          <ac:spMkLst>
            <pc:docMk/>
            <pc:sldMk cId="0" sldId="256"/>
            <ac:spMk id="126" creationId="{D7A453D2-15D8-4403-815F-291FA16340D9}"/>
          </ac:spMkLst>
        </pc:spChg>
        <pc:spChg chg="add del">
          <ac:chgData name="mazar iqbal" userId="86d32327b2e2f57b" providerId="LiveId" clId="{74454A43-0912-469E-96C0-CD0DA808F6AC}" dt="2025-10-11T22:13:12.965" v="1121" actId="26606"/>
          <ac:spMkLst>
            <pc:docMk/>
            <pc:sldMk cId="0" sldId="256"/>
            <ac:spMk id="129" creationId="{369A020F-4984-4DD0-898A-B60A4882B04C}"/>
          </ac:spMkLst>
        </pc:spChg>
        <pc:spChg chg="add del">
          <ac:chgData name="mazar iqbal" userId="86d32327b2e2f57b" providerId="LiveId" clId="{74454A43-0912-469E-96C0-CD0DA808F6AC}" dt="2025-10-11T21:57:52.956" v="982" actId="26606"/>
          <ac:spMkLst>
            <pc:docMk/>
            <pc:sldMk cId="0" sldId="256"/>
            <ac:spMk id="132" creationId="{8161EA6B-09CA-445B-AB0D-8DF76FA92DEF}"/>
          </ac:spMkLst>
        </pc:spChg>
        <pc:spChg chg="add del">
          <ac:chgData name="mazar iqbal" userId="86d32327b2e2f57b" providerId="LiveId" clId="{74454A43-0912-469E-96C0-CD0DA808F6AC}" dt="2025-10-11T21:57:52.956" v="982" actId="26606"/>
          <ac:spMkLst>
            <pc:docMk/>
            <pc:sldMk cId="0" sldId="256"/>
            <ac:spMk id="133" creationId="{E2D3D3F2-ABBB-4453-B1C5-1BEBF7E4DD56}"/>
          </ac:spMkLst>
        </pc:spChg>
        <pc:spChg chg="add del">
          <ac:chgData name="mazar iqbal" userId="86d32327b2e2f57b" providerId="LiveId" clId="{74454A43-0912-469E-96C0-CD0DA808F6AC}" dt="2025-10-11T22:13:12.965" v="1121" actId="26606"/>
          <ac:spMkLst>
            <pc:docMk/>
            <pc:sldMk cId="0" sldId="256"/>
            <ac:spMk id="137" creationId="{4380F474-D468-4F2F-8BE9-F343F8D1A9C8}"/>
          </ac:spMkLst>
        </pc:spChg>
        <pc:spChg chg="add del">
          <ac:chgData name="mazar iqbal" userId="86d32327b2e2f57b" providerId="LiveId" clId="{74454A43-0912-469E-96C0-CD0DA808F6AC}" dt="2025-10-11T22:13:52.191" v="1123" actId="26606"/>
          <ac:spMkLst>
            <pc:docMk/>
            <pc:sldMk cId="0" sldId="256"/>
            <ac:spMk id="141" creationId="{10419CA0-BFB4-4390-AB8F-5DBFCA45D4D0}"/>
          </ac:spMkLst>
        </pc:spChg>
        <pc:spChg chg="add del">
          <ac:chgData name="mazar iqbal" userId="86d32327b2e2f57b" providerId="LiveId" clId="{74454A43-0912-469E-96C0-CD0DA808F6AC}" dt="2025-10-11T22:13:52.191" v="1123" actId="26606"/>
          <ac:spMkLst>
            <pc:docMk/>
            <pc:sldMk cId="0" sldId="256"/>
            <ac:spMk id="143" creationId="{596E9C81-ACBE-459E-A7D5-2BB824B68FDA}"/>
          </ac:spMkLst>
        </pc:spChg>
        <pc:spChg chg="add del">
          <ac:chgData name="mazar iqbal" userId="86d32327b2e2f57b" providerId="LiveId" clId="{74454A43-0912-469E-96C0-CD0DA808F6AC}" dt="2025-10-11T21:57:52.956" v="982" actId="26606"/>
          <ac:spMkLst>
            <pc:docMk/>
            <pc:sldMk cId="0" sldId="256"/>
            <ac:spMk id="144" creationId="{B8114C98-A349-4111-A123-E8EAB86ABE30}"/>
          </ac:spMkLst>
        </pc:spChg>
        <pc:spChg chg="add del">
          <ac:chgData name="mazar iqbal" userId="86d32327b2e2f57b" providerId="LiveId" clId="{74454A43-0912-469E-96C0-CD0DA808F6AC}" dt="2025-10-11T21:58:41.897" v="986" actId="26606"/>
          <ac:spMkLst>
            <pc:docMk/>
            <pc:sldMk cId="0" sldId="256"/>
            <ac:spMk id="146" creationId="{9D25F302-27C5-414F-97F8-6EA0A6C028BA}"/>
          </ac:spMkLst>
        </pc:spChg>
        <pc:spChg chg="add del">
          <ac:chgData name="mazar iqbal" userId="86d32327b2e2f57b" providerId="LiveId" clId="{74454A43-0912-469E-96C0-CD0DA808F6AC}" dt="2025-10-11T21:58:41.897" v="986" actId="26606"/>
          <ac:spMkLst>
            <pc:docMk/>
            <pc:sldMk cId="0" sldId="256"/>
            <ac:spMk id="147" creationId="{830A36F8-48C2-4842-A87B-8CE8DF4E7FD2}"/>
          </ac:spMkLst>
        </pc:spChg>
        <pc:spChg chg="add del">
          <ac:chgData name="mazar iqbal" userId="86d32327b2e2f57b" providerId="LiveId" clId="{74454A43-0912-469E-96C0-CD0DA808F6AC}" dt="2025-10-11T21:58:41.897" v="986" actId="26606"/>
          <ac:spMkLst>
            <pc:docMk/>
            <pc:sldMk cId="0" sldId="256"/>
            <ac:spMk id="148" creationId="{7F488E8B-4E1E-4402-8935-D4E6C02615C7}"/>
          </ac:spMkLst>
        </pc:spChg>
        <pc:spChg chg="add del">
          <ac:chgData name="mazar iqbal" userId="86d32327b2e2f57b" providerId="LiveId" clId="{74454A43-0912-469E-96C0-CD0DA808F6AC}" dt="2025-10-11T21:59:38.146" v="989" actId="26606"/>
          <ac:spMkLst>
            <pc:docMk/>
            <pc:sldMk cId="0" sldId="256"/>
            <ac:spMk id="153" creationId="{04812C46-200A-4DEB-A05E-3ED6C68C2387}"/>
          </ac:spMkLst>
        </pc:spChg>
        <pc:spChg chg="add del">
          <ac:chgData name="mazar iqbal" userId="86d32327b2e2f57b" providerId="LiveId" clId="{74454A43-0912-469E-96C0-CD0DA808F6AC}" dt="2025-10-11T22:15:30.513" v="1130"/>
          <ac:spMkLst>
            <pc:docMk/>
            <pc:sldMk cId="0" sldId="256"/>
            <ac:spMk id="154" creationId="{3193BA5C-B8F3-4972-BA54-014C48FAFA42}"/>
          </ac:spMkLst>
        </pc:spChg>
        <pc:spChg chg="add del">
          <ac:chgData name="mazar iqbal" userId="86d32327b2e2f57b" providerId="LiveId" clId="{74454A43-0912-469E-96C0-CD0DA808F6AC}" dt="2025-10-11T21:59:38.146" v="989" actId="26606"/>
          <ac:spMkLst>
            <pc:docMk/>
            <pc:sldMk cId="0" sldId="256"/>
            <ac:spMk id="155" creationId="{D1EA859B-E555-4109-94F3-6700E046E008}"/>
          </ac:spMkLst>
        </pc:spChg>
        <pc:spChg chg="add del">
          <ac:chgData name="mazar iqbal" userId="86d32327b2e2f57b" providerId="LiveId" clId="{74454A43-0912-469E-96C0-CD0DA808F6AC}" dt="2025-10-11T22:15:30.513" v="1130"/>
          <ac:spMkLst>
            <pc:docMk/>
            <pc:sldMk cId="0" sldId="256"/>
            <ac:spMk id="157" creationId="{05B93327-222A-4DAC-9163-371BF44CDB0C}"/>
          </ac:spMkLst>
        </pc:spChg>
        <pc:spChg chg="add del">
          <ac:chgData name="mazar iqbal" userId="86d32327b2e2f57b" providerId="LiveId" clId="{74454A43-0912-469E-96C0-CD0DA808F6AC}" dt="2025-10-11T22:03:35.989" v="998"/>
          <ac:spMkLst>
            <pc:docMk/>
            <pc:sldMk cId="0" sldId="256"/>
            <ac:spMk id="160" creationId="{04812C46-200A-4DEB-A05E-3ED6C68C2387}"/>
          </ac:spMkLst>
        </pc:spChg>
        <pc:spChg chg="add del">
          <ac:chgData name="mazar iqbal" userId="86d32327b2e2f57b" providerId="LiveId" clId="{74454A43-0912-469E-96C0-CD0DA808F6AC}" dt="2025-10-11T22:03:35.989" v="998"/>
          <ac:spMkLst>
            <pc:docMk/>
            <pc:sldMk cId="0" sldId="256"/>
            <ac:spMk id="162" creationId="{D1EA859B-E555-4109-94F3-6700E046E008}"/>
          </ac:spMkLst>
        </pc:spChg>
        <pc:spChg chg="add del">
          <ac:chgData name="mazar iqbal" userId="86d32327b2e2f57b" providerId="LiveId" clId="{74454A43-0912-469E-96C0-CD0DA808F6AC}" dt="2025-10-11T22:15:30.513" v="1130"/>
          <ac:spMkLst>
            <pc:docMk/>
            <pc:sldMk cId="0" sldId="256"/>
            <ac:spMk id="163" creationId="{56388820-A63D-463C-9DBC-060A5ABE33B6}"/>
          </ac:spMkLst>
        </pc:spChg>
        <pc:grpChg chg="add del">
          <ac:chgData name="mazar iqbal" userId="86d32327b2e2f57b" providerId="LiveId" clId="{74454A43-0912-469E-96C0-CD0DA808F6AC}" dt="2025-10-11T22:07:27.547" v="1061"/>
          <ac:grpSpMkLst>
            <pc:docMk/>
            <pc:sldMk cId="0" sldId="256"/>
            <ac:grpSpMk id="30" creationId="{31C49F18-8757-4E87-5C2E-9D6D7B82BA3B}"/>
          </ac:grpSpMkLst>
        </pc:grpChg>
        <pc:grpChg chg="add del">
          <ac:chgData name="mazar iqbal" userId="86d32327b2e2f57b" providerId="LiveId" clId="{74454A43-0912-469E-96C0-CD0DA808F6AC}" dt="2025-10-11T22:07:33.883" v="1066" actId="26606"/>
          <ac:grpSpMkLst>
            <pc:docMk/>
            <pc:sldMk cId="0" sldId="256"/>
            <ac:grpSpMk id="37" creationId="{31C49F18-8757-4E87-5C2E-9D6D7B82BA3B}"/>
          </ac:grpSpMkLst>
        </pc:grpChg>
        <pc:grpChg chg="add del">
          <ac:chgData name="mazar iqbal" userId="86d32327b2e2f57b" providerId="LiveId" clId="{74454A43-0912-469E-96C0-CD0DA808F6AC}" dt="2025-10-11T22:10:58.108" v="1078"/>
          <ac:grpSpMkLst>
            <pc:docMk/>
            <pc:sldMk cId="0" sldId="256"/>
            <ac:grpSpMk id="49" creationId="{6258F736-B256-8039-9DC6-F4E49A5C5AD5}"/>
          </ac:grpSpMkLst>
        </pc:grpChg>
        <pc:grpChg chg="add del">
          <ac:chgData name="mazar iqbal" userId="86d32327b2e2f57b" providerId="LiveId" clId="{74454A43-0912-469E-96C0-CD0DA808F6AC}" dt="2025-10-11T22:11:06.694" v="1083" actId="26606"/>
          <ac:grpSpMkLst>
            <pc:docMk/>
            <pc:sldMk cId="0" sldId="256"/>
            <ac:grpSpMk id="54" creationId="{E56E71F1-5A87-4A96-B42F-2DFA1B766B5E}"/>
          </ac:grpSpMkLst>
        </pc:grpChg>
        <pc:grpChg chg="add del">
          <ac:chgData name="mazar iqbal" userId="86d32327b2e2f57b" providerId="LiveId" clId="{74454A43-0912-469E-96C0-CD0DA808F6AC}" dt="2025-10-11T22:11:06.694" v="1083" actId="26606"/>
          <ac:grpSpMkLst>
            <pc:docMk/>
            <pc:sldMk cId="0" sldId="256"/>
            <ac:grpSpMk id="58" creationId="{C733FE3C-12C4-4FA2-A795-87D2F6776A53}"/>
          </ac:grpSpMkLst>
        </pc:grpChg>
        <pc:grpChg chg="add del">
          <ac:chgData name="mazar iqbal" userId="86d32327b2e2f57b" providerId="LiveId" clId="{74454A43-0912-469E-96C0-CD0DA808F6AC}" dt="2025-10-11T22:11:06.694" v="1083" actId="26606"/>
          <ac:grpSpMkLst>
            <pc:docMk/>
            <pc:sldMk cId="0" sldId="256"/>
            <ac:grpSpMk id="65" creationId="{0C2B5F12-8A82-4A59-9400-3164CBF47F63}"/>
          </ac:grpSpMkLst>
        </pc:grpChg>
        <pc:grpChg chg="add del">
          <ac:chgData name="mazar iqbal" userId="86d32327b2e2f57b" providerId="LiveId" clId="{74454A43-0912-469E-96C0-CD0DA808F6AC}" dt="2025-10-11T22:13:04.758" v="1115" actId="26606"/>
          <ac:grpSpMkLst>
            <pc:docMk/>
            <pc:sldMk cId="0" sldId="256"/>
            <ac:grpSpMk id="71" creationId="{CEBDCB18-ABE5-43B0-8B68-89FEDAECB8B0}"/>
          </ac:grpSpMkLst>
        </pc:grpChg>
        <pc:grpChg chg="add">
          <ac:chgData name="mazar iqbal" userId="86d32327b2e2f57b" providerId="LiveId" clId="{74454A43-0912-469E-96C0-CD0DA808F6AC}" dt="2025-10-11T22:17:41.019" v="1148" actId="26606"/>
          <ac:grpSpMkLst>
            <pc:docMk/>
            <pc:sldMk cId="0" sldId="256"/>
            <ac:grpSpMk id="84" creationId="{B714868C-C786-4A19-9634-7E254CDEF9FC}"/>
          </ac:grpSpMkLst>
        </pc:grpChg>
        <pc:grpChg chg="add del">
          <ac:chgData name="mazar iqbal" userId="86d32327b2e2f57b" providerId="LiveId" clId="{74454A43-0912-469E-96C0-CD0DA808F6AC}" dt="2025-10-11T22:13:09.123" v="1117" actId="26606"/>
          <ac:grpSpMkLst>
            <pc:docMk/>
            <pc:sldMk cId="0" sldId="256"/>
            <ac:grpSpMk id="95" creationId="{A3761B47-AE33-47C9-9636-19D4B313F277}"/>
          </ac:grpSpMkLst>
        </pc:grpChg>
        <pc:grpChg chg="add del">
          <ac:chgData name="mazar iqbal" userId="86d32327b2e2f57b" providerId="LiveId" clId="{74454A43-0912-469E-96C0-CD0DA808F6AC}" dt="2025-10-11T22:13:11.210" v="1119" actId="26606"/>
          <ac:grpSpMkLst>
            <pc:docMk/>
            <pc:sldMk cId="0" sldId="256"/>
            <ac:grpSpMk id="112" creationId="{CEBDCB18-ABE5-43B0-8B68-89FEDAECB8B0}"/>
          </ac:grpSpMkLst>
        </pc:grpChg>
        <pc:grpChg chg="add del">
          <ac:chgData name="mazar iqbal" userId="86d32327b2e2f57b" providerId="LiveId" clId="{74454A43-0912-469E-96C0-CD0DA808F6AC}" dt="2025-10-11T21:57:52.956" v="982" actId="26606"/>
          <ac:grpSpMkLst>
            <pc:docMk/>
            <pc:sldMk cId="0" sldId="256"/>
            <ac:grpSpMk id="121" creationId="{670FB431-AE18-414D-92F4-1D12D1991152}"/>
          </ac:grpSpMkLst>
        </pc:grpChg>
        <pc:grpChg chg="add del">
          <ac:chgData name="mazar iqbal" userId="86d32327b2e2f57b" providerId="LiveId" clId="{74454A43-0912-469E-96C0-CD0DA808F6AC}" dt="2025-10-11T22:13:12.965" v="1121" actId="26606"/>
          <ac:grpSpMkLst>
            <pc:docMk/>
            <pc:sldMk cId="0" sldId="256"/>
            <ac:grpSpMk id="130" creationId="{A3761B47-AE33-47C9-9636-19D4B313F277}"/>
          </ac:grpSpMkLst>
        </pc:grpChg>
        <pc:grpChg chg="add del">
          <ac:chgData name="mazar iqbal" userId="86d32327b2e2f57b" providerId="LiveId" clId="{74454A43-0912-469E-96C0-CD0DA808F6AC}" dt="2025-10-11T22:13:52.191" v="1123" actId="26606"/>
          <ac:grpSpMkLst>
            <pc:docMk/>
            <pc:sldMk cId="0" sldId="256"/>
            <ac:grpSpMk id="145" creationId="{CEBDCB18-ABE5-43B0-8B68-89FEDAECB8B0}"/>
          </ac:grpSpMkLst>
        </pc:grpChg>
        <pc:grpChg chg="add del">
          <ac:chgData name="mazar iqbal" userId="86d32327b2e2f57b" providerId="LiveId" clId="{74454A43-0912-469E-96C0-CD0DA808F6AC}" dt="2025-10-11T22:15:30.513" v="1130"/>
          <ac:grpSpMkLst>
            <pc:docMk/>
            <pc:sldMk cId="0" sldId="256"/>
            <ac:grpSpMk id="158" creationId="{14EE34E3-F117-4487-8ACF-33DA65FA11B3}"/>
          </ac:grpSpMkLst>
        </pc:grpChg>
        <pc:picChg chg="add del mod">
          <ac:chgData name="mazar iqbal" userId="86d32327b2e2f57b" providerId="LiveId" clId="{74454A43-0912-469E-96C0-CD0DA808F6AC}" dt="2025-10-11T21:31:36.206" v="787" actId="478"/>
          <ac:picMkLst>
            <pc:docMk/>
            <pc:sldMk cId="0" sldId="256"/>
            <ac:picMk id="5" creationId="{5B629DC8-602C-BC6A-5449-D9EDCAAA5B45}"/>
          </ac:picMkLst>
        </pc:picChg>
        <pc:picChg chg="add mod ord">
          <ac:chgData name="mazar iqbal" userId="86d32327b2e2f57b" providerId="LiveId" clId="{74454A43-0912-469E-96C0-CD0DA808F6AC}" dt="2025-10-11T22:17:41.019" v="1148" actId="26606"/>
          <ac:picMkLst>
            <pc:docMk/>
            <pc:sldMk cId="0" sldId="256"/>
            <ac:picMk id="26" creationId="{C0170A39-9BD7-2C1F-24BB-9A17AE4BC4A3}"/>
          </ac:picMkLst>
        </pc:picChg>
        <pc:picChg chg="add del">
          <ac:chgData name="mazar iqbal" userId="86d32327b2e2f57b" providerId="LiveId" clId="{74454A43-0912-469E-96C0-CD0DA808F6AC}" dt="2025-10-11T22:13:04.758" v="1115" actId="26606"/>
          <ac:picMkLst>
            <pc:docMk/>
            <pc:sldMk cId="0" sldId="256"/>
            <ac:picMk id="86" creationId="{08EC5C75-E28F-4899-9C2E-39431B82B740}"/>
          </ac:picMkLst>
        </pc:picChg>
        <pc:picChg chg="add del">
          <ac:chgData name="mazar iqbal" userId="86d32327b2e2f57b" providerId="LiveId" clId="{74454A43-0912-469E-96C0-CD0DA808F6AC}" dt="2025-10-11T22:13:09.123" v="1117" actId="26606"/>
          <ac:picMkLst>
            <pc:docMk/>
            <pc:sldMk cId="0" sldId="256"/>
            <ac:picMk id="103" creationId="{D757EBBD-8611-41C1-8124-C151D0957DBF}"/>
          </ac:picMkLst>
        </pc:picChg>
        <pc:picChg chg="add">
          <ac:chgData name="mazar iqbal" userId="86d32327b2e2f57b" providerId="LiveId" clId="{74454A43-0912-469E-96C0-CD0DA808F6AC}" dt="2025-10-11T22:17:41.019" v="1148" actId="26606"/>
          <ac:picMkLst>
            <pc:docMk/>
            <pc:sldMk cId="0" sldId="256"/>
            <ac:picMk id="116" creationId="{53C3DC53-9A76-405B-8E26-288104344C4F}"/>
          </ac:picMkLst>
        </pc:picChg>
        <pc:picChg chg="add del">
          <ac:chgData name="mazar iqbal" userId="86d32327b2e2f57b" providerId="LiveId" clId="{74454A43-0912-469E-96C0-CD0DA808F6AC}" dt="2025-10-11T22:13:11.210" v="1119" actId="26606"/>
          <ac:picMkLst>
            <pc:docMk/>
            <pc:sldMk cId="0" sldId="256"/>
            <ac:picMk id="122" creationId="{08EC5C75-E28F-4899-9C2E-39431B82B740}"/>
          </ac:picMkLst>
        </pc:picChg>
        <pc:picChg chg="add del">
          <ac:chgData name="mazar iqbal" userId="86d32327b2e2f57b" providerId="LiveId" clId="{74454A43-0912-469E-96C0-CD0DA808F6AC}" dt="2025-10-11T22:13:12.965" v="1121" actId="26606"/>
          <ac:picMkLst>
            <pc:docMk/>
            <pc:sldMk cId="0" sldId="256"/>
            <ac:picMk id="138" creationId="{D757EBBD-8611-41C1-8124-C151D0957DBF}"/>
          </ac:picMkLst>
        </pc:picChg>
        <pc:picChg chg="add del">
          <ac:chgData name="mazar iqbal" userId="86d32327b2e2f57b" providerId="LiveId" clId="{74454A43-0912-469E-96C0-CD0DA808F6AC}" dt="2025-10-11T22:13:52.191" v="1123" actId="26606"/>
          <ac:picMkLst>
            <pc:docMk/>
            <pc:sldMk cId="0" sldId="256"/>
            <ac:picMk id="151" creationId="{08EC5C75-E28F-4899-9C2E-39431B82B740}"/>
          </ac:picMkLst>
        </pc:picChg>
        <pc:picChg chg="add del">
          <ac:chgData name="mazar iqbal" userId="86d32327b2e2f57b" providerId="LiveId" clId="{74454A43-0912-469E-96C0-CD0DA808F6AC}" dt="2025-10-11T22:15:30.513" v="1130"/>
          <ac:picMkLst>
            <pc:docMk/>
            <pc:sldMk cId="0" sldId="256"/>
            <ac:picMk id="164" creationId="{C04ED70F-D6FD-4EB1-A171-D30F885FE73E}"/>
          </ac:picMkLst>
        </pc:picChg>
        <pc:cxnChg chg="add del">
          <ac:chgData name="mazar iqbal" userId="86d32327b2e2f57b" providerId="LiveId" clId="{74454A43-0912-469E-96C0-CD0DA808F6AC}" dt="2025-10-11T21:35:16.945" v="936" actId="26606"/>
          <ac:cxnSpMkLst>
            <pc:docMk/>
            <pc:sldMk cId="0" sldId="256"/>
            <ac:cxnSpMk id="25" creationId="{23AAC9B5-8015-485C-ACF9-A750390E9A56}"/>
          </ac:cxnSpMkLst>
        </pc:cxnChg>
        <pc:cxnChg chg="add del">
          <ac:chgData name="mazar iqbal" userId="86d32327b2e2f57b" providerId="LiveId" clId="{74454A43-0912-469E-96C0-CD0DA808F6AC}" dt="2025-10-11T22:12:41.816" v="1113" actId="26606"/>
          <ac:cxnSpMkLst>
            <pc:docMk/>
            <pc:sldMk cId="0" sldId="256"/>
            <ac:cxnSpMk id="60" creationId="{D33AC32D-5F44-45F7-A0BD-7C11A86BED57}"/>
          </ac:cxnSpMkLst>
        </pc:cxnChg>
        <pc:cxnChg chg="add del">
          <ac:chgData name="mazar iqbal" userId="86d32327b2e2f57b" providerId="LiveId" clId="{74454A43-0912-469E-96C0-CD0DA808F6AC}" dt="2025-10-11T22:13:04.758" v="1115" actId="26606"/>
          <ac:cxnSpMkLst>
            <pc:docMk/>
            <pc:sldMk cId="0" sldId="256"/>
            <ac:cxnSpMk id="67" creationId="{5CF4C623-16D7-4722-8EFB-A5B0E3BC077D}"/>
          </ac:cxnSpMkLst>
        </pc:cxnChg>
        <pc:cxnChg chg="add">
          <ac:chgData name="mazar iqbal" userId="86d32327b2e2f57b" providerId="LiveId" clId="{74454A43-0912-469E-96C0-CD0DA808F6AC}" dt="2025-10-11T22:17:41.019" v="1148" actId="26606"/>
          <ac:cxnSpMkLst>
            <pc:docMk/>
            <pc:sldMk cId="0" sldId="256"/>
            <ac:cxnSpMk id="75" creationId="{37407F98-9989-4161-8760-59CB100E1335}"/>
          </ac:cxnSpMkLst>
        </pc:cxnChg>
        <pc:cxnChg chg="add del">
          <ac:chgData name="mazar iqbal" userId="86d32327b2e2f57b" providerId="LiveId" clId="{74454A43-0912-469E-96C0-CD0DA808F6AC}" dt="2025-10-11T22:11:28.330" v="1085" actId="26606"/>
          <ac:cxnSpMkLst>
            <pc:docMk/>
            <pc:sldMk cId="0" sldId="256"/>
            <ac:cxnSpMk id="81" creationId="{EEA38897-7BA3-4408-8083-3235339C4A60}"/>
          </ac:cxnSpMkLst>
        </pc:cxnChg>
        <pc:cxnChg chg="add del">
          <ac:chgData name="mazar iqbal" userId="86d32327b2e2f57b" providerId="LiveId" clId="{74454A43-0912-469E-96C0-CD0DA808F6AC}" dt="2025-10-11T22:11:28.330" v="1085" actId="26606"/>
          <ac:cxnSpMkLst>
            <pc:docMk/>
            <pc:sldMk cId="0" sldId="256"/>
            <ac:cxnSpMk id="83" creationId="{F11AD06B-AB20-4097-8606-5DA00DBACE88}"/>
          </ac:cxnSpMkLst>
        </pc:cxnChg>
        <pc:cxnChg chg="add del">
          <ac:chgData name="mazar iqbal" userId="86d32327b2e2f57b" providerId="LiveId" clId="{74454A43-0912-469E-96C0-CD0DA808F6AC}" dt="2025-10-11T22:12:07.503" v="1088"/>
          <ac:cxnSpMkLst>
            <pc:docMk/>
            <pc:sldMk cId="0" sldId="256"/>
            <ac:cxnSpMk id="85" creationId="{FC23E3B9-5ABF-58B3-E2B0-E9A5DAA90037}"/>
          </ac:cxnSpMkLst>
        </pc:cxnChg>
        <pc:cxnChg chg="add del">
          <ac:chgData name="mazar iqbal" userId="86d32327b2e2f57b" providerId="LiveId" clId="{74454A43-0912-469E-96C0-CD0DA808F6AC}" dt="2025-10-11T22:13:04.758" v="1115" actId="26606"/>
          <ac:cxnSpMkLst>
            <pc:docMk/>
            <pc:sldMk cId="0" sldId="256"/>
            <ac:cxnSpMk id="88" creationId="{46AAE0A1-60AD-4190-B85D-2DD8148369C7}"/>
          </ac:cxnSpMkLst>
        </pc:cxnChg>
        <pc:cxnChg chg="add del">
          <ac:chgData name="mazar iqbal" userId="86d32327b2e2f57b" providerId="LiveId" clId="{74454A43-0912-469E-96C0-CD0DA808F6AC}" dt="2025-10-11T22:13:09.123" v="1117" actId="26606"/>
          <ac:cxnSpMkLst>
            <pc:docMk/>
            <pc:sldMk cId="0" sldId="256"/>
            <ac:cxnSpMk id="93" creationId="{186D07CD-E0E5-42ED-BA28-6CB6ADC3B09F}"/>
          </ac:cxnSpMkLst>
        </pc:cxnChg>
        <pc:cxnChg chg="add del">
          <ac:chgData name="mazar iqbal" userId="86d32327b2e2f57b" providerId="LiveId" clId="{74454A43-0912-469E-96C0-CD0DA808F6AC}" dt="2025-10-11T22:13:09.123" v="1117" actId="26606"/>
          <ac:cxnSpMkLst>
            <pc:docMk/>
            <pc:sldMk cId="0" sldId="256"/>
            <ac:cxnSpMk id="104" creationId="{E40D0D8B-2D5E-48A4-BBD5-8CB09A86A663}"/>
          </ac:cxnSpMkLst>
        </pc:cxnChg>
        <pc:cxnChg chg="add del">
          <ac:chgData name="mazar iqbal" userId="86d32327b2e2f57b" providerId="LiveId" clId="{74454A43-0912-469E-96C0-CD0DA808F6AC}" dt="2025-10-11T22:13:11.210" v="1119" actId="26606"/>
          <ac:cxnSpMkLst>
            <pc:docMk/>
            <pc:sldMk cId="0" sldId="256"/>
            <ac:cxnSpMk id="108" creationId="{5CF4C623-16D7-4722-8EFB-A5B0E3BC077D}"/>
          </ac:cxnSpMkLst>
        </pc:cxnChg>
        <pc:cxnChg chg="add">
          <ac:chgData name="mazar iqbal" userId="86d32327b2e2f57b" providerId="LiveId" clId="{74454A43-0912-469E-96C0-CD0DA808F6AC}" dt="2025-10-11T22:17:41.019" v="1148" actId="26606"/>
          <ac:cxnSpMkLst>
            <pc:docMk/>
            <pc:sldMk cId="0" sldId="256"/>
            <ac:cxnSpMk id="120" creationId="{01D6852A-228F-4B9A-A8F8-3617243673D9}"/>
          </ac:cxnSpMkLst>
        </pc:cxnChg>
        <pc:cxnChg chg="add del">
          <ac:chgData name="mazar iqbal" userId="86d32327b2e2f57b" providerId="LiveId" clId="{74454A43-0912-469E-96C0-CD0DA808F6AC}" dt="2025-10-11T22:13:11.210" v="1119" actId="26606"/>
          <ac:cxnSpMkLst>
            <pc:docMk/>
            <pc:sldMk cId="0" sldId="256"/>
            <ac:cxnSpMk id="123" creationId="{46AAE0A1-60AD-4190-B85D-2DD8148369C7}"/>
          </ac:cxnSpMkLst>
        </pc:cxnChg>
        <pc:cxnChg chg="add del">
          <ac:chgData name="mazar iqbal" userId="86d32327b2e2f57b" providerId="LiveId" clId="{74454A43-0912-469E-96C0-CD0DA808F6AC}" dt="2025-10-11T22:13:12.965" v="1121" actId="26606"/>
          <ac:cxnSpMkLst>
            <pc:docMk/>
            <pc:sldMk cId="0" sldId="256"/>
            <ac:cxnSpMk id="128" creationId="{186D07CD-E0E5-42ED-BA28-6CB6ADC3B09F}"/>
          </ac:cxnSpMkLst>
        </pc:cxnChg>
        <pc:cxnChg chg="add del">
          <ac:chgData name="mazar iqbal" userId="86d32327b2e2f57b" providerId="LiveId" clId="{74454A43-0912-469E-96C0-CD0DA808F6AC}" dt="2025-10-11T22:13:12.965" v="1121" actId="26606"/>
          <ac:cxnSpMkLst>
            <pc:docMk/>
            <pc:sldMk cId="0" sldId="256"/>
            <ac:cxnSpMk id="139" creationId="{E40D0D8B-2D5E-48A4-BBD5-8CB09A86A663}"/>
          </ac:cxnSpMkLst>
        </pc:cxnChg>
        <pc:cxnChg chg="add del">
          <ac:chgData name="mazar iqbal" userId="86d32327b2e2f57b" providerId="LiveId" clId="{74454A43-0912-469E-96C0-CD0DA808F6AC}" dt="2025-10-11T22:13:52.191" v="1123" actId="26606"/>
          <ac:cxnSpMkLst>
            <pc:docMk/>
            <pc:sldMk cId="0" sldId="256"/>
            <ac:cxnSpMk id="142" creationId="{5CF4C623-16D7-4722-8EFB-A5B0E3BC077D}"/>
          </ac:cxnSpMkLst>
        </pc:cxnChg>
        <pc:cxnChg chg="add del">
          <ac:chgData name="mazar iqbal" userId="86d32327b2e2f57b" providerId="LiveId" clId="{74454A43-0912-469E-96C0-CD0DA808F6AC}" dt="2025-10-11T22:13:52.191" v="1123" actId="26606"/>
          <ac:cxnSpMkLst>
            <pc:docMk/>
            <pc:sldMk cId="0" sldId="256"/>
            <ac:cxnSpMk id="152" creationId="{46AAE0A1-60AD-4190-B85D-2DD8148369C7}"/>
          </ac:cxnSpMkLst>
        </pc:cxnChg>
        <pc:cxnChg chg="add del">
          <ac:chgData name="mazar iqbal" userId="86d32327b2e2f57b" providerId="LiveId" clId="{74454A43-0912-469E-96C0-CD0DA808F6AC}" dt="2025-10-11T22:15:30.513" v="1130"/>
          <ac:cxnSpMkLst>
            <pc:docMk/>
            <pc:sldMk cId="0" sldId="256"/>
            <ac:cxnSpMk id="156" creationId="{D7162BAB-C25E-4CE9-B87C-F118DC7E7C22}"/>
          </ac:cxnSpMkLst>
        </pc:cxnChg>
        <pc:cxnChg chg="add del">
          <ac:chgData name="mazar iqbal" userId="86d32327b2e2f57b" providerId="LiveId" clId="{74454A43-0912-469E-96C0-CD0DA808F6AC}" dt="2025-10-11T22:15:30.513" v="1130"/>
          <ac:cxnSpMkLst>
            <pc:docMk/>
            <pc:sldMk cId="0" sldId="256"/>
            <ac:cxnSpMk id="165" creationId="{DA26CAE9-74C4-4EDD-8A80-77F79EAA86F4}"/>
          </ac:cxnSpMkLst>
        </pc:cxnChg>
      </pc:sldChg>
      <pc:sldChg chg="addSp delSp modSp mod setBg setClrOvrMap delDesignElem">
        <pc:chgData name="mazar iqbal" userId="86d32327b2e2f57b" providerId="LiveId" clId="{74454A43-0912-469E-96C0-CD0DA808F6AC}" dt="2025-10-12T19:58:28.875" v="1727" actId="20577"/>
        <pc:sldMkLst>
          <pc:docMk/>
          <pc:sldMk cId="0" sldId="257"/>
        </pc:sldMkLst>
        <pc:spChg chg="mod">
          <ac:chgData name="mazar iqbal" userId="86d32327b2e2f57b" providerId="LiveId" clId="{74454A43-0912-469E-96C0-CD0DA808F6AC}" dt="2025-10-11T22:25:03.096" v="1156" actId="26606"/>
          <ac:spMkLst>
            <pc:docMk/>
            <pc:sldMk cId="0" sldId="257"/>
            <ac:spMk id="2" creationId="{00000000-0000-0000-0000-000000000000}"/>
          </ac:spMkLst>
        </pc:spChg>
        <pc:spChg chg="mod">
          <ac:chgData name="mazar iqbal" userId="86d32327b2e2f57b" providerId="LiveId" clId="{74454A43-0912-469E-96C0-CD0DA808F6AC}" dt="2025-10-12T19:58:28.875" v="1727" actId="20577"/>
          <ac:spMkLst>
            <pc:docMk/>
            <pc:sldMk cId="0" sldId="257"/>
            <ac:spMk id="3" creationId="{00000000-0000-0000-0000-000000000000}"/>
          </ac:spMkLst>
        </pc:spChg>
        <pc:spChg chg="add del">
          <ac:chgData name="mazar iqbal" userId="86d32327b2e2f57b" providerId="LiveId" clId="{74454A43-0912-469E-96C0-CD0DA808F6AC}" dt="2025-10-11T22:03:35.989" v="998"/>
          <ac:spMkLst>
            <pc:docMk/>
            <pc:sldMk cId="0" sldId="257"/>
            <ac:spMk id="5" creationId="{081EA652-8C6A-4E69-BEB9-170809474553}"/>
          </ac:spMkLst>
        </pc:spChg>
        <pc:spChg chg="add del">
          <ac:chgData name="mazar iqbal" userId="86d32327b2e2f57b" providerId="LiveId" clId="{74454A43-0912-469E-96C0-CD0DA808F6AC}" dt="2025-10-11T22:03:35.989" v="998"/>
          <ac:spMkLst>
            <pc:docMk/>
            <pc:sldMk cId="0" sldId="257"/>
            <ac:spMk id="6" creationId="{5298780A-33B9-4EA2-8F67-DE68AD62841B}"/>
          </ac:spMkLst>
        </pc:spChg>
        <pc:spChg chg="add del">
          <ac:chgData name="mazar iqbal" userId="86d32327b2e2f57b" providerId="LiveId" clId="{74454A43-0912-469E-96C0-CD0DA808F6AC}" dt="2025-10-11T22:17:17.214" v="1145"/>
          <ac:spMkLst>
            <pc:docMk/>
            <pc:sldMk cId="0" sldId="257"/>
            <ac:spMk id="7" creationId="{FD6EDB49-211E-499D-9A08-6C5FF3D060F7}"/>
          </ac:spMkLst>
        </pc:spChg>
        <pc:spChg chg="del">
          <ac:chgData name="mazar iqbal" userId="86d32327b2e2f57b" providerId="LiveId" clId="{74454A43-0912-469E-96C0-CD0DA808F6AC}" dt="2025-10-11T21:32:13.894" v="799"/>
          <ac:spMkLst>
            <pc:docMk/>
            <pc:sldMk cId="0" sldId="257"/>
            <ac:spMk id="8" creationId="{A7AE9375-4664-4DB2-922D-2782A6E439AC}"/>
          </ac:spMkLst>
        </pc:spChg>
        <pc:spChg chg="add del">
          <ac:chgData name="mazar iqbal" userId="86d32327b2e2f57b" providerId="LiveId" clId="{74454A43-0912-469E-96C0-CD0DA808F6AC}" dt="2025-10-11T22:17:17.214" v="1145"/>
          <ac:spMkLst>
            <pc:docMk/>
            <pc:sldMk cId="0" sldId="257"/>
            <ac:spMk id="9" creationId="{C5FFF17D-767C-40E7-8C89-962F1F54BCD0}"/>
          </ac:spMkLst>
        </pc:spChg>
        <pc:spChg chg="del">
          <ac:chgData name="mazar iqbal" userId="86d32327b2e2f57b" providerId="LiveId" clId="{74454A43-0912-469E-96C0-CD0DA808F6AC}" dt="2025-10-11T21:32:13.894" v="799"/>
          <ac:spMkLst>
            <pc:docMk/>
            <pc:sldMk cId="0" sldId="257"/>
            <ac:spMk id="10" creationId="{C2C57604-0CFD-4023-B9BD-107166A25317}"/>
          </ac:spMkLst>
        </pc:spChg>
        <pc:spChg chg="add del">
          <ac:chgData name="mazar iqbal" userId="86d32327b2e2f57b" providerId="LiveId" clId="{74454A43-0912-469E-96C0-CD0DA808F6AC}" dt="2025-10-11T22:17:17.214" v="1145"/>
          <ac:spMkLst>
            <pc:docMk/>
            <pc:sldMk cId="0" sldId="257"/>
            <ac:spMk id="11" creationId="{E69F39E1-619D-4D9E-8823-8BD8CC3206B6}"/>
          </ac:spMkLst>
        </pc:spChg>
        <pc:spChg chg="add del">
          <ac:chgData name="mazar iqbal" userId="86d32327b2e2f57b" providerId="LiveId" clId="{74454A43-0912-469E-96C0-CD0DA808F6AC}" dt="2025-10-11T22:03:35.989" v="998"/>
          <ac:spMkLst>
            <pc:docMk/>
            <pc:sldMk cId="0" sldId="257"/>
            <ac:spMk id="12" creationId="{7F488E8B-4E1E-4402-8935-D4E6C02615C7}"/>
          </ac:spMkLst>
        </pc:spChg>
        <pc:spChg chg="add del">
          <ac:chgData name="mazar iqbal" userId="86d32327b2e2f57b" providerId="LiveId" clId="{74454A43-0912-469E-96C0-CD0DA808F6AC}" dt="2025-10-11T22:17:17.214" v="1145"/>
          <ac:spMkLst>
            <pc:docMk/>
            <pc:sldMk cId="0" sldId="257"/>
            <ac:spMk id="14" creationId="{C8C53F47-DF50-454F-A5A6-6B969748D972}"/>
          </ac:spMkLst>
        </pc:spChg>
        <pc:spChg chg="add del">
          <ac:chgData name="mazar iqbal" userId="86d32327b2e2f57b" providerId="LiveId" clId="{74454A43-0912-469E-96C0-CD0DA808F6AC}" dt="2025-10-11T22:25:03.096" v="1156" actId="26606"/>
          <ac:spMkLst>
            <pc:docMk/>
            <pc:sldMk cId="0" sldId="257"/>
            <ac:spMk id="15" creationId="{08E7A6F0-5CD3-481E-B0F2-E7F99FE675B0}"/>
          </ac:spMkLst>
        </pc:spChg>
        <pc:spChg chg="add del">
          <ac:chgData name="mazar iqbal" userId="86d32327b2e2f57b" providerId="LiveId" clId="{74454A43-0912-469E-96C0-CD0DA808F6AC}" dt="2025-10-11T22:25:03.096" v="1156" actId="26606"/>
          <ac:spMkLst>
            <pc:docMk/>
            <pc:sldMk cId="0" sldId="257"/>
            <ac:spMk id="17" creationId="{511290DF-4975-4FCD-8B8D-BBC86B836668}"/>
          </ac:spMkLst>
        </pc:spChg>
        <pc:spChg chg="add del">
          <ac:chgData name="mazar iqbal" userId="86d32327b2e2f57b" providerId="LiveId" clId="{74454A43-0912-469E-96C0-CD0DA808F6AC}" dt="2025-10-11T22:25:03.096" v="1156" actId="26606"/>
          <ac:spMkLst>
            <pc:docMk/>
            <pc:sldMk cId="0" sldId="257"/>
            <ac:spMk id="22" creationId="{D9FE1511-6E1B-4F0E-8FF0-958527181CC9}"/>
          </ac:spMkLst>
        </pc:spChg>
        <pc:spChg chg="add">
          <ac:chgData name="mazar iqbal" userId="86d32327b2e2f57b" providerId="LiveId" clId="{74454A43-0912-469E-96C0-CD0DA808F6AC}" dt="2025-10-11T22:25:03.096" v="1156" actId="26606"/>
          <ac:spMkLst>
            <pc:docMk/>
            <pc:sldMk cId="0" sldId="257"/>
            <ac:spMk id="30" creationId="{68AA4018-2914-4D90-8886-0DA99FFE3747}"/>
          </ac:spMkLst>
        </pc:spChg>
        <pc:spChg chg="add">
          <ac:chgData name="mazar iqbal" userId="86d32327b2e2f57b" providerId="LiveId" clId="{74454A43-0912-469E-96C0-CD0DA808F6AC}" dt="2025-10-11T22:25:03.096" v="1156" actId="26606"/>
          <ac:spMkLst>
            <pc:docMk/>
            <pc:sldMk cId="0" sldId="257"/>
            <ac:spMk id="34" creationId="{02DA6EE2-4812-4B35-9FB0-E136A2CAFFF1}"/>
          </ac:spMkLst>
        </pc:spChg>
        <pc:grpChg chg="add">
          <ac:chgData name="mazar iqbal" userId="86d32327b2e2f57b" providerId="LiveId" clId="{74454A43-0912-469E-96C0-CD0DA808F6AC}" dt="2025-10-11T22:18:17.455" v="1149" actId="26606"/>
          <ac:grpSpMkLst>
            <pc:docMk/>
            <pc:sldMk cId="0" sldId="257"/>
            <ac:grpSpMk id="19" creationId="{357CA18A-A333-4DCB-842B-76827D2ECB24}"/>
          </ac:grpSpMkLst>
        </pc:grpChg>
        <pc:picChg chg="add del">
          <ac:chgData name="mazar iqbal" userId="86d32327b2e2f57b" providerId="LiveId" clId="{74454A43-0912-469E-96C0-CD0DA808F6AC}" dt="2025-10-11T22:17:17.214" v="1145"/>
          <ac:picMkLst>
            <pc:docMk/>
            <pc:sldMk cId="0" sldId="257"/>
            <ac:picMk id="16" creationId="{84F1D497-3294-4AC9-A4C1-C4AD76BE3FED}"/>
          </ac:picMkLst>
        </pc:picChg>
        <pc:picChg chg="add del">
          <ac:chgData name="mazar iqbal" userId="86d32327b2e2f57b" providerId="LiveId" clId="{74454A43-0912-469E-96C0-CD0DA808F6AC}" dt="2025-10-11T22:25:03.096" v="1156" actId="26606"/>
          <ac:picMkLst>
            <pc:docMk/>
            <pc:sldMk cId="0" sldId="257"/>
            <ac:picMk id="20" creationId="{777388F0-3C55-4750-BA8E-E03F237CFD65}"/>
          </ac:picMkLst>
        </pc:picChg>
        <pc:picChg chg="add mod">
          <ac:chgData name="mazar iqbal" userId="86d32327b2e2f57b" providerId="LiveId" clId="{74454A43-0912-469E-96C0-CD0DA808F6AC}" dt="2025-10-11T22:27:17.170" v="1161" actId="962"/>
          <ac:picMkLst>
            <pc:docMk/>
            <pc:sldMk cId="0" sldId="257"/>
            <ac:picMk id="23" creationId="{D5BC482B-C0FE-C643-C7AD-AFF0CA767DE9}"/>
          </ac:picMkLst>
        </pc:picChg>
        <pc:picChg chg="add mod">
          <ac:chgData name="mazar iqbal" userId="86d32327b2e2f57b" providerId="LiveId" clId="{74454A43-0912-469E-96C0-CD0DA808F6AC}" dt="2025-10-11T22:27:18.611" v="1163" actId="962"/>
          <ac:picMkLst>
            <pc:docMk/>
            <pc:sldMk cId="0" sldId="257"/>
            <ac:picMk id="25" creationId="{A78176B7-B919-2F9D-4A1D-87A2C0D1D048}"/>
          </ac:picMkLst>
        </pc:picChg>
        <pc:picChg chg="add">
          <ac:chgData name="mazar iqbal" userId="86d32327b2e2f57b" providerId="LiveId" clId="{74454A43-0912-469E-96C0-CD0DA808F6AC}" dt="2025-10-11T22:25:03.096" v="1156" actId="26606"/>
          <ac:picMkLst>
            <pc:docMk/>
            <pc:sldMk cId="0" sldId="257"/>
            <ac:picMk id="36" creationId="{F9F768EB-5D72-40A3-8506-CD3323B15916}"/>
          </ac:picMkLst>
        </pc:picChg>
        <pc:cxnChg chg="add">
          <ac:chgData name="mazar iqbal" userId="86d32327b2e2f57b" providerId="LiveId" clId="{74454A43-0912-469E-96C0-CD0DA808F6AC}" dt="2025-10-11T22:18:17.455" v="1149" actId="26606"/>
          <ac:cxnSpMkLst>
            <pc:docMk/>
            <pc:sldMk cId="0" sldId="257"/>
            <ac:cxnSpMk id="18" creationId="{05C73161-1E4E-4E6A-91B2-E885CF8FFBA6}"/>
          </ac:cxnSpMkLst>
        </pc:cxnChg>
      </pc:sldChg>
      <pc:sldChg chg="addSp delSp modSp mod setBg delDesignElem">
        <pc:chgData name="mazar iqbal" userId="86d32327b2e2f57b" providerId="LiveId" clId="{74454A43-0912-469E-96C0-CD0DA808F6AC}" dt="2025-10-12T20:23:09.844" v="1770" actId="255"/>
        <pc:sldMkLst>
          <pc:docMk/>
          <pc:sldMk cId="0" sldId="258"/>
        </pc:sldMkLst>
        <pc:spChg chg="mod">
          <ac:chgData name="mazar iqbal" userId="86d32327b2e2f57b" providerId="LiveId" clId="{74454A43-0912-469E-96C0-CD0DA808F6AC}" dt="2025-10-12T20:22:01.412" v="1731" actId="26606"/>
          <ac:spMkLst>
            <pc:docMk/>
            <pc:sldMk cId="0" sldId="258"/>
            <ac:spMk id="2" creationId="{00000000-0000-0000-0000-000000000000}"/>
          </ac:spMkLst>
        </pc:spChg>
        <pc:spChg chg="mod ord">
          <ac:chgData name="mazar iqbal" userId="86d32327b2e2f57b" providerId="LiveId" clId="{74454A43-0912-469E-96C0-CD0DA808F6AC}" dt="2025-10-12T20:23:09.844" v="1770" actId="255"/>
          <ac:spMkLst>
            <pc:docMk/>
            <pc:sldMk cId="0" sldId="258"/>
            <ac:spMk id="3" creationId="{00000000-0000-0000-0000-000000000000}"/>
          </ac:spMkLst>
        </pc:spChg>
        <pc:spChg chg="add del">
          <ac:chgData name="mazar iqbal" userId="86d32327b2e2f57b" providerId="LiveId" clId="{74454A43-0912-469E-96C0-CD0DA808F6AC}" dt="2025-10-11T22:03:04.217" v="994" actId="26606"/>
          <ac:spMkLst>
            <pc:docMk/>
            <pc:sldMk cId="0" sldId="258"/>
            <ac:spMk id="5" creationId="{A7AE9375-4664-4DB2-922D-2782A6E439AC}"/>
          </ac:spMkLst>
        </pc:spChg>
        <pc:spChg chg="add del">
          <ac:chgData name="mazar iqbal" userId="86d32327b2e2f57b" providerId="LiveId" clId="{74454A43-0912-469E-96C0-CD0DA808F6AC}" dt="2025-10-11T22:03:04.217" v="994" actId="26606"/>
          <ac:spMkLst>
            <pc:docMk/>
            <pc:sldMk cId="0" sldId="258"/>
            <ac:spMk id="6" creationId="{C2C57604-0CFD-4023-B9BD-107166A25317}"/>
          </ac:spMkLst>
        </pc:spChg>
        <pc:spChg chg="add del mod">
          <ac:chgData name="mazar iqbal" userId="86d32327b2e2f57b" providerId="LiveId" clId="{74454A43-0912-469E-96C0-CD0DA808F6AC}" dt="2025-10-12T20:22:34.559" v="1768" actId="478"/>
          <ac:spMkLst>
            <pc:docMk/>
            <pc:sldMk cId="0" sldId="258"/>
            <ac:spMk id="6" creationId="{E35F44A8-1E47-A86D-00A8-1408A97BE282}"/>
          </ac:spMkLst>
        </pc:spChg>
        <pc:spChg chg="del">
          <ac:chgData name="mazar iqbal" userId="86d32327b2e2f57b" providerId="LiveId" clId="{74454A43-0912-469E-96C0-CD0DA808F6AC}" dt="2025-10-11T21:32:13.894" v="799"/>
          <ac:spMkLst>
            <pc:docMk/>
            <pc:sldMk cId="0" sldId="258"/>
            <ac:spMk id="8" creationId="{A7AE9375-4664-4DB2-922D-2782A6E439AC}"/>
          </ac:spMkLst>
        </pc:spChg>
        <pc:spChg chg="add del">
          <ac:chgData name="mazar iqbal" userId="86d32327b2e2f57b" providerId="LiveId" clId="{74454A43-0912-469E-96C0-CD0DA808F6AC}" dt="2025-10-12T20:22:01.412" v="1731" actId="26606"/>
          <ac:spMkLst>
            <pc:docMk/>
            <pc:sldMk cId="0" sldId="258"/>
            <ac:spMk id="9" creationId="{A5C7A10E-6E94-4034-9FBD-411962C2EC0D}"/>
          </ac:spMkLst>
        </pc:spChg>
        <pc:spChg chg="del">
          <ac:chgData name="mazar iqbal" userId="86d32327b2e2f57b" providerId="LiveId" clId="{74454A43-0912-469E-96C0-CD0DA808F6AC}" dt="2025-10-11T21:32:13.894" v="799"/>
          <ac:spMkLst>
            <pc:docMk/>
            <pc:sldMk cId="0" sldId="258"/>
            <ac:spMk id="10" creationId="{C2C57604-0CFD-4023-B9BD-107166A25317}"/>
          </ac:spMkLst>
        </pc:spChg>
        <pc:spChg chg="add del">
          <ac:chgData name="mazar iqbal" userId="86d32327b2e2f57b" providerId="LiveId" clId="{74454A43-0912-469E-96C0-CD0DA808F6AC}" dt="2025-10-11T22:03:35.989" v="998"/>
          <ac:spMkLst>
            <pc:docMk/>
            <pc:sldMk cId="0" sldId="258"/>
            <ac:spMk id="12" creationId="{E8A8EAB8-D2FF-444D-B34B-7D32F106AD0E}"/>
          </ac:spMkLst>
        </pc:spChg>
        <pc:spChg chg="add del">
          <ac:chgData name="mazar iqbal" userId="86d32327b2e2f57b" providerId="LiveId" clId="{74454A43-0912-469E-96C0-CD0DA808F6AC}" dt="2025-10-12T20:22:01.412" v="1731" actId="26606"/>
          <ac:spMkLst>
            <pc:docMk/>
            <pc:sldMk cId="0" sldId="258"/>
            <ac:spMk id="13" creationId="{36BA04AF-97FE-49F0-90E1-033A8ACB2540}"/>
          </ac:spMkLst>
        </pc:spChg>
        <pc:spChg chg="add">
          <ac:chgData name="mazar iqbal" userId="86d32327b2e2f57b" providerId="LiveId" clId="{74454A43-0912-469E-96C0-CD0DA808F6AC}" dt="2025-10-12T20:22:01.412" v="1731" actId="26606"/>
          <ac:spMkLst>
            <pc:docMk/>
            <pc:sldMk cId="0" sldId="258"/>
            <ac:spMk id="25" creationId="{68AA4018-2914-4D90-8886-0DA99FFE3747}"/>
          </ac:spMkLst>
        </pc:spChg>
        <pc:spChg chg="add">
          <ac:chgData name="mazar iqbal" userId="86d32327b2e2f57b" providerId="LiveId" clId="{74454A43-0912-469E-96C0-CD0DA808F6AC}" dt="2025-10-12T20:22:01.412" v="1731" actId="26606"/>
          <ac:spMkLst>
            <pc:docMk/>
            <pc:sldMk cId="0" sldId="258"/>
            <ac:spMk id="29" creationId="{02DA6EE2-4812-4B35-9FB0-E136A2CAFFF1}"/>
          </ac:spMkLst>
        </pc:spChg>
        <pc:picChg chg="add mod">
          <ac:chgData name="mazar iqbal" userId="86d32327b2e2f57b" providerId="LiveId" clId="{74454A43-0912-469E-96C0-CD0DA808F6AC}" dt="2025-10-12T20:22:12.057" v="1733" actId="962"/>
          <ac:picMkLst>
            <pc:docMk/>
            <pc:sldMk cId="0" sldId="258"/>
            <ac:picMk id="5" creationId="{4B5D0E8F-1972-045E-20FF-A1930D53D435}"/>
          </ac:picMkLst>
        </pc:picChg>
        <pc:picChg chg="add mod ord">
          <ac:chgData name="mazar iqbal" userId="86d32327b2e2f57b" providerId="LiveId" clId="{74454A43-0912-469E-96C0-CD0DA808F6AC}" dt="2025-10-12T20:22:01.412" v="1731" actId="26606"/>
          <ac:picMkLst>
            <pc:docMk/>
            <pc:sldMk cId="0" sldId="258"/>
            <ac:picMk id="7" creationId="{F9890C3E-FA6E-A58A-FDA2-4AFF7AC6E998}"/>
          </ac:picMkLst>
        </pc:picChg>
        <pc:picChg chg="add">
          <ac:chgData name="mazar iqbal" userId="86d32327b2e2f57b" providerId="LiveId" clId="{74454A43-0912-469E-96C0-CD0DA808F6AC}" dt="2025-10-11T22:26:30.797" v="1159" actId="26606"/>
          <ac:picMkLst>
            <pc:docMk/>
            <pc:sldMk cId="0" sldId="258"/>
            <ac:picMk id="18" creationId="{88AB0847-50BE-402D-AC57-631B52783046}"/>
          </ac:picMkLst>
        </pc:picChg>
        <pc:picChg chg="add">
          <ac:chgData name="mazar iqbal" userId="86d32327b2e2f57b" providerId="LiveId" clId="{74454A43-0912-469E-96C0-CD0DA808F6AC}" dt="2025-10-12T20:22:01.412" v="1731" actId="26606"/>
          <ac:picMkLst>
            <pc:docMk/>
            <pc:sldMk cId="0" sldId="258"/>
            <ac:picMk id="31" creationId="{F9F768EB-5D72-40A3-8506-CD3323B15916}"/>
          </ac:picMkLst>
        </pc:picChg>
        <pc:cxnChg chg="add">
          <ac:chgData name="mazar iqbal" userId="86d32327b2e2f57b" providerId="LiveId" clId="{74454A43-0912-469E-96C0-CD0DA808F6AC}" dt="2025-10-11T22:26:30.797" v="1159" actId="26606"/>
          <ac:cxnSpMkLst>
            <pc:docMk/>
            <pc:sldMk cId="0" sldId="258"/>
            <ac:cxnSpMk id="11" creationId="{35C22FBF-AF64-460D-B908-176652F5B49D}"/>
          </ac:cxnSpMkLst>
        </pc:cxnChg>
        <pc:cxnChg chg="add del">
          <ac:chgData name="mazar iqbal" userId="86d32327b2e2f57b" providerId="LiveId" clId="{74454A43-0912-469E-96C0-CD0DA808F6AC}" dt="2025-10-11T22:03:35.989" v="998"/>
          <ac:cxnSpMkLst>
            <pc:docMk/>
            <pc:sldMk cId="0" sldId="258"/>
            <ac:cxnSpMk id="14" creationId="{EEA38897-7BA3-4408-8083-3235339C4A60}"/>
          </ac:cxnSpMkLst>
        </pc:cxnChg>
        <pc:cxnChg chg="add del">
          <ac:chgData name="mazar iqbal" userId="86d32327b2e2f57b" providerId="LiveId" clId="{74454A43-0912-469E-96C0-CD0DA808F6AC}" dt="2025-10-11T22:03:35.989" v="998"/>
          <ac:cxnSpMkLst>
            <pc:docMk/>
            <pc:sldMk cId="0" sldId="258"/>
            <ac:cxnSpMk id="16" creationId="{F11AD06B-AB20-4097-8606-5DA00DBACE88}"/>
          </ac:cxnSpMkLst>
        </pc:cxnChg>
        <pc:cxnChg chg="add">
          <ac:chgData name="mazar iqbal" userId="86d32327b2e2f57b" providerId="LiveId" clId="{74454A43-0912-469E-96C0-CD0DA808F6AC}" dt="2025-10-11T22:26:30.797" v="1159" actId="26606"/>
          <ac:cxnSpMkLst>
            <pc:docMk/>
            <pc:sldMk cId="0" sldId="258"/>
            <ac:cxnSpMk id="20" creationId="{BE786E6D-99DF-4CDA-B4C3-815FDAA5FF41}"/>
          </ac:cxnSpMkLst>
        </pc:cxnChg>
      </pc:sldChg>
      <pc:sldChg chg="addSp delSp modSp mod setBg setClrOvrMap delDesignElem">
        <pc:chgData name="mazar iqbal" userId="86d32327b2e2f57b" providerId="LiveId" clId="{74454A43-0912-469E-96C0-CD0DA808F6AC}" dt="2025-10-11T23:54:18.011" v="1492" actId="20577"/>
        <pc:sldMkLst>
          <pc:docMk/>
          <pc:sldMk cId="0" sldId="259"/>
        </pc:sldMkLst>
        <pc:spChg chg="mod">
          <ac:chgData name="mazar iqbal" userId="86d32327b2e2f57b" providerId="LiveId" clId="{74454A43-0912-469E-96C0-CD0DA808F6AC}" dt="2025-10-11T23:45:40.858" v="1465" actId="26606"/>
          <ac:spMkLst>
            <pc:docMk/>
            <pc:sldMk cId="0" sldId="259"/>
            <ac:spMk id="2" creationId="{00000000-0000-0000-0000-000000000000}"/>
          </ac:spMkLst>
        </pc:spChg>
        <pc:spChg chg="mod ord">
          <ac:chgData name="mazar iqbal" userId="86d32327b2e2f57b" providerId="LiveId" clId="{74454A43-0912-469E-96C0-CD0DA808F6AC}" dt="2025-10-11T23:54:18.011" v="1492" actId="20577"/>
          <ac:spMkLst>
            <pc:docMk/>
            <pc:sldMk cId="0" sldId="259"/>
            <ac:spMk id="3" creationId="{00000000-0000-0000-0000-000000000000}"/>
          </ac:spMkLst>
        </pc:spChg>
        <pc:spChg chg="add del">
          <ac:chgData name="mazar iqbal" userId="86d32327b2e2f57b" providerId="LiveId" clId="{74454A43-0912-469E-96C0-CD0DA808F6AC}" dt="2025-10-11T22:05:12.044" v="1054"/>
          <ac:spMkLst>
            <pc:docMk/>
            <pc:sldMk cId="0" sldId="259"/>
            <ac:spMk id="5" creationId="{E8A8EAB8-D2FF-444D-B34B-7D32F106AD0E}"/>
          </ac:spMkLst>
        </pc:spChg>
        <pc:spChg chg="add del">
          <ac:chgData name="mazar iqbal" userId="86d32327b2e2f57b" providerId="LiveId" clId="{74454A43-0912-469E-96C0-CD0DA808F6AC}" dt="2025-10-11T22:29:19.738" v="1169" actId="26606"/>
          <ac:spMkLst>
            <pc:docMk/>
            <pc:sldMk cId="0" sldId="259"/>
            <ac:spMk id="7" creationId="{08E7A6F0-5CD3-481E-B0F2-E7F99FE675B0}"/>
          </ac:spMkLst>
        </pc:spChg>
        <pc:spChg chg="del">
          <ac:chgData name="mazar iqbal" userId="86d32327b2e2f57b" providerId="LiveId" clId="{74454A43-0912-469E-96C0-CD0DA808F6AC}" dt="2025-10-11T21:32:13.894" v="799"/>
          <ac:spMkLst>
            <pc:docMk/>
            <pc:sldMk cId="0" sldId="259"/>
            <ac:spMk id="8" creationId="{A7AE9375-4664-4DB2-922D-2782A6E439AC}"/>
          </ac:spMkLst>
        </pc:spChg>
        <pc:spChg chg="add del">
          <ac:chgData name="mazar iqbal" userId="86d32327b2e2f57b" providerId="LiveId" clId="{74454A43-0912-469E-96C0-CD0DA808F6AC}" dt="2025-10-11T22:29:19.738" v="1169" actId="26606"/>
          <ac:spMkLst>
            <pc:docMk/>
            <pc:sldMk cId="0" sldId="259"/>
            <ac:spMk id="9" creationId="{511290DF-4975-4FCD-8B8D-BBC86B836668}"/>
          </ac:spMkLst>
        </pc:spChg>
        <pc:spChg chg="del">
          <ac:chgData name="mazar iqbal" userId="86d32327b2e2f57b" providerId="LiveId" clId="{74454A43-0912-469E-96C0-CD0DA808F6AC}" dt="2025-10-11T21:32:13.894" v="799"/>
          <ac:spMkLst>
            <pc:docMk/>
            <pc:sldMk cId="0" sldId="259"/>
            <ac:spMk id="10" creationId="{C2C57604-0CFD-4023-B9BD-107166A25317}"/>
          </ac:spMkLst>
        </pc:spChg>
        <pc:spChg chg="add del">
          <ac:chgData name="mazar iqbal" userId="86d32327b2e2f57b" providerId="LiveId" clId="{74454A43-0912-469E-96C0-CD0DA808F6AC}" dt="2025-10-11T22:29:19.738" v="1169" actId="26606"/>
          <ac:spMkLst>
            <pc:docMk/>
            <pc:sldMk cId="0" sldId="259"/>
            <ac:spMk id="16" creationId="{D9FE1511-6E1B-4F0E-8FF0-958527181CC9}"/>
          </ac:spMkLst>
        </pc:spChg>
        <pc:spChg chg="add del">
          <ac:chgData name="mazar iqbal" userId="86d32327b2e2f57b" providerId="LiveId" clId="{74454A43-0912-469E-96C0-CD0DA808F6AC}" dt="2025-10-11T22:34:48.535" v="1205" actId="26606"/>
          <ac:spMkLst>
            <pc:docMk/>
            <pc:sldMk cId="0" sldId="259"/>
            <ac:spMk id="25" creationId="{A5C7A10E-6E94-4034-9FBD-411962C2EC0D}"/>
          </ac:spMkLst>
        </pc:spChg>
        <pc:spChg chg="add del">
          <ac:chgData name="mazar iqbal" userId="86d32327b2e2f57b" providerId="LiveId" clId="{74454A43-0912-469E-96C0-CD0DA808F6AC}" dt="2025-10-11T22:34:48.535" v="1205" actId="26606"/>
          <ac:spMkLst>
            <pc:docMk/>
            <pc:sldMk cId="0" sldId="259"/>
            <ac:spMk id="29" creationId="{36BA04AF-97FE-49F0-90E1-033A8ACB2540}"/>
          </ac:spMkLst>
        </pc:spChg>
        <pc:spChg chg="add del">
          <ac:chgData name="mazar iqbal" userId="86d32327b2e2f57b" providerId="LiveId" clId="{74454A43-0912-469E-96C0-CD0DA808F6AC}" dt="2025-10-11T22:34:48.498" v="1204" actId="26606"/>
          <ac:spMkLst>
            <pc:docMk/>
            <pc:sldMk cId="0" sldId="259"/>
            <ac:spMk id="38" creationId="{68AA4018-2914-4D90-8886-0DA99FFE3747}"/>
          </ac:spMkLst>
        </pc:spChg>
        <pc:spChg chg="add del">
          <ac:chgData name="mazar iqbal" userId="86d32327b2e2f57b" providerId="LiveId" clId="{74454A43-0912-469E-96C0-CD0DA808F6AC}" dt="2025-10-11T22:34:48.498" v="1204" actId="26606"/>
          <ac:spMkLst>
            <pc:docMk/>
            <pc:sldMk cId="0" sldId="259"/>
            <ac:spMk id="42" creationId="{02DA6EE2-4812-4B35-9FB0-E136A2CAFFF1}"/>
          </ac:spMkLst>
        </pc:spChg>
        <pc:spChg chg="add del">
          <ac:chgData name="mazar iqbal" userId="86d32327b2e2f57b" providerId="LiveId" clId="{74454A43-0912-469E-96C0-CD0DA808F6AC}" dt="2025-10-11T22:35:50.038" v="1239" actId="26606"/>
          <ac:spMkLst>
            <pc:docMk/>
            <pc:sldMk cId="0" sldId="259"/>
            <ac:spMk id="48" creationId="{3DB1E05C-8FA9-4FDA-A28D-44561B2AEB3B}"/>
          </ac:spMkLst>
        </pc:spChg>
        <pc:spChg chg="add del">
          <ac:chgData name="mazar iqbal" userId="86d32327b2e2f57b" providerId="LiveId" clId="{74454A43-0912-469E-96C0-CD0DA808F6AC}" dt="2025-10-11T22:35:50.038" v="1239" actId="26606"/>
          <ac:spMkLst>
            <pc:docMk/>
            <pc:sldMk cId="0" sldId="259"/>
            <ac:spMk id="50" creationId="{742DC024-E512-45ED-84F6-63E63A16B2FF}"/>
          </ac:spMkLst>
        </pc:spChg>
        <pc:spChg chg="add del">
          <ac:chgData name="mazar iqbal" userId="86d32327b2e2f57b" providerId="LiveId" clId="{74454A43-0912-469E-96C0-CD0DA808F6AC}" dt="2025-10-11T22:36:31.626" v="1245" actId="26606"/>
          <ac:spMkLst>
            <pc:docMk/>
            <pc:sldMk cId="0" sldId="259"/>
            <ac:spMk id="57" creationId="{4568A54B-9065-40B2-8753-8E0288E828A3}"/>
          </ac:spMkLst>
        </pc:spChg>
        <pc:spChg chg="add del">
          <ac:chgData name="mazar iqbal" userId="86d32327b2e2f57b" providerId="LiveId" clId="{74454A43-0912-469E-96C0-CD0DA808F6AC}" dt="2025-10-11T22:36:31.626" v="1245" actId="26606"/>
          <ac:spMkLst>
            <pc:docMk/>
            <pc:sldMk cId="0" sldId="259"/>
            <ac:spMk id="61" creationId="{A2BED43D-FF5E-4233-9D4F-A509B56034A5}"/>
          </ac:spMkLst>
        </pc:spChg>
        <pc:spChg chg="add del">
          <ac:chgData name="mazar iqbal" userId="86d32327b2e2f57b" providerId="LiveId" clId="{74454A43-0912-469E-96C0-CD0DA808F6AC}" dt="2025-10-11T22:36:31.550" v="1244" actId="26606"/>
          <ac:spMkLst>
            <pc:docMk/>
            <pc:sldMk cId="0" sldId="259"/>
            <ac:spMk id="74" creationId="{6A862265-5CA3-4C40-8582-7534C3B03C2A}"/>
          </ac:spMkLst>
        </pc:spChg>
        <pc:spChg chg="add del">
          <ac:chgData name="mazar iqbal" userId="86d32327b2e2f57b" providerId="LiveId" clId="{74454A43-0912-469E-96C0-CD0DA808F6AC}" dt="2025-10-11T22:36:31.550" v="1244" actId="26606"/>
          <ac:spMkLst>
            <pc:docMk/>
            <pc:sldMk cId="0" sldId="259"/>
            <ac:spMk id="75" creationId="{C6870151-9189-4C3A-8379-EF3D95827A0A}"/>
          </ac:spMkLst>
        </pc:spChg>
        <pc:spChg chg="add del">
          <ac:chgData name="mazar iqbal" userId="86d32327b2e2f57b" providerId="LiveId" clId="{74454A43-0912-469E-96C0-CD0DA808F6AC}" dt="2025-10-11T22:36:31.550" v="1244" actId="26606"/>
          <ac:spMkLst>
            <pc:docMk/>
            <pc:sldMk cId="0" sldId="259"/>
            <ac:spMk id="76" creationId="{600EF80B-0391-4082-9AF5-F15B091B4CE9}"/>
          </ac:spMkLst>
        </pc:spChg>
        <pc:spChg chg="add del">
          <ac:chgData name="mazar iqbal" userId="86d32327b2e2f57b" providerId="LiveId" clId="{74454A43-0912-469E-96C0-CD0DA808F6AC}" dt="2025-10-11T22:36:31.550" v="1244" actId="26606"/>
          <ac:spMkLst>
            <pc:docMk/>
            <pc:sldMk cId="0" sldId="259"/>
            <ac:spMk id="77" creationId="{123EA69C-102A-4DD0-9547-05DCD271D159}"/>
          </ac:spMkLst>
        </pc:spChg>
        <pc:spChg chg="add del">
          <ac:chgData name="mazar iqbal" userId="86d32327b2e2f57b" providerId="LiveId" clId="{74454A43-0912-469E-96C0-CD0DA808F6AC}" dt="2025-10-11T22:36:31.550" v="1244" actId="26606"/>
          <ac:spMkLst>
            <pc:docMk/>
            <pc:sldMk cId="0" sldId="259"/>
            <ac:spMk id="80" creationId="{3FBF03E8-C602-4192-9C52-F84B29FDCC88}"/>
          </ac:spMkLst>
        </pc:spChg>
        <pc:spChg chg="add del">
          <ac:chgData name="mazar iqbal" userId="86d32327b2e2f57b" providerId="LiveId" clId="{74454A43-0912-469E-96C0-CD0DA808F6AC}" dt="2025-10-11T22:37:25.793" v="1249" actId="26606"/>
          <ac:spMkLst>
            <pc:docMk/>
            <pc:sldMk cId="0" sldId="259"/>
            <ac:spMk id="83" creationId="{8FA6667A-4D96-43DD-B751-9148E9E21067}"/>
          </ac:spMkLst>
        </pc:spChg>
        <pc:spChg chg="add del">
          <ac:chgData name="mazar iqbal" userId="86d32327b2e2f57b" providerId="LiveId" clId="{74454A43-0912-469E-96C0-CD0DA808F6AC}" dt="2025-10-11T22:37:25.793" v="1249" actId="26606"/>
          <ac:spMkLst>
            <pc:docMk/>
            <pc:sldMk cId="0" sldId="259"/>
            <ac:spMk id="85" creationId="{AEFBD590-7D64-4B04-9FCD-3B817DF014A7}"/>
          </ac:spMkLst>
        </pc:spChg>
        <pc:spChg chg="add del">
          <ac:chgData name="mazar iqbal" userId="86d32327b2e2f57b" providerId="LiveId" clId="{74454A43-0912-469E-96C0-CD0DA808F6AC}" dt="2025-10-11T22:37:25.793" v="1249" actId="26606"/>
          <ac:spMkLst>
            <pc:docMk/>
            <pc:sldMk cId="0" sldId="259"/>
            <ac:spMk id="89" creationId="{EEC4378F-1C7E-406F-B079-3E4071670E7E}"/>
          </ac:spMkLst>
        </pc:spChg>
        <pc:spChg chg="add del">
          <ac:chgData name="mazar iqbal" userId="86d32327b2e2f57b" providerId="LiveId" clId="{74454A43-0912-469E-96C0-CD0DA808F6AC}" dt="2025-10-11T22:38:44.560" v="1253" actId="26606"/>
          <ac:spMkLst>
            <pc:docMk/>
            <pc:sldMk cId="0" sldId="259"/>
            <ac:spMk id="94" creationId="{4568A54B-9065-40B2-8753-8E0288E828A3}"/>
          </ac:spMkLst>
        </pc:spChg>
        <pc:spChg chg="add del">
          <ac:chgData name="mazar iqbal" userId="86d32327b2e2f57b" providerId="LiveId" clId="{74454A43-0912-469E-96C0-CD0DA808F6AC}" dt="2025-10-11T22:38:44.560" v="1253" actId="26606"/>
          <ac:spMkLst>
            <pc:docMk/>
            <pc:sldMk cId="0" sldId="259"/>
            <ac:spMk id="98" creationId="{A2BED43D-FF5E-4233-9D4F-A509B56034A5}"/>
          </ac:spMkLst>
        </pc:spChg>
        <pc:spChg chg="add del">
          <ac:chgData name="mazar iqbal" userId="86d32327b2e2f57b" providerId="LiveId" clId="{74454A43-0912-469E-96C0-CD0DA808F6AC}" dt="2025-10-11T22:43:15.451" v="1315" actId="26606"/>
          <ac:spMkLst>
            <pc:docMk/>
            <pc:sldMk cId="0" sldId="259"/>
            <ac:spMk id="128" creationId="{FD6EDB49-211E-499D-9A08-6C5FF3D060F7}"/>
          </ac:spMkLst>
        </pc:spChg>
        <pc:spChg chg="add del">
          <ac:chgData name="mazar iqbal" userId="86d32327b2e2f57b" providerId="LiveId" clId="{74454A43-0912-469E-96C0-CD0DA808F6AC}" dt="2025-10-11T22:43:15.451" v="1315" actId="26606"/>
          <ac:spMkLst>
            <pc:docMk/>
            <pc:sldMk cId="0" sldId="259"/>
            <ac:spMk id="130" creationId="{38F9F37E-D3CF-4F3D-96C2-25307819DF2D}"/>
          </ac:spMkLst>
        </pc:spChg>
        <pc:spChg chg="add del">
          <ac:chgData name="mazar iqbal" userId="86d32327b2e2f57b" providerId="LiveId" clId="{74454A43-0912-469E-96C0-CD0DA808F6AC}" dt="2025-10-11T22:43:15.451" v="1315" actId="26606"/>
          <ac:spMkLst>
            <pc:docMk/>
            <pc:sldMk cId="0" sldId="259"/>
            <ac:spMk id="132" creationId="{C5FFF17D-767C-40E7-8C89-962F1F54BCD0}"/>
          </ac:spMkLst>
        </pc:spChg>
        <pc:spChg chg="add del">
          <ac:chgData name="mazar iqbal" userId="86d32327b2e2f57b" providerId="LiveId" clId="{74454A43-0912-469E-96C0-CD0DA808F6AC}" dt="2025-10-11T22:43:15.451" v="1315" actId="26606"/>
          <ac:spMkLst>
            <pc:docMk/>
            <pc:sldMk cId="0" sldId="259"/>
            <ac:spMk id="134" creationId="{E69F39E1-619D-4D9E-8823-8BD8CC3206B6}"/>
          </ac:spMkLst>
        </pc:spChg>
        <pc:spChg chg="add del">
          <ac:chgData name="mazar iqbal" userId="86d32327b2e2f57b" providerId="LiveId" clId="{74454A43-0912-469E-96C0-CD0DA808F6AC}" dt="2025-10-11T22:43:15.451" v="1315" actId="26606"/>
          <ac:spMkLst>
            <pc:docMk/>
            <pc:sldMk cId="0" sldId="259"/>
            <ac:spMk id="136" creationId="{C8C53F47-DF50-454F-A5A6-6B969748D972}"/>
          </ac:spMkLst>
        </pc:spChg>
        <pc:spChg chg="add del">
          <ac:chgData name="mazar iqbal" userId="86d32327b2e2f57b" providerId="LiveId" clId="{74454A43-0912-469E-96C0-CD0DA808F6AC}" dt="2025-10-11T23:45:40.858" v="1465" actId="26606"/>
          <ac:spMkLst>
            <pc:docMk/>
            <pc:sldMk cId="0" sldId="259"/>
            <ac:spMk id="143" creationId="{FD6EDB49-211E-499D-9A08-6C5FF3D060F7}"/>
          </ac:spMkLst>
        </pc:spChg>
        <pc:spChg chg="add del">
          <ac:chgData name="mazar iqbal" userId="86d32327b2e2f57b" providerId="LiveId" clId="{74454A43-0912-469E-96C0-CD0DA808F6AC}" dt="2025-10-11T23:45:40.858" v="1465" actId="26606"/>
          <ac:spMkLst>
            <pc:docMk/>
            <pc:sldMk cId="0" sldId="259"/>
            <ac:spMk id="145" creationId="{38F9F37E-D3CF-4F3D-96C2-25307819DF2D}"/>
          </ac:spMkLst>
        </pc:spChg>
        <pc:spChg chg="add del">
          <ac:chgData name="mazar iqbal" userId="86d32327b2e2f57b" providerId="LiveId" clId="{74454A43-0912-469E-96C0-CD0DA808F6AC}" dt="2025-10-11T23:45:40.858" v="1465" actId="26606"/>
          <ac:spMkLst>
            <pc:docMk/>
            <pc:sldMk cId="0" sldId="259"/>
            <ac:spMk id="147" creationId="{C5FFF17D-767C-40E7-8C89-962F1F54BCD0}"/>
          </ac:spMkLst>
        </pc:spChg>
        <pc:spChg chg="add del">
          <ac:chgData name="mazar iqbal" userId="86d32327b2e2f57b" providerId="LiveId" clId="{74454A43-0912-469E-96C0-CD0DA808F6AC}" dt="2025-10-11T23:45:40.858" v="1465" actId="26606"/>
          <ac:spMkLst>
            <pc:docMk/>
            <pc:sldMk cId="0" sldId="259"/>
            <ac:spMk id="149" creationId="{E69F39E1-619D-4D9E-8823-8BD8CC3206B6}"/>
          </ac:spMkLst>
        </pc:spChg>
        <pc:spChg chg="add del">
          <ac:chgData name="mazar iqbal" userId="86d32327b2e2f57b" providerId="LiveId" clId="{74454A43-0912-469E-96C0-CD0DA808F6AC}" dt="2025-10-11T23:45:40.858" v="1465" actId="26606"/>
          <ac:spMkLst>
            <pc:docMk/>
            <pc:sldMk cId="0" sldId="259"/>
            <ac:spMk id="151" creationId="{C8C53F47-DF50-454F-A5A6-6B969748D972}"/>
          </ac:spMkLst>
        </pc:spChg>
        <pc:spChg chg="add del">
          <ac:chgData name="mazar iqbal" userId="86d32327b2e2f57b" providerId="LiveId" clId="{74454A43-0912-469E-96C0-CD0DA808F6AC}" dt="2025-10-11T23:45:40.846" v="1464" actId="26606"/>
          <ac:spMkLst>
            <pc:docMk/>
            <pc:sldMk cId="0" sldId="259"/>
            <ac:spMk id="158" creationId="{4568A54B-9065-40B2-8753-8E0288E828A3}"/>
          </ac:spMkLst>
        </pc:spChg>
        <pc:spChg chg="add del">
          <ac:chgData name="mazar iqbal" userId="86d32327b2e2f57b" providerId="LiveId" clId="{74454A43-0912-469E-96C0-CD0DA808F6AC}" dt="2025-10-11T23:45:40.846" v="1464" actId="26606"/>
          <ac:spMkLst>
            <pc:docMk/>
            <pc:sldMk cId="0" sldId="259"/>
            <ac:spMk id="162" creationId="{A2BED43D-FF5E-4233-9D4F-A509B56034A5}"/>
          </ac:spMkLst>
        </pc:spChg>
        <pc:grpChg chg="add">
          <ac:chgData name="mazar iqbal" userId="86d32327b2e2f57b" providerId="LiveId" clId="{74454A43-0912-469E-96C0-CD0DA808F6AC}" dt="2025-10-11T22:25:56.483" v="1157" actId="26606"/>
          <ac:grpSpMkLst>
            <pc:docMk/>
            <pc:sldMk cId="0" sldId="259"/>
            <ac:grpSpMk id="11" creationId="{357CA18A-A333-4DCB-842B-76827D2ECB24}"/>
          </ac:grpSpMkLst>
        </pc:grpChg>
        <pc:grpChg chg="add del">
          <ac:chgData name="mazar iqbal" userId="86d32327b2e2f57b" providerId="LiveId" clId="{74454A43-0912-469E-96C0-CD0DA808F6AC}" dt="2025-10-11T22:36:10.476" v="1242" actId="26606"/>
          <ac:grpSpMkLst>
            <pc:docMk/>
            <pc:sldMk cId="0" sldId="259"/>
            <ac:grpSpMk id="70" creationId="{BD06B126-22B6-4118-946D-3F4D470788D4}"/>
          </ac:grpSpMkLst>
        </pc:grpChg>
        <pc:grpChg chg="add del">
          <ac:chgData name="mazar iqbal" userId="86d32327b2e2f57b" providerId="LiveId" clId="{74454A43-0912-469E-96C0-CD0DA808F6AC}" dt="2025-10-11T22:39:50.055" v="1261" actId="26606"/>
          <ac:grpSpMkLst>
            <pc:docMk/>
            <pc:sldMk cId="0" sldId="259"/>
            <ac:grpSpMk id="107" creationId="{A1D85240-AA06-48C1-8B0E-9459DF905275}"/>
          </ac:grpSpMkLst>
        </pc:grpChg>
        <pc:grpChg chg="add del">
          <ac:chgData name="mazar iqbal" userId="86d32327b2e2f57b" providerId="LiveId" clId="{74454A43-0912-469E-96C0-CD0DA808F6AC}" dt="2025-10-11T22:41:38.164" v="1275" actId="26606"/>
          <ac:grpSpMkLst>
            <pc:docMk/>
            <pc:sldMk cId="0" sldId="259"/>
            <ac:grpSpMk id="114" creationId="{A1D85240-AA06-48C1-8B0E-9459DF905275}"/>
          </ac:grpSpMkLst>
        </pc:grpChg>
        <pc:grpChg chg="add del">
          <ac:chgData name="mazar iqbal" userId="86d32327b2e2f57b" providerId="LiveId" clId="{74454A43-0912-469E-96C0-CD0DA808F6AC}" dt="2025-10-11T22:42:16.075" v="1279" actId="26606"/>
          <ac:grpSpMkLst>
            <pc:docMk/>
            <pc:sldMk cId="0" sldId="259"/>
            <ac:grpSpMk id="121" creationId="{A1D85240-AA06-48C1-8B0E-9459DF905275}"/>
          </ac:grpSpMkLst>
        </pc:grpChg>
        <pc:grpChg chg="add">
          <ac:chgData name="mazar iqbal" userId="86d32327b2e2f57b" providerId="LiveId" clId="{74454A43-0912-469E-96C0-CD0DA808F6AC}" dt="2025-10-11T23:45:40.858" v="1465" actId="26606"/>
          <ac:grpSpMkLst>
            <pc:docMk/>
            <pc:sldMk cId="0" sldId="259"/>
            <ac:grpSpMk id="168" creationId="{96666FD6-9A34-491A-B647-2652CD1F307B}"/>
          </ac:grpSpMkLst>
        </pc:grpChg>
        <pc:picChg chg="add del mod">
          <ac:chgData name="mazar iqbal" userId="86d32327b2e2f57b" providerId="LiveId" clId="{74454A43-0912-469E-96C0-CD0DA808F6AC}" dt="2025-10-11T22:30:24.125" v="1171" actId="478"/>
          <ac:picMkLst>
            <pc:docMk/>
            <pc:sldMk cId="0" sldId="259"/>
            <ac:picMk id="15" creationId="{4AD2F4CC-70C4-3132-B04E-A3F74DB13E60}"/>
          </ac:picMkLst>
        </pc:picChg>
        <pc:picChg chg="add del mod ord">
          <ac:chgData name="mazar iqbal" userId="86d32327b2e2f57b" providerId="LiveId" clId="{74454A43-0912-469E-96C0-CD0DA808F6AC}" dt="2025-10-11T22:39:58.413" v="1262" actId="478"/>
          <ac:picMkLst>
            <pc:docMk/>
            <pc:sldMk cId="0" sldId="259"/>
            <ac:picMk id="19" creationId="{418FC6B0-79A0-5863-423E-091D276DAB53}"/>
          </ac:picMkLst>
        </pc:picChg>
        <pc:picChg chg="add del">
          <ac:chgData name="mazar iqbal" userId="86d32327b2e2f57b" providerId="LiveId" clId="{74454A43-0912-469E-96C0-CD0DA808F6AC}" dt="2025-10-11T22:29:19.738" v="1169" actId="26606"/>
          <ac:picMkLst>
            <pc:docMk/>
            <pc:sldMk cId="0" sldId="259"/>
            <ac:picMk id="20" creationId="{777388F0-3C55-4750-BA8E-E03F237CFD65}"/>
          </ac:picMkLst>
        </pc:picChg>
        <pc:picChg chg="add del mod">
          <ac:chgData name="mazar iqbal" userId="86d32327b2e2f57b" providerId="LiveId" clId="{74454A43-0912-469E-96C0-CD0DA808F6AC}" dt="2025-10-11T22:35:47.217" v="1238" actId="478"/>
          <ac:picMkLst>
            <pc:docMk/>
            <pc:sldMk cId="0" sldId="259"/>
            <ac:picMk id="22" creationId="{0FB4D016-71E9-6FA7-9A79-A7E36A66B683}"/>
          </ac:picMkLst>
        </pc:picChg>
        <pc:picChg chg="add del mod">
          <ac:chgData name="mazar iqbal" userId="86d32327b2e2f57b" providerId="LiveId" clId="{74454A43-0912-469E-96C0-CD0DA808F6AC}" dt="2025-10-11T22:42:11.998" v="1278" actId="478"/>
          <ac:picMkLst>
            <pc:docMk/>
            <pc:sldMk cId="0" sldId="259"/>
            <ac:picMk id="24" creationId="{F9660E83-06E0-39DE-551D-A3C7747396E3}"/>
          </ac:picMkLst>
        </pc:picChg>
        <pc:picChg chg="add mod">
          <ac:chgData name="mazar iqbal" userId="86d32327b2e2f57b" providerId="LiveId" clId="{74454A43-0912-469E-96C0-CD0DA808F6AC}" dt="2025-10-11T23:46:22.162" v="1467" actId="962"/>
          <ac:picMkLst>
            <pc:docMk/>
            <pc:sldMk cId="0" sldId="259"/>
            <ac:picMk id="28" creationId="{95A6B3B0-252C-9554-050C-E85798F122A6}"/>
          </ac:picMkLst>
        </pc:picChg>
        <pc:picChg chg="add del">
          <ac:chgData name="mazar iqbal" userId="86d32327b2e2f57b" providerId="LiveId" clId="{74454A43-0912-469E-96C0-CD0DA808F6AC}" dt="2025-10-11T22:34:48.535" v="1205" actId="26606"/>
          <ac:picMkLst>
            <pc:docMk/>
            <pc:sldMk cId="0" sldId="259"/>
            <ac:picMk id="31" creationId="{88AB0847-50BE-402D-AC57-631B52783046}"/>
          </ac:picMkLst>
        </pc:picChg>
        <pc:picChg chg="add del">
          <ac:chgData name="mazar iqbal" userId="86d32327b2e2f57b" providerId="LiveId" clId="{74454A43-0912-469E-96C0-CD0DA808F6AC}" dt="2025-10-11T22:34:48.498" v="1204" actId="26606"/>
          <ac:picMkLst>
            <pc:docMk/>
            <pc:sldMk cId="0" sldId="259"/>
            <ac:picMk id="44" creationId="{F9F768EB-5D72-40A3-8506-CD3323B15916}"/>
          </ac:picMkLst>
        </pc:picChg>
        <pc:picChg chg="add del">
          <ac:chgData name="mazar iqbal" userId="86d32327b2e2f57b" providerId="LiveId" clId="{74454A43-0912-469E-96C0-CD0DA808F6AC}" dt="2025-10-11T22:35:50.038" v="1239" actId="26606"/>
          <ac:picMkLst>
            <pc:docMk/>
            <pc:sldMk cId="0" sldId="259"/>
            <ac:picMk id="51" creationId="{C7396D90-7C38-4319-B1B9-5580C044E977}"/>
          </ac:picMkLst>
        </pc:picChg>
        <pc:picChg chg="add del">
          <ac:chgData name="mazar iqbal" userId="86d32327b2e2f57b" providerId="LiveId" clId="{74454A43-0912-469E-96C0-CD0DA808F6AC}" dt="2025-10-11T22:36:31.626" v="1245" actId="26606"/>
          <ac:picMkLst>
            <pc:docMk/>
            <pc:sldMk cId="0" sldId="259"/>
            <ac:picMk id="63" creationId="{051D0F8B-A6FE-4009-88A1-49ABE7CEF2AC}"/>
          </ac:picMkLst>
        </pc:picChg>
        <pc:picChg chg="add del">
          <ac:chgData name="mazar iqbal" userId="86d32327b2e2f57b" providerId="LiveId" clId="{74454A43-0912-469E-96C0-CD0DA808F6AC}" dt="2025-10-11T22:37:25.793" v="1249" actId="26606"/>
          <ac:picMkLst>
            <pc:docMk/>
            <pc:sldMk cId="0" sldId="259"/>
            <ac:picMk id="82" creationId="{53C3DC53-9A76-405B-8E26-288104344C4F}"/>
          </ac:picMkLst>
        </pc:picChg>
        <pc:picChg chg="add del">
          <ac:chgData name="mazar iqbal" userId="86d32327b2e2f57b" providerId="LiveId" clId="{74454A43-0912-469E-96C0-CD0DA808F6AC}" dt="2025-10-11T22:38:44.560" v="1253" actId="26606"/>
          <ac:picMkLst>
            <pc:docMk/>
            <pc:sldMk cId="0" sldId="259"/>
            <ac:picMk id="100" creationId="{051D0F8B-A6FE-4009-88A1-49ABE7CEF2AC}"/>
          </ac:picMkLst>
        </pc:picChg>
        <pc:picChg chg="add">
          <ac:chgData name="mazar iqbal" userId="86d32327b2e2f57b" providerId="LiveId" clId="{74454A43-0912-469E-96C0-CD0DA808F6AC}" dt="2025-10-11T22:42:16.075" v="1279" actId="26606"/>
          <ac:picMkLst>
            <pc:docMk/>
            <pc:sldMk cId="0" sldId="259"/>
            <ac:picMk id="138" creationId="{D8699095-CEB1-4E14-B995-7B7553B9BEE7}"/>
          </ac:picMkLst>
        </pc:picChg>
        <pc:picChg chg="add del">
          <ac:chgData name="mazar iqbal" userId="86d32327b2e2f57b" providerId="LiveId" clId="{74454A43-0912-469E-96C0-CD0DA808F6AC}" dt="2025-10-11T23:45:40.858" v="1465" actId="26606"/>
          <ac:picMkLst>
            <pc:docMk/>
            <pc:sldMk cId="0" sldId="259"/>
            <ac:picMk id="153" creationId="{D8699095-CEB1-4E14-B995-7B7553B9BEE7}"/>
          </ac:picMkLst>
        </pc:picChg>
        <pc:cxnChg chg="add del">
          <ac:chgData name="mazar iqbal" userId="86d32327b2e2f57b" providerId="LiveId" clId="{74454A43-0912-469E-96C0-CD0DA808F6AC}" dt="2025-10-11T22:05:12.044" v="1054"/>
          <ac:cxnSpMkLst>
            <pc:docMk/>
            <pc:sldMk cId="0" sldId="259"/>
            <ac:cxnSpMk id="6" creationId="{067633D1-6EE6-4118-B9F0-B363477BEE7A}"/>
          </ac:cxnSpMkLst>
        </pc:cxnChg>
        <pc:cxnChg chg="add del">
          <ac:chgData name="mazar iqbal" userId="86d32327b2e2f57b" providerId="LiveId" clId="{74454A43-0912-469E-96C0-CD0DA808F6AC}" dt="2025-10-11T22:05:12.044" v="1054"/>
          <ac:cxnSpMkLst>
            <pc:docMk/>
            <pc:sldMk cId="0" sldId="259"/>
            <ac:cxnSpMk id="12" creationId="{4AD7FFC6-42A9-49CB-B5E9-B3F6B038331B}"/>
          </ac:cxnSpMkLst>
        </pc:cxnChg>
        <pc:cxnChg chg="add">
          <ac:chgData name="mazar iqbal" userId="86d32327b2e2f57b" providerId="LiveId" clId="{74454A43-0912-469E-96C0-CD0DA808F6AC}" dt="2025-10-11T22:25:56.483" v="1157" actId="26606"/>
          <ac:cxnSpMkLst>
            <pc:docMk/>
            <pc:sldMk cId="0" sldId="259"/>
            <ac:cxnSpMk id="18" creationId="{05C73161-1E4E-4E6A-91B2-E885CF8FFBA6}"/>
          </ac:cxnSpMkLst>
        </pc:cxnChg>
        <pc:cxnChg chg="add del">
          <ac:chgData name="mazar iqbal" userId="86d32327b2e2f57b" providerId="LiveId" clId="{74454A43-0912-469E-96C0-CD0DA808F6AC}" dt="2025-10-11T22:36:10.476" v="1242" actId="26606"/>
          <ac:cxnSpMkLst>
            <pc:docMk/>
            <pc:sldMk cId="0" sldId="259"/>
            <ac:cxnSpMk id="59" creationId="{515F3B72-790F-4B1A-90DE-5EC31C829B9E}"/>
          </ac:cxnSpMkLst>
        </pc:cxnChg>
        <pc:cxnChg chg="add del">
          <ac:chgData name="mazar iqbal" userId="86d32327b2e2f57b" providerId="LiveId" clId="{74454A43-0912-469E-96C0-CD0DA808F6AC}" dt="2025-10-11T22:36:10.476" v="1242" actId="26606"/>
          <ac:cxnSpMkLst>
            <pc:docMk/>
            <pc:sldMk cId="0" sldId="259"/>
            <ac:cxnSpMk id="65" creationId="{4C5057B3-E936-43A2-9EEE-514EF0434FE2}"/>
          </ac:cxnSpMkLst>
        </pc:cxnChg>
        <pc:cxnChg chg="del">
          <ac:chgData name="mazar iqbal" userId="86d32327b2e2f57b" providerId="LiveId" clId="{74454A43-0912-469E-96C0-CD0DA808F6AC}" dt="2025-10-11T22:38:44.560" v="1253" actId="26606"/>
          <ac:cxnSpMkLst>
            <pc:docMk/>
            <pc:sldMk cId="0" sldId="259"/>
            <ac:cxnSpMk id="96" creationId="{515F3B72-790F-4B1A-90DE-5EC31C829B9E}"/>
          </ac:cxnSpMkLst>
        </pc:cxnChg>
        <pc:cxnChg chg="del">
          <ac:chgData name="mazar iqbal" userId="86d32327b2e2f57b" providerId="LiveId" clId="{74454A43-0912-469E-96C0-CD0DA808F6AC}" dt="2025-10-11T22:38:44.560" v="1253" actId="26606"/>
          <ac:cxnSpMkLst>
            <pc:docMk/>
            <pc:sldMk cId="0" sldId="259"/>
            <ac:cxnSpMk id="102" creationId="{4C5057B3-E936-43A2-9EEE-514EF0434FE2}"/>
          </ac:cxnSpMkLst>
        </pc:cxnChg>
      </pc:sldChg>
      <pc:sldChg chg="addSp delSp modSp mod setBg delDesignElem">
        <pc:chgData name="mazar iqbal" userId="86d32327b2e2f57b" providerId="LiveId" clId="{74454A43-0912-469E-96C0-CD0DA808F6AC}" dt="2025-10-12T00:17:21.546" v="1677" actId="2711"/>
        <pc:sldMkLst>
          <pc:docMk/>
          <pc:sldMk cId="0" sldId="260"/>
        </pc:sldMkLst>
        <pc:spChg chg="mod">
          <ac:chgData name="mazar iqbal" userId="86d32327b2e2f57b" providerId="LiveId" clId="{74454A43-0912-469E-96C0-CD0DA808F6AC}" dt="2025-10-11T22:49:03.393" v="1322" actId="26606"/>
          <ac:spMkLst>
            <pc:docMk/>
            <pc:sldMk cId="0" sldId="260"/>
            <ac:spMk id="2" creationId="{00000000-0000-0000-0000-000000000000}"/>
          </ac:spMkLst>
        </pc:spChg>
        <pc:spChg chg="mod">
          <ac:chgData name="mazar iqbal" userId="86d32327b2e2f57b" providerId="LiveId" clId="{74454A43-0912-469E-96C0-CD0DA808F6AC}" dt="2025-10-12T00:17:21.546" v="1677" actId="2711"/>
          <ac:spMkLst>
            <pc:docMk/>
            <pc:sldMk cId="0" sldId="260"/>
            <ac:spMk id="3" creationId="{00000000-0000-0000-0000-000000000000}"/>
          </ac:spMkLst>
        </pc:spChg>
        <pc:spChg chg="add del">
          <ac:chgData name="mazar iqbal" userId="86d32327b2e2f57b" providerId="LiveId" clId="{74454A43-0912-469E-96C0-CD0DA808F6AC}" dt="2025-10-11T22:49:03.393" v="1322" actId="26606"/>
          <ac:spMkLst>
            <pc:docMk/>
            <pc:sldMk cId="0" sldId="260"/>
            <ac:spMk id="5" creationId="{08E7A6F0-5CD3-481E-B0F2-E7F99FE675B0}"/>
          </ac:spMkLst>
        </pc:spChg>
        <pc:spChg chg="add del">
          <ac:chgData name="mazar iqbal" userId="86d32327b2e2f57b" providerId="LiveId" clId="{74454A43-0912-469E-96C0-CD0DA808F6AC}" dt="2025-10-11T22:49:03.393" v="1322" actId="26606"/>
          <ac:spMkLst>
            <pc:docMk/>
            <pc:sldMk cId="0" sldId="260"/>
            <ac:spMk id="6" creationId="{511290DF-4975-4FCD-8B8D-BBC86B836668}"/>
          </ac:spMkLst>
        </pc:spChg>
        <pc:spChg chg="del">
          <ac:chgData name="mazar iqbal" userId="86d32327b2e2f57b" providerId="LiveId" clId="{74454A43-0912-469E-96C0-CD0DA808F6AC}" dt="2025-10-11T21:32:13.894" v="799"/>
          <ac:spMkLst>
            <pc:docMk/>
            <pc:sldMk cId="0" sldId="260"/>
            <ac:spMk id="8" creationId="{A7AE9375-4664-4DB2-922D-2782A6E439AC}"/>
          </ac:spMkLst>
        </pc:spChg>
        <pc:spChg chg="del">
          <ac:chgData name="mazar iqbal" userId="86d32327b2e2f57b" providerId="LiveId" clId="{74454A43-0912-469E-96C0-CD0DA808F6AC}" dt="2025-10-11T21:32:13.894" v="799"/>
          <ac:spMkLst>
            <pc:docMk/>
            <pc:sldMk cId="0" sldId="260"/>
            <ac:spMk id="10" creationId="{C2C57604-0CFD-4023-B9BD-107166A25317}"/>
          </ac:spMkLst>
        </pc:spChg>
        <pc:spChg chg="add del">
          <ac:chgData name="mazar iqbal" userId="86d32327b2e2f57b" providerId="LiveId" clId="{74454A43-0912-469E-96C0-CD0DA808F6AC}" dt="2025-10-11T22:49:03.393" v="1322" actId="26606"/>
          <ac:spMkLst>
            <pc:docMk/>
            <pc:sldMk cId="0" sldId="260"/>
            <ac:spMk id="16" creationId="{D9FE1511-6E1B-4F0E-8FF0-958527181CC9}"/>
          </ac:spMkLst>
        </pc:spChg>
        <pc:spChg chg="add del">
          <ac:chgData name="mazar iqbal" userId="86d32327b2e2f57b" providerId="LiveId" clId="{74454A43-0912-469E-96C0-CD0DA808F6AC}" dt="2025-10-11T22:49:30.033" v="1324" actId="26606"/>
          <ac:spMkLst>
            <pc:docMk/>
            <pc:sldMk cId="0" sldId="260"/>
            <ac:spMk id="25" creationId="{68AA4018-2914-4D90-8886-0DA99FFE3747}"/>
          </ac:spMkLst>
        </pc:spChg>
        <pc:spChg chg="add del">
          <ac:chgData name="mazar iqbal" userId="86d32327b2e2f57b" providerId="LiveId" clId="{74454A43-0912-469E-96C0-CD0DA808F6AC}" dt="2025-10-11T22:49:30.033" v="1324" actId="26606"/>
          <ac:spMkLst>
            <pc:docMk/>
            <pc:sldMk cId="0" sldId="260"/>
            <ac:spMk id="29" creationId="{02DA6EE2-4812-4B35-9FB0-E136A2CAFFF1}"/>
          </ac:spMkLst>
        </pc:spChg>
        <pc:spChg chg="add">
          <ac:chgData name="mazar iqbal" userId="86d32327b2e2f57b" providerId="LiveId" clId="{74454A43-0912-469E-96C0-CD0DA808F6AC}" dt="2025-10-11T22:49:30.033" v="1324" actId="26606"/>
          <ac:spMkLst>
            <pc:docMk/>
            <pc:sldMk cId="0" sldId="260"/>
            <ac:spMk id="38" creationId="{68AA4018-2914-4D90-8886-0DA99FFE3747}"/>
          </ac:spMkLst>
        </pc:spChg>
        <pc:spChg chg="add">
          <ac:chgData name="mazar iqbal" userId="86d32327b2e2f57b" providerId="LiveId" clId="{74454A43-0912-469E-96C0-CD0DA808F6AC}" dt="2025-10-11T22:49:30.033" v="1324" actId="26606"/>
          <ac:spMkLst>
            <pc:docMk/>
            <pc:sldMk cId="0" sldId="260"/>
            <ac:spMk id="42" creationId="{02DA6EE2-4812-4B35-9FB0-E136A2CAFFF1}"/>
          </ac:spMkLst>
        </pc:spChg>
        <pc:grpChg chg="add">
          <ac:chgData name="mazar iqbal" userId="86d32327b2e2f57b" providerId="LiveId" clId="{74454A43-0912-469E-96C0-CD0DA808F6AC}" dt="2025-10-11T22:26:11.838" v="1158" actId="26606"/>
          <ac:grpSpMkLst>
            <pc:docMk/>
            <pc:sldMk cId="0" sldId="260"/>
            <ac:grpSpMk id="12" creationId="{357CA18A-A333-4DCB-842B-76827D2ECB24}"/>
          </ac:grpSpMkLst>
        </pc:grpChg>
        <pc:picChg chg="add mod">
          <ac:chgData name="mazar iqbal" userId="86d32327b2e2f57b" providerId="LiveId" clId="{74454A43-0912-469E-96C0-CD0DA808F6AC}" dt="2025-10-11T22:54:57.573" v="1344" actId="962"/>
          <ac:picMkLst>
            <pc:docMk/>
            <pc:sldMk cId="0" sldId="260"/>
            <ac:picMk id="7" creationId="{89B1F623-DCC8-6EA1-40C0-F64C948AE992}"/>
          </ac:picMkLst>
        </pc:picChg>
        <pc:picChg chg="add mod">
          <ac:chgData name="mazar iqbal" userId="86d32327b2e2f57b" providerId="LiveId" clId="{74454A43-0912-469E-96C0-CD0DA808F6AC}" dt="2025-10-11T22:54:58.622" v="1346" actId="962"/>
          <ac:picMkLst>
            <pc:docMk/>
            <pc:sldMk cId="0" sldId="260"/>
            <ac:picMk id="11" creationId="{E4B09FBF-728C-F2FC-4FFD-0064D41FB1C7}"/>
          </ac:picMkLst>
        </pc:picChg>
        <pc:picChg chg="add">
          <ac:chgData name="mazar iqbal" userId="86d32327b2e2f57b" providerId="LiveId" clId="{74454A43-0912-469E-96C0-CD0DA808F6AC}" dt="2025-10-11T22:26:11.838" v="1158" actId="26606"/>
          <ac:picMkLst>
            <pc:docMk/>
            <pc:sldMk cId="0" sldId="260"/>
            <ac:picMk id="20" creationId="{777388F0-3C55-4750-BA8E-E03F237CFD65}"/>
          </ac:picMkLst>
        </pc:picChg>
        <pc:picChg chg="add del">
          <ac:chgData name="mazar iqbal" userId="86d32327b2e2f57b" providerId="LiveId" clId="{74454A43-0912-469E-96C0-CD0DA808F6AC}" dt="2025-10-11T22:49:30.033" v="1324" actId="26606"/>
          <ac:picMkLst>
            <pc:docMk/>
            <pc:sldMk cId="0" sldId="260"/>
            <ac:picMk id="31" creationId="{F9F768EB-5D72-40A3-8506-CD3323B15916}"/>
          </ac:picMkLst>
        </pc:picChg>
        <pc:picChg chg="add">
          <ac:chgData name="mazar iqbal" userId="86d32327b2e2f57b" providerId="LiveId" clId="{74454A43-0912-469E-96C0-CD0DA808F6AC}" dt="2025-10-11T22:49:30.033" v="1324" actId="26606"/>
          <ac:picMkLst>
            <pc:docMk/>
            <pc:sldMk cId="0" sldId="260"/>
            <ac:picMk id="44" creationId="{F9F768EB-5D72-40A3-8506-CD3323B15916}"/>
          </ac:picMkLst>
        </pc:picChg>
        <pc:cxnChg chg="add">
          <ac:chgData name="mazar iqbal" userId="86d32327b2e2f57b" providerId="LiveId" clId="{74454A43-0912-469E-96C0-CD0DA808F6AC}" dt="2025-10-11T22:26:11.838" v="1158" actId="26606"/>
          <ac:cxnSpMkLst>
            <pc:docMk/>
            <pc:sldMk cId="0" sldId="260"/>
            <ac:cxnSpMk id="18" creationId="{05C73161-1E4E-4E6A-91B2-E885CF8FFBA6}"/>
          </ac:cxnSpMkLst>
        </pc:cxnChg>
        <pc:cxnChg chg="del">
          <ac:chgData name="mazar iqbal" userId="86d32327b2e2f57b" providerId="LiveId" clId="{74454A43-0912-469E-96C0-CD0DA808F6AC}" dt="2025-10-11T22:49:30.033" v="1324" actId="26606"/>
          <ac:cxnSpMkLst>
            <pc:docMk/>
            <pc:sldMk cId="0" sldId="260"/>
            <ac:cxnSpMk id="27" creationId="{A2917FF5-8752-47FC-84B5-2A0C9D74D14D}"/>
          </ac:cxnSpMkLst>
        </pc:cxnChg>
        <pc:cxnChg chg="del">
          <ac:chgData name="mazar iqbal" userId="86d32327b2e2f57b" providerId="LiveId" clId="{74454A43-0912-469E-96C0-CD0DA808F6AC}" dt="2025-10-11T22:49:30.033" v="1324" actId="26606"/>
          <ac:cxnSpMkLst>
            <pc:docMk/>
            <pc:sldMk cId="0" sldId="260"/>
            <ac:cxnSpMk id="33" creationId="{930C812C-EB02-4B75-90CA-3DA4F0F4680C}"/>
          </ac:cxnSpMkLst>
        </pc:cxnChg>
        <pc:cxnChg chg="add">
          <ac:chgData name="mazar iqbal" userId="86d32327b2e2f57b" providerId="LiveId" clId="{74454A43-0912-469E-96C0-CD0DA808F6AC}" dt="2025-10-11T22:49:30.033" v="1324" actId="26606"/>
          <ac:cxnSpMkLst>
            <pc:docMk/>
            <pc:sldMk cId="0" sldId="260"/>
            <ac:cxnSpMk id="40" creationId="{A2917FF5-8752-47FC-84B5-2A0C9D74D14D}"/>
          </ac:cxnSpMkLst>
        </pc:cxnChg>
        <pc:cxnChg chg="add">
          <ac:chgData name="mazar iqbal" userId="86d32327b2e2f57b" providerId="LiveId" clId="{74454A43-0912-469E-96C0-CD0DA808F6AC}" dt="2025-10-11T22:49:30.033" v="1324" actId="26606"/>
          <ac:cxnSpMkLst>
            <pc:docMk/>
            <pc:sldMk cId="0" sldId="260"/>
            <ac:cxnSpMk id="46" creationId="{930C812C-EB02-4B75-90CA-3DA4F0F4680C}"/>
          </ac:cxnSpMkLst>
        </pc:cxnChg>
      </pc:sldChg>
      <pc:sldChg chg="addSp delSp modSp mod setBg delDesignElem">
        <pc:chgData name="mazar iqbal" userId="86d32327b2e2f57b" providerId="LiveId" clId="{74454A43-0912-469E-96C0-CD0DA808F6AC}" dt="2025-10-11T22:54:59.659" v="1348" actId="962"/>
        <pc:sldMkLst>
          <pc:docMk/>
          <pc:sldMk cId="0" sldId="261"/>
        </pc:sldMkLst>
        <pc:spChg chg="mod">
          <ac:chgData name="mazar iqbal" userId="86d32327b2e2f57b" providerId="LiveId" clId="{74454A43-0912-469E-96C0-CD0DA808F6AC}" dt="2025-10-11T22:51:32.149" v="1328" actId="26606"/>
          <ac:spMkLst>
            <pc:docMk/>
            <pc:sldMk cId="0" sldId="261"/>
            <ac:spMk id="2" creationId="{00000000-0000-0000-0000-000000000000}"/>
          </ac:spMkLst>
        </pc:spChg>
        <pc:spChg chg="mod">
          <ac:chgData name="mazar iqbal" userId="86d32327b2e2f57b" providerId="LiveId" clId="{74454A43-0912-469E-96C0-CD0DA808F6AC}" dt="2025-10-11T22:51:46.970" v="1329" actId="2711"/>
          <ac:spMkLst>
            <pc:docMk/>
            <pc:sldMk cId="0" sldId="261"/>
            <ac:spMk id="3" creationId="{00000000-0000-0000-0000-000000000000}"/>
          </ac:spMkLst>
        </pc:spChg>
        <pc:spChg chg="add del">
          <ac:chgData name="mazar iqbal" userId="86d32327b2e2f57b" providerId="LiveId" clId="{74454A43-0912-469E-96C0-CD0DA808F6AC}" dt="2025-10-11T22:51:32.149" v="1328" actId="26606"/>
          <ac:spMkLst>
            <pc:docMk/>
            <pc:sldMk cId="0" sldId="261"/>
            <ac:spMk id="5" creationId="{FD6EDB49-211E-499D-9A08-6C5FF3D060F7}"/>
          </ac:spMkLst>
        </pc:spChg>
        <pc:spChg chg="add del">
          <ac:chgData name="mazar iqbal" userId="86d32327b2e2f57b" providerId="LiveId" clId="{74454A43-0912-469E-96C0-CD0DA808F6AC}" dt="2025-10-11T22:51:32.149" v="1328" actId="26606"/>
          <ac:spMkLst>
            <pc:docMk/>
            <pc:sldMk cId="0" sldId="261"/>
            <ac:spMk id="6" creationId="{38F9F37E-D3CF-4F3D-96C2-25307819DF2D}"/>
          </ac:spMkLst>
        </pc:spChg>
        <pc:spChg chg="del">
          <ac:chgData name="mazar iqbal" userId="86d32327b2e2f57b" providerId="LiveId" clId="{74454A43-0912-469E-96C0-CD0DA808F6AC}" dt="2025-10-11T21:32:13.894" v="799"/>
          <ac:spMkLst>
            <pc:docMk/>
            <pc:sldMk cId="0" sldId="261"/>
            <ac:spMk id="8" creationId="{A7AE9375-4664-4DB2-922D-2782A6E439AC}"/>
          </ac:spMkLst>
        </pc:spChg>
        <pc:spChg chg="del">
          <ac:chgData name="mazar iqbal" userId="86d32327b2e2f57b" providerId="LiveId" clId="{74454A43-0912-469E-96C0-CD0DA808F6AC}" dt="2025-10-11T21:32:13.894" v="799"/>
          <ac:spMkLst>
            <pc:docMk/>
            <pc:sldMk cId="0" sldId="261"/>
            <ac:spMk id="10" creationId="{C2C57604-0CFD-4023-B9BD-107166A25317}"/>
          </ac:spMkLst>
        </pc:spChg>
        <pc:spChg chg="add del">
          <ac:chgData name="mazar iqbal" userId="86d32327b2e2f57b" providerId="LiveId" clId="{74454A43-0912-469E-96C0-CD0DA808F6AC}" dt="2025-10-11T22:51:32.149" v="1328" actId="26606"/>
          <ac:spMkLst>
            <pc:docMk/>
            <pc:sldMk cId="0" sldId="261"/>
            <ac:spMk id="12" creationId="{C5FFF17D-767C-40E7-8C89-962F1F54BCD0}"/>
          </ac:spMkLst>
        </pc:spChg>
        <pc:spChg chg="add del">
          <ac:chgData name="mazar iqbal" userId="86d32327b2e2f57b" providerId="LiveId" clId="{74454A43-0912-469E-96C0-CD0DA808F6AC}" dt="2025-10-11T22:51:32.149" v="1328" actId="26606"/>
          <ac:spMkLst>
            <pc:docMk/>
            <pc:sldMk cId="0" sldId="261"/>
            <ac:spMk id="14" creationId="{E69F39E1-619D-4D9E-8823-8BD8CC3206B6}"/>
          </ac:spMkLst>
        </pc:spChg>
        <pc:spChg chg="add del">
          <ac:chgData name="mazar iqbal" userId="86d32327b2e2f57b" providerId="LiveId" clId="{74454A43-0912-469E-96C0-CD0DA808F6AC}" dt="2025-10-11T22:51:32.149" v="1328" actId="26606"/>
          <ac:spMkLst>
            <pc:docMk/>
            <pc:sldMk cId="0" sldId="261"/>
            <ac:spMk id="16" creationId="{C8C53F47-DF50-454F-A5A6-6B969748D972}"/>
          </ac:spMkLst>
        </pc:spChg>
        <pc:spChg chg="add">
          <ac:chgData name="mazar iqbal" userId="86d32327b2e2f57b" providerId="LiveId" clId="{74454A43-0912-469E-96C0-CD0DA808F6AC}" dt="2025-10-11T22:51:32.149" v="1328" actId="26606"/>
          <ac:spMkLst>
            <pc:docMk/>
            <pc:sldMk cId="0" sldId="261"/>
            <ac:spMk id="23" creationId="{4568A54B-9065-40B2-8753-8E0288E828A3}"/>
          </ac:spMkLst>
        </pc:spChg>
        <pc:spChg chg="add">
          <ac:chgData name="mazar iqbal" userId="86d32327b2e2f57b" providerId="LiveId" clId="{74454A43-0912-469E-96C0-CD0DA808F6AC}" dt="2025-10-11T22:51:32.149" v="1328" actId="26606"/>
          <ac:spMkLst>
            <pc:docMk/>
            <pc:sldMk cId="0" sldId="261"/>
            <ac:spMk id="27" creationId="{A2BED43D-FF5E-4233-9D4F-A509B56034A5}"/>
          </ac:spMkLst>
        </pc:spChg>
        <pc:picChg chg="add mod">
          <ac:chgData name="mazar iqbal" userId="86d32327b2e2f57b" providerId="LiveId" clId="{74454A43-0912-469E-96C0-CD0DA808F6AC}" dt="2025-10-11T22:54:59.659" v="1348" actId="962"/>
          <ac:picMkLst>
            <pc:docMk/>
            <pc:sldMk cId="0" sldId="261"/>
            <ac:picMk id="7" creationId="{27B0F5F8-E72A-58AC-CB96-FEC22B6BC6A1}"/>
          </ac:picMkLst>
        </pc:picChg>
        <pc:picChg chg="add del">
          <ac:chgData name="mazar iqbal" userId="86d32327b2e2f57b" providerId="LiveId" clId="{74454A43-0912-469E-96C0-CD0DA808F6AC}" dt="2025-10-11T22:51:32.149" v="1328" actId="26606"/>
          <ac:picMkLst>
            <pc:docMk/>
            <pc:sldMk cId="0" sldId="261"/>
            <ac:picMk id="18" creationId="{D8699095-CEB1-4E14-B995-7B7553B9BEE7}"/>
          </ac:picMkLst>
        </pc:picChg>
      </pc:sldChg>
      <pc:sldChg chg="addSp delSp modSp mod setBg setClrOvrMap delDesignElem">
        <pc:chgData name="mazar iqbal" userId="86d32327b2e2f57b" providerId="LiveId" clId="{74454A43-0912-469E-96C0-CD0DA808F6AC}" dt="2025-10-11T22:56:19.101" v="1353" actId="2711"/>
        <pc:sldMkLst>
          <pc:docMk/>
          <pc:sldMk cId="0" sldId="262"/>
        </pc:sldMkLst>
        <pc:spChg chg="mod">
          <ac:chgData name="mazar iqbal" userId="86d32327b2e2f57b" providerId="LiveId" clId="{74454A43-0912-469E-96C0-CD0DA808F6AC}" dt="2025-10-11T22:55:55.760" v="1351" actId="26606"/>
          <ac:spMkLst>
            <pc:docMk/>
            <pc:sldMk cId="0" sldId="262"/>
            <ac:spMk id="2" creationId="{00000000-0000-0000-0000-000000000000}"/>
          </ac:spMkLst>
        </pc:spChg>
        <pc:spChg chg="mod">
          <ac:chgData name="mazar iqbal" userId="86d32327b2e2f57b" providerId="LiveId" clId="{74454A43-0912-469E-96C0-CD0DA808F6AC}" dt="2025-10-11T22:56:19.101" v="1353" actId="2711"/>
          <ac:spMkLst>
            <pc:docMk/>
            <pc:sldMk cId="0" sldId="262"/>
            <ac:spMk id="3" creationId="{00000000-0000-0000-0000-000000000000}"/>
          </ac:spMkLst>
        </pc:spChg>
        <pc:spChg chg="add del">
          <ac:chgData name="mazar iqbal" userId="86d32327b2e2f57b" providerId="LiveId" clId="{74454A43-0912-469E-96C0-CD0DA808F6AC}" dt="2025-10-11T22:54:28.895" v="1336" actId="26606"/>
          <ac:spMkLst>
            <pc:docMk/>
            <pc:sldMk cId="0" sldId="262"/>
            <ac:spMk id="5" creationId="{54F891EB-ED45-44C3-95D6-FFB2EC07FA10}"/>
          </ac:spMkLst>
        </pc:spChg>
        <pc:spChg chg="add del">
          <ac:chgData name="mazar iqbal" userId="86d32327b2e2f57b" providerId="LiveId" clId="{74454A43-0912-469E-96C0-CD0DA808F6AC}" dt="2025-10-11T22:54:28.895" v="1336" actId="26606"/>
          <ac:spMkLst>
            <pc:docMk/>
            <pc:sldMk cId="0" sldId="262"/>
            <ac:spMk id="6" creationId="{2EA385B8-7C85-4CE0-AE3A-00EB627B3443}"/>
          </ac:spMkLst>
        </pc:spChg>
        <pc:spChg chg="del">
          <ac:chgData name="mazar iqbal" userId="86d32327b2e2f57b" providerId="LiveId" clId="{74454A43-0912-469E-96C0-CD0DA808F6AC}" dt="2025-10-11T21:32:13.894" v="799"/>
          <ac:spMkLst>
            <pc:docMk/>
            <pc:sldMk cId="0" sldId="262"/>
            <ac:spMk id="8" creationId="{A7AE9375-4664-4DB2-922D-2782A6E439AC}"/>
          </ac:spMkLst>
        </pc:spChg>
        <pc:spChg chg="del">
          <ac:chgData name="mazar iqbal" userId="86d32327b2e2f57b" providerId="LiveId" clId="{74454A43-0912-469E-96C0-CD0DA808F6AC}" dt="2025-10-11T21:32:13.894" v="799"/>
          <ac:spMkLst>
            <pc:docMk/>
            <pc:sldMk cId="0" sldId="262"/>
            <ac:spMk id="10" creationId="{C2C57604-0CFD-4023-B9BD-107166A25317}"/>
          </ac:spMkLst>
        </pc:spChg>
        <pc:spChg chg="add del">
          <ac:chgData name="mazar iqbal" userId="86d32327b2e2f57b" providerId="LiveId" clId="{74454A43-0912-469E-96C0-CD0DA808F6AC}" dt="2025-10-11T22:54:28.525" v="1335" actId="26606"/>
          <ac:spMkLst>
            <pc:docMk/>
            <pc:sldMk cId="0" sldId="262"/>
            <ac:spMk id="19" creationId="{8B058F3D-AE82-4E63-B8C1-1CCE39989E4E}"/>
          </ac:spMkLst>
        </pc:spChg>
        <pc:spChg chg="add del">
          <ac:chgData name="mazar iqbal" userId="86d32327b2e2f57b" providerId="LiveId" clId="{74454A43-0912-469E-96C0-CD0DA808F6AC}" dt="2025-10-11T22:55:55.760" v="1351" actId="26606"/>
          <ac:spMkLst>
            <pc:docMk/>
            <pc:sldMk cId="0" sldId="262"/>
            <ac:spMk id="23" creationId="{6A862265-5CA3-4C40-8582-7534C3B03C2A}"/>
          </ac:spMkLst>
        </pc:spChg>
        <pc:spChg chg="add del">
          <ac:chgData name="mazar iqbal" userId="86d32327b2e2f57b" providerId="LiveId" clId="{74454A43-0912-469E-96C0-CD0DA808F6AC}" dt="2025-10-11T22:55:55.760" v="1351" actId="26606"/>
          <ac:spMkLst>
            <pc:docMk/>
            <pc:sldMk cId="0" sldId="262"/>
            <ac:spMk id="24" creationId="{C6870151-9189-4C3A-8379-EF3D95827A0A}"/>
          </ac:spMkLst>
        </pc:spChg>
        <pc:spChg chg="add del">
          <ac:chgData name="mazar iqbal" userId="86d32327b2e2f57b" providerId="LiveId" clId="{74454A43-0912-469E-96C0-CD0DA808F6AC}" dt="2025-10-11T22:55:55.760" v="1351" actId="26606"/>
          <ac:spMkLst>
            <pc:docMk/>
            <pc:sldMk cId="0" sldId="262"/>
            <ac:spMk id="25" creationId="{600EF80B-0391-4082-9AF5-F15B091B4CE9}"/>
          </ac:spMkLst>
        </pc:spChg>
        <pc:spChg chg="add del">
          <ac:chgData name="mazar iqbal" userId="86d32327b2e2f57b" providerId="LiveId" clId="{74454A43-0912-469E-96C0-CD0DA808F6AC}" dt="2025-10-11T22:55:55.760" v="1351" actId="26606"/>
          <ac:spMkLst>
            <pc:docMk/>
            <pc:sldMk cId="0" sldId="262"/>
            <ac:spMk id="26" creationId="{123EA69C-102A-4DD0-9547-05DCD271D159}"/>
          </ac:spMkLst>
        </pc:spChg>
        <pc:spChg chg="add del">
          <ac:chgData name="mazar iqbal" userId="86d32327b2e2f57b" providerId="LiveId" clId="{74454A43-0912-469E-96C0-CD0DA808F6AC}" dt="2025-10-11T22:55:55.760" v="1351" actId="26606"/>
          <ac:spMkLst>
            <pc:docMk/>
            <pc:sldMk cId="0" sldId="262"/>
            <ac:spMk id="29" creationId="{3FBF03E8-C602-4192-9C52-F84B29FDCC88}"/>
          </ac:spMkLst>
        </pc:spChg>
        <pc:spChg chg="add">
          <ac:chgData name="mazar iqbal" userId="86d32327b2e2f57b" providerId="LiveId" clId="{74454A43-0912-469E-96C0-CD0DA808F6AC}" dt="2025-10-11T22:55:55.760" v="1351" actId="26606"/>
          <ac:spMkLst>
            <pc:docMk/>
            <pc:sldMk cId="0" sldId="262"/>
            <ac:spMk id="38" creationId="{B31F733E-72CB-4790-8DDB-2B75BF2F05A7}"/>
          </ac:spMkLst>
        </pc:spChg>
        <pc:spChg chg="add">
          <ac:chgData name="mazar iqbal" userId="86d32327b2e2f57b" providerId="LiveId" clId="{74454A43-0912-469E-96C0-CD0DA808F6AC}" dt="2025-10-11T22:55:55.760" v="1351" actId="26606"/>
          <ac:spMkLst>
            <pc:docMk/>
            <pc:sldMk cId="0" sldId="262"/>
            <ac:spMk id="39" creationId="{86DCC07D-0682-43DD-8E1D-A7E1A200A0F6}"/>
          </ac:spMkLst>
        </pc:spChg>
        <pc:grpChg chg="add del">
          <ac:chgData name="mazar iqbal" userId="86d32327b2e2f57b" providerId="LiveId" clId="{74454A43-0912-469E-96C0-CD0DA808F6AC}" dt="2025-10-11T22:55:55.373" v="1350" actId="26606"/>
          <ac:grpSpMkLst>
            <pc:docMk/>
            <pc:sldMk cId="0" sldId="262"/>
            <ac:grpSpMk id="34" creationId="{8B7DB500-FAFB-4562-931B-119CD4F3432B}"/>
          </ac:grpSpMkLst>
        </pc:grpChg>
        <pc:picChg chg="add mod ord">
          <ac:chgData name="mazar iqbal" userId="86d32327b2e2f57b" providerId="LiveId" clId="{74454A43-0912-469E-96C0-CD0DA808F6AC}" dt="2025-10-11T22:55:55.760" v="1351" actId="26606"/>
          <ac:picMkLst>
            <pc:docMk/>
            <pc:sldMk cId="0" sldId="262"/>
            <ac:picMk id="7" creationId="{81DC0508-EEF6-A51B-728F-25D886E75DF7}"/>
          </ac:picMkLst>
        </pc:picChg>
        <pc:picChg chg="add del">
          <ac:chgData name="mazar iqbal" userId="86d32327b2e2f57b" providerId="LiveId" clId="{74454A43-0912-469E-96C0-CD0DA808F6AC}" dt="2025-10-11T22:54:28.525" v="1335" actId="26606"/>
          <ac:picMkLst>
            <pc:docMk/>
            <pc:sldMk cId="0" sldId="262"/>
            <ac:picMk id="14" creationId="{3ED04084-89BE-4B9E-B532-47E5616367E1}"/>
          </ac:picMkLst>
        </pc:picChg>
        <pc:cxnChg chg="add del">
          <ac:chgData name="mazar iqbal" userId="86d32327b2e2f57b" providerId="LiveId" clId="{74454A43-0912-469E-96C0-CD0DA808F6AC}" dt="2025-10-11T22:54:28.525" v="1335" actId="26606"/>
          <ac:cxnSpMkLst>
            <pc:docMk/>
            <pc:sldMk cId="0" sldId="262"/>
            <ac:cxnSpMk id="12" creationId="{19AF263B-E208-40DF-A182-5193478DCFA4}"/>
          </ac:cxnSpMkLst>
        </pc:cxnChg>
        <pc:cxnChg chg="add del">
          <ac:chgData name="mazar iqbal" userId="86d32327b2e2f57b" providerId="LiveId" clId="{74454A43-0912-469E-96C0-CD0DA808F6AC}" dt="2025-10-11T22:54:28.525" v="1335" actId="26606"/>
          <ac:cxnSpMkLst>
            <pc:docMk/>
            <pc:sldMk cId="0" sldId="262"/>
            <ac:cxnSpMk id="21" creationId="{ADC4AA24-BE70-468C-9687-86AEE1D52A80}"/>
          </ac:cxnSpMkLst>
        </pc:cxnChg>
        <pc:cxnChg chg="add del">
          <ac:chgData name="mazar iqbal" userId="86d32327b2e2f57b" providerId="LiveId" clId="{74454A43-0912-469E-96C0-CD0DA808F6AC}" dt="2025-10-11T22:55:55.373" v="1350" actId="26606"/>
          <ac:cxnSpMkLst>
            <pc:docMk/>
            <pc:sldMk cId="0" sldId="262"/>
            <ac:cxnSpMk id="27" creationId="{D33AC32D-5F44-45F7-A0BD-7C11A86BED57}"/>
          </ac:cxnSpMkLst>
        </pc:cxnChg>
      </pc:sldChg>
      <pc:sldChg chg="addSp delSp modSp mod setBg setClrOvrMap delDesignElem">
        <pc:chgData name="mazar iqbal" userId="86d32327b2e2f57b" providerId="LiveId" clId="{74454A43-0912-469E-96C0-CD0DA808F6AC}" dt="2025-10-12T00:18:00.048" v="1679" actId="255"/>
        <pc:sldMkLst>
          <pc:docMk/>
          <pc:sldMk cId="0" sldId="263"/>
        </pc:sldMkLst>
        <pc:spChg chg="mod">
          <ac:chgData name="mazar iqbal" userId="86d32327b2e2f57b" providerId="LiveId" clId="{74454A43-0912-469E-96C0-CD0DA808F6AC}" dt="2025-10-11T22:56:45.738" v="1356" actId="26606"/>
          <ac:spMkLst>
            <pc:docMk/>
            <pc:sldMk cId="0" sldId="263"/>
            <ac:spMk id="2" creationId="{00000000-0000-0000-0000-000000000000}"/>
          </ac:spMkLst>
        </pc:spChg>
        <pc:spChg chg="mod">
          <ac:chgData name="mazar iqbal" userId="86d32327b2e2f57b" providerId="LiveId" clId="{74454A43-0912-469E-96C0-CD0DA808F6AC}" dt="2025-10-12T00:18:00.048" v="1679" actId="255"/>
          <ac:spMkLst>
            <pc:docMk/>
            <pc:sldMk cId="0" sldId="263"/>
            <ac:spMk id="3" creationId="{00000000-0000-0000-0000-000000000000}"/>
          </ac:spMkLst>
        </pc:spChg>
        <pc:spChg chg="del">
          <ac:chgData name="mazar iqbal" userId="86d32327b2e2f57b" providerId="LiveId" clId="{74454A43-0912-469E-96C0-CD0DA808F6AC}" dt="2025-10-11T21:32:13.894" v="799"/>
          <ac:spMkLst>
            <pc:docMk/>
            <pc:sldMk cId="0" sldId="263"/>
            <ac:spMk id="8" creationId="{A7AE9375-4664-4DB2-922D-2782A6E439AC}"/>
          </ac:spMkLst>
        </pc:spChg>
        <pc:spChg chg="add del">
          <ac:chgData name="mazar iqbal" userId="86d32327b2e2f57b" providerId="LiveId" clId="{74454A43-0912-469E-96C0-CD0DA808F6AC}" dt="2025-10-11T22:56:45.723" v="1355" actId="26606"/>
          <ac:spMkLst>
            <pc:docMk/>
            <pc:sldMk cId="0" sldId="263"/>
            <ac:spMk id="9" creationId="{C6870151-9189-4C3A-8379-EF3D95827A0A}"/>
          </ac:spMkLst>
        </pc:spChg>
        <pc:spChg chg="del">
          <ac:chgData name="mazar iqbal" userId="86d32327b2e2f57b" providerId="LiveId" clId="{74454A43-0912-469E-96C0-CD0DA808F6AC}" dt="2025-10-11T21:32:13.894" v="799"/>
          <ac:spMkLst>
            <pc:docMk/>
            <pc:sldMk cId="0" sldId="263"/>
            <ac:spMk id="10" creationId="{C2C57604-0CFD-4023-B9BD-107166A25317}"/>
          </ac:spMkLst>
        </pc:spChg>
        <pc:spChg chg="add del">
          <ac:chgData name="mazar iqbal" userId="86d32327b2e2f57b" providerId="LiveId" clId="{74454A43-0912-469E-96C0-CD0DA808F6AC}" dt="2025-10-11T22:56:45.723" v="1355" actId="26606"/>
          <ac:spMkLst>
            <pc:docMk/>
            <pc:sldMk cId="0" sldId="263"/>
            <ac:spMk id="11" creationId="{123EA69C-102A-4DD0-9547-05DCD271D159}"/>
          </ac:spMkLst>
        </pc:spChg>
        <pc:spChg chg="add del">
          <ac:chgData name="mazar iqbal" userId="86d32327b2e2f57b" providerId="LiveId" clId="{74454A43-0912-469E-96C0-CD0DA808F6AC}" dt="2025-10-11T22:56:45.723" v="1355" actId="26606"/>
          <ac:spMkLst>
            <pc:docMk/>
            <pc:sldMk cId="0" sldId="263"/>
            <ac:spMk id="13" creationId="{6A862265-5CA3-4C40-8582-7534C3B03C2A}"/>
          </ac:spMkLst>
        </pc:spChg>
        <pc:spChg chg="add del">
          <ac:chgData name="mazar iqbal" userId="86d32327b2e2f57b" providerId="LiveId" clId="{74454A43-0912-469E-96C0-CD0DA808F6AC}" dt="2025-10-11T22:56:45.723" v="1355" actId="26606"/>
          <ac:spMkLst>
            <pc:docMk/>
            <pc:sldMk cId="0" sldId="263"/>
            <ac:spMk id="15" creationId="{600EF80B-0391-4082-9AF5-F15B091B4CE9}"/>
          </ac:spMkLst>
        </pc:spChg>
        <pc:spChg chg="add del">
          <ac:chgData name="mazar iqbal" userId="86d32327b2e2f57b" providerId="LiveId" clId="{74454A43-0912-469E-96C0-CD0DA808F6AC}" dt="2025-10-11T22:56:45.723" v="1355" actId="26606"/>
          <ac:spMkLst>
            <pc:docMk/>
            <pc:sldMk cId="0" sldId="263"/>
            <ac:spMk id="19" creationId="{3FBF03E8-C602-4192-9C52-F84B29FDCC88}"/>
          </ac:spMkLst>
        </pc:spChg>
        <pc:spChg chg="add">
          <ac:chgData name="mazar iqbal" userId="86d32327b2e2f57b" providerId="LiveId" clId="{74454A43-0912-469E-96C0-CD0DA808F6AC}" dt="2025-10-11T22:56:45.738" v="1356" actId="26606"/>
          <ac:spMkLst>
            <pc:docMk/>
            <pc:sldMk cId="0" sldId="263"/>
            <ac:spMk id="21" creationId="{29C51009-A09A-4689-8E6C-F8FC99E6A840}"/>
          </ac:spMkLst>
        </pc:spChg>
        <pc:picChg chg="add del">
          <ac:chgData name="mazar iqbal" userId="86d32327b2e2f57b" providerId="LiveId" clId="{74454A43-0912-469E-96C0-CD0DA808F6AC}" dt="2025-10-11T22:56:45.723" v="1355" actId="26606"/>
          <ac:picMkLst>
            <pc:docMk/>
            <pc:sldMk cId="0" sldId="263"/>
            <ac:picMk id="5" creationId="{7E9019F2-4D86-D370-08B9-41D734DE877A}"/>
          </ac:picMkLst>
        </pc:picChg>
        <pc:cxnChg chg="add del">
          <ac:chgData name="mazar iqbal" userId="86d32327b2e2f57b" providerId="LiveId" clId="{74454A43-0912-469E-96C0-CD0DA808F6AC}" dt="2025-10-11T22:56:45.723" v="1355" actId="26606"/>
          <ac:cxnSpMkLst>
            <pc:docMk/>
            <pc:sldMk cId="0" sldId="263"/>
            <ac:cxnSpMk id="17" creationId="{D33AC32D-5F44-45F7-A0BD-7C11A86BED57}"/>
          </ac:cxnSpMkLst>
        </pc:cxnChg>
        <pc:cxnChg chg="add">
          <ac:chgData name="mazar iqbal" userId="86d32327b2e2f57b" providerId="LiveId" clId="{74454A43-0912-469E-96C0-CD0DA808F6AC}" dt="2025-10-11T22:56:45.738" v="1356" actId="26606"/>
          <ac:cxnSpMkLst>
            <pc:docMk/>
            <pc:sldMk cId="0" sldId="263"/>
            <ac:cxnSpMk id="22" creationId="{9EC65442-F244-409C-BF44-C5D6472E810A}"/>
          </ac:cxnSpMkLst>
        </pc:cxnChg>
      </pc:sldChg>
      <pc:sldChg chg="addSp delSp modSp mod setBg setClrOvrMap delDesignElem modNotesTx">
        <pc:chgData name="mazar iqbal" userId="86d32327b2e2f57b" providerId="LiveId" clId="{74454A43-0912-469E-96C0-CD0DA808F6AC}" dt="2025-10-12T20:24:03.201" v="1771" actId="255"/>
        <pc:sldMkLst>
          <pc:docMk/>
          <pc:sldMk cId="0" sldId="264"/>
        </pc:sldMkLst>
        <pc:spChg chg="mod">
          <ac:chgData name="mazar iqbal" userId="86d32327b2e2f57b" providerId="LiveId" clId="{74454A43-0912-469E-96C0-CD0DA808F6AC}" dt="2025-10-11T23:01:12.330" v="1372" actId="26606"/>
          <ac:spMkLst>
            <pc:docMk/>
            <pc:sldMk cId="0" sldId="264"/>
            <ac:spMk id="2" creationId="{00000000-0000-0000-0000-000000000000}"/>
          </ac:spMkLst>
        </pc:spChg>
        <pc:spChg chg="mod">
          <ac:chgData name="mazar iqbal" userId="86d32327b2e2f57b" providerId="LiveId" clId="{74454A43-0912-469E-96C0-CD0DA808F6AC}" dt="2025-10-12T20:24:03.201" v="1771" actId="255"/>
          <ac:spMkLst>
            <pc:docMk/>
            <pc:sldMk cId="0" sldId="264"/>
            <ac:spMk id="3" creationId="{00000000-0000-0000-0000-000000000000}"/>
          </ac:spMkLst>
        </pc:spChg>
        <pc:spChg chg="add del">
          <ac:chgData name="mazar iqbal" userId="86d32327b2e2f57b" providerId="LiveId" clId="{74454A43-0912-469E-96C0-CD0DA808F6AC}" dt="2025-10-11T22:59:44" v="1367" actId="26606"/>
          <ac:spMkLst>
            <pc:docMk/>
            <pc:sldMk cId="0" sldId="264"/>
            <ac:spMk id="5" creationId="{29C51009-A09A-4689-8E6C-F8FC99E6A840}"/>
          </ac:spMkLst>
        </pc:spChg>
        <pc:spChg chg="del">
          <ac:chgData name="mazar iqbal" userId="86d32327b2e2f57b" providerId="LiveId" clId="{74454A43-0912-469E-96C0-CD0DA808F6AC}" dt="2025-10-11T21:32:13.894" v="799"/>
          <ac:spMkLst>
            <pc:docMk/>
            <pc:sldMk cId="0" sldId="264"/>
            <ac:spMk id="8" creationId="{A7AE9375-4664-4DB2-922D-2782A6E439AC}"/>
          </ac:spMkLst>
        </pc:spChg>
        <pc:spChg chg="del">
          <ac:chgData name="mazar iqbal" userId="86d32327b2e2f57b" providerId="LiveId" clId="{74454A43-0912-469E-96C0-CD0DA808F6AC}" dt="2025-10-11T21:32:13.894" v="799"/>
          <ac:spMkLst>
            <pc:docMk/>
            <pc:sldMk cId="0" sldId="264"/>
            <ac:spMk id="10" creationId="{C2C57604-0CFD-4023-B9BD-107166A25317}"/>
          </ac:spMkLst>
        </pc:spChg>
        <pc:spChg chg="add del">
          <ac:chgData name="mazar iqbal" userId="86d32327b2e2f57b" providerId="LiveId" clId="{74454A43-0912-469E-96C0-CD0DA808F6AC}" dt="2025-10-11T22:59:33.392" v="1362" actId="26606"/>
          <ac:spMkLst>
            <pc:docMk/>
            <pc:sldMk cId="0" sldId="264"/>
            <ac:spMk id="12" creationId="{C6870151-9189-4C3A-8379-EF3D95827A0A}"/>
          </ac:spMkLst>
        </pc:spChg>
        <pc:spChg chg="add del">
          <ac:chgData name="mazar iqbal" userId="86d32327b2e2f57b" providerId="LiveId" clId="{74454A43-0912-469E-96C0-CD0DA808F6AC}" dt="2025-10-11T22:59:33.392" v="1362" actId="26606"/>
          <ac:spMkLst>
            <pc:docMk/>
            <pc:sldMk cId="0" sldId="264"/>
            <ac:spMk id="14" creationId="{123EA69C-102A-4DD0-9547-05DCD271D159}"/>
          </ac:spMkLst>
        </pc:spChg>
        <pc:spChg chg="add del">
          <ac:chgData name="mazar iqbal" userId="86d32327b2e2f57b" providerId="LiveId" clId="{74454A43-0912-469E-96C0-CD0DA808F6AC}" dt="2025-10-12T19:43:40.835" v="1704" actId="26606"/>
          <ac:spMkLst>
            <pc:docMk/>
            <pc:sldMk cId="0" sldId="264"/>
            <ac:spMk id="15" creationId="{8FA6667A-4D96-43DD-B751-9148E9E21067}"/>
          </ac:spMkLst>
        </pc:spChg>
        <pc:spChg chg="add del">
          <ac:chgData name="mazar iqbal" userId="86d32327b2e2f57b" providerId="LiveId" clId="{74454A43-0912-469E-96C0-CD0DA808F6AC}" dt="2025-10-11T22:59:33.392" v="1362" actId="26606"/>
          <ac:spMkLst>
            <pc:docMk/>
            <pc:sldMk cId="0" sldId="264"/>
            <ac:spMk id="16" creationId="{6A862265-5CA3-4C40-8582-7534C3B03C2A}"/>
          </ac:spMkLst>
        </pc:spChg>
        <pc:spChg chg="add del">
          <ac:chgData name="mazar iqbal" userId="86d32327b2e2f57b" providerId="LiveId" clId="{74454A43-0912-469E-96C0-CD0DA808F6AC}" dt="2025-10-11T22:59:33.392" v="1362" actId="26606"/>
          <ac:spMkLst>
            <pc:docMk/>
            <pc:sldMk cId="0" sldId="264"/>
            <ac:spMk id="18" creationId="{600EF80B-0391-4082-9AF5-F15B091B4CE9}"/>
          </ac:spMkLst>
        </pc:spChg>
        <pc:spChg chg="add del">
          <ac:chgData name="mazar iqbal" userId="86d32327b2e2f57b" providerId="LiveId" clId="{74454A43-0912-469E-96C0-CD0DA808F6AC}" dt="2025-10-12T19:43:40.835" v="1704" actId="26606"/>
          <ac:spMkLst>
            <pc:docMk/>
            <pc:sldMk cId="0" sldId="264"/>
            <ac:spMk id="21" creationId="{AEFBD590-7D64-4B04-9FCD-3B817DF014A7}"/>
          </ac:spMkLst>
        </pc:spChg>
        <pc:spChg chg="add del">
          <ac:chgData name="mazar iqbal" userId="86d32327b2e2f57b" providerId="LiveId" clId="{74454A43-0912-469E-96C0-CD0DA808F6AC}" dt="2025-10-11T22:59:33.392" v="1362" actId="26606"/>
          <ac:spMkLst>
            <pc:docMk/>
            <pc:sldMk cId="0" sldId="264"/>
            <ac:spMk id="22" creationId="{3FBF03E8-C602-4192-9C52-F84B29FDCC88}"/>
          </ac:spMkLst>
        </pc:spChg>
        <pc:spChg chg="add del">
          <ac:chgData name="mazar iqbal" userId="86d32327b2e2f57b" providerId="LiveId" clId="{74454A43-0912-469E-96C0-CD0DA808F6AC}" dt="2025-10-11T22:59:35.748" v="1364" actId="26606"/>
          <ac:spMkLst>
            <pc:docMk/>
            <pc:sldMk cId="0" sldId="264"/>
            <ac:spMk id="24" creationId="{C6870151-9189-4C3A-8379-EF3D95827A0A}"/>
          </ac:spMkLst>
        </pc:spChg>
        <pc:spChg chg="add del">
          <ac:chgData name="mazar iqbal" userId="86d32327b2e2f57b" providerId="LiveId" clId="{74454A43-0912-469E-96C0-CD0DA808F6AC}" dt="2025-10-11T22:59:35.748" v="1364" actId="26606"/>
          <ac:spMkLst>
            <pc:docMk/>
            <pc:sldMk cId="0" sldId="264"/>
            <ac:spMk id="25" creationId="{123EA69C-102A-4DD0-9547-05DCD271D159}"/>
          </ac:spMkLst>
        </pc:spChg>
        <pc:spChg chg="add del">
          <ac:chgData name="mazar iqbal" userId="86d32327b2e2f57b" providerId="LiveId" clId="{74454A43-0912-469E-96C0-CD0DA808F6AC}" dt="2025-10-11T22:59:35.748" v="1364" actId="26606"/>
          <ac:spMkLst>
            <pc:docMk/>
            <pc:sldMk cId="0" sldId="264"/>
            <ac:spMk id="26" creationId="{6A862265-5CA3-4C40-8582-7534C3B03C2A}"/>
          </ac:spMkLst>
        </pc:spChg>
        <pc:spChg chg="add del">
          <ac:chgData name="mazar iqbal" userId="86d32327b2e2f57b" providerId="LiveId" clId="{74454A43-0912-469E-96C0-CD0DA808F6AC}" dt="2025-10-11T22:59:35.748" v="1364" actId="26606"/>
          <ac:spMkLst>
            <pc:docMk/>
            <pc:sldMk cId="0" sldId="264"/>
            <ac:spMk id="27" creationId="{600EF80B-0391-4082-9AF5-F15B091B4CE9}"/>
          </ac:spMkLst>
        </pc:spChg>
        <pc:spChg chg="add del">
          <ac:chgData name="mazar iqbal" userId="86d32327b2e2f57b" providerId="LiveId" clId="{74454A43-0912-469E-96C0-CD0DA808F6AC}" dt="2025-10-11T22:59:35.748" v="1364" actId="26606"/>
          <ac:spMkLst>
            <pc:docMk/>
            <pc:sldMk cId="0" sldId="264"/>
            <ac:spMk id="29" creationId="{3FBF03E8-C602-4192-9C52-F84B29FDCC88}"/>
          </ac:spMkLst>
        </pc:spChg>
        <pc:spChg chg="add del">
          <ac:chgData name="mazar iqbal" userId="86d32327b2e2f57b" providerId="LiveId" clId="{74454A43-0912-469E-96C0-CD0DA808F6AC}" dt="2025-10-11T22:59:43.990" v="1366" actId="26606"/>
          <ac:spMkLst>
            <pc:docMk/>
            <pc:sldMk cId="0" sldId="264"/>
            <ac:spMk id="31" creationId="{8B058F3D-AE82-4E63-B8C1-1CCE39989E4E}"/>
          </ac:spMkLst>
        </pc:spChg>
        <pc:spChg chg="add del">
          <ac:chgData name="mazar iqbal" userId="86d32327b2e2f57b" providerId="LiveId" clId="{74454A43-0912-469E-96C0-CD0DA808F6AC}" dt="2025-10-12T19:43:40.835" v="1704" actId="26606"/>
          <ac:spMkLst>
            <pc:docMk/>
            <pc:sldMk cId="0" sldId="264"/>
            <ac:spMk id="33" creationId="{EEC4378F-1C7E-406F-B079-3E4071670E7E}"/>
          </ac:spMkLst>
        </pc:spChg>
        <pc:spChg chg="add">
          <ac:chgData name="mazar iqbal" userId="86d32327b2e2f57b" providerId="LiveId" clId="{74454A43-0912-469E-96C0-CD0DA808F6AC}" dt="2025-10-12T19:43:40.835" v="1704" actId="26606"/>
          <ac:spMkLst>
            <pc:docMk/>
            <pc:sldMk cId="0" sldId="264"/>
            <ac:spMk id="40" creationId="{68AA4018-2914-4D90-8886-0DA99FFE3747}"/>
          </ac:spMkLst>
        </pc:spChg>
        <pc:spChg chg="add">
          <ac:chgData name="mazar iqbal" userId="86d32327b2e2f57b" providerId="LiveId" clId="{74454A43-0912-469E-96C0-CD0DA808F6AC}" dt="2025-10-12T19:43:40.835" v="1704" actId="26606"/>
          <ac:spMkLst>
            <pc:docMk/>
            <pc:sldMk cId="0" sldId="264"/>
            <ac:spMk id="44" creationId="{02DA6EE2-4812-4B35-9FB0-E136A2CAFFF1}"/>
          </ac:spMkLst>
        </pc:spChg>
        <pc:grpChg chg="add del">
          <ac:chgData name="mazar iqbal" userId="86d32327b2e2f57b" providerId="LiveId" clId="{74454A43-0912-469E-96C0-CD0DA808F6AC}" dt="2025-10-11T23:01:12.310" v="1371" actId="26606"/>
          <ac:grpSpMkLst>
            <pc:docMk/>
            <pc:sldMk cId="0" sldId="264"/>
            <ac:grpSpMk id="9" creationId="{96666FD6-9A34-491A-B647-2652CD1F307B}"/>
          </ac:grpSpMkLst>
        </pc:grpChg>
        <pc:grpChg chg="add">
          <ac:chgData name="mazar iqbal" userId="86d32327b2e2f57b" providerId="LiveId" clId="{74454A43-0912-469E-96C0-CD0DA808F6AC}" dt="2025-10-11T23:01:12.330" v="1372" actId="26606"/>
          <ac:grpSpMkLst>
            <pc:docMk/>
            <pc:sldMk cId="0" sldId="264"/>
            <ac:grpSpMk id="23" creationId="{B714868C-C786-4A19-9634-7E254CDEF9FC}"/>
          </ac:grpSpMkLst>
        </pc:grpChg>
        <pc:picChg chg="add mod">
          <ac:chgData name="mazar iqbal" userId="86d32327b2e2f57b" providerId="LiveId" clId="{74454A43-0912-469E-96C0-CD0DA808F6AC}" dt="2025-10-12T19:44:06.354" v="1706" actId="962"/>
          <ac:picMkLst>
            <pc:docMk/>
            <pc:sldMk cId="0" sldId="264"/>
            <ac:picMk id="5" creationId="{81A93640-A9DB-BA99-399E-04D850670C9A}"/>
          </ac:picMkLst>
        </pc:picChg>
        <pc:picChg chg="add mod ord">
          <ac:chgData name="mazar iqbal" userId="86d32327b2e2f57b" providerId="LiveId" clId="{74454A43-0912-469E-96C0-CD0DA808F6AC}" dt="2025-10-12T19:43:40.835" v="1704" actId="26606"/>
          <ac:picMkLst>
            <pc:docMk/>
            <pc:sldMk cId="0" sldId="264"/>
            <ac:picMk id="7" creationId="{8BFC161A-6B69-7539-594A-CBD5B7E07CDA}"/>
          </ac:picMkLst>
        </pc:picChg>
        <pc:picChg chg="add del">
          <ac:chgData name="mazar iqbal" userId="86d32327b2e2f57b" providerId="LiveId" clId="{74454A43-0912-469E-96C0-CD0DA808F6AC}" dt="2025-10-12T19:43:40.835" v="1704" actId="26606"/>
          <ac:picMkLst>
            <pc:docMk/>
            <pc:sldMk cId="0" sldId="264"/>
            <ac:picMk id="34" creationId="{53C3DC53-9A76-405B-8E26-288104344C4F}"/>
          </ac:picMkLst>
        </pc:picChg>
        <pc:picChg chg="add">
          <ac:chgData name="mazar iqbal" userId="86d32327b2e2f57b" providerId="LiveId" clId="{74454A43-0912-469E-96C0-CD0DA808F6AC}" dt="2025-10-12T19:43:40.835" v="1704" actId="26606"/>
          <ac:picMkLst>
            <pc:docMk/>
            <pc:sldMk cId="0" sldId="264"/>
            <ac:picMk id="46" creationId="{F9F768EB-5D72-40A3-8506-CD3323B15916}"/>
          </ac:picMkLst>
        </pc:picChg>
        <pc:cxnChg chg="add del">
          <ac:chgData name="mazar iqbal" userId="86d32327b2e2f57b" providerId="LiveId" clId="{74454A43-0912-469E-96C0-CD0DA808F6AC}" dt="2025-10-11T22:59:44" v="1367" actId="26606"/>
          <ac:cxnSpMkLst>
            <pc:docMk/>
            <pc:sldMk cId="0" sldId="264"/>
            <ac:cxnSpMk id="6" creationId="{9EC65442-F244-409C-BF44-C5D6472E810A}"/>
          </ac:cxnSpMkLst>
        </pc:cxnChg>
        <pc:cxnChg chg="add">
          <ac:chgData name="mazar iqbal" userId="86d32327b2e2f57b" providerId="LiveId" clId="{74454A43-0912-469E-96C0-CD0DA808F6AC}" dt="2025-10-11T23:01:12.330" v="1372" actId="26606"/>
          <ac:cxnSpMkLst>
            <pc:docMk/>
            <pc:sldMk cId="0" sldId="264"/>
            <ac:cxnSpMk id="17" creationId="{37407F98-9989-4161-8760-59CB100E1335}"/>
          </ac:cxnSpMkLst>
        </pc:cxnChg>
        <pc:cxnChg chg="add del">
          <ac:chgData name="mazar iqbal" userId="86d32327b2e2f57b" providerId="LiveId" clId="{74454A43-0912-469E-96C0-CD0DA808F6AC}" dt="2025-10-11T22:59:43.990" v="1366" actId="26606"/>
          <ac:cxnSpMkLst>
            <pc:docMk/>
            <pc:sldMk cId="0" sldId="264"/>
            <ac:cxnSpMk id="32" creationId="{ADC4AA24-BE70-468C-9687-86AEE1D52A80}"/>
          </ac:cxnSpMkLst>
        </pc:cxnChg>
        <pc:cxnChg chg="add">
          <ac:chgData name="mazar iqbal" userId="86d32327b2e2f57b" providerId="LiveId" clId="{74454A43-0912-469E-96C0-CD0DA808F6AC}" dt="2025-10-11T23:01:12.330" v="1372" actId="26606"/>
          <ac:cxnSpMkLst>
            <pc:docMk/>
            <pc:sldMk cId="0" sldId="264"/>
            <ac:cxnSpMk id="35" creationId="{01D6852A-228F-4B9A-A8F8-3617243673D9}"/>
          </ac:cxnSpMkLst>
        </pc:cxnChg>
      </pc:sldChg>
      <pc:sldChg chg="addSp delSp modSp mod setBg setClrOvrMap delDesignElem">
        <pc:chgData name="mazar iqbal" userId="86d32327b2e2f57b" providerId="LiveId" clId="{74454A43-0912-469E-96C0-CD0DA808F6AC}" dt="2025-10-12T00:16:02.756" v="1674" actId="255"/>
        <pc:sldMkLst>
          <pc:docMk/>
          <pc:sldMk cId="0" sldId="265"/>
        </pc:sldMkLst>
        <pc:spChg chg="mod">
          <ac:chgData name="mazar iqbal" userId="86d32327b2e2f57b" providerId="LiveId" clId="{74454A43-0912-469E-96C0-CD0DA808F6AC}" dt="2025-10-11T23:01:34.742" v="1375" actId="26606"/>
          <ac:spMkLst>
            <pc:docMk/>
            <pc:sldMk cId="0" sldId="265"/>
            <ac:spMk id="2" creationId="{00000000-0000-0000-0000-000000000000}"/>
          </ac:spMkLst>
        </pc:spChg>
        <pc:spChg chg="mod">
          <ac:chgData name="mazar iqbal" userId="86d32327b2e2f57b" providerId="LiveId" clId="{74454A43-0912-469E-96C0-CD0DA808F6AC}" dt="2025-10-12T00:16:02.756" v="1674" actId="255"/>
          <ac:spMkLst>
            <pc:docMk/>
            <pc:sldMk cId="0" sldId="265"/>
            <ac:spMk id="3" creationId="{00000000-0000-0000-0000-000000000000}"/>
          </ac:spMkLst>
        </pc:spChg>
        <pc:spChg chg="del">
          <ac:chgData name="mazar iqbal" userId="86d32327b2e2f57b" providerId="LiveId" clId="{74454A43-0912-469E-96C0-CD0DA808F6AC}" dt="2025-10-11T21:32:13.894" v="799"/>
          <ac:spMkLst>
            <pc:docMk/>
            <pc:sldMk cId="0" sldId="265"/>
            <ac:spMk id="8" creationId="{A7AE9375-4664-4DB2-922D-2782A6E439AC}"/>
          </ac:spMkLst>
        </pc:spChg>
        <pc:spChg chg="add del">
          <ac:chgData name="mazar iqbal" userId="86d32327b2e2f57b" providerId="LiveId" clId="{74454A43-0912-469E-96C0-CD0DA808F6AC}" dt="2025-10-11T23:01:34.708" v="1374" actId="26606"/>
          <ac:spMkLst>
            <pc:docMk/>
            <pc:sldMk cId="0" sldId="265"/>
            <ac:spMk id="9" creationId="{C6870151-9189-4C3A-8379-EF3D95827A0A}"/>
          </ac:spMkLst>
        </pc:spChg>
        <pc:spChg chg="del">
          <ac:chgData name="mazar iqbal" userId="86d32327b2e2f57b" providerId="LiveId" clId="{74454A43-0912-469E-96C0-CD0DA808F6AC}" dt="2025-10-11T21:32:13.894" v="799"/>
          <ac:spMkLst>
            <pc:docMk/>
            <pc:sldMk cId="0" sldId="265"/>
            <ac:spMk id="10" creationId="{C2C57604-0CFD-4023-B9BD-107166A25317}"/>
          </ac:spMkLst>
        </pc:spChg>
        <pc:spChg chg="add del">
          <ac:chgData name="mazar iqbal" userId="86d32327b2e2f57b" providerId="LiveId" clId="{74454A43-0912-469E-96C0-CD0DA808F6AC}" dt="2025-10-11T23:01:34.708" v="1374" actId="26606"/>
          <ac:spMkLst>
            <pc:docMk/>
            <pc:sldMk cId="0" sldId="265"/>
            <ac:spMk id="11" creationId="{123EA69C-102A-4DD0-9547-05DCD271D159}"/>
          </ac:spMkLst>
        </pc:spChg>
        <pc:spChg chg="add del">
          <ac:chgData name="mazar iqbal" userId="86d32327b2e2f57b" providerId="LiveId" clId="{74454A43-0912-469E-96C0-CD0DA808F6AC}" dt="2025-10-11T23:01:34.708" v="1374" actId="26606"/>
          <ac:spMkLst>
            <pc:docMk/>
            <pc:sldMk cId="0" sldId="265"/>
            <ac:spMk id="13" creationId="{6A862265-5CA3-4C40-8582-7534C3B03C2A}"/>
          </ac:spMkLst>
        </pc:spChg>
        <pc:spChg chg="add del">
          <ac:chgData name="mazar iqbal" userId="86d32327b2e2f57b" providerId="LiveId" clId="{74454A43-0912-469E-96C0-CD0DA808F6AC}" dt="2025-10-11T23:01:34.708" v="1374" actId="26606"/>
          <ac:spMkLst>
            <pc:docMk/>
            <pc:sldMk cId="0" sldId="265"/>
            <ac:spMk id="15" creationId="{600EF80B-0391-4082-9AF5-F15B091B4CE9}"/>
          </ac:spMkLst>
        </pc:spChg>
        <pc:spChg chg="add">
          <ac:chgData name="mazar iqbal" userId="86d32327b2e2f57b" providerId="LiveId" clId="{74454A43-0912-469E-96C0-CD0DA808F6AC}" dt="2025-10-11T23:01:34.742" v="1375" actId="26606"/>
          <ac:spMkLst>
            <pc:docMk/>
            <pc:sldMk cId="0" sldId="265"/>
            <ac:spMk id="16" creationId="{D9FE1511-6E1B-4F0E-8FF0-958527181CC9}"/>
          </ac:spMkLst>
        </pc:spChg>
        <pc:spChg chg="add del">
          <ac:chgData name="mazar iqbal" userId="86d32327b2e2f57b" providerId="LiveId" clId="{74454A43-0912-469E-96C0-CD0DA808F6AC}" dt="2025-10-11T23:01:34.708" v="1374" actId="26606"/>
          <ac:spMkLst>
            <pc:docMk/>
            <pc:sldMk cId="0" sldId="265"/>
            <ac:spMk id="19" creationId="{3FBF03E8-C602-4192-9C52-F84B29FDCC88}"/>
          </ac:spMkLst>
        </pc:spChg>
        <pc:spChg chg="add">
          <ac:chgData name="mazar iqbal" userId="86d32327b2e2f57b" providerId="LiveId" clId="{74454A43-0912-469E-96C0-CD0DA808F6AC}" dt="2025-10-11T23:01:34.742" v="1375" actId="26606"/>
          <ac:spMkLst>
            <pc:docMk/>
            <pc:sldMk cId="0" sldId="265"/>
            <ac:spMk id="21" creationId="{08E7A6F0-5CD3-481E-B0F2-E7F99FE675B0}"/>
          </ac:spMkLst>
        </pc:spChg>
        <pc:spChg chg="add">
          <ac:chgData name="mazar iqbal" userId="86d32327b2e2f57b" providerId="LiveId" clId="{74454A43-0912-469E-96C0-CD0DA808F6AC}" dt="2025-10-11T23:01:34.742" v="1375" actId="26606"/>
          <ac:spMkLst>
            <pc:docMk/>
            <pc:sldMk cId="0" sldId="265"/>
            <ac:spMk id="22" creationId="{511290DF-4975-4FCD-8B8D-BBC86B836668}"/>
          </ac:spMkLst>
        </pc:spChg>
        <pc:grpChg chg="add">
          <ac:chgData name="mazar iqbal" userId="86d32327b2e2f57b" providerId="LiveId" clId="{74454A43-0912-469E-96C0-CD0DA808F6AC}" dt="2025-10-11T23:01:34.742" v="1375" actId="26606"/>
          <ac:grpSpMkLst>
            <pc:docMk/>
            <pc:sldMk cId="0" sldId="265"/>
            <ac:grpSpMk id="12" creationId="{357CA18A-A333-4DCB-842B-76827D2ECB24}"/>
          </ac:grpSpMkLst>
        </pc:grpChg>
        <pc:picChg chg="add del">
          <ac:chgData name="mazar iqbal" userId="86d32327b2e2f57b" providerId="LiveId" clId="{74454A43-0912-469E-96C0-CD0DA808F6AC}" dt="2025-10-11T23:01:34.708" v="1374" actId="26606"/>
          <ac:picMkLst>
            <pc:docMk/>
            <pc:sldMk cId="0" sldId="265"/>
            <ac:picMk id="5" creationId="{52B1418A-6E13-017F-7F83-853DA5BB9D0D}"/>
          </ac:picMkLst>
        </pc:picChg>
        <pc:picChg chg="add">
          <ac:chgData name="mazar iqbal" userId="86d32327b2e2f57b" providerId="LiveId" clId="{74454A43-0912-469E-96C0-CD0DA808F6AC}" dt="2025-10-11T23:01:34.742" v="1375" actId="26606"/>
          <ac:picMkLst>
            <pc:docMk/>
            <pc:sldMk cId="0" sldId="265"/>
            <ac:picMk id="20" creationId="{777388F0-3C55-4750-BA8E-E03F237CFD65}"/>
          </ac:picMkLst>
        </pc:picChg>
        <pc:cxnChg chg="add del">
          <ac:chgData name="mazar iqbal" userId="86d32327b2e2f57b" providerId="LiveId" clId="{74454A43-0912-469E-96C0-CD0DA808F6AC}" dt="2025-10-11T23:01:34.708" v="1374" actId="26606"/>
          <ac:cxnSpMkLst>
            <pc:docMk/>
            <pc:sldMk cId="0" sldId="265"/>
            <ac:cxnSpMk id="17" creationId="{D33AC32D-5F44-45F7-A0BD-7C11A86BED57}"/>
          </ac:cxnSpMkLst>
        </pc:cxnChg>
        <pc:cxnChg chg="add">
          <ac:chgData name="mazar iqbal" userId="86d32327b2e2f57b" providerId="LiveId" clId="{74454A43-0912-469E-96C0-CD0DA808F6AC}" dt="2025-10-11T23:01:34.742" v="1375" actId="26606"/>
          <ac:cxnSpMkLst>
            <pc:docMk/>
            <pc:sldMk cId="0" sldId="265"/>
            <ac:cxnSpMk id="18" creationId="{05C73161-1E4E-4E6A-91B2-E885CF8FFBA6}"/>
          </ac:cxnSpMkLst>
        </pc:cxnChg>
      </pc:sldChg>
      <pc:sldChg chg="addSp delSp modSp mod setBg setClrOvrMap delDesignElem">
        <pc:chgData name="mazar iqbal" userId="86d32327b2e2f57b" providerId="LiveId" clId="{74454A43-0912-469E-96C0-CD0DA808F6AC}" dt="2025-10-12T20:38:15.264" v="1785" actId="14100"/>
        <pc:sldMkLst>
          <pc:docMk/>
          <pc:sldMk cId="0" sldId="266"/>
        </pc:sldMkLst>
        <pc:spChg chg="mod">
          <ac:chgData name="mazar iqbal" userId="86d32327b2e2f57b" providerId="LiveId" clId="{74454A43-0912-469E-96C0-CD0DA808F6AC}" dt="2025-10-12T20:25:06.356" v="1773" actId="1076"/>
          <ac:spMkLst>
            <pc:docMk/>
            <pc:sldMk cId="0" sldId="266"/>
            <ac:spMk id="2" creationId="{00000000-0000-0000-0000-000000000000}"/>
          </ac:spMkLst>
        </pc:spChg>
        <pc:spChg chg="del mod">
          <ac:chgData name="mazar iqbal" userId="86d32327b2e2f57b" providerId="LiveId" clId="{74454A43-0912-469E-96C0-CD0DA808F6AC}" dt="2025-10-11T23:05:13.582" v="1397" actId="26606"/>
          <ac:spMkLst>
            <pc:docMk/>
            <pc:sldMk cId="0" sldId="266"/>
            <ac:spMk id="3" creationId="{00000000-0000-0000-0000-000000000000}"/>
          </ac:spMkLst>
        </pc:spChg>
        <pc:spChg chg="del">
          <ac:chgData name="mazar iqbal" userId="86d32327b2e2f57b" providerId="LiveId" clId="{74454A43-0912-469E-96C0-CD0DA808F6AC}" dt="2025-10-11T21:32:13.894" v="799"/>
          <ac:spMkLst>
            <pc:docMk/>
            <pc:sldMk cId="0" sldId="266"/>
            <ac:spMk id="8" creationId="{A7AE9375-4664-4DB2-922D-2782A6E439AC}"/>
          </ac:spMkLst>
        </pc:spChg>
        <pc:spChg chg="add del">
          <ac:chgData name="mazar iqbal" userId="86d32327b2e2f57b" providerId="LiveId" clId="{74454A43-0912-469E-96C0-CD0DA808F6AC}" dt="2025-10-11T23:02:52" v="1377" actId="26606"/>
          <ac:spMkLst>
            <pc:docMk/>
            <pc:sldMk cId="0" sldId="266"/>
            <ac:spMk id="9" creationId="{C6870151-9189-4C3A-8379-EF3D95827A0A}"/>
          </ac:spMkLst>
        </pc:spChg>
        <pc:spChg chg="del">
          <ac:chgData name="mazar iqbal" userId="86d32327b2e2f57b" providerId="LiveId" clId="{74454A43-0912-469E-96C0-CD0DA808F6AC}" dt="2025-10-11T21:32:13.894" v="799"/>
          <ac:spMkLst>
            <pc:docMk/>
            <pc:sldMk cId="0" sldId="266"/>
            <ac:spMk id="10" creationId="{C2C57604-0CFD-4023-B9BD-107166A25317}"/>
          </ac:spMkLst>
        </pc:spChg>
        <pc:spChg chg="add del">
          <ac:chgData name="mazar iqbal" userId="86d32327b2e2f57b" providerId="LiveId" clId="{74454A43-0912-469E-96C0-CD0DA808F6AC}" dt="2025-10-11T23:02:52" v="1377" actId="26606"/>
          <ac:spMkLst>
            <pc:docMk/>
            <pc:sldMk cId="0" sldId="266"/>
            <ac:spMk id="11" creationId="{123EA69C-102A-4DD0-9547-05DCD271D159}"/>
          </ac:spMkLst>
        </pc:spChg>
        <pc:spChg chg="add del">
          <ac:chgData name="mazar iqbal" userId="86d32327b2e2f57b" providerId="LiveId" clId="{74454A43-0912-469E-96C0-CD0DA808F6AC}" dt="2025-10-11T23:02:52" v="1377" actId="26606"/>
          <ac:spMkLst>
            <pc:docMk/>
            <pc:sldMk cId="0" sldId="266"/>
            <ac:spMk id="13" creationId="{6A862265-5CA3-4C40-8582-7534C3B03C2A}"/>
          </ac:spMkLst>
        </pc:spChg>
        <pc:spChg chg="add del">
          <ac:chgData name="mazar iqbal" userId="86d32327b2e2f57b" providerId="LiveId" clId="{74454A43-0912-469E-96C0-CD0DA808F6AC}" dt="2025-10-11T23:02:52" v="1377" actId="26606"/>
          <ac:spMkLst>
            <pc:docMk/>
            <pc:sldMk cId="0" sldId="266"/>
            <ac:spMk id="15" creationId="{600EF80B-0391-4082-9AF5-F15B091B4CE9}"/>
          </ac:spMkLst>
        </pc:spChg>
        <pc:spChg chg="add del">
          <ac:chgData name="mazar iqbal" userId="86d32327b2e2f57b" providerId="LiveId" clId="{74454A43-0912-469E-96C0-CD0DA808F6AC}" dt="2025-10-11T23:03:53.132" v="1391" actId="26606"/>
          <ac:spMkLst>
            <pc:docMk/>
            <pc:sldMk cId="0" sldId="266"/>
            <ac:spMk id="16" creationId="{D9FE1511-6E1B-4F0E-8FF0-958527181CC9}"/>
          </ac:spMkLst>
        </pc:spChg>
        <pc:spChg chg="add del">
          <ac:chgData name="mazar iqbal" userId="86d32327b2e2f57b" providerId="LiveId" clId="{74454A43-0912-469E-96C0-CD0DA808F6AC}" dt="2025-10-11T23:02:52" v="1377" actId="26606"/>
          <ac:spMkLst>
            <pc:docMk/>
            <pc:sldMk cId="0" sldId="266"/>
            <ac:spMk id="19" creationId="{3FBF03E8-C602-4192-9C52-F84B29FDCC88}"/>
          </ac:spMkLst>
        </pc:spChg>
        <pc:spChg chg="add del">
          <ac:chgData name="mazar iqbal" userId="86d32327b2e2f57b" providerId="LiveId" clId="{74454A43-0912-469E-96C0-CD0DA808F6AC}" dt="2025-10-11T23:02:53.743" v="1379" actId="26606"/>
          <ac:spMkLst>
            <pc:docMk/>
            <pc:sldMk cId="0" sldId="266"/>
            <ac:spMk id="21" creationId="{F63C748C-967B-4A7B-A90F-3EDD0F485AC6}"/>
          </ac:spMkLst>
        </pc:spChg>
        <pc:spChg chg="add del">
          <ac:chgData name="mazar iqbal" userId="86d32327b2e2f57b" providerId="LiveId" clId="{74454A43-0912-469E-96C0-CD0DA808F6AC}" dt="2025-10-11T23:02:53.743" v="1379" actId="26606"/>
          <ac:spMkLst>
            <pc:docMk/>
            <pc:sldMk cId="0" sldId="266"/>
            <ac:spMk id="22" creationId="{C0143637-4934-44E4-B909-BAF1E7B27972}"/>
          </ac:spMkLst>
        </pc:spChg>
        <pc:spChg chg="add del">
          <ac:chgData name="mazar iqbal" userId="86d32327b2e2f57b" providerId="LiveId" clId="{74454A43-0912-469E-96C0-CD0DA808F6AC}" dt="2025-10-11T23:03:53.132" v="1391" actId="26606"/>
          <ac:spMkLst>
            <pc:docMk/>
            <pc:sldMk cId="0" sldId="266"/>
            <ac:spMk id="24" creationId="{08E7A6F0-5CD3-481E-B0F2-E7F99FE675B0}"/>
          </ac:spMkLst>
        </pc:spChg>
        <pc:spChg chg="add del">
          <ac:chgData name="mazar iqbal" userId="86d32327b2e2f57b" providerId="LiveId" clId="{74454A43-0912-469E-96C0-CD0DA808F6AC}" dt="2025-10-11T23:03:53.132" v="1391" actId="26606"/>
          <ac:spMkLst>
            <pc:docMk/>
            <pc:sldMk cId="0" sldId="266"/>
            <ac:spMk id="25" creationId="{511290DF-4975-4FCD-8B8D-BBC86B836668}"/>
          </ac:spMkLst>
        </pc:spChg>
        <pc:spChg chg="add del">
          <ac:chgData name="mazar iqbal" userId="86d32327b2e2f57b" providerId="LiveId" clId="{74454A43-0912-469E-96C0-CD0DA808F6AC}" dt="2025-10-11T23:03:51.285" v="1387" actId="26606"/>
          <ac:spMkLst>
            <pc:docMk/>
            <pc:sldMk cId="0" sldId="266"/>
            <ac:spMk id="33" creationId="{8FA6667A-4D96-43DD-B751-9148E9E21067}"/>
          </ac:spMkLst>
        </pc:spChg>
        <pc:spChg chg="add del">
          <ac:chgData name="mazar iqbal" userId="86d32327b2e2f57b" providerId="LiveId" clId="{74454A43-0912-469E-96C0-CD0DA808F6AC}" dt="2025-10-11T23:03:51.285" v="1387" actId="26606"/>
          <ac:spMkLst>
            <pc:docMk/>
            <pc:sldMk cId="0" sldId="266"/>
            <ac:spMk id="37" creationId="{AEFBD590-7D64-4B04-9FCD-3B817DF014A7}"/>
          </ac:spMkLst>
        </pc:spChg>
        <pc:spChg chg="add del">
          <ac:chgData name="mazar iqbal" userId="86d32327b2e2f57b" providerId="LiveId" clId="{74454A43-0912-469E-96C0-CD0DA808F6AC}" dt="2025-10-11T23:03:51.285" v="1387" actId="26606"/>
          <ac:spMkLst>
            <pc:docMk/>
            <pc:sldMk cId="0" sldId="266"/>
            <ac:spMk id="43" creationId="{EEC4378F-1C7E-406F-B079-3E4071670E7E}"/>
          </ac:spMkLst>
        </pc:spChg>
        <pc:spChg chg="add del">
          <ac:chgData name="mazar iqbal" userId="86d32327b2e2f57b" providerId="LiveId" clId="{74454A43-0912-469E-96C0-CD0DA808F6AC}" dt="2025-10-11T23:03:53.075" v="1390" actId="26606"/>
          <ac:spMkLst>
            <pc:docMk/>
            <pc:sldMk cId="0" sldId="266"/>
            <ac:spMk id="49" creationId="{8FA6667A-4D96-43DD-B751-9148E9E21067}"/>
          </ac:spMkLst>
        </pc:spChg>
        <pc:spChg chg="add del">
          <ac:chgData name="mazar iqbal" userId="86d32327b2e2f57b" providerId="LiveId" clId="{74454A43-0912-469E-96C0-CD0DA808F6AC}" dt="2025-10-11T23:03:53.075" v="1390" actId="26606"/>
          <ac:spMkLst>
            <pc:docMk/>
            <pc:sldMk cId="0" sldId="266"/>
            <ac:spMk id="51" creationId="{AEFBD590-7D64-4B04-9FCD-3B817DF014A7}"/>
          </ac:spMkLst>
        </pc:spChg>
        <pc:spChg chg="add del">
          <ac:chgData name="mazar iqbal" userId="86d32327b2e2f57b" providerId="LiveId" clId="{74454A43-0912-469E-96C0-CD0DA808F6AC}" dt="2025-10-11T23:03:53.075" v="1390" actId="26606"/>
          <ac:spMkLst>
            <pc:docMk/>
            <pc:sldMk cId="0" sldId="266"/>
            <ac:spMk id="55" creationId="{EEC4378F-1C7E-406F-B079-3E4071670E7E}"/>
          </ac:spMkLst>
        </pc:spChg>
        <pc:spChg chg="add del">
          <ac:chgData name="mazar iqbal" userId="86d32327b2e2f57b" providerId="LiveId" clId="{74454A43-0912-469E-96C0-CD0DA808F6AC}" dt="2025-10-11T23:06:47.977" v="1401" actId="26606"/>
          <ac:spMkLst>
            <pc:docMk/>
            <pc:sldMk cId="0" sldId="266"/>
            <ac:spMk id="60" creationId="{8FA6667A-4D96-43DD-B751-9148E9E21067}"/>
          </ac:spMkLst>
        </pc:spChg>
        <pc:spChg chg="add del">
          <ac:chgData name="mazar iqbal" userId="86d32327b2e2f57b" providerId="LiveId" clId="{74454A43-0912-469E-96C0-CD0DA808F6AC}" dt="2025-10-11T23:06:47.977" v="1401" actId="26606"/>
          <ac:spMkLst>
            <pc:docMk/>
            <pc:sldMk cId="0" sldId="266"/>
            <ac:spMk id="62" creationId="{AEFBD590-7D64-4B04-9FCD-3B817DF014A7}"/>
          </ac:spMkLst>
        </pc:spChg>
        <pc:spChg chg="add del">
          <ac:chgData name="mazar iqbal" userId="86d32327b2e2f57b" providerId="LiveId" clId="{74454A43-0912-469E-96C0-CD0DA808F6AC}" dt="2025-10-11T23:06:47.977" v="1401" actId="26606"/>
          <ac:spMkLst>
            <pc:docMk/>
            <pc:sldMk cId="0" sldId="266"/>
            <ac:spMk id="64" creationId="{EEC4378F-1C7E-406F-B079-3E4071670E7E}"/>
          </ac:spMkLst>
        </pc:spChg>
        <pc:spChg chg="add del">
          <ac:chgData name="mazar iqbal" userId="86d32327b2e2f57b" providerId="LiveId" clId="{74454A43-0912-469E-96C0-CD0DA808F6AC}" dt="2025-10-11T23:06:47.917" v="1400" actId="26606"/>
          <ac:spMkLst>
            <pc:docMk/>
            <pc:sldMk cId="0" sldId="266"/>
            <ac:spMk id="74" creationId="{77980C74-AF2A-4450-847A-E743B22A26C6}"/>
          </ac:spMkLst>
        </pc:spChg>
        <pc:spChg chg="add del">
          <ac:chgData name="mazar iqbal" userId="86d32327b2e2f57b" providerId="LiveId" clId="{74454A43-0912-469E-96C0-CD0DA808F6AC}" dt="2025-10-11T23:06:47.917" v="1400" actId="26606"/>
          <ac:spMkLst>
            <pc:docMk/>
            <pc:sldMk cId="0" sldId="266"/>
            <ac:spMk id="78" creationId="{698C92D5-DA82-49A4-B257-78C3125FA231}"/>
          </ac:spMkLst>
        </pc:spChg>
        <pc:spChg chg="add">
          <ac:chgData name="mazar iqbal" userId="86d32327b2e2f57b" providerId="LiveId" clId="{74454A43-0912-469E-96C0-CD0DA808F6AC}" dt="2025-10-11T23:06:47.977" v="1401" actId="26606"/>
          <ac:spMkLst>
            <pc:docMk/>
            <pc:sldMk cId="0" sldId="266"/>
            <ac:spMk id="80" creationId="{9EE85D1E-6AE6-45FB-8F62-424732BE3A39}"/>
          </ac:spMkLst>
        </pc:spChg>
        <pc:spChg chg="add">
          <ac:chgData name="mazar iqbal" userId="86d32327b2e2f57b" providerId="LiveId" clId="{74454A43-0912-469E-96C0-CD0DA808F6AC}" dt="2025-10-11T23:06:47.977" v="1401" actId="26606"/>
          <ac:spMkLst>
            <pc:docMk/>
            <pc:sldMk cId="0" sldId="266"/>
            <ac:spMk id="81" creationId="{83E94E3B-CFA4-455A-9673-F46D27D1FD2D}"/>
          </ac:spMkLst>
        </pc:spChg>
        <pc:spChg chg="add">
          <ac:chgData name="mazar iqbal" userId="86d32327b2e2f57b" providerId="LiveId" clId="{74454A43-0912-469E-96C0-CD0DA808F6AC}" dt="2025-10-11T23:06:47.977" v="1401" actId="26606"/>
          <ac:spMkLst>
            <pc:docMk/>
            <pc:sldMk cId="0" sldId="266"/>
            <ac:spMk id="83" creationId="{5F71B8AF-24E1-4CE5-BB2F-6872EEC22ED8}"/>
          </ac:spMkLst>
        </pc:spChg>
        <pc:grpChg chg="add">
          <ac:chgData name="mazar iqbal" userId="86d32327b2e2f57b" providerId="LiveId" clId="{74454A43-0912-469E-96C0-CD0DA808F6AC}" dt="2025-10-11T23:02:53.784" v="1380" actId="26606"/>
          <ac:grpSpMkLst>
            <pc:docMk/>
            <pc:sldMk cId="0" sldId="266"/>
            <ac:grpSpMk id="12" creationId="{357CA18A-A333-4DCB-842B-76827D2ECB24}"/>
          </ac:grpSpMkLst>
        </pc:grpChg>
        <pc:grpChg chg="add del">
          <ac:chgData name="mazar iqbal" userId="86d32327b2e2f57b" providerId="LiveId" clId="{74454A43-0912-469E-96C0-CD0DA808F6AC}" dt="2025-10-11T23:06:47.917" v="1400" actId="26606"/>
          <ac:grpSpMkLst>
            <pc:docMk/>
            <pc:sldMk cId="0" sldId="266"/>
            <ac:grpSpMk id="63" creationId="{B714868C-C786-4A19-9634-7E254CDEF9FC}"/>
          </ac:grpSpMkLst>
        </pc:grpChg>
        <pc:graphicFrameChg chg="add mod modGraphic">
          <ac:chgData name="mazar iqbal" userId="86d32327b2e2f57b" providerId="LiveId" clId="{74454A43-0912-469E-96C0-CD0DA808F6AC}" dt="2025-10-12T20:38:15.264" v="1785" actId="14100"/>
          <ac:graphicFrameMkLst>
            <pc:docMk/>
            <pc:sldMk cId="0" sldId="266"/>
            <ac:graphicFrameMk id="69" creationId="{8C975F76-91B9-A328-88E2-0DBAFE8FFC21}"/>
          </ac:graphicFrameMkLst>
        </pc:graphicFrameChg>
        <pc:picChg chg="add del">
          <ac:chgData name="mazar iqbal" userId="86d32327b2e2f57b" providerId="LiveId" clId="{74454A43-0912-469E-96C0-CD0DA808F6AC}" dt="2025-10-11T23:02:52" v="1377" actId="26606"/>
          <ac:picMkLst>
            <pc:docMk/>
            <pc:sldMk cId="0" sldId="266"/>
            <ac:picMk id="5" creationId="{570317C6-53BB-C1C8-4927-70D7EC95FBC2}"/>
          </ac:picMkLst>
        </pc:picChg>
        <pc:picChg chg="add del">
          <ac:chgData name="mazar iqbal" userId="86d32327b2e2f57b" providerId="LiveId" clId="{74454A43-0912-469E-96C0-CD0DA808F6AC}" dt="2025-10-11T23:03:51.345" v="1388" actId="26606"/>
          <ac:picMkLst>
            <pc:docMk/>
            <pc:sldMk cId="0" sldId="266"/>
            <ac:picMk id="20" creationId="{777388F0-3C55-4750-BA8E-E03F237CFD65}"/>
          </ac:picMkLst>
        </pc:picChg>
        <pc:picChg chg="add del">
          <ac:chgData name="mazar iqbal" userId="86d32327b2e2f57b" providerId="LiveId" clId="{74454A43-0912-469E-96C0-CD0DA808F6AC}" dt="2025-10-11T23:03:51.285" v="1387" actId="26606"/>
          <ac:picMkLst>
            <pc:docMk/>
            <pc:sldMk cId="0" sldId="266"/>
            <ac:picMk id="30" creationId="{3B69C684-E8A2-890D-4A32-84F1FA0D730E}"/>
          </ac:picMkLst>
        </pc:picChg>
        <pc:picChg chg="del">
          <ac:chgData name="mazar iqbal" userId="86d32327b2e2f57b" providerId="LiveId" clId="{74454A43-0912-469E-96C0-CD0DA808F6AC}" dt="2025-10-11T23:03:51.285" v="1387" actId="26606"/>
          <ac:picMkLst>
            <pc:docMk/>
            <pc:sldMk cId="0" sldId="266"/>
            <ac:picMk id="45" creationId="{53C3DC53-9A76-405B-8E26-288104344C4F}"/>
          </ac:picMkLst>
        </pc:picChg>
        <pc:picChg chg="del">
          <ac:chgData name="mazar iqbal" userId="86d32327b2e2f57b" providerId="LiveId" clId="{74454A43-0912-469E-96C0-CD0DA808F6AC}" dt="2025-10-11T23:03:53.075" v="1390" actId="26606"/>
          <ac:picMkLst>
            <pc:docMk/>
            <pc:sldMk cId="0" sldId="266"/>
            <ac:picMk id="56" creationId="{0C055B41-49B2-B1AD-7296-155BF6684D27}"/>
          </ac:picMkLst>
        </pc:picChg>
        <pc:picChg chg="add del">
          <ac:chgData name="mazar iqbal" userId="86d32327b2e2f57b" providerId="LiveId" clId="{74454A43-0912-469E-96C0-CD0DA808F6AC}" dt="2025-10-11T23:03:53.075" v="1390" actId="26606"/>
          <ac:picMkLst>
            <pc:docMk/>
            <pc:sldMk cId="0" sldId="266"/>
            <ac:picMk id="57" creationId="{53C3DC53-9A76-405B-8E26-288104344C4F}"/>
          </ac:picMkLst>
        </pc:picChg>
        <pc:picChg chg="add del">
          <ac:chgData name="mazar iqbal" userId="86d32327b2e2f57b" providerId="LiveId" clId="{74454A43-0912-469E-96C0-CD0DA808F6AC}" dt="2025-10-11T23:06:29.279" v="1398" actId="478"/>
          <ac:picMkLst>
            <pc:docMk/>
            <pc:sldMk cId="0" sldId="266"/>
            <ac:picMk id="65" creationId="{B1122A61-C5FD-8E9B-4052-1573F7C4ACE6}"/>
          </ac:picMkLst>
        </pc:picChg>
        <pc:picChg chg="add del">
          <ac:chgData name="mazar iqbal" userId="86d32327b2e2f57b" providerId="LiveId" clId="{74454A43-0912-469E-96C0-CD0DA808F6AC}" dt="2025-10-11T23:06:47.977" v="1401" actId="26606"/>
          <ac:picMkLst>
            <pc:docMk/>
            <pc:sldMk cId="0" sldId="266"/>
            <ac:picMk id="66" creationId="{53C3DC53-9A76-405B-8E26-288104344C4F}"/>
          </ac:picMkLst>
        </pc:picChg>
        <pc:picChg chg="add">
          <ac:chgData name="mazar iqbal" userId="86d32327b2e2f57b" providerId="LiveId" clId="{74454A43-0912-469E-96C0-CD0DA808F6AC}" dt="2025-10-11T23:06:47.977" v="1401" actId="26606"/>
          <ac:picMkLst>
            <pc:docMk/>
            <pc:sldMk cId="0" sldId="266"/>
            <ac:picMk id="84" creationId="{46827CF0-2230-41FD-8518-1B5AD476908B}"/>
          </ac:picMkLst>
        </pc:picChg>
        <pc:cxnChg chg="add del">
          <ac:chgData name="mazar iqbal" userId="86d32327b2e2f57b" providerId="LiveId" clId="{74454A43-0912-469E-96C0-CD0DA808F6AC}" dt="2025-10-11T23:02:52" v="1377" actId="26606"/>
          <ac:cxnSpMkLst>
            <pc:docMk/>
            <pc:sldMk cId="0" sldId="266"/>
            <ac:cxnSpMk id="17" creationId="{D33AC32D-5F44-45F7-A0BD-7C11A86BED57}"/>
          </ac:cxnSpMkLst>
        </pc:cxnChg>
        <pc:cxnChg chg="add">
          <ac:chgData name="mazar iqbal" userId="86d32327b2e2f57b" providerId="LiveId" clId="{74454A43-0912-469E-96C0-CD0DA808F6AC}" dt="2025-10-11T23:02:53.784" v="1380" actId="26606"/>
          <ac:cxnSpMkLst>
            <pc:docMk/>
            <pc:sldMk cId="0" sldId="266"/>
            <ac:cxnSpMk id="18" creationId="{05C73161-1E4E-4E6A-91B2-E885CF8FFBA6}"/>
          </ac:cxnSpMkLst>
        </pc:cxnChg>
        <pc:cxnChg chg="del">
          <ac:chgData name="mazar iqbal" userId="86d32327b2e2f57b" providerId="LiveId" clId="{74454A43-0912-469E-96C0-CD0DA808F6AC}" dt="2025-10-11T23:06:33.599" v="1399" actId="26606"/>
          <ac:cxnSpMkLst>
            <pc:docMk/>
            <pc:sldMk cId="0" sldId="266"/>
            <ac:cxnSpMk id="61" creationId="{37407F98-9989-4161-8760-59CB100E1335}"/>
          </ac:cxnSpMkLst>
        </pc:cxnChg>
        <pc:cxnChg chg="add">
          <ac:chgData name="mazar iqbal" userId="86d32327b2e2f57b" providerId="LiveId" clId="{74454A43-0912-469E-96C0-CD0DA808F6AC}" dt="2025-10-11T23:06:47.917" v="1400" actId="26606"/>
          <ac:cxnSpMkLst>
            <pc:docMk/>
            <pc:sldMk cId="0" sldId="266"/>
            <ac:cxnSpMk id="67" creationId="{01D6852A-228F-4B9A-A8F8-3617243673D9}"/>
          </ac:cxnSpMkLst>
        </pc:cxnChg>
      </pc:sldChg>
    </pc:docChg>
  </pc:docChgLst>
</pc:chgInfo>
</file>

<file path=ppt/diagrams/colors1.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B680F5AB-BDA7-4378-88B9-A554509C530F}" type="doc">
      <dgm:prSet loTypeId="urn:microsoft.com/office/officeart/2008/layout/LinedList" loCatId="list" qsTypeId="urn:microsoft.com/office/officeart/2005/8/quickstyle/simple4" qsCatId="simple" csTypeId="urn:microsoft.com/office/officeart/2005/8/colors/colorful2" csCatId="colorful" phldr="1"/>
      <dgm:spPr/>
      <dgm:t>
        <a:bodyPr/>
        <a:lstStyle/>
        <a:p>
          <a:endParaRPr lang="en-US"/>
        </a:p>
      </dgm:t>
    </dgm:pt>
    <dgm:pt modelId="{C87AC7AF-3D4D-456D-AC67-D27B63D5F05C}">
      <dgm:prSet custT="1"/>
      <dgm:spPr/>
      <dgm:t>
        <a:bodyPr/>
        <a:lstStyle/>
        <a:p>
          <a:r>
            <a:rPr lang="en-US" sz="1100" dirty="0">
              <a:latin typeface="Arial" panose="020B0604020202020204" pitchFamily="34" charset="0"/>
              <a:cs typeface="Arial" panose="020B0604020202020204" pitchFamily="34" charset="0"/>
            </a:rPr>
            <a:t>Ainsworth, M. D. S. </a:t>
          </a:r>
          <a:r>
            <a:rPr lang="en-US" sz="1100" dirty="0" err="1">
              <a:latin typeface="Arial" panose="020B0604020202020204" pitchFamily="34" charset="0"/>
              <a:cs typeface="Arial" panose="020B0604020202020204" pitchFamily="34" charset="0"/>
            </a:rPr>
            <a:t>Blehar</a:t>
          </a:r>
          <a:r>
            <a:rPr lang="en-US" sz="1100" dirty="0">
              <a:latin typeface="Arial" panose="020B0604020202020204" pitchFamily="34" charset="0"/>
              <a:cs typeface="Arial" panose="020B0604020202020204" pitchFamily="34" charset="0"/>
            </a:rPr>
            <a:t>, M. C., Waters, E. &amp; Wall, S. (1978)  Patterns of attachment: A psychological study of strange situation. Hillsdale, NJ: Lawrence Erlbaum</a:t>
          </a:r>
          <a:r>
            <a:rPr lang="en-US" sz="1300" dirty="0"/>
            <a:t>.</a:t>
          </a:r>
        </a:p>
      </dgm:t>
    </dgm:pt>
    <dgm:pt modelId="{7F5E243F-529C-4BBF-BB10-FA07631AA517}" type="parTrans" cxnId="{5D6A91E6-140C-4560-B337-7698FF316250}">
      <dgm:prSet/>
      <dgm:spPr/>
      <dgm:t>
        <a:bodyPr/>
        <a:lstStyle/>
        <a:p>
          <a:endParaRPr lang="en-US"/>
        </a:p>
      </dgm:t>
    </dgm:pt>
    <dgm:pt modelId="{89822EE1-A91F-4E6F-838C-569E3E3A3138}" type="sibTrans" cxnId="{5D6A91E6-140C-4560-B337-7698FF316250}">
      <dgm:prSet/>
      <dgm:spPr/>
      <dgm:t>
        <a:bodyPr/>
        <a:lstStyle/>
        <a:p>
          <a:endParaRPr lang="en-US"/>
        </a:p>
      </dgm:t>
    </dgm:pt>
    <dgm:pt modelId="{1AC09D4A-9BDC-4A23-A238-9D5AB74C5CA1}">
      <dgm:prSet custT="1"/>
      <dgm:spPr/>
      <dgm:t>
        <a:bodyPr/>
        <a:lstStyle/>
        <a:p>
          <a:r>
            <a:rPr lang="en-US" sz="1100" dirty="0">
              <a:latin typeface="Arial" panose="020B0604020202020204" pitchFamily="34" charset="0"/>
              <a:cs typeface="Arial" panose="020B0604020202020204" pitchFamily="34" charset="0"/>
            </a:rPr>
            <a:t>Bowlby, J. (1969). Attachment and loss: Volume 1. Attachment .New York  Basic Books.</a:t>
          </a:r>
        </a:p>
        <a:p>
          <a:endParaRPr lang="en-US" sz="1100" dirty="0">
            <a:latin typeface="Arial" panose="020B0604020202020204" pitchFamily="34" charset="0"/>
            <a:cs typeface="Arial" panose="020B0604020202020204" pitchFamily="34" charset="0"/>
          </a:endParaRPr>
        </a:p>
      </dgm:t>
    </dgm:pt>
    <dgm:pt modelId="{D6032E21-AF81-4FB2-A82C-4C58FA6032E1}" type="parTrans" cxnId="{CC60822A-CCDE-4A14-8FC3-DE4B75E6BBC0}">
      <dgm:prSet/>
      <dgm:spPr/>
      <dgm:t>
        <a:bodyPr/>
        <a:lstStyle/>
        <a:p>
          <a:endParaRPr lang="en-US"/>
        </a:p>
      </dgm:t>
    </dgm:pt>
    <dgm:pt modelId="{34E88589-1D7F-4032-BC27-7F5687D4C11F}" type="sibTrans" cxnId="{CC60822A-CCDE-4A14-8FC3-DE4B75E6BBC0}">
      <dgm:prSet/>
      <dgm:spPr/>
      <dgm:t>
        <a:bodyPr/>
        <a:lstStyle/>
        <a:p>
          <a:endParaRPr lang="en-US"/>
        </a:p>
      </dgm:t>
    </dgm:pt>
    <dgm:pt modelId="{E3A02DEB-6BFF-4279-8259-AAF1CEE54076}">
      <dgm:prSet custT="1"/>
      <dgm:spPr/>
      <dgm:t>
        <a:bodyPr/>
        <a:lstStyle/>
        <a:p>
          <a:r>
            <a:rPr lang="en-US" sz="1100" dirty="0">
              <a:latin typeface="Arial" panose="020B0604020202020204" pitchFamily="34" charset="0"/>
              <a:cs typeface="Arial" panose="020B0604020202020204" pitchFamily="34" charset="0"/>
            </a:rPr>
            <a:t>Erikson, E. H. (1950)  Childhood and society. New York W. W. Norton &amp; company.</a:t>
          </a:r>
        </a:p>
      </dgm:t>
    </dgm:pt>
    <dgm:pt modelId="{BD9AE4B0-D7CF-4AA0-B6AB-9FD6F2C58920}" type="parTrans" cxnId="{937CA5A3-6FED-4119-BB92-4C601AD569CB}">
      <dgm:prSet/>
      <dgm:spPr/>
      <dgm:t>
        <a:bodyPr/>
        <a:lstStyle/>
        <a:p>
          <a:endParaRPr lang="en-US"/>
        </a:p>
      </dgm:t>
    </dgm:pt>
    <dgm:pt modelId="{3A51196A-63F2-4BFA-9C6F-AA5888077791}" type="sibTrans" cxnId="{937CA5A3-6FED-4119-BB92-4C601AD569CB}">
      <dgm:prSet/>
      <dgm:spPr/>
      <dgm:t>
        <a:bodyPr/>
        <a:lstStyle/>
        <a:p>
          <a:endParaRPr lang="en-US"/>
        </a:p>
      </dgm:t>
    </dgm:pt>
    <dgm:pt modelId="{1A04B110-65A7-4C30-ADD8-21AD09FF5ECA}">
      <dgm:prSet custT="1"/>
      <dgm:spPr/>
      <dgm:t>
        <a:bodyPr/>
        <a:lstStyle/>
        <a:p>
          <a:r>
            <a:rPr lang="en-US" sz="1100" dirty="0">
              <a:latin typeface="Arial" panose="020B0604020202020204" pitchFamily="34" charset="0"/>
              <a:cs typeface="Arial" panose="020B0604020202020204" pitchFamily="34" charset="0"/>
            </a:rPr>
            <a:t>Main, M. &amp; Solomon, J. (1990) Procedures for identifying infants as disorganized/ disoriented, in Greenberg, M.T. Cicchetti, D. and Cummings  Attachment in the preschool years: Theory, research and intervention. University of Chicago Press, pp. 121-160.</a:t>
          </a:r>
        </a:p>
      </dgm:t>
    </dgm:pt>
    <dgm:pt modelId="{DC29ADF5-E7C9-4493-B876-6CFA3D947520}" type="parTrans" cxnId="{7A933C36-01E7-460F-81C6-6B2B9603D22F}">
      <dgm:prSet/>
      <dgm:spPr/>
      <dgm:t>
        <a:bodyPr/>
        <a:lstStyle/>
        <a:p>
          <a:endParaRPr lang="en-US"/>
        </a:p>
      </dgm:t>
    </dgm:pt>
    <dgm:pt modelId="{81D7E8CD-53A9-406F-8AA5-334513511F8A}" type="sibTrans" cxnId="{7A933C36-01E7-460F-81C6-6B2B9603D22F}">
      <dgm:prSet/>
      <dgm:spPr/>
      <dgm:t>
        <a:bodyPr/>
        <a:lstStyle/>
        <a:p>
          <a:endParaRPr lang="en-US"/>
        </a:p>
      </dgm:t>
    </dgm:pt>
    <dgm:pt modelId="{F1205807-66F1-45D7-B789-A727E558A1FD}">
      <dgm:prSet custT="1"/>
      <dgm:spPr/>
      <dgm:t>
        <a:bodyPr/>
        <a:lstStyle/>
        <a:p>
          <a:r>
            <a:rPr lang="en-US" sz="1100" dirty="0">
              <a:latin typeface="Arial" panose="020B0604020202020204" pitchFamily="34" charset="0"/>
              <a:cs typeface="Arial" panose="020B0604020202020204" pitchFamily="34" charset="0"/>
            </a:rPr>
            <a:t>Piaget, J. (1952)  The origins of intelligence in children. New York International  Universities Press.</a:t>
          </a:r>
        </a:p>
        <a:p>
          <a:endParaRPr lang="en-US" sz="1100" dirty="0">
            <a:latin typeface="Arial" panose="020B0604020202020204" pitchFamily="34" charset="0"/>
            <a:cs typeface="Arial" panose="020B0604020202020204" pitchFamily="34" charset="0"/>
          </a:endParaRPr>
        </a:p>
        <a:p>
          <a:endParaRPr lang="en-US" sz="1100" dirty="0">
            <a:latin typeface="Arial" panose="020B0604020202020204" pitchFamily="34" charset="0"/>
            <a:cs typeface="Arial" panose="020B0604020202020204" pitchFamily="34" charset="0"/>
          </a:endParaRPr>
        </a:p>
        <a:p>
          <a:endParaRPr lang="en-US" sz="1100" dirty="0">
            <a:latin typeface="Arial" panose="020B0604020202020204" pitchFamily="34" charset="0"/>
            <a:cs typeface="Arial" panose="020B0604020202020204" pitchFamily="34" charset="0"/>
          </a:endParaRPr>
        </a:p>
        <a:p>
          <a:endParaRPr lang="en-US" sz="1100" dirty="0">
            <a:latin typeface="Arial" panose="020B0604020202020204" pitchFamily="34" charset="0"/>
            <a:cs typeface="Arial" panose="020B0604020202020204" pitchFamily="34" charset="0"/>
          </a:endParaRPr>
        </a:p>
        <a:p>
          <a:endParaRPr lang="en-US" sz="1100" dirty="0">
            <a:latin typeface="Arial" panose="020B0604020202020204" pitchFamily="34" charset="0"/>
            <a:cs typeface="Arial" panose="020B0604020202020204" pitchFamily="34" charset="0"/>
          </a:endParaRPr>
        </a:p>
        <a:p>
          <a:endParaRPr lang="en-US" sz="1100" dirty="0">
            <a:latin typeface="Arial" panose="020B0604020202020204" pitchFamily="34" charset="0"/>
            <a:cs typeface="Arial" panose="020B0604020202020204" pitchFamily="34" charset="0"/>
          </a:endParaRPr>
        </a:p>
        <a:p>
          <a:endParaRPr lang="en-US" sz="1100" dirty="0">
            <a:latin typeface="Arial" panose="020B0604020202020204" pitchFamily="34" charset="0"/>
            <a:cs typeface="Arial" panose="020B0604020202020204" pitchFamily="34" charset="0"/>
          </a:endParaRPr>
        </a:p>
        <a:p>
          <a:endParaRPr lang="en-US" sz="1100" dirty="0">
            <a:latin typeface="Arial" panose="020B0604020202020204" pitchFamily="34" charset="0"/>
            <a:cs typeface="Arial" panose="020B0604020202020204" pitchFamily="34" charset="0"/>
          </a:endParaRPr>
        </a:p>
        <a:p>
          <a:endParaRPr lang="en-US" sz="1100" dirty="0">
            <a:latin typeface="Arial" panose="020B0604020202020204" pitchFamily="34" charset="0"/>
            <a:cs typeface="Arial" panose="020B0604020202020204" pitchFamily="34" charset="0"/>
          </a:endParaRPr>
        </a:p>
        <a:p>
          <a:endParaRPr lang="en-US" sz="1100" dirty="0">
            <a:latin typeface="Arial" panose="020B0604020202020204" pitchFamily="34" charset="0"/>
            <a:cs typeface="Arial" panose="020B0604020202020204" pitchFamily="34" charset="0"/>
          </a:endParaRPr>
        </a:p>
        <a:p>
          <a:endParaRPr lang="en-US" sz="1100" dirty="0">
            <a:latin typeface="Arial" panose="020B0604020202020204" pitchFamily="34" charset="0"/>
            <a:cs typeface="Arial" panose="020B0604020202020204" pitchFamily="34" charset="0"/>
          </a:endParaRPr>
        </a:p>
        <a:p>
          <a:endParaRPr lang="en-US" sz="1100" dirty="0">
            <a:latin typeface="Arial" panose="020B0604020202020204" pitchFamily="34" charset="0"/>
            <a:cs typeface="Arial" panose="020B0604020202020204" pitchFamily="34" charset="0"/>
          </a:endParaRPr>
        </a:p>
        <a:p>
          <a:endParaRPr lang="en-US" sz="1100" dirty="0">
            <a:latin typeface="Arial" panose="020B0604020202020204" pitchFamily="34" charset="0"/>
            <a:cs typeface="Arial" panose="020B0604020202020204" pitchFamily="34" charset="0"/>
          </a:endParaRPr>
        </a:p>
        <a:p>
          <a:endParaRPr lang="en-US" sz="1100" dirty="0">
            <a:latin typeface="Arial" panose="020B0604020202020204" pitchFamily="34" charset="0"/>
            <a:cs typeface="Arial" panose="020B0604020202020204" pitchFamily="34" charset="0"/>
          </a:endParaRPr>
        </a:p>
        <a:p>
          <a:endParaRPr lang="en-US" sz="1100" dirty="0">
            <a:latin typeface="Arial" panose="020B0604020202020204" pitchFamily="34" charset="0"/>
            <a:cs typeface="Arial" panose="020B0604020202020204" pitchFamily="34" charset="0"/>
          </a:endParaRPr>
        </a:p>
      </dgm:t>
    </dgm:pt>
    <dgm:pt modelId="{D00EEDBC-8380-4C01-B12C-BA022DB7EC90}" type="parTrans" cxnId="{0FBC9FF2-AB15-460B-B9A6-379097BF5B48}">
      <dgm:prSet/>
      <dgm:spPr/>
      <dgm:t>
        <a:bodyPr/>
        <a:lstStyle/>
        <a:p>
          <a:endParaRPr lang="en-US"/>
        </a:p>
      </dgm:t>
    </dgm:pt>
    <dgm:pt modelId="{69949E02-DC39-433A-A621-BB92F34001F2}" type="sibTrans" cxnId="{0FBC9FF2-AB15-460B-B9A6-379097BF5B48}">
      <dgm:prSet/>
      <dgm:spPr/>
      <dgm:t>
        <a:bodyPr/>
        <a:lstStyle/>
        <a:p>
          <a:endParaRPr lang="en-US"/>
        </a:p>
      </dgm:t>
    </dgm:pt>
    <dgm:pt modelId="{999C572B-385C-453B-B2B5-33601E82C573}">
      <dgm:prSet custT="1"/>
      <dgm:spPr/>
      <dgm:t>
        <a:bodyPr/>
        <a:lstStyle/>
        <a:p>
          <a:r>
            <a:rPr lang="en-US" sz="1100" dirty="0">
              <a:latin typeface="Arial" panose="020B0604020202020204" pitchFamily="34" charset="0"/>
              <a:cs typeface="Arial" panose="020B0604020202020204" pitchFamily="34" charset="0"/>
            </a:rPr>
            <a:t>Rutter, M. (1981)  Maternal deprivation reassessed (2nd ed.). Harmondsworth: Penguin.</a:t>
          </a:r>
        </a:p>
      </dgm:t>
    </dgm:pt>
    <dgm:pt modelId="{E862F3A7-CDE0-493D-847C-6D74AB2524EE}" type="parTrans" cxnId="{03A70079-6184-46B3-9438-94CDF692D437}">
      <dgm:prSet/>
      <dgm:spPr/>
      <dgm:t>
        <a:bodyPr/>
        <a:lstStyle/>
        <a:p>
          <a:endParaRPr lang="en-US"/>
        </a:p>
      </dgm:t>
    </dgm:pt>
    <dgm:pt modelId="{E2DE7DD5-F808-47EE-8669-4669F7744967}" type="sibTrans" cxnId="{03A70079-6184-46B3-9438-94CDF692D437}">
      <dgm:prSet/>
      <dgm:spPr/>
      <dgm:t>
        <a:bodyPr/>
        <a:lstStyle/>
        <a:p>
          <a:endParaRPr lang="en-US"/>
        </a:p>
      </dgm:t>
    </dgm:pt>
    <dgm:pt modelId="{1734C3C6-1FD9-492A-8623-05AD2E648858}">
      <dgm:prSet custT="1"/>
      <dgm:spPr/>
      <dgm:t>
        <a:bodyPr/>
        <a:lstStyle/>
        <a:p>
          <a:r>
            <a:rPr lang="en-US" sz="1100" dirty="0">
              <a:latin typeface="Arial" panose="020B0604020202020204" pitchFamily="34" charset="0"/>
              <a:cs typeface="Arial" panose="020B0604020202020204" pitchFamily="34" charset="0"/>
            </a:rPr>
            <a:t>Schaffer, H. R., &amp; Emerson, P. E. (1964) The development of social Attachments in infancy; Monographs of society for research in child Development, 29(3), 1–77.</a:t>
          </a:r>
        </a:p>
      </dgm:t>
    </dgm:pt>
    <dgm:pt modelId="{05F430FE-DA05-443A-978D-5DA7157C0ACB}" type="parTrans" cxnId="{41E45513-38C3-4B25-B5CA-F502D74FDEF1}">
      <dgm:prSet/>
      <dgm:spPr/>
      <dgm:t>
        <a:bodyPr/>
        <a:lstStyle/>
        <a:p>
          <a:endParaRPr lang="en-US"/>
        </a:p>
      </dgm:t>
    </dgm:pt>
    <dgm:pt modelId="{8BB98C8A-2062-414C-8933-625369979517}" type="sibTrans" cxnId="{41E45513-38C3-4B25-B5CA-F502D74FDEF1}">
      <dgm:prSet/>
      <dgm:spPr/>
      <dgm:t>
        <a:bodyPr/>
        <a:lstStyle/>
        <a:p>
          <a:endParaRPr lang="en-US"/>
        </a:p>
      </dgm:t>
    </dgm:pt>
    <dgm:pt modelId="{FED57B4F-821C-4156-AA86-2F1AEABFB5FA}">
      <dgm:prSet custT="1"/>
      <dgm:spPr/>
      <dgm:t>
        <a:bodyPr/>
        <a:lstStyle/>
        <a:p>
          <a:r>
            <a:rPr lang="en-US" sz="1100" dirty="0">
              <a:latin typeface="Arial" panose="020B0604020202020204" pitchFamily="34" charset="0"/>
              <a:cs typeface="Arial" panose="020B0604020202020204" pitchFamily="34" charset="0"/>
            </a:rPr>
            <a:t>Takahashi, K. (1990). Are the key assumptions of the Strange Situation procedure universal? A view from Japanese research. Human Development, 33(1), 23–30</a:t>
          </a:r>
          <a:r>
            <a:rPr lang="en-US" sz="800" dirty="0"/>
            <a:t>.</a:t>
          </a:r>
        </a:p>
      </dgm:t>
    </dgm:pt>
    <dgm:pt modelId="{24C36864-5A11-4F2D-B828-D953359C93CA}" type="parTrans" cxnId="{E969FCC7-1025-494F-AF4E-CA09816683C7}">
      <dgm:prSet/>
      <dgm:spPr/>
      <dgm:t>
        <a:bodyPr/>
        <a:lstStyle/>
        <a:p>
          <a:endParaRPr lang="en-US"/>
        </a:p>
      </dgm:t>
    </dgm:pt>
    <dgm:pt modelId="{AFAB541B-24C3-41DD-8451-F6EEC92F73C1}" type="sibTrans" cxnId="{E969FCC7-1025-494F-AF4E-CA09816683C7}">
      <dgm:prSet/>
      <dgm:spPr/>
      <dgm:t>
        <a:bodyPr/>
        <a:lstStyle/>
        <a:p>
          <a:endParaRPr lang="en-US"/>
        </a:p>
      </dgm:t>
    </dgm:pt>
    <dgm:pt modelId="{0ABFDB71-4288-4D59-8E77-B8FBD3A20211}">
      <dgm:prSet custT="1"/>
      <dgm:spPr/>
      <dgm:t>
        <a:bodyPr/>
        <a:lstStyle/>
        <a:p>
          <a:r>
            <a:rPr lang="en-US" sz="1100" dirty="0">
              <a:latin typeface="Arial" panose="020B0604020202020204" pitchFamily="34" charset="0"/>
              <a:cs typeface="Arial" panose="020B0604020202020204" pitchFamily="34" charset="0"/>
            </a:rPr>
            <a:t> Vygotsky, L. S. (1978)  Mind in society: The development of higher psychological process. Cambridge, MA: Harvard University Press.</a:t>
          </a:r>
        </a:p>
      </dgm:t>
    </dgm:pt>
    <dgm:pt modelId="{80D9391A-ABBF-4CFF-8C2E-B03D07904A67}" type="parTrans" cxnId="{64FF749C-B2DF-49BA-9981-F3392EFE387E}">
      <dgm:prSet/>
      <dgm:spPr/>
      <dgm:t>
        <a:bodyPr/>
        <a:lstStyle/>
        <a:p>
          <a:endParaRPr lang="en-US"/>
        </a:p>
      </dgm:t>
    </dgm:pt>
    <dgm:pt modelId="{D06EE61F-22D5-457D-9041-4BAF890E90FE}" type="sibTrans" cxnId="{64FF749C-B2DF-49BA-9981-F3392EFE387E}">
      <dgm:prSet/>
      <dgm:spPr/>
      <dgm:t>
        <a:bodyPr/>
        <a:lstStyle/>
        <a:p>
          <a:endParaRPr lang="en-US"/>
        </a:p>
      </dgm:t>
    </dgm:pt>
    <dgm:pt modelId="{BBAA351F-8BD0-4C3A-8EBE-960F0DB7E547}" type="pres">
      <dgm:prSet presAssocID="{B680F5AB-BDA7-4378-88B9-A554509C530F}" presName="vert0" presStyleCnt="0">
        <dgm:presLayoutVars>
          <dgm:dir/>
          <dgm:animOne val="branch"/>
          <dgm:animLvl val="lvl"/>
        </dgm:presLayoutVars>
      </dgm:prSet>
      <dgm:spPr/>
    </dgm:pt>
    <dgm:pt modelId="{99348346-0BE4-4F8F-9499-C37F7CD8F70E}" type="pres">
      <dgm:prSet presAssocID="{C87AC7AF-3D4D-456D-AC67-D27B63D5F05C}" presName="thickLine" presStyleLbl="alignNode1" presStyleIdx="0" presStyleCnt="9"/>
      <dgm:spPr/>
    </dgm:pt>
    <dgm:pt modelId="{1F5812EB-9CDD-489E-916A-11EAFF1006F5}" type="pres">
      <dgm:prSet presAssocID="{C87AC7AF-3D4D-456D-AC67-D27B63D5F05C}" presName="horz1" presStyleCnt="0"/>
      <dgm:spPr/>
    </dgm:pt>
    <dgm:pt modelId="{F6385038-CC72-4B6E-AA94-3FCE4D667F1C}" type="pres">
      <dgm:prSet presAssocID="{C87AC7AF-3D4D-456D-AC67-D27B63D5F05C}" presName="tx1" presStyleLbl="revTx" presStyleIdx="0" presStyleCnt="9" custScaleY="89139"/>
      <dgm:spPr/>
    </dgm:pt>
    <dgm:pt modelId="{9EC6EBBA-9AC6-4F94-B0FD-0B36BDF86736}" type="pres">
      <dgm:prSet presAssocID="{C87AC7AF-3D4D-456D-AC67-D27B63D5F05C}" presName="vert1" presStyleCnt="0"/>
      <dgm:spPr/>
    </dgm:pt>
    <dgm:pt modelId="{FA913ED2-B953-42A4-BCC0-24166012A366}" type="pres">
      <dgm:prSet presAssocID="{1AC09D4A-9BDC-4A23-A238-9D5AB74C5CA1}" presName="thickLine" presStyleLbl="alignNode1" presStyleIdx="1" presStyleCnt="9"/>
      <dgm:spPr/>
    </dgm:pt>
    <dgm:pt modelId="{9A17103F-C96C-4FE1-8A1C-8DF3A5FB8DDE}" type="pres">
      <dgm:prSet presAssocID="{1AC09D4A-9BDC-4A23-A238-9D5AB74C5CA1}" presName="horz1" presStyleCnt="0"/>
      <dgm:spPr/>
    </dgm:pt>
    <dgm:pt modelId="{07BCC664-4B7E-4707-8DAD-714F6128D8A6}" type="pres">
      <dgm:prSet presAssocID="{1AC09D4A-9BDC-4A23-A238-9D5AB74C5CA1}" presName="tx1" presStyleLbl="revTx" presStyleIdx="1" presStyleCnt="9" custScaleY="64343"/>
      <dgm:spPr/>
    </dgm:pt>
    <dgm:pt modelId="{7B724D4C-7104-442B-A568-91FF82C07843}" type="pres">
      <dgm:prSet presAssocID="{1AC09D4A-9BDC-4A23-A238-9D5AB74C5CA1}" presName="vert1" presStyleCnt="0"/>
      <dgm:spPr/>
    </dgm:pt>
    <dgm:pt modelId="{3F3CE01B-8E6E-415B-BCB2-6CC078B90566}" type="pres">
      <dgm:prSet presAssocID="{E3A02DEB-6BFF-4279-8259-AAF1CEE54076}" presName="thickLine" presStyleLbl="alignNode1" presStyleIdx="2" presStyleCnt="9"/>
      <dgm:spPr/>
    </dgm:pt>
    <dgm:pt modelId="{51BA5A6B-F3C1-45B8-947B-068765C1280B}" type="pres">
      <dgm:prSet presAssocID="{E3A02DEB-6BFF-4279-8259-AAF1CEE54076}" presName="horz1" presStyleCnt="0"/>
      <dgm:spPr/>
    </dgm:pt>
    <dgm:pt modelId="{72FA3947-AB92-42BE-B971-0C89002199DB}" type="pres">
      <dgm:prSet presAssocID="{E3A02DEB-6BFF-4279-8259-AAF1CEE54076}" presName="tx1" presStyleLbl="revTx" presStyleIdx="2" presStyleCnt="9" custScaleX="93005" custScaleY="68136"/>
      <dgm:spPr/>
    </dgm:pt>
    <dgm:pt modelId="{4C683802-12BB-4866-8694-39B564DDB196}" type="pres">
      <dgm:prSet presAssocID="{E3A02DEB-6BFF-4279-8259-AAF1CEE54076}" presName="vert1" presStyleCnt="0"/>
      <dgm:spPr/>
    </dgm:pt>
    <dgm:pt modelId="{3AE233F1-14D9-4163-B3A1-E0B7BD3237A2}" type="pres">
      <dgm:prSet presAssocID="{1A04B110-65A7-4C30-ADD8-21AD09FF5ECA}" presName="thickLine" presStyleLbl="alignNode1" presStyleIdx="3" presStyleCnt="9"/>
      <dgm:spPr/>
    </dgm:pt>
    <dgm:pt modelId="{5289C5D7-1FEF-4106-AC58-AD02D9A1EB69}" type="pres">
      <dgm:prSet presAssocID="{1A04B110-65A7-4C30-ADD8-21AD09FF5ECA}" presName="horz1" presStyleCnt="0"/>
      <dgm:spPr/>
    </dgm:pt>
    <dgm:pt modelId="{81268C85-E6FA-46BD-9902-272BDF67C278}" type="pres">
      <dgm:prSet presAssocID="{1A04B110-65A7-4C30-ADD8-21AD09FF5ECA}" presName="tx1" presStyleLbl="revTx" presStyleIdx="3" presStyleCnt="9" custScaleY="105610"/>
      <dgm:spPr/>
    </dgm:pt>
    <dgm:pt modelId="{FBEC0F8B-FF86-4385-99E9-9FB2DEB8CF7E}" type="pres">
      <dgm:prSet presAssocID="{1A04B110-65A7-4C30-ADD8-21AD09FF5ECA}" presName="vert1" presStyleCnt="0"/>
      <dgm:spPr/>
    </dgm:pt>
    <dgm:pt modelId="{55949EE5-0E07-4353-90DF-26743F4C3DAE}" type="pres">
      <dgm:prSet presAssocID="{F1205807-66F1-45D7-B789-A727E558A1FD}" presName="thickLine" presStyleLbl="alignNode1" presStyleIdx="4" presStyleCnt="9"/>
      <dgm:spPr/>
    </dgm:pt>
    <dgm:pt modelId="{36731B17-FD95-464B-B6F4-787401F1083F}" type="pres">
      <dgm:prSet presAssocID="{F1205807-66F1-45D7-B789-A727E558A1FD}" presName="horz1" presStyleCnt="0"/>
      <dgm:spPr/>
    </dgm:pt>
    <dgm:pt modelId="{C4998CF7-152A-4F24-B1FB-97AF1C54852D}" type="pres">
      <dgm:prSet presAssocID="{F1205807-66F1-45D7-B789-A727E558A1FD}" presName="tx1" presStyleLbl="revTx" presStyleIdx="4" presStyleCnt="9" custScaleX="95661" custScaleY="69191"/>
      <dgm:spPr/>
    </dgm:pt>
    <dgm:pt modelId="{8E8E1CEB-4E4A-4DD2-A646-DD036400B80E}" type="pres">
      <dgm:prSet presAssocID="{F1205807-66F1-45D7-B789-A727E558A1FD}" presName="vert1" presStyleCnt="0"/>
      <dgm:spPr/>
    </dgm:pt>
    <dgm:pt modelId="{3AA6EBE1-30D0-43E8-AD44-4481EBCB3D67}" type="pres">
      <dgm:prSet presAssocID="{999C572B-385C-453B-B2B5-33601E82C573}" presName="thickLine" presStyleLbl="alignNode1" presStyleIdx="5" presStyleCnt="9"/>
      <dgm:spPr/>
    </dgm:pt>
    <dgm:pt modelId="{5EFB9CD0-EE1F-4EA2-A713-8269C485E727}" type="pres">
      <dgm:prSet presAssocID="{999C572B-385C-453B-B2B5-33601E82C573}" presName="horz1" presStyleCnt="0"/>
      <dgm:spPr/>
    </dgm:pt>
    <dgm:pt modelId="{2B311A43-79E7-470A-876E-DCDFF5E3631A}" type="pres">
      <dgm:prSet presAssocID="{999C572B-385C-453B-B2B5-33601E82C573}" presName="tx1" presStyleLbl="revTx" presStyleIdx="5" presStyleCnt="9" custScaleY="76026"/>
      <dgm:spPr/>
    </dgm:pt>
    <dgm:pt modelId="{64501BDA-1AF9-4ED8-8672-2931485A6838}" type="pres">
      <dgm:prSet presAssocID="{999C572B-385C-453B-B2B5-33601E82C573}" presName="vert1" presStyleCnt="0"/>
      <dgm:spPr/>
    </dgm:pt>
    <dgm:pt modelId="{FFDFF764-80C6-4F11-B18B-9A8E87E93F76}" type="pres">
      <dgm:prSet presAssocID="{1734C3C6-1FD9-492A-8623-05AD2E648858}" presName="thickLine" presStyleLbl="alignNode1" presStyleIdx="6" presStyleCnt="9"/>
      <dgm:spPr/>
    </dgm:pt>
    <dgm:pt modelId="{4DA15677-8F6E-48AB-AF6C-60F31C2DAEF0}" type="pres">
      <dgm:prSet presAssocID="{1734C3C6-1FD9-492A-8623-05AD2E648858}" presName="horz1" presStyleCnt="0"/>
      <dgm:spPr/>
    </dgm:pt>
    <dgm:pt modelId="{FB398AA9-E26F-4919-9D05-858B65ECDE8B}" type="pres">
      <dgm:prSet presAssocID="{1734C3C6-1FD9-492A-8623-05AD2E648858}" presName="tx1" presStyleLbl="revTx" presStyleIdx="6" presStyleCnt="9"/>
      <dgm:spPr/>
    </dgm:pt>
    <dgm:pt modelId="{A423E52E-145B-4CCC-825F-91D28D9B8056}" type="pres">
      <dgm:prSet presAssocID="{1734C3C6-1FD9-492A-8623-05AD2E648858}" presName="vert1" presStyleCnt="0"/>
      <dgm:spPr/>
    </dgm:pt>
    <dgm:pt modelId="{A6E65D68-23BC-4CDB-BBBF-6AADFC75D46B}" type="pres">
      <dgm:prSet presAssocID="{FED57B4F-821C-4156-AA86-2F1AEABFB5FA}" presName="thickLine" presStyleLbl="alignNode1" presStyleIdx="7" presStyleCnt="9"/>
      <dgm:spPr/>
    </dgm:pt>
    <dgm:pt modelId="{6C56E814-C005-47A2-B68D-D3796A33423E}" type="pres">
      <dgm:prSet presAssocID="{FED57B4F-821C-4156-AA86-2F1AEABFB5FA}" presName="horz1" presStyleCnt="0"/>
      <dgm:spPr/>
    </dgm:pt>
    <dgm:pt modelId="{FC05346E-2B2A-4A10-98CA-4BA82BD17557}" type="pres">
      <dgm:prSet presAssocID="{FED57B4F-821C-4156-AA86-2F1AEABFB5FA}" presName="tx1" presStyleLbl="revTx" presStyleIdx="7" presStyleCnt="9" custScaleY="97424"/>
      <dgm:spPr/>
    </dgm:pt>
    <dgm:pt modelId="{8C2531AB-4895-43C3-8EAE-49F463F18648}" type="pres">
      <dgm:prSet presAssocID="{FED57B4F-821C-4156-AA86-2F1AEABFB5FA}" presName="vert1" presStyleCnt="0"/>
      <dgm:spPr/>
    </dgm:pt>
    <dgm:pt modelId="{E67AFA9F-5F19-49F4-9192-639DC4A5A0B8}" type="pres">
      <dgm:prSet presAssocID="{0ABFDB71-4288-4D59-8E77-B8FBD3A20211}" presName="thickLine" presStyleLbl="alignNode1" presStyleIdx="8" presStyleCnt="9"/>
      <dgm:spPr/>
    </dgm:pt>
    <dgm:pt modelId="{95BABDDB-D51E-4D41-8C8D-E7772A3EFD20}" type="pres">
      <dgm:prSet presAssocID="{0ABFDB71-4288-4D59-8E77-B8FBD3A20211}" presName="horz1" presStyleCnt="0"/>
      <dgm:spPr/>
    </dgm:pt>
    <dgm:pt modelId="{A8142503-A6E3-4C24-AD2F-CCBEB9FF6A1A}" type="pres">
      <dgm:prSet presAssocID="{0ABFDB71-4288-4D59-8E77-B8FBD3A20211}" presName="tx1" presStyleLbl="revTx" presStyleIdx="8" presStyleCnt="9"/>
      <dgm:spPr/>
    </dgm:pt>
    <dgm:pt modelId="{9D62519F-A149-423F-B350-564C308FBEE3}" type="pres">
      <dgm:prSet presAssocID="{0ABFDB71-4288-4D59-8E77-B8FBD3A20211}" presName="vert1" presStyleCnt="0"/>
      <dgm:spPr/>
    </dgm:pt>
  </dgm:ptLst>
  <dgm:cxnLst>
    <dgm:cxn modelId="{41E45513-38C3-4B25-B5CA-F502D74FDEF1}" srcId="{B680F5AB-BDA7-4378-88B9-A554509C530F}" destId="{1734C3C6-1FD9-492A-8623-05AD2E648858}" srcOrd="6" destOrd="0" parTransId="{05F430FE-DA05-443A-978D-5DA7157C0ACB}" sibTransId="{8BB98C8A-2062-414C-8933-625369979517}"/>
    <dgm:cxn modelId="{CC60822A-CCDE-4A14-8FC3-DE4B75E6BBC0}" srcId="{B680F5AB-BDA7-4378-88B9-A554509C530F}" destId="{1AC09D4A-9BDC-4A23-A238-9D5AB74C5CA1}" srcOrd="1" destOrd="0" parTransId="{D6032E21-AF81-4FB2-A82C-4C58FA6032E1}" sibTransId="{34E88589-1D7F-4032-BC27-7F5687D4C11F}"/>
    <dgm:cxn modelId="{7A933C36-01E7-460F-81C6-6B2B9603D22F}" srcId="{B680F5AB-BDA7-4378-88B9-A554509C530F}" destId="{1A04B110-65A7-4C30-ADD8-21AD09FF5ECA}" srcOrd="3" destOrd="0" parTransId="{DC29ADF5-E7C9-4493-B876-6CFA3D947520}" sibTransId="{81D7E8CD-53A9-406F-8AA5-334513511F8A}"/>
    <dgm:cxn modelId="{3190CE61-0509-4708-93CD-413F35C828AE}" type="presOf" srcId="{B680F5AB-BDA7-4378-88B9-A554509C530F}" destId="{BBAA351F-8BD0-4C3A-8EBE-960F0DB7E547}" srcOrd="0" destOrd="0" presId="urn:microsoft.com/office/officeart/2008/layout/LinedList"/>
    <dgm:cxn modelId="{A7D97877-FF7F-4598-A7FF-6C4F28F7359B}" type="presOf" srcId="{1A04B110-65A7-4C30-ADD8-21AD09FF5ECA}" destId="{81268C85-E6FA-46BD-9902-272BDF67C278}" srcOrd="0" destOrd="0" presId="urn:microsoft.com/office/officeart/2008/layout/LinedList"/>
    <dgm:cxn modelId="{03A70079-6184-46B3-9438-94CDF692D437}" srcId="{B680F5AB-BDA7-4378-88B9-A554509C530F}" destId="{999C572B-385C-453B-B2B5-33601E82C573}" srcOrd="5" destOrd="0" parTransId="{E862F3A7-CDE0-493D-847C-6D74AB2524EE}" sibTransId="{E2DE7DD5-F808-47EE-8669-4669F7744967}"/>
    <dgm:cxn modelId="{64FF749C-B2DF-49BA-9981-F3392EFE387E}" srcId="{B680F5AB-BDA7-4378-88B9-A554509C530F}" destId="{0ABFDB71-4288-4D59-8E77-B8FBD3A20211}" srcOrd="8" destOrd="0" parTransId="{80D9391A-ABBF-4CFF-8C2E-B03D07904A67}" sibTransId="{D06EE61F-22D5-457D-9041-4BAF890E90FE}"/>
    <dgm:cxn modelId="{937CA5A3-6FED-4119-BB92-4C601AD569CB}" srcId="{B680F5AB-BDA7-4378-88B9-A554509C530F}" destId="{E3A02DEB-6BFF-4279-8259-AAF1CEE54076}" srcOrd="2" destOrd="0" parTransId="{BD9AE4B0-D7CF-4AA0-B6AB-9FD6F2C58920}" sibTransId="{3A51196A-63F2-4BFA-9C6F-AA5888077791}"/>
    <dgm:cxn modelId="{0F0104A8-93E0-4E01-9DBB-673B70E65F93}" type="presOf" srcId="{F1205807-66F1-45D7-B789-A727E558A1FD}" destId="{C4998CF7-152A-4F24-B1FB-97AF1C54852D}" srcOrd="0" destOrd="0" presId="urn:microsoft.com/office/officeart/2008/layout/LinedList"/>
    <dgm:cxn modelId="{254304B1-D40D-4429-AEFD-7904B0571B2E}" type="presOf" srcId="{1AC09D4A-9BDC-4A23-A238-9D5AB74C5CA1}" destId="{07BCC664-4B7E-4707-8DAD-714F6128D8A6}" srcOrd="0" destOrd="0" presId="urn:microsoft.com/office/officeart/2008/layout/LinedList"/>
    <dgm:cxn modelId="{2003DFBE-44A8-4377-A557-FE4524D62702}" type="presOf" srcId="{0ABFDB71-4288-4D59-8E77-B8FBD3A20211}" destId="{A8142503-A6E3-4C24-AD2F-CCBEB9FF6A1A}" srcOrd="0" destOrd="0" presId="urn:microsoft.com/office/officeart/2008/layout/LinedList"/>
    <dgm:cxn modelId="{E969FCC7-1025-494F-AF4E-CA09816683C7}" srcId="{B680F5AB-BDA7-4378-88B9-A554509C530F}" destId="{FED57B4F-821C-4156-AA86-2F1AEABFB5FA}" srcOrd="7" destOrd="0" parTransId="{24C36864-5A11-4F2D-B828-D953359C93CA}" sibTransId="{AFAB541B-24C3-41DD-8451-F6EEC92F73C1}"/>
    <dgm:cxn modelId="{F29AF3D3-8FAB-4102-81ED-96D91A4F2BC8}" type="presOf" srcId="{1734C3C6-1FD9-492A-8623-05AD2E648858}" destId="{FB398AA9-E26F-4919-9D05-858B65ECDE8B}" srcOrd="0" destOrd="0" presId="urn:microsoft.com/office/officeart/2008/layout/LinedList"/>
    <dgm:cxn modelId="{BA80F5D7-5B66-40B8-B159-EE52480B1082}" type="presOf" srcId="{FED57B4F-821C-4156-AA86-2F1AEABFB5FA}" destId="{FC05346E-2B2A-4A10-98CA-4BA82BD17557}" srcOrd="0" destOrd="0" presId="urn:microsoft.com/office/officeart/2008/layout/LinedList"/>
    <dgm:cxn modelId="{5D6A91E6-140C-4560-B337-7698FF316250}" srcId="{B680F5AB-BDA7-4378-88B9-A554509C530F}" destId="{C87AC7AF-3D4D-456D-AC67-D27B63D5F05C}" srcOrd="0" destOrd="0" parTransId="{7F5E243F-529C-4BBF-BB10-FA07631AA517}" sibTransId="{89822EE1-A91F-4E6F-838C-569E3E3A3138}"/>
    <dgm:cxn modelId="{4344ABE6-8BAF-4E04-AFC1-8128F446020A}" type="presOf" srcId="{E3A02DEB-6BFF-4279-8259-AAF1CEE54076}" destId="{72FA3947-AB92-42BE-B971-0C89002199DB}" srcOrd="0" destOrd="0" presId="urn:microsoft.com/office/officeart/2008/layout/LinedList"/>
    <dgm:cxn modelId="{2F7883EA-5B4B-4F1F-AF96-4FAD1DF2153E}" type="presOf" srcId="{C87AC7AF-3D4D-456D-AC67-D27B63D5F05C}" destId="{F6385038-CC72-4B6E-AA94-3FCE4D667F1C}" srcOrd="0" destOrd="0" presId="urn:microsoft.com/office/officeart/2008/layout/LinedList"/>
    <dgm:cxn modelId="{0FBC9FF2-AB15-460B-B9A6-379097BF5B48}" srcId="{B680F5AB-BDA7-4378-88B9-A554509C530F}" destId="{F1205807-66F1-45D7-B789-A727E558A1FD}" srcOrd="4" destOrd="0" parTransId="{D00EEDBC-8380-4C01-B12C-BA022DB7EC90}" sibTransId="{69949E02-DC39-433A-A621-BB92F34001F2}"/>
    <dgm:cxn modelId="{EE4D88F3-0451-4836-9DDD-591D10FBF8E0}" type="presOf" srcId="{999C572B-385C-453B-B2B5-33601E82C573}" destId="{2B311A43-79E7-470A-876E-DCDFF5E3631A}" srcOrd="0" destOrd="0" presId="urn:microsoft.com/office/officeart/2008/layout/LinedList"/>
    <dgm:cxn modelId="{622A93ED-2D0E-41AB-900F-422E57189508}" type="presParOf" srcId="{BBAA351F-8BD0-4C3A-8EBE-960F0DB7E547}" destId="{99348346-0BE4-4F8F-9499-C37F7CD8F70E}" srcOrd="0" destOrd="0" presId="urn:microsoft.com/office/officeart/2008/layout/LinedList"/>
    <dgm:cxn modelId="{B0277B23-7071-4406-9165-EC0E9D02D0D7}" type="presParOf" srcId="{BBAA351F-8BD0-4C3A-8EBE-960F0DB7E547}" destId="{1F5812EB-9CDD-489E-916A-11EAFF1006F5}" srcOrd="1" destOrd="0" presId="urn:microsoft.com/office/officeart/2008/layout/LinedList"/>
    <dgm:cxn modelId="{3A88B144-D1DB-429D-9F30-74C5C2790FC5}" type="presParOf" srcId="{1F5812EB-9CDD-489E-916A-11EAFF1006F5}" destId="{F6385038-CC72-4B6E-AA94-3FCE4D667F1C}" srcOrd="0" destOrd="0" presId="urn:microsoft.com/office/officeart/2008/layout/LinedList"/>
    <dgm:cxn modelId="{23212514-03F1-41AD-A5BA-C8EFE17D48CD}" type="presParOf" srcId="{1F5812EB-9CDD-489E-916A-11EAFF1006F5}" destId="{9EC6EBBA-9AC6-4F94-B0FD-0B36BDF86736}" srcOrd="1" destOrd="0" presId="urn:microsoft.com/office/officeart/2008/layout/LinedList"/>
    <dgm:cxn modelId="{792FA1D1-C670-48C0-B402-4162E7F04787}" type="presParOf" srcId="{BBAA351F-8BD0-4C3A-8EBE-960F0DB7E547}" destId="{FA913ED2-B953-42A4-BCC0-24166012A366}" srcOrd="2" destOrd="0" presId="urn:microsoft.com/office/officeart/2008/layout/LinedList"/>
    <dgm:cxn modelId="{C89ADE26-C595-4033-9482-2FCA623A712A}" type="presParOf" srcId="{BBAA351F-8BD0-4C3A-8EBE-960F0DB7E547}" destId="{9A17103F-C96C-4FE1-8A1C-8DF3A5FB8DDE}" srcOrd="3" destOrd="0" presId="urn:microsoft.com/office/officeart/2008/layout/LinedList"/>
    <dgm:cxn modelId="{B4AAFF62-FA46-4D96-BF9A-9157EBD40FCE}" type="presParOf" srcId="{9A17103F-C96C-4FE1-8A1C-8DF3A5FB8DDE}" destId="{07BCC664-4B7E-4707-8DAD-714F6128D8A6}" srcOrd="0" destOrd="0" presId="urn:microsoft.com/office/officeart/2008/layout/LinedList"/>
    <dgm:cxn modelId="{096A9E58-0D33-4EA3-B475-00A92496865D}" type="presParOf" srcId="{9A17103F-C96C-4FE1-8A1C-8DF3A5FB8DDE}" destId="{7B724D4C-7104-442B-A568-91FF82C07843}" srcOrd="1" destOrd="0" presId="urn:microsoft.com/office/officeart/2008/layout/LinedList"/>
    <dgm:cxn modelId="{DB162114-E459-4DEE-8162-D8FF4B315386}" type="presParOf" srcId="{BBAA351F-8BD0-4C3A-8EBE-960F0DB7E547}" destId="{3F3CE01B-8E6E-415B-BCB2-6CC078B90566}" srcOrd="4" destOrd="0" presId="urn:microsoft.com/office/officeart/2008/layout/LinedList"/>
    <dgm:cxn modelId="{C4CA7E3F-DABB-478E-8806-7233F61C4CA9}" type="presParOf" srcId="{BBAA351F-8BD0-4C3A-8EBE-960F0DB7E547}" destId="{51BA5A6B-F3C1-45B8-947B-068765C1280B}" srcOrd="5" destOrd="0" presId="urn:microsoft.com/office/officeart/2008/layout/LinedList"/>
    <dgm:cxn modelId="{E78780C9-1F5E-4161-86EE-704B28BD5B0A}" type="presParOf" srcId="{51BA5A6B-F3C1-45B8-947B-068765C1280B}" destId="{72FA3947-AB92-42BE-B971-0C89002199DB}" srcOrd="0" destOrd="0" presId="urn:microsoft.com/office/officeart/2008/layout/LinedList"/>
    <dgm:cxn modelId="{F36154E4-2802-4BF7-AC00-8F20BB43E17B}" type="presParOf" srcId="{51BA5A6B-F3C1-45B8-947B-068765C1280B}" destId="{4C683802-12BB-4866-8694-39B564DDB196}" srcOrd="1" destOrd="0" presId="urn:microsoft.com/office/officeart/2008/layout/LinedList"/>
    <dgm:cxn modelId="{0A96EF54-A98E-4D74-84DD-D0A8BECD476C}" type="presParOf" srcId="{BBAA351F-8BD0-4C3A-8EBE-960F0DB7E547}" destId="{3AE233F1-14D9-4163-B3A1-E0B7BD3237A2}" srcOrd="6" destOrd="0" presId="urn:microsoft.com/office/officeart/2008/layout/LinedList"/>
    <dgm:cxn modelId="{1B932C0A-3A8F-4E4E-89B9-861A341390EE}" type="presParOf" srcId="{BBAA351F-8BD0-4C3A-8EBE-960F0DB7E547}" destId="{5289C5D7-1FEF-4106-AC58-AD02D9A1EB69}" srcOrd="7" destOrd="0" presId="urn:microsoft.com/office/officeart/2008/layout/LinedList"/>
    <dgm:cxn modelId="{DD9607CD-0A31-44A6-B5AF-8F0CE632719B}" type="presParOf" srcId="{5289C5D7-1FEF-4106-AC58-AD02D9A1EB69}" destId="{81268C85-E6FA-46BD-9902-272BDF67C278}" srcOrd="0" destOrd="0" presId="urn:microsoft.com/office/officeart/2008/layout/LinedList"/>
    <dgm:cxn modelId="{2FFF1405-95D6-4BA4-B590-2AE43BE0BAD6}" type="presParOf" srcId="{5289C5D7-1FEF-4106-AC58-AD02D9A1EB69}" destId="{FBEC0F8B-FF86-4385-99E9-9FB2DEB8CF7E}" srcOrd="1" destOrd="0" presId="urn:microsoft.com/office/officeart/2008/layout/LinedList"/>
    <dgm:cxn modelId="{59A6100F-4DB9-40B0-B61D-38BD95ABCA15}" type="presParOf" srcId="{BBAA351F-8BD0-4C3A-8EBE-960F0DB7E547}" destId="{55949EE5-0E07-4353-90DF-26743F4C3DAE}" srcOrd="8" destOrd="0" presId="urn:microsoft.com/office/officeart/2008/layout/LinedList"/>
    <dgm:cxn modelId="{D23D80F6-60AA-4122-9833-B2A99671EDD0}" type="presParOf" srcId="{BBAA351F-8BD0-4C3A-8EBE-960F0DB7E547}" destId="{36731B17-FD95-464B-B6F4-787401F1083F}" srcOrd="9" destOrd="0" presId="urn:microsoft.com/office/officeart/2008/layout/LinedList"/>
    <dgm:cxn modelId="{DD5D3CCE-9A14-4CB7-966C-03D5EA8E48F0}" type="presParOf" srcId="{36731B17-FD95-464B-B6F4-787401F1083F}" destId="{C4998CF7-152A-4F24-B1FB-97AF1C54852D}" srcOrd="0" destOrd="0" presId="urn:microsoft.com/office/officeart/2008/layout/LinedList"/>
    <dgm:cxn modelId="{89131A82-F8CA-4085-A62E-538EABFDF3C0}" type="presParOf" srcId="{36731B17-FD95-464B-B6F4-787401F1083F}" destId="{8E8E1CEB-4E4A-4DD2-A646-DD036400B80E}" srcOrd="1" destOrd="0" presId="urn:microsoft.com/office/officeart/2008/layout/LinedList"/>
    <dgm:cxn modelId="{46D56E22-4AE8-4A0F-8F3D-F4ECA9BB1797}" type="presParOf" srcId="{BBAA351F-8BD0-4C3A-8EBE-960F0DB7E547}" destId="{3AA6EBE1-30D0-43E8-AD44-4481EBCB3D67}" srcOrd="10" destOrd="0" presId="urn:microsoft.com/office/officeart/2008/layout/LinedList"/>
    <dgm:cxn modelId="{D74DEFFC-EF91-41C7-8148-4E86571B6A69}" type="presParOf" srcId="{BBAA351F-8BD0-4C3A-8EBE-960F0DB7E547}" destId="{5EFB9CD0-EE1F-4EA2-A713-8269C485E727}" srcOrd="11" destOrd="0" presId="urn:microsoft.com/office/officeart/2008/layout/LinedList"/>
    <dgm:cxn modelId="{86E77D32-09FE-4514-90C5-AABEFC0C1CBB}" type="presParOf" srcId="{5EFB9CD0-EE1F-4EA2-A713-8269C485E727}" destId="{2B311A43-79E7-470A-876E-DCDFF5E3631A}" srcOrd="0" destOrd="0" presId="urn:microsoft.com/office/officeart/2008/layout/LinedList"/>
    <dgm:cxn modelId="{51B8321C-322E-426B-BE4D-ACE04A1245A7}" type="presParOf" srcId="{5EFB9CD0-EE1F-4EA2-A713-8269C485E727}" destId="{64501BDA-1AF9-4ED8-8672-2931485A6838}" srcOrd="1" destOrd="0" presId="urn:microsoft.com/office/officeart/2008/layout/LinedList"/>
    <dgm:cxn modelId="{39DFE256-EBBC-4BEF-B75A-C4C5C0081109}" type="presParOf" srcId="{BBAA351F-8BD0-4C3A-8EBE-960F0DB7E547}" destId="{FFDFF764-80C6-4F11-B18B-9A8E87E93F76}" srcOrd="12" destOrd="0" presId="urn:microsoft.com/office/officeart/2008/layout/LinedList"/>
    <dgm:cxn modelId="{376E1F23-2083-4835-9612-279E162C63B7}" type="presParOf" srcId="{BBAA351F-8BD0-4C3A-8EBE-960F0DB7E547}" destId="{4DA15677-8F6E-48AB-AF6C-60F31C2DAEF0}" srcOrd="13" destOrd="0" presId="urn:microsoft.com/office/officeart/2008/layout/LinedList"/>
    <dgm:cxn modelId="{8A769B09-87BF-45C5-927B-2D1D4EC8BB05}" type="presParOf" srcId="{4DA15677-8F6E-48AB-AF6C-60F31C2DAEF0}" destId="{FB398AA9-E26F-4919-9D05-858B65ECDE8B}" srcOrd="0" destOrd="0" presId="urn:microsoft.com/office/officeart/2008/layout/LinedList"/>
    <dgm:cxn modelId="{39D205CA-40A5-490B-8D88-D781B75BCA25}" type="presParOf" srcId="{4DA15677-8F6E-48AB-AF6C-60F31C2DAEF0}" destId="{A423E52E-145B-4CCC-825F-91D28D9B8056}" srcOrd="1" destOrd="0" presId="urn:microsoft.com/office/officeart/2008/layout/LinedList"/>
    <dgm:cxn modelId="{5A7D0E02-3DFF-4684-B0F4-C45B05A6EB51}" type="presParOf" srcId="{BBAA351F-8BD0-4C3A-8EBE-960F0DB7E547}" destId="{A6E65D68-23BC-4CDB-BBBF-6AADFC75D46B}" srcOrd="14" destOrd="0" presId="urn:microsoft.com/office/officeart/2008/layout/LinedList"/>
    <dgm:cxn modelId="{DB561CA0-0D17-4B40-96BA-6061F48F6643}" type="presParOf" srcId="{BBAA351F-8BD0-4C3A-8EBE-960F0DB7E547}" destId="{6C56E814-C005-47A2-B68D-D3796A33423E}" srcOrd="15" destOrd="0" presId="urn:microsoft.com/office/officeart/2008/layout/LinedList"/>
    <dgm:cxn modelId="{B6E01103-45F0-48D8-BA9A-D6EBD06E6C88}" type="presParOf" srcId="{6C56E814-C005-47A2-B68D-D3796A33423E}" destId="{FC05346E-2B2A-4A10-98CA-4BA82BD17557}" srcOrd="0" destOrd="0" presId="urn:microsoft.com/office/officeart/2008/layout/LinedList"/>
    <dgm:cxn modelId="{E4F375AB-B72D-4448-B876-CEC2F17BB351}" type="presParOf" srcId="{6C56E814-C005-47A2-B68D-D3796A33423E}" destId="{8C2531AB-4895-43C3-8EAE-49F463F18648}" srcOrd="1" destOrd="0" presId="urn:microsoft.com/office/officeart/2008/layout/LinedList"/>
    <dgm:cxn modelId="{0A5A0E28-A76F-4CC1-84D0-9FCFA2D3B1CD}" type="presParOf" srcId="{BBAA351F-8BD0-4C3A-8EBE-960F0DB7E547}" destId="{E67AFA9F-5F19-49F4-9192-639DC4A5A0B8}" srcOrd="16" destOrd="0" presId="urn:microsoft.com/office/officeart/2008/layout/LinedList"/>
    <dgm:cxn modelId="{FD443CE1-0848-4328-9A9D-A1432E0A9A3B}" type="presParOf" srcId="{BBAA351F-8BD0-4C3A-8EBE-960F0DB7E547}" destId="{95BABDDB-D51E-4D41-8C8D-E7772A3EFD20}" srcOrd="17" destOrd="0" presId="urn:microsoft.com/office/officeart/2008/layout/LinedList"/>
    <dgm:cxn modelId="{2499DEA0-84DF-4EEB-9E73-E9C166BE50BE}" type="presParOf" srcId="{95BABDDB-D51E-4D41-8C8D-E7772A3EFD20}" destId="{A8142503-A6E3-4C24-AD2F-CCBEB9FF6A1A}" srcOrd="0" destOrd="0" presId="urn:microsoft.com/office/officeart/2008/layout/LinedList"/>
    <dgm:cxn modelId="{07A1D82D-868B-46A7-A5C5-3BCEDE10B9EA}" type="presParOf" srcId="{95BABDDB-D51E-4D41-8C8D-E7772A3EFD20}" destId="{9D62519F-A149-423F-B350-564C308FBEE3}" srcOrd="1" destOrd="0" presId="urn:microsoft.com/office/officeart/2008/layout/Line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9348346-0BE4-4F8F-9499-C37F7CD8F70E}">
      <dsp:nvSpPr>
        <dsp:cNvPr id="0" name=""/>
        <dsp:cNvSpPr/>
      </dsp:nvSpPr>
      <dsp:spPr>
        <a:xfrm>
          <a:off x="0" y="223"/>
          <a:ext cx="4435078" cy="0"/>
        </a:xfrm>
        <a:prstGeom prst="line">
          <a:avLst/>
        </a:prstGeom>
        <a:gradFill rotWithShape="0">
          <a:gsLst>
            <a:gs pos="0">
              <a:schemeClr val="accent2">
                <a:hueOff val="0"/>
                <a:satOff val="0"/>
                <a:lumOff val="0"/>
                <a:alphaOff val="0"/>
                <a:tint val="98000"/>
                <a:satMod val="110000"/>
                <a:lumMod val="104000"/>
              </a:schemeClr>
            </a:gs>
            <a:gs pos="69000">
              <a:schemeClr val="accent2">
                <a:hueOff val="0"/>
                <a:satOff val="0"/>
                <a:lumOff val="0"/>
                <a:alphaOff val="0"/>
                <a:shade val="88000"/>
                <a:satMod val="130000"/>
                <a:lumMod val="92000"/>
              </a:schemeClr>
            </a:gs>
            <a:gs pos="100000">
              <a:schemeClr val="accent2">
                <a:hueOff val="0"/>
                <a:satOff val="0"/>
                <a:lumOff val="0"/>
                <a:alphaOff val="0"/>
                <a:shade val="78000"/>
                <a:satMod val="130000"/>
                <a:lumMod val="92000"/>
              </a:schemeClr>
            </a:gs>
          </a:gsLst>
          <a:lin ang="5400000" scaled="0"/>
        </a:gradFill>
        <a:ln w="9525" cap="flat" cmpd="sng" algn="ctr">
          <a:solidFill>
            <a:schemeClr val="accent2">
              <a:hueOff val="0"/>
              <a:satOff val="0"/>
              <a:lumOff val="0"/>
              <a:alphaOff val="0"/>
            </a:schemeClr>
          </a:solidFill>
          <a:prstDash val="solid"/>
        </a:ln>
        <a:effectLst/>
      </dsp:spPr>
      <dsp:style>
        <a:lnRef idx="1">
          <a:scrgbClr r="0" g="0" b="0"/>
        </a:lnRef>
        <a:fillRef idx="3">
          <a:scrgbClr r="0" g="0" b="0"/>
        </a:fillRef>
        <a:effectRef idx="2">
          <a:scrgbClr r="0" g="0" b="0"/>
        </a:effectRef>
        <a:fontRef idx="minor">
          <a:schemeClr val="lt1"/>
        </a:fontRef>
      </dsp:style>
    </dsp:sp>
    <dsp:sp modelId="{F6385038-CC72-4B6E-AA94-3FCE4D667F1C}">
      <dsp:nvSpPr>
        <dsp:cNvPr id="0" name=""/>
        <dsp:cNvSpPr/>
      </dsp:nvSpPr>
      <dsp:spPr>
        <a:xfrm>
          <a:off x="0" y="223"/>
          <a:ext cx="4435078" cy="71370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41910" tIns="41910" rIns="41910" bIns="41910" numCol="1" spcCol="1270" anchor="t" anchorCtr="0">
          <a:noAutofit/>
        </a:bodyPr>
        <a:lstStyle/>
        <a:p>
          <a:pPr marL="0" lvl="0" indent="0" algn="l" defTabSz="488950">
            <a:lnSpc>
              <a:spcPct val="90000"/>
            </a:lnSpc>
            <a:spcBef>
              <a:spcPct val="0"/>
            </a:spcBef>
            <a:spcAft>
              <a:spcPct val="35000"/>
            </a:spcAft>
            <a:buNone/>
          </a:pPr>
          <a:r>
            <a:rPr lang="en-US" sz="1100" kern="1200" dirty="0">
              <a:latin typeface="Arial" panose="020B0604020202020204" pitchFamily="34" charset="0"/>
              <a:cs typeface="Arial" panose="020B0604020202020204" pitchFamily="34" charset="0"/>
            </a:rPr>
            <a:t>Ainsworth, M. D. S. </a:t>
          </a:r>
          <a:r>
            <a:rPr lang="en-US" sz="1100" kern="1200" dirty="0" err="1">
              <a:latin typeface="Arial" panose="020B0604020202020204" pitchFamily="34" charset="0"/>
              <a:cs typeface="Arial" panose="020B0604020202020204" pitchFamily="34" charset="0"/>
            </a:rPr>
            <a:t>Blehar</a:t>
          </a:r>
          <a:r>
            <a:rPr lang="en-US" sz="1100" kern="1200" dirty="0">
              <a:latin typeface="Arial" panose="020B0604020202020204" pitchFamily="34" charset="0"/>
              <a:cs typeface="Arial" panose="020B0604020202020204" pitchFamily="34" charset="0"/>
            </a:rPr>
            <a:t>, M. C., Waters, E. &amp; Wall, S. (1978)  Patterns of attachment: A psychological study of strange situation. Hillsdale, NJ: Lawrence Erlbaum</a:t>
          </a:r>
          <a:r>
            <a:rPr lang="en-US" sz="1300" kern="1200" dirty="0"/>
            <a:t>.</a:t>
          </a:r>
        </a:p>
      </dsp:txBody>
      <dsp:txXfrm>
        <a:off x="0" y="223"/>
        <a:ext cx="4435078" cy="713704"/>
      </dsp:txXfrm>
    </dsp:sp>
    <dsp:sp modelId="{FA913ED2-B953-42A4-BCC0-24166012A366}">
      <dsp:nvSpPr>
        <dsp:cNvPr id="0" name=""/>
        <dsp:cNvSpPr/>
      </dsp:nvSpPr>
      <dsp:spPr>
        <a:xfrm>
          <a:off x="0" y="713927"/>
          <a:ext cx="4435078" cy="0"/>
        </a:xfrm>
        <a:prstGeom prst="line">
          <a:avLst/>
        </a:prstGeom>
        <a:gradFill rotWithShape="0">
          <a:gsLst>
            <a:gs pos="0">
              <a:schemeClr val="accent2">
                <a:hueOff val="-128466"/>
                <a:satOff val="105"/>
                <a:lumOff val="-662"/>
                <a:alphaOff val="0"/>
                <a:tint val="98000"/>
                <a:satMod val="110000"/>
                <a:lumMod val="104000"/>
              </a:schemeClr>
            </a:gs>
            <a:gs pos="69000">
              <a:schemeClr val="accent2">
                <a:hueOff val="-128466"/>
                <a:satOff val="105"/>
                <a:lumOff val="-662"/>
                <a:alphaOff val="0"/>
                <a:shade val="88000"/>
                <a:satMod val="130000"/>
                <a:lumMod val="92000"/>
              </a:schemeClr>
            </a:gs>
            <a:gs pos="100000">
              <a:schemeClr val="accent2">
                <a:hueOff val="-128466"/>
                <a:satOff val="105"/>
                <a:lumOff val="-662"/>
                <a:alphaOff val="0"/>
                <a:shade val="78000"/>
                <a:satMod val="130000"/>
                <a:lumMod val="92000"/>
              </a:schemeClr>
            </a:gs>
          </a:gsLst>
          <a:lin ang="5400000" scaled="0"/>
        </a:gradFill>
        <a:ln w="9525" cap="flat" cmpd="sng" algn="ctr">
          <a:solidFill>
            <a:schemeClr val="accent2">
              <a:hueOff val="-128466"/>
              <a:satOff val="105"/>
              <a:lumOff val="-662"/>
              <a:alphaOff val="0"/>
            </a:schemeClr>
          </a:solidFill>
          <a:prstDash val="solid"/>
        </a:ln>
        <a:effectLst/>
      </dsp:spPr>
      <dsp:style>
        <a:lnRef idx="1">
          <a:scrgbClr r="0" g="0" b="0"/>
        </a:lnRef>
        <a:fillRef idx="3">
          <a:scrgbClr r="0" g="0" b="0"/>
        </a:fillRef>
        <a:effectRef idx="2">
          <a:scrgbClr r="0" g="0" b="0"/>
        </a:effectRef>
        <a:fontRef idx="minor">
          <a:schemeClr val="lt1"/>
        </a:fontRef>
      </dsp:style>
    </dsp:sp>
    <dsp:sp modelId="{07BCC664-4B7E-4707-8DAD-714F6128D8A6}">
      <dsp:nvSpPr>
        <dsp:cNvPr id="0" name=""/>
        <dsp:cNvSpPr/>
      </dsp:nvSpPr>
      <dsp:spPr>
        <a:xfrm>
          <a:off x="0" y="713927"/>
          <a:ext cx="4435078" cy="51517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41910" tIns="41910" rIns="41910" bIns="41910" numCol="1" spcCol="1270" anchor="t" anchorCtr="0">
          <a:noAutofit/>
        </a:bodyPr>
        <a:lstStyle/>
        <a:p>
          <a:pPr marL="0" lvl="0" indent="0" algn="l" defTabSz="488950">
            <a:lnSpc>
              <a:spcPct val="90000"/>
            </a:lnSpc>
            <a:spcBef>
              <a:spcPct val="0"/>
            </a:spcBef>
            <a:spcAft>
              <a:spcPct val="35000"/>
            </a:spcAft>
            <a:buNone/>
          </a:pPr>
          <a:r>
            <a:rPr lang="en-US" sz="1100" kern="1200" dirty="0">
              <a:latin typeface="Arial" panose="020B0604020202020204" pitchFamily="34" charset="0"/>
              <a:cs typeface="Arial" panose="020B0604020202020204" pitchFamily="34" charset="0"/>
            </a:rPr>
            <a:t>Bowlby, J. (1969). Attachment and loss: Volume 1. Attachment .New York  Basic Books.</a:t>
          </a:r>
        </a:p>
        <a:p>
          <a:pPr marL="0" lvl="0" indent="0" algn="l" defTabSz="488950">
            <a:lnSpc>
              <a:spcPct val="90000"/>
            </a:lnSpc>
            <a:spcBef>
              <a:spcPct val="0"/>
            </a:spcBef>
            <a:spcAft>
              <a:spcPct val="35000"/>
            </a:spcAft>
            <a:buNone/>
          </a:pPr>
          <a:endParaRPr lang="en-US" sz="1100" kern="1200" dirty="0">
            <a:latin typeface="Arial" panose="020B0604020202020204" pitchFamily="34" charset="0"/>
            <a:cs typeface="Arial" panose="020B0604020202020204" pitchFamily="34" charset="0"/>
          </a:endParaRPr>
        </a:p>
      </dsp:txBody>
      <dsp:txXfrm>
        <a:off x="0" y="713927"/>
        <a:ext cx="4435078" cy="515171"/>
      </dsp:txXfrm>
    </dsp:sp>
    <dsp:sp modelId="{3F3CE01B-8E6E-415B-BCB2-6CC078B90566}">
      <dsp:nvSpPr>
        <dsp:cNvPr id="0" name=""/>
        <dsp:cNvSpPr/>
      </dsp:nvSpPr>
      <dsp:spPr>
        <a:xfrm>
          <a:off x="0" y="1229098"/>
          <a:ext cx="4435078" cy="0"/>
        </a:xfrm>
        <a:prstGeom prst="line">
          <a:avLst/>
        </a:prstGeom>
        <a:gradFill rotWithShape="0">
          <a:gsLst>
            <a:gs pos="0">
              <a:schemeClr val="accent2">
                <a:hueOff val="-256933"/>
                <a:satOff val="209"/>
                <a:lumOff val="-1323"/>
                <a:alphaOff val="0"/>
                <a:tint val="98000"/>
                <a:satMod val="110000"/>
                <a:lumMod val="104000"/>
              </a:schemeClr>
            </a:gs>
            <a:gs pos="69000">
              <a:schemeClr val="accent2">
                <a:hueOff val="-256933"/>
                <a:satOff val="209"/>
                <a:lumOff val="-1323"/>
                <a:alphaOff val="0"/>
                <a:shade val="88000"/>
                <a:satMod val="130000"/>
                <a:lumMod val="92000"/>
              </a:schemeClr>
            </a:gs>
            <a:gs pos="100000">
              <a:schemeClr val="accent2">
                <a:hueOff val="-256933"/>
                <a:satOff val="209"/>
                <a:lumOff val="-1323"/>
                <a:alphaOff val="0"/>
                <a:shade val="78000"/>
                <a:satMod val="130000"/>
                <a:lumMod val="92000"/>
              </a:schemeClr>
            </a:gs>
          </a:gsLst>
          <a:lin ang="5400000" scaled="0"/>
        </a:gradFill>
        <a:ln w="9525" cap="flat" cmpd="sng" algn="ctr">
          <a:solidFill>
            <a:schemeClr val="accent2">
              <a:hueOff val="-256933"/>
              <a:satOff val="209"/>
              <a:lumOff val="-1323"/>
              <a:alphaOff val="0"/>
            </a:schemeClr>
          </a:solidFill>
          <a:prstDash val="solid"/>
        </a:ln>
        <a:effectLst/>
      </dsp:spPr>
      <dsp:style>
        <a:lnRef idx="1">
          <a:scrgbClr r="0" g="0" b="0"/>
        </a:lnRef>
        <a:fillRef idx="3">
          <a:scrgbClr r="0" g="0" b="0"/>
        </a:fillRef>
        <a:effectRef idx="2">
          <a:scrgbClr r="0" g="0" b="0"/>
        </a:effectRef>
        <a:fontRef idx="minor">
          <a:schemeClr val="lt1"/>
        </a:fontRef>
      </dsp:style>
    </dsp:sp>
    <dsp:sp modelId="{72FA3947-AB92-42BE-B971-0C89002199DB}">
      <dsp:nvSpPr>
        <dsp:cNvPr id="0" name=""/>
        <dsp:cNvSpPr/>
      </dsp:nvSpPr>
      <dsp:spPr>
        <a:xfrm>
          <a:off x="0" y="1229098"/>
          <a:ext cx="4124844" cy="54554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41910" tIns="41910" rIns="41910" bIns="41910" numCol="1" spcCol="1270" anchor="t" anchorCtr="0">
          <a:noAutofit/>
        </a:bodyPr>
        <a:lstStyle/>
        <a:p>
          <a:pPr marL="0" lvl="0" indent="0" algn="l" defTabSz="488950">
            <a:lnSpc>
              <a:spcPct val="90000"/>
            </a:lnSpc>
            <a:spcBef>
              <a:spcPct val="0"/>
            </a:spcBef>
            <a:spcAft>
              <a:spcPct val="35000"/>
            </a:spcAft>
            <a:buNone/>
          </a:pPr>
          <a:r>
            <a:rPr lang="en-US" sz="1100" kern="1200" dirty="0">
              <a:latin typeface="Arial" panose="020B0604020202020204" pitchFamily="34" charset="0"/>
              <a:cs typeface="Arial" panose="020B0604020202020204" pitchFamily="34" charset="0"/>
            </a:rPr>
            <a:t>Erikson, E. H. (1950)  Childhood and society. New York W. W. Norton &amp; company.</a:t>
          </a:r>
        </a:p>
      </dsp:txBody>
      <dsp:txXfrm>
        <a:off x="0" y="1229098"/>
        <a:ext cx="4124844" cy="545540"/>
      </dsp:txXfrm>
    </dsp:sp>
    <dsp:sp modelId="{3AE233F1-14D9-4163-B3A1-E0B7BD3237A2}">
      <dsp:nvSpPr>
        <dsp:cNvPr id="0" name=""/>
        <dsp:cNvSpPr/>
      </dsp:nvSpPr>
      <dsp:spPr>
        <a:xfrm>
          <a:off x="0" y="1774639"/>
          <a:ext cx="4435078" cy="0"/>
        </a:xfrm>
        <a:prstGeom prst="line">
          <a:avLst/>
        </a:prstGeom>
        <a:gradFill rotWithShape="0">
          <a:gsLst>
            <a:gs pos="0">
              <a:schemeClr val="accent2">
                <a:hueOff val="-385399"/>
                <a:satOff val="314"/>
                <a:lumOff val="-1985"/>
                <a:alphaOff val="0"/>
                <a:tint val="98000"/>
                <a:satMod val="110000"/>
                <a:lumMod val="104000"/>
              </a:schemeClr>
            </a:gs>
            <a:gs pos="69000">
              <a:schemeClr val="accent2">
                <a:hueOff val="-385399"/>
                <a:satOff val="314"/>
                <a:lumOff val="-1985"/>
                <a:alphaOff val="0"/>
                <a:shade val="88000"/>
                <a:satMod val="130000"/>
                <a:lumMod val="92000"/>
              </a:schemeClr>
            </a:gs>
            <a:gs pos="100000">
              <a:schemeClr val="accent2">
                <a:hueOff val="-385399"/>
                <a:satOff val="314"/>
                <a:lumOff val="-1985"/>
                <a:alphaOff val="0"/>
                <a:shade val="78000"/>
                <a:satMod val="130000"/>
                <a:lumMod val="92000"/>
              </a:schemeClr>
            </a:gs>
          </a:gsLst>
          <a:lin ang="5400000" scaled="0"/>
        </a:gradFill>
        <a:ln w="9525" cap="flat" cmpd="sng" algn="ctr">
          <a:solidFill>
            <a:schemeClr val="accent2">
              <a:hueOff val="-385399"/>
              <a:satOff val="314"/>
              <a:lumOff val="-1985"/>
              <a:alphaOff val="0"/>
            </a:schemeClr>
          </a:solidFill>
          <a:prstDash val="solid"/>
        </a:ln>
        <a:effectLst/>
      </dsp:spPr>
      <dsp:style>
        <a:lnRef idx="1">
          <a:scrgbClr r="0" g="0" b="0"/>
        </a:lnRef>
        <a:fillRef idx="3">
          <a:scrgbClr r="0" g="0" b="0"/>
        </a:fillRef>
        <a:effectRef idx="2">
          <a:scrgbClr r="0" g="0" b="0"/>
        </a:effectRef>
        <a:fontRef idx="minor">
          <a:schemeClr val="lt1"/>
        </a:fontRef>
      </dsp:style>
    </dsp:sp>
    <dsp:sp modelId="{81268C85-E6FA-46BD-9902-272BDF67C278}">
      <dsp:nvSpPr>
        <dsp:cNvPr id="0" name=""/>
        <dsp:cNvSpPr/>
      </dsp:nvSpPr>
      <dsp:spPr>
        <a:xfrm>
          <a:off x="0" y="1774639"/>
          <a:ext cx="4430746" cy="84558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41910" tIns="41910" rIns="41910" bIns="41910" numCol="1" spcCol="1270" anchor="t" anchorCtr="0">
          <a:noAutofit/>
        </a:bodyPr>
        <a:lstStyle/>
        <a:p>
          <a:pPr marL="0" lvl="0" indent="0" algn="l" defTabSz="488950">
            <a:lnSpc>
              <a:spcPct val="90000"/>
            </a:lnSpc>
            <a:spcBef>
              <a:spcPct val="0"/>
            </a:spcBef>
            <a:spcAft>
              <a:spcPct val="35000"/>
            </a:spcAft>
            <a:buNone/>
          </a:pPr>
          <a:r>
            <a:rPr lang="en-US" sz="1100" kern="1200" dirty="0">
              <a:latin typeface="Arial" panose="020B0604020202020204" pitchFamily="34" charset="0"/>
              <a:cs typeface="Arial" panose="020B0604020202020204" pitchFamily="34" charset="0"/>
            </a:rPr>
            <a:t>Main, M. &amp; Solomon, J. (1990) Procedures for identifying infants as disorganized/ disoriented, in Greenberg, M.T. Cicchetti, D. and Cummings  Attachment in the preschool years: Theory, research and intervention. University of Chicago Press, pp. 121-160.</a:t>
          </a:r>
        </a:p>
      </dsp:txBody>
      <dsp:txXfrm>
        <a:off x="0" y="1774639"/>
        <a:ext cx="4430746" cy="845581"/>
      </dsp:txXfrm>
    </dsp:sp>
    <dsp:sp modelId="{55949EE5-0E07-4353-90DF-26743F4C3DAE}">
      <dsp:nvSpPr>
        <dsp:cNvPr id="0" name=""/>
        <dsp:cNvSpPr/>
      </dsp:nvSpPr>
      <dsp:spPr>
        <a:xfrm>
          <a:off x="0" y="2620221"/>
          <a:ext cx="4435078" cy="0"/>
        </a:xfrm>
        <a:prstGeom prst="line">
          <a:avLst/>
        </a:prstGeom>
        <a:gradFill rotWithShape="0">
          <a:gsLst>
            <a:gs pos="0">
              <a:schemeClr val="accent2">
                <a:hueOff val="-513866"/>
                <a:satOff val="419"/>
                <a:lumOff val="-2647"/>
                <a:alphaOff val="0"/>
                <a:tint val="98000"/>
                <a:satMod val="110000"/>
                <a:lumMod val="104000"/>
              </a:schemeClr>
            </a:gs>
            <a:gs pos="69000">
              <a:schemeClr val="accent2">
                <a:hueOff val="-513866"/>
                <a:satOff val="419"/>
                <a:lumOff val="-2647"/>
                <a:alphaOff val="0"/>
                <a:shade val="88000"/>
                <a:satMod val="130000"/>
                <a:lumMod val="92000"/>
              </a:schemeClr>
            </a:gs>
            <a:gs pos="100000">
              <a:schemeClr val="accent2">
                <a:hueOff val="-513866"/>
                <a:satOff val="419"/>
                <a:lumOff val="-2647"/>
                <a:alphaOff val="0"/>
                <a:shade val="78000"/>
                <a:satMod val="130000"/>
                <a:lumMod val="92000"/>
              </a:schemeClr>
            </a:gs>
          </a:gsLst>
          <a:lin ang="5400000" scaled="0"/>
        </a:gradFill>
        <a:ln w="9525" cap="flat" cmpd="sng" algn="ctr">
          <a:solidFill>
            <a:schemeClr val="accent2">
              <a:hueOff val="-513866"/>
              <a:satOff val="419"/>
              <a:lumOff val="-2647"/>
              <a:alphaOff val="0"/>
            </a:schemeClr>
          </a:solidFill>
          <a:prstDash val="solid"/>
        </a:ln>
        <a:effectLst/>
      </dsp:spPr>
      <dsp:style>
        <a:lnRef idx="1">
          <a:scrgbClr r="0" g="0" b="0"/>
        </a:lnRef>
        <a:fillRef idx="3">
          <a:scrgbClr r="0" g="0" b="0"/>
        </a:fillRef>
        <a:effectRef idx="2">
          <a:scrgbClr r="0" g="0" b="0"/>
        </a:effectRef>
        <a:fontRef idx="minor">
          <a:schemeClr val="lt1"/>
        </a:fontRef>
      </dsp:style>
    </dsp:sp>
    <dsp:sp modelId="{C4998CF7-152A-4F24-B1FB-97AF1C54852D}">
      <dsp:nvSpPr>
        <dsp:cNvPr id="0" name=""/>
        <dsp:cNvSpPr/>
      </dsp:nvSpPr>
      <dsp:spPr>
        <a:xfrm>
          <a:off x="0" y="2620221"/>
          <a:ext cx="4242639" cy="55398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41910" tIns="41910" rIns="41910" bIns="41910" numCol="1" spcCol="1270" anchor="t" anchorCtr="0">
          <a:noAutofit/>
        </a:bodyPr>
        <a:lstStyle/>
        <a:p>
          <a:pPr marL="0" lvl="0" indent="0" algn="l" defTabSz="488950">
            <a:lnSpc>
              <a:spcPct val="90000"/>
            </a:lnSpc>
            <a:spcBef>
              <a:spcPct val="0"/>
            </a:spcBef>
            <a:spcAft>
              <a:spcPct val="35000"/>
            </a:spcAft>
            <a:buNone/>
          </a:pPr>
          <a:r>
            <a:rPr lang="en-US" sz="1100" kern="1200" dirty="0">
              <a:latin typeface="Arial" panose="020B0604020202020204" pitchFamily="34" charset="0"/>
              <a:cs typeface="Arial" panose="020B0604020202020204" pitchFamily="34" charset="0"/>
            </a:rPr>
            <a:t>Piaget, J. (1952)  The origins of intelligence in children. New York International  Universities Press.</a:t>
          </a:r>
        </a:p>
        <a:p>
          <a:pPr marL="0" lvl="0" indent="0" algn="l" defTabSz="488950">
            <a:lnSpc>
              <a:spcPct val="90000"/>
            </a:lnSpc>
            <a:spcBef>
              <a:spcPct val="0"/>
            </a:spcBef>
            <a:spcAft>
              <a:spcPct val="35000"/>
            </a:spcAft>
            <a:buNone/>
          </a:pPr>
          <a:endParaRPr lang="en-US" sz="1100" kern="1200" dirty="0">
            <a:latin typeface="Arial" panose="020B0604020202020204" pitchFamily="34" charset="0"/>
            <a:cs typeface="Arial" panose="020B0604020202020204" pitchFamily="34" charset="0"/>
          </a:endParaRPr>
        </a:p>
        <a:p>
          <a:pPr marL="0" lvl="0" indent="0" algn="l" defTabSz="488950">
            <a:lnSpc>
              <a:spcPct val="90000"/>
            </a:lnSpc>
            <a:spcBef>
              <a:spcPct val="0"/>
            </a:spcBef>
            <a:spcAft>
              <a:spcPct val="35000"/>
            </a:spcAft>
            <a:buNone/>
          </a:pPr>
          <a:endParaRPr lang="en-US" sz="1100" kern="1200" dirty="0">
            <a:latin typeface="Arial" panose="020B0604020202020204" pitchFamily="34" charset="0"/>
            <a:cs typeface="Arial" panose="020B0604020202020204" pitchFamily="34" charset="0"/>
          </a:endParaRPr>
        </a:p>
        <a:p>
          <a:pPr marL="0" lvl="0" indent="0" algn="l" defTabSz="488950">
            <a:lnSpc>
              <a:spcPct val="90000"/>
            </a:lnSpc>
            <a:spcBef>
              <a:spcPct val="0"/>
            </a:spcBef>
            <a:spcAft>
              <a:spcPct val="35000"/>
            </a:spcAft>
            <a:buNone/>
          </a:pPr>
          <a:endParaRPr lang="en-US" sz="1100" kern="1200" dirty="0">
            <a:latin typeface="Arial" panose="020B0604020202020204" pitchFamily="34" charset="0"/>
            <a:cs typeface="Arial" panose="020B0604020202020204" pitchFamily="34" charset="0"/>
          </a:endParaRPr>
        </a:p>
        <a:p>
          <a:pPr marL="0" lvl="0" indent="0" algn="l" defTabSz="488950">
            <a:lnSpc>
              <a:spcPct val="90000"/>
            </a:lnSpc>
            <a:spcBef>
              <a:spcPct val="0"/>
            </a:spcBef>
            <a:spcAft>
              <a:spcPct val="35000"/>
            </a:spcAft>
            <a:buNone/>
          </a:pPr>
          <a:endParaRPr lang="en-US" sz="1100" kern="1200" dirty="0">
            <a:latin typeface="Arial" panose="020B0604020202020204" pitchFamily="34" charset="0"/>
            <a:cs typeface="Arial" panose="020B0604020202020204" pitchFamily="34" charset="0"/>
          </a:endParaRPr>
        </a:p>
        <a:p>
          <a:pPr marL="0" lvl="0" indent="0" algn="l" defTabSz="488950">
            <a:lnSpc>
              <a:spcPct val="90000"/>
            </a:lnSpc>
            <a:spcBef>
              <a:spcPct val="0"/>
            </a:spcBef>
            <a:spcAft>
              <a:spcPct val="35000"/>
            </a:spcAft>
            <a:buNone/>
          </a:pPr>
          <a:endParaRPr lang="en-US" sz="1100" kern="1200" dirty="0">
            <a:latin typeface="Arial" panose="020B0604020202020204" pitchFamily="34" charset="0"/>
            <a:cs typeface="Arial" panose="020B0604020202020204" pitchFamily="34" charset="0"/>
          </a:endParaRPr>
        </a:p>
        <a:p>
          <a:pPr marL="0" lvl="0" indent="0" algn="l" defTabSz="488950">
            <a:lnSpc>
              <a:spcPct val="90000"/>
            </a:lnSpc>
            <a:spcBef>
              <a:spcPct val="0"/>
            </a:spcBef>
            <a:spcAft>
              <a:spcPct val="35000"/>
            </a:spcAft>
            <a:buNone/>
          </a:pPr>
          <a:endParaRPr lang="en-US" sz="1100" kern="1200" dirty="0">
            <a:latin typeface="Arial" panose="020B0604020202020204" pitchFamily="34" charset="0"/>
            <a:cs typeface="Arial" panose="020B0604020202020204" pitchFamily="34" charset="0"/>
          </a:endParaRPr>
        </a:p>
        <a:p>
          <a:pPr marL="0" lvl="0" indent="0" algn="l" defTabSz="488950">
            <a:lnSpc>
              <a:spcPct val="90000"/>
            </a:lnSpc>
            <a:spcBef>
              <a:spcPct val="0"/>
            </a:spcBef>
            <a:spcAft>
              <a:spcPct val="35000"/>
            </a:spcAft>
            <a:buNone/>
          </a:pPr>
          <a:endParaRPr lang="en-US" sz="1100" kern="1200" dirty="0">
            <a:latin typeface="Arial" panose="020B0604020202020204" pitchFamily="34" charset="0"/>
            <a:cs typeface="Arial" panose="020B0604020202020204" pitchFamily="34" charset="0"/>
          </a:endParaRPr>
        </a:p>
        <a:p>
          <a:pPr marL="0" lvl="0" indent="0" algn="l" defTabSz="488950">
            <a:lnSpc>
              <a:spcPct val="90000"/>
            </a:lnSpc>
            <a:spcBef>
              <a:spcPct val="0"/>
            </a:spcBef>
            <a:spcAft>
              <a:spcPct val="35000"/>
            </a:spcAft>
            <a:buNone/>
          </a:pPr>
          <a:endParaRPr lang="en-US" sz="1100" kern="1200" dirty="0">
            <a:latin typeface="Arial" panose="020B0604020202020204" pitchFamily="34" charset="0"/>
            <a:cs typeface="Arial" panose="020B0604020202020204" pitchFamily="34" charset="0"/>
          </a:endParaRPr>
        </a:p>
        <a:p>
          <a:pPr marL="0" lvl="0" indent="0" algn="l" defTabSz="488950">
            <a:lnSpc>
              <a:spcPct val="90000"/>
            </a:lnSpc>
            <a:spcBef>
              <a:spcPct val="0"/>
            </a:spcBef>
            <a:spcAft>
              <a:spcPct val="35000"/>
            </a:spcAft>
            <a:buNone/>
          </a:pPr>
          <a:endParaRPr lang="en-US" sz="1100" kern="1200" dirty="0">
            <a:latin typeface="Arial" panose="020B0604020202020204" pitchFamily="34" charset="0"/>
            <a:cs typeface="Arial" panose="020B0604020202020204" pitchFamily="34" charset="0"/>
          </a:endParaRPr>
        </a:p>
        <a:p>
          <a:pPr marL="0" lvl="0" indent="0" algn="l" defTabSz="488950">
            <a:lnSpc>
              <a:spcPct val="90000"/>
            </a:lnSpc>
            <a:spcBef>
              <a:spcPct val="0"/>
            </a:spcBef>
            <a:spcAft>
              <a:spcPct val="35000"/>
            </a:spcAft>
            <a:buNone/>
          </a:pPr>
          <a:endParaRPr lang="en-US" sz="1100" kern="1200" dirty="0">
            <a:latin typeface="Arial" panose="020B0604020202020204" pitchFamily="34" charset="0"/>
            <a:cs typeface="Arial" panose="020B0604020202020204" pitchFamily="34" charset="0"/>
          </a:endParaRPr>
        </a:p>
        <a:p>
          <a:pPr marL="0" lvl="0" indent="0" algn="l" defTabSz="488950">
            <a:lnSpc>
              <a:spcPct val="90000"/>
            </a:lnSpc>
            <a:spcBef>
              <a:spcPct val="0"/>
            </a:spcBef>
            <a:spcAft>
              <a:spcPct val="35000"/>
            </a:spcAft>
            <a:buNone/>
          </a:pPr>
          <a:endParaRPr lang="en-US" sz="1100" kern="1200" dirty="0">
            <a:latin typeface="Arial" panose="020B0604020202020204" pitchFamily="34" charset="0"/>
            <a:cs typeface="Arial" panose="020B0604020202020204" pitchFamily="34" charset="0"/>
          </a:endParaRPr>
        </a:p>
        <a:p>
          <a:pPr marL="0" lvl="0" indent="0" algn="l" defTabSz="488950">
            <a:lnSpc>
              <a:spcPct val="90000"/>
            </a:lnSpc>
            <a:spcBef>
              <a:spcPct val="0"/>
            </a:spcBef>
            <a:spcAft>
              <a:spcPct val="35000"/>
            </a:spcAft>
            <a:buNone/>
          </a:pPr>
          <a:endParaRPr lang="en-US" sz="1100" kern="1200" dirty="0">
            <a:latin typeface="Arial" panose="020B0604020202020204" pitchFamily="34" charset="0"/>
            <a:cs typeface="Arial" panose="020B0604020202020204" pitchFamily="34" charset="0"/>
          </a:endParaRPr>
        </a:p>
        <a:p>
          <a:pPr marL="0" lvl="0" indent="0" algn="l" defTabSz="488950">
            <a:lnSpc>
              <a:spcPct val="90000"/>
            </a:lnSpc>
            <a:spcBef>
              <a:spcPct val="0"/>
            </a:spcBef>
            <a:spcAft>
              <a:spcPct val="35000"/>
            </a:spcAft>
            <a:buNone/>
          </a:pPr>
          <a:endParaRPr lang="en-US" sz="1100" kern="1200" dirty="0">
            <a:latin typeface="Arial" panose="020B0604020202020204" pitchFamily="34" charset="0"/>
            <a:cs typeface="Arial" panose="020B0604020202020204" pitchFamily="34" charset="0"/>
          </a:endParaRPr>
        </a:p>
        <a:p>
          <a:pPr marL="0" lvl="0" indent="0" algn="l" defTabSz="488950">
            <a:lnSpc>
              <a:spcPct val="90000"/>
            </a:lnSpc>
            <a:spcBef>
              <a:spcPct val="0"/>
            </a:spcBef>
            <a:spcAft>
              <a:spcPct val="35000"/>
            </a:spcAft>
            <a:buNone/>
          </a:pPr>
          <a:endParaRPr lang="en-US" sz="1100" kern="1200" dirty="0">
            <a:latin typeface="Arial" panose="020B0604020202020204" pitchFamily="34" charset="0"/>
            <a:cs typeface="Arial" panose="020B0604020202020204" pitchFamily="34" charset="0"/>
          </a:endParaRPr>
        </a:p>
        <a:p>
          <a:pPr marL="0" lvl="0" indent="0" algn="l" defTabSz="488950">
            <a:lnSpc>
              <a:spcPct val="90000"/>
            </a:lnSpc>
            <a:spcBef>
              <a:spcPct val="0"/>
            </a:spcBef>
            <a:spcAft>
              <a:spcPct val="35000"/>
            </a:spcAft>
            <a:buNone/>
          </a:pPr>
          <a:endParaRPr lang="en-US" sz="1100" kern="1200" dirty="0">
            <a:latin typeface="Arial" panose="020B0604020202020204" pitchFamily="34" charset="0"/>
            <a:cs typeface="Arial" panose="020B0604020202020204" pitchFamily="34" charset="0"/>
          </a:endParaRPr>
        </a:p>
      </dsp:txBody>
      <dsp:txXfrm>
        <a:off x="0" y="2620221"/>
        <a:ext cx="4242639" cy="553987"/>
      </dsp:txXfrm>
    </dsp:sp>
    <dsp:sp modelId="{3AA6EBE1-30D0-43E8-AD44-4481EBCB3D67}">
      <dsp:nvSpPr>
        <dsp:cNvPr id="0" name=""/>
        <dsp:cNvSpPr/>
      </dsp:nvSpPr>
      <dsp:spPr>
        <a:xfrm>
          <a:off x="0" y="3174208"/>
          <a:ext cx="4435078" cy="0"/>
        </a:xfrm>
        <a:prstGeom prst="line">
          <a:avLst/>
        </a:prstGeom>
        <a:gradFill rotWithShape="0">
          <a:gsLst>
            <a:gs pos="0">
              <a:schemeClr val="accent2">
                <a:hueOff val="-642332"/>
                <a:satOff val="524"/>
                <a:lumOff val="-3308"/>
                <a:alphaOff val="0"/>
                <a:tint val="98000"/>
                <a:satMod val="110000"/>
                <a:lumMod val="104000"/>
              </a:schemeClr>
            </a:gs>
            <a:gs pos="69000">
              <a:schemeClr val="accent2">
                <a:hueOff val="-642332"/>
                <a:satOff val="524"/>
                <a:lumOff val="-3308"/>
                <a:alphaOff val="0"/>
                <a:shade val="88000"/>
                <a:satMod val="130000"/>
                <a:lumMod val="92000"/>
              </a:schemeClr>
            </a:gs>
            <a:gs pos="100000">
              <a:schemeClr val="accent2">
                <a:hueOff val="-642332"/>
                <a:satOff val="524"/>
                <a:lumOff val="-3308"/>
                <a:alphaOff val="0"/>
                <a:shade val="78000"/>
                <a:satMod val="130000"/>
                <a:lumMod val="92000"/>
              </a:schemeClr>
            </a:gs>
          </a:gsLst>
          <a:lin ang="5400000" scaled="0"/>
        </a:gradFill>
        <a:ln w="9525" cap="flat" cmpd="sng" algn="ctr">
          <a:solidFill>
            <a:schemeClr val="accent2">
              <a:hueOff val="-642332"/>
              <a:satOff val="524"/>
              <a:lumOff val="-3308"/>
              <a:alphaOff val="0"/>
            </a:schemeClr>
          </a:solidFill>
          <a:prstDash val="solid"/>
        </a:ln>
        <a:effectLst/>
      </dsp:spPr>
      <dsp:style>
        <a:lnRef idx="1">
          <a:scrgbClr r="0" g="0" b="0"/>
        </a:lnRef>
        <a:fillRef idx="3">
          <a:scrgbClr r="0" g="0" b="0"/>
        </a:fillRef>
        <a:effectRef idx="2">
          <a:scrgbClr r="0" g="0" b="0"/>
        </a:effectRef>
        <a:fontRef idx="minor">
          <a:schemeClr val="lt1"/>
        </a:fontRef>
      </dsp:style>
    </dsp:sp>
    <dsp:sp modelId="{2B311A43-79E7-470A-876E-DCDFF5E3631A}">
      <dsp:nvSpPr>
        <dsp:cNvPr id="0" name=""/>
        <dsp:cNvSpPr/>
      </dsp:nvSpPr>
      <dsp:spPr>
        <a:xfrm>
          <a:off x="0" y="3174208"/>
          <a:ext cx="4435078" cy="60871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41910" tIns="41910" rIns="41910" bIns="41910" numCol="1" spcCol="1270" anchor="t" anchorCtr="0">
          <a:noAutofit/>
        </a:bodyPr>
        <a:lstStyle/>
        <a:p>
          <a:pPr marL="0" lvl="0" indent="0" algn="l" defTabSz="488950">
            <a:lnSpc>
              <a:spcPct val="90000"/>
            </a:lnSpc>
            <a:spcBef>
              <a:spcPct val="0"/>
            </a:spcBef>
            <a:spcAft>
              <a:spcPct val="35000"/>
            </a:spcAft>
            <a:buNone/>
          </a:pPr>
          <a:r>
            <a:rPr lang="en-US" sz="1100" kern="1200" dirty="0">
              <a:latin typeface="Arial" panose="020B0604020202020204" pitchFamily="34" charset="0"/>
              <a:cs typeface="Arial" panose="020B0604020202020204" pitchFamily="34" charset="0"/>
            </a:rPr>
            <a:t>Rutter, M. (1981)  Maternal deprivation reassessed (2nd ed.). Harmondsworth: Penguin.</a:t>
          </a:r>
        </a:p>
      </dsp:txBody>
      <dsp:txXfrm>
        <a:off x="0" y="3174208"/>
        <a:ext cx="4435078" cy="608713"/>
      </dsp:txXfrm>
    </dsp:sp>
    <dsp:sp modelId="{FFDFF764-80C6-4F11-B18B-9A8E87E93F76}">
      <dsp:nvSpPr>
        <dsp:cNvPr id="0" name=""/>
        <dsp:cNvSpPr/>
      </dsp:nvSpPr>
      <dsp:spPr>
        <a:xfrm>
          <a:off x="0" y="3782921"/>
          <a:ext cx="4435078" cy="0"/>
        </a:xfrm>
        <a:prstGeom prst="line">
          <a:avLst/>
        </a:prstGeom>
        <a:gradFill rotWithShape="0">
          <a:gsLst>
            <a:gs pos="0">
              <a:schemeClr val="accent2">
                <a:hueOff val="-770798"/>
                <a:satOff val="628"/>
                <a:lumOff val="-3970"/>
                <a:alphaOff val="0"/>
                <a:tint val="98000"/>
                <a:satMod val="110000"/>
                <a:lumMod val="104000"/>
              </a:schemeClr>
            </a:gs>
            <a:gs pos="69000">
              <a:schemeClr val="accent2">
                <a:hueOff val="-770798"/>
                <a:satOff val="628"/>
                <a:lumOff val="-3970"/>
                <a:alphaOff val="0"/>
                <a:shade val="88000"/>
                <a:satMod val="130000"/>
                <a:lumMod val="92000"/>
              </a:schemeClr>
            </a:gs>
            <a:gs pos="100000">
              <a:schemeClr val="accent2">
                <a:hueOff val="-770798"/>
                <a:satOff val="628"/>
                <a:lumOff val="-3970"/>
                <a:alphaOff val="0"/>
                <a:shade val="78000"/>
                <a:satMod val="130000"/>
                <a:lumMod val="92000"/>
              </a:schemeClr>
            </a:gs>
          </a:gsLst>
          <a:lin ang="5400000" scaled="0"/>
        </a:gradFill>
        <a:ln w="9525" cap="flat" cmpd="sng" algn="ctr">
          <a:solidFill>
            <a:schemeClr val="accent2">
              <a:hueOff val="-770798"/>
              <a:satOff val="628"/>
              <a:lumOff val="-3970"/>
              <a:alphaOff val="0"/>
            </a:schemeClr>
          </a:solidFill>
          <a:prstDash val="solid"/>
        </a:ln>
        <a:effectLst/>
      </dsp:spPr>
      <dsp:style>
        <a:lnRef idx="1">
          <a:scrgbClr r="0" g="0" b="0"/>
        </a:lnRef>
        <a:fillRef idx="3">
          <a:scrgbClr r="0" g="0" b="0"/>
        </a:fillRef>
        <a:effectRef idx="2">
          <a:scrgbClr r="0" g="0" b="0"/>
        </a:effectRef>
        <a:fontRef idx="minor">
          <a:schemeClr val="lt1"/>
        </a:fontRef>
      </dsp:style>
    </dsp:sp>
    <dsp:sp modelId="{FB398AA9-E26F-4919-9D05-858B65ECDE8B}">
      <dsp:nvSpPr>
        <dsp:cNvPr id="0" name=""/>
        <dsp:cNvSpPr/>
      </dsp:nvSpPr>
      <dsp:spPr>
        <a:xfrm>
          <a:off x="0" y="3782921"/>
          <a:ext cx="4435078" cy="80066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41910" tIns="41910" rIns="41910" bIns="41910" numCol="1" spcCol="1270" anchor="t" anchorCtr="0">
          <a:noAutofit/>
        </a:bodyPr>
        <a:lstStyle/>
        <a:p>
          <a:pPr marL="0" lvl="0" indent="0" algn="l" defTabSz="488950">
            <a:lnSpc>
              <a:spcPct val="90000"/>
            </a:lnSpc>
            <a:spcBef>
              <a:spcPct val="0"/>
            </a:spcBef>
            <a:spcAft>
              <a:spcPct val="35000"/>
            </a:spcAft>
            <a:buNone/>
          </a:pPr>
          <a:r>
            <a:rPr lang="en-US" sz="1100" kern="1200" dirty="0">
              <a:latin typeface="Arial" panose="020B0604020202020204" pitchFamily="34" charset="0"/>
              <a:cs typeface="Arial" panose="020B0604020202020204" pitchFamily="34" charset="0"/>
            </a:rPr>
            <a:t>Schaffer, H. R., &amp; Emerson, P. E. (1964) The development of social Attachments in infancy; Monographs of society for research in child Development, 29(3), 1–77.</a:t>
          </a:r>
        </a:p>
      </dsp:txBody>
      <dsp:txXfrm>
        <a:off x="0" y="3782921"/>
        <a:ext cx="4435078" cy="800664"/>
      </dsp:txXfrm>
    </dsp:sp>
    <dsp:sp modelId="{A6E65D68-23BC-4CDB-BBBF-6AADFC75D46B}">
      <dsp:nvSpPr>
        <dsp:cNvPr id="0" name=""/>
        <dsp:cNvSpPr/>
      </dsp:nvSpPr>
      <dsp:spPr>
        <a:xfrm>
          <a:off x="0" y="4583586"/>
          <a:ext cx="4435078" cy="0"/>
        </a:xfrm>
        <a:prstGeom prst="line">
          <a:avLst/>
        </a:prstGeom>
        <a:gradFill rotWithShape="0">
          <a:gsLst>
            <a:gs pos="0">
              <a:schemeClr val="accent2">
                <a:hueOff val="-899265"/>
                <a:satOff val="733"/>
                <a:lumOff val="-4631"/>
                <a:alphaOff val="0"/>
                <a:tint val="98000"/>
                <a:satMod val="110000"/>
                <a:lumMod val="104000"/>
              </a:schemeClr>
            </a:gs>
            <a:gs pos="69000">
              <a:schemeClr val="accent2">
                <a:hueOff val="-899265"/>
                <a:satOff val="733"/>
                <a:lumOff val="-4631"/>
                <a:alphaOff val="0"/>
                <a:shade val="88000"/>
                <a:satMod val="130000"/>
                <a:lumMod val="92000"/>
              </a:schemeClr>
            </a:gs>
            <a:gs pos="100000">
              <a:schemeClr val="accent2">
                <a:hueOff val="-899265"/>
                <a:satOff val="733"/>
                <a:lumOff val="-4631"/>
                <a:alphaOff val="0"/>
                <a:shade val="78000"/>
                <a:satMod val="130000"/>
                <a:lumMod val="92000"/>
              </a:schemeClr>
            </a:gs>
          </a:gsLst>
          <a:lin ang="5400000" scaled="0"/>
        </a:gradFill>
        <a:ln w="9525" cap="flat" cmpd="sng" algn="ctr">
          <a:solidFill>
            <a:schemeClr val="accent2">
              <a:hueOff val="-899265"/>
              <a:satOff val="733"/>
              <a:lumOff val="-4631"/>
              <a:alphaOff val="0"/>
            </a:schemeClr>
          </a:solidFill>
          <a:prstDash val="solid"/>
        </a:ln>
        <a:effectLst/>
      </dsp:spPr>
      <dsp:style>
        <a:lnRef idx="1">
          <a:scrgbClr r="0" g="0" b="0"/>
        </a:lnRef>
        <a:fillRef idx="3">
          <a:scrgbClr r="0" g="0" b="0"/>
        </a:fillRef>
        <a:effectRef idx="2">
          <a:scrgbClr r="0" g="0" b="0"/>
        </a:effectRef>
        <a:fontRef idx="minor">
          <a:schemeClr val="lt1"/>
        </a:fontRef>
      </dsp:style>
    </dsp:sp>
    <dsp:sp modelId="{FC05346E-2B2A-4A10-98CA-4BA82BD17557}">
      <dsp:nvSpPr>
        <dsp:cNvPr id="0" name=""/>
        <dsp:cNvSpPr/>
      </dsp:nvSpPr>
      <dsp:spPr>
        <a:xfrm>
          <a:off x="0" y="4583586"/>
          <a:ext cx="4435078" cy="78003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41910" tIns="41910" rIns="41910" bIns="41910" numCol="1" spcCol="1270" anchor="t" anchorCtr="0">
          <a:noAutofit/>
        </a:bodyPr>
        <a:lstStyle/>
        <a:p>
          <a:pPr marL="0" lvl="0" indent="0" algn="l" defTabSz="488950">
            <a:lnSpc>
              <a:spcPct val="90000"/>
            </a:lnSpc>
            <a:spcBef>
              <a:spcPct val="0"/>
            </a:spcBef>
            <a:spcAft>
              <a:spcPct val="35000"/>
            </a:spcAft>
            <a:buNone/>
          </a:pPr>
          <a:r>
            <a:rPr lang="en-US" sz="1100" kern="1200" dirty="0">
              <a:latin typeface="Arial" panose="020B0604020202020204" pitchFamily="34" charset="0"/>
              <a:cs typeface="Arial" panose="020B0604020202020204" pitchFamily="34" charset="0"/>
            </a:rPr>
            <a:t>Takahashi, K. (1990). Are the key assumptions of the Strange Situation procedure universal? A view from Japanese research. Human Development, 33(1), 23–30</a:t>
          </a:r>
          <a:r>
            <a:rPr lang="en-US" sz="800" kern="1200" dirty="0"/>
            <a:t>.</a:t>
          </a:r>
        </a:p>
      </dsp:txBody>
      <dsp:txXfrm>
        <a:off x="0" y="4583586"/>
        <a:ext cx="4435078" cy="780039"/>
      </dsp:txXfrm>
    </dsp:sp>
    <dsp:sp modelId="{E67AFA9F-5F19-49F4-9192-639DC4A5A0B8}">
      <dsp:nvSpPr>
        <dsp:cNvPr id="0" name=""/>
        <dsp:cNvSpPr/>
      </dsp:nvSpPr>
      <dsp:spPr>
        <a:xfrm>
          <a:off x="0" y="5363625"/>
          <a:ext cx="4435078" cy="0"/>
        </a:xfrm>
        <a:prstGeom prst="line">
          <a:avLst/>
        </a:prstGeom>
        <a:gradFill rotWithShape="0">
          <a:gsLst>
            <a:gs pos="0">
              <a:schemeClr val="accent2">
                <a:hueOff val="-1027731"/>
                <a:satOff val="838"/>
                <a:lumOff val="-5293"/>
                <a:alphaOff val="0"/>
                <a:tint val="98000"/>
                <a:satMod val="110000"/>
                <a:lumMod val="104000"/>
              </a:schemeClr>
            </a:gs>
            <a:gs pos="69000">
              <a:schemeClr val="accent2">
                <a:hueOff val="-1027731"/>
                <a:satOff val="838"/>
                <a:lumOff val="-5293"/>
                <a:alphaOff val="0"/>
                <a:shade val="88000"/>
                <a:satMod val="130000"/>
                <a:lumMod val="92000"/>
              </a:schemeClr>
            </a:gs>
            <a:gs pos="100000">
              <a:schemeClr val="accent2">
                <a:hueOff val="-1027731"/>
                <a:satOff val="838"/>
                <a:lumOff val="-5293"/>
                <a:alphaOff val="0"/>
                <a:shade val="78000"/>
                <a:satMod val="130000"/>
                <a:lumMod val="92000"/>
              </a:schemeClr>
            </a:gs>
          </a:gsLst>
          <a:lin ang="5400000" scaled="0"/>
        </a:gradFill>
        <a:ln w="9525" cap="flat" cmpd="sng" algn="ctr">
          <a:solidFill>
            <a:schemeClr val="accent2">
              <a:hueOff val="-1027731"/>
              <a:satOff val="838"/>
              <a:lumOff val="-5293"/>
              <a:alphaOff val="0"/>
            </a:schemeClr>
          </a:solidFill>
          <a:prstDash val="solid"/>
        </a:ln>
        <a:effectLst/>
      </dsp:spPr>
      <dsp:style>
        <a:lnRef idx="1">
          <a:scrgbClr r="0" g="0" b="0"/>
        </a:lnRef>
        <a:fillRef idx="3">
          <a:scrgbClr r="0" g="0" b="0"/>
        </a:fillRef>
        <a:effectRef idx="2">
          <a:scrgbClr r="0" g="0" b="0"/>
        </a:effectRef>
        <a:fontRef idx="minor">
          <a:schemeClr val="lt1"/>
        </a:fontRef>
      </dsp:style>
    </dsp:sp>
    <dsp:sp modelId="{A8142503-A6E3-4C24-AD2F-CCBEB9FF6A1A}">
      <dsp:nvSpPr>
        <dsp:cNvPr id="0" name=""/>
        <dsp:cNvSpPr/>
      </dsp:nvSpPr>
      <dsp:spPr>
        <a:xfrm>
          <a:off x="0" y="5363625"/>
          <a:ext cx="4435078" cy="80066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41910" tIns="41910" rIns="41910" bIns="41910" numCol="1" spcCol="1270" anchor="t" anchorCtr="0">
          <a:noAutofit/>
        </a:bodyPr>
        <a:lstStyle/>
        <a:p>
          <a:pPr marL="0" lvl="0" indent="0" algn="l" defTabSz="488950">
            <a:lnSpc>
              <a:spcPct val="90000"/>
            </a:lnSpc>
            <a:spcBef>
              <a:spcPct val="0"/>
            </a:spcBef>
            <a:spcAft>
              <a:spcPct val="35000"/>
            </a:spcAft>
            <a:buNone/>
          </a:pPr>
          <a:r>
            <a:rPr lang="en-US" sz="1100" kern="1200" dirty="0">
              <a:latin typeface="Arial" panose="020B0604020202020204" pitchFamily="34" charset="0"/>
              <a:cs typeface="Arial" panose="020B0604020202020204" pitchFamily="34" charset="0"/>
            </a:rPr>
            <a:t> Vygotsky, L. S. (1978)  Mind in society: The development of higher psychological process. Cambridge, MA: Harvard University Press.</a:t>
          </a:r>
        </a:p>
      </dsp:txBody>
      <dsp:txXfrm>
        <a:off x="0" y="5363625"/>
        <a:ext cx="4435078" cy="800664"/>
      </dsp:txXfrm>
    </dsp:sp>
  </dsp:spTree>
</dsp:drawing>
</file>

<file path=ppt/diagrams/layout1.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Tree>
    <p:extLst>
      <p:ext uri="{BB962C8B-B14F-4D97-AF65-F5344CB8AC3E}">
        <p14:creationId xmlns:p14="http://schemas.microsoft.com/office/powerpoint/2010/main" val="1254779314"/>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idx="2"/>
          </p:nvPr>
        </p:nvSpPr>
        <p:spPr/>
      </p:sp>
      <p:sp>
        <p:nvSpPr>
          <p:cNvPr id="3" name="Notes Placeholder 2"/>
          <p:cNvSpPr>
            <a:spLocks noGrp="1"/>
          </p:cNvSpPr>
          <p:nvPr>
            <p:ph type="body" sz="quarter" idx="3"/>
          </p:nvPr>
        </p:nvSpPr>
        <p:spPr/>
        <p:txBody>
          <a:bodyPr/>
          <a:lstStyle/>
          <a:p>
            <a:r>
              <a:rPr dirty="0"/>
              <a:t>This presentation explores the significance of attachment theory within health and social care contexts. Attachment theory offers a framework for understanding how early relationships influence emotional, social, and cognitive development. Secure attachment is widely recognized as a protective factor that supports resilience, emotional regulation, and positive outcomes across the lifespan. In health and social care settings, professionals often work with individuals who have experienced insecure or disrupted attachments, making it essential to understand how these early patterns affect behavior and development. This presentation will examine foundational theories, including Bowlby’s evolutionary perspective and Ainsworth’s empirical research, followed by practical applications and critical evaluation. Through examining a real-world case study and exploring current debates such as nature vs nurture and cultural variation, the presentation highlights both the strengths and limitations of attachment theory. We will also draw links to broader developmental frameworks provided by theorists like Erikson, Piaget, and Vygotsky to demonstrate how attachment intersects with cognitive and psychosocial development. The ultimate goal is to provide a comprehensive, theoretically grounded, and practice-informed understanding of how secure attachments are built and supported in care environments.</a:t>
            </a:r>
          </a:p>
        </p:txBody>
      </p:sp>
      <p:sp>
        <p:nvSpPr>
          <p:cNvPr id="4" name="Slide Number Placeholder 3"/>
          <p:cNvSpPr>
            <a:spLocks noGrp="1"/>
          </p:cNvSpPr>
          <p:nvPr>
            <p:ph type="sldNum" sz="quarter" idx="5"/>
          </p:nvPr>
        </p:nvSpPr>
        <p:spPr/>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idx="2"/>
          </p:nvPr>
        </p:nvSpPr>
        <p:spPr/>
      </p:sp>
      <p:sp>
        <p:nvSpPr>
          <p:cNvPr id="3" name="Notes Placeholder 2"/>
          <p:cNvSpPr>
            <a:spLocks noGrp="1"/>
          </p:cNvSpPr>
          <p:nvPr>
            <p:ph type="body" sz="quarter" idx="3"/>
          </p:nvPr>
        </p:nvSpPr>
        <p:spPr/>
        <p:txBody>
          <a:bodyPr/>
          <a:lstStyle/>
          <a:p>
            <a:r>
              <a:rPr dirty="0"/>
              <a:t>Attachment refers to the deep, enduring emotional bond that connects one person to another across time and space. This concept is particularly significant during early childhood, when a child’s attachment to their primary caregiver plays a central role in emotional and social development. According to Bowlby (1969), attachment is a biological necessity, shaped by evolution to ensure survival. Children who form secure attachments are more likely to explore their environment, regulate emotions effectively, and develop strong social relationships later in life. Conversely, insecure attachments—resulting from inconsistent or neglectful caregiving—can contribute to difficulties in emotional regulation and interpersonal relationships. Secure attachment is established through consistent, sensitive, and responsive caregiving. Bowlby proposed that early attachment experiences become internalized into “internal working models” that shape expectations of self and others in future relationships. In health and social care, understanding the formation of attachment is essential for recognizing behaviors associated with disrupted caregiving and developing strategies to support emotional healing and resilience.</a:t>
            </a:r>
          </a:p>
        </p:txBody>
      </p:sp>
      <p:sp>
        <p:nvSpPr>
          <p:cNvPr id="4" name="Slide Number Placeholder 3"/>
          <p:cNvSpPr>
            <a:spLocks noGrp="1"/>
          </p:cNvSpPr>
          <p:nvPr>
            <p:ph type="sldNum" sz="quarter" idx="5"/>
          </p:nvPr>
        </p:nvSpPr>
        <p:spPr/>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idx="2"/>
          </p:nvPr>
        </p:nvSpPr>
        <p:spPr/>
      </p:sp>
      <p:sp>
        <p:nvSpPr>
          <p:cNvPr id="3" name="Notes Placeholder 2"/>
          <p:cNvSpPr>
            <a:spLocks noGrp="1"/>
          </p:cNvSpPr>
          <p:nvPr>
            <p:ph type="body" sz="quarter" idx="3"/>
          </p:nvPr>
        </p:nvSpPr>
        <p:spPr/>
        <p:txBody>
          <a:bodyPr/>
          <a:lstStyle/>
          <a:p>
            <a:r>
              <a:t>John Bowlby’s attachment theory is foundational to our understanding of human development. Influenced by ethology and psychoanalysis, Bowlby (1969) proposed that infants are biologically predisposed to form attachments as a means of survival. He emphasized the concept of monotropy—the idea that a child forms one primary attachment figure who provides a secure base for exploration. According to Bowlby, failure to form a secure attachment during the critical period (0–5 years) can result in long-term developmental difficulties. He argued that the quality of this primary bond influences the development of an internal working model—a mental representation of self-worth and expectations of others. These models guide future relationships and emotional responses. Bowlby’s theory was innovative in highlighting the evolutionary role of caregiving and the long-term psychological consequences of early attachment disruption. In health and social care settings, Bowlby’s work underpins assessments of early trauma, separation anxiety, and relationship-building interventions with children and families.</a:t>
            </a:r>
          </a:p>
        </p:txBody>
      </p:sp>
      <p:sp>
        <p:nvSpPr>
          <p:cNvPr id="4" name="Slide Number Placeholder 3"/>
          <p:cNvSpPr>
            <a:spLocks noGrp="1"/>
          </p:cNvSpPr>
          <p:nvPr>
            <p:ph type="sldNum" sz="quarter" idx="5"/>
          </p:nvPr>
        </p:nvSpPr>
        <p:spPr/>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idx="2"/>
          </p:nvPr>
        </p:nvSpPr>
        <p:spPr/>
      </p:sp>
      <p:sp>
        <p:nvSpPr>
          <p:cNvPr id="3" name="Notes Placeholder 2"/>
          <p:cNvSpPr>
            <a:spLocks noGrp="1"/>
          </p:cNvSpPr>
          <p:nvPr>
            <p:ph type="body" sz="quarter" idx="3"/>
          </p:nvPr>
        </p:nvSpPr>
        <p:spPr/>
        <p:txBody>
          <a:bodyPr/>
          <a:lstStyle/>
          <a:p>
            <a:r>
              <a:rPr dirty="0"/>
              <a:t>Mary Ainsworth expanded Bowlby’s ideas through empirical research, most notably the Strange Situation procedure developed in 1978. This structured observational study involved a series of separations and reunions between infants and their caregivers, designed to assess the nature of attachment relationships. Ainsworth identified three main types of attachment: secure, insecure-avoidant, and insecure-resistant. Securely attached infants used their caregiver as a secure base from which to explore, showed distress upon separation, and were easily comforted upon return. Insecure-avoidant children showed little distress and avoided contact upon reunion, while insecure-resistant infants displayed intense distress and difficulty being soothed. A fourth category, disorganized attachment, was later added by Main and Solomon (1990) to describe children with inconsistent and fearful responses. Ainsworth’s work provided measurable evidence supporting Bowlby’s theoretical framework and introduced tools for assessing attachment in clinical and educational settings. In health and social care, understanding attachment classifications helps professionals identify children at risk and inform interventions that promote secure relationships.</a:t>
            </a:r>
          </a:p>
        </p:txBody>
      </p:sp>
      <p:sp>
        <p:nvSpPr>
          <p:cNvPr id="4" name="Slide Number Placeholder 3"/>
          <p:cNvSpPr>
            <a:spLocks noGrp="1"/>
          </p:cNvSpPr>
          <p:nvPr>
            <p:ph type="sldNum" sz="quarter" idx="5"/>
          </p:nvPr>
        </p:nvSpPr>
        <p:spPr/>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idx="2"/>
          </p:nvPr>
        </p:nvSpPr>
        <p:spPr/>
      </p:sp>
      <p:sp>
        <p:nvSpPr>
          <p:cNvPr id="3" name="Notes Placeholder 2"/>
          <p:cNvSpPr>
            <a:spLocks noGrp="1"/>
          </p:cNvSpPr>
          <p:nvPr>
            <p:ph type="body" sz="quarter" idx="3"/>
          </p:nvPr>
        </p:nvSpPr>
        <p:spPr/>
        <p:txBody>
          <a:bodyPr/>
          <a:lstStyle/>
          <a:p>
            <a:r>
              <a:t>Amira is a 3-year-old child placed in foster care following neglect and inconsistent caregiving. She exhibits heightened anxiety during transitions, clings to familiar adults, and shows difficulty engaging with peers. These behaviors are consistent with insecure-resistant attachment as identified by Ainsworth et al. (1978). Insecure-resistant children often experience caregivers who are inconsistently responsive, leading to heightened anxiety and difficulty trusting others. Amira’s emotional dysregulation and intense need for reassurance may stem from unpredictable caregiving in her early years. In a health and social care context, understanding Amira’s attachment style is essential for developing a trauma-informed approach to her care. Strategies may include establishing consistent routines, assigning a key worker to foster trust, and supporting emotional expression through play therapy. Her case illustrates how attachment theory provides a lens for interpreting behavior, planning interventions, and monitoring progress over time. It also emphasizes the importance of relational continuity and emotional attunement in recovery and development.</a:t>
            </a:r>
          </a:p>
        </p:txBody>
      </p:sp>
      <p:sp>
        <p:nvSpPr>
          <p:cNvPr id="4" name="Slide Number Placeholder 3"/>
          <p:cNvSpPr>
            <a:spLocks noGrp="1"/>
          </p:cNvSpPr>
          <p:nvPr>
            <p:ph type="sldNum" sz="quarter" idx="5"/>
          </p:nvPr>
        </p:nvSpPr>
        <p:spPr/>
      </p:sp>
    </p:spTree>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idx="2"/>
          </p:nvPr>
        </p:nvSpPr>
        <p:spPr/>
      </p:sp>
      <p:sp>
        <p:nvSpPr>
          <p:cNvPr id="3" name="Notes Placeholder 2"/>
          <p:cNvSpPr>
            <a:spLocks noGrp="1"/>
          </p:cNvSpPr>
          <p:nvPr>
            <p:ph type="body" sz="quarter" idx="3"/>
          </p:nvPr>
        </p:nvSpPr>
        <p:spPr/>
        <p:txBody>
          <a:bodyPr/>
          <a:lstStyle/>
          <a:p>
            <a:r>
              <a:t>The nature versus nurture debate is central to understanding attachment development. Bowlby (1969) acknowledged the evolutionary basis of attachment, suggesting it is biologically programmed to enhance survival. However, the quality and type of attachment formed are shaped by the environment—particularly the sensitivity and consistency of the caregiver. Nature contributes to a child’s temperament, which influences how they seek and respond to attachment, while nurture determines the caregiving responses they receive. Schaffer and Emerson (1964) demonstrated that babies can form multiple attachments based on social experience rather than biology alone. Cultural practices also shape attachment, with collectivist societies often emphasizing multiple caregivers. In health and social care, professionals must consider both inherited and environmental factors when assessing attachment patterns. Trauma, neglect, institutional care, and separation from caregivers are all environmental variables that impact attachment security. A balanced understanding of nature and nurture is essential for developing responsive, individualized interventions that support relational recovery and resilience.</a:t>
            </a:r>
          </a:p>
        </p:txBody>
      </p:sp>
      <p:sp>
        <p:nvSpPr>
          <p:cNvPr id="4" name="Slide Number Placeholder 3"/>
          <p:cNvSpPr>
            <a:spLocks noGrp="1"/>
          </p:cNvSpPr>
          <p:nvPr>
            <p:ph type="sldNum" sz="quarter" idx="5"/>
          </p:nvPr>
        </p:nvSpPr>
        <p:spPr/>
      </p:sp>
    </p:spTree>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idx="2"/>
          </p:nvPr>
        </p:nvSpPr>
        <p:spPr/>
      </p:sp>
      <p:sp>
        <p:nvSpPr>
          <p:cNvPr id="3" name="Notes Placeholder 2"/>
          <p:cNvSpPr>
            <a:spLocks noGrp="1"/>
          </p:cNvSpPr>
          <p:nvPr>
            <p:ph type="body" sz="quarter" idx="3"/>
          </p:nvPr>
        </p:nvSpPr>
        <p:spPr/>
        <p:txBody>
          <a:bodyPr/>
          <a:lstStyle/>
          <a:p>
            <a:r>
              <a:t>Supporting secure attachment in care settings involves consistent, responsive, and emotionally attuned interactions. A key worker model—where each child is assigned a consistent adult—fosters trust and provides emotional security. Daily routines, predictability, and emotional validation are also vital. The caregiver’s ability to ‘tune in’ to the child’s emotional needs (known as sensitivity) predicts secure attachment (Ainsworth, 1978). For children who have experienced trauma, interventions such as play therapy, reflective parenting, and emotion coaching can help rebuild trust. Practitioners should model safe relationships, regulate their own emotions, and use positive reinforcement. Schaffer and Emerson (1964) emphasized that attachments are formed through regular, meaningful interactions, not simply presence. Professionals should be trained in attachment-informed approaches to support emotional development and healing. Policies should promote relational continuity, minimize transitions, and prioritize the emotional needs of the child alongside physical care. Supporting secure attachment is not only beneficial for the child but enhances long-term outcomes across education, mental health, and social integration.</a:t>
            </a:r>
          </a:p>
        </p:txBody>
      </p:sp>
      <p:sp>
        <p:nvSpPr>
          <p:cNvPr id="4" name="Slide Number Placeholder 3"/>
          <p:cNvSpPr>
            <a:spLocks noGrp="1"/>
          </p:cNvSpPr>
          <p:nvPr>
            <p:ph type="sldNum" sz="quarter" idx="5"/>
          </p:nvPr>
        </p:nvSpPr>
        <p:spPr/>
      </p:sp>
    </p:spTree>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idx="2"/>
          </p:nvPr>
        </p:nvSpPr>
        <p:spPr/>
      </p:sp>
      <p:sp>
        <p:nvSpPr>
          <p:cNvPr id="3" name="Notes Placeholder 2"/>
          <p:cNvSpPr>
            <a:spLocks noGrp="1"/>
          </p:cNvSpPr>
          <p:nvPr>
            <p:ph type="body" sz="quarter" idx="3"/>
          </p:nvPr>
        </p:nvSpPr>
        <p:spPr/>
        <p:txBody>
          <a:bodyPr/>
          <a:lstStyle/>
          <a:p>
            <a:r>
              <a:t>While Bowlby’s attachment theory has been influential, it has also faced criticism. Rutter (1981) challenged Bowlby’s focus on monotropy, arguing that children can form multiple attachments and that the quality of these bonds matters more than the hierarchy. Cross-cultural studies have shown variation in attachment patterns, suggesting that Western definitions of secure attachment may not apply universally. For example, Takahashi (1990) found a higher rate of insecure-resistant attachment in Japanese infants due to cultural caregiving practices, not pathology. Moreover, the theory underestimates the role of the child’s temperament and resilience in shaping attachment outcomes. Later research has also emphasized the possibility of change: children can develop secure attachments later in life with consistent caregiving. Critics argue that attachment theory places too much emphasis on mothers and ignores wider systemic factors like poverty, domestic abuse, and social support. A critical perspective encourages a more nuanced application of attachment theory within diverse and complex social care environments.</a:t>
            </a:r>
          </a:p>
        </p:txBody>
      </p:sp>
      <p:sp>
        <p:nvSpPr>
          <p:cNvPr id="4" name="Slide Number Placeholder 3"/>
          <p:cNvSpPr>
            <a:spLocks noGrp="1"/>
          </p:cNvSpPr>
          <p:nvPr>
            <p:ph type="sldNum" sz="quarter" idx="5"/>
          </p:nvPr>
        </p:nvSpPr>
        <p:spPr/>
      </p:sp>
    </p:spTree>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idx="2"/>
          </p:nvPr>
        </p:nvSpPr>
        <p:spPr/>
      </p:sp>
      <p:sp>
        <p:nvSpPr>
          <p:cNvPr id="3" name="Notes Placeholder 2"/>
          <p:cNvSpPr>
            <a:spLocks noGrp="1"/>
          </p:cNvSpPr>
          <p:nvPr>
            <p:ph type="body" sz="quarter" idx="3"/>
          </p:nvPr>
        </p:nvSpPr>
        <p:spPr/>
        <p:txBody>
          <a:bodyPr/>
          <a:lstStyle/>
          <a:p>
            <a:r>
              <a:rPr dirty="0"/>
              <a:t>Attachment theory intersects with other major developmental frameworks. Piaget (1952) emphasized stages of cognitive development, suggesting that attachment influences a child's capacity for exploration and learning. A securely attached child is more likely to engage in active learning. Vygotsky (1978) highlighted the role of social interaction in cognitive growth, which depends heavily on secure attachment to caregivers who scaffold learning. Erikson’s (1950) psychosocial theory proposed that early trust versus mistrust sets the foundation for all future psychosocial stages. Children who develop trust through responsive caregiving are more likely to resolve later conflicts, such as autonomy versus shame and identity versus role confusion. These theoretical links enrich our understanding of the holistic impact of attachment. Health and social care </a:t>
            </a:r>
            <a:r>
              <a:rPr lang="en-US"/>
              <a:t>professional ,s</a:t>
            </a:r>
            <a:r>
              <a:rPr dirty="0"/>
              <a:t> benefit from integrating these perspectives to address the emotional, cognitive, and social needs of those in their care. A multidisciplinary lens ensures more effective support across developmental domains.</a:t>
            </a:r>
          </a:p>
        </p:txBody>
      </p:sp>
      <p:sp>
        <p:nvSpPr>
          <p:cNvPr id="4" name="Slide Number Placeholder 3"/>
          <p:cNvSpPr>
            <a:spLocks noGrp="1"/>
          </p:cNvSpPr>
          <p:nvPr>
            <p:ph type="sldNum" sz="quarter" idx="5"/>
          </p:nvPr>
        </p:nvSpPr>
        <p:spPr/>
      </p:sp>
    </p:spTree>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idx="2"/>
          </p:nvPr>
        </p:nvSpPr>
        <p:spPr/>
      </p:sp>
      <p:sp>
        <p:nvSpPr>
          <p:cNvPr id="3" name="Notes Placeholder 2"/>
          <p:cNvSpPr>
            <a:spLocks noGrp="1"/>
          </p:cNvSpPr>
          <p:nvPr>
            <p:ph type="body" sz="quarter" idx="3"/>
          </p:nvPr>
        </p:nvSpPr>
        <p:spPr/>
        <p:txBody>
          <a:bodyPr/>
          <a:lstStyle/>
          <a:p>
            <a:r>
              <a:rPr dirty="0"/>
              <a:t>Attachment theory provides a powerful framework for understanding early development and guiding practice in health and social care. The evidence supports that secure attachment contributes to emotional resilience, social competence, and mental well-being. Professionals working with children, families, or vulnerable adults must recognize the long-term effects of attachment disruption and adopt strategies to promote relational healing. This includes building consistent relationships, validating emotional needs, and advocating for stable placements. Theories by Bowlby, Ainsworth, and others offer insight into the behaviors observed in practice and highlight the importance of emotionally attuned care. Integrating attachment theory with cognitive and psychosocial models further deepens our ability to support development. Ultimately, attachment is not just a theory—it’s a relational blueprint that shapes lives. Understanding it is key to delivering compassionate, effective, and transformative care.</a:t>
            </a:r>
          </a:p>
        </p:txBody>
      </p:sp>
      <p:sp>
        <p:nvSpPr>
          <p:cNvPr id="4" name="Slide Number Placeholder 3"/>
          <p:cNvSpPr>
            <a:spLocks noGrp="1"/>
          </p:cNvSpPr>
          <p:nvPr>
            <p:ph type="sldNum" sz="quarter" idx="5"/>
          </p:nvPr>
        </p:nvSpPr>
        <p:spPr/>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2478182" y="802299"/>
            <a:ext cx="5536652" cy="2541431"/>
          </a:xfrm>
        </p:spPr>
        <p:txBody>
          <a:bodyPr bIns="0" anchor="b">
            <a:normAutofit/>
          </a:bodyPr>
          <a:lstStyle>
            <a:lvl1pPr algn="l">
              <a:defRPr sz="5400"/>
            </a:lvl1pPr>
          </a:lstStyle>
          <a:p>
            <a:r>
              <a:rPr lang="en-US"/>
              <a:t>Click to edit Master title style</a:t>
            </a:r>
            <a:endParaRPr lang="en-US" dirty="0"/>
          </a:p>
        </p:txBody>
      </p:sp>
      <p:sp>
        <p:nvSpPr>
          <p:cNvPr id="3" name="Subtitle 2"/>
          <p:cNvSpPr>
            <a:spLocks noGrp="1"/>
          </p:cNvSpPr>
          <p:nvPr>
            <p:ph type="subTitle" idx="1"/>
          </p:nvPr>
        </p:nvSpPr>
        <p:spPr>
          <a:xfrm>
            <a:off x="2478182" y="3531205"/>
            <a:ext cx="5536652" cy="977621"/>
          </a:xfrm>
        </p:spPr>
        <p:txBody>
          <a:bodyPr tIns="91440" bIns="91440">
            <a:normAutofit/>
          </a:bodyPr>
          <a:lstStyle>
            <a:lvl1pPr marL="0" indent="0" algn="l">
              <a:buNone/>
              <a:defRPr sz="1600" b="0" cap="all" baseline="0">
                <a:solidFill>
                  <a:schemeClr val="tx1"/>
                </a:solidFill>
              </a:defRPr>
            </a:lvl1pPr>
            <a:lvl2pPr marL="342900" indent="0" algn="ctr">
              <a:buNone/>
              <a:defRPr sz="1500"/>
            </a:lvl2pPr>
            <a:lvl3pPr marL="685800" indent="0" algn="ctr">
              <a:buNone/>
              <a:defRPr sz="1350"/>
            </a:lvl3pPr>
            <a:lvl4pPr marL="1028700" indent="0" algn="ctr">
              <a:buNone/>
              <a:defRPr sz="1200"/>
            </a:lvl4pPr>
            <a:lvl5pPr marL="1371600" indent="0" algn="ctr">
              <a:buNone/>
              <a:defRPr sz="1200"/>
            </a:lvl5pPr>
            <a:lvl6pPr marL="1714500" indent="0" algn="ctr">
              <a:buNone/>
              <a:defRPr sz="1200"/>
            </a:lvl6pPr>
            <a:lvl7pPr marL="2057400" indent="0" algn="ctr">
              <a:buNone/>
              <a:defRPr sz="1200"/>
            </a:lvl7pPr>
            <a:lvl8pPr marL="2400300" indent="0" algn="ctr">
              <a:buNone/>
              <a:defRPr sz="1200"/>
            </a:lvl8pPr>
            <a:lvl9pPr marL="2743200" indent="0" algn="ctr">
              <a:buNone/>
              <a:defRPr sz="1200"/>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5BCAD085-E8A6-8845-BD4E-CB4CCA059FC4}" type="datetimeFigureOut">
              <a:rPr lang="en-US" smtClean="0"/>
              <a:t>10/12/2025</a:t>
            </a:fld>
            <a:endParaRPr lang="en-US"/>
          </a:p>
        </p:txBody>
      </p:sp>
      <p:sp>
        <p:nvSpPr>
          <p:cNvPr id="5" name="Footer Placeholder 4"/>
          <p:cNvSpPr>
            <a:spLocks noGrp="1"/>
          </p:cNvSpPr>
          <p:nvPr>
            <p:ph type="ftr" sz="quarter" idx="11"/>
          </p:nvPr>
        </p:nvSpPr>
        <p:spPr>
          <a:xfrm>
            <a:off x="2478181" y="329308"/>
            <a:ext cx="3004429" cy="309201"/>
          </a:xfrm>
        </p:spPr>
        <p:txBody>
          <a:bodyPr/>
          <a:lstStyle/>
          <a:p>
            <a:endParaRPr lang="en-US"/>
          </a:p>
        </p:txBody>
      </p:sp>
      <p:sp>
        <p:nvSpPr>
          <p:cNvPr id="6" name="Slide Number Placeholder 5"/>
          <p:cNvSpPr>
            <a:spLocks noGrp="1"/>
          </p:cNvSpPr>
          <p:nvPr>
            <p:ph type="sldNum" sz="quarter" idx="12"/>
          </p:nvPr>
        </p:nvSpPr>
        <p:spPr>
          <a:xfrm>
            <a:off x="1434703" y="798973"/>
            <a:ext cx="802005" cy="503578"/>
          </a:xfrm>
        </p:spPr>
        <p:txBody>
          <a:bodyPr/>
          <a:lstStyle/>
          <a:p>
            <a:fld id="{C1FF6DA9-008F-8B48-92A6-B652298478BF}" type="slidenum">
              <a:rPr lang="en-US" smtClean="0"/>
              <a:t>‹#›</a:t>
            </a:fld>
            <a:endParaRPr lang="en-US"/>
          </a:p>
        </p:txBody>
      </p:sp>
      <p:cxnSp>
        <p:nvCxnSpPr>
          <p:cNvPr id="8" name="Straight Connector 7"/>
          <p:cNvCxnSpPr/>
          <p:nvPr/>
        </p:nvCxnSpPr>
        <p:spPr>
          <a:xfrm>
            <a:off x="2316514" y="798973"/>
            <a:ext cx="0" cy="2544757"/>
          </a:xfrm>
          <a:prstGeom prst="line">
            <a:avLst/>
          </a:prstGeom>
          <a:ln w="38100" cmpd="sng">
            <a:solidFill>
              <a:schemeClr val="accent1"/>
            </a:solidFill>
            <a:prstDash val="solid"/>
            <a:tailEnd type="none"/>
          </a:ln>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3402017559"/>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5BCAD085-E8A6-8845-BD4E-CB4CCA059FC4}" type="datetimeFigureOut">
              <a:rPr lang="en-US" smtClean="0"/>
              <a:t>10/12/2025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C1FF6DA9-008F-8B48-92A6-B652298478BF}" type="slidenum">
              <a:rPr lang="en-US" smtClean="0"/>
              <a:t>‹#›</a:t>
            </a:fld>
            <a:endParaRPr lang="en-US"/>
          </a:p>
        </p:txBody>
      </p:sp>
      <p:cxnSp>
        <p:nvCxnSpPr>
          <p:cNvPr id="8" name="Straight Connector 7"/>
          <p:cNvCxnSpPr/>
          <p:nvPr/>
        </p:nvCxnSpPr>
        <p:spPr>
          <a:xfrm>
            <a:off x="1371687" y="798973"/>
            <a:ext cx="0" cy="1067168"/>
          </a:xfrm>
          <a:prstGeom prst="line">
            <a:avLst/>
          </a:prstGeom>
          <a:ln w="38100" cmpd="sng">
            <a:solidFill>
              <a:schemeClr val="accent1"/>
            </a:solidFill>
            <a:prstDash val="solid"/>
            <a:tailEnd type="none"/>
          </a:ln>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377366959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1535411" y="1756130"/>
            <a:ext cx="5525081" cy="1887950"/>
          </a:xfrm>
        </p:spPr>
        <p:txBody>
          <a:bodyPr anchor="b">
            <a:normAutofit/>
          </a:bodyPr>
          <a:lstStyle>
            <a:lvl1pPr algn="l">
              <a:defRPr sz="3200"/>
            </a:lvl1pPr>
          </a:lstStyle>
          <a:p>
            <a:r>
              <a:rPr lang="en-US"/>
              <a:t>Click to edit Master title style</a:t>
            </a:r>
            <a:endParaRPr lang="en-US" dirty="0"/>
          </a:p>
        </p:txBody>
      </p:sp>
      <p:sp>
        <p:nvSpPr>
          <p:cNvPr id="3" name="Text Placeholder 2"/>
          <p:cNvSpPr>
            <a:spLocks noGrp="1"/>
          </p:cNvSpPr>
          <p:nvPr>
            <p:ph type="body" idx="1"/>
          </p:nvPr>
        </p:nvSpPr>
        <p:spPr>
          <a:xfrm>
            <a:off x="1535412" y="3806196"/>
            <a:ext cx="5525081" cy="1012929"/>
          </a:xfrm>
        </p:spPr>
        <p:txBody>
          <a:bodyPr tIns="91440">
            <a:normAutofit/>
          </a:bodyPr>
          <a:lstStyle>
            <a:lvl1pPr marL="0" indent="0" algn="l">
              <a:buNone/>
              <a:defRPr sz="1800">
                <a:solidFill>
                  <a:schemeClr val="tx1"/>
                </a:solidFill>
              </a:defRPr>
            </a:lvl1pPr>
            <a:lvl2pPr marL="342900" indent="0">
              <a:buNone/>
              <a:defRPr sz="1500">
                <a:solidFill>
                  <a:schemeClr val="tx1">
                    <a:tint val="75000"/>
                  </a:schemeClr>
                </a:solidFill>
              </a:defRPr>
            </a:lvl2pPr>
            <a:lvl3pPr marL="685800" indent="0">
              <a:buNone/>
              <a:defRPr sz="1350">
                <a:solidFill>
                  <a:schemeClr val="tx1">
                    <a:tint val="75000"/>
                  </a:schemeClr>
                </a:solidFill>
              </a:defRPr>
            </a:lvl3pPr>
            <a:lvl4pPr marL="1028700" indent="0">
              <a:buNone/>
              <a:defRPr sz="1200">
                <a:solidFill>
                  <a:schemeClr val="tx1">
                    <a:tint val="75000"/>
                  </a:schemeClr>
                </a:solidFill>
              </a:defRPr>
            </a:lvl4pPr>
            <a:lvl5pPr marL="1371600" indent="0">
              <a:buNone/>
              <a:defRPr sz="1200">
                <a:solidFill>
                  <a:schemeClr val="tx1">
                    <a:tint val="75000"/>
                  </a:schemeClr>
                </a:solidFill>
              </a:defRPr>
            </a:lvl5pPr>
            <a:lvl6pPr marL="1714500" indent="0">
              <a:buNone/>
              <a:defRPr sz="1200">
                <a:solidFill>
                  <a:schemeClr val="tx1">
                    <a:tint val="75000"/>
                  </a:schemeClr>
                </a:solidFill>
              </a:defRPr>
            </a:lvl6pPr>
            <a:lvl7pPr marL="2057400" indent="0">
              <a:buNone/>
              <a:defRPr sz="1200">
                <a:solidFill>
                  <a:schemeClr val="tx1">
                    <a:tint val="75000"/>
                  </a:schemeClr>
                </a:solidFill>
              </a:defRPr>
            </a:lvl7pPr>
            <a:lvl8pPr marL="2400300" indent="0">
              <a:buNone/>
              <a:defRPr sz="1200">
                <a:solidFill>
                  <a:schemeClr val="tx1">
                    <a:tint val="75000"/>
                  </a:schemeClr>
                </a:solidFill>
              </a:defRPr>
            </a:lvl8pPr>
            <a:lvl9pPr marL="2743200" indent="0">
              <a:buNone/>
              <a:defRPr sz="12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5BCAD085-E8A6-8845-BD4E-CB4CCA059FC4}" type="datetimeFigureOut">
              <a:rPr lang="en-US" smtClean="0"/>
              <a:t>10/12/2025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C1FF6DA9-008F-8B48-92A6-B652298478BF}" type="slidenum">
              <a:rPr lang="en-US" smtClean="0"/>
              <a:t>‹#›</a:t>
            </a:fld>
            <a:endParaRPr lang="en-US"/>
          </a:p>
        </p:txBody>
      </p:sp>
      <p:cxnSp>
        <p:nvCxnSpPr>
          <p:cNvPr id="8" name="Straight Connector 7"/>
          <p:cNvCxnSpPr/>
          <p:nvPr/>
        </p:nvCxnSpPr>
        <p:spPr>
          <a:xfrm>
            <a:off x="1371687" y="798973"/>
            <a:ext cx="0" cy="2845107"/>
          </a:xfrm>
          <a:prstGeom prst="line">
            <a:avLst/>
          </a:prstGeom>
          <a:ln w="38100" cmpd="sng">
            <a:solidFill>
              <a:schemeClr val="accent1"/>
            </a:solidFill>
            <a:prstDash val="solid"/>
            <a:tailEnd type="none"/>
          </a:ln>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86413955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a:xfrm>
            <a:off x="1535413" y="804890"/>
            <a:ext cx="6479421" cy="1059305"/>
          </a:xfrm>
        </p:spPr>
        <p:txBody>
          <a:bodyPr/>
          <a:lstStyle/>
          <a:p>
            <a:r>
              <a:rPr lang="en-US"/>
              <a:t>Click to edit Master title style</a:t>
            </a:r>
            <a:endParaRPr lang="en-US" dirty="0"/>
          </a:p>
        </p:txBody>
      </p:sp>
      <p:sp>
        <p:nvSpPr>
          <p:cNvPr id="3" name="Content Placeholder 2"/>
          <p:cNvSpPr>
            <a:spLocks noGrp="1"/>
          </p:cNvSpPr>
          <p:nvPr>
            <p:ph sz="half" idx="1"/>
          </p:nvPr>
        </p:nvSpPr>
        <p:spPr>
          <a:xfrm>
            <a:off x="1535412" y="2013936"/>
            <a:ext cx="3079690" cy="343756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4935143" y="2013936"/>
            <a:ext cx="3079690" cy="3437559"/>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5BCAD085-E8A6-8845-BD4E-CB4CCA059FC4}" type="datetimeFigureOut">
              <a:rPr lang="en-US" smtClean="0"/>
              <a:t>10/12/2025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C1FF6DA9-008F-8B48-92A6-B652298478BF}" type="slidenum">
              <a:rPr lang="en-US" smtClean="0"/>
              <a:t>‹#›</a:t>
            </a:fld>
            <a:endParaRPr lang="en-US"/>
          </a:p>
        </p:txBody>
      </p:sp>
      <p:cxnSp>
        <p:nvCxnSpPr>
          <p:cNvPr id="9" name="Straight Connector 8"/>
          <p:cNvCxnSpPr/>
          <p:nvPr/>
        </p:nvCxnSpPr>
        <p:spPr>
          <a:xfrm>
            <a:off x="1371687" y="798973"/>
            <a:ext cx="0" cy="1067168"/>
          </a:xfrm>
          <a:prstGeom prst="line">
            <a:avLst/>
          </a:prstGeom>
          <a:ln w="38100" cmpd="sng">
            <a:solidFill>
              <a:schemeClr val="accent1"/>
            </a:solidFill>
            <a:prstDash val="solid"/>
            <a:tailEnd type="none"/>
          </a:ln>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19596462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1535413" y="804164"/>
            <a:ext cx="6479422" cy="1056319"/>
          </a:xfrm>
        </p:spPr>
        <p:txBody>
          <a:bodyPr/>
          <a:lstStyle/>
          <a:p>
            <a:r>
              <a:rPr lang="en-US"/>
              <a:t>Click to edit Master title style</a:t>
            </a:r>
            <a:endParaRPr lang="en-US" dirty="0"/>
          </a:p>
        </p:txBody>
      </p:sp>
      <p:sp>
        <p:nvSpPr>
          <p:cNvPr id="3" name="Text Placeholder 2"/>
          <p:cNvSpPr>
            <a:spLocks noGrp="1"/>
          </p:cNvSpPr>
          <p:nvPr>
            <p:ph type="body" idx="1"/>
          </p:nvPr>
        </p:nvSpPr>
        <p:spPr>
          <a:xfrm>
            <a:off x="1535413" y="2019550"/>
            <a:ext cx="3079690" cy="801943"/>
          </a:xfrm>
        </p:spPr>
        <p:txBody>
          <a:bodyPr anchor="b">
            <a:normAutofit/>
          </a:bodyPr>
          <a:lstStyle>
            <a:lvl1pPr marL="0" indent="0">
              <a:lnSpc>
                <a:spcPct val="100000"/>
              </a:lnSpc>
              <a:buNone/>
              <a:defRPr sz="2200" b="0" cap="all" baseline="0">
                <a:solidFill>
                  <a:schemeClr val="accent1"/>
                </a:solidFill>
              </a:defRPr>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a:r>
              <a:rPr lang="en-US"/>
              <a:t>Click to edit Master text styles</a:t>
            </a:r>
          </a:p>
        </p:txBody>
      </p:sp>
      <p:sp>
        <p:nvSpPr>
          <p:cNvPr id="4" name="Content Placeholder 3"/>
          <p:cNvSpPr>
            <a:spLocks noGrp="1"/>
          </p:cNvSpPr>
          <p:nvPr>
            <p:ph sz="half" idx="2"/>
          </p:nvPr>
        </p:nvSpPr>
        <p:spPr>
          <a:xfrm>
            <a:off x="1535413" y="2824270"/>
            <a:ext cx="3079690" cy="2644457"/>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4935142" y="2023004"/>
            <a:ext cx="3079691" cy="802237"/>
          </a:xfrm>
        </p:spPr>
        <p:txBody>
          <a:bodyPr anchor="b">
            <a:normAutofit/>
          </a:bodyPr>
          <a:lstStyle>
            <a:lvl1pPr marL="0" indent="0">
              <a:lnSpc>
                <a:spcPct val="100000"/>
              </a:lnSpc>
              <a:buNone/>
              <a:defRPr sz="2200" b="0" cap="all" baseline="0">
                <a:solidFill>
                  <a:schemeClr val="accent1"/>
                </a:solidFill>
              </a:defRPr>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a:r>
              <a:rPr lang="en-US"/>
              <a:t>Click to edit Master text styles</a:t>
            </a:r>
          </a:p>
        </p:txBody>
      </p:sp>
      <p:sp>
        <p:nvSpPr>
          <p:cNvPr id="6" name="Content Placeholder 5"/>
          <p:cNvSpPr>
            <a:spLocks noGrp="1"/>
          </p:cNvSpPr>
          <p:nvPr>
            <p:ph sz="quarter" idx="4"/>
          </p:nvPr>
        </p:nvSpPr>
        <p:spPr>
          <a:xfrm>
            <a:off x="4935142" y="2821491"/>
            <a:ext cx="3079691" cy="2637371"/>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5BCAD085-E8A6-8845-BD4E-CB4CCA059FC4}" type="datetimeFigureOut">
              <a:rPr lang="en-US" smtClean="0"/>
              <a:t>10/12/2025</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C1FF6DA9-008F-8B48-92A6-B652298478BF}" type="slidenum">
              <a:rPr lang="en-US" smtClean="0"/>
              <a:t>‹#›</a:t>
            </a:fld>
            <a:endParaRPr lang="en-US"/>
          </a:p>
        </p:txBody>
      </p:sp>
      <p:cxnSp>
        <p:nvCxnSpPr>
          <p:cNvPr id="11" name="Straight Connector 10"/>
          <p:cNvCxnSpPr/>
          <p:nvPr/>
        </p:nvCxnSpPr>
        <p:spPr>
          <a:xfrm>
            <a:off x="1371687" y="798973"/>
            <a:ext cx="0" cy="1067168"/>
          </a:xfrm>
          <a:prstGeom prst="line">
            <a:avLst/>
          </a:prstGeom>
          <a:ln w="38100" cmpd="sng">
            <a:solidFill>
              <a:schemeClr val="accent1"/>
            </a:solidFill>
            <a:prstDash val="solid"/>
            <a:tailEnd type="none"/>
          </a:ln>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1661810362"/>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5BCAD085-E8A6-8845-BD4E-CB4CCA059FC4}" type="datetimeFigureOut">
              <a:rPr lang="en-US" smtClean="0"/>
              <a:t>10/12/2025</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C1FF6DA9-008F-8B48-92A6-B652298478BF}" type="slidenum">
              <a:rPr lang="en-US" smtClean="0"/>
              <a:t>‹#›</a:t>
            </a:fld>
            <a:endParaRPr lang="en-US"/>
          </a:p>
        </p:txBody>
      </p:sp>
      <p:cxnSp>
        <p:nvCxnSpPr>
          <p:cNvPr id="7" name="Straight Connector 6"/>
          <p:cNvCxnSpPr/>
          <p:nvPr/>
        </p:nvCxnSpPr>
        <p:spPr>
          <a:xfrm>
            <a:off x="1371687" y="798973"/>
            <a:ext cx="0" cy="1067168"/>
          </a:xfrm>
          <a:prstGeom prst="line">
            <a:avLst/>
          </a:prstGeom>
          <a:ln w="38100" cmpd="sng">
            <a:solidFill>
              <a:schemeClr val="accent1"/>
            </a:solidFill>
            <a:prstDash val="solid"/>
            <a:tailEnd type="none"/>
          </a:ln>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90280400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5BCAD085-E8A6-8845-BD4E-CB4CCA059FC4}" type="datetimeFigureOut">
              <a:rPr lang="en-US" smtClean="0"/>
              <a:t>10/12/2025</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1341478616"/>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535356" y="798973"/>
            <a:ext cx="2329635" cy="2247117"/>
          </a:xfrm>
        </p:spPr>
        <p:txBody>
          <a:bodyPr anchor="b">
            <a:normAutofit/>
          </a:bodyPr>
          <a:lstStyle>
            <a:lvl1pPr algn="l">
              <a:defRPr sz="2400"/>
            </a:lvl1pPr>
          </a:lstStyle>
          <a:p>
            <a:r>
              <a:rPr lang="en-US"/>
              <a:t>Click to edit Master title style</a:t>
            </a:r>
            <a:endParaRPr lang="en-US" dirty="0"/>
          </a:p>
        </p:txBody>
      </p:sp>
      <p:sp>
        <p:nvSpPr>
          <p:cNvPr id="3" name="Content Placeholder 2"/>
          <p:cNvSpPr>
            <a:spLocks noGrp="1"/>
          </p:cNvSpPr>
          <p:nvPr>
            <p:ph idx="1"/>
          </p:nvPr>
        </p:nvSpPr>
        <p:spPr>
          <a:xfrm>
            <a:off x="4186656" y="798974"/>
            <a:ext cx="3828178" cy="4658826"/>
          </a:xfrm>
        </p:spPr>
        <p:txBody>
          <a:bodyPr anchor="ct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1535413" y="3205492"/>
            <a:ext cx="2330998" cy="2248181"/>
          </a:xfrm>
        </p:spPr>
        <p:txBody>
          <a:bodyPr>
            <a:normAutofit/>
          </a:bodyPr>
          <a:lstStyle>
            <a:lvl1pPr marL="0" indent="0" algn="l">
              <a:buNone/>
              <a:defRPr sz="1600"/>
            </a:lvl1pPr>
            <a:lvl2pPr marL="342900" indent="0">
              <a:buNone/>
              <a:defRPr sz="1050"/>
            </a:lvl2pPr>
            <a:lvl3pPr marL="685800" indent="0">
              <a:buNone/>
              <a:defRPr sz="900"/>
            </a:lvl3pPr>
            <a:lvl4pPr marL="1028700" indent="0">
              <a:buNone/>
              <a:defRPr sz="750"/>
            </a:lvl4pPr>
            <a:lvl5pPr marL="1371600" indent="0">
              <a:buNone/>
              <a:defRPr sz="750"/>
            </a:lvl5pPr>
            <a:lvl6pPr marL="1714500" indent="0">
              <a:buNone/>
              <a:defRPr sz="750"/>
            </a:lvl6pPr>
            <a:lvl7pPr marL="2057400" indent="0">
              <a:buNone/>
              <a:defRPr sz="750"/>
            </a:lvl7pPr>
            <a:lvl8pPr marL="2400300" indent="0">
              <a:buNone/>
              <a:defRPr sz="750"/>
            </a:lvl8pPr>
            <a:lvl9pPr marL="2743200" indent="0">
              <a:buNone/>
              <a:defRPr sz="750"/>
            </a:lvl9pPr>
          </a:lstStyle>
          <a:p>
            <a:pPr lvl="0"/>
            <a:r>
              <a:rPr lang="en-US"/>
              <a:t>Click to edit Master text styles</a:t>
            </a:r>
          </a:p>
        </p:txBody>
      </p:sp>
      <p:sp>
        <p:nvSpPr>
          <p:cNvPr id="5" name="Date Placeholder 4"/>
          <p:cNvSpPr>
            <a:spLocks noGrp="1"/>
          </p:cNvSpPr>
          <p:nvPr>
            <p:ph type="dt" sz="half" idx="10"/>
          </p:nvPr>
        </p:nvSpPr>
        <p:spPr/>
        <p:txBody>
          <a:bodyPr/>
          <a:lstStyle/>
          <a:p>
            <a:fld id="{5BCAD085-E8A6-8845-BD4E-CB4CCA059FC4}" type="datetimeFigureOut">
              <a:rPr lang="en-US" smtClean="0"/>
              <a:t>10/12/2025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C1FF6DA9-008F-8B48-92A6-B652298478BF}" type="slidenum">
              <a:rPr lang="en-US" smtClean="0"/>
              <a:t>‹#›</a:t>
            </a:fld>
            <a:endParaRPr lang="en-US"/>
          </a:p>
        </p:txBody>
      </p:sp>
      <p:cxnSp>
        <p:nvCxnSpPr>
          <p:cNvPr id="9" name="Straight Connector 8"/>
          <p:cNvCxnSpPr/>
          <p:nvPr/>
        </p:nvCxnSpPr>
        <p:spPr>
          <a:xfrm>
            <a:off x="1371687" y="798973"/>
            <a:ext cx="0" cy="2247117"/>
          </a:xfrm>
          <a:prstGeom prst="line">
            <a:avLst/>
          </a:prstGeom>
          <a:ln w="38100" cmpd="sng">
            <a:solidFill>
              <a:schemeClr val="accent1"/>
            </a:solidFill>
            <a:prstDash val="solid"/>
            <a:tailEnd type="none"/>
          </a:ln>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151512061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grpSp>
        <p:nvGrpSpPr>
          <p:cNvPr id="9" name="Group 8"/>
          <p:cNvGrpSpPr/>
          <p:nvPr/>
        </p:nvGrpSpPr>
        <p:grpSpPr>
          <a:xfrm>
            <a:off x="4996501" y="482171"/>
            <a:ext cx="3511387" cy="5149101"/>
            <a:chOff x="4996501" y="482171"/>
            <a:chExt cx="3511387" cy="5149101"/>
          </a:xfrm>
        </p:grpSpPr>
        <p:sp>
          <p:nvSpPr>
            <p:cNvPr id="14" name="Rectangle 13"/>
            <p:cNvSpPr/>
            <p:nvPr/>
          </p:nvSpPr>
          <p:spPr>
            <a:xfrm>
              <a:off x="4996501" y="482171"/>
              <a:ext cx="3511387" cy="5149101"/>
            </a:xfrm>
            <a:prstGeom prst="rect">
              <a:avLst/>
            </a:prstGeom>
            <a:gradFill>
              <a:gsLst>
                <a:gs pos="0">
                  <a:schemeClr val="bg2">
                    <a:lumMod val="10000"/>
                  </a:schemeClr>
                </a:gs>
                <a:gs pos="100000">
                  <a:schemeClr val="bg2">
                    <a:lumMod val="10000"/>
                  </a:schemeClr>
                </a:gs>
              </a:gsLst>
            </a:gradFill>
            <a:ln w="76200" cmpd="sng">
              <a:noFill/>
              <a:miter lim="800000"/>
            </a:ln>
            <a:effectLst>
              <a:outerShdw blurRad="127000" dist="228600" dir="4740000" sx="98000" sy="98000" algn="tl" rotWithShape="0">
                <a:srgbClr val="000000">
                  <a:alpha val="34000"/>
                </a:srgbClr>
              </a:outerShdw>
            </a:effectLst>
            <a:scene3d>
              <a:camera prst="orthographicFront"/>
              <a:lightRig rig="threePt" dir="t"/>
            </a:scene3d>
            <a:sp3d prstMaterial="matte">
              <a:bevelT w="133350" h="50800" prst="divot"/>
            </a:sp3d>
          </p:spPr>
          <p:style>
            <a:lnRef idx="1">
              <a:schemeClr val="accent1"/>
            </a:lnRef>
            <a:fillRef idx="3">
              <a:schemeClr val="accent1"/>
            </a:fillRef>
            <a:effectRef idx="2">
              <a:schemeClr val="accent1"/>
            </a:effectRef>
            <a:fontRef idx="minor">
              <a:schemeClr val="lt1"/>
            </a:fontRef>
          </p:style>
        </p:sp>
        <p:sp>
          <p:nvSpPr>
            <p:cNvPr id="15" name="Rectangle 14"/>
            <p:cNvSpPr/>
            <p:nvPr/>
          </p:nvSpPr>
          <p:spPr>
            <a:xfrm>
              <a:off x="5312152" y="812506"/>
              <a:ext cx="2883013" cy="4479361"/>
            </a:xfrm>
            <a:prstGeom prst="rect">
              <a:avLst/>
            </a:prstGeom>
            <a:gradFill>
              <a:gsLst>
                <a:gs pos="0">
                  <a:srgbClr val="DADADA"/>
                </a:gs>
                <a:gs pos="100000">
                  <a:srgbClr val="FFFFFE"/>
                </a:gs>
              </a:gsLst>
              <a:lin ang="16200000" scaled="0"/>
            </a:gradFill>
            <a:ln w="50800" cmpd="sng">
              <a:solidFill>
                <a:srgbClr val="191919"/>
              </a:solidFill>
              <a:miter lim="800000"/>
            </a:ln>
            <a:effectLst>
              <a:innerShdw blurRad="63500" dist="88900" dir="14100000">
                <a:srgbClr val="000000">
                  <a:alpha val="30000"/>
                </a:srgbClr>
              </a:innerShdw>
            </a:effectLst>
            <a:scene3d>
              <a:camera prst="orthographicFront"/>
              <a:lightRig rig="threePt" dir="t"/>
            </a:scene3d>
            <a:sp3d>
              <a:bevelT prst="relaxedInset"/>
            </a:sp3d>
          </p:spPr>
          <p:style>
            <a:lnRef idx="1">
              <a:schemeClr val="accent1"/>
            </a:lnRef>
            <a:fillRef idx="3">
              <a:schemeClr val="accent1"/>
            </a:fillRef>
            <a:effectRef idx="2">
              <a:schemeClr val="accent1"/>
            </a:effectRef>
            <a:fontRef idx="minor">
              <a:schemeClr val="lt1"/>
            </a:fontRef>
          </p:style>
        </p:sp>
      </p:grpSp>
      <p:sp>
        <p:nvSpPr>
          <p:cNvPr id="2" name="Title 1"/>
          <p:cNvSpPr>
            <a:spLocks noGrp="1"/>
          </p:cNvSpPr>
          <p:nvPr>
            <p:ph type="title"/>
          </p:nvPr>
        </p:nvSpPr>
        <p:spPr>
          <a:xfrm>
            <a:off x="1536201" y="1129513"/>
            <a:ext cx="3152882" cy="1830584"/>
          </a:xfrm>
        </p:spPr>
        <p:txBody>
          <a:bodyPr anchor="b">
            <a:normAutofit/>
          </a:bodyPr>
          <a:lstStyle>
            <a:lvl1pPr>
              <a:defRPr sz="3200"/>
            </a:lvl1pPr>
          </a:lstStyle>
          <a:p>
            <a:r>
              <a:rPr lang="en-US"/>
              <a:t>Click to edit Master title style</a:t>
            </a:r>
            <a:endParaRPr lang="en-US" dirty="0"/>
          </a:p>
        </p:txBody>
      </p:sp>
      <p:sp>
        <p:nvSpPr>
          <p:cNvPr id="3" name="Picture Placeholder 2"/>
          <p:cNvSpPr>
            <a:spLocks noGrp="1" noChangeAspect="1"/>
          </p:cNvSpPr>
          <p:nvPr>
            <p:ph type="pic" idx="1"/>
          </p:nvPr>
        </p:nvSpPr>
        <p:spPr>
          <a:xfrm>
            <a:off x="5640128" y="1122543"/>
            <a:ext cx="2234998" cy="3866327"/>
          </a:xfrm>
          <a:solidFill>
            <a:schemeClr val="bg1">
              <a:lumMod val="85000"/>
            </a:schemeClr>
          </a:solidFill>
          <a:ln w="9525" cap="sq">
            <a:noFill/>
            <a:miter lim="800000"/>
          </a:ln>
          <a:effectLst/>
        </p:spPr>
        <p:txBody>
          <a:bodyPr anchor="t"/>
          <a:lstStyle>
            <a:lvl1pPr marL="0" indent="0" algn="ctr">
              <a:buNone/>
              <a:defRPr sz="2400"/>
            </a:lvl1pPr>
            <a:lvl2pPr marL="342900" indent="0">
              <a:buNone/>
              <a:defRPr sz="2100"/>
            </a:lvl2pPr>
            <a:lvl3pPr marL="685800" indent="0">
              <a:buNone/>
              <a:defRPr sz="1800"/>
            </a:lvl3pPr>
            <a:lvl4pPr marL="1028700" indent="0">
              <a:buNone/>
              <a:defRPr sz="1500"/>
            </a:lvl4pPr>
            <a:lvl5pPr marL="1371600" indent="0">
              <a:buNone/>
              <a:defRPr sz="1500"/>
            </a:lvl5pPr>
            <a:lvl6pPr marL="1714500" indent="0">
              <a:buNone/>
              <a:defRPr sz="1500"/>
            </a:lvl6pPr>
            <a:lvl7pPr marL="2057400" indent="0">
              <a:buNone/>
              <a:defRPr sz="1500"/>
            </a:lvl7pPr>
            <a:lvl8pPr marL="2400300" indent="0">
              <a:buNone/>
              <a:defRPr sz="1500"/>
            </a:lvl8pPr>
            <a:lvl9pPr marL="2743200" indent="0">
              <a:buNone/>
              <a:defRPr sz="1500"/>
            </a:lvl9pPr>
          </a:lstStyle>
          <a:p>
            <a:r>
              <a:rPr lang="en-US"/>
              <a:t>Click icon to add picture</a:t>
            </a:r>
            <a:endParaRPr lang="en-US" dirty="0"/>
          </a:p>
        </p:txBody>
      </p:sp>
      <p:sp>
        <p:nvSpPr>
          <p:cNvPr id="4" name="Text Placeholder 3"/>
          <p:cNvSpPr>
            <a:spLocks noGrp="1"/>
          </p:cNvSpPr>
          <p:nvPr>
            <p:ph type="body" sz="half" idx="2"/>
          </p:nvPr>
        </p:nvSpPr>
        <p:spPr>
          <a:xfrm>
            <a:off x="1535412" y="3145992"/>
            <a:ext cx="3148365" cy="2003742"/>
          </a:xfrm>
        </p:spPr>
        <p:txBody>
          <a:bodyPr>
            <a:normAutofit/>
          </a:bodyPr>
          <a:lstStyle>
            <a:lvl1pPr marL="0" indent="0" algn="l">
              <a:buNone/>
              <a:defRPr sz="1800"/>
            </a:lvl1pPr>
            <a:lvl2pPr marL="342900" indent="0">
              <a:buNone/>
              <a:defRPr sz="1050"/>
            </a:lvl2pPr>
            <a:lvl3pPr marL="685800" indent="0">
              <a:buNone/>
              <a:defRPr sz="900"/>
            </a:lvl3pPr>
            <a:lvl4pPr marL="1028700" indent="0">
              <a:buNone/>
              <a:defRPr sz="750"/>
            </a:lvl4pPr>
            <a:lvl5pPr marL="1371600" indent="0">
              <a:buNone/>
              <a:defRPr sz="750"/>
            </a:lvl5pPr>
            <a:lvl6pPr marL="1714500" indent="0">
              <a:buNone/>
              <a:defRPr sz="750"/>
            </a:lvl6pPr>
            <a:lvl7pPr marL="2057400" indent="0">
              <a:buNone/>
              <a:defRPr sz="750"/>
            </a:lvl7pPr>
            <a:lvl8pPr marL="2400300" indent="0">
              <a:buNone/>
              <a:defRPr sz="750"/>
            </a:lvl8pPr>
            <a:lvl9pPr marL="2743200" indent="0">
              <a:buNone/>
              <a:defRPr sz="750"/>
            </a:lvl9pPr>
          </a:lstStyle>
          <a:p>
            <a:pPr lvl="0"/>
            <a:r>
              <a:rPr lang="en-US"/>
              <a:t>Click to edit Master text styles</a:t>
            </a:r>
          </a:p>
        </p:txBody>
      </p:sp>
      <p:sp>
        <p:nvSpPr>
          <p:cNvPr id="5" name="Date Placeholder 4"/>
          <p:cNvSpPr>
            <a:spLocks noGrp="1"/>
          </p:cNvSpPr>
          <p:nvPr>
            <p:ph type="dt" sz="half" idx="10"/>
          </p:nvPr>
        </p:nvSpPr>
        <p:spPr>
          <a:xfrm>
            <a:off x="1535412" y="5469857"/>
            <a:ext cx="3153672" cy="320123"/>
          </a:xfrm>
        </p:spPr>
        <p:txBody>
          <a:bodyPr/>
          <a:lstStyle>
            <a:lvl1pPr algn="l">
              <a:defRPr/>
            </a:lvl1pPr>
          </a:lstStyle>
          <a:p>
            <a:fld id="{5BCAD085-E8A6-8845-BD4E-CB4CCA059FC4}" type="datetimeFigureOut">
              <a:rPr lang="en-US" smtClean="0"/>
              <a:t>10/12/2025</a:t>
            </a:fld>
            <a:endParaRPr lang="en-US"/>
          </a:p>
        </p:txBody>
      </p:sp>
      <p:sp>
        <p:nvSpPr>
          <p:cNvPr id="6" name="Footer Placeholder 5"/>
          <p:cNvSpPr>
            <a:spLocks noGrp="1"/>
          </p:cNvSpPr>
          <p:nvPr>
            <p:ph type="ftr" sz="quarter" idx="11"/>
          </p:nvPr>
        </p:nvSpPr>
        <p:spPr>
          <a:xfrm>
            <a:off x="1536252" y="318641"/>
            <a:ext cx="3152831" cy="320931"/>
          </a:xfrm>
        </p:spPr>
        <p:txBody>
          <a:bodyPr/>
          <a:lstStyle/>
          <a:p>
            <a:endParaRPr lang="en-US"/>
          </a:p>
        </p:txBody>
      </p:sp>
      <p:sp>
        <p:nvSpPr>
          <p:cNvPr id="7" name="Slide Number Placeholder 6"/>
          <p:cNvSpPr>
            <a:spLocks noGrp="1"/>
          </p:cNvSpPr>
          <p:nvPr>
            <p:ph type="sldNum" sz="quarter" idx="12"/>
          </p:nvPr>
        </p:nvSpPr>
        <p:spPr/>
        <p:txBody>
          <a:bodyPr/>
          <a:lstStyle/>
          <a:p>
            <a:fld id="{C1FF6DA9-008F-8B48-92A6-B652298478BF}" type="slidenum">
              <a:rPr lang="en-US" smtClean="0"/>
              <a:t>‹#›</a:t>
            </a:fld>
            <a:endParaRPr lang="en-US"/>
          </a:p>
        </p:txBody>
      </p:sp>
      <p:cxnSp>
        <p:nvCxnSpPr>
          <p:cNvPr id="12" name="Straight Connector 11"/>
          <p:cNvCxnSpPr/>
          <p:nvPr/>
        </p:nvCxnSpPr>
        <p:spPr>
          <a:xfrm>
            <a:off x="1371687" y="798973"/>
            <a:ext cx="0" cy="2161124"/>
          </a:xfrm>
          <a:prstGeom prst="line">
            <a:avLst/>
          </a:prstGeom>
          <a:ln w="38100" cmpd="sng">
            <a:solidFill>
              <a:schemeClr val="accent1"/>
            </a:solidFill>
            <a:prstDash val="solid"/>
            <a:tailEnd type="none"/>
          </a:ln>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3394718455"/>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5BCAD085-E8A6-8845-BD4E-CB4CCA059FC4}" type="datetimeFigureOut">
              <a:rPr lang="en-US" smtClean="0"/>
              <a:t>10/12/2025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C1FF6DA9-008F-8B48-92A6-B652298478BF}" type="slidenum">
              <a:rPr lang="en-US" smtClean="0"/>
              <a:t>‹#›</a:t>
            </a:fld>
            <a:endParaRPr lang="en-US"/>
          </a:p>
        </p:txBody>
      </p:sp>
      <p:cxnSp>
        <p:nvCxnSpPr>
          <p:cNvPr id="8" name="Straight Connector 7"/>
          <p:cNvCxnSpPr/>
          <p:nvPr/>
        </p:nvCxnSpPr>
        <p:spPr>
          <a:xfrm>
            <a:off x="1371687" y="798973"/>
            <a:ext cx="0" cy="1067168"/>
          </a:xfrm>
          <a:prstGeom prst="line">
            <a:avLst/>
          </a:prstGeom>
          <a:ln w="38100" cmpd="sng">
            <a:solidFill>
              <a:schemeClr val="accent1"/>
            </a:solidFill>
            <a:prstDash val="solid"/>
            <a:tailEnd type="none"/>
          </a:ln>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256607160"/>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918028" y="881269"/>
            <a:ext cx="1103027" cy="4577594"/>
          </a:xfrm>
        </p:spPr>
        <p:txBody>
          <a:bodyPr vert="eaVert"/>
          <a:lstStyle>
            <a:lvl1pPr algn="l">
              <a:defRPr/>
            </a:lvl1pPr>
          </a:lstStyle>
          <a:p>
            <a:r>
              <a:rPr lang="en-US"/>
              <a:t>Click to edit Master title style</a:t>
            </a:r>
            <a:endParaRPr lang="en-US" dirty="0"/>
          </a:p>
        </p:txBody>
      </p:sp>
      <p:sp>
        <p:nvSpPr>
          <p:cNvPr id="3" name="Vertical Text Placeholder 2"/>
          <p:cNvSpPr>
            <a:spLocks noGrp="1"/>
          </p:cNvSpPr>
          <p:nvPr>
            <p:ph type="body" orient="vert" idx="1"/>
          </p:nvPr>
        </p:nvSpPr>
        <p:spPr>
          <a:xfrm>
            <a:off x="1535413" y="881269"/>
            <a:ext cx="5209173" cy="4577594"/>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5BCAD085-E8A6-8845-BD4E-CB4CCA059FC4}" type="datetimeFigureOut">
              <a:rPr lang="en-US" smtClean="0"/>
              <a:t>10/12/2025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C1FF6DA9-008F-8B48-92A6-B652298478BF}" type="slidenum">
              <a:rPr lang="en-US" smtClean="0"/>
              <a:t>‹#›</a:t>
            </a:fld>
            <a:endParaRPr lang="en-US"/>
          </a:p>
        </p:txBody>
      </p:sp>
      <p:cxnSp>
        <p:nvCxnSpPr>
          <p:cNvPr id="8" name="Straight Connector 7"/>
          <p:cNvCxnSpPr/>
          <p:nvPr/>
        </p:nvCxnSpPr>
        <p:spPr>
          <a:xfrm flipH="1">
            <a:off x="6918028" y="719273"/>
            <a:ext cx="1096806" cy="0"/>
          </a:xfrm>
          <a:prstGeom prst="line">
            <a:avLst/>
          </a:prstGeom>
          <a:ln w="38100" cmpd="sng">
            <a:solidFill>
              <a:schemeClr val="accent1"/>
            </a:solidFill>
            <a:prstDash val="solid"/>
            <a:tailEnd type="none"/>
          </a:ln>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525350549"/>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sp>
        <p:nvSpPr>
          <p:cNvPr id="10" name="Rectangle 9"/>
          <p:cNvSpPr/>
          <p:nvPr/>
        </p:nvSpPr>
        <p:spPr>
          <a:xfrm>
            <a:off x="0" y="2015734"/>
            <a:ext cx="9144000" cy="4147322"/>
          </a:xfrm>
          <a:prstGeom prst="rect">
            <a:avLst/>
          </a:prstGeom>
          <a:gradFill flip="none" rotWithShape="1">
            <a:gsLst>
              <a:gs pos="0">
                <a:schemeClr val="bg2">
                  <a:alpha val="0"/>
                </a:schemeClr>
              </a:gs>
              <a:gs pos="100000">
                <a:schemeClr val="bg2"/>
              </a:gs>
            </a:gsLst>
            <a:lin ang="5400000" scaled="0"/>
            <a:tileRect/>
          </a:gradFill>
          <a:ln>
            <a:noFill/>
          </a:ln>
        </p:spPr>
        <p:style>
          <a:lnRef idx="2">
            <a:schemeClr val="accent1">
              <a:shade val="50000"/>
            </a:schemeClr>
          </a:lnRef>
          <a:fillRef idx="1">
            <a:schemeClr val="accent1"/>
          </a:fillRef>
          <a:effectRef idx="0">
            <a:schemeClr val="accent1"/>
          </a:effectRef>
          <a:fontRef idx="minor">
            <a:schemeClr val="lt1"/>
          </a:fontRef>
        </p:style>
      </p:sp>
      <p:pic>
        <p:nvPicPr>
          <p:cNvPr id="7" name="Picture 6"/>
          <p:cNvPicPr>
            <a:picLocks noChangeAspect="1"/>
          </p:cNvPicPr>
          <p:nvPr/>
        </p:nvPicPr>
        <p:blipFill rotWithShape="1">
          <a:blip r:embed="rId13"/>
          <a:srcRect t="2873" b="-2873"/>
          <a:stretch/>
        </p:blipFill>
        <p:spPr>
          <a:xfrm>
            <a:off x="0" y="6163056"/>
            <a:ext cx="9144000" cy="715502"/>
          </a:xfrm>
          <a:prstGeom prst="rect">
            <a:avLst/>
          </a:prstGeom>
        </p:spPr>
      </p:pic>
      <p:sp>
        <p:nvSpPr>
          <p:cNvPr id="2" name="Title Placeholder 1"/>
          <p:cNvSpPr>
            <a:spLocks noGrp="1"/>
          </p:cNvSpPr>
          <p:nvPr>
            <p:ph type="title"/>
          </p:nvPr>
        </p:nvSpPr>
        <p:spPr>
          <a:xfrm>
            <a:off x="1535413" y="804520"/>
            <a:ext cx="6479421" cy="1049235"/>
          </a:xfrm>
          <a:prstGeom prst="rect">
            <a:avLst/>
          </a:prstGeom>
        </p:spPr>
        <p:txBody>
          <a:bodyPr vert="horz" lIns="91440" tIns="45720" rIns="91440" bIns="45720" rtlCol="0" anchor="b">
            <a:normAutofit/>
          </a:bodyPr>
          <a:lstStyle/>
          <a:p>
            <a:r>
              <a:rPr lang="en-US"/>
              <a:t>Click to edit Master title style</a:t>
            </a:r>
            <a:endParaRPr lang="en-US" dirty="0"/>
          </a:p>
        </p:txBody>
      </p:sp>
      <p:sp>
        <p:nvSpPr>
          <p:cNvPr id="3" name="Text Placeholder 2"/>
          <p:cNvSpPr>
            <a:spLocks noGrp="1"/>
          </p:cNvSpPr>
          <p:nvPr>
            <p:ph type="body" idx="1"/>
          </p:nvPr>
        </p:nvSpPr>
        <p:spPr>
          <a:xfrm>
            <a:off x="1535413" y="2015733"/>
            <a:ext cx="6479421" cy="345061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5646542" y="330370"/>
            <a:ext cx="2368292" cy="309201"/>
          </a:xfrm>
          <a:prstGeom prst="rect">
            <a:avLst/>
          </a:prstGeom>
        </p:spPr>
        <p:txBody>
          <a:bodyPr vert="horz" lIns="91440" tIns="45720" rIns="91440" bIns="45720" rtlCol="0" anchor="ctr"/>
          <a:lstStyle>
            <a:lvl1pPr algn="r">
              <a:defRPr sz="1000">
                <a:solidFill>
                  <a:schemeClr val="tx1">
                    <a:tint val="75000"/>
                  </a:schemeClr>
                </a:solidFill>
              </a:defRPr>
            </a:lvl1pPr>
          </a:lstStyle>
          <a:p>
            <a:fld id="{5BCAD085-E8A6-8845-BD4E-CB4CCA059FC4}" type="datetimeFigureOut">
              <a:rPr lang="en-US" smtClean="0"/>
              <a:t>10/12/2025</a:t>
            </a:fld>
            <a:endParaRPr lang="en-US"/>
          </a:p>
        </p:txBody>
      </p:sp>
      <p:sp>
        <p:nvSpPr>
          <p:cNvPr id="5" name="Footer Placeholder 4"/>
          <p:cNvSpPr>
            <a:spLocks noGrp="1"/>
          </p:cNvSpPr>
          <p:nvPr>
            <p:ph type="ftr" sz="quarter" idx="3"/>
          </p:nvPr>
        </p:nvSpPr>
        <p:spPr>
          <a:xfrm>
            <a:off x="1535413" y="329308"/>
            <a:ext cx="3942082" cy="309201"/>
          </a:xfrm>
          <a:prstGeom prst="rect">
            <a:avLst/>
          </a:prstGeom>
        </p:spPr>
        <p:txBody>
          <a:bodyPr vert="horz" lIns="91440" tIns="45720" rIns="91440" bIns="45720" rtlCol="0" anchor="ctr"/>
          <a:lstStyle>
            <a:lvl1pPr algn="l">
              <a:defRPr sz="10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487725" y="798973"/>
            <a:ext cx="795746" cy="503578"/>
          </a:xfrm>
          <a:prstGeom prst="rect">
            <a:avLst/>
          </a:prstGeom>
        </p:spPr>
        <p:txBody>
          <a:bodyPr vert="horz" lIns="91440" tIns="45720" rIns="91440" bIns="45720" rtlCol="0" anchor="t"/>
          <a:lstStyle>
            <a:lvl1pPr algn="r">
              <a:defRPr sz="2800">
                <a:solidFill>
                  <a:schemeClr val="accent1"/>
                </a:solidFill>
              </a:defRPr>
            </a:lvl1pPr>
          </a:lstStyle>
          <a:p>
            <a:fld id="{C1FF6DA9-008F-8B48-92A6-B652298478BF}" type="slidenum">
              <a:rPr lang="en-US" smtClean="0"/>
              <a:t>‹#›</a:t>
            </a:fld>
            <a:endParaRPr lang="en-US"/>
          </a:p>
        </p:txBody>
      </p:sp>
      <p:cxnSp>
        <p:nvCxnSpPr>
          <p:cNvPr id="12" name="Straight Connector 11"/>
          <p:cNvCxnSpPr/>
          <p:nvPr/>
        </p:nvCxnSpPr>
        <p:spPr>
          <a:xfrm>
            <a:off x="0" y="6171272"/>
            <a:ext cx="9144000" cy="0"/>
          </a:xfrm>
          <a:prstGeom prst="line">
            <a:avLst/>
          </a:prstGeom>
          <a:ln w="12700">
            <a:solidFill>
              <a:srgbClr val="000001">
                <a:alpha val="20000"/>
              </a:srgb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254445625"/>
      </p:ext>
    </p:extLst>
  </p:cSld>
  <p:clrMap bg1="lt1" tx1="dk1" bg2="lt2" tx2="dk2" accent1="accent1" accent2="accent2" accent3="accent3" accent4="accent4" accent5="accent5" accent6="accent6" hlink="hlink" folHlink="folHlink"/>
  <p:sldLayoutIdLst>
    <p:sldLayoutId id="2147484192" r:id="rId1"/>
    <p:sldLayoutId id="2147484193" r:id="rId2"/>
    <p:sldLayoutId id="2147484194" r:id="rId3"/>
    <p:sldLayoutId id="2147484195" r:id="rId4"/>
    <p:sldLayoutId id="2147484196" r:id="rId5"/>
    <p:sldLayoutId id="2147484197" r:id="rId6"/>
    <p:sldLayoutId id="2147484198" r:id="rId7"/>
    <p:sldLayoutId id="2147484199" r:id="rId8"/>
    <p:sldLayoutId id="2147484200" r:id="rId9"/>
    <p:sldLayoutId id="2147484201" r:id="rId10"/>
    <p:sldLayoutId id="2147484202" r:id="rId11"/>
  </p:sldLayoutIdLst>
  <p:txStyles>
    <p:titleStyle>
      <a:lvl1pPr algn="l" defTabSz="685800" rtl="0" eaLnBrk="1" latinLnBrk="0" hangingPunct="1">
        <a:lnSpc>
          <a:spcPct val="90000"/>
        </a:lnSpc>
        <a:spcBef>
          <a:spcPct val="0"/>
        </a:spcBef>
        <a:buNone/>
        <a:defRPr sz="3200" b="0" i="0" kern="1200" cap="none">
          <a:solidFill>
            <a:schemeClr val="tx1"/>
          </a:solidFill>
          <a:effectLst/>
          <a:latin typeface="+mj-lt"/>
          <a:ea typeface="+mj-ea"/>
          <a:cs typeface="+mj-cs"/>
        </a:defRPr>
      </a:lvl1pPr>
    </p:titleStyle>
    <p:bodyStyle>
      <a:lvl1pPr marL="228600" indent="-228600" algn="l" defTabSz="685800" rtl="0" eaLnBrk="1" latinLnBrk="0" hangingPunct="1">
        <a:lnSpc>
          <a:spcPct val="120000"/>
        </a:lnSpc>
        <a:spcBef>
          <a:spcPts val="1000"/>
        </a:spcBef>
        <a:buClr>
          <a:schemeClr val="accent1"/>
        </a:buClr>
        <a:buSzPct val="100000"/>
        <a:buFont typeface="Arial" panose="020B0604020202020204" pitchFamily="34" charset="0"/>
        <a:buChar char="•"/>
        <a:defRPr sz="2000" kern="1200" cap="none">
          <a:solidFill>
            <a:schemeClr val="tx1"/>
          </a:solidFill>
          <a:effectLst/>
          <a:latin typeface="+mn-lt"/>
          <a:ea typeface="+mn-ea"/>
          <a:cs typeface="+mn-cs"/>
        </a:defRPr>
      </a:lvl1pPr>
      <a:lvl2pPr marL="685800" indent="-228600" algn="l" defTabSz="685800" rtl="0" eaLnBrk="1" latinLnBrk="0" hangingPunct="1">
        <a:lnSpc>
          <a:spcPct val="120000"/>
        </a:lnSpc>
        <a:spcBef>
          <a:spcPts val="500"/>
        </a:spcBef>
        <a:buClr>
          <a:schemeClr val="accent1"/>
        </a:buClr>
        <a:buSzPct val="100000"/>
        <a:buFont typeface="Arial" panose="020B0604020202020204" pitchFamily="34" charset="0"/>
        <a:buChar char="•"/>
        <a:defRPr sz="1600" kern="1200" cap="none" baseline="0">
          <a:solidFill>
            <a:schemeClr val="tx1"/>
          </a:solidFill>
          <a:effectLst/>
          <a:latin typeface="+mn-lt"/>
          <a:ea typeface="+mn-ea"/>
          <a:cs typeface="+mn-cs"/>
        </a:defRPr>
      </a:lvl2pPr>
      <a:lvl3pPr marL="1143000" indent="-228600" algn="l" defTabSz="685800" rtl="0" eaLnBrk="1" latinLnBrk="0" hangingPunct="1">
        <a:lnSpc>
          <a:spcPct val="120000"/>
        </a:lnSpc>
        <a:spcBef>
          <a:spcPts val="500"/>
        </a:spcBef>
        <a:buClr>
          <a:schemeClr val="accent1"/>
        </a:buClr>
        <a:buSzPct val="100000"/>
        <a:buFont typeface="Arial" panose="020B0604020202020204" pitchFamily="34" charset="0"/>
        <a:buChar char="•"/>
        <a:defRPr sz="1600" kern="1200" cap="none">
          <a:solidFill>
            <a:schemeClr val="tx1"/>
          </a:solidFill>
          <a:effectLst/>
          <a:latin typeface="+mn-lt"/>
          <a:ea typeface="+mn-ea"/>
          <a:cs typeface="+mn-cs"/>
        </a:defRPr>
      </a:lvl3pPr>
      <a:lvl4pPr marL="1600200" indent="-228600" algn="l" defTabSz="685800" rtl="0" eaLnBrk="1" latinLnBrk="0" hangingPunct="1">
        <a:lnSpc>
          <a:spcPct val="120000"/>
        </a:lnSpc>
        <a:spcBef>
          <a:spcPts val="500"/>
        </a:spcBef>
        <a:buClr>
          <a:schemeClr val="accent1"/>
        </a:buClr>
        <a:buSzPct val="100000"/>
        <a:buFont typeface="Arial" panose="020B0604020202020204" pitchFamily="34" charset="0"/>
        <a:buChar char="•"/>
        <a:defRPr sz="1400" kern="1200" cap="none" baseline="0">
          <a:solidFill>
            <a:schemeClr val="tx1"/>
          </a:solidFill>
          <a:effectLst/>
          <a:latin typeface="+mn-lt"/>
          <a:ea typeface="+mn-ea"/>
          <a:cs typeface="+mn-cs"/>
        </a:defRPr>
      </a:lvl4pPr>
      <a:lvl5pPr marL="2057400" indent="-228600" algn="l" defTabSz="685800" rtl="0" eaLnBrk="1" latinLnBrk="0" hangingPunct="1">
        <a:lnSpc>
          <a:spcPct val="120000"/>
        </a:lnSpc>
        <a:spcBef>
          <a:spcPts val="500"/>
        </a:spcBef>
        <a:buClr>
          <a:schemeClr val="accent1"/>
        </a:buClr>
        <a:buSzPct val="100000"/>
        <a:buFont typeface="Arial" panose="020B0604020202020204" pitchFamily="34" charset="0"/>
        <a:buChar char="•"/>
        <a:defRPr sz="1200" kern="1200" cap="none">
          <a:solidFill>
            <a:schemeClr val="tx1"/>
          </a:solidFill>
          <a:effectLst/>
          <a:latin typeface="+mn-lt"/>
          <a:ea typeface="+mn-ea"/>
          <a:cs typeface="+mn-cs"/>
        </a:defRPr>
      </a:lvl5pPr>
      <a:lvl6pPr marL="25146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a:solidFill>
            <a:schemeClr val="tx1"/>
          </a:solidFill>
          <a:effectLst/>
          <a:latin typeface="+mn-lt"/>
          <a:ea typeface="+mn-ea"/>
          <a:cs typeface="+mn-cs"/>
        </a:defRPr>
      </a:lvl6pPr>
      <a:lvl7pPr marL="29718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a:solidFill>
            <a:schemeClr val="tx1"/>
          </a:solidFill>
          <a:effectLst/>
          <a:latin typeface="+mn-lt"/>
          <a:ea typeface="+mn-ea"/>
          <a:cs typeface="+mn-cs"/>
        </a:defRPr>
      </a:lvl7pPr>
      <a:lvl8pPr marL="34290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baseline="0">
          <a:solidFill>
            <a:schemeClr val="tx1"/>
          </a:solidFill>
          <a:effectLst/>
          <a:latin typeface="+mn-lt"/>
          <a:ea typeface="+mn-ea"/>
          <a:cs typeface="+mn-cs"/>
        </a:defRPr>
      </a:lvl8pPr>
      <a:lvl9pPr marL="38862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baseline="0">
          <a:solidFill>
            <a:schemeClr val="tx1"/>
          </a:solidFill>
          <a:effectLst/>
          <a:latin typeface="+mn-lt"/>
          <a:ea typeface="+mn-ea"/>
          <a:cs typeface="+mn-cs"/>
        </a:defRPr>
      </a:lvl9pPr>
    </p:bodyStyle>
    <p:otherStyle>
      <a:defPPr>
        <a:defRPr lang="en-US"/>
      </a:defPPr>
      <a:lvl1pPr marL="0" algn="l" defTabSz="685800" rtl="0" eaLnBrk="1" latinLnBrk="0" hangingPunct="1">
        <a:defRPr sz="1350" kern="1200">
          <a:solidFill>
            <a:schemeClr val="tx1"/>
          </a:solidFill>
          <a:latin typeface="+mn-lt"/>
          <a:ea typeface="+mn-ea"/>
          <a:cs typeface="+mn-cs"/>
        </a:defRPr>
      </a:lvl1pPr>
      <a:lvl2pPr marL="342900" algn="l" defTabSz="685800" rtl="0" eaLnBrk="1" latinLnBrk="0" hangingPunct="1">
        <a:defRPr sz="1350" kern="1200">
          <a:solidFill>
            <a:schemeClr val="tx1"/>
          </a:solidFill>
          <a:latin typeface="+mn-lt"/>
          <a:ea typeface="+mn-ea"/>
          <a:cs typeface="+mn-cs"/>
        </a:defRPr>
      </a:lvl2pPr>
      <a:lvl3pPr marL="685800" algn="l" defTabSz="685800" rtl="0" eaLnBrk="1" latinLnBrk="0" hangingPunct="1">
        <a:defRPr sz="1350" kern="1200">
          <a:solidFill>
            <a:schemeClr val="tx1"/>
          </a:solidFill>
          <a:latin typeface="+mn-lt"/>
          <a:ea typeface="+mn-ea"/>
          <a:cs typeface="+mn-cs"/>
        </a:defRPr>
      </a:lvl3pPr>
      <a:lvl4pPr marL="1028700" algn="l" defTabSz="685800" rtl="0" eaLnBrk="1" latinLnBrk="0" hangingPunct="1">
        <a:defRPr sz="1350" kern="1200">
          <a:solidFill>
            <a:schemeClr val="tx1"/>
          </a:solidFill>
          <a:latin typeface="+mn-lt"/>
          <a:ea typeface="+mn-ea"/>
          <a:cs typeface="+mn-cs"/>
        </a:defRPr>
      </a:lvl4pPr>
      <a:lvl5pPr marL="1371600" algn="l" defTabSz="685800" rtl="0" eaLnBrk="1" latinLnBrk="0" hangingPunct="1">
        <a:defRPr sz="1350" kern="1200">
          <a:solidFill>
            <a:schemeClr val="tx1"/>
          </a:solidFill>
          <a:latin typeface="+mn-lt"/>
          <a:ea typeface="+mn-ea"/>
          <a:cs typeface="+mn-cs"/>
        </a:defRPr>
      </a:lvl5pPr>
      <a:lvl6pPr marL="1714500" algn="l" defTabSz="685800" rtl="0" eaLnBrk="1" latinLnBrk="0" hangingPunct="1">
        <a:defRPr sz="1350" kern="1200">
          <a:solidFill>
            <a:schemeClr val="tx1"/>
          </a:solidFill>
          <a:latin typeface="+mn-lt"/>
          <a:ea typeface="+mn-ea"/>
          <a:cs typeface="+mn-cs"/>
        </a:defRPr>
      </a:lvl6pPr>
      <a:lvl7pPr marL="2057400" algn="l" defTabSz="685800" rtl="0" eaLnBrk="1" latinLnBrk="0" hangingPunct="1">
        <a:defRPr sz="1350" kern="1200">
          <a:solidFill>
            <a:schemeClr val="tx1"/>
          </a:solidFill>
          <a:latin typeface="+mn-lt"/>
          <a:ea typeface="+mn-ea"/>
          <a:cs typeface="+mn-cs"/>
        </a:defRPr>
      </a:lvl7pPr>
      <a:lvl8pPr marL="2400300" algn="l" defTabSz="685800" rtl="0" eaLnBrk="1" latinLnBrk="0" hangingPunct="1">
        <a:defRPr sz="1350" kern="1200">
          <a:solidFill>
            <a:schemeClr val="tx1"/>
          </a:solidFill>
          <a:latin typeface="+mn-lt"/>
          <a:ea typeface="+mn-ea"/>
          <a:cs typeface="+mn-cs"/>
        </a:defRPr>
      </a:lvl8pPr>
      <a:lvl9pPr marL="2743200" algn="l" defTabSz="685800" rtl="0" eaLnBrk="1" latinLnBrk="0" hangingPunct="1">
        <a:defRPr sz="135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jpg"/><Relationship Id="rId2" Type="http://schemas.openxmlformats.org/officeDocument/2006/relationships/notesSlide" Target="../notesSlides/notesSlide1.xml"/><Relationship Id="rId1" Type="http://schemas.openxmlformats.org/officeDocument/2006/relationships/slideLayout" Target="../slideLayouts/slideLayout2.xml"/><Relationship Id="rId5" Type="http://schemas.openxmlformats.org/officeDocument/2006/relationships/image" Target="../media/image1.jpg"/><Relationship Id="rId4" Type="http://schemas.openxmlformats.org/officeDocument/2006/relationships/hyperlink" Target="https://www.slideshare.net/yhia2294/attachment-theory-51542537" TargetMode="External"/></Relationships>
</file>

<file path=ppt/slides/_rels/slide2.xml.rels><?xml version="1.0" encoding="UTF-8" standalone="yes"?>
<Relationships xmlns="http://schemas.openxmlformats.org/package/2006/relationships"><Relationship Id="rId3" Type="http://schemas.openxmlformats.org/officeDocument/2006/relationships/image" Target="../media/image3.png"/><Relationship Id="rId7" Type="http://schemas.openxmlformats.org/officeDocument/2006/relationships/image" Target="../media/image1.jpg"/><Relationship Id="rId2" Type="http://schemas.openxmlformats.org/officeDocument/2006/relationships/notesSlide" Target="../notesSlides/notesSlide2.xml"/><Relationship Id="rId1" Type="http://schemas.openxmlformats.org/officeDocument/2006/relationships/slideLayout" Target="../slideLayouts/slideLayout2.xml"/><Relationship Id="rId6" Type="http://schemas.openxmlformats.org/officeDocument/2006/relationships/hyperlink" Target="https://es.vecteezy.com/arte-vectorial/29454798-plantando-plantas-vector-ilustracion-con-personas-disfrutar-jardineria-planta-riego-o-excavacion-en-el-jardin-en-plano-ninos-dibujos-animados-antecedentes-diseno" TargetMode="External"/><Relationship Id="rId5" Type="http://schemas.openxmlformats.org/officeDocument/2006/relationships/image" Target="../media/image4.jpg"/><Relationship Id="rId4" Type="http://schemas.openxmlformats.org/officeDocument/2006/relationships/hyperlink" Target="https://www.behance.net/gallery/193182215/JOHN-LOCKE-FOUNDATION-Animation" TargetMode="External"/></Relationships>
</file>

<file path=ppt/slides/_rels/slide3.xml.rels><?xml version="1.0" encoding="UTF-8" standalone="yes"?>
<Relationships xmlns="http://schemas.openxmlformats.org/package/2006/relationships"><Relationship Id="rId3" Type="http://schemas.openxmlformats.org/officeDocument/2006/relationships/image" Target="../media/image5.jpg"/><Relationship Id="rId7" Type="http://schemas.openxmlformats.org/officeDocument/2006/relationships/image" Target="../media/image1.jpg"/><Relationship Id="rId2" Type="http://schemas.openxmlformats.org/officeDocument/2006/relationships/notesSlide" Target="../notesSlides/notesSlide3.xml"/><Relationship Id="rId1" Type="http://schemas.openxmlformats.org/officeDocument/2006/relationships/slideLayout" Target="../slideLayouts/slideLayout2.xml"/><Relationship Id="rId6" Type="http://schemas.openxmlformats.org/officeDocument/2006/relationships/hyperlink" Target="https://www.slideshare.net/Davis_1304/attachment-theory-49336696" TargetMode="External"/><Relationship Id="rId5" Type="http://schemas.openxmlformats.org/officeDocument/2006/relationships/image" Target="../media/image6.jpg"/><Relationship Id="rId4" Type="http://schemas.openxmlformats.org/officeDocument/2006/relationships/hyperlink" Target="http://gabriellagiudici.it/le-teorie-della-personalita/" TargetMode="External"/></Relationships>
</file>

<file path=ppt/slides/_rels/slide4.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4.xml"/><Relationship Id="rId1" Type="http://schemas.openxmlformats.org/officeDocument/2006/relationships/slideLayout" Target="../slideLayouts/slideLayout2.xml"/><Relationship Id="rId4" Type="http://schemas.openxmlformats.org/officeDocument/2006/relationships/hyperlink" Target="https://apppage.net/preview/com.Colossal.StrangeSituations" TargetMode="External"/></Relationships>
</file>

<file path=ppt/slides/_rels/slide5.xml.rels><?xml version="1.0" encoding="UTF-8" standalone="yes"?>
<Relationships xmlns="http://schemas.openxmlformats.org/package/2006/relationships"><Relationship Id="rId3" Type="http://schemas.openxmlformats.org/officeDocument/2006/relationships/image" Target="../media/image8.jpg"/><Relationship Id="rId7" Type="http://schemas.openxmlformats.org/officeDocument/2006/relationships/image" Target="../media/image1.jpg"/><Relationship Id="rId2" Type="http://schemas.openxmlformats.org/officeDocument/2006/relationships/notesSlide" Target="../notesSlides/notesSlide5.xml"/><Relationship Id="rId1" Type="http://schemas.openxmlformats.org/officeDocument/2006/relationships/slideLayout" Target="../slideLayouts/slideLayout2.xml"/><Relationship Id="rId6" Type="http://schemas.openxmlformats.org/officeDocument/2006/relationships/hyperlink" Target="https://www.pinterest.com/pin/5559199534707919/" TargetMode="External"/><Relationship Id="rId5" Type="http://schemas.openxmlformats.org/officeDocument/2006/relationships/image" Target="../media/image9.jpg"/><Relationship Id="rId4" Type="http://schemas.openxmlformats.org/officeDocument/2006/relationships/hyperlink" Target="https://www.pinterest.com/pin/945193040525651750/" TargetMode="External"/></Relationships>
</file>

<file path=ppt/slides/_rels/slide6.xml.rels><?xml version="1.0" encoding="UTF-8" standalone="yes"?>
<Relationships xmlns="http://schemas.openxmlformats.org/package/2006/relationships"><Relationship Id="rId3" Type="http://schemas.openxmlformats.org/officeDocument/2006/relationships/image" Target="../media/image10.jpg"/><Relationship Id="rId2" Type="http://schemas.openxmlformats.org/officeDocument/2006/relationships/notesSlide" Target="../notesSlides/notesSlide6.xml"/><Relationship Id="rId1" Type="http://schemas.openxmlformats.org/officeDocument/2006/relationships/slideLayout" Target="../slideLayouts/slideLayout2.xml"/><Relationship Id="rId5" Type="http://schemas.openxmlformats.org/officeDocument/2006/relationships/image" Target="../media/image1.jpg"/><Relationship Id="rId4" Type="http://schemas.openxmlformats.org/officeDocument/2006/relationships/hyperlink" Target="https://www.youtube.com/watch?v=lAJo0xCEVqQ" TargetMode="External"/></Relationships>
</file>

<file path=ppt/slides/_rels/slide7.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notesSlide" Target="../notesSlides/notesSlide7.xml"/><Relationship Id="rId1" Type="http://schemas.openxmlformats.org/officeDocument/2006/relationships/slideLayout" Target="../slideLayouts/slideLayout2.xml"/><Relationship Id="rId5" Type="http://schemas.openxmlformats.org/officeDocument/2006/relationships/image" Target="../media/image1.jpg"/><Relationship Id="rId4" Type="http://schemas.openxmlformats.org/officeDocument/2006/relationships/hyperlink" Target="https://www.enotalone.com/article/mental-health/attachment/understanding-secure-attachment-and-how-to-build-it-r17970/" TargetMode="Externa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image" Target="../media/image12.jpg"/><Relationship Id="rId7" Type="http://schemas.openxmlformats.org/officeDocument/2006/relationships/image" Target="../media/image1.jpg"/><Relationship Id="rId2" Type="http://schemas.openxmlformats.org/officeDocument/2006/relationships/notesSlide" Target="../notesSlides/notesSlide9.xml"/><Relationship Id="rId1" Type="http://schemas.openxmlformats.org/officeDocument/2006/relationships/slideLayout" Target="../slideLayouts/slideLayout2.xml"/><Relationship Id="rId6" Type="http://schemas.openxmlformats.org/officeDocument/2006/relationships/hyperlink" Target="https://www.dreamstime.com/illustration/theories.html" TargetMode="External"/><Relationship Id="rId5" Type="http://schemas.openxmlformats.org/officeDocument/2006/relationships/image" Target="../media/image13.jpg"/><Relationship Id="rId4" Type="http://schemas.openxmlformats.org/officeDocument/2006/relationships/hyperlink" Target="https://storage.googleapis.com/dolzvgymmvfhle/erik-erikson-on-child-development.html" TargetMode="External"/></Relationships>
</file>

<file path=ppt/slides/_rels/slide10.xml.rels><?xml version="1.0" encoding="UTF-8" standalone="yes"?>
<Relationships xmlns="http://schemas.openxmlformats.org/package/2006/relationships"><Relationship Id="rId3" Type="http://schemas.openxmlformats.org/officeDocument/2006/relationships/image" Target="../media/image1.jpg"/><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image" Target="../media/image1.jpg"/><Relationship Id="rId1" Type="http://schemas.openxmlformats.org/officeDocument/2006/relationships/slideLayout" Target="../slideLayouts/slideLayout2.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slide1.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4000"/>
                <a:satMod val="80000"/>
                <a:lumMod val="106000"/>
              </a:schemeClr>
            </a:gs>
            <a:gs pos="100000">
              <a:schemeClr val="bg2">
                <a:shade val="80000"/>
              </a:schemeClr>
            </a:gs>
          </a:gsLst>
          <a:path path="circle">
            <a:fillToRect l="43000" r="43000" b="100000"/>
          </a:path>
        </a:gradFill>
        <a:effectLst/>
      </p:bgPr>
    </p:bg>
    <p:spTree>
      <p:nvGrpSpPr>
        <p:cNvPr id="1" name=""/>
        <p:cNvGrpSpPr/>
        <p:nvPr/>
      </p:nvGrpSpPr>
      <p:grpSpPr>
        <a:xfrm>
          <a:off x="0" y="0"/>
          <a:ext cx="0" cy="0"/>
          <a:chOff x="0" y="0"/>
          <a:chExt cx="0" cy="0"/>
        </a:xfrm>
      </p:grpSpPr>
      <p:sp useBgFill="1">
        <p:nvSpPr>
          <p:cNvPr id="32" name="Rectangle 31">
            <a:extLst>
              <a:ext uri="{FF2B5EF4-FFF2-40B4-BE49-F238E27FC236}">
                <a16:creationId xmlns:a16="http://schemas.microsoft.com/office/drawing/2014/main" id="{8FA6667A-4D96-43DD-B751-9148E9E2106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9143771"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1151022" y="804520"/>
            <a:ext cx="4100429" cy="1049235"/>
          </a:xfrm>
        </p:spPr>
        <p:txBody>
          <a:bodyPr>
            <a:normAutofit/>
          </a:bodyPr>
          <a:lstStyle/>
          <a:p>
            <a:r>
              <a:rPr lang="en-US" sz="2500"/>
              <a:t>Introduction: Why Attachment Theory Matters</a:t>
            </a:r>
          </a:p>
        </p:txBody>
      </p:sp>
      <p:cxnSp>
        <p:nvCxnSpPr>
          <p:cNvPr id="75" name="Straight Connector 74">
            <a:extLst>
              <a:ext uri="{FF2B5EF4-FFF2-40B4-BE49-F238E27FC236}">
                <a16:creationId xmlns:a16="http://schemas.microsoft.com/office/drawing/2014/main" id="{37407F98-9989-4161-8760-59CB100E1335}"/>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028765" y="798973"/>
            <a:ext cx="0" cy="1067168"/>
          </a:xfrm>
          <a:prstGeom prst="line">
            <a:avLst/>
          </a:prstGeom>
          <a:ln w="38100" cmpd="sng">
            <a:solidFill>
              <a:schemeClr val="accent1"/>
            </a:solidFill>
            <a:prstDash val="solid"/>
            <a:tailEnd type="none"/>
          </a:ln>
        </p:spPr>
        <p:style>
          <a:lnRef idx="3">
            <a:schemeClr val="accent1"/>
          </a:lnRef>
          <a:fillRef idx="0">
            <a:schemeClr val="accent1"/>
          </a:fillRef>
          <a:effectRef idx="2">
            <a:schemeClr val="accent1"/>
          </a:effectRef>
          <a:fontRef idx="minor">
            <a:schemeClr val="tx1"/>
          </a:fontRef>
        </p:style>
      </p:cxnSp>
      <p:sp>
        <p:nvSpPr>
          <p:cNvPr id="35" name="Rectangle 34">
            <a:extLst>
              <a:ext uri="{FF2B5EF4-FFF2-40B4-BE49-F238E27FC236}">
                <a16:creationId xmlns:a16="http://schemas.microsoft.com/office/drawing/2014/main" id="{AEFBD590-7D64-4B04-9FCD-3B817DF014A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015732"/>
            <a:ext cx="9144000" cy="4118829"/>
          </a:xfrm>
          <a:prstGeom prst="rect">
            <a:avLst/>
          </a:prstGeom>
          <a:gradFill flip="none" rotWithShape="1">
            <a:gsLst>
              <a:gs pos="0">
                <a:schemeClr val="bg2">
                  <a:alpha val="0"/>
                </a:schemeClr>
              </a:gs>
              <a:gs pos="100000">
                <a:schemeClr val="bg2"/>
              </a:gs>
            </a:gsLst>
            <a:lin ang="54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lvl="0" algn="ctr"/>
            <a:endParaRPr lang="en-US"/>
          </a:p>
        </p:txBody>
      </p:sp>
      <p:sp>
        <p:nvSpPr>
          <p:cNvPr id="3" name="Content Placeholder 2"/>
          <p:cNvSpPr>
            <a:spLocks noGrp="1"/>
          </p:cNvSpPr>
          <p:nvPr>
            <p:ph idx="1"/>
          </p:nvPr>
        </p:nvSpPr>
        <p:spPr>
          <a:xfrm>
            <a:off x="1151022" y="2015732"/>
            <a:ext cx="4100429" cy="3450613"/>
          </a:xfrm>
        </p:spPr>
        <p:txBody>
          <a:bodyPr>
            <a:normAutofit/>
          </a:bodyPr>
          <a:lstStyle/>
          <a:p>
            <a:pPr>
              <a:lnSpc>
                <a:spcPct val="110000"/>
              </a:lnSpc>
            </a:pPr>
            <a:r>
              <a:rPr lang="en-US" sz="1100" dirty="0">
                <a:latin typeface="Arial" panose="020B0604020202020204" pitchFamily="34" charset="0"/>
                <a:cs typeface="Arial" panose="020B0604020202020204" pitchFamily="34" charset="0"/>
              </a:rPr>
              <a:t>Attachment theory offers an essential framework in health and social care, explaining how early emotional bonds affect development. According to Bowlby (1969), the attachment system evolved to ensure child survival by promoting proximity to caregivers. In practice, understanding attachment helps explain behaviors related to trauma, neglect, and relationship issues. This presentation examines foundational theories, such as Bowlby’s and Ainsworth’s, along with real world implications. We'll analyze a case study, explore nature vs nurture influences, and critically reflect on the theory’s cultural limits. Finally, we connect attachment theory to broader developmental models like those by Piaget, Erikson, and Vygotsky</a:t>
            </a:r>
            <a:r>
              <a:rPr lang="en-US" sz="1200" dirty="0">
                <a:latin typeface="Arial" panose="020B0604020202020204" pitchFamily="34" charset="0"/>
                <a:cs typeface="Arial" panose="020B0604020202020204" pitchFamily="34" charset="0"/>
              </a:rPr>
              <a:t>.</a:t>
            </a:r>
          </a:p>
        </p:txBody>
      </p:sp>
      <p:grpSp>
        <p:nvGrpSpPr>
          <p:cNvPr id="84" name="Group 83">
            <a:extLst>
              <a:ext uri="{FF2B5EF4-FFF2-40B4-BE49-F238E27FC236}">
                <a16:creationId xmlns:a16="http://schemas.microsoft.com/office/drawing/2014/main" id="{B714868C-C786-4A19-9634-7E254CDEF9FC}"/>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5608041" y="482171"/>
            <a:ext cx="3055899" cy="5149101"/>
            <a:chOff x="7477388" y="482171"/>
            <a:chExt cx="4074533" cy="5149101"/>
          </a:xfrm>
        </p:grpSpPr>
        <p:sp>
          <p:nvSpPr>
            <p:cNvPr id="96" name="Rectangle 95">
              <a:extLst>
                <a:ext uri="{FF2B5EF4-FFF2-40B4-BE49-F238E27FC236}">
                  <a16:creationId xmlns:a16="http://schemas.microsoft.com/office/drawing/2014/main" id="{EE4B9CE0-E4E3-4C2C-8503-08B2F7C12DC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477388" y="482171"/>
              <a:ext cx="4074533" cy="5149101"/>
            </a:xfrm>
            <a:prstGeom prst="rect">
              <a:avLst/>
            </a:prstGeom>
            <a:gradFill>
              <a:gsLst>
                <a:gs pos="0">
                  <a:schemeClr val="bg2">
                    <a:lumMod val="10000"/>
                  </a:schemeClr>
                </a:gs>
                <a:gs pos="100000">
                  <a:schemeClr val="bg2">
                    <a:lumMod val="10000"/>
                  </a:schemeClr>
                </a:gs>
              </a:gsLst>
            </a:gradFill>
            <a:ln w="76200" cmpd="sng">
              <a:noFill/>
              <a:miter lim="800000"/>
            </a:ln>
            <a:effectLst>
              <a:outerShdw blurRad="127000" dist="228600" dir="4740000" sx="98000" sy="98000" algn="tl" rotWithShape="0">
                <a:srgbClr val="000000">
                  <a:alpha val="34000"/>
                </a:srgbClr>
              </a:outerShdw>
            </a:effectLst>
            <a:scene3d>
              <a:camera prst="orthographicFront"/>
              <a:lightRig rig="threePt" dir="t"/>
            </a:scene3d>
            <a:sp3d prstMaterial="matte">
              <a:bevelT w="133350" h="50800" prst="divot"/>
            </a:sp3d>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sp>
          <p:nvSpPr>
            <p:cNvPr id="98" name="Rectangle 97">
              <a:extLst>
                <a:ext uri="{FF2B5EF4-FFF2-40B4-BE49-F238E27FC236}">
                  <a16:creationId xmlns:a16="http://schemas.microsoft.com/office/drawing/2014/main" id="{934E7AEE-772A-4CC5-B54F-90C3ED6133E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790447" y="812507"/>
              <a:ext cx="3450289" cy="4466452"/>
            </a:xfrm>
            <a:prstGeom prst="rect">
              <a:avLst/>
            </a:prstGeom>
            <a:gradFill>
              <a:gsLst>
                <a:gs pos="0">
                  <a:srgbClr val="DADADA"/>
                </a:gs>
                <a:gs pos="100000">
                  <a:srgbClr val="FFFFFE"/>
                </a:gs>
              </a:gsLst>
              <a:lin ang="16200000" scaled="0"/>
            </a:gradFill>
            <a:ln w="50800" cmpd="sng">
              <a:solidFill>
                <a:srgbClr val="191919"/>
              </a:solidFill>
              <a:miter lim="800000"/>
            </a:ln>
            <a:effectLst>
              <a:innerShdw blurRad="63500" dist="88900" dir="14100000">
                <a:srgbClr val="000000">
                  <a:alpha val="30000"/>
                </a:srgbClr>
              </a:innerShdw>
            </a:effectLst>
            <a:scene3d>
              <a:camera prst="orthographicFront"/>
              <a:lightRig rig="threePt" dir="t"/>
            </a:scene3d>
            <a:sp3d>
              <a:bevelT prst="relaxedInset"/>
            </a:sp3d>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grpSp>
      <p:sp>
        <p:nvSpPr>
          <p:cNvPr id="105" name="Rectangle 104">
            <a:extLst>
              <a:ext uri="{FF2B5EF4-FFF2-40B4-BE49-F238E27FC236}">
                <a16:creationId xmlns:a16="http://schemas.microsoft.com/office/drawing/2014/main" id="{EEC4378F-1C7E-406F-B079-3E4071670E7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965402" y="976036"/>
            <a:ext cx="2341755" cy="4138331"/>
          </a:xfrm>
          <a:prstGeom prst="rect">
            <a:avLst/>
          </a:prstGeom>
          <a:solidFill>
            <a:srgbClr val="FFFFFE"/>
          </a:solidFill>
          <a:ln w="6350">
            <a:solidFill>
              <a:schemeClr val="bg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26" name="Picture 25" descr="A collage of a person holding a baby&#10;">
            <a:extLst>
              <a:ext uri="{FF2B5EF4-FFF2-40B4-BE49-F238E27FC236}">
                <a16:creationId xmlns:a16="http://schemas.microsoft.com/office/drawing/2014/main" id="{C0170A39-9BD7-2C1F-24BB-9A17AE4BC4A3}"/>
              </a:ext>
            </a:extLst>
          </p:cNvPr>
          <p:cNvPicPr>
            <a:picLocks noChangeAspect="1"/>
          </p:cNvPicPr>
          <p:nvPr/>
        </p:nvPicPr>
        <p:blipFill>
          <a:blip r:embed="rId3">
            <a:extLst>
              <a:ext uri="{837473B0-CC2E-450A-ABE3-18F120FF3D39}">
                <a1611:picAttrSrcUrl xmlns:a1611="http://schemas.microsoft.com/office/drawing/2016/11/main" r:id="rId4"/>
              </a:ext>
            </a:extLst>
          </a:blip>
          <a:srcRect r="20689"/>
          <a:stretch>
            <a:fillRect/>
          </a:stretch>
        </p:blipFill>
        <p:spPr>
          <a:xfrm>
            <a:off x="6087279" y="2056822"/>
            <a:ext cx="2099328" cy="1985217"/>
          </a:xfrm>
          <a:prstGeom prst="rect">
            <a:avLst/>
          </a:prstGeom>
        </p:spPr>
      </p:pic>
      <p:pic>
        <p:nvPicPr>
          <p:cNvPr id="116" name="Picture 115">
            <a:extLst>
              <a:ext uri="{FF2B5EF4-FFF2-40B4-BE49-F238E27FC236}">
                <a16:creationId xmlns:a16="http://schemas.microsoft.com/office/drawing/2014/main" id="{53C3DC53-9A76-405B-8E26-288104344C4F}"/>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5"/>
          <a:srcRect t="2769" b="-2769"/>
          <a:stretch/>
        </p:blipFill>
        <p:spPr>
          <a:xfrm>
            <a:off x="0" y="6135624"/>
            <a:ext cx="9144000" cy="742950"/>
          </a:xfrm>
          <a:prstGeom prst="rect">
            <a:avLst/>
          </a:prstGeom>
        </p:spPr>
      </p:pic>
      <p:cxnSp>
        <p:nvCxnSpPr>
          <p:cNvPr id="120" name="Straight Connector 119">
            <a:extLst>
              <a:ext uri="{FF2B5EF4-FFF2-40B4-BE49-F238E27FC236}">
                <a16:creationId xmlns:a16="http://schemas.microsoft.com/office/drawing/2014/main" id="{01D6852A-228F-4B9A-A8F8-3617243673D9}"/>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0" y="6141705"/>
            <a:ext cx="9144000" cy="0"/>
          </a:xfrm>
          <a:prstGeom prst="line">
            <a:avLst/>
          </a:prstGeom>
          <a:ln w="12700">
            <a:solidFill>
              <a:srgbClr val="000001">
                <a:alpha val="20000"/>
              </a:srgbClr>
            </a:solidFill>
          </a:ln>
        </p:spPr>
        <p:style>
          <a:lnRef idx="1">
            <a:schemeClr val="accent1"/>
          </a:lnRef>
          <a:fillRef idx="0">
            <a:schemeClr val="accent1"/>
          </a:fillRef>
          <a:effectRef idx="0">
            <a:schemeClr val="accent1"/>
          </a:effectRef>
          <a:fontRef idx="minor">
            <a:schemeClr val="tx1"/>
          </a:fontRef>
        </p:style>
      </p:cxn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4000"/>
                <a:satMod val="80000"/>
                <a:lumMod val="106000"/>
              </a:schemeClr>
            </a:gs>
            <a:gs pos="100000">
              <a:schemeClr val="bg2">
                <a:shade val="80000"/>
              </a:schemeClr>
            </a:gs>
          </a:gsLst>
          <a:path path="circle">
            <a:fillToRect l="43000" r="43000" b="100000"/>
          </a:path>
        </a:gradFill>
        <a:effectLst/>
      </p:bgPr>
    </p:bg>
    <p:spTree>
      <p:nvGrpSpPr>
        <p:cNvPr id="1" name=""/>
        <p:cNvGrpSpPr/>
        <p:nvPr/>
      </p:nvGrpSpPr>
      <p:grpSpPr>
        <a:xfrm>
          <a:off x="0" y="0"/>
          <a:ext cx="0" cy="0"/>
          <a:chOff x="0" y="0"/>
          <a:chExt cx="0" cy="0"/>
        </a:xfrm>
      </p:grpSpPr>
      <p:sp useBgFill="1">
        <p:nvSpPr>
          <p:cNvPr id="30" name="Rectangle 29">
            <a:extLst>
              <a:ext uri="{FF2B5EF4-FFF2-40B4-BE49-F238E27FC236}">
                <a16:creationId xmlns:a16="http://schemas.microsoft.com/office/drawing/2014/main" id="{68AA4018-2914-4D90-8886-0DA99FFE374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9143771"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1151022" y="804520"/>
            <a:ext cx="4100429" cy="1049235"/>
          </a:xfrm>
        </p:spPr>
        <p:txBody>
          <a:bodyPr>
            <a:normAutofit/>
          </a:bodyPr>
          <a:lstStyle/>
          <a:p>
            <a:r>
              <a:rPr lang="en-US"/>
              <a:t>Foundations of Attachment</a:t>
            </a:r>
          </a:p>
        </p:txBody>
      </p:sp>
      <p:cxnSp>
        <p:nvCxnSpPr>
          <p:cNvPr id="32" name="Straight Connector 31">
            <a:extLst>
              <a:ext uri="{FF2B5EF4-FFF2-40B4-BE49-F238E27FC236}">
                <a16:creationId xmlns:a16="http://schemas.microsoft.com/office/drawing/2014/main" id="{A2917FF5-8752-47FC-84B5-2A0C9D74D14D}"/>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028765" y="798973"/>
            <a:ext cx="0" cy="1067168"/>
          </a:xfrm>
          <a:prstGeom prst="line">
            <a:avLst/>
          </a:prstGeom>
          <a:ln w="38100" cmpd="sng">
            <a:solidFill>
              <a:schemeClr val="accent1"/>
            </a:solidFill>
            <a:prstDash val="solid"/>
            <a:tailEnd type="none"/>
          </a:ln>
        </p:spPr>
        <p:style>
          <a:lnRef idx="3">
            <a:schemeClr val="accent1"/>
          </a:lnRef>
          <a:fillRef idx="0">
            <a:schemeClr val="accent1"/>
          </a:fillRef>
          <a:effectRef idx="2">
            <a:schemeClr val="accent1"/>
          </a:effectRef>
          <a:fontRef idx="minor">
            <a:schemeClr val="tx1"/>
          </a:fontRef>
        </p:style>
      </p:cxnSp>
      <p:sp>
        <p:nvSpPr>
          <p:cNvPr id="34" name="Rectangle 33">
            <a:extLst>
              <a:ext uri="{FF2B5EF4-FFF2-40B4-BE49-F238E27FC236}">
                <a16:creationId xmlns:a16="http://schemas.microsoft.com/office/drawing/2014/main" id="{02DA6EE2-4812-4B35-9FB0-E136A2CAFFF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015732"/>
            <a:ext cx="9144000" cy="4118829"/>
          </a:xfrm>
          <a:prstGeom prst="rect">
            <a:avLst/>
          </a:prstGeom>
          <a:gradFill flip="none" rotWithShape="1">
            <a:gsLst>
              <a:gs pos="0">
                <a:schemeClr val="bg2">
                  <a:alpha val="0"/>
                </a:schemeClr>
              </a:gs>
              <a:gs pos="100000">
                <a:schemeClr val="bg2"/>
              </a:gs>
            </a:gsLst>
            <a:lin ang="54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lvl="0" algn="ctr"/>
            <a:endParaRPr lang="en-US"/>
          </a:p>
        </p:txBody>
      </p:sp>
      <p:sp>
        <p:nvSpPr>
          <p:cNvPr id="3" name="Content Placeholder 2"/>
          <p:cNvSpPr>
            <a:spLocks noGrp="1"/>
          </p:cNvSpPr>
          <p:nvPr>
            <p:ph idx="1"/>
          </p:nvPr>
        </p:nvSpPr>
        <p:spPr>
          <a:xfrm>
            <a:off x="1151022" y="2015732"/>
            <a:ext cx="4100429" cy="3450613"/>
          </a:xfrm>
        </p:spPr>
        <p:txBody>
          <a:bodyPr>
            <a:normAutofit/>
          </a:bodyPr>
          <a:lstStyle/>
          <a:p>
            <a:pPr>
              <a:lnSpc>
                <a:spcPct val="110000"/>
              </a:lnSpc>
            </a:pPr>
            <a:r>
              <a:rPr lang="en-US" sz="1100" dirty="0">
                <a:latin typeface="Arial" panose="020B0604020202020204" pitchFamily="34" charset="0"/>
                <a:cs typeface="Arial" panose="020B0604020202020204" pitchFamily="34" charset="0"/>
              </a:rPr>
              <a:t>Attachment is a biologically based emotional bond that forms between infants and caregivers. Bowlby (1969) proposed that attachment behaviors crying, clinging ,and  following serve to keep the child close to the caregiver for protection. The quality of these bonds influences emotional regulation and future social relationships. A secure attachment results from consistent, sensitive caregiving, fostering resilience and autonomy. Insecure attachment may stem from neglect or inconsistent responses. These early experiences become internal working models, shaping a person’s expectations of self and others. Attachment plays a vital role in child development and informs intervention strategies in care contexts.</a:t>
            </a:r>
          </a:p>
        </p:txBody>
      </p:sp>
      <p:pic>
        <p:nvPicPr>
          <p:cNvPr id="23" name="Picture 22" descr="A person standing in front of a house">
            <a:extLst>
              <a:ext uri="{FF2B5EF4-FFF2-40B4-BE49-F238E27FC236}">
                <a16:creationId xmlns:a16="http://schemas.microsoft.com/office/drawing/2014/main" id="{D5BC482B-C0FE-C643-C7AD-AFF0CA767DE9}"/>
              </a:ext>
            </a:extLst>
          </p:cNvPr>
          <p:cNvPicPr>
            <a:picLocks noChangeAspect="1"/>
          </p:cNvPicPr>
          <p:nvPr/>
        </p:nvPicPr>
        <p:blipFill>
          <a:blip r:embed="rId3">
            <a:extLst>
              <a:ext uri="{837473B0-CC2E-450A-ABE3-18F120FF3D39}">
                <a1611:picAttrSrcUrl xmlns:a1611="http://schemas.microsoft.com/office/drawing/2016/11/main" r:id="rId4"/>
              </a:ext>
            </a:extLst>
          </a:blip>
          <a:stretch>
            <a:fillRect/>
          </a:stretch>
        </p:blipFill>
        <p:spPr>
          <a:xfrm>
            <a:off x="5605195" y="531844"/>
            <a:ext cx="3056127" cy="2390435"/>
          </a:xfrm>
          <a:prstGeom prst="rect">
            <a:avLst/>
          </a:prstGeom>
        </p:spPr>
      </p:pic>
      <p:pic>
        <p:nvPicPr>
          <p:cNvPr id="25" name="Picture 24" descr="A person planting a plant">
            <a:extLst>
              <a:ext uri="{FF2B5EF4-FFF2-40B4-BE49-F238E27FC236}">
                <a16:creationId xmlns:a16="http://schemas.microsoft.com/office/drawing/2014/main" id="{A78176B7-B919-2F9D-4A1D-87A2C0D1D048}"/>
              </a:ext>
            </a:extLst>
          </p:cNvPr>
          <p:cNvPicPr>
            <a:picLocks noChangeAspect="1"/>
          </p:cNvPicPr>
          <p:nvPr/>
        </p:nvPicPr>
        <p:blipFill>
          <a:blip r:embed="rId5">
            <a:extLst>
              <a:ext uri="{837473B0-CC2E-450A-ABE3-18F120FF3D39}">
                <a1611:picAttrSrcUrl xmlns:a1611="http://schemas.microsoft.com/office/drawing/2016/11/main" r:id="rId6"/>
              </a:ext>
            </a:extLst>
          </a:blip>
          <a:stretch>
            <a:fillRect/>
          </a:stretch>
        </p:blipFill>
        <p:spPr>
          <a:xfrm>
            <a:off x="5605195" y="3310975"/>
            <a:ext cx="3056127" cy="2146929"/>
          </a:xfrm>
          <a:prstGeom prst="rect">
            <a:avLst/>
          </a:prstGeom>
        </p:spPr>
      </p:pic>
      <p:pic>
        <p:nvPicPr>
          <p:cNvPr id="36" name="Picture 35">
            <a:extLst>
              <a:ext uri="{FF2B5EF4-FFF2-40B4-BE49-F238E27FC236}">
                <a16:creationId xmlns:a16="http://schemas.microsoft.com/office/drawing/2014/main" id="{F9F768EB-5D72-40A3-8506-CD3323B15916}"/>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7"/>
          <a:srcRect t="2769" b="-2769"/>
          <a:stretch/>
        </p:blipFill>
        <p:spPr>
          <a:xfrm>
            <a:off x="0" y="6135624"/>
            <a:ext cx="9144000" cy="742950"/>
          </a:xfrm>
          <a:prstGeom prst="rect">
            <a:avLst/>
          </a:prstGeom>
        </p:spPr>
      </p:pic>
      <p:cxnSp>
        <p:nvCxnSpPr>
          <p:cNvPr id="38" name="Straight Connector 37">
            <a:extLst>
              <a:ext uri="{FF2B5EF4-FFF2-40B4-BE49-F238E27FC236}">
                <a16:creationId xmlns:a16="http://schemas.microsoft.com/office/drawing/2014/main" id="{930C812C-EB02-4B75-90CA-3DA4F0F4680C}"/>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0" y="6141705"/>
            <a:ext cx="9144000" cy="0"/>
          </a:xfrm>
          <a:prstGeom prst="line">
            <a:avLst/>
          </a:prstGeom>
          <a:ln w="12700">
            <a:solidFill>
              <a:srgbClr val="000001">
                <a:alpha val="20000"/>
              </a:srgbClr>
            </a:solidFill>
          </a:ln>
        </p:spPr>
        <p:style>
          <a:lnRef idx="1">
            <a:schemeClr val="accent1"/>
          </a:lnRef>
          <a:fillRef idx="0">
            <a:schemeClr val="accent1"/>
          </a:fillRef>
          <a:effectRef idx="0">
            <a:schemeClr val="accent1"/>
          </a:effectRef>
          <a:fontRef idx="minor">
            <a:schemeClr val="tx1"/>
          </a:fontRef>
        </p:style>
      </p:cxn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4000"/>
                <a:satMod val="80000"/>
                <a:lumMod val="106000"/>
              </a:schemeClr>
            </a:gs>
            <a:gs pos="100000">
              <a:schemeClr val="bg2">
                <a:shade val="80000"/>
              </a:schemeClr>
            </a:gs>
          </a:gsLst>
          <a:path path="circle">
            <a:fillToRect l="43000" r="43000" b="100000"/>
          </a:path>
        </a:gradFill>
        <a:effectLst/>
      </p:bgPr>
    </p:bg>
    <p:spTree>
      <p:nvGrpSpPr>
        <p:cNvPr id="1" name=""/>
        <p:cNvGrpSpPr/>
        <p:nvPr/>
      </p:nvGrpSpPr>
      <p:grpSpPr>
        <a:xfrm>
          <a:off x="0" y="0"/>
          <a:ext cx="0" cy="0"/>
          <a:chOff x="0" y="0"/>
          <a:chExt cx="0" cy="0"/>
        </a:xfrm>
      </p:grpSpPr>
      <p:sp useBgFill="1">
        <p:nvSpPr>
          <p:cNvPr id="25" name="Rectangle 24">
            <a:extLst>
              <a:ext uri="{FF2B5EF4-FFF2-40B4-BE49-F238E27FC236}">
                <a16:creationId xmlns:a16="http://schemas.microsoft.com/office/drawing/2014/main" id="{68AA4018-2914-4D90-8886-0DA99FFE374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9143771"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1151022" y="804520"/>
            <a:ext cx="4100429" cy="1049235"/>
          </a:xfrm>
        </p:spPr>
        <p:txBody>
          <a:bodyPr>
            <a:normAutofit/>
          </a:bodyPr>
          <a:lstStyle/>
          <a:p>
            <a:r>
              <a:rPr lang="en-US"/>
              <a:t>Bowlby’s Attachment Theory (1969)</a:t>
            </a:r>
          </a:p>
        </p:txBody>
      </p:sp>
      <p:cxnSp>
        <p:nvCxnSpPr>
          <p:cNvPr id="27" name="Straight Connector 26">
            <a:extLst>
              <a:ext uri="{FF2B5EF4-FFF2-40B4-BE49-F238E27FC236}">
                <a16:creationId xmlns:a16="http://schemas.microsoft.com/office/drawing/2014/main" id="{A2917FF5-8752-47FC-84B5-2A0C9D74D14D}"/>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028765" y="798973"/>
            <a:ext cx="0" cy="1067168"/>
          </a:xfrm>
          <a:prstGeom prst="line">
            <a:avLst/>
          </a:prstGeom>
          <a:ln w="38100" cmpd="sng">
            <a:solidFill>
              <a:schemeClr val="accent1"/>
            </a:solidFill>
            <a:prstDash val="solid"/>
            <a:tailEnd type="none"/>
          </a:ln>
        </p:spPr>
        <p:style>
          <a:lnRef idx="3">
            <a:schemeClr val="accent1"/>
          </a:lnRef>
          <a:fillRef idx="0">
            <a:schemeClr val="accent1"/>
          </a:fillRef>
          <a:effectRef idx="2">
            <a:schemeClr val="accent1"/>
          </a:effectRef>
          <a:fontRef idx="minor">
            <a:schemeClr val="tx1"/>
          </a:fontRef>
        </p:style>
      </p:cxnSp>
      <p:sp>
        <p:nvSpPr>
          <p:cNvPr id="29" name="Rectangle 28">
            <a:extLst>
              <a:ext uri="{FF2B5EF4-FFF2-40B4-BE49-F238E27FC236}">
                <a16:creationId xmlns:a16="http://schemas.microsoft.com/office/drawing/2014/main" id="{02DA6EE2-4812-4B35-9FB0-E136A2CAFFF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015732"/>
            <a:ext cx="9144000" cy="4118829"/>
          </a:xfrm>
          <a:prstGeom prst="rect">
            <a:avLst/>
          </a:prstGeom>
          <a:gradFill flip="none" rotWithShape="1">
            <a:gsLst>
              <a:gs pos="0">
                <a:schemeClr val="bg2">
                  <a:alpha val="0"/>
                </a:schemeClr>
              </a:gs>
              <a:gs pos="100000">
                <a:schemeClr val="bg2"/>
              </a:gs>
            </a:gsLst>
            <a:lin ang="54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lvl="0" algn="ctr"/>
            <a:endParaRPr lang="en-US"/>
          </a:p>
        </p:txBody>
      </p:sp>
      <p:sp>
        <p:nvSpPr>
          <p:cNvPr id="3" name="Content Placeholder 2"/>
          <p:cNvSpPr>
            <a:spLocks noGrp="1"/>
          </p:cNvSpPr>
          <p:nvPr>
            <p:ph idx="1"/>
          </p:nvPr>
        </p:nvSpPr>
        <p:spPr>
          <a:xfrm>
            <a:off x="1151022" y="2015732"/>
            <a:ext cx="4100429" cy="3450613"/>
          </a:xfrm>
        </p:spPr>
        <p:txBody>
          <a:bodyPr>
            <a:normAutofit/>
          </a:bodyPr>
          <a:lstStyle/>
          <a:p>
            <a:pPr>
              <a:lnSpc>
                <a:spcPct val="110000"/>
              </a:lnSpc>
            </a:pPr>
            <a:r>
              <a:rPr lang="en-US" sz="1100" dirty="0">
                <a:latin typeface="Arial" panose="020B0604020202020204" pitchFamily="34" charset="0"/>
                <a:cs typeface="Arial" panose="020B0604020202020204" pitchFamily="34" charset="0"/>
              </a:rPr>
              <a:t>Bowlby (1969) argued that infants have an innate drive to form attachments during a critical period (birth to age 5). His theory of monotropy suggests children form a primary bond, usually with the mother, which provides a secure base for exploration. The internal working model is a mental representation of attachment experiences influences emotional responses and future relationships. Disruption of this bond can lead to long term issues such as anxiety or aggression. Bowlby’s theory blends evolutionary psychology with psychoanalytic ideas and is central to child protection practices and early intervention services.</a:t>
            </a:r>
          </a:p>
        </p:txBody>
      </p:sp>
      <p:pic>
        <p:nvPicPr>
          <p:cNvPr id="5" name="Picture 4" descr="A person with a mustache and a hand on his face">
            <a:extLst>
              <a:ext uri="{FF2B5EF4-FFF2-40B4-BE49-F238E27FC236}">
                <a16:creationId xmlns:a16="http://schemas.microsoft.com/office/drawing/2014/main" id="{4B5D0E8F-1972-045E-20FF-A1930D53D435}"/>
              </a:ext>
            </a:extLst>
          </p:cNvPr>
          <p:cNvPicPr>
            <a:picLocks noChangeAspect="1"/>
          </p:cNvPicPr>
          <p:nvPr/>
        </p:nvPicPr>
        <p:blipFill>
          <a:blip r:embed="rId3">
            <a:extLst>
              <a:ext uri="{837473B0-CC2E-450A-ABE3-18F120FF3D39}">
                <a1611:picAttrSrcUrl xmlns:a1611="http://schemas.microsoft.com/office/drawing/2016/11/main" r:id="rId4"/>
              </a:ext>
            </a:extLst>
          </a:blip>
          <a:stretch>
            <a:fillRect/>
          </a:stretch>
        </p:blipFill>
        <p:spPr>
          <a:xfrm>
            <a:off x="6251747" y="481109"/>
            <a:ext cx="1763023" cy="2491906"/>
          </a:xfrm>
          <a:prstGeom prst="rect">
            <a:avLst/>
          </a:prstGeom>
        </p:spPr>
      </p:pic>
      <p:pic>
        <p:nvPicPr>
          <p:cNvPr id="7" name="Picture 6" descr="A close-up of a person">
            <a:extLst>
              <a:ext uri="{FF2B5EF4-FFF2-40B4-BE49-F238E27FC236}">
                <a16:creationId xmlns:a16="http://schemas.microsoft.com/office/drawing/2014/main" id="{F9890C3E-FA6E-A58A-FDA2-4AFF7AC6E998}"/>
              </a:ext>
            </a:extLst>
          </p:cNvPr>
          <p:cNvPicPr>
            <a:picLocks noChangeAspect="1"/>
          </p:cNvPicPr>
          <p:nvPr/>
        </p:nvPicPr>
        <p:blipFill>
          <a:blip r:embed="rId5">
            <a:extLst>
              <a:ext uri="{837473B0-CC2E-450A-ABE3-18F120FF3D39}">
                <a1611:picAttrSrcUrl xmlns:a1611="http://schemas.microsoft.com/office/drawing/2016/11/main" r:id="rId6"/>
              </a:ext>
            </a:extLst>
          </a:blip>
          <a:stretch>
            <a:fillRect/>
          </a:stretch>
        </p:blipFill>
        <p:spPr>
          <a:xfrm>
            <a:off x="5605195" y="3238392"/>
            <a:ext cx="3056127" cy="2292095"/>
          </a:xfrm>
          <a:prstGeom prst="rect">
            <a:avLst/>
          </a:prstGeom>
        </p:spPr>
      </p:pic>
      <p:pic>
        <p:nvPicPr>
          <p:cNvPr id="31" name="Picture 30">
            <a:extLst>
              <a:ext uri="{FF2B5EF4-FFF2-40B4-BE49-F238E27FC236}">
                <a16:creationId xmlns:a16="http://schemas.microsoft.com/office/drawing/2014/main" id="{F9F768EB-5D72-40A3-8506-CD3323B15916}"/>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7"/>
          <a:srcRect t="2769" b="-2769"/>
          <a:stretch/>
        </p:blipFill>
        <p:spPr>
          <a:xfrm>
            <a:off x="0" y="6135624"/>
            <a:ext cx="9144000" cy="742950"/>
          </a:xfrm>
          <a:prstGeom prst="rect">
            <a:avLst/>
          </a:prstGeom>
        </p:spPr>
      </p:pic>
      <p:cxnSp>
        <p:nvCxnSpPr>
          <p:cNvPr id="33" name="Straight Connector 32">
            <a:extLst>
              <a:ext uri="{FF2B5EF4-FFF2-40B4-BE49-F238E27FC236}">
                <a16:creationId xmlns:a16="http://schemas.microsoft.com/office/drawing/2014/main" id="{930C812C-EB02-4B75-90CA-3DA4F0F4680C}"/>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0" y="6141705"/>
            <a:ext cx="9144000" cy="0"/>
          </a:xfrm>
          <a:prstGeom prst="line">
            <a:avLst/>
          </a:prstGeom>
          <a:ln w="12700">
            <a:solidFill>
              <a:srgbClr val="000001">
                <a:alpha val="20000"/>
              </a:srgbClr>
            </a:solidFill>
          </a:ln>
        </p:spPr>
        <p:style>
          <a:lnRef idx="1">
            <a:schemeClr val="accent1"/>
          </a:lnRef>
          <a:fillRef idx="0">
            <a:schemeClr val="accent1"/>
          </a:fillRef>
          <a:effectRef idx="0">
            <a:schemeClr val="accent1"/>
          </a:effectRef>
          <a:fontRef idx="minor">
            <a:schemeClr val="tx1"/>
          </a:fontRef>
        </p:style>
      </p:cxn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4000"/>
                <a:satMod val="80000"/>
                <a:lumMod val="106000"/>
              </a:schemeClr>
            </a:gs>
            <a:gs pos="100000">
              <a:schemeClr val="bg2">
                <a:shade val="80000"/>
              </a:schemeClr>
            </a:gs>
          </a:gsLst>
          <a:path path="circle">
            <a:fillToRect l="43000" r="43000" b="100000"/>
          </a:path>
        </a:gra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xfrm>
            <a:off x="1151022" y="804519"/>
            <a:ext cx="7140118" cy="1049235"/>
          </a:xfrm>
        </p:spPr>
        <p:txBody>
          <a:bodyPr>
            <a:normAutofit/>
          </a:bodyPr>
          <a:lstStyle/>
          <a:p>
            <a:r>
              <a:rPr lang="en-US"/>
              <a:t> Mary Ainsworth Strange Situation (1978)</a:t>
            </a:r>
            <a:endParaRPr lang="en-US" dirty="0"/>
          </a:p>
        </p:txBody>
      </p:sp>
      <p:sp>
        <p:nvSpPr>
          <p:cNvPr id="3" name="Content Placeholder 2"/>
          <p:cNvSpPr>
            <a:spLocks noGrp="1"/>
          </p:cNvSpPr>
          <p:nvPr>
            <p:ph idx="1"/>
          </p:nvPr>
        </p:nvSpPr>
        <p:spPr>
          <a:xfrm>
            <a:off x="1151021" y="2184357"/>
            <a:ext cx="3056800" cy="3281990"/>
          </a:xfrm>
        </p:spPr>
        <p:txBody>
          <a:bodyPr>
            <a:normAutofit/>
          </a:bodyPr>
          <a:lstStyle/>
          <a:p>
            <a:pPr>
              <a:lnSpc>
                <a:spcPct val="110000"/>
              </a:lnSpc>
            </a:pPr>
            <a:r>
              <a:rPr lang="en-US" sz="1100" dirty="0">
                <a:latin typeface="Arial" panose="020B0604020202020204" pitchFamily="34" charset="0"/>
                <a:cs typeface="Arial" panose="020B0604020202020204" pitchFamily="34" charset="0"/>
              </a:rPr>
              <a:t>Ainsworth et al. (1978) created the Strange Situation, an observational method to study attachment in infants aged 12–18 months. It involves a series of separations and reunions with the caregiver and a stranger. Based on infant responses, Ainsworth identified three attachment styles: secure, insecure-avoidant, and insecure-resistant. Securely attached infants seek comfort from their caregiver; avoidant children show little distress; resistant children are clingy and hard to soothe. Later, Main and Solomon (1990) added disorganized attachment to describe inconsistent behaviors. These patterns help identify at risk children and inform care planning.</a:t>
            </a:r>
          </a:p>
        </p:txBody>
      </p:sp>
      <p:grpSp>
        <p:nvGrpSpPr>
          <p:cNvPr id="168" name="Group 167">
            <a:extLst>
              <a:ext uri="{FF2B5EF4-FFF2-40B4-BE49-F238E27FC236}">
                <a16:creationId xmlns:a16="http://schemas.microsoft.com/office/drawing/2014/main" id="{96666FD6-9A34-491A-B647-2652CD1F307B}"/>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4582367" y="2184357"/>
            <a:ext cx="3711494" cy="3281988"/>
            <a:chOff x="7807230" y="2012810"/>
            <a:chExt cx="3251252" cy="3459865"/>
          </a:xfrm>
        </p:grpSpPr>
        <p:sp>
          <p:nvSpPr>
            <p:cNvPr id="159" name="Rectangle 158">
              <a:extLst>
                <a:ext uri="{FF2B5EF4-FFF2-40B4-BE49-F238E27FC236}">
                  <a16:creationId xmlns:a16="http://schemas.microsoft.com/office/drawing/2014/main" id="{42FEA252-55E0-415B-93F5-4415DC76A4F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807230" y="2012810"/>
              <a:ext cx="3251252" cy="3459865"/>
            </a:xfrm>
            <a:prstGeom prst="rect">
              <a:avLst/>
            </a:prstGeom>
            <a:gradFill>
              <a:gsLst>
                <a:gs pos="0">
                  <a:srgbClr val="000001"/>
                </a:gs>
                <a:gs pos="100000">
                  <a:srgbClr val="191919"/>
                </a:gs>
              </a:gsLst>
            </a:gradFill>
            <a:ln w="76200" cmpd="sng">
              <a:noFill/>
              <a:miter lim="800000"/>
            </a:ln>
            <a:effectLst>
              <a:outerShdw blurRad="127000" dist="190500" dir="4740000" sx="98000" sy="98000" algn="tl" rotWithShape="0">
                <a:srgbClr val="000000">
                  <a:alpha val="34000"/>
                </a:srgbClr>
              </a:outerShdw>
            </a:effectLst>
            <a:scene3d>
              <a:camera prst="orthographicFront"/>
              <a:lightRig rig="threePt" dir="t"/>
            </a:scene3d>
            <a:sp3d>
              <a:bevelT w="152400" h="50800" prst="softRound"/>
            </a:sp3d>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sp>
          <p:nvSpPr>
            <p:cNvPr id="169" name="Rectangle 168">
              <a:extLst>
                <a:ext uri="{FF2B5EF4-FFF2-40B4-BE49-F238E27FC236}">
                  <a16:creationId xmlns:a16="http://schemas.microsoft.com/office/drawing/2014/main" id="{C7B13688-A3B1-41D4-B6C8-FC7896CC64B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807231" y="2026142"/>
              <a:ext cx="3251250" cy="3440203"/>
            </a:xfrm>
            <a:prstGeom prst="rect">
              <a:avLst/>
            </a:prstGeom>
            <a:gradFill>
              <a:gsLst>
                <a:gs pos="0">
                  <a:srgbClr val="DADADA"/>
                </a:gs>
                <a:gs pos="100000">
                  <a:srgbClr val="FFFFFE"/>
                </a:gs>
              </a:gsLst>
              <a:lin ang="16200000" scaled="0"/>
            </a:gradFill>
            <a:ln w="76200" cmpd="sng">
              <a:solidFill>
                <a:srgbClr val="191919"/>
              </a:solidFill>
              <a:miter lim="800000"/>
            </a:ln>
            <a:effectLst>
              <a:innerShdw blurRad="63500" dist="88900" dir="14100000">
                <a:srgbClr val="000000">
                  <a:alpha val="30000"/>
                </a:srgbClr>
              </a:innerShdw>
            </a:effectLst>
            <a:scene3d>
              <a:camera prst="orthographicFront"/>
              <a:lightRig rig="threePt" dir="t"/>
            </a:scene3d>
            <a:sp3d>
              <a:bevelT w="38100" h="38100" prst="relaxedInset"/>
            </a:sp3d>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grpSp>
      <p:pic>
        <p:nvPicPr>
          <p:cNvPr id="28" name="Picture 27" descr="A screenshot of a video game">
            <a:extLst>
              <a:ext uri="{FF2B5EF4-FFF2-40B4-BE49-F238E27FC236}">
                <a16:creationId xmlns:a16="http://schemas.microsoft.com/office/drawing/2014/main" id="{95A6B3B0-252C-9554-050C-E85798F122A6}"/>
              </a:ext>
            </a:extLst>
          </p:cNvPr>
          <p:cNvPicPr>
            <a:picLocks noChangeAspect="1"/>
          </p:cNvPicPr>
          <p:nvPr/>
        </p:nvPicPr>
        <p:blipFill>
          <a:blip r:embed="rId3">
            <a:extLst>
              <a:ext uri="{837473B0-CC2E-450A-ABE3-18F120FF3D39}">
                <a1611:picAttrSrcUrl xmlns:a1611="http://schemas.microsoft.com/office/drawing/2016/11/main" r:id="rId4"/>
              </a:ext>
            </a:extLst>
          </a:blip>
          <a:srcRect l="19747" r="23196"/>
          <a:stretch>
            <a:fillRect/>
          </a:stretch>
        </p:blipFill>
        <p:spPr>
          <a:xfrm>
            <a:off x="4707942" y="2341994"/>
            <a:ext cx="3460404" cy="2956599"/>
          </a:xfrm>
          <a:prstGeom prst="rect">
            <a:avLst/>
          </a:prstGeom>
        </p:spPr>
      </p:pic>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4000"/>
                <a:satMod val="80000"/>
                <a:lumMod val="106000"/>
              </a:schemeClr>
            </a:gs>
            <a:gs pos="100000">
              <a:schemeClr val="bg2">
                <a:shade val="80000"/>
              </a:schemeClr>
            </a:gs>
          </a:gsLst>
          <a:path path="circle">
            <a:fillToRect l="43000" r="43000" b="100000"/>
          </a:path>
        </a:gradFill>
        <a:effectLst/>
      </p:bgPr>
    </p:bg>
    <p:spTree>
      <p:nvGrpSpPr>
        <p:cNvPr id="1" name=""/>
        <p:cNvGrpSpPr/>
        <p:nvPr/>
      </p:nvGrpSpPr>
      <p:grpSpPr>
        <a:xfrm>
          <a:off x="0" y="0"/>
          <a:ext cx="0" cy="0"/>
          <a:chOff x="0" y="0"/>
          <a:chExt cx="0" cy="0"/>
        </a:xfrm>
      </p:grpSpPr>
      <p:sp useBgFill="1">
        <p:nvSpPr>
          <p:cNvPr id="38" name="Rectangle 37">
            <a:extLst>
              <a:ext uri="{FF2B5EF4-FFF2-40B4-BE49-F238E27FC236}">
                <a16:creationId xmlns:a16="http://schemas.microsoft.com/office/drawing/2014/main" id="{68AA4018-2914-4D90-8886-0DA99FFE374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9143771"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1151022" y="804520"/>
            <a:ext cx="4100429" cy="1049235"/>
          </a:xfrm>
        </p:spPr>
        <p:txBody>
          <a:bodyPr>
            <a:normAutofit/>
          </a:bodyPr>
          <a:lstStyle/>
          <a:p>
            <a:r>
              <a:rPr lang="en-US"/>
              <a:t>Case Study: Amira, Age 3</a:t>
            </a:r>
          </a:p>
        </p:txBody>
      </p:sp>
      <p:cxnSp>
        <p:nvCxnSpPr>
          <p:cNvPr id="40" name="Straight Connector 39">
            <a:extLst>
              <a:ext uri="{FF2B5EF4-FFF2-40B4-BE49-F238E27FC236}">
                <a16:creationId xmlns:a16="http://schemas.microsoft.com/office/drawing/2014/main" id="{A2917FF5-8752-47FC-84B5-2A0C9D74D14D}"/>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028765" y="798973"/>
            <a:ext cx="0" cy="1067168"/>
          </a:xfrm>
          <a:prstGeom prst="line">
            <a:avLst/>
          </a:prstGeom>
          <a:ln w="38100" cmpd="sng">
            <a:solidFill>
              <a:schemeClr val="accent1"/>
            </a:solidFill>
            <a:prstDash val="solid"/>
            <a:tailEnd type="none"/>
          </a:ln>
        </p:spPr>
        <p:style>
          <a:lnRef idx="3">
            <a:schemeClr val="accent1"/>
          </a:lnRef>
          <a:fillRef idx="0">
            <a:schemeClr val="accent1"/>
          </a:fillRef>
          <a:effectRef idx="2">
            <a:schemeClr val="accent1"/>
          </a:effectRef>
          <a:fontRef idx="minor">
            <a:schemeClr val="tx1"/>
          </a:fontRef>
        </p:style>
      </p:cxnSp>
      <p:sp>
        <p:nvSpPr>
          <p:cNvPr id="42" name="Rectangle 41">
            <a:extLst>
              <a:ext uri="{FF2B5EF4-FFF2-40B4-BE49-F238E27FC236}">
                <a16:creationId xmlns:a16="http://schemas.microsoft.com/office/drawing/2014/main" id="{02DA6EE2-4812-4B35-9FB0-E136A2CAFFF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015732"/>
            <a:ext cx="9144000" cy="4118829"/>
          </a:xfrm>
          <a:prstGeom prst="rect">
            <a:avLst/>
          </a:prstGeom>
          <a:gradFill flip="none" rotWithShape="1">
            <a:gsLst>
              <a:gs pos="0">
                <a:schemeClr val="bg2">
                  <a:alpha val="0"/>
                </a:schemeClr>
              </a:gs>
              <a:gs pos="100000">
                <a:schemeClr val="bg2"/>
              </a:gs>
            </a:gsLst>
            <a:lin ang="54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lvl="0" algn="ctr"/>
            <a:endParaRPr lang="en-US"/>
          </a:p>
        </p:txBody>
      </p:sp>
      <p:sp>
        <p:nvSpPr>
          <p:cNvPr id="3" name="Content Placeholder 2"/>
          <p:cNvSpPr>
            <a:spLocks noGrp="1"/>
          </p:cNvSpPr>
          <p:nvPr>
            <p:ph idx="1"/>
          </p:nvPr>
        </p:nvSpPr>
        <p:spPr>
          <a:xfrm>
            <a:off x="1151022" y="2015732"/>
            <a:ext cx="4100429" cy="3450613"/>
          </a:xfrm>
        </p:spPr>
        <p:txBody>
          <a:bodyPr>
            <a:normAutofit/>
          </a:bodyPr>
          <a:lstStyle/>
          <a:p>
            <a:pPr>
              <a:lnSpc>
                <a:spcPct val="110000"/>
              </a:lnSpc>
            </a:pPr>
            <a:r>
              <a:rPr lang="en-US" sz="1100" dirty="0">
                <a:latin typeface="Arial" panose="020B0604020202020204" pitchFamily="34" charset="0"/>
                <a:cs typeface="Arial" panose="020B0604020202020204" pitchFamily="34" charset="0"/>
              </a:rPr>
              <a:t>Amira, aged 3, who recently joined nursery. She becomes distressed during transitions and struggles to calm herself. Her behavior aligns with insecure-resistant attachment, characterized by anxiety and inconsistent trust in caregivers (Ainsworth et al., 1978). Such attachment results from unpredictable caregiving, where a child can’t rely on consistent responses. In practice, recognizing Amira’s attachment style guides trauma informed strategies like consistent routines, emotional validation, and therapeutic play. Understanding her attachment needs supports recovery and developmental resilience.</a:t>
            </a:r>
          </a:p>
        </p:txBody>
      </p:sp>
      <p:pic>
        <p:nvPicPr>
          <p:cNvPr id="7" name="Picture 6" descr="A room with a bunk bed and a staircase">
            <a:extLst>
              <a:ext uri="{FF2B5EF4-FFF2-40B4-BE49-F238E27FC236}">
                <a16:creationId xmlns:a16="http://schemas.microsoft.com/office/drawing/2014/main" id="{89B1F623-DCC8-6EA1-40C0-F64C948AE992}"/>
              </a:ext>
            </a:extLst>
          </p:cNvPr>
          <p:cNvPicPr>
            <a:picLocks noChangeAspect="1"/>
          </p:cNvPicPr>
          <p:nvPr/>
        </p:nvPicPr>
        <p:blipFill>
          <a:blip r:embed="rId3">
            <a:extLst>
              <a:ext uri="{837473B0-CC2E-450A-ABE3-18F120FF3D39}">
                <a1611:picAttrSrcUrl xmlns:a1611="http://schemas.microsoft.com/office/drawing/2016/11/main" r:id="rId4"/>
              </a:ext>
            </a:extLst>
          </a:blip>
          <a:stretch>
            <a:fillRect/>
          </a:stretch>
        </p:blipFill>
        <p:spPr>
          <a:xfrm>
            <a:off x="5636618" y="481109"/>
            <a:ext cx="2993280" cy="2491906"/>
          </a:xfrm>
          <a:prstGeom prst="rect">
            <a:avLst/>
          </a:prstGeom>
        </p:spPr>
      </p:pic>
      <p:pic>
        <p:nvPicPr>
          <p:cNvPr id="11" name="Picture 10" descr="A room with a round rug and a chandelier">
            <a:extLst>
              <a:ext uri="{FF2B5EF4-FFF2-40B4-BE49-F238E27FC236}">
                <a16:creationId xmlns:a16="http://schemas.microsoft.com/office/drawing/2014/main" id="{E4B09FBF-728C-F2FC-4FFD-0064D41FB1C7}"/>
              </a:ext>
            </a:extLst>
          </p:cNvPr>
          <p:cNvPicPr>
            <a:picLocks noChangeAspect="1"/>
          </p:cNvPicPr>
          <p:nvPr/>
        </p:nvPicPr>
        <p:blipFill>
          <a:blip r:embed="rId5">
            <a:extLst>
              <a:ext uri="{837473B0-CC2E-450A-ABE3-18F120FF3D39}">
                <a1611:picAttrSrcUrl xmlns:a1611="http://schemas.microsoft.com/office/drawing/2016/11/main" r:id="rId6"/>
              </a:ext>
            </a:extLst>
          </a:blip>
          <a:stretch>
            <a:fillRect/>
          </a:stretch>
        </p:blipFill>
        <p:spPr>
          <a:xfrm>
            <a:off x="5605195" y="3265133"/>
            <a:ext cx="3056127" cy="2238613"/>
          </a:xfrm>
          <a:prstGeom prst="rect">
            <a:avLst/>
          </a:prstGeom>
        </p:spPr>
      </p:pic>
      <p:pic>
        <p:nvPicPr>
          <p:cNvPr id="44" name="Picture 43">
            <a:extLst>
              <a:ext uri="{FF2B5EF4-FFF2-40B4-BE49-F238E27FC236}">
                <a16:creationId xmlns:a16="http://schemas.microsoft.com/office/drawing/2014/main" id="{F9F768EB-5D72-40A3-8506-CD3323B15916}"/>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7"/>
          <a:srcRect t="2769" b="-2769"/>
          <a:stretch/>
        </p:blipFill>
        <p:spPr>
          <a:xfrm>
            <a:off x="0" y="6135624"/>
            <a:ext cx="9144000" cy="742950"/>
          </a:xfrm>
          <a:prstGeom prst="rect">
            <a:avLst/>
          </a:prstGeom>
        </p:spPr>
      </p:pic>
      <p:cxnSp>
        <p:nvCxnSpPr>
          <p:cNvPr id="46" name="Straight Connector 45">
            <a:extLst>
              <a:ext uri="{FF2B5EF4-FFF2-40B4-BE49-F238E27FC236}">
                <a16:creationId xmlns:a16="http://schemas.microsoft.com/office/drawing/2014/main" id="{930C812C-EB02-4B75-90CA-3DA4F0F4680C}"/>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0" y="6141705"/>
            <a:ext cx="9144000" cy="0"/>
          </a:xfrm>
          <a:prstGeom prst="line">
            <a:avLst/>
          </a:prstGeom>
          <a:ln w="12700">
            <a:solidFill>
              <a:srgbClr val="000001">
                <a:alpha val="20000"/>
              </a:srgbClr>
            </a:solidFill>
          </a:ln>
        </p:spPr>
        <p:style>
          <a:lnRef idx="1">
            <a:schemeClr val="accent1"/>
          </a:lnRef>
          <a:fillRef idx="0">
            <a:schemeClr val="accent1"/>
          </a:fillRef>
          <a:effectRef idx="0">
            <a:schemeClr val="accent1"/>
          </a:effectRef>
          <a:fontRef idx="minor">
            <a:schemeClr val="tx1"/>
          </a:fontRef>
        </p:style>
      </p:cxn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4000"/>
                <a:satMod val="80000"/>
                <a:lumMod val="106000"/>
              </a:schemeClr>
            </a:gs>
            <a:gs pos="100000">
              <a:schemeClr val="bg2">
                <a:shade val="80000"/>
              </a:schemeClr>
            </a:gs>
          </a:gsLst>
          <a:path path="circle">
            <a:fillToRect l="43000" r="43000" b="100000"/>
          </a:path>
        </a:gradFill>
        <a:effectLst/>
      </p:bgPr>
    </p:bg>
    <p:spTree>
      <p:nvGrpSpPr>
        <p:cNvPr id="1" name=""/>
        <p:cNvGrpSpPr/>
        <p:nvPr/>
      </p:nvGrpSpPr>
      <p:grpSpPr>
        <a:xfrm>
          <a:off x="0" y="0"/>
          <a:ext cx="0" cy="0"/>
          <a:chOff x="0" y="0"/>
          <a:chExt cx="0" cy="0"/>
        </a:xfrm>
      </p:grpSpPr>
      <p:sp useBgFill="1">
        <p:nvSpPr>
          <p:cNvPr id="23" name="Rectangle 22">
            <a:extLst>
              <a:ext uri="{FF2B5EF4-FFF2-40B4-BE49-F238E27FC236}">
                <a16:creationId xmlns:a16="http://schemas.microsoft.com/office/drawing/2014/main" id="{4568A54B-9065-40B2-8753-8E0288E828A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9143771"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1151085" y="804520"/>
            <a:ext cx="3069983" cy="1049235"/>
          </a:xfrm>
        </p:spPr>
        <p:txBody>
          <a:bodyPr>
            <a:normAutofit/>
          </a:bodyPr>
          <a:lstStyle/>
          <a:p>
            <a:r>
              <a:rPr lang="en-US" sz="2700"/>
              <a:t>Nature vs Nurture in Attachment</a:t>
            </a:r>
          </a:p>
        </p:txBody>
      </p:sp>
      <p:cxnSp>
        <p:nvCxnSpPr>
          <p:cNvPr id="25" name="Straight Connector 24">
            <a:extLst>
              <a:ext uri="{FF2B5EF4-FFF2-40B4-BE49-F238E27FC236}">
                <a16:creationId xmlns:a16="http://schemas.microsoft.com/office/drawing/2014/main" id="{515F3B72-790F-4B1A-90DE-5EC31C829B9E}"/>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028765" y="798973"/>
            <a:ext cx="0" cy="1067168"/>
          </a:xfrm>
          <a:prstGeom prst="line">
            <a:avLst/>
          </a:prstGeom>
          <a:ln w="38100" cmpd="sng">
            <a:solidFill>
              <a:schemeClr val="accent1"/>
            </a:solidFill>
            <a:prstDash val="solid"/>
            <a:tailEnd type="none"/>
          </a:ln>
        </p:spPr>
        <p:style>
          <a:lnRef idx="3">
            <a:schemeClr val="accent1"/>
          </a:lnRef>
          <a:fillRef idx="0">
            <a:schemeClr val="accent1"/>
          </a:fillRef>
          <a:effectRef idx="2">
            <a:schemeClr val="accent1"/>
          </a:effectRef>
          <a:fontRef idx="minor">
            <a:schemeClr val="tx1"/>
          </a:fontRef>
        </p:style>
      </p:cxnSp>
      <p:sp>
        <p:nvSpPr>
          <p:cNvPr id="27" name="Rectangle 26">
            <a:extLst>
              <a:ext uri="{FF2B5EF4-FFF2-40B4-BE49-F238E27FC236}">
                <a16:creationId xmlns:a16="http://schemas.microsoft.com/office/drawing/2014/main" id="{A2BED43D-FF5E-4233-9D4F-A509B56034A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015732"/>
            <a:ext cx="9144000" cy="4118829"/>
          </a:xfrm>
          <a:prstGeom prst="rect">
            <a:avLst/>
          </a:prstGeom>
          <a:gradFill flip="none" rotWithShape="1">
            <a:gsLst>
              <a:gs pos="0">
                <a:schemeClr val="bg2">
                  <a:alpha val="0"/>
                </a:schemeClr>
              </a:gs>
              <a:gs pos="100000">
                <a:schemeClr val="bg2"/>
              </a:gs>
            </a:gsLst>
            <a:lin ang="54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lvl="0" algn="ctr"/>
            <a:endParaRPr lang="en-US"/>
          </a:p>
        </p:txBody>
      </p:sp>
      <p:sp>
        <p:nvSpPr>
          <p:cNvPr id="3" name="Content Placeholder 2"/>
          <p:cNvSpPr>
            <a:spLocks noGrp="1"/>
          </p:cNvSpPr>
          <p:nvPr>
            <p:ph idx="1"/>
          </p:nvPr>
        </p:nvSpPr>
        <p:spPr>
          <a:xfrm>
            <a:off x="1151021" y="2015732"/>
            <a:ext cx="3066823" cy="3450613"/>
          </a:xfrm>
        </p:spPr>
        <p:txBody>
          <a:bodyPr>
            <a:normAutofit/>
          </a:bodyPr>
          <a:lstStyle/>
          <a:p>
            <a:pPr>
              <a:lnSpc>
                <a:spcPct val="110000"/>
              </a:lnSpc>
            </a:pPr>
            <a:r>
              <a:rPr lang="en-US" sz="1100" dirty="0">
                <a:latin typeface="Arial" panose="020B0604020202020204" pitchFamily="34" charset="0"/>
                <a:cs typeface="Arial" panose="020B0604020202020204" pitchFamily="34" charset="0"/>
              </a:rPr>
              <a:t>Attachment formation involves both nature and nurture. Bowlby (1969) emphasized evolution: infants are biologically programmed to attach for survival. However, Schaffer and Emerson (1964) found that caregiving sensitivity plays a crucial role. A child’s temperament (nature) influences how attachment behaviors are expressed, but the caregiver’s response (nurture) shapes attachment security. Cultural factors also matter; in collectivist societies, multiple attachments are common. In social care, understanding both influences helps practitioners tailor support for children with varied backgrounds and attachment experiences.</a:t>
            </a:r>
          </a:p>
        </p:txBody>
      </p:sp>
      <p:pic>
        <p:nvPicPr>
          <p:cNvPr id="7" name="Picture 6" descr="A cartoon of a dna and a person">
            <a:extLst>
              <a:ext uri="{FF2B5EF4-FFF2-40B4-BE49-F238E27FC236}">
                <a16:creationId xmlns:a16="http://schemas.microsoft.com/office/drawing/2014/main" id="{27B0F5F8-E72A-58AC-CB96-FEC22B6BC6A1}"/>
              </a:ext>
            </a:extLst>
          </p:cNvPr>
          <p:cNvPicPr>
            <a:picLocks noChangeAspect="1"/>
          </p:cNvPicPr>
          <p:nvPr/>
        </p:nvPicPr>
        <p:blipFill>
          <a:blip r:embed="rId3">
            <a:extLst>
              <a:ext uri="{837473B0-CC2E-450A-ABE3-18F120FF3D39}">
                <a1611:picAttrSrcUrl xmlns:a1611="http://schemas.microsoft.com/office/drawing/2016/11/main" r:id="rId4"/>
              </a:ext>
            </a:extLst>
          </a:blip>
          <a:stretch>
            <a:fillRect/>
          </a:stretch>
        </p:blipFill>
        <p:spPr>
          <a:xfrm>
            <a:off x="4570808" y="2089621"/>
            <a:ext cx="3720331" cy="2092686"/>
          </a:xfrm>
          <a:prstGeom prst="rect">
            <a:avLst/>
          </a:prstGeom>
        </p:spPr>
      </p:pic>
      <p:pic>
        <p:nvPicPr>
          <p:cNvPr id="29" name="Picture 28">
            <a:extLst>
              <a:ext uri="{FF2B5EF4-FFF2-40B4-BE49-F238E27FC236}">
                <a16:creationId xmlns:a16="http://schemas.microsoft.com/office/drawing/2014/main" id="{051D0F8B-A6FE-4009-88A1-49ABE7CEF2AC}"/>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5"/>
          <a:srcRect t="2769" b="-2769"/>
          <a:stretch/>
        </p:blipFill>
        <p:spPr>
          <a:xfrm>
            <a:off x="0" y="6135624"/>
            <a:ext cx="9144000" cy="742950"/>
          </a:xfrm>
          <a:prstGeom prst="rect">
            <a:avLst/>
          </a:prstGeom>
        </p:spPr>
      </p:pic>
      <p:cxnSp>
        <p:nvCxnSpPr>
          <p:cNvPr id="31" name="Straight Connector 30">
            <a:extLst>
              <a:ext uri="{FF2B5EF4-FFF2-40B4-BE49-F238E27FC236}">
                <a16:creationId xmlns:a16="http://schemas.microsoft.com/office/drawing/2014/main" id="{4C5057B3-E936-43A2-9EEE-514EF0434FE2}"/>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0" y="6141705"/>
            <a:ext cx="9144000" cy="0"/>
          </a:xfrm>
          <a:prstGeom prst="line">
            <a:avLst/>
          </a:prstGeom>
          <a:ln w="12700">
            <a:solidFill>
              <a:srgbClr val="000001">
                <a:alpha val="20000"/>
              </a:srgbClr>
            </a:solidFill>
          </a:ln>
        </p:spPr>
        <p:style>
          <a:lnRef idx="1">
            <a:schemeClr val="accent1"/>
          </a:lnRef>
          <a:fillRef idx="0">
            <a:schemeClr val="accent1"/>
          </a:fillRef>
          <a:effectRef idx="0">
            <a:schemeClr val="accent1"/>
          </a:effectRef>
          <a:fontRef idx="minor">
            <a:schemeClr val="tx1"/>
          </a:fontRef>
        </p:style>
      </p:cxnSp>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4000"/>
                <a:satMod val="80000"/>
                <a:lumMod val="106000"/>
              </a:schemeClr>
            </a:gs>
            <a:gs pos="100000">
              <a:schemeClr val="bg2">
                <a:shade val="80000"/>
              </a:schemeClr>
            </a:gs>
          </a:gsLst>
          <a:path path="circle">
            <a:fillToRect l="43000" r="43000" b="100000"/>
          </a:path>
        </a:gradFill>
        <a:effectLst/>
      </p:bgPr>
    </p:bg>
    <p:spTree>
      <p:nvGrpSpPr>
        <p:cNvPr id="1" name=""/>
        <p:cNvGrpSpPr/>
        <p:nvPr/>
      </p:nvGrpSpPr>
      <p:grpSpPr>
        <a:xfrm>
          <a:off x="0" y="0"/>
          <a:ext cx="0" cy="0"/>
          <a:chOff x="0" y="0"/>
          <a:chExt cx="0" cy="0"/>
        </a:xfrm>
      </p:grpSpPr>
      <p:sp useBgFill="1">
        <p:nvSpPr>
          <p:cNvPr id="39" name="Rectangle 38">
            <a:extLst>
              <a:ext uri="{FF2B5EF4-FFF2-40B4-BE49-F238E27FC236}">
                <a16:creationId xmlns:a16="http://schemas.microsoft.com/office/drawing/2014/main" id="{86DCC07D-0682-43DD-8E1D-A7E1A200A0F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9143771"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1151085" y="804520"/>
            <a:ext cx="2585217" cy="1049235"/>
          </a:xfrm>
        </p:spPr>
        <p:txBody>
          <a:bodyPr>
            <a:normAutofit/>
          </a:bodyPr>
          <a:lstStyle/>
          <a:p>
            <a:r>
              <a:rPr lang="en-US" sz="2200"/>
              <a:t>Supporting Secure Attachment in Practice</a:t>
            </a:r>
          </a:p>
        </p:txBody>
      </p:sp>
      <p:cxnSp>
        <p:nvCxnSpPr>
          <p:cNvPr id="43" name="Straight Connector 42">
            <a:extLst>
              <a:ext uri="{FF2B5EF4-FFF2-40B4-BE49-F238E27FC236}">
                <a16:creationId xmlns:a16="http://schemas.microsoft.com/office/drawing/2014/main" id="{CFD2F77C-875F-41A0-8EBC-28434D7AB184}"/>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028765" y="798973"/>
            <a:ext cx="0" cy="1067168"/>
          </a:xfrm>
          <a:prstGeom prst="line">
            <a:avLst/>
          </a:prstGeom>
          <a:ln w="38100" cmpd="sng">
            <a:solidFill>
              <a:schemeClr val="accent1"/>
            </a:solidFill>
            <a:prstDash val="solid"/>
            <a:tailEnd type="none"/>
          </a:ln>
        </p:spPr>
        <p:style>
          <a:lnRef idx="3">
            <a:schemeClr val="accent1"/>
          </a:lnRef>
          <a:fillRef idx="0">
            <a:schemeClr val="accent1"/>
          </a:fillRef>
          <a:effectRef idx="2">
            <a:schemeClr val="accent1"/>
          </a:effectRef>
          <a:fontRef idx="minor">
            <a:schemeClr val="tx1"/>
          </a:fontRef>
        </p:style>
      </p:cxnSp>
      <p:sp>
        <p:nvSpPr>
          <p:cNvPr id="38" name="Rectangle 37">
            <a:extLst>
              <a:ext uri="{FF2B5EF4-FFF2-40B4-BE49-F238E27FC236}">
                <a16:creationId xmlns:a16="http://schemas.microsoft.com/office/drawing/2014/main" id="{B31F733E-72CB-4790-8DDB-2B75BF2F05A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015732"/>
            <a:ext cx="9144000" cy="4118829"/>
          </a:xfrm>
          <a:prstGeom prst="rect">
            <a:avLst/>
          </a:prstGeom>
          <a:gradFill flip="none" rotWithShape="1">
            <a:gsLst>
              <a:gs pos="0">
                <a:schemeClr val="bg2">
                  <a:alpha val="0"/>
                </a:schemeClr>
              </a:gs>
              <a:gs pos="100000">
                <a:schemeClr val="bg2"/>
              </a:gs>
            </a:gsLst>
            <a:lin ang="54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lvl="0" algn="ctr"/>
            <a:endParaRPr lang="en-US"/>
          </a:p>
        </p:txBody>
      </p:sp>
      <p:sp>
        <p:nvSpPr>
          <p:cNvPr id="3" name="Content Placeholder 2"/>
          <p:cNvSpPr>
            <a:spLocks noGrp="1"/>
          </p:cNvSpPr>
          <p:nvPr>
            <p:ph idx="1"/>
          </p:nvPr>
        </p:nvSpPr>
        <p:spPr>
          <a:xfrm>
            <a:off x="1151022" y="2015732"/>
            <a:ext cx="2582556" cy="3450613"/>
          </a:xfrm>
        </p:spPr>
        <p:txBody>
          <a:bodyPr>
            <a:noAutofit/>
          </a:bodyPr>
          <a:lstStyle/>
          <a:p>
            <a:pPr>
              <a:lnSpc>
                <a:spcPct val="110000"/>
              </a:lnSpc>
            </a:pPr>
            <a:r>
              <a:rPr lang="en-US" sz="1100" dirty="0">
                <a:latin typeface="Arial" panose="020B0604020202020204" pitchFamily="34" charset="0"/>
                <a:cs typeface="Arial" panose="020B0604020202020204" pitchFamily="34" charset="0"/>
              </a:rPr>
              <a:t>Secure attachment is fostered by consistent, emotionally attuned caregiving. Key strategies include using a key person system, maintaining predictable routines, and responding sensitively to distress. Ainsworth (1978) linked caregiver sensitivity to attachment security. In settings like nurseries and foster care, interventions such as play therapy, emotion coaching, and reflective practice can rebuild trust. Practitioners must model secure relationships, support emotion regulation, and offer relational consistency. Policies should promote stable placements and minimize disruption, especially for vulnerable children recovering from trauma.</a:t>
            </a:r>
          </a:p>
        </p:txBody>
      </p:sp>
      <p:grpSp>
        <p:nvGrpSpPr>
          <p:cNvPr id="40" name="Group 39">
            <a:extLst>
              <a:ext uri="{FF2B5EF4-FFF2-40B4-BE49-F238E27FC236}">
                <a16:creationId xmlns:a16="http://schemas.microsoft.com/office/drawing/2014/main" id="{4BEA8F1B-01B9-48AC-B40A-3EB0C31BB7BB}"/>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4095098" y="482171"/>
            <a:ext cx="4568843" cy="5149101"/>
            <a:chOff x="5460131" y="482171"/>
            <a:chExt cx="6091791" cy="5149101"/>
          </a:xfrm>
        </p:grpSpPr>
        <p:sp>
          <p:nvSpPr>
            <p:cNvPr id="41" name="Rectangle 40">
              <a:extLst>
                <a:ext uri="{FF2B5EF4-FFF2-40B4-BE49-F238E27FC236}">
                  <a16:creationId xmlns:a16="http://schemas.microsoft.com/office/drawing/2014/main" id="{C7B42F96-B6DB-425D-B8A3-FC1A4ACC266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460131" y="482171"/>
              <a:ext cx="6091791" cy="5149101"/>
            </a:xfrm>
            <a:prstGeom prst="rect">
              <a:avLst/>
            </a:prstGeom>
            <a:gradFill>
              <a:gsLst>
                <a:gs pos="0">
                  <a:schemeClr val="bg2">
                    <a:lumMod val="10000"/>
                  </a:schemeClr>
                </a:gs>
                <a:gs pos="100000">
                  <a:schemeClr val="bg2">
                    <a:lumMod val="10000"/>
                  </a:schemeClr>
                </a:gs>
              </a:gsLst>
            </a:gradFill>
            <a:ln w="76200" cmpd="sng">
              <a:noFill/>
              <a:miter lim="800000"/>
            </a:ln>
            <a:effectLst>
              <a:outerShdw blurRad="127000" dist="228600" dir="4740000" sx="98000" sy="98000" algn="tl" rotWithShape="0">
                <a:srgbClr val="000000">
                  <a:alpha val="34000"/>
                </a:srgbClr>
              </a:outerShdw>
            </a:effectLst>
            <a:scene3d>
              <a:camera prst="orthographicFront"/>
              <a:lightRig rig="threePt" dir="t"/>
            </a:scene3d>
            <a:sp3d prstMaterial="matte">
              <a:bevelT w="133350" h="50800" prst="divot"/>
            </a:sp3d>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sp>
          <p:nvSpPr>
            <p:cNvPr id="42" name="Rectangle 41">
              <a:extLst>
                <a:ext uri="{FF2B5EF4-FFF2-40B4-BE49-F238E27FC236}">
                  <a16:creationId xmlns:a16="http://schemas.microsoft.com/office/drawing/2014/main" id="{542320A8-F822-4BA4-801E-51C625DF1C1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78956" y="812507"/>
              <a:ext cx="5461780" cy="4466452"/>
            </a:xfrm>
            <a:prstGeom prst="rect">
              <a:avLst/>
            </a:prstGeom>
            <a:gradFill>
              <a:gsLst>
                <a:gs pos="0">
                  <a:srgbClr val="DADADA"/>
                </a:gs>
                <a:gs pos="100000">
                  <a:srgbClr val="FFFFFE"/>
                </a:gs>
              </a:gsLst>
              <a:lin ang="16200000" scaled="0"/>
            </a:gradFill>
            <a:ln w="50800" cmpd="sng">
              <a:solidFill>
                <a:srgbClr val="191919"/>
              </a:solidFill>
              <a:miter lim="800000"/>
            </a:ln>
            <a:effectLst>
              <a:innerShdw blurRad="63500" dist="88900" dir="14100000">
                <a:srgbClr val="000000">
                  <a:alpha val="30000"/>
                </a:srgbClr>
              </a:innerShdw>
            </a:effectLst>
            <a:scene3d>
              <a:camera prst="orthographicFront"/>
              <a:lightRig rig="threePt" dir="t"/>
            </a:scene3d>
            <a:sp3d>
              <a:bevelT prst="relaxedInset"/>
            </a:sp3d>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grpSp>
      <p:pic>
        <p:nvPicPr>
          <p:cNvPr id="7" name="Picture 6" descr="A person with a brain and nervous system">
            <a:extLst>
              <a:ext uri="{FF2B5EF4-FFF2-40B4-BE49-F238E27FC236}">
                <a16:creationId xmlns:a16="http://schemas.microsoft.com/office/drawing/2014/main" id="{81DC0508-EEF6-A51B-728F-25D886E75DF7}"/>
              </a:ext>
            </a:extLst>
          </p:cNvPr>
          <p:cNvPicPr>
            <a:picLocks noChangeAspect="1"/>
          </p:cNvPicPr>
          <p:nvPr/>
        </p:nvPicPr>
        <p:blipFill>
          <a:blip r:embed="rId3">
            <a:extLst>
              <a:ext uri="{837473B0-CC2E-450A-ABE3-18F120FF3D39}">
                <a1611:picAttrSrcUrl xmlns:a1611="http://schemas.microsoft.com/office/drawing/2016/11/main" r:id="rId4"/>
              </a:ext>
            </a:extLst>
          </a:blip>
          <a:srcRect l="23786" r="22667" b="1"/>
          <a:stretch>
            <a:fillRect/>
          </a:stretch>
        </p:blipFill>
        <p:spPr>
          <a:xfrm>
            <a:off x="4570444" y="1116345"/>
            <a:ext cx="3616163" cy="3866172"/>
          </a:xfrm>
          <a:prstGeom prst="rect">
            <a:avLst/>
          </a:prstGeom>
        </p:spPr>
      </p:pic>
      <p:pic>
        <p:nvPicPr>
          <p:cNvPr id="44" name="Picture 43">
            <a:extLst>
              <a:ext uri="{FF2B5EF4-FFF2-40B4-BE49-F238E27FC236}">
                <a16:creationId xmlns:a16="http://schemas.microsoft.com/office/drawing/2014/main" id="{42410908-06D9-49D7-AEF3-2C2522D6431C}"/>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5"/>
          <a:srcRect t="2769" b="-2769"/>
          <a:stretch/>
        </p:blipFill>
        <p:spPr>
          <a:xfrm>
            <a:off x="0" y="6135624"/>
            <a:ext cx="9144000" cy="742950"/>
          </a:xfrm>
          <a:prstGeom prst="rect">
            <a:avLst/>
          </a:prstGeom>
        </p:spPr>
      </p:pic>
      <p:cxnSp>
        <p:nvCxnSpPr>
          <p:cNvPr id="46" name="Straight Connector 45">
            <a:extLst>
              <a:ext uri="{FF2B5EF4-FFF2-40B4-BE49-F238E27FC236}">
                <a16:creationId xmlns:a16="http://schemas.microsoft.com/office/drawing/2014/main" id="{C0EA4A9A-79FB-44BC-ABFC-59448E3677B8}"/>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0" y="6141705"/>
            <a:ext cx="9144000" cy="0"/>
          </a:xfrm>
          <a:prstGeom prst="line">
            <a:avLst/>
          </a:prstGeom>
          <a:ln w="12700">
            <a:solidFill>
              <a:srgbClr val="000001">
                <a:alpha val="20000"/>
              </a:srgbClr>
            </a:solidFill>
          </a:ln>
        </p:spPr>
        <p:style>
          <a:lnRef idx="1">
            <a:schemeClr val="accent1"/>
          </a:lnRef>
          <a:fillRef idx="0">
            <a:schemeClr val="accent1"/>
          </a:fillRef>
          <a:effectRef idx="0">
            <a:schemeClr val="accent1"/>
          </a:effectRef>
          <a:fontRef idx="minor">
            <a:schemeClr val="tx1"/>
          </a:fontRef>
        </p:style>
      </p:cxnSp>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4000"/>
                <a:satMod val="80000"/>
                <a:lumMod val="106000"/>
              </a:schemeClr>
            </a:gs>
            <a:gs pos="100000">
              <a:schemeClr val="bg2">
                <a:shade val="80000"/>
              </a:schemeClr>
            </a:gs>
          </a:gsLst>
          <a:path path="circle">
            <a:fillToRect l="43000" r="43000" b="100000"/>
          </a:path>
        </a:gradFill>
        <a:effectLst/>
      </p:bgPr>
    </p:bg>
    <p:spTree>
      <p:nvGrpSpPr>
        <p:cNvPr id="1" name=""/>
        <p:cNvGrpSpPr/>
        <p:nvPr/>
      </p:nvGrpSpPr>
      <p:grpSpPr>
        <a:xfrm>
          <a:off x="0" y="0"/>
          <a:ext cx="0" cy="0"/>
          <a:chOff x="0" y="0"/>
          <a:chExt cx="0" cy="0"/>
        </a:xfrm>
      </p:grpSpPr>
      <p:sp useBgFill="1">
        <p:nvSpPr>
          <p:cNvPr id="21" name="Rectangle 20">
            <a:extLst>
              <a:ext uri="{FF2B5EF4-FFF2-40B4-BE49-F238E27FC236}">
                <a16:creationId xmlns:a16="http://schemas.microsoft.com/office/drawing/2014/main" id="{29C51009-A09A-4689-8E6C-F8FC99E6A84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9143771"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937470" y="1600199"/>
            <a:ext cx="2380112" cy="4297680"/>
          </a:xfrm>
        </p:spPr>
        <p:txBody>
          <a:bodyPr anchor="ctr">
            <a:normAutofit/>
          </a:bodyPr>
          <a:lstStyle/>
          <a:p>
            <a:r>
              <a:rPr lang="en-US" dirty="0"/>
              <a:t>Critical Evaluation of Attachment Theory</a:t>
            </a:r>
          </a:p>
        </p:txBody>
      </p:sp>
      <p:cxnSp>
        <p:nvCxnSpPr>
          <p:cNvPr id="22" name="Straight Connector 21">
            <a:extLst>
              <a:ext uri="{FF2B5EF4-FFF2-40B4-BE49-F238E27FC236}">
                <a16:creationId xmlns:a16="http://schemas.microsoft.com/office/drawing/2014/main" id="{9EC65442-F244-409C-BF44-C5D6472E810A}"/>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3490722" y="1600199"/>
            <a:ext cx="0" cy="4297680"/>
          </a:xfrm>
          <a:prstGeom prst="line">
            <a:avLst/>
          </a:prstGeom>
          <a:ln w="38100"/>
        </p:spPr>
        <p:style>
          <a:lnRef idx="1">
            <a:schemeClr val="accent1"/>
          </a:lnRef>
          <a:fillRef idx="0">
            <a:schemeClr val="accent1"/>
          </a:fillRef>
          <a:effectRef idx="0">
            <a:schemeClr val="accent1"/>
          </a:effectRef>
          <a:fontRef idx="minor">
            <a:schemeClr val="tx1"/>
          </a:fontRef>
        </p:style>
      </p:cxnSp>
      <p:sp>
        <p:nvSpPr>
          <p:cNvPr id="3" name="Content Placeholder 2"/>
          <p:cNvSpPr>
            <a:spLocks noGrp="1"/>
          </p:cNvSpPr>
          <p:nvPr>
            <p:ph idx="1"/>
          </p:nvPr>
        </p:nvSpPr>
        <p:spPr>
          <a:xfrm>
            <a:off x="3663863" y="1600199"/>
            <a:ext cx="4627277" cy="4297680"/>
          </a:xfrm>
        </p:spPr>
        <p:txBody>
          <a:bodyPr anchor="ctr">
            <a:normAutofit/>
          </a:bodyPr>
          <a:lstStyle/>
          <a:p>
            <a:pPr>
              <a:lnSpc>
                <a:spcPct val="110000"/>
              </a:lnSpc>
            </a:pPr>
            <a:r>
              <a:rPr lang="en-US" sz="1100" dirty="0">
                <a:latin typeface="Arial" panose="020B0604020202020204" pitchFamily="34" charset="0"/>
                <a:cs typeface="Arial" panose="020B0604020202020204" pitchFamily="34" charset="0"/>
              </a:rPr>
              <a:t>Attachment theory has been criticized for being culturally biased and overly focused on the mother child dyad. Rutter (1981) argued that multiple attachments are equally significant. Cross cultural studies show different caregiving norms: Takahashi (1990) found Japanese infants often show resistant attachment due to caregiving practices, not dysfunction. The theory also downplays factors like poverty, systemic inequality, and resilience. Furthermore, it underestimates the capacity for attachment repair later in life. A balanced approach considers cultural context, social environment, and individual temperament alongside early relationships.</a:t>
            </a:r>
          </a:p>
        </p:txBody>
      </p:sp>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4000"/>
                <a:satMod val="80000"/>
                <a:lumMod val="106000"/>
              </a:schemeClr>
            </a:gs>
            <a:gs pos="100000">
              <a:schemeClr val="bg2">
                <a:shade val="80000"/>
              </a:schemeClr>
            </a:gs>
          </a:gsLst>
          <a:path path="circle">
            <a:fillToRect l="43000" r="43000" b="100000"/>
          </a:path>
        </a:gradFill>
        <a:effectLst/>
      </p:bgPr>
    </p:bg>
    <p:spTree>
      <p:nvGrpSpPr>
        <p:cNvPr id="1" name=""/>
        <p:cNvGrpSpPr/>
        <p:nvPr/>
      </p:nvGrpSpPr>
      <p:grpSpPr>
        <a:xfrm>
          <a:off x="0" y="0"/>
          <a:ext cx="0" cy="0"/>
          <a:chOff x="0" y="0"/>
          <a:chExt cx="0" cy="0"/>
        </a:xfrm>
      </p:grpSpPr>
      <p:sp useBgFill="1">
        <p:nvSpPr>
          <p:cNvPr id="40" name="Rectangle 39">
            <a:extLst>
              <a:ext uri="{FF2B5EF4-FFF2-40B4-BE49-F238E27FC236}">
                <a16:creationId xmlns:a16="http://schemas.microsoft.com/office/drawing/2014/main" id="{68AA4018-2914-4D90-8886-0DA99FFE374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9143771"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1151022" y="804520"/>
            <a:ext cx="4100429" cy="1049235"/>
          </a:xfrm>
        </p:spPr>
        <p:txBody>
          <a:bodyPr>
            <a:normAutofit/>
          </a:bodyPr>
          <a:lstStyle/>
          <a:p>
            <a:r>
              <a:rPr lang="en-US" sz="2200"/>
              <a:t>Linking Attachment to Erikson, Piaget, and Vygotsky</a:t>
            </a:r>
          </a:p>
        </p:txBody>
      </p:sp>
      <p:cxnSp>
        <p:nvCxnSpPr>
          <p:cNvPr id="42" name="Straight Connector 41">
            <a:extLst>
              <a:ext uri="{FF2B5EF4-FFF2-40B4-BE49-F238E27FC236}">
                <a16:creationId xmlns:a16="http://schemas.microsoft.com/office/drawing/2014/main" id="{A2917FF5-8752-47FC-84B5-2A0C9D74D14D}"/>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028765" y="798973"/>
            <a:ext cx="0" cy="1067168"/>
          </a:xfrm>
          <a:prstGeom prst="line">
            <a:avLst/>
          </a:prstGeom>
          <a:ln w="38100" cmpd="sng">
            <a:solidFill>
              <a:schemeClr val="accent1"/>
            </a:solidFill>
            <a:prstDash val="solid"/>
            <a:tailEnd type="none"/>
          </a:ln>
        </p:spPr>
        <p:style>
          <a:lnRef idx="3">
            <a:schemeClr val="accent1"/>
          </a:lnRef>
          <a:fillRef idx="0">
            <a:schemeClr val="accent1"/>
          </a:fillRef>
          <a:effectRef idx="2">
            <a:schemeClr val="accent1"/>
          </a:effectRef>
          <a:fontRef idx="minor">
            <a:schemeClr val="tx1"/>
          </a:fontRef>
        </p:style>
      </p:cxnSp>
      <p:sp>
        <p:nvSpPr>
          <p:cNvPr id="44" name="Rectangle 43">
            <a:extLst>
              <a:ext uri="{FF2B5EF4-FFF2-40B4-BE49-F238E27FC236}">
                <a16:creationId xmlns:a16="http://schemas.microsoft.com/office/drawing/2014/main" id="{02DA6EE2-4812-4B35-9FB0-E136A2CAFFF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015732"/>
            <a:ext cx="9144000" cy="4118829"/>
          </a:xfrm>
          <a:prstGeom prst="rect">
            <a:avLst/>
          </a:prstGeom>
          <a:gradFill flip="none" rotWithShape="1">
            <a:gsLst>
              <a:gs pos="0">
                <a:schemeClr val="bg2">
                  <a:alpha val="0"/>
                </a:schemeClr>
              </a:gs>
              <a:gs pos="100000">
                <a:schemeClr val="bg2"/>
              </a:gs>
            </a:gsLst>
            <a:lin ang="54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lvl="0" algn="ctr"/>
            <a:endParaRPr lang="en-US"/>
          </a:p>
        </p:txBody>
      </p:sp>
      <p:sp>
        <p:nvSpPr>
          <p:cNvPr id="3" name="Content Placeholder 2"/>
          <p:cNvSpPr>
            <a:spLocks noGrp="1"/>
          </p:cNvSpPr>
          <p:nvPr>
            <p:ph idx="1"/>
          </p:nvPr>
        </p:nvSpPr>
        <p:spPr>
          <a:xfrm>
            <a:off x="1151022" y="2015732"/>
            <a:ext cx="4100429" cy="3450613"/>
          </a:xfrm>
        </p:spPr>
        <p:txBody>
          <a:bodyPr>
            <a:normAutofit/>
          </a:bodyPr>
          <a:lstStyle/>
          <a:p>
            <a:pPr>
              <a:lnSpc>
                <a:spcPct val="110000"/>
              </a:lnSpc>
            </a:pPr>
            <a:r>
              <a:rPr lang="en-US" sz="1100" dirty="0">
                <a:latin typeface="Arial" panose="020B0604020202020204" pitchFamily="34" charset="0"/>
                <a:cs typeface="Arial" panose="020B0604020202020204" pitchFamily="34" charset="0"/>
              </a:rPr>
              <a:t>Attachment theory intersects with Piaget’s (1952) cognitive stages, Vygotsky’s (1978) sociocultural learning, and Erikson’s (1950) psychosocial stages. Piaget argued that secure children explore actively, supporting cognitive development. Vygotsky emphasized social scaffolding, which requires emotionally safe interactions. Erikson’s early stages particularly trust vs mistrust are rooted in attachment security. Integrating these models deepens understanding of how emotional bonds support wider developmental domains. In care settings, this holistic view helps address the emotional and learning needs of children and young people</a:t>
            </a:r>
            <a:r>
              <a:rPr lang="en-US" sz="1300" dirty="0">
                <a:latin typeface="Arial" panose="020B0604020202020204" pitchFamily="34" charset="0"/>
                <a:cs typeface="Arial" panose="020B0604020202020204" pitchFamily="34" charset="0"/>
              </a:rPr>
              <a:t>.</a:t>
            </a:r>
          </a:p>
        </p:txBody>
      </p:sp>
      <p:pic>
        <p:nvPicPr>
          <p:cNvPr id="5" name="Picture 4" descr="A chart with different colored text">
            <a:extLst>
              <a:ext uri="{FF2B5EF4-FFF2-40B4-BE49-F238E27FC236}">
                <a16:creationId xmlns:a16="http://schemas.microsoft.com/office/drawing/2014/main" id="{81A93640-A9DB-BA99-399E-04D850670C9A}"/>
              </a:ext>
            </a:extLst>
          </p:cNvPr>
          <p:cNvPicPr>
            <a:picLocks noChangeAspect="1"/>
          </p:cNvPicPr>
          <p:nvPr/>
        </p:nvPicPr>
        <p:blipFill>
          <a:blip r:embed="rId3">
            <a:extLst>
              <a:ext uri="{837473B0-CC2E-450A-ABE3-18F120FF3D39}">
                <a1611:picAttrSrcUrl xmlns:a1611="http://schemas.microsoft.com/office/drawing/2016/11/main" r:id="rId4"/>
              </a:ext>
            </a:extLst>
          </a:blip>
          <a:stretch>
            <a:fillRect/>
          </a:stretch>
        </p:blipFill>
        <p:spPr>
          <a:xfrm>
            <a:off x="5605195" y="581014"/>
            <a:ext cx="3056127" cy="2292095"/>
          </a:xfrm>
          <a:prstGeom prst="rect">
            <a:avLst/>
          </a:prstGeom>
        </p:spPr>
      </p:pic>
      <p:pic>
        <p:nvPicPr>
          <p:cNvPr id="7" name="Picture 6" descr="A head with gears on it">
            <a:extLst>
              <a:ext uri="{FF2B5EF4-FFF2-40B4-BE49-F238E27FC236}">
                <a16:creationId xmlns:a16="http://schemas.microsoft.com/office/drawing/2014/main" id="{8BFC161A-6B69-7539-594A-CBD5B7E07CDA}"/>
              </a:ext>
            </a:extLst>
          </p:cNvPr>
          <p:cNvPicPr>
            <a:picLocks noChangeAspect="1"/>
          </p:cNvPicPr>
          <p:nvPr/>
        </p:nvPicPr>
        <p:blipFill>
          <a:blip r:embed="rId5">
            <a:extLst>
              <a:ext uri="{837473B0-CC2E-450A-ABE3-18F120FF3D39}">
                <a1611:picAttrSrcUrl xmlns:a1611="http://schemas.microsoft.com/office/drawing/2016/11/main" r:id="rId6"/>
              </a:ext>
            </a:extLst>
          </a:blip>
          <a:stretch>
            <a:fillRect/>
          </a:stretch>
        </p:blipFill>
        <p:spPr>
          <a:xfrm>
            <a:off x="5605195" y="3268953"/>
            <a:ext cx="3056127" cy="2230972"/>
          </a:xfrm>
          <a:prstGeom prst="rect">
            <a:avLst/>
          </a:prstGeom>
        </p:spPr>
      </p:pic>
      <p:pic>
        <p:nvPicPr>
          <p:cNvPr id="46" name="Picture 45">
            <a:extLst>
              <a:ext uri="{FF2B5EF4-FFF2-40B4-BE49-F238E27FC236}">
                <a16:creationId xmlns:a16="http://schemas.microsoft.com/office/drawing/2014/main" id="{F9F768EB-5D72-40A3-8506-CD3323B15916}"/>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7"/>
          <a:srcRect t="2769" b="-2769"/>
          <a:stretch/>
        </p:blipFill>
        <p:spPr>
          <a:xfrm>
            <a:off x="0" y="6135624"/>
            <a:ext cx="9144000" cy="742950"/>
          </a:xfrm>
          <a:prstGeom prst="rect">
            <a:avLst/>
          </a:prstGeom>
        </p:spPr>
      </p:pic>
      <p:cxnSp>
        <p:nvCxnSpPr>
          <p:cNvPr id="48" name="Straight Connector 47">
            <a:extLst>
              <a:ext uri="{FF2B5EF4-FFF2-40B4-BE49-F238E27FC236}">
                <a16:creationId xmlns:a16="http://schemas.microsoft.com/office/drawing/2014/main" id="{930C812C-EB02-4B75-90CA-3DA4F0F4680C}"/>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0" y="6141705"/>
            <a:ext cx="9144000" cy="0"/>
          </a:xfrm>
          <a:prstGeom prst="line">
            <a:avLst/>
          </a:prstGeom>
          <a:ln w="12700">
            <a:solidFill>
              <a:srgbClr val="000001">
                <a:alpha val="20000"/>
              </a:srgbClr>
            </a:solidFill>
          </a:ln>
        </p:spPr>
        <p:style>
          <a:lnRef idx="1">
            <a:schemeClr val="accent1"/>
          </a:lnRef>
          <a:fillRef idx="0">
            <a:schemeClr val="accent1"/>
          </a:fillRef>
          <a:effectRef idx="0">
            <a:schemeClr val="accent1"/>
          </a:effectRef>
          <a:fontRef idx="minor">
            <a:schemeClr val="tx1"/>
          </a:fontRef>
        </p:style>
      </p:cxnSp>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4000"/>
                <a:satMod val="80000"/>
                <a:lumMod val="106000"/>
              </a:schemeClr>
            </a:gs>
            <a:gs pos="100000">
              <a:schemeClr val="bg2">
                <a:shade val="80000"/>
              </a:schemeClr>
            </a:gs>
          </a:gsLst>
          <a:path path="circle">
            <a:fillToRect l="43000" r="43000" b="100000"/>
          </a:path>
        </a:gradFill>
        <a:effectLst/>
      </p:bgPr>
    </p:bg>
    <p:spTree>
      <p:nvGrpSpPr>
        <p:cNvPr id="1" name=""/>
        <p:cNvGrpSpPr/>
        <p:nvPr/>
      </p:nvGrpSpPr>
      <p:grpSpPr>
        <a:xfrm>
          <a:off x="0" y="0"/>
          <a:ext cx="0" cy="0"/>
          <a:chOff x="0" y="0"/>
          <a:chExt cx="0" cy="0"/>
        </a:xfrm>
      </p:grpSpPr>
      <p:sp useBgFill="1">
        <p:nvSpPr>
          <p:cNvPr id="21" name="Rectangle 20">
            <a:extLst>
              <a:ext uri="{FF2B5EF4-FFF2-40B4-BE49-F238E27FC236}">
                <a16:creationId xmlns:a16="http://schemas.microsoft.com/office/drawing/2014/main" id="{08E7A6F0-5CD3-481E-B0F2-E7F99FE675B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9143771"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2" name="Rectangle 21">
            <a:extLst>
              <a:ext uri="{FF2B5EF4-FFF2-40B4-BE49-F238E27FC236}">
                <a16:creationId xmlns:a16="http://schemas.microsoft.com/office/drawing/2014/main" id="{511290DF-4975-4FCD-8B8D-BBC86B83666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019476"/>
            <a:ext cx="9144000" cy="4105941"/>
          </a:xfrm>
          <a:prstGeom prst="rect">
            <a:avLst/>
          </a:prstGeom>
          <a:gradFill flip="none" rotWithShape="1">
            <a:gsLst>
              <a:gs pos="0">
                <a:schemeClr val="bg2">
                  <a:alpha val="0"/>
                </a:schemeClr>
              </a:gs>
              <a:gs pos="100000">
                <a:schemeClr val="bg2"/>
              </a:gs>
            </a:gsLst>
            <a:lin ang="54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lvl="0" algn="ctr"/>
            <a:endParaRPr lang="en-US"/>
          </a:p>
        </p:txBody>
      </p:sp>
      <p:sp>
        <p:nvSpPr>
          <p:cNvPr id="2" name="Title 1"/>
          <p:cNvSpPr>
            <a:spLocks noGrp="1"/>
          </p:cNvSpPr>
          <p:nvPr>
            <p:ph type="title"/>
          </p:nvPr>
        </p:nvSpPr>
        <p:spPr>
          <a:xfrm>
            <a:off x="1088685" y="1138228"/>
            <a:ext cx="2402037" cy="3858767"/>
          </a:xfrm>
        </p:spPr>
        <p:txBody>
          <a:bodyPr anchor="ctr">
            <a:normAutofit/>
          </a:bodyPr>
          <a:lstStyle/>
          <a:p>
            <a:r>
              <a:rPr lang="en-US" sz="3100" dirty="0"/>
              <a:t>Implications for Health and Social Care</a:t>
            </a:r>
          </a:p>
        </p:txBody>
      </p:sp>
      <p:grpSp>
        <p:nvGrpSpPr>
          <p:cNvPr id="12" name="Group 11">
            <a:extLst>
              <a:ext uri="{FF2B5EF4-FFF2-40B4-BE49-F238E27FC236}">
                <a16:creationId xmlns:a16="http://schemas.microsoft.com/office/drawing/2014/main" id="{357CA18A-A333-4DCB-842B-76827D2ECB24}"/>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3825015" y="638300"/>
            <a:ext cx="4807204" cy="4858625"/>
            <a:chOff x="7807230" y="2012810"/>
            <a:chExt cx="3251252" cy="3459865"/>
          </a:xfrm>
        </p:grpSpPr>
        <p:sp>
          <p:nvSpPr>
            <p:cNvPr id="23" name="Rectangle 22">
              <a:extLst>
                <a:ext uri="{FF2B5EF4-FFF2-40B4-BE49-F238E27FC236}">
                  <a16:creationId xmlns:a16="http://schemas.microsoft.com/office/drawing/2014/main" id="{6E785FC3-CE7B-46F8-8C7A-EBBF001EDB1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807230" y="2012810"/>
              <a:ext cx="3251252" cy="3459865"/>
            </a:xfrm>
            <a:prstGeom prst="rect">
              <a:avLst/>
            </a:prstGeom>
            <a:gradFill>
              <a:gsLst>
                <a:gs pos="0">
                  <a:srgbClr val="000001"/>
                </a:gs>
                <a:gs pos="100000">
                  <a:srgbClr val="191919"/>
                </a:gs>
              </a:gsLst>
            </a:gradFill>
            <a:ln w="76200" cmpd="sng">
              <a:noFill/>
              <a:miter lim="800000"/>
            </a:ln>
            <a:effectLst>
              <a:outerShdw blurRad="127000" dist="190500" dir="4740000" sx="98000" sy="98000" algn="tl" rotWithShape="0">
                <a:srgbClr val="000000">
                  <a:alpha val="34000"/>
                </a:srgbClr>
              </a:outerShdw>
            </a:effectLst>
            <a:scene3d>
              <a:camera prst="orthographicFront"/>
              <a:lightRig rig="threePt" dir="t"/>
            </a:scene3d>
            <a:sp3d>
              <a:bevelT w="152400" h="50800" prst="softRound"/>
            </a:sp3d>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75069D9A-30C7-4159-880C-DD2BDC51009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807231" y="2026142"/>
              <a:ext cx="3251250" cy="3440203"/>
            </a:xfrm>
            <a:prstGeom prst="rect">
              <a:avLst/>
            </a:prstGeom>
            <a:gradFill>
              <a:gsLst>
                <a:gs pos="0">
                  <a:srgbClr val="DADADA"/>
                </a:gs>
                <a:gs pos="100000">
                  <a:srgbClr val="FFFFFE"/>
                </a:gs>
              </a:gsLst>
              <a:lin ang="16200000" scaled="0"/>
            </a:gradFill>
            <a:ln w="76200" cmpd="sng">
              <a:solidFill>
                <a:srgbClr val="191919"/>
              </a:solidFill>
              <a:miter lim="800000"/>
            </a:ln>
            <a:effectLst>
              <a:innerShdw blurRad="63500" dist="88900" dir="14100000">
                <a:srgbClr val="000000">
                  <a:alpha val="30000"/>
                </a:srgbClr>
              </a:innerShdw>
            </a:effectLst>
            <a:scene3d>
              <a:camera prst="orthographicFront"/>
              <a:lightRig rig="threePt" dir="t"/>
            </a:scene3d>
            <a:sp3d>
              <a:bevelT w="38100" h="38100" prst="relaxedInset"/>
            </a:sp3d>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grpSp>
      <p:sp>
        <p:nvSpPr>
          <p:cNvPr id="16" name="Rectangle 15">
            <a:extLst>
              <a:ext uri="{FF2B5EF4-FFF2-40B4-BE49-F238E27FC236}">
                <a16:creationId xmlns:a16="http://schemas.microsoft.com/office/drawing/2014/main" id="{D9FE1511-6E1B-4F0E-8FF0-958527181CC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064918" y="973636"/>
            <a:ext cx="4327398" cy="4187952"/>
          </a:xfrm>
          <a:prstGeom prst="rect">
            <a:avLst/>
          </a:prstGeom>
          <a:solidFill>
            <a:srgbClr val="FFFFFF"/>
          </a:solidFill>
          <a:ln w="6350">
            <a:solidFill>
              <a:srgbClr val="DFDBD5"/>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p:cNvSpPr>
            <a:spLocks noGrp="1"/>
          </p:cNvSpPr>
          <p:nvPr>
            <p:ph idx="1"/>
          </p:nvPr>
        </p:nvSpPr>
        <p:spPr>
          <a:xfrm>
            <a:off x="4188362" y="1138228"/>
            <a:ext cx="4080510" cy="3858768"/>
          </a:xfrm>
        </p:spPr>
        <p:txBody>
          <a:bodyPr anchor="ctr">
            <a:normAutofit/>
          </a:bodyPr>
          <a:lstStyle/>
          <a:p>
            <a:pPr>
              <a:lnSpc>
                <a:spcPct val="110000"/>
              </a:lnSpc>
            </a:pPr>
            <a:r>
              <a:rPr lang="en-US" sz="1100" dirty="0">
                <a:solidFill>
                  <a:srgbClr val="000000"/>
                </a:solidFill>
                <a:latin typeface="Arial" panose="020B0604020202020204" pitchFamily="34" charset="0"/>
                <a:cs typeface="Arial" panose="020B0604020202020204" pitchFamily="34" charset="0"/>
              </a:rPr>
              <a:t>In health and social care, attachment theory informs assessments, care planning, and therapeutic interventions. Secure attachments support resilience, emotional regulation, and social integration. Disrupted attachment can lead to behavioral issues, mental health difficulties, and challenges in relationships. Professionals must understand how early experiences affect development and work to build trust-based relationships. Strategies include consistent caregiving, trauma-informed practices, and emotional literacy development. Recognizing attachment needs helps improve long-term outcomes and reduces risks associated with insecure patterns.</a:t>
            </a:r>
          </a:p>
        </p:txBody>
      </p:sp>
      <p:cxnSp>
        <p:nvCxnSpPr>
          <p:cNvPr id="18" name="Straight Connector 17">
            <a:extLst>
              <a:ext uri="{FF2B5EF4-FFF2-40B4-BE49-F238E27FC236}">
                <a16:creationId xmlns:a16="http://schemas.microsoft.com/office/drawing/2014/main" id="{05C73161-1E4E-4E6A-91B2-E885CF8FFBA6}"/>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0" y="6128413"/>
            <a:ext cx="9144000" cy="0"/>
          </a:xfrm>
          <a:prstGeom prst="line">
            <a:avLst/>
          </a:prstGeom>
          <a:ln w="12700">
            <a:solidFill>
              <a:srgbClr val="000001">
                <a:alpha val="20000"/>
              </a:srgbClr>
            </a:solidFill>
          </a:ln>
        </p:spPr>
        <p:style>
          <a:lnRef idx="1">
            <a:schemeClr val="accent1"/>
          </a:lnRef>
          <a:fillRef idx="0">
            <a:schemeClr val="accent1"/>
          </a:fillRef>
          <a:effectRef idx="0">
            <a:schemeClr val="accent1"/>
          </a:effectRef>
          <a:fontRef idx="minor">
            <a:schemeClr val="tx1"/>
          </a:fontRef>
        </p:style>
      </p:cxnSp>
      <p:pic>
        <p:nvPicPr>
          <p:cNvPr id="20" name="Picture 19">
            <a:extLst>
              <a:ext uri="{FF2B5EF4-FFF2-40B4-BE49-F238E27FC236}">
                <a16:creationId xmlns:a16="http://schemas.microsoft.com/office/drawing/2014/main" id="{777388F0-3C55-4750-BA8E-E03F237CFD65}"/>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3"/>
          <a:srcRect t="2769" b="-2769"/>
          <a:stretch/>
        </p:blipFill>
        <p:spPr>
          <a:xfrm>
            <a:off x="0" y="6135624"/>
            <a:ext cx="9144000" cy="742950"/>
          </a:xfrm>
          <a:prstGeom prst="rect">
            <a:avLst/>
          </a:prstGeom>
        </p:spPr>
      </p:pic>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4000"/>
                <a:satMod val="80000"/>
                <a:lumMod val="106000"/>
              </a:schemeClr>
            </a:gs>
            <a:gs pos="100000">
              <a:schemeClr val="bg2">
                <a:shade val="80000"/>
              </a:schemeClr>
            </a:gs>
          </a:gsLst>
          <a:path path="circle">
            <a:fillToRect l="43000" r="43000" b="100000"/>
          </a:path>
        </a:gradFill>
        <a:effectLst/>
      </p:bgPr>
    </p:bg>
    <p:spTree>
      <p:nvGrpSpPr>
        <p:cNvPr id="1" name=""/>
        <p:cNvGrpSpPr/>
        <p:nvPr/>
      </p:nvGrpSpPr>
      <p:grpSpPr>
        <a:xfrm>
          <a:off x="0" y="0"/>
          <a:ext cx="0" cy="0"/>
          <a:chOff x="0" y="0"/>
          <a:chExt cx="0" cy="0"/>
        </a:xfrm>
      </p:grpSpPr>
      <p:sp useBgFill="1">
        <p:nvSpPr>
          <p:cNvPr id="81" name="Rectangle 80">
            <a:extLst>
              <a:ext uri="{FF2B5EF4-FFF2-40B4-BE49-F238E27FC236}">
                <a16:creationId xmlns:a16="http://schemas.microsoft.com/office/drawing/2014/main" id="{83E94E3B-CFA4-455A-9673-F46D27D1FD2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9143771"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3" name="Rectangle 82">
            <a:extLst>
              <a:ext uri="{FF2B5EF4-FFF2-40B4-BE49-F238E27FC236}">
                <a16:creationId xmlns:a16="http://schemas.microsoft.com/office/drawing/2014/main" id="{5F71B8AF-24E1-4CE5-BB2F-6872EEC22ED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019476"/>
            <a:ext cx="9144000" cy="4105941"/>
          </a:xfrm>
          <a:prstGeom prst="rect">
            <a:avLst/>
          </a:prstGeom>
          <a:gradFill flip="none" rotWithShape="1">
            <a:gsLst>
              <a:gs pos="0">
                <a:schemeClr val="bg2">
                  <a:alpha val="0"/>
                </a:schemeClr>
              </a:gs>
              <a:gs pos="100000">
                <a:schemeClr val="bg2"/>
              </a:gs>
            </a:gsLst>
            <a:lin ang="54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lvl="0" algn="ctr"/>
            <a:endParaRPr lang="en-US"/>
          </a:p>
        </p:txBody>
      </p:sp>
      <p:sp>
        <p:nvSpPr>
          <p:cNvPr id="2" name="Title 1"/>
          <p:cNvSpPr>
            <a:spLocks noGrp="1"/>
          </p:cNvSpPr>
          <p:nvPr>
            <p:ph type="title"/>
          </p:nvPr>
        </p:nvSpPr>
        <p:spPr>
          <a:xfrm>
            <a:off x="1088685" y="2310014"/>
            <a:ext cx="2454070" cy="2674198"/>
          </a:xfrm>
        </p:spPr>
        <p:txBody>
          <a:bodyPr anchor="t">
            <a:normAutofit/>
          </a:bodyPr>
          <a:lstStyle/>
          <a:p>
            <a:r>
              <a:rPr lang="en-US" dirty="0"/>
              <a:t>References</a:t>
            </a:r>
          </a:p>
        </p:txBody>
      </p:sp>
      <p:cxnSp>
        <p:nvCxnSpPr>
          <p:cNvPr id="85" name="Straight Connector 84">
            <a:extLst>
              <a:ext uri="{FF2B5EF4-FFF2-40B4-BE49-F238E27FC236}">
                <a16:creationId xmlns:a16="http://schemas.microsoft.com/office/drawing/2014/main" id="{633E6928-1881-40F9-942A-64C25008A355}"/>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088684" y="2146542"/>
            <a:ext cx="2454070" cy="0"/>
          </a:xfrm>
          <a:prstGeom prst="line">
            <a:avLst/>
          </a:prstGeom>
          <a:ln w="31750"/>
        </p:spPr>
        <p:style>
          <a:lnRef idx="3">
            <a:schemeClr val="accent1"/>
          </a:lnRef>
          <a:fillRef idx="0">
            <a:schemeClr val="accent1"/>
          </a:fillRef>
          <a:effectRef idx="2">
            <a:schemeClr val="accent1"/>
          </a:effectRef>
          <a:fontRef idx="minor">
            <a:schemeClr val="tx1"/>
          </a:fontRef>
        </p:style>
      </p:cxnSp>
      <p:sp>
        <p:nvSpPr>
          <p:cNvPr id="80" name="Title 1">
            <a:extLst>
              <a:ext uri="{FF2B5EF4-FFF2-40B4-BE49-F238E27FC236}">
                <a16:creationId xmlns:a16="http://schemas.microsoft.com/office/drawing/2014/main" id="{9EE85D1E-6AE6-45FB-8F62-424732BE3A39}"/>
              </a:ext>
              <a:ext uri="{C183D7F6-B498-43B3-948B-1728B52AA6E4}">
                <adec:decorative xmlns:adec="http://schemas.microsoft.com/office/drawing/2017/decorative" val="1"/>
              </a:ext>
            </a:extLst>
          </p:cNvPr>
          <p:cNvSpPr txBox="1">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88685" y="3122496"/>
            <a:ext cx="2647617" cy="1049235"/>
          </a:xfrm>
          <a:prstGeom prst="rect">
            <a:avLst/>
          </a:prstGeom>
        </p:spPr>
        <p:txBody>
          <a:bodyPr vert="horz" lIns="91440" tIns="45720" rIns="91440" bIns="45720" rtlCol="0" anchor="t">
            <a:normAutofit/>
          </a:bodyPr>
          <a:lstStyle>
            <a:lvl1pPr algn="l" defTabSz="914400" rtl="0" eaLnBrk="1" latinLnBrk="0" hangingPunct="1">
              <a:lnSpc>
                <a:spcPct val="90000"/>
              </a:lnSpc>
              <a:spcBef>
                <a:spcPct val="0"/>
              </a:spcBef>
              <a:buNone/>
              <a:defRPr sz="3200" b="0" i="0" kern="1200" cap="all">
                <a:solidFill>
                  <a:schemeClr val="tx1"/>
                </a:solidFill>
                <a:effectLst/>
                <a:latin typeface="+mj-lt"/>
                <a:ea typeface="+mj-ea"/>
                <a:cs typeface="+mj-cs"/>
              </a:defRPr>
            </a:lvl1pPr>
          </a:lstStyle>
          <a:p>
            <a:endParaRPr lang="en-US" dirty="0"/>
          </a:p>
        </p:txBody>
      </p:sp>
      <p:cxnSp>
        <p:nvCxnSpPr>
          <p:cNvPr id="82" name="Straight Connector 81">
            <a:extLst>
              <a:ext uri="{FF2B5EF4-FFF2-40B4-BE49-F238E27FC236}">
                <a16:creationId xmlns:a16="http://schemas.microsoft.com/office/drawing/2014/main" id="{6EC9DAD0-4276-4BDF-80D8-C985DFED0EC7}"/>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0" y="6128413"/>
            <a:ext cx="9144000" cy="0"/>
          </a:xfrm>
          <a:prstGeom prst="line">
            <a:avLst/>
          </a:prstGeom>
          <a:ln w="12700">
            <a:solidFill>
              <a:srgbClr val="000001">
                <a:alpha val="20000"/>
              </a:srgbClr>
            </a:solidFill>
          </a:ln>
        </p:spPr>
        <p:style>
          <a:lnRef idx="1">
            <a:schemeClr val="accent1"/>
          </a:lnRef>
          <a:fillRef idx="0">
            <a:schemeClr val="accent1"/>
          </a:fillRef>
          <a:effectRef idx="0">
            <a:schemeClr val="accent1"/>
          </a:effectRef>
          <a:fontRef idx="minor">
            <a:schemeClr val="tx1"/>
          </a:fontRef>
        </p:style>
      </p:cxnSp>
      <p:pic>
        <p:nvPicPr>
          <p:cNvPr id="84" name="Picture 83">
            <a:extLst>
              <a:ext uri="{FF2B5EF4-FFF2-40B4-BE49-F238E27FC236}">
                <a16:creationId xmlns:a16="http://schemas.microsoft.com/office/drawing/2014/main" id="{46827CF0-2230-41FD-8518-1B5AD476908B}"/>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2"/>
          <a:srcRect t="2769" b="-2769"/>
          <a:stretch/>
        </p:blipFill>
        <p:spPr>
          <a:xfrm>
            <a:off x="0" y="6135624"/>
            <a:ext cx="9144000" cy="742950"/>
          </a:xfrm>
          <a:prstGeom prst="rect">
            <a:avLst/>
          </a:prstGeom>
        </p:spPr>
      </p:pic>
      <p:graphicFrame>
        <p:nvGraphicFramePr>
          <p:cNvPr id="69" name="Content Placeholder 2" descr="refrences">
            <a:extLst>
              <a:ext uri="{FF2B5EF4-FFF2-40B4-BE49-F238E27FC236}">
                <a16:creationId xmlns:a16="http://schemas.microsoft.com/office/drawing/2014/main" id="{8C975F76-91B9-A328-88E2-0DBAFE8FFC21}"/>
              </a:ext>
            </a:extLst>
          </p:cNvPr>
          <p:cNvGraphicFramePr>
            <a:graphicFrameLocks noGrp="1"/>
          </p:cNvGraphicFramePr>
          <p:nvPr>
            <p:ph idx="1"/>
            <p:extLst>
              <p:ext uri="{D42A27DB-BD31-4B8C-83A1-F6EECF244321}">
                <p14:modId xmlns:p14="http://schemas.microsoft.com/office/powerpoint/2010/main" val="823997944"/>
              </p:ext>
            </p:extLst>
          </p:nvPr>
        </p:nvGraphicFramePr>
        <p:xfrm>
          <a:off x="3856434" y="177286"/>
          <a:ext cx="4435078" cy="6164513"/>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cSld>
  <p:clrMapOvr>
    <a:masterClrMapping/>
  </p:clrMapOvr>
</p:sld>
</file>

<file path=ppt/theme/theme1.xml><?xml version="1.0" encoding="utf-8"?>
<a:theme xmlns:a="http://schemas.openxmlformats.org/drawingml/2006/main" name="Gallery">
  <a:themeElements>
    <a:clrScheme name="Gallery">
      <a:dk1>
        <a:sysClr val="windowText" lastClr="000000"/>
      </a:dk1>
      <a:lt1>
        <a:sysClr val="window" lastClr="FFFFFF"/>
      </a:lt1>
      <a:dk2>
        <a:srgbClr val="454545"/>
      </a:dk2>
      <a:lt2>
        <a:srgbClr val="EDEBE7"/>
      </a:lt2>
      <a:accent1>
        <a:srgbClr val="5FA534"/>
      </a:accent1>
      <a:accent2>
        <a:srgbClr val="DCAB34"/>
      </a:accent2>
      <a:accent3>
        <a:srgbClr val="D26D23"/>
      </a:accent3>
      <a:accent4>
        <a:srgbClr val="972323"/>
      </a:accent4>
      <a:accent5>
        <a:srgbClr val="236797"/>
      </a:accent5>
      <a:accent6>
        <a:srgbClr val="2FB6C6"/>
      </a:accent6>
      <a:hlink>
        <a:srgbClr val="8FC639"/>
      </a:hlink>
      <a:folHlink>
        <a:srgbClr val="E7C272"/>
      </a:folHlink>
    </a:clrScheme>
    <a:fontScheme name="Gallery">
      <a:majorFont>
        <a:latin typeface="Palatino Linotype" panose="020405020505050303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Palatino Linotype" panose="020405020505050303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Gallery">
      <a:fillStyleLst>
        <a:solidFill>
          <a:schemeClr val="phClr"/>
        </a:solidFill>
        <a:gradFill rotWithShape="1">
          <a:gsLst>
            <a:gs pos="0">
              <a:schemeClr val="phClr">
                <a:tint val="54000"/>
                <a:alpha val="100000"/>
                <a:satMod val="105000"/>
                <a:lumMod val="110000"/>
              </a:schemeClr>
            </a:gs>
            <a:gs pos="100000">
              <a:schemeClr val="phClr">
                <a:tint val="78000"/>
                <a:alpha val="92000"/>
                <a:satMod val="109000"/>
                <a:lumMod val="100000"/>
              </a:schemeClr>
            </a:gs>
          </a:gsLst>
          <a:lin ang="5400000" scaled="0"/>
        </a:gradFill>
        <a:gradFill rotWithShape="1">
          <a:gsLst>
            <a:gs pos="0">
              <a:schemeClr val="phClr">
                <a:tint val="98000"/>
                <a:satMod val="110000"/>
                <a:lumMod val="104000"/>
              </a:schemeClr>
            </a:gs>
            <a:gs pos="69000">
              <a:schemeClr val="phClr">
                <a:shade val="88000"/>
                <a:satMod val="130000"/>
                <a:lumMod val="92000"/>
              </a:schemeClr>
            </a:gs>
            <a:gs pos="100000">
              <a:schemeClr val="phClr">
                <a:shade val="78000"/>
                <a:satMod val="130000"/>
                <a:lumMod val="92000"/>
              </a:schemeClr>
            </a:gs>
          </a:gsLst>
          <a:lin ang="5400000" scaled="0"/>
        </a:gradFill>
      </a:fillStyleLst>
      <a:lnStyleLst>
        <a:ln w="9525" cap="flat" cmpd="sng" algn="ctr">
          <a:solidFill>
            <a:schemeClr val="phClr"/>
          </a:solidFill>
          <a:prstDash val="solid"/>
        </a:ln>
        <a:ln w="15875" cap="flat" cmpd="sng" algn="ctr">
          <a:solidFill>
            <a:schemeClr val="phClr"/>
          </a:solidFill>
          <a:prstDash val="solid"/>
        </a:ln>
        <a:ln w="22225" cap="flat" cmpd="sng" algn="ctr">
          <a:solidFill>
            <a:schemeClr val="phClr"/>
          </a:solidFill>
          <a:prstDash val="solid"/>
        </a:ln>
      </a:lnStyleLst>
      <a:effectStyleLst>
        <a:effectStyle>
          <a:effectLst/>
        </a:effectStyle>
        <a:effectStyle>
          <a:effectLst/>
        </a:effectStyle>
        <a:effectStyle>
          <a:effectLst>
            <a:outerShdw blurRad="50800" dist="50800" dir="5400000" sx="96000" sy="96000" rotWithShape="0">
              <a:srgbClr val="000000">
                <a:alpha val="48000"/>
              </a:srgbClr>
            </a:outerShdw>
          </a:effectLst>
          <a:scene3d>
            <a:camera prst="orthographicFront">
              <a:rot lat="0" lon="0" rev="0"/>
            </a:camera>
            <a:lightRig rig="balanced" dir="t">
              <a:rot lat="0" lon="0" rev="1080000"/>
            </a:lightRig>
          </a:scene3d>
          <a:sp3d>
            <a:bevelT w="38100" h="12700" prst="softRound"/>
          </a:sp3d>
        </a:effectStyle>
      </a:effectStyleLst>
      <a:bgFillStyleLst>
        <a:solidFill>
          <a:schemeClr val="phClr"/>
        </a:solidFill>
        <a:solidFill>
          <a:schemeClr val="phClr"/>
        </a:solidFill>
        <a:gradFill rotWithShape="1">
          <a:gsLst>
            <a:gs pos="0">
              <a:schemeClr val="phClr">
                <a:tint val="94000"/>
                <a:satMod val="80000"/>
                <a:lumMod val="106000"/>
              </a:schemeClr>
            </a:gs>
            <a:gs pos="100000">
              <a:schemeClr val="phClr">
                <a:shade val="80000"/>
              </a:schemeClr>
            </a:gs>
          </a:gsLst>
          <a:path path="circle">
            <a:fillToRect l="43000" r="43000" b="100000"/>
          </a:path>
        </a:gradFill>
      </a:bgFillStyleLst>
    </a:fmtScheme>
  </a:themeElements>
  <a:objectDefaults/>
  <a:extraClrSchemeLst/>
  <a:extLst>
    <a:ext uri="{05A4C25C-085E-4340-85A3-A5531E510DB2}">
      <thm15:themeFamily xmlns:thm15="http://schemas.microsoft.com/office/thememl/2012/main" name="Gallery" id="{BBFCD31E-59A1-489D-B089-A3EAD7CAE12E}" vid="{AC464412-510E-4F2B-8947-A0DDBD028997}"/>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emplate>Gallery</Template>
  <TotalTime>437</TotalTime>
  <Words>3131</Words>
  <Application>Microsoft Office PowerPoint</Application>
  <PresentationFormat>On-screen Show (4:3)</PresentationFormat>
  <Paragraphs>53</Paragraphs>
  <Slides>11</Slides>
  <Notes>10</Notes>
  <HiddenSlides>0</HiddenSlides>
  <MMClips>0</MMClips>
  <ScaleCrop>false</ScaleCrop>
  <HeadingPairs>
    <vt:vector size="6" baseType="variant">
      <vt:variant>
        <vt:lpstr>Fonts Used</vt:lpstr>
      </vt:variant>
      <vt:variant>
        <vt:i4>2</vt:i4>
      </vt:variant>
      <vt:variant>
        <vt:lpstr>Theme</vt:lpstr>
      </vt:variant>
      <vt:variant>
        <vt:i4>1</vt:i4>
      </vt:variant>
      <vt:variant>
        <vt:lpstr>Slide Titles</vt:lpstr>
      </vt:variant>
      <vt:variant>
        <vt:i4>11</vt:i4>
      </vt:variant>
    </vt:vector>
  </HeadingPairs>
  <TitlesOfParts>
    <vt:vector size="14" baseType="lpstr">
      <vt:lpstr>Arial</vt:lpstr>
      <vt:lpstr>Palatino Linotype</vt:lpstr>
      <vt:lpstr>Gallery</vt:lpstr>
      <vt:lpstr>Introduction: Why Attachment Theory Matters</vt:lpstr>
      <vt:lpstr>Foundations of Attachment</vt:lpstr>
      <vt:lpstr>Bowlby’s Attachment Theory (1969)</vt:lpstr>
      <vt:lpstr> Mary Ainsworth Strange Situation (1978)</vt:lpstr>
      <vt:lpstr>Case Study: Amira, Age 3</vt:lpstr>
      <vt:lpstr>Nature vs Nurture in Attachment</vt:lpstr>
      <vt:lpstr>Supporting Secure Attachment in Practice</vt:lpstr>
      <vt:lpstr>Critical Evaluation of Attachment Theory</vt:lpstr>
      <vt:lpstr>Linking Attachment to Erikson, Piaget, and Vygotsky</vt:lpstr>
      <vt:lpstr>Implications for Health and Social Care</vt:lpstr>
      <vt:lpstr>References</vt:lpstr>
    </vt:vector>
  </TitlesOfParts>
  <Manager/>
  <Company/>
  <LinksUpToDate>false</LinksUpToDate>
  <SharedDoc>false</SharedDoc>
  <HyperlinkBase/>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SUBMISSION</dc:title>
  <dc:subject/>
  <dc:creator>MAZARIQBAL</dc:creator>
  <cp:keywords>SUBMISSION</cp:keywords>
  <dc:description>SUBMISSION</dc:description>
  <cp:lastModifiedBy>mazar iqbal</cp:lastModifiedBy>
  <cp:revision>2</cp:revision>
  <dcterms:created xsi:type="dcterms:W3CDTF">2013-01-27T09:14:16Z</dcterms:created>
  <dcterms:modified xsi:type="dcterms:W3CDTF">2025-10-12T20:38:17Z</dcterms:modified>
  <cp:category>SUBMISSION</cp:category>
  <cp:contentStatus/>
</cp:coreProperties>
</file>