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6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7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8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4" r:id="rId15"/>
    <p:sldId id="271" r:id="rId16"/>
    <p:sldId id="269" r:id="rId17"/>
    <p:sldId id="270" r:id="rId18"/>
    <p:sldId id="275" r:id="rId19"/>
    <p:sldId id="276" r:id="rId20"/>
    <p:sldId id="277" r:id="rId21"/>
    <p:sldId id="279" r:id="rId22"/>
    <p:sldId id="278" r:id="rId23"/>
    <p:sldId id="280" r:id="rId24"/>
    <p:sldId id="281" r:id="rId25"/>
    <p:sldId id="282" r:id="rId26"/>
    <p:sldId id="286" r:id="rId27"/>
    <p:sldId id="284" r:id="rId28"/>
    <p:sldId id="283" r:id="rId29"/>
    <p:sldId id="285" r:id="rId30"/>
    <p:sldId id="287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92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96" y="15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Sandy" userId="92fb7be3-64d4-49bd-bb87-c79fe36d5b47" providerId="ADAL" clId="{3917FB48-EBF9-4714-BF83-CBD1F20F1683}"/>
    <pc:docChg chg="delSld">
      <pc:chgData name="Rhiannon Sandy" userId="92fb7be3-64d4-49bd-bb87-c79fe36d5b47" providerId="ADAL" clId="{3917FB48-EBF9-4714-BF83-CBD1F20F1683}" dt="2023-02-09T15:41:53.581" v="0" actId="47"/>
      <pc:docMkLst>
        <pc:docMk/>
      </pc:docMkLst>
      <pc:sldChg chg="del">
        <pc:chgData name="Rhiannon Sandy" userId="92fb7be3-64d4-49bd-bb87-c79fe36d5b47" providerId="ADAL" clId="{3917FB48-EBF9-4714-BF83-CBD1F20F1683}" dt="2023-02-09T15:41:53.581" v="0" actId="47"/>
        <pc:sldMkLst>
          <pc:docMk/>
          <pc:sldMk cId="4273196133" sldId="273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3.png"/><Relationship Id="rId7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4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3.png"/><Relationship Id="rId7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4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B282AA-5CE4-4A88-89B4-3D7C32B8338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AA6D217-C550-4775-B471-DE24508C6E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Due Friday 10 March, 23.59pm</a:t>
          </a:r>
          <a:endParaRPr lang="en-US"/>
        </a:p>
      </dgm:t>
    </dgm:pt>
    <dgm:pt modelId="{0EDE65DB-9309-4C83-AC4B-62399D8843B3}" type="parTrans" cxnId="{1BD05040-5A50-4051-B03E-5D840EC024D3}">
      <dgm:prSet/>
      <dgm:spPr/>
      <dgm:t>
        <a:bodyPr/>
        <a:lstStyle/>
        <a:p>
          <a:endParaRPr lang="en-US"/>
        </a:p>
      </dgm:t>
    </dgm:pt>
    <dgm:pt modelId="{77E0CD12-19BA-4851-A862-882029CDDA14}" type="sibTrans" cxnId="{1BD05040-5A50-4051-B03E-5D840EC024D3}">
      <dgm:prSet/>
      <dgm:spPr/>
      <dgm:t>
        <a:bodyPr/>
        <a:lstStyle/>
        <a:p>
          <a:endParaRPr lang="en-US"/>
        </a:p>
      </dgm:t>
    </dgm:pt>
    <dgm:pt modelId="{33FD19AE-7B39-43DC-946A-95E282429A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Made up of 4 tasks</a:t>
          </a:r>
          <a:endParaRPr lang="en-US"/>
        </a:p>
      </dgm:t>
    </dgm:pt>
    <dgm:pt modelId="{4F6A6913-228F-4504-ACC8-D14EA760EA54}" type="parTrans" cxnId="{C4048AA7-568E-4E8E-8A0C-1685A0D2F0DE}">
      <dgm:prSet/>
      <dgm:spPr/>
      <dgm:t>
        <a:bodyPr/>
        <a:lstStyle/>
        <a:p>
          <a:endParaRPr lang="en-US"/>
        </a:p>
      </dgm:t>
    </dgm:pt>
    <dgm:pt modelId="{A59E35D6-9223-4674-AEC8-45C018CDCAFF}" type="sibTrans" cxnId="{C4048AA7-568E-4E8E-8A0C-1685A0D2F0DE}">
      <dgm:prSet/>
      <dgm:spPr/>
      <dgm:t>
        <a:bodyPr/>
        <a:lstStyle/>
        <a:p>
          <a:endParaRPr lang="en-US"/>
        </a:p>
      </dgm:t>
    </dgm:pt>
    <dgm:pt modelId="{2930908A-5168-4715-BD5E-B786A35967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Submit all 4 tasks in </a:t>
          </a:r>
          <a:r>
            <a:rPr lang="en-GB" u="sng"/>
            <a:t>one document</a:t>
          </a:r>
          <a:endParaRPr lang="en-US"/>
        </a:p>
      </dgm:t>
    </dgm:pt>
    <dgm:pt modelId="{C2CB4547-7AEA-47F7-93AC-6540857BBEB5}" type="parTrans" cxnId="{49F86862-268A-4B90-AF70-86627BFD6D61}">
      <dgm:prSet/>
      <dgm:spPr/>
      <dgm:t>
        <a:bodyPr/>
        <a:lstStyle/>
        <a:p>
          <a:endParaRPr lang="en-US"/>
        </a:p>
      </dgm:t>
    </dgm:pt>
    <dgm:pt modelId="{DC5A9960-6FD5-4B4F-B463-49043154ED68}" type="sibTrans" cxnId="{49F86862-268A-4B90-AF70-86627BFD6D61}">
      <dgm:prSet/>
      <dgm:spPr/>
      <dgm:t>
        <a:bodyPr/>
        <a:lstStyle/>
        <a:p>
          <a:endParaRPr lang="en-US"/>
        </a:p>
      </dgm:t>
    </dgm:pt>
    <dgm:pt modelId="{FE4FF1B1-CE56-4A3E-AB8F-2B3C9139F5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Include a reference list at the end (we will cover referencing next week)</a:t>
          </a:r>
          <a:endParaRPr lang="en-US"/>
        </a:p>
      </dgm:t>
    </dgm:pt>
    <dgm:pt modelId="{4729FB7F-1674-47B3-B240-5F48EF284F1B}" type="parTrans" cxnId="{F5ECCC12-986F-4927-87B3-DBC255AA6C31}">
      <dgm:prSet/>
      <dgm:spPr/>
      <dgm:t>
        <a:bodyPr/>
        <a:lstStyle/>
        <a:p>
          <a:endParaRPr lang="en-US"/>
        </a:p>
      </dgm:t>
    </dgm:pt>
    <dgm:pt modelId="{0887A4F5-7584-46F7-B4FF-B2DCCB4868AB}" type="sibTrans" cxnId="{F5ECCC12-986F-4927-87B3-DBC255AA6C31}">
      <dgm:prSet/>
      <dgm:spPr/>
      <dgm:t>
        <a:bodyPr/>
        <a:lstStyle/>
        <a:p>
          <a:endParaRPr lang="en-US"/>
        </a:p>
      </dgm:t>
    </dgm:pt>
    <dgm:pt modelId="{F1F05838-1B51-4701-AA46-F932E609CB9A}" type="pres">
      <dgm:prSet presAssocID="{EEB282AA-5CE4-4A88-89B4-3D7C32B83389}" presName="root" presStyleCnt="0">
        <dgm:presLayoutVars>
          <dgm:dir/>
          <dgm:resizeHandles val="exact"/>
        </dgm:presLayoutVars>
      </dgm:prSet>
      <dgm:spPr/>
    </dgm:pt>
    <dgm:pt modelId="{D27A222D-870F-49BB-9C18-98AF3BED935A}" type="pres">
      <dgm:prSet presAssocID="{EAA6D217-C550-4775-B471-DE24508C6E64}" presName="compNode" presStyleCnt="0"/>
      <dgm:spPr/>
    </dgm:pt>
    <dgm:pt modelId="{0007589B-20E9-4D63-95E6-6C199408CA42}" type="pres">
      <dgm:prSet presAssocID="{EAA6D217-C550-4775-B471-DE24508C6E64}" presName="bgRect" presStyleLbl="bgShp" presStyleIdx="0" presStyleCnt="4"/>
      <dgm:spPr/>
    </dgm:pt>
    <dgm:pt modelId="{DED206A6-ADDF-473E-97EB-F2F2C1519D9D}" type="pres">
      <dgm:prSet presAssocID="{EAA6D217-C550-4775-B471-DE24508C6E6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9C09ECE5-B33C-40F4-A905-0E4215B98F23}" type="pres">
      <dgm:prSet presAssocID="{EAA6D217-C550-4775-B471-DE24508C6E64}" presName="spaceRect" presStyleCnt="0"/>
      <dgm:spPr/>
    </dgm:pt>
    <dgm:pt modelId="{0E5A16FE-C181-4C6E-9781-89F7CD05BE2B}" type="pres">
      <dgm:prSet presAssocID="{EAA6D217-C550-4775-B471-DE24508C6E64}" presName="parTx" presStyleLbl="revTx" presStyleIdx="0" presStyleCnt="4">
        <dgm:presLayoutVars>
          <dgm:chMax val="0"/>
          <dgm:chPref val="0"/>
        </dgm:presLayoutVars>
      </dgm:prSet>
      <dgm:spPr/>
    </dgm:pt>
    <dgm:pt modelId="{9D16F748-3AE2-4619-8305-47C0AE8E1EAA}" type="pres">
      <dgm:prSet presAssocID="{77E0CD12-19BA-4851-A862-882029CDDA14}" presName="sibTrans" presStyleCnt="0"/>
      <dgm:spPr/>
    </dgm:pt>
    <dgm:pt modelId="{68172D2C-7729-4BDD-927C-C8145FD465A6}" type="pres">
      <dgm:prSet presAssocID="{33FD19AE-7B39-43DC-946A-95E282429A98}" presName="compNode" presStyleCnt="0"/>
      <dgm:spPr/>
    </dgm:pt>
    <dgm:pt modelId="{DB8CA86C-5403-4DA4-A904-4A5B271A7650}" type="pres">
      <dgm:prSet presAssocID="{33FD19AE-7B39-43DC-946A-95E282429A98}" presName="bgRect" presStyleLbl="bgShp" presStyleIdx="1" presStyleCnt="4"/>
      <dgm:spPr/>
    </dgm:pt>
    <dgm:pt modelId="{5E2FC0CF-4B44-438B-AC3A-0A5E0DB0092F}" type="pres">
      <dgm:prSet presAssocID="{33FD19AE-7B39-43DC-946A-95E282429A9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264BD68-0AEF-45C0-8E66-E532CF2366DA}" type="pres">
      <dgm:prSet presAssocID="{33FD19AE-7B39-43DC-946A-95E282429A98}" presName="spaceRect" presStyleCnt="0"/>
      <dgm:spPr/>
    </dgm:pt>
    <dgm:pt modelId="{DAC9A147-4AC9-42DA-809E-5A6B0773C996}" type="pres">
      <dgm:prSet presAssocID="{33FD19AE-7B39-43DC-946A-95E282429A98}" presName="parTx" presStyleLbl="revTx" presStyleIdx="1" presStyleCnt="4">
        <dgm:presLayoutVars>
          <dgm:chMax val="0"/>
          <dgm:chPref val="0"/>
        </dgm:presLayoutVars>
      </dgm:prSet>
      <dgm:spPr/>
    </dgm:pt>
    <dgm:pt modelId="{616FB8BE-29FE-43B5-AFCA-E996B4EA34FF}" type="pres">
      <dgm:prSet presAssocID="{A59E35D6-9223-4674-AEC8-45C018CDCAFF}" presName="sibTrans" presStyleCnt="0"/>
      <dgm:spPr/>
    </dgm:pt>
    <dgm:pt modelId="{33F7C95E-2A4A-45E8-81DB-4F1A9ACDA546}" type="pres">
      <dgm:prSet presAssocID="{2930908A-5168-4715-BD5E-B786A3596778}" presName="compNode" presStyleCnt="0"/>
      <dgm:spPr/>
    </dgm:pt>
    <dgm:pt modelId="{8B6576D9-EA6D-478E-8A42-2DFCDDF10C92}" type="pres">
      <dgm:prSet presAssocID="{2930908A-5168-4715-BD5E-B786A3596778}" presName="bgRect" presStyleLbl="bgShp" presStyleIdx="2" presStyleCnt="4"/>
      <dgm:spPr/>
    </dgm:pt>
    <dgm:pt modelId="{A17F9BED-265C-47B2-B39C-20B9ECDD1017}" type="pres">
      <dgm:prSet presAssocID="{2930908A-5168-4715-BD5E-B786A359677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EE97D169-028F-4066-B8C0-656F30E9C04D}" type="pres">
      <dgm:prSet presAssocID="{2930908A-5168-4715-BD5E-B786A3596778}" presName="spaceRect" presStyleCnt="0"/>
      <dgm:spPr/>
    </dgm:pt>
    <dgm:pt modelId="{10DB2281-B750-4D79-B448-3BED25703550}" type="pres">
      <dgm:prSet presAssocID="{2930908A-5168-4715-BD5E-B786A3596778}" presName="parTx" presStyleLbl="revTx" presStyleIdx="2" presStyleCnt="4">
        <dgm:presLayoutVars>
          <dgm:chMax val="0"/>
          <dgm:chPref val="0"/>
        </dgm:presLayoutVars>
      </dgm:prSet>
      <dgm:spPr/>
    </dgm:pt>
    <dgm:pt modelId="{CDCD05C4-2F4A-4B6A-B7D0-1EE5B8C1315B}" type="pres">
      <dgm:prSet presAssocID="{DC5A9960-6FD5-4B4F-B463-49043154ED68}" presName="sibTrans" presStyleCnt="0"/>
      <dgm:spPr/>
    </dgm:pt>
    <dgm:pt modelId="{9C536D5F-1A61-4554-B237-BA6BD201D7B3}" type="pres">
      <dgm:prSet presAssocID="{FE4FF1B1-CE56-4A3E-AB8F-2B3C9139F568}" presName="compNode" presStyleCnt="0"/>
      <dgm:spPr/>
    </dgm:pt>
    <dgm:pt modelId="{BA19E07B-33EB-4CAB-929E-72F8D6947CC2}" type="pres">
      <dgm:prSet presAssocID="{FE4FF1B1-CE56-4A3E-AB8F-2B3C9139F568}" presName="bgRect" presStyleLbl="bgShp" presStyleIdx="3" presStyleCnt="4"/>
      <dgm:spPr/>
    </dgm:pt>
    <dgm:pt modelId="{A0CD349B-362E-46B1-B6C4-DE1CC4AA802E}" type="pres">
      <dgm:prSet presAssocID="{FE4FF1B1-CE56-4A3E-AB8F-2B3C9139F56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2DBBC6C-6DD9-4DBF-866E-765BEC5B72CE}" type="pres">
      <dgm:prSet presAssocID="{FE4FF1B1-CE56-4A3E-AB8F-2B3C9139F568}" presName="spaceRect" presStyleCnt="0"/>
      <dgm:spPr/>
    </dgm:pt>
    <dgm:pt modelId="{717C1459-73EB-49CE-861F-82F5C8D5A4B9}" type="pres">
      <dgm:prSet presAssocID="{FE4FF1B1-CE56-4A3E-AB8F-2B3C9139F56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5ECCC12-986F-4927-87B3-DBC255AA6C31}" srcId="{EEB282AA-5CE4-4A88-89B4-3D7C32B83389}" destId="{FE4FF1B1-CE56-4A3E-AB8F-2B3C9139F568}" srcOrd="3" destOrd="0" parTransId="{4729FB7F-1674-47B3-B240-5F48EF284F1B}" sibTransId="{0887A4F5-7584-46F7-B4FF-B2DCCB4868AB}"/>
    <dgm:cxn modelId="{1BD05040-5A50-4051-B03E-5D840EC024D3}" srcId="{EEB282AA-5CE4-4A88-89B4-3D7C32B83389}" destId="{EAA6D217-C550-4775-B471-DE24508C6E64}" srcOrd="0" destOrd="0" parTransId="{0EDE65DB-9309-4C83-AC4B-62399D8843B3}" sibTransId="{77E0CD12-19BA-4851-A862-882029CDDA14}"/>
    <dgm:cxn modelId="{49F86862-268A-4B90-AF70-86627BFD6D61}" srcId="{EEB282AA-5CE4-4A88-89B4-3D7C32B83389}" destId="{2930908A-5168-4715-BD5E-B786A3596778}" srcOrd="2" destOrd="0" parTransId="{C2CB4547-7AEA-47F7-93AC-6540857BBEB5}" sibTransId="{DC5A9960-6FD5-4B4F-B463-49043154ED68}"/>
    <dgm:cxn modelId="{43573A64-96CC-4EDC-8659-2A16B69C471B}" type="presOf" srcId="{2930908A-5168-4715-BD5E-B786A3596778}" destId="{10DB2281-B750-4D79-B448-3BED25703550}" srcOrd="0" destOrd="0" presId="urn:microsoft.com/office/officeart/2018/2/layout/IconVerticalSolidList"/>
    <dgm:cxn modelId="{C4048AA7-568E-4E8E-8A0C-1685A0D2F0DE}" srcId="{EEB282AA-5CE4-4A88-89B4-3D7C32B83389}" destId="{33FD19AE-7B39-43DC-946A-95E282429A98}" srcOrd="1" destOrd="0" parTransId="{4F6A6913-228F-4504-ACC8-D14EA760EA54}" sibTransId="{A59E35D6-9223-4674-AEC8-45C018CDCAFF}"/>
    <dgm:cxn modelId="{304A16AD-A85B-4534-A74E-A7624D1C958C}" type="presOf" srcId="{EAA6D217-C550-4775-B471-DE24508C6E64}" destId="{0E5A16FE-C181-4C6E-9781-89F7CD05BE2B}" srcOrd="0" destOrd="0" presId="urn:microsoft.com/office/officeart/2018/2/layout/IconVerticalSolidList"/>
    <dgm:cxn modelId="{1477C9D4-2863-4D4A-85DC-04943E169289}" type="presOf" srcId="{EEB282AA-5CE4-4A88-89B4-3D7C32B83389}" destId="{F1F05838-1B51-4701-AA46-F932E609CB9A}" srcOrd="0" destOrd="0" presId="urn:microsoft.com/office/officeart/2018/2/layout/IconVerticalSolidList"/>
    <dgm:cxn modelId="{6CDB7CE3-0EA3-40AB-9852-D409425941D8}" type="presOf" srcId="{FE4FF1B1-CE56-4A3E-AB8F-2B3C9139F568}" destId="{717C1459-73EB-49CE-861F-82F5C8D5A4B9}" srcOrd="0" destOrd="0" presId="urn:microsoft.com/office/officeart/2018/2/layout/IconVerticalSolidList"/>
    <dgm:cxn modelId="{990B34FD-2E8B-4265-99DD-4B3E6E78EB24}" type="presOf" srcId="{33FD19AE-7B39-43DC-946A-95E282429A98}" destId="{DAC9A147-4AC9-42DA-809E-5A6B0773C996}" srcOrd="0" destOrd="0" presId="urn:microsoft.com/office/officeart/2018/2/layout/IconVerticalSolidList"/>
    <dgm:cxn modelId="{FADF4065-92CB-4685-9770-CA013BDC9056}" type="presParOf" srcId="{F1F05838-1B51-4701-AA46-F932E609CB9A}" destId="{D27A222D-870F-49BB-9C18-98AF3BED935A}" srcOrd="0" destOrd="0" presId="urn:microsoft.com/office/officeart/2018/2/layout/IconVerticalSolidList"/>
    <dgm:cxn modelId="{1693ECC3-93A4-4966-B95C-10742F82C3CA}" type="presParOf" srcId="{D27A222D-870F-49BB-9C18-98AF3BED935A}" destId="{0007589B-20E9-4D63-95E6-6C199408CA42}" srcOrd="0" destOrd="0" presId="urn:microsoft.com/office/officeart/2018/2/layout/IconVerticalSolidList"/>
    <dgm:cxn modelId="{4CF60ABF-BFCE-4EAF-9A8B-DA3F35406FF6}" type="presParOf" srcId="{D27A222D-870F-49BB-9C18-98AF3BED935A}" destId="{DED206A6-ADDF-473E-97EB-F2F2C1519D9D}" srcOrd="1" destOrd="0" presId="urn:microsoft.com/office/officeart/2018/2/layout/IconVerticalSolidList"/>
    <dgm:cxn modelId="{96ABB7E3-4704-4F6C-9729-E4F228636662}" type="presParOf" srcId="{D27A222D-870F-49BB-9C18-98AF3BED935A}" destId="{9C09ECE5-B33C-40F4-A905-0E4215B98F23}" srcOrd="2" destOrd="0" presId="urn:microsoft.com/office/officeart/2018/2/layout/IconVerticalSolidList"/>
    <dgm:cxn modelId="{AB6019CC-91F2-43A3-A0E1-83788154442D}" type="presParOf" srcId="{D27A222D-870F-49BB-9C18-98AF3BED935A}" destId="{0E5A16FE-C181-4C6E-9781-89F7CD05BE2B}" srcOrd="3" destOrd="0" presId="urn:microsoft.com/office/officeart/2018/2/layout/IconVerticalSolidList"/>
    <dgm:cxn modelId="{6382723A-98C7-4422-B91A-41901CDA3CE4}" type="presParOf" srcId="{F1F05838-1B51-4701-AA46-F932E609CB9A}" destId="{9D16F748-3AE2-4619-8305-47C0AE8E1EAA}" srcOrd="1" destOrd="0" presId="urn:microsoft.com/office/officeart/2018/2/layout/IconVerticalSolidList"/>
    <dgm:cxn modelId="{74D6889B-29C0-4967-994A-441A8924B8B4}" type="presParOf" srcId="{F1F05838-1B51-4701-AA46-F932E609CB9A}" destId="{68172D2C-7729-4BDD-927C-C8145FD465A6}" srcOrd="2" destOrd="0" presId="urn:microsoft.com/office/officeart/2018/2/layout/IconVerticalSolidList"/>
    <dgm:cxn modelId="{878CD88F-9FFB-456E-AD61-F5CABE9F9D5D}" type="presParOf" srcId="{68172D2C-7729-4BDD-927C-C8145FD465A6}" destId="{DB8CA86C-5403-4DA4-A904-4A5B271A7650}" srcOrd="0" destOrd="0" presId="urn:microsoft.com/office/officeart/2018/2/layout/IconVerticalSolidList"/>
    <dgm:cxn modelId="{B2D3D1AB-877C-4FFE-B2E8-5FC02721120F}" type="presParOf" srcId="{68172D2C-7729-4BDD-927C-C8145FD465A6}" destId="{5E2FC0CF-4B44-438B-AC3A-0A5E0DB0092F}" srcOrd="1" destOrd="0" presId="urn:microsoft.com/office/officeart/2018/2/layout/IconVerticalSolidList"/>
    <dgm:cxn modelId="{06F47B03-D26F-4E0C-B0E6-18F8CDE88C6D}" type="presParOf" srcId="{68172D2C-7729-4BDD-927C-C8145FD465A6}" destId="{5264BD68-0AEF-45C0-8E66-E532CF2366DA}" srcOrd="2" destOrd="0" presId="urn:microsoft.com/office/officeart/2018/2/layout/IconVerticalSolidList"/>
    <dgm:cxn modelId="{43AA2B96-AD12-4A75-81E6-A4C133A174C2}" type="presParOf" srcId="{68172D2C-7729-4BDD-927C-C8145FD465A6}" destId="{DAC9A147-4AC9-42DA-809E-5A6B0773C996}" srcOrd="3" destOrd="0" presId="urn:microsoft.com/office/officeart/2018/2/layout/IconVerticalSolidList"/>
    <dgm:cxn modelId="{AC56B352-2ABB-4D03-A2E1-72394FC3C97B}" type="presParOf" srcId="{F1F05838-1B51-4701-AA46-F932E609CB9A}" destId="{616FB8BE-29FE-43B5-AFCA-E996B4EA34FF}" srcOrd="3" destOrd="0" presId="urn:microsoft.com/office/officeart/2018/2/layout/IconVerticalSolidList"/>
    <dgm:cxn modelId="{FB059B5F-7C5F-4E81-994D-3854FBBA3362}" type="presParOf" srcId="{F1F05838-1B51-4701-AA46-F932E609CB9A}" destId="{33F7C95E-2A4A-45E8-81DB-4F1A9ACDA546}" srcOrd="4" destOrd="0" presId="urn:microsoft.com/office/officeart/2018/2/layout/IconVerticalSolidList"/>
    <dgm:cxn modelId="{878BE5C2-B793-4660-A693-52A6C14C7600}" type="presParOf" srcId="{33F7C95E-2A4A-45E8-81DB-4F1A9ACDA546}" destId="{8B6576D9-EA6D-478E-8A42-2DFCDDF10C92}" srcOrd="0" destOrd="0" presId="urn:microsoft.com/office/officeart/2018/2/layout/IconVerticalSolidList"/>
    <dgm:cxn modelId="{87B69F07-11A5-4DBB-9582-1007E8962129}" type="presParOf" srcId="{33F7C95E-2A4A-45E8-81DB-4F1A9ACDA546}" destId="{A17F9BED-265C-47B2-B39C-20B9ECDD1017}" srcOrd="1" destOrd="0" presId="urn:microsoft.com/office/officeart/2018/2/layout/IconVerticalSolidList"/>
    <dgm:cxn modelId="{DBAA8D56-6A81-4512-8E62-C43895DB78B9}" type="presParOf" srcId="{33F7C95E-2A4A-45E8-81DB-4F1A9ACDA546}" destId="{EE97D169-028F-4066-B8C0-656F30E9C04D}" srcOrd="2" destOrd="0" presId="urn:microsoft.com/office/officeart/2018/2/layout/IconVerticalSolidList"/>
    <dgm:cxn modelId="{EA29DA5F-C0AF-44A8-9C9E-2C1D4822C041}" type="presParOf" srcId="{33F7C95E-2A4A-45E8-81DB-4F1A9ACDA546}" destId="{10DB2281-B750-4D79-B448-3BED25703550}" srcOrd="3" destOrd="0" presId="urn:microsoft.com/office/officeart/2018/2/layout/IconVerticalSolidList"/>
    <dgm:cxn modelId="{C06D55BB-55F8-4424-A2F9-BDB353F7E15A}" type="presParOf" srcId="{F1F05838-1B51-4701-AA46-F932E609CB9A}" destId="{CDCD05C4-2F4A-4B6A-B7D0-1EE5B8C1315B}" srcOrd="5" destOrd="0" presId="urn:microsoft.com/office/officeart/2018/2/layout/IconVerticalSolidList"/>
    <dgm:cxn modelId="{C946E580-FDB9-4AF1-A9DD-5A06F6E417F1}" type="presParOf" srcId="{F1F05838-1B51-4701-AA46-F932E609CB9A}" destId="{9C536D5F-1A61-4554-B237-BA6BD201D7B3}" srcOrd="6" destOrd="0" presId="urn:microsoft.com/office/officeart/2018/2/layout/IconVerticalSolidList"/>
    <dgm:cxn modelId="{E868F54F-E0C4-4DB6-A607-887EA55364B6}" type="presParOf" srcId="{9C536D5F-1A61-4554-B237-BA6BD201D7B3}" destId="{BA19E07B-33EB-4CAB-929E-72F8D6947CC2}" srcOrd="0" destOrd="0" presId="urn:microsoft.com/office/officeart/2018/2/layout/IconVerticalSolidList"/>
    <dgm:cxn modelId="{25D80C78-056D-4139-9586-1803A49DEE05}" type="presParOf" srcId="{9C536D5F-1A61-4554-B237-BA6BD201D7B3}" destId="{A0CD349B-362E-46B1-B6C4-DE1CC4AA802E}" srcOrd="1" destOrd="0" presId="urn:microsoft.com/office/officeart/2018/2/layout/IconVerticalSolidList"/>
    <dgm:cxn modelId="{25FAF1C3-3114-4CEC-9EE9-47783674580C}" type="presParOf" srcId="{9C536D5F-1A61-4554-B237-BA6BD201D7B3}" destId="{C2DBBC6C-6DD9-4DBF-866E-765BEC5B72CE}" srcOrd="2" destOrd="0" presId="urn:microsoft.com/office/officeart/2018/2/layout/IconVerticalSolidList"/>
    <dgm:cxn modelId="{BDEA5108-05BB-483E-A0BC-8B1A978205B8}" type="presParOf" srcId="{9C536D5F-1A61-4554-B237-BA6BD201D7B3}" destId="{717C1459-73EB-49CE-861F-82F5C8D5A4B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9967D75-7EAF-4C27-84D0-FA6CE41E454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09E4071-9EC6-40F5-B2D3-09E951482ABC}">
      <dgm:prSet/>
      <dgm:spPr/>
      <dgm:t>
        <a:bodyPr/>
        <a:lstStyle/>
        <a:p>
          <a:r>
            <a:rPr lang="en-GB" dirty="0"/>
            <a:t>What should students do to prepare to start university?</a:t>
          </a:r>
          <a:endParaRPr lang="en-US" dirty="0"/>
        </a:p>
      </dgm:t>
    </dgm:pt>
    <dgm:pt modelId="{7577CEED-DE47-42FB-8B3F-16AAA44B0E5C}" type="parTrans" cxnId="{CF9B9D9D-AECE-43CD-9097-92DE388F3548}">
      <dgm:prSet/>
      <dgm:spPr/>
      <dgm:t>
        <a:bodyPr/>
        <a:lstStyle/>
        <a:p>
          <a:endParaRPr lang="en-US"/>
        </a:p>
      </dgm:t>
    </dgm:pt>
    <dgm:pt modelId="{FCAEB767-9074-49C4-AEA6-BB7CDE07B529}" type="sibTrans" cxnId="{CF9B9D9D-AECE-43CD-9097-92DE388F3548}">
      <dgm:prSet/>
      <dgm:spPr/>
      <dgm:t>
        <a:bodyPr/>
        <a:lstStyle/>
        <a:p>
          <a:endParaRPr lang="en-US"/>
        </a:p>
      </dgm:t>
    </dgm:pt>
    <dgm:pt modelId="{29F3FB00-8ACD-4816-BB80-306250E4046A}">
      <dgm:prSet/>
      <dgm:spPr/>
      <dgm:t>
        <a:bodyPr/>
        <a:lstStyle/>
        <a:p>
          <a:r>
            <a:rPr lang="en-GB" dirty="0"/>
            <a:t>Think about the topics we covered last week. Look at online learning </a:t>
          </a:r>
          <a:r>
            <a:rPr lang="en-GB" b="1" dirty="0"/>
            <a:t>Unit 0</a:t>
          </a:r>
          <a:r>
            <a:rPr lang="en-GB" dirty="0"/>
            <a:t> to help you.</a:t>
          </a:r>
          <a:endParaRPr lang="en-US" dirty="0"/>
        </a:p>
      </dgm:t>
    </dgm:pt>
    <dgm:pt modelId="{704FA954-72F4-40E0-A756-E7FE7E264E7D}" type="parTrans" cxnId="{10B4FD32-DCFF-48A5-8DF0-CE0EA270F2B9}">
      <dgm:prSet/>
      <dgm:spPr/>
      <dgm:t>
        <a:bodyPr/>
        <a:lstStyle/>
        <a:p>
          <a:endParaRPr lang="en-US"/>
        </a:p>
      </dgm:t>
    </dgm:pt>
    <dgm:pt modelId="{A9B5E54D-D39D-449A-A83E-8F4A2276E5EE}" type="sibTrans" cxnId="{10B4FD32-DCFF-48A5-8DF0-CE0EA270F2B9}">
      <dgm:prSet/>
      <dgm:spPr/>
      <dgm:t>
        <a:bodyPr/>
        <a:lstStyle/>
        <a:p>
          <a:endParaRPr lang="en-US"/>
        </a:p>
      </dgm:t>
    </dgm:pt>
    <dgm:pt modelId="{7D7E9379-12AA-4444-B5C6-101D87B83BDB}">
      <dgm:prSet/>
      <dgm:spPr/>
      <dgm:t>
        <a:bodyPr/>
        <a:lstStyle/>
        <a:p>
          <a:r>
            <a:rPr lang="en-GB"/>
            <a:t>Do your own research!</a:t>
          </a:r>
          <a:endParaRPr lang="en-US"/>
        </a:p>
      </dgm:t>
    </dgm:pt>
    <dgm:pt modelId="{F9AE33C2-8BB7-4CB0-BF10-C3305177AF6C}" type="parTrans" cxnId="{56C612A7-C131-4B6B-A11C-ADF5884EBDF4}">
      <dgm:prSet/>
      <dgm:spPr/>
      <dgm:t>
        <a:bodyPr/>
        <a:lstStyle/>
        <a:p>
          <a:endParaRPr lang="en-US"/>
        </a:p>
      </dgm:t>
    </dgm:pt>
    <dgm:pt modelId="{001C808A-D9F6-47E3-9728-F7A4CC03D85E}" type="sibTrans" cxnId="{56C612A7-C131-4B6B-A11C-ADF5884EBDF4}">
      <dgm:prSet/>
      <dgm:spPr/>
      <dgm:t>
        <a:bodyPr/>
        <a:lstStyle/>
        <a:p>
          <a:endParaRPr lang="en-US"/>
        </a:p>
      </dgm:t>
    </dgm:pt>
    <dgm:pt modelId="{64A585EB-D590-4F42-981B-159A117E8CE4}" type="pres">
      <dgm:prSet presAssocID="{F9967D75-7EAF-4C27-84D0-FA6CE41E4546}" presName="linear" presStyleCnt="0">
        <dgm:presLayoutVars>
          <dgm:animLvl val="lvl"/>
          <dgm:resizeHandles val="exact"/>
        </dgm:presLayoutVars>
      </dgm:prSet>
      <dgm:spPr/>
    </dgm:pt>
    <dgm:pt modelId="{917FBBCE-75D1-4430-94D3-ED576615AF0D}" type="pres">
      <dgm:prSet presAssocID="{109E4071-9EC6-40F5-B2D3-09E951482AB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BDFE19B-F20E-417C-A6DC-7C33608E4B03}" type="pres">
      <dgm:prSet presAssocID="{FCAEB767-9074-49C4-AEA6-BB7CDE07B529}" presName="spacer" presStyleCnt="0"/>
      <dgm:spPr/>
    </dgm:pt>
    <dgm:pt modelId="{777030C5-9DA6-440B-A3B7-08F924DD3BAB}" type="pres">
      <dgm:prSet presAssocID="{29F3FB00-8ACD-4816-BB80-306250E4046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F6624F5-E213-4ED9-A217-E929884C6CC1}" type="pres">
      <dgm:prSet presAssocID="{A9B5E54D-D39D-449A-A83E-8F4A2276E5EE}" presName="spacer" presStyleCnt="0"/>
      <dgm:spPr/>
    </dgm:pt>
    <dgm:pt modelId="{208F97C3-0CD9-4661-8D43-964DFFCA33E7}" type="pres">
      <dgm:prSet presAssocID="{7D7E9379-12AA-4444-B5C6-101D87B83BD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0B4FD32-DCFF-48A5-8DF0-CE0EA270F2B9}" srcId="{F9967D75-7EAF-4C27-84D0-FA6CE41E4546}" destId="{29F3FB00-8ACD-4816-BB80-306250E4046A}" srcOrd="1" destOrd="0" parTransId="{704FA954-72F4-40E0-A756-E7FE7E264E7D}" sibTransId="{A9B5E54D-D39D-449A-A83E-8F4A2276E5EE}"/>
    <dgm:cxn modelId="{36801C56-2D40-4CB7-82FC-820F532A0E40}" type="presOf" srcId="{109E4071-9EC6-40F5-B2D3-09E951482ABC}" destId="{917FBBCE-75D1-4430-94D3-ED576615AF0D}" srcOrd="0" destOrd="0" presId="urn:microsoft.com/office/officeart/2005/8/layout/vList2"/>
    <dgm:cxn modelId="{B12E6458-C8A4-4768-9AEC-F3D43C24B687}" type="presOf" srcId="{7D7E9379-12AA-4444-B5C6-101D87B83BDB}" destId="{208F97C3-0CD9-4661-8D43-964DFFCA33E7}" srcOrd="0" destOrd="0" presId="urn:microsoft.com/office/officeart/2005/8/layout/vList2"/>
    <dgm:cxn modelId="{CF9B9D9D-AECE-43CD-9097-92DE388F3548}" srcId="{F9967D75-7EAF-4C27-84D0-FA6CE41E4546}" destId="{109E4071-9EC6-40F5-B2D3-09E951482ABC}" srcOrd="0" destOrd="0" parTransId="{7577CEED-DE47-42FB-8B3F-16AAA44B0E5C}" sibTransId="{FCAEB767-9074-49C4-AEA6-BB7CDE07B529}"/>
    <dgm:cxn modelId="{56C612A7-C131-4B6B-A11C-ADF5884EBDF4}" srcId="{F9967D75-7EAF-4C27-84D0-FA6CE41E4546}" destId="{7D7E9379-12AA-4444-B5C6-101D87B83BDB}" srcOrd="2" destOrd="0" parTransId="{F9AE33C2-8BB7-4CB0-BF10-C3305177AF6C}" sibTransId="{001C808A-D9F6-47E3-9728-F7A4CC03D85E}"/>
    <dgm:cxn modelId="{EEB25CF2-4839-41DC-B597-26825692F3AE}" type="presOf" srcId="{F9967D75-7EAF-4C27-84D0-FA6CE41E4546}" destId="{64A585EB-D590-4F42-981B-159A117E8CE4}" srcOrd="0" destOrd="0" presId="urn:microsoft.com/office/officeart/2005/8/layout/vList2"/>
    <dgm:cxn modelId="{E3C083F7-D8B2-4EEE-A7BA-6654BFB99E0C}" type="presOf" srcId="{29F3FB00-8ACD-4816-BB80-306250E4046A}" destId="{777030C5-9DA6-440B-A3B7-08F924DD3BAB}" srcOrd="0" destOrd="0" presId="urn:microsoft.com/office/officeart/2005/8/layout/vList2"/>
    <dgm:cxn modelId="{389E2A9A-28CD-4DE9-B3F7-617897843F9B}" type="presParOf" srcId="{64A585EB-D590-4F42-981B-159A117E8CE4}" destId="{917FBBCE-75D1-4430-94D3-ED576615AF0D}" srcOrd="0" destOrd="0" presId="urn:microsoft.com/office/officeart/2005/8/layout/vList2"/>
    <dgm:cxn modelId="{0EF86869-8191-4A7F-99AB-BACAF3DB1A2B}" type="presParOf" srcId="{64A585EB-D590-4F42-981B-159A117E8CE4}" destId="{BBDFE19B-F20E-417C-A6DC-7C33608E4B03}" srcOrd="1" destOrd="0" presId="urn:microsoft.com/office/officeart/2005/8/layout/vList2"/>
    <dgm:cxn modelId="{24CDE304-89A6-4097-B850-357DDFD5D82E}" type="presParOf" srcId="{64A585EB-D590-4F42-981B-159A117E8CE4}" destId="{777030C5-9DA6-440B-A3B7-08F924DD3BAB}" srcOrd="2" destOrd="0" presId="urn:microsoft.com/office/officeart/2005/8/layout/vList2"/>
    <dgm:cxn modelId="{266D91D9-8BFF-4454-A973-34D743E909E4}" type="presParOf" srcId="{64A585EB-D590-4F42-981B-159A117E8CE4}" destId="{2F6624F5-E213-4ED9-A217-E929884C6CC1}" srcOrd="3" destOrd="0" presId="urn:microsoft.com/office/officeart/2005/8/layout/vList2"/>
    <dgm:cxn modelId="{820D1D07-431F-46F3-9EF4-8A6E84AC674A}" type="presParOf" srcId="{64A585EB-D590-4F42-981B-159A117E8CE4}" destId="{208F97C3-0CD9-4661-8D43-964DFFCA33E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0BE721-8D58-4122-90E4-60AAA8B8401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54FF361-F675-42B6-ACCD-422FB9B54B1D}">
      <dgm:prSet/>
      <dgm:spPr/>
      <dgm:t>
        <a:bodyPr/>
        <a:lstStyle/>
        <a:p>
          <a:r>
            <a:rPr lang="en-GB" dirty="0"/>
            <a:t>Reflect on your experience of starting university</a:t>
          </a:r>
          <a:endParaRPr lang="en-US" dirty="0"/>
        </a:p>
      </dgm:t>
    </dgm:pt>
    <dgm:pt modelId="{B657F73E-1A19-4D0B-85EE-FADEA283C02D}" type="parTrans" cxnId="{F5F07AE4-7747-4508-A20D-7EBEC46BCB2E}">
      <dgm:prSet/>
      <dgm:spPr/>
      <dgm:t>
        <a:bodyPr/>
        <a:lstStyle/>
        <a:p>
          <a:endParaRPr lang="en-US"/>
        </a:p>
      </dgm:t>
    </dgm:pt>
    <dgm:pt modelId="{BC1ACFA5-BD2F-4FF7-983E-2A69E7D7BBAA}" type="sibTrans" cxnId="{F5F07AE4-7747-4508-A20D-7EBEC46BCB2E}">
      <dgm:prSet/>
      <dgm:spPr/>
      <dgm:t>
        <a:bodyPr/>
        <a:lstStyle/>
        <a:p>
          <a:endParaRPr lang="en-US"/>
        </a:p>
      </dgm:t>
    </dgm:pt>
    <dgm:pt modelId="{EFE9267E-F5D9-49D9-A7CE-956CC7401BA9}">
      <dgm:prSet/>
      <dgm:spPr/>
      <dgm:t>
        <a:bodyPr/>
        <a:lstStyle/>
        <a:p>
          <a:r>
            <a:rPr lang="en-GB"/>
            <a:t>Getting into a new routine for learning</a:t>
          </a:r>
          <a:endParaRPr lang="en-US"/>
        </a:p>
      </dgm:t>
    </dgm:pt>
    <dgm:pt modelId="{43EFF490-9669-4BB4-ABC7-D508A57558E9}" type="parTrans" cxnId="{B4ABE2C5-BC67-4151-9E77-8A96AE7EF2AB}">
      <dgm:prSet/>
      <dgm:spPr/>
      <dgm:t>
        <a:bodyPr/>
        <a:lstStyle/>
        <a:p>
          <a:endParaRPr lang="en-US"/>
        </a:p>
      </dgm:t>
    </dgm:pt>
    <dgm:pt modelId="{54311E77-5890-4649-8699-F2946E5C764D}" type="sibTrans" cxnId="{B4ABE2C5-BC67-4151-9E77-8A96AE7EF2AB}">
      <dgm:prSet/>
      <dgm:spPr/>
      <dgm:t>
        <a:bodyPr/>
        <a:lstStyle/>
        <a:p>
          <a:endParaRPr lang="en-US"/>
        </a:p>
      </dgm:t>
    </dgm:pt>
    <dgm:pt modelId="{76E4BDE0-B55B-4575-B52F-B7C963C9411D}">
      <dgm:prSet/>
      <dgm:spPr/>
      <dgm:t>
        <a:bodyPr/>
        <a:lstStyle/>
        <a:p>
          <a:r>
            <a:rPr lang="en-GB" dirty="0"/>
            <a:t>Getting used to online learning and online resources</a:t>
          </a:r>
          <a:endParaRPr lang="en-US" dirty="0"/>
        </a:p>
      </dgm:t>
    </dgm:pt>
    <dgm:pt modelId="{B7A82658-6DA7-4D2C-9C75-276E2B58D4A7}" type="parTrans" cxnId="{F8AB0ACA-4207-40C2-A253-390455897237}">
      <dgm:prSet/>
      <dgm:spPr/>
      <dgm:t>
        <a:bodyPr/>
        <a:lstStyle/>
        <a:p>
          <a:endParaRPr lang="en-US"/>
        </a:p>
      </dgm:t>
    </dgm:pt>
    <dgm:pt modelId="{06B37A92-BBFE-476A-A905-EF70572A030F}" type="sibTrans" cxnId="{F8AB0ACA-4207-40C2-A253-390455897237}">
      <dgm:prSet/>
      <dgm:spPr/>
      <dgm:t>
        <a:bodyPr/>
        <a:lstStyle/>
        <a:p>
          <a:endParaRPr lang="en-US"/>
        </a:p>
      </dgm:t>
    </dgm:pt>
    <dgm:pt modelId="{C5D3F99C-29E5-4D3B-A4EE-1EB77C378126}">
      <dgm:prSet/>
      <dgm:spPr/>
      <dgm:t>
        <a:bodyPr/>
        <a:lstStyle/>
        <a:p>
          <a:r>
            <a:rPr lang="en-GB"/>
            <a:t>The process of writing your first assignments</a:t>
          </a:r>
          <a:endParaRPr lang="en-US"/>
        </a:p>
      </dgm:t>
    </dgm:pt>
    <dgm:pt modelId="{63457F3A-1B90-478C-8755-B4C4D6FC070B}" type="parTrans" cxnId="{AA1782E6-4636-4F58-B8EE-298EF344B9BF}">
      <dgm:prSet/>
      <dgm:spPr/>
      <dgm:t>
        <a:bodyPr/>
        <a:lstStyle/>
        <a:p>
          <a:endParaRPr lang="en-US"/>
        </a:p>
      </dgm:t>
    </dgm:pt>
    <dgm:pt modelId="{8A83EA4B-BF39-4A7E-AD7C-B91BCE21CB2D}" type="sibTrans" cxnId="{AA1782E6-4636-4F58-B8EE-298EF344B9BF}">
      <dgm:prSet/>
      <dgm:spPr/>
      <dgm:t>
        <a:bodyPr/>
        <a:lstStyle/>
        <a:p>
          <a:endParaRPr lang="en-US"/>
        </a:p>
      </dgm:t>
    </dgm:pt>
    <dgm:pt modelId="{ABD45C81-C53D-4716-A624-D1A4D1F09E18}">
      <dgm:prSet/>
      <dgm:spPr/>
      <dgm:t>
        <a:bodyPr/>
        <a:lstStyle/>
        <a:p>
          <a:r>
            <a:rPr lang="en-GB" dirty="0"/>
            <a:t>What went well? What didn’t go so well?</a:t>
          </a:r>
          <a:endParaRPr lang="en-US" dirty="0"/>
        </a:p>
      </dgm:t>
    </dgm:pt>
    <dgm:pt modelId="{1F337F4F-BBCD-4846-BAFE-C1F0B60C6404}" type="parTrans" cxnId="{188F7106-D804-451A-8CF6-C9617EA191C7}">
      <dgm:prSet/>
      <dgm:spPr/>
      <dgm:t>
        <a:bodyPr/>
        <a:lstStyle/>
        <a:p>
          <a:endParaRPr lang="en-US"/>
        </a:p>
      </dgm:t>
    </dgm:pt>
    <dgm:pt modelId="{16303CC0-824A-4133-9CD8-A1DEDD27D147}" type="sibTrans" cxnId="{188F7106-D804-451A-8CF6-C9617EA191C7}">
      <dgm:prSet/>
      <dgm:spPr/>
      <dgm:t>
        <a:bodyPr/>
        <a:lstStyle/>
        <a:p>
          <a:endParaRPr lang="en-US"/>
        </a:p>
      </dgm:t>
    </dgm:pt>
    <dgm:pt modelId="{EF4068F6-7F0E-494F-A7A2-F62744AC71FE}">
      <dgm:prSet/>
      <dgm:spPr/>
      <dgm:t>
        <a:bodyPr/>
        <a:lstStyle/>
        <a:p>
          <a:r>
            <a:rPr lang="en-GB"/>
            <a:t>What have you learned?</a:t>
          </a:r>
          <a:endParaRPr lang="en-US"/>
        </a:p>
      </dgm:t>
    </dgm:pt>
    <dgm:pt modelId="{D9656DDC-45B5-44E1-B767-46674B6D3388}" type="parTrans" cxnId="{3F86213E-3DA0-4F1A-8244-9D1ECE9F8CE4}">
      <dgm:prSet/>
      <dgm:spPr/>
      <dgm:t>
        <a:bodyPr/>
        <a:lstStyle/>
        <a:p>
          <a:endParaRPr lang="en-US"/>
        </a:p>
      </dgm:t>
    </dgm:pt>
    <dgm:pt modelId="{D24230E3-C966-4137-9386-5EEAE4DA16A8}" type="sibTrans" cxnId="{3F86213E-3DA0-4F1A-8244-9D1ECE9F8CE4}">
      <dgm:prSet/>
      <dgm:spPr/>
      <dgm:t>
        <a:bodyPr/>
        <a:lstStyle/>
        <a:p>
          <a:endParaRPr lang="en-US"/>
        </a:p>
      </dgm:t>
    </dgm:pt>
    <dgm:pt modelId="{F3F0F27D-61C7-4484-980E-D430DA7E4435}">
      <dgm:prSet/>
      <dgm:spPr/>
      <dgm:t>
        <a:bodyPr/>
        <a:lstStyle/>
        <a:p>
          <a:r>
            <a:rPr lang="en-GB"/>
            <a:t>What will you do differently in future?</a:t>
          </a:r>
          <a:endParaRPr lang="en-US"/>
        </a:p>
      </dgm:t>
    </dgm:pt>
    <dgm:pt modelId="{DC5F4785-133F-41BE-BFDF-A374EFC58513}" type="parTrans" cxnId="{5EF82403-780B-4068-9188-7DA216CB30E7}">
      <dgm:prSet/>
      <dgm:spPr/>
      <dgm:t>
        <a:bodyPr/>
        <a:lstStyle/>
        <a:p>
          <a:endParaRPr lang="en-US"/>
        </a:p>
      </dgm:t>
    </dgm:pt>
    <dgm:pt modelId="{526A4211-30CC-4182-BAD5-DB8B444BA731}" type="sibTrans" cxnId="{5EF82403-780B-4068-9188-7DA216CB30E7}">
      <dgm:prSet/>
      <dgm:spPr/>
      <dgm:t>
        <a:bodyPr/>
        <a:lstStyle/>
        <a:p>
          <a:endParaRPr lang="en-US"/>
        </a:p>
      </dgm:t>
    </dgm:pt>
    <dgm:pt modelId="{CAEB83BF-093D-4B1C-878E-CBF0970B6B9B}" type="pres">
      <dgm:prSet presAssocID="{660BE721-8D58-4122-90E4-60AAA8B84014}" presName="linear" presStyleCnt="0">
        <dgm:presLayoutVars>
          <dgm:animLvl val="lvl"/>
          <dgm:resizeHandles val="exact"/>
        </dgm:presLayoutVars>
      </dgm:prSet>
      <dgm:spPr/>
    </dgm:pt>
    <dgm:pt modelId="{4F1ED107-BE28-4130-A9AC-6AF6DDC6FB3B}" type="pres">
      <dgm:prSet presAssocID="{654FF361-F675-42B6-ACCD-422FB9B54B1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F873899-E99C-4D44-9C18-CFF51F4F4466}" type="pres">
      <dgm:prSet presAssocID="{654FF361-F675-42B6-ACCD-422FB9B54B1D}" presName="childText" presStyleLbl="revTx" presStyleIdx="0" presStyleCnt="1">
        <dgm:presLayoutVars>
          <dgm:bulletEnabled val="1"/>
        </dgm:presLayoutVars>
      </dgm:prSet>
      <dgm:spPr/>
    </dgm:pt>
    <dgm:pt modelId="{4EA77907-448E-44E4-AFE3-9D56110F614C}" type="pres">
      <dgm:prSet presAssocID="{ABD45C81-C53D-4716-A624-D1A4D1F09E1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B5790A4-E672-45ED-8624-ADE3A9DE4C7F}" type="pres">
      <dgm:prSet presAssocID="{16303CC0-824A-4133-9CD8-A1DEDD27D147}" presName="spacer" presStyleCnt="0"/>
      <dgm:spPr/>
    </dgm:pt>
    <dgm:pt modelId="{B71166A7-CA47-49DA-8CE2-A7A6D381C1A6}" type="pres">
      <dgm:prSet presAssocID="{EF4068F6-7F0E-494F-A7A2-F62744AC71F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0B18DD9-3172-4454-8B96-F7D70F8BE9DF}" type="pres">
      <dgm:prSet presAssocID="{D24230E3-C966-4137-9386-5EEAE4DA16A8}" presName="spacer" presStyleCnt="0"/>
      <dgm:spPr/>
    </dgm:pt>
    <dgm:pt modelId="{E0B6A4BB-FF06-4116-9C6E-01CAF378C872}" type="pres">
      <dgm:prSet presAssocID="{F3F0F27D-61C7-4484-980E-D430DA7E443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EF82403-780B-4068-9188-7DA216CB30E7}" srcId="{660BE721-8D58-4122-90E4-60AAA8B84014}" destId="{F3F0F27D-61C7-4484-980E-D430DA7E4435}" srcOrd="3" destOrd="0" parTransId="{DC5F4785-133F-41BE-BFDF-A374EFC58513}" sibTransId="{526A4211-30CC-4182-BAD5-DB8B444BA731}"/>
    <dgm:cxn modelId="{188F7106-D804-451A-8CF6-C9617EA191C7}" srcId="{660BE721-8D58-4122-90E4-60AAA8B84014}" destId="{ABD45C81-C53D-4716-A624-D1A4D1F09E18}" srcOrd="1" destOrd="0" parTransId="{1F337F4F-BBCD-4846-BAFE-C1F0B60C6404}" sibTransId="{16303CC0-824A-4133-9CD8-A1DEDD27D147}"/>
    <dgm:cxn modelId="{FED52109-13B1-49D2-B17C-C0E6401E114A}" type="presOf" srcId="{654FF361-F675-42B6-ACCD-422FB9B54B1D}" destId="{4F1ED107-BE28-4130-A9AC-6AF6DDC6FB3B}" srcOrd="0" destOrd="0" presId="urn:microsoft.com/office/officeart/2005/8/layout/vList2"/>
    <dgm:cxn modelId="{6A926A38-FF47-467B-8760-11DA0BE4E391}" type="presOf" srcId="{C5D3F99C-29E5-4D3B-A4EE-1EB77C378126}" destId="{FF873899-E99C-4D44-9C18-CFF51F4F4466}" srcOrd="0" destOrd="2" presId="urn:microsoft.com/office/officeart/2005/8/layout/vList2"/>
    <dgm:cxn modelId="{3F86213E-3DA0-4F1A-8244-9D1ECE9F8CE4}" srcId="{660BE721-8D58-4122-90E4-60AAA8B84014}" destId="{EF4068F6-7F0E-494F-A7A2-F62744AC71FE}" srcOrd="2" destOrd="0" parTransId="{D9656DDC-45B5-44E1-B767-46674B6D3388}" sibTransId="{D24230E3-C966-4137-9386-5EEAE4DA16A8}"/>
    <dgm:cxn modelId="{BAFBA63F-6D72-4EE1-B6D9-82E12E8EE50E}" type="presOf" srcId="{F3F0F27D-61C7-4484-980E-D430DA7E4435}" destId="{E0B6A4BB-FF06-4116-9C6E-01CAF378C872}" srcOrd="0" destOrd="0" presId="urn:microsoft.com/office/officeart/2005/8/layout/vList2"/>
    <dgm:cxn modelId="{E5EE0E5E-69CD-4D62-B205-42FCF378BEAB}" type="presOf" srcId="{ABD45C81-C53D-4716-A624-D1A4D1F09E18}" destId="{4EA77907-448E-44E4-AFE3-9D56110F614C}" srcOrd="0" destOrd="0" presId="urn:microsoft.com/office/officeart/2005/8/layout/vList2"/>
    <dgm:cxn modelId="{65E6564E-2F7D-4303-8524-C0523755635C}" type="presOf" srcId="{660BE721-8D58-4122-90E4-60AAA8B84014}" destId="{CAEB83BF-093D-4B1C-878E-CBF0970B6B9B}" srcOrd="0" destOrd="0" presId="urn:microsoft.com/office/officeart/2005/8/layout/vList2"/>
    <dgm:cxn modelId="{0A2F0974-401E-46B3-9E1B-D2050EC4CBDF}" type="presOf" srcId="{76E4BDE0-B55B-4575-B52F-B7C963C9411D}" destId="{FF873899-E99C-4D44-9C18-CFF51F4F4466}" srcOrd="0" destOrd="1" presId="urn:microsoft.com/office/officeart/2005/8/layout/vList2"/>
    <dgm:cxn modelId="{B4ABE2C5-BC67-4151-9E77-8A96AE7EF2AB}" srcId="{654FF361-F675-42B6-ACCD-422FB9B54B1D}" destId="{EFE9267E-F5D9-49D9-A7CE-956CC7401BA9}" srcOrd="0" destOrd="0" parTransId="{43EFF490-9669-4BB4-ABC7-D508A57558E9}" sibTransId="{54311E77-5890-4649-8699-F2946E5C764D}"/>
    <dgm:cxn modelId="{F8AB0ACA-4207-40C2-A253-390455897237}" srcId="{654FF361-F675-42B6-ACCD-422FB9B54B1D}" destId="{76E4BDE0-B55B-4575-B52F-B7C963C9411D}" srcOrd="1" destOrd="0" parTransId="{B7A82658-6DA7-4D2C-9C75-276E2B58D4A7}" sibTransId="{06B37A92-BBFE-476A-A905-EF70572A030F}"/>
    <dgm:cxn modelId="{F5F07AE4-7747-4508-A20D-7EBEC46BCB2E}" srcId="{660BE721-8D58-4122-90E4-60AAA8B84014}" destId="{654FF361-F675-42B6-ACCD-422FB9B54B1D}" srcOrd="0" destOrd="0" parTransId="{B657F73E-1A19-4D0B-85EE-FADEA283C02D}" sibTransId="{BC1ACFA5-BD2F-4FF7-983E-2A69E7D7BBAA}"/>
    <dgm:cxn modelId="{AA1782E6-4636-4F58-B8EE-298EF344B9BF}" srcId="{654FF361-F675-42B6-ACCD-422FB9B54B1D}" destId="{C5D3F99C-29E5-4D3B-A4EE-1EB77C378126}" srcOrd="2" destOrd="0" parTransId="{63457F3A-1B90-478C-8755-B4C4D6FC070B}" sibTransId="{8A83EA4B-BF39-4A7E-AD7C-B91BCE21CB2D}"/>
    <dgm:cxn modelId="{BEFC0BE7-72FF-473C-8D06-CC002F42C30D}" type="presOf" srcId="{EFE9267E-F5D9-49D9-A7CE-956CC7401BA9}" destId="{FF873899-E99C-4D44-9C18-CFF51F4F4466}" srcOrd="0" destOrd="0" presId="urn:microsoft.com/office/officeart/2005/8/layout/vList2"/>
    <dgm:cxn modelId="{F4D099FC-3536-4709-ADCB-B4F3ACD5673B}" type="presOf" srcId="{EF4068F6-7F0E-494F-A7A2-F62744AC71FE}" destId="{B71166A7-CA47-49DA-8CE2-A7A6D381C1A6}" srcOrd="0" destOrd="0" presId="urn:microsoft.com/office/officeart/2005/8/layout/vList2"/>
    <dgm:cxn modelId="{339D7B3A-96B3-45ED-8B24-D8DC27B86BBF}" type="presParOf" srcId="{CAEB83BF-093D-4B1C-878E-CBF0970B6B9B}" destId="{4F1ED107-BE28-4130-A9AC-6AF6DDC6FB3B}" srcOrd="0" destOrd="0" presId="urn:microsoft.com/office/officeart/2005/8/layout/vList2"/>
    <dgm:cxn modelId="{FB968976-8969-4057-8F66-3B8F174AC2A0}" type="presParOf" srcId="{CAEB83BF-093D-4B1C-878E-CBF0970B6B9B}" destId="{FF873899-E99C-4D44-9C18-CFF51F4F4466}" srcOrd="1" destOrd="0" presId="urn:microsoft.com/office/officeart/2005/8/layout/vList2"/>
    <dgm:cxn modelId="{F35E21F2-DA8F-457D-A440-5FB0C4212347}" type="presParOf" srcId="{CAEB83BF-093D-4B1C-878E-CBF0970B6B9B}" destId="{4EA77907-448E-44E4-AFE3-9D56110F614C}" srcOrd="2" destOrd="0" presId="urn:microsoft.com/office/officeart/2005/8/layout/vList2"/>
    <dgm:cxn modelId="{20EDAECE-FE17-4F01-9F4A-03327A0A2AFB}" type="presParOf" srcId="{CAEB83BF-093D-4B1C-878E-CBF0970B6B9B}" destId="{6B5790A4-E672-45ED-8624-ADE3A9DE4C7F}" srcOrd="3" destOrd="0" presId="urn:microsoft.com/office/officeart/2005/8/layout/vList2"/>
    <dgm:cxn modelId="{341C927F-9F54-4BEE-8510-F64F43F65BE1}" type="presParOf" srcId="{CAEB83BF-093D-4B1C-878E-CBF0970B6B9B}" destId="{B71166A7-CA47-49DA-8CE2-A7A6D381C1A6}" srcOrd="4" destOrd="0" presId="urn:microsoft.com/office/officeart/2005/8/layout/vList2"/>
    <dgm:cxn modelId="{C466040D-3785-4D48-81DD-23778D0FB46D}" type="presParOf" srcId="{CAEB83BF-093D-4B1C-878E-CBF0970B6B9B}" destId="{F0B18DD9-3172-4454-8B96-F7D70F8BE9DF}" srcOrd="5" destOrd="0" presId="urn:microsoft.com/office/officeart/2005/8/layout/vList2"/>
    <dgm:cxn modelId="{A4D96998-A12F-4337-B001-825C40FFA23E}" type="presParOf" srcId="{CAEB83BF-093D-4B1C-878E-CBF0970B6B9B}" destId="{E0B6A4BB-FF06-4116-9C6E-01CAF378C87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43A51DC-6ED3-415F-98D8-F11F85C0AD8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B013FE2-1902-4CAD-A148-B41CBC7EB7C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u="sng"/>
            <a:t>One list</a:t>
          </a:r>
          <a:r>
            <a:rPr lang="en-GB"/>
            <a:t> at the end of the assignment</a:t>
          </a:r>
          <a:endParaRPr lang="en-US"/>
        </a:p>
      </dgm:t>
    </dgm:pt>
    <dgm:pt modelId="{81ACD5C5-7222-4192-ACC5-1412E68A3A1D}" type="parTrans" cxnId="{FFDF90CD-DD35-47D5-9DDC-2E0448B0F10F}">
      <dgm:prSet/>
      <dgm:spPr/>
      <dgm:t>
        <a:bodyPr/>
        <a:lstStyle/>
        <a:p>
          <a:endParaRPr lang="en-US"/>
        </a:p>
      </dgm:t>
    </dgm:pt>
    <dgm:pt modelId="{DADC2C61-051D-4C4B-9895-B1822B3B93BB}" type="sibTrans" cxnId="{FFDF90CD-DD35-47D5-9DDC-2E0448B0F10F}">
      <dgm:prSet/>
      <dgm:spPr/>
      <dgm:t>
        <a:bodyPr/>
        <a:lstStyle/>
        <a:p>
          <a:endParaRPr lang="en-US"/>
        </a:p>
      </dgm:t>
    </dgm:pt>
    <dgm:pt modelId="{D5B83B39-CC93-4DD8-A31B-D7B2D3A46F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Include all the sources you referenced in all 4 tasks</a:t>
          </a:r>
          <a:endParaRPr lang="en-US" dirty="0"/>
        </a:p>
      </dgm:t>
    </dgm:pt>
    <dgm:pt modelId="{DCC70DF9-14EC-4A98-86D9-0F9E89DDF841}" type="parTrans" cxnId="{8D09C148-709B-478E-8D00-81CE244BD7AB}">
      <dgm:prSet/>
      <dgm:spPr/>
      <dgm:t>
        <a:bodyPr/>
        <a:lstStyle/>
        <a:p>
          <a:endParaRPr lang="en-US"/>
        </a:p>
      </dgm:t>
    </dgm:pt>
    <dgm:pt modelId="{AD312514-E234-4E2B-981E-65C63462D29F}" type="sibTrans" cxnId="{8D09C148-709B-478E-8D00-81CE244BD7AB}">
      <dgm:prSet/>
      <dgm:spPr/>
      <dgm:t>
        <a:bodyPr/>
        <a:lstStyle/>
        <a:p>
          <a:endParaRPr lang="en-US"/>
        </a:p>
      </dgm:t>
    </dgm:pt>
    <dgm:pt modelId="{7C8FD7D9-5ADB-4FAC-BBB5-B16DF1150F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Alphabetical order by author’s last name</a:t>
          </a:r>
          <a:endParaRPr lang="en-US" dirty="0"/>
        </a:p>
      </dgm:t>
    </dgm:pt>
    <dgm:pt modelId="{384B63D9-2998-4AB0-A24B-A14E157C8EF8}" type="parTrans" cxnId="{20A8E50B-A866-40F6-B679-0425972C2138}">
      <dgm:prSet/>
      <dgm:spPr/>
      <dgm:t>
        <a:bodyPr/>
        <a:lstStyle/>
        <a:p>
          <a:endParaRPr lang="en-US"/>
        </a:p>
      </dgm:t>
    </dgm:pt>
    <dgm:pt modelId="{BFAA2208-0FAD-484D-97F4-2ADBDA86106A}" type="sibTrans" cxnId="{20A8E50B-A866-40F6-B679-0425972C2138}">
      <dgm:prSet/>
      <dgm:spPr/>
      <dgm:t>
        <a:bodyPr/>
        <a:lstStyle/>
        <a:p>
          <a:endParaRPr lang="en-US"/>
        </a:p>
      </dgm:t>
    </dgm:pt>
    <dgm:pt modelId="{413EF1F5-7409-436A-B381-78268DBAEA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 the Harvard referencing handbook or the </a:t>
          </a:r>
          <a:r>
            <a:rPr lang="en-GB" i="1"/>
            <a:t>Cite Them Right</a:t>
          </a:r>
          <a:r>
            <a:rPr lang="en-GB"/>
            <a:t> database to help you!</a:t>
          </a:r>
          <a:endParaRPr lang="en-US"/>
        </a:p>
      </dgm:t>
    </dgm:pt>
    <dgm:pt modelId="{1B2F2180-8202-483E-B5C5-EBBADA857D21}" type="parTrans" cxnId="{27C3A4F9-AD5A-4A23-A60F-CC5E455A0DE9}">
      <dgm:prSet/>
      <dgm:spPr/>
      <dgm:t>
        <a:bodyPr/>
        <a:lstStyle/>
        <a:p>
          <a:endParaRPr lang="en-US"/>
        </a:p>
      </dgm:t>
    </dgm:pt>
    <dgm:pt modelId="{BBCDF10B-C6E0-4E0B-803F-57B89845E311}" type="sibTrans" cxnId="{27C3A4F9-AD5A-4A23-A60F-CC5E455A0DE9}">
      <dgm:prSet/>
      <dgm:spPr/>
      <dgm:t>
        <a:bodyPr/>
        <a:lstStyle/>
        <a:p>
          <a:endParaRPr lang="en-US"/>
        </a:p>
      </dgm:t>
    </dgm:pt>
    <dgm:pt modelId="{0A5AD1D5-27B6-4493-BFE6-2DE16F02F5FA}" type="pres">
      <dgm:prSet presAssocID="{C43A51DC-6ED3-415F-98D8-F11F85C0AD81}" presName="root" presStyleCnt="0">
        <dgm:presLayoutVars>
          <dgm:dir/>
          <dgm:resizeHandles val="exact"/>
        </dgm:presLayoutVars>
      </dgm:prSet>
      <dgm:spPr/>
    </dgm:pt>
    <dgm:pt modelId="{637E664E-B479-426D-9D78-9119DE795A52}" type="pres">
      <dgm:prSet presAssocID="{6B013FE2-1902-4CAD-A148-B41CBC7EB7CC}" presName="compNode" presStyleCnt="0"/>
      <dgm:spPr/>
    </dgm:pt>
    <dgm:pt modelId="{5F8079AE-6E83-4719-AA76-B57D23D20F52}" type="pres">
      <dgm:prSet presAssocID="{6B013FE2-1902-4CAD-A148-B41CBC7EB7CC}" presName="bgRect" presStyleLbl="bgShp" presStyleIdx="0" presStyleCnt="4"/>
      <dgm:spPr/>
    </dgm:pt>
    <dgm:pt modelId="{7174AE22-15B4-486A-A0CC-416AC31AE5E8}" type="pres">
      <dgm:prSet presAssocID="{6B013FE2-1902-4CAD-A148-B41CBC7EB7C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4AC10D6-35F9-49FA-9BD4-9E8983CB44AB}" type="pres">
      <dgm:prSet presAssocID="{6B013FE2-1902-4CAD-A148-B41CBC7EB7CC}" presName="spaceRect" presStyleCnt="0"/>
      <dgm:spPr/>
    </dgm:pt>
    <dgm:pt modelId="{373A5C73-2483-4BAD-9F43-9D60E400EB7B}" type="pres">
      <dgm:prSet presAssocID="{6B013FE2-1902-4CAD-A148-B41CBC7EB7CC}" presName="parTx" presStyleLbl="revTx" presStyleIdx="0" presStyleCnt="4">
        <dgm:presLayoutVars>
          <dgm:chMax val="0"/>
          <dgm:chPref val="0"/>
        </dgm:presLayoutVars>
      </dgm:prSet>
      <dgm:spPr/>
    </dgm:pt>
    <dgm:pt modelId="{9ED6D67D-FB5A-4A7B-9DC6-88EBB61331B8}" type="pres">
      <dgm:prSet presAssocID="{DADC2C61-051D-4C4B-9895-B1822B3B93BB}" presName="sibTrans" presStyleCnt="0"/>
      <dgm:spPr/>
    </dgm:pt>
    <dgm:pt modelId="{65D7CB52-9A15-4E40-AE2E-F17C60FF4EFF}" type="pres">
      <dgm:prSet presAssocID="{D5B83B39-CC93-4DD8-A31B-D7B2D3A46F1C}" presName="compNode" presStyleCnt="0"/>
      <dgm:spPr/>
    </dgm:pt>
    <dgm:pt modelId="{BCFA5964-02A5-4142-B325-739CE2B7E655}" type="pres">
      <dgm:prSet presAssocID="{D5B83B39-CC93-4DD8-A31B-D7B2D3A46F1C}" presName="bgRect" presStyleLbl="bgShp" presStyleIdx="1" presStyleCnt="4" custLinFactNeighborY="-24"/>
      <dgm:spPr/>
    </dgm:pt>
    <dgm:pt modelId="{E8F10195-71B9-4321-A48B-AEE0F95AFA64}" type="pres">
      <dgm:prSet presAssocID="{D5B83B39-CC93-4DD8-A31B-D7B2D3A46F1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F0EDEC1-6B23-4D6E-90A9-7DC59533EA70}" type="pres">
      <dgm:prSet presAssocID="{D5B83B39-CC93-4DD8-A31B-D7B2D3A46F1C}" presName="spaceRect" presStyleCnt="0"/>
      <dgm:spPr/>
    </dgm:pt>
    <dgm:pt modelId="{B29E482F-7B3E-450B-83FC-1443F44E5878}" type="pres">
      <dgm:prSet presAssocID="{D5B83B39-CC93-4DD8-A31B-D7B2D3A46F1C}" presName="parTx" presStyleLbl="revTx" presStyleIdx="1" presStyleCnt="4">
        <dgm:presLayoutVars>
          <dgm:chMax val="0"/>
          <dgm:chPref val="0"/>
        </dgm:presLayoutVars>
      </dgm:prSet>
      <dgm:spPr/>
    </dgm:pt>
    <dgm:pt modelId="{410359DA-A181-4A97-ACAA-DA60FDE67803}" type="pres">
      <dgm:prSet presAssocID="{AD312514-E234-4E2B-981E-65C63462D29F}" presName="sibTrans" presStyleCnt="0"/>
      <dgm:spPr/>
    </dgm:pt>
    <dgm:pt modelId="{986B66D4-6718-45E4-8093-8C487179CDB6}" type="pres">
      <dgm:prSet presAssocID="{7C8FD7D9-5ADB-4FAC-BBB5-B16DF1150FC0}" presName="compNode" presStyleCnt="0"/>
      <dgm:spPr/>
    </dgm:pt>
    <dgm:pt modelId="{AA38AA1E-273E-4586-B95F-2E9EB34490F5}" type="pres">
      <dgm:prSet presAssocID="{7C8FD7D9-5ADB-4FAC-BBB5-B16DF1150FC0}" presName="bgRect" presStyleLbl="bgShp" presStyleIdx="2" presStyleCnt="4"/>
      <dgm:spPr/>
    </dgm:pt>
    <dgm:pt modelId="{EAD945F4-C6D4-4A7C-9F30-AB32C24E31D3}" type="pres">
      <dgm:prSet presAssocID="{7C8FD7D9-5ADB-4FAC-BBB5-B16DF1150FC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0B8B169C-8535-49C1-9A80-467CA5D30101}" type="pres">
      <dgm:prSet presAssocID="{7C8FD7D9-5ADB-4FAC-BBB5-B16DF1150FC0}" presName="spaceRect" presStyleCnt="0"/>
      <dgm:spPr/>
    </dgm:pt>
    <dgm:pt modelId="{A0AED3E4-9E0C-4C06-991E-78FD663A6D7A}" type="pres">
      <dgm:prSet presAssocID="{7C8FD7D9-5ADB-4FAC-BBB5-B16DF1150FC0}" presName="parTx" presStyleLbl="revTx" presStyleIdx="2" presStyleCnt="4">
        <dgm:presLayoutVars>
          <dgm:chMax val="0"/>
          <dgm:chPref val="0"/>
        </dgm:presLayoutVars>
      </dgm:prSet>
      <dgm:spPr/>
    </dgm:pt>
    <dgm:pt modelId="{F0CE2EFA-3A02-497C-B8D8-99494DBB3FBD}" type="pres">
      <dgm:prSet presAssocID="{BFAA2208-0FAD-484D-97F4-2ADBDA86106A}" presName="sibTrans" presStyleCnt="0"/>
      <dgm:spPr/>
    </dgm:pt>
    <dgm:pt modelId="{58C57A66-3D65-4965-A82D-69DD49F1F5E9}" type="pres">
      <dgm:prSet presAssocID="{413EF1F5-7409-436A-B381-78268DBAEAAB}" presName="compNode" presStyleCnt="0"/>
      <dgm:spPr/>
    </dgm:pt>
    <dgm:pt modelId="{F221DD93-2DD9-4D57-880A-D37FB1D0A380}" type="pres">
      <dgm:prSet presAssocID="{413EF1F5-7409-436A-B381-78268DBAEAAB}" presName="bgRect" presStyleLbl="bgShp" presStyleIdx="3" presStyleCnt="4"/>
      <dgm:spPr/>
    </dgm:pt>
    <dgm:pt modelId="{4E1F042C-FEBE-46EB-9D60-5712E55C45D5}" type="pres">
      <dgm:prSet presAssocID="{413EF1F5-7409-436A-B381-78268DBAEAA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33A2F645-8D95-4B18-821C-122CC62771CD}" type="pres">
      <dgm:prSet presAssocID="{413EF1F5-7409-436A-B381-78268DBAEAAB}" presName="spaceRect" presStyleCnt="0"/>
      <dgm:spPr/>
    </dgm:pt>
    <dgm:pt modelId="{10913125-96A5-4A74-B406-C09C805FBFF5}" type="pres">
      <dgm:prSet presAssocID="{413EF1F5-7409-436A-B381-78268DBAEAA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0A8E50B-A866-40F6-B679-0425972C2138}" srcId="{C43A51DC-6ED3-415F-98D8-F11F85C0AD81}" destId="{7C8FD7D9-5ADB-4FAC-BBB5-B16DF1150FC0}" srcOrd="2" destOrd="0" parTransId="{384B63D9-2998-4AB0-A24B-A14E157C8EF8}" sibTransId="{BFAA2208-0FAD-484D-97F4-2ADBDA86106A}"/>
    <dgm:cxn modelId="{17FE5F46-576F-4200-BEE1-3FF99A420E1B}" type="presOf" srcId="{6B013FE2-1902-4CAD-A148-B41CBC7EB7CC}" destId="{373A5C73-2483-4BAD-9F43-9D60E400EB7B}" srcOrd="0" destOrd="0" presId="urn:microsoft.com/office/officeart/2018/2/layout/IconVerticalSolidList"/>
    <dgm:cxn modelId="{DDF87368-9F4B-4F36-8C5A-A959EC090449}" type="presOf" srcId="{7C8FD7D9-5ADB-4FAC-BBB5-B16DF1150FC0}" destId="{A0AED3E4-9E0C-4C06-991E-78FD663A6D7A}" srcOrd="0" destOrd="0" presId="urn:microsoft.com/office/officeart/2018/2/layout/IconVerticalSolidList"/>
    <dgm:cxn modelId="{8D09C148-709B-478E-8D00-81CE244BD7AB}" srcId="{C43A51DC-6ED3-415F-98D8-F11F85C0AD81}" destId="{D5B83B39-CC93-4DD8-A31B-D7B2D3A46F1C}" srcOrd="1" destOrd="0" parTransId="{DCC70DF9-14EC-4A98-86D9-0F9E89DDF841}" sibTransId="{AD312514-E234-4E2B-981E-65C63462D29F}"/>
    <dgm:cxn modelId="{2E568D74-FAA2-46E4-A30C-F9FE4AEFFBFE}" type="presOf" srcId="{413EF1F5-7409-436A-B381-78268DBAEAAB}" destId="{10913125-96A5-4A74-B406-C09C805FBFF5}" srcOrd="0" destOrd="0" presId="urn:microsoft.com/office/officeart/2018/2/layout/IconVerticalSolidList"/>
    <dgm:cxn modelId="{D23ECF9D-9249-43C8-82E3-9D53985FF5B9}" type="presOf" srcId="{C43A51DC-6ED3-415F-98D8-F11F85C0AD81}" destId="{0A5AD1D5-27B6-4493-BFE6-2DE16F02F5FA}" srcOrd="0" destOrd="0" presId="urn:microsoft.com/office/officeart/2018/2/layout/IconVerticalSolidList"/>
    <dgm:cxn modelId="{CCDAF0C4-0096-4A80-BDC2-78BB7FBE11CC}" type="presOf" srcId="{D5B83B39-CC93-4DD8-A31B-D7B2D3A46F1C}" destId="{B29E482F-7B3E-450B-83FC-1443F44E5878}" srcOrd="0" destOrd="0" presId="urn:microsoft.com/office/officeart/2018/2/layout/IconVerticalSolidList"/>
    <dgm:cxn modelId="{FFDF90CD-DD35-47D5-9DDC-2E0448B0F10F}" srcId="{C43A51DC-6ED3-415F-98D8-F11F85C0AD81}" destId="{6B013FE2-1902-4CAD-A148-B41CBC7EB7CC}" srcOrd="0" destOrd="0" parTransId="{81ACD5C5-7222-4192-ACC5-1412E68A3A1D}" sibTransId="{DADC2C61-051D-4C4B-9895-B1822B3B93BB}"/>
    <dgm:cxn modelId="{27C3A4F9-AD5A-4A23-A60F-CC5E455A0DE9}" srcId="{C43A51DC-6ED3-415F-98D8-F11F85C0AD81}" destId="{413EF1F5-7409-436A-B381-78268DBAEAAB}" srcOrd="3" destOrd="0" parTransId="{1B2F2180-8202-483E-B5C5-EBBADA857D21}" sibTransId="{BBCDF10B-C6E0-4E0B-803F-57B89845E311}"/>
    <dgm:cxn modelId="{507FCE6C-F3BF-4E40-8C8D-FCA7097F5D7D}" type="presParOf" srcId="{0A5AD1D5-27B6-4493-BFE6-2DE16F02F5FA}" destId="{637E664E-B479-426D-9D78-9119DE795A52}" srcOrd="0" destOrd="0" presId="urn:microsoft.com/office/officeart/2018/2/layout/IconVerticalSolidList"/>
    <dgm:cxn modelId="{739411F9-F12B-4F70-A52A-1D09DD41729E}" type="presParOf" srcId="{637E664E-B479-426D-9D78-9119DE795A52}" destId="{5F8079AE-6E83-4719-AA76-B57D23D20F52}" srcOrd="0" destOrd="0" presId="urn:microsoft.com/office/officeart/2018/2/layout/IconVerticalSolidList"/>
    <dgm:cxn modelId="{168D92EB-796E-4AC0-BAFA-C3F5713A8DE4}" type="presParOf" srcId="{637E664E-B479-426D-9D78-9119DE795A52}" destId="{7174AE22-15B4-486A-A0CC-416AC31AE5E8}" srcOrd="1" destOrd="0" presId="urn:microsoft.com/office/officeart/2018/2/layout/IconVerticalSolidList"/>
    <dgm:cxn modelId="{D4B5E86F-A1DF-4DA6-88B4-CC93EADA70A5}" type="presParOf" srcId="{637E664E-B479-426D-9D78-9119DE795A52}" destId="{24AC10D6-35F9-49FA-9BD4-9E8983CB44AB}" srcOrd="2" destOrd="0" presId="urn:microsoft.com/office/officeart/2018/2/layout/IconVerticalSolidList"/>
    <dgm:cxn modelId="{B0DB0DE4-4637-4D76-8534-9DACD8F2A214}" type="presParOf" srcId="{637E664E-B479-426D-9D78-9119DE795A52}" destId="{373A5C73-2483-4BAD-9F43-9D60E400EB7B}" srcOrd="3" destOrd="0" presId="urn:microsoft.com/office/officeart/2018/2/layout/IconVerticalSolidList"/>
    <dgm:cxn modelId="{498FAAE0-08C2-44B8-AC64-702FEB7AA952}" type="presParOf" srcId="{0A5AD1D5-27B6-4493-BFE6-2DE16F02F5FA}" destId="{9ED6D67D-FB5A-4A7B-9DC6-88EBB61331B8}" srcOrd="1" destOrd="0" presId="urn:microsoft.com/office/officeart/2018/2/layout/IconVerticalSolidList"/>
    <dgm:cxn modelId="{DDD930D6-DB18-4534-85FE-DAA819FBA77F}" type="presParOf" srcId="{0A5AD1D5-27B6-4493-BFE6-2DE16F02F5FA}" destId="{65D7CB52-9A15-4E40-AE2E-F17C60FF4EFF}" srcOrd="2" destOrd="0" presId="urn:microsoft.com/office/officeart/2018/2/layout/IconVerticalSolidList"/>
    <dgm:cxn modelId="{3C991CA6-15F3-474E-8768-AD76FBA9222C}" type="presParOf" srcId="{65D7CB52-9A15-4E40-AE2E-F17C60FF4EFF}" destId="{BCFA5964-02A5-4142-B325-739CE2B7E655}" srcOrd="0" destOrd="0" presId="urn:microsoft.com/office/officeart/2018/2/layout/IconVerticalSolidList"/>
    <dgm:cxn modelId="{4F6363D6-6E24-4BBA-AB3A-5030BE6D93A5}" type="presParOf" srcId="{65D7CB52-9A15-4E40-AE2E-F17C60FF4EFF}" destId="{E8F10195-71B9-4321-A48B-AEE0F95AFA64}" srcOrd="1" destOrd="0" presId="urn:microsoft.com/office/officeart/2018/2/layout/IconVerticalSolidList"/>
    <dgm:cxn modelId="{7F519208-79FF-4309-B0AE-DB85F65CF284}" type="presParOf" srcId="{65D7CB52-9A15-4E40-AE2E-F17C60FF4EFF}" destId="{8F0EDEC1-6B23-4D6E-90A9-7DC59533EA70}" srcOrd="2" destOrd="0" presId="urn:microsoft.com/office/officeart/2018/2/layout/IconVerticalSolidList"/>
    <dgm:cxn modelId="{4EEA7C7E-0C0A-4B4A-91DE-AC9BF2351DCB}" type="presParOf" srcId="{65D7CB52-9A15-4E40-AE2E-F17C60FF4EFF}" destId="{B29E482F-7B3E-450B-83FC-1443F44E5878}" srcOrd="3" destOrd="0" presId="urn:microsoft.com/office/officeart/2018/2/layout/IconVerticalSolidList"/>
    <dgm:cxn modelId="{F77C56AE-A396-40CA-B4D9-BB9F7C75DBE0}" type="presParOf" srcId="{0A5AD1D5-27B6-4493-BFE6-2DE16F02F5FA}" destId="{410359DA-A181-4A97-ACAA-DA60FDE67803}" srcOrd="3" destOrd="0" presId="urn:microsoft.com/office/officeart/2018/2/layout/IconVerticalSolidList"/>
    <dgm:cxn modelId="{8FE4CEB9-2916-4E43-B840-72B64C3CF5AD}" type="presParOf" srcId="{0A5AD1D5-27B6-4493-BFE6-2DE16F02F5FA}" destId="{986B66D4-6718-45E4-8093-8C487179CDB6}" srcOrd="4" destOrd="0" presId="urn:microsoft.com/office/officeart/2018/2/layout/IconVerticalSolidList"/>
    <dgm:cxn modelId="{929AA14E-4288-406C-96CB-377242E9641D}" type="presParOf" srcId="{986B66D4-6718-45E4-8093-8C487179CDB6}" destId="{AA38AA1E-273E-4586-B95F-2E9EB34490F5}" srcOrd="0" destOrd="0" presId="urn:microsoft.com/office/officeart/2018/2/layout/IconVerticalSolidList"/>
    <dgm:cxn modelId="{03859D9A-D651-4B18-B6D3-7E7906DF3473}" type="presParOf" srcId="{986B66D4-6718-45E4-8093-8C487179CDB6}" destId="{EAD945F4-C6D4-4A7C-9F30-AB32C24E31D3}" srcOrd="1" destOrd="0" presId="urn:microsoft.com/office/officeart/2018/2/layout/IconVerticalSolidList"/>
    <dgm:cxn modelId="{57AC533F-FD4C-4CB4-AE73-4840C7E368B5}" type="presParOf" srcId="{986B66D4-6718-45E4-8093-8C487179CDB6}" destId="{0B8B169C-8535-49C1-9A80-467CA5D30101}" srcOrd="2" destOrd="0" presId="urn:microsoft.com/office/officeart/2018/2/layout/IconVerticalSolidList"/>
    <dgm:cxn modelId="{45C7A27D-6555-4706-B0CC-5FF3223E6645}" type="presParOf" srcId="{986B66D4-6718-45E4-8093-8C487179CDB6}" destId="{A0AED3E4-9E0C-4C06-991E-78FD663A6D7A}" srcOrd="3" destOrd="0" presId="urn:microsoft.com/office/officeart/2018/2/layout/IconVerticalSolidList"/>
    <dgm:cxn modelId="{2A37267C-E388-4D7B-BBDB-20C83310A780}" type="presParOf" srcId="{0A5AD1D5-27B6-4493-BFE6-2DE16F02F5FA}" destId="{F0CE2EFA-3A02-497C-B8D8-99494DBB3FBD}" srcOrd="5" destOrd="0" presId="urn:microsoft.com/office/officeart/2018/2/layout/IconVerticalSolidList"/>
    <dgm:cxn modelId="{C88ECCD1-5AE8-48F3-91A7-4D6F35DDAF40}" type="presParOf" srcId="{0A5AD1D5-27B6-4493-BFE6-2DE16F02F5FA}" destId="{58C57A66-3D65-4965-A82D-69DD49F1F5E9}" srcOrd="6" destOrd="0" presId="urn:microsoft.com/office/officeart/2018/2/layout/IconVerticalSolidList"/>
    <dgm:cxn modelId="{EB164B79-3F56-4891-9F59-4C9D1F401AEE}" type="presParOf" srcId="{58C57A66-3D65-4965-A82D-69DD49F1F5E9}" destId="{F221DD93-2DD9-4D57-880A-D37FB1D0A380}" srcOrd="0" destOrd="0" presId="urn:microsoft.com/office/officeart/2018/2/layout/IconVerticalSolidList"/>
    <dgm:cxn modelId="{5899F7B8-5F67-41E4-AADC-E4E127FE89E6}" type="presParOf" srcId="{58C57A66-3D65-4965-A82D-69DD49F1F5E9}" destId="{4E1F042C-FEBE-46EB-9D60-5712E55C45D5}" srcOrd="1" destOrd="0" presId="urn:microsoft.com/office/officeart/2018/2/layout/IconVerticalSolidList"/>
    <dgm:cxn modelId="{FFC423E8-B633-4258-80D5-B0D2B7D7210E}" type="presParOf" srcId="{58C57A66-3D65-4965-A82D-69DD49F1F5E9}" destId="{33A2F645-8D95-4B18-821C-122CC62771CD}" srcOrd="2" destOrd="0" presId="urn:microsoft.com/office/officeart/2018/2/layout/IconVerticalSolidList"/>
    <dgm:cxn modelId="{156BAD9B-D58D-48F1-966B-63C36F4155D9}" type="presParOf" srcId="{58C57A66-3D65-4965-A82D-69DD49F1F5E9}" destId="{10913125-96A5-4A74-B406-C09C805FBFF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Analyse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Consider all aspects of the topic, both positive and negative.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/>
            <a:t>Make comparisons.</a:t>
          </a:r>
          <a:endParaRPr lang="en-US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Assess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Consider the strengths and weaknesses of a concept, or arguments for and against.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 dirty="0"/>
            <a:t>Weigh up the possibilities before reaching a conclusion.</a:t>
          </a:r>
          <a:endParaRPr lang="en-US" dirty="0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499ED6AD-8C84-485B-9516-F5B28FE2E0E0}">
      <dgm:prSet/>
      <dgm:spPr/>
      <dgm:t>
        <a:bodyPr/>
        <a:lstStyle/>
        <a:p>
          <a:r>
            <a:rPr lang="en-US" dirty="0"/>
            <a:t>Alternative words: </a:t>
          </a:r>
          <a:r>
            <a:rPr lang="en-US" b="1" dirty="0"/>
            <a:t>Discuss</a:t>
          </a:r>
          <a:r>
            <a:rPr lang="en-US" b="0" dirty="0"/>
            <a:t>, </a:t>
          </a:r>
          <a:r>
            <a:rPr lang="en-US" b="1" dirty="0"/>
            <a:t>Evaluate</a:t>
          </a:r>
          <a:endParaRPr lang="en-US" dirty="0"/>
        </a:p>
      </dgm:t>
    </dgm:pt>
    <dgm:pt modelId="{DB8E2C72-1A84-443A-A232-F6853943CA5C}" type="parTrans" cxnId="{D0BCAE33-38DB-463F-90C6-8EF5C0D6EBDF}">
      <dgm:prSet/>
      <dgm:spPr/>
      <dgm:t>
        <a:bodyPr/>
        <a:lstStyle/>
        <a:p>
          <a:endParaRPr lang="en-GB"/>
        </a:p>
      </dgm:t>
    </dgm:pt>
    <dgm:pt modelId="{66C2B50F-0036-4325-88F4-3D5F5020947F}" type="sibTrans" cxnId="{D0BCAE33-38DB-463F-90C6-8EF5C0D6EBDF}">
      <dgm:prSet/>
      <dgm:spPr/>
      <dgm:t>
        <a:bodyPr/>
        <a:lstStyle/>
        <a:p>
          <a:endParaRPr lang="en-GB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4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4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3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4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3"/>
      <dgm:spPr/>
    </dgm:pt>
    <dgm:pt modelId="{A41638D1-AF35-4E06-B6BB-07F12191A246}" type="pres">
      <dgm:prSet presAssocID="{A8C2F87F-6EDA-4759-9C24-26A81D3EB491}" presName="vertSpace2b" presStyleCnt="0"/>
      <dgm:spPr/>
    </dgm:pt>
    <dgm:pt modelId="{9CC7478D-78E6-4719-BD27-FEB6DED9B13E}" type="pres">
      <dgm:prSet presAssocID="{499ED6AD-8C84-485B-9516-F5B28FE2E0E0}" presName="horz2" presStyleCnt="0"/>
      <dgm:spPr/>
    </dgm:pt>
    <dgm:pt modelId="{264CEB8C-B286-4C62-93CC-B778910501A5}" type="pres">
      <dgm:prSet presAssocID="{499ED6AD-8C84-485B-9516-F5B28FE2E0E0}" presName="horzSpace2" presStyleCnt="0"/>
      <dgm:spPr/>
    </dgm:pt>
    <dgm:pt modelId="{5C8F96B4-FA6A-4922-9238-BEC631C188C0}" type="pres">
      <dgm:prSet presAssocID="{499ED6AD-8C84-485B-9516-F5B28FE2E0E0}" presName="tx2" presStyleLbl="revTx" presStyleIdx="3" presStyleCnt="4"/>
      <dgm:spPr/>
    </dgm:pt>
    <dgm:pt modelId="{392AC1D8-69A3-4D58-B292-77C2F06268AF}" type="pres">
      <dgm:prSet presAssocID="{499ED6AD-8C84-485B-9516-F5B28FE2E0E0}" presName="vert2" presStyleCnt="0"/>
      <dgm:spPr/>
    </dgm:pt>
    <dgm:pt modelId="{38DE2559-66BA-42FE-8669-B24360D18076}" type="pres">
      <dgm:prSet presAssocID="{499ED6AD-8C84-485B-9516-F5B28FE2E0E0}" presName="thinLine2b" presStyleLbl="callout" presStyleIdx="2" presStyleCnt="3"/>
      <dgm:spPr/>
    </dgm:pt>
    <dgm:pt modelId="{C348B3A6-7E22-43F3-A68A-127E7CF2B93F}" type="pres">
      <dgm:prSet presAssocID="{499ED6AD-8C84-485B-9516-F5B28FE2E0E0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D0BCAE33-38DB-463F-90C6-8EF5C0D6EBDF}" srcId="{160B955A-7D20-4084-95B8-E3800AA5E0D3}" destId="{499ED6AD-8C84-485B-9516-F5B28FE2E0E0}" srcOrd="2" destOrd="0" parTransId="{DB8E2C72-1A84-443A-A232-F6853943CA5C}" sibTransId="{66C2B50F-0036-4325-88F4-3D5F5020947F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E1D0E97C-1C04-43CD-A348-50AD05B6E8F3}" type="presOf" srcId="{499ED6AD-8C84-485B-9516-F5B28FE2E0E0}" destId="{5C8F96B4-FA6A-4922-9238-BEC631C188C0}" srcOrd="0" destOrd="0" presId="urn:microsoft.com/office/officeart/2008/layout/LinedList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  <dgm:cxn modelId="{D4C67D57-16EC-4301-AACD-D213D62F251E}" type="presParOf" srcId="{FC80EABC-7620-4D54-808F-68FF45524787}" destId="{9CC7478D-78E6-4719-BD27-FEB6DED9B13E}" srcOrd="7" destOrd="0" presId="urn:microsoft.com/office/officeart/2008/layout/LinedList"/>
    <dgm:cxn modelId="{680A77FE-AEF5-4987-A64A-9A468FA2D9C8}" type="presParOf" srcId="{9CC7478D-78E6-4719-BD27-FEB6DED9B13E}" destId="{264CEB8C-B286-4C62-93CC-B778910501A5}" srcOrd="0" destOrd="0" presId="urn:microsoft.com/office/officeart/2008/layout/LinedList"/>
    <dgm:cxn modelId="{D9C1EED8-A122-4F62-8E09-D426BF5A6B3A}" type="presParOf" srcId="{9CC7478D-78E6-4719-BD27-FEB6DED9B13E}" destId="{5C8F96B4-FA6A-4922-9238-BEC631C188C0}" srcOrd="1" destOrd="0" presId="urn:microsoft.com/office/officeart/2008/layout/LinedList"/>
    <dgm:cxn modelId="{18A468AE-1F4F-4FA1-AA4B-374AD868FB5E}" type="presParOf" srcId="{9CC7478D-78E6-4719-BD27-FEB6DED9B13E}" destId="{392AC1D8-69A3-4D58-B292-77C2F06268AF}" srcOrd="2" destOrd="0" presId="urn:microsoft.com/office/officeart/2008/layout/LinedList"/>
    <dgm:cxn modelId="{5AECD59B-3CF1-437B-84D5-736DBBAAAE01}" type="presParOf" srcId="{FC80EABC-7620-4D54-808F-68FF45524787}" destId="{38DE2559-66BA-42FE-8669-B24360D18076}" srcOrd="8" destOrd="0" presId="urn:microsoft.com/office/officeart/2008/layout/LinedList"/>
    <dgm:cxn modelId="{3C12EB4D-675A-480A-B65D-3D69A3ECA570}" type="presParOf" srcId="{FC80EABC-7620-4D54-808F-68FF45524787}" destId="{C348B3A6-7E22-43F3-A68A-127E7CF2B93F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Explain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In-depth answer, with a variety of points or reasons.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US" dirty="0"/>
            <a:t>Provide clarity to the reader.</a:t>
          </a:r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Identify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Provide sufficient detail so your reader can recognise your description.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 dirty="0"/>
            <a:t>Alternative word: </a:t>
          </a:r>
          <a:r>
            <a:rPr lang="en-GB" b="1" dirty="0"/>
            <a:t>State.</a:t>
          </a:r>
          <a:endParaRPr lang="en-US" dirty="0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Outline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A brief answer which covers all steps, stages or elements of the topic.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US" dirty="0"/>
            <a:t>You do not need to provide nitty gritty details.</a:t>
          </a:r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52161E56-CC4C-439C-8E12-18553D5D5705}">
      <dgm:prSet/>
      <dgm:spPr/>
      <dgm:t>
        <a:bodyPr/>
        <a:lstStyle/>
        <a:p>
          <a:r>
            <a:rPr lang="en-US" dirty="0"/>
            <a:t>Similar to: </a:t>
          </a:r>
          <a:r>
            <a:rPr lang="en-US" b="1" dirty="0" err="1"/>
            <a:t>Summarise</a:t>
          </a:r>
          <a:r>
            <a:rPr lang="en-US" b="0" dirty="0"/>
            <a:t>.</a:t>
          </a:r>
          <a:endParaRPr lang="en-US" dirty="0"/>
        </a:p>
      </dgm:t>
    </dgm:pt>
    <dgm:pt modelId="{7702AF3F-27C4-43DF-BE82-3D4DC6BB2FA0}" type="parTrans" cxnId="{075406D4-5659-43B2-A3B3-4C88D858EC65}">
      <dgm:prSet/>
      <dgm:spPr/>
    </dgm:pt>
    <dgm:pt modelId="{D5956E2B-920F-4BDB-BA81-EF9880377C68}" type="sibTrans" cxnId="{075406D4-5659-43B2-A3B3-4C88D858EC65}">
      <dgm:prSet/>
      <dgm:spPr/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4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4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3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4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3"/>
      <dgm:spPr/>
    </dgm:pt>
    <dgm:pt modelId="{A41638D1-AF35-4E06-B6BB-07F12191A246}" type="pres">
      <dgm:prSet presAssocID="{A8C2F87F-6EDA-4759-9C24-26A81D3EB491}" presName="vertSpace2b" presStyleCnt="0"/>
      <dgm:spPr/>
    </dgm:pt>
    <dgm:pt modelId="{00CF7F7F-9C7F-4ED2-A490-5370FD286946}" type="pres">
      <dgm:prSet presAssocID="{52161E56-CC4C-439C-8E12-18553D5D5705}" presName="horz2" presStyleCnt="0"/>
      <dgm:spPr/>
    </dgm:pt>
    <dgm:pt modelId="{AE72FACE-F165-402A-B8D4-43E74B6F610E}" type="pres">
      <dgm:prSet presAssocID="{52161E56-CC4C-439C-8E12-18553D5D5705}" presName="horzSpace2" presStyleCnt="0"/>
      <dgm:spPr/>
    </dgm:pt>
    <dgm:pt modelId="{3764D4F0-C832-455C-90A0-DB3D085DAC88}" type="pres">
      <dgm:prSet presAssocID="{52161E56-CC4C-439C-8E12-18553D5D5705}" presName="tx2" presStyleLbl="revTx" presStyleIdx="3" presStyleCnt="4"/>
      <dgm:spPr/>
    </dgm:pt>
    <dgm:pt modelId="{4A7A3C20-0DD1-4D40-9DFF-6BDE2631F87D}" type="pres">
      <dgm:prSet presAssocID="{52161E56-CC4C-439C-8E12-18553D5D5705}" presName="vert2" presStyleCnt="0"/>
      <dgm:spPr/>
    </dgm:pt>
    <dgm:pt modelId="{83790599-1C11-43A1-B44D-2B64B99AEE09}" type="pres">
      <dgm:prSet presAssocID="{52161E56-CC4C-439C-8E12-18553D5D5705}" presName="thinLine2b" presStyleLbl="callout" presStyleIdx="2" presStyleCnt="3"/>
      <dgm:spPr/>
    </dgm:pt>
    <dgm:pt modelId="{75E1A0F3-89D7-4CB4-8ED1-076A243AE45E}" type="pres">
      <dgm:prSet presAssocID="{52161E56-CC4C-439C-8E12-18553D5D5705}" presName="vertSpace2b" presStyleCnt="0"/>
      <dgm:spPr/>
    </dgm:pt>
  </dgm:ptLst>
  <dgm:cxnLst>
    <dgm:cxn modelId="{A8D2550C-8679-4F5C-A004-FA7D066ED73E}" type="presOf" srcId="{52161E56-CC4C-439C-8E12-18553D5D5705}" destId="{3764D4F0-C832-455C-90A0-DB3D085DAC88}" srcOrd="0" destOrd="0" presId="urn:microsoft.com/office/officeart/2008/layout/LinedList"/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075406D4-5659-43B2-A3B3-4C88D858EC65}" srcId="{160B955A-7D20-4084-95B8-E3800AA5E0D3}" destId="{52161E56-CC4C-439C-8E12-18553D5D5705}" srcOrd="2" destOrd="0" parTransId="{7702AF3F-27C4-43DF-BE82-3D4DC6BB2FA0}" sibTransId="{D5956E2B-920F-4BDB-BA81-EF9880377C68}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  <dgm:cxn modelId="{5FCA5764-FEA8-470D-B944-B2C8B53AAA0A}" type="presParOf" srcId="{FC80EABC-7620-4D54-808F-68FF45524787}" destId="{00CF7F7F-9C7F-4ED2-A490-5370FD286946}" srcOrd="7" destOrd="0" presId="urn:microsoft.com/office/officeart/2008/layout/LinedList"/>
    <dgm:cxn modelId="{FB7958B9-9889-4853-BB34-6DAE3D92365E}" type="presParOf" srcId="{00CF7F7F-9C7F-4ED2-A490-5370FD286946}" destId="{AE72FACE-F165-402A-B8D4-43E74B6F610E}" srcOrd="0" destOrd="0" presId="urn:microsoft.com/office/officeart/2008/layout/LinedList"/>
    <dgm:cxn modelId="{D91FDB94-3910-4DD4-A0C0-F6C01DC08B2C}" type="presParOf" srcId="{00CF7F7F-9C7F-4ED2-A490-5370FD286946}" destId="{3764D4F0-C832-455C-90A0-DB3D085DAC88}" srcOrd="1" destOrd="0" presId="urn:microsoft.com/office/officeart/2008/layout/LinedList"/>
    <dgm:cxn modelId="{49F2A6F4-BECE-42D2-9B17-50C7DF2C07DF}" type="presParOf" srcId="{00CF7F7F-9C7F-4ED2-A490-5370FD286946}" destId="{4A7A3C20-0DD1-4D40-9DFF-6BDE2631F87D}" srcOrd="2" destOrd="0" presId="urn:microsoft.com/office/officeart/2008/layout/LinedList"/>
    <dgm:cxn modelId="{A9D74E1B-34C8-4A49-8798-035A18A0B9B2}" type="presParOf" srcId="{FC80EABC-7620-4D54-808F-68FF45524787}" destId="{83790599-1C11-43A1-B44D-2B64B99AEE09}" srcOrd="8" destOrd="0" presId="urn:microsoft.com/office/officeart/2008/layout/LinedList"/>
    <dgm:cxn modelId="{21DA9525-28E4-4F3D-9851-8D8D78BA59A0}" type="presParOf" srcId="{FC80EABC-7620-4D54-808F-68FF45524787}" destId="{75E1A0F3-89D7-4CB4-8ED1-076A243AE45E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Review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Reflect on a particular task, topic, situation and provide your thoughts.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 dirty="0"/>
            <a:t>Include positive and negative aspects.</a:t>
          </a:r>
          <a:endParaRPr lang="en-US" dirty="0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8F32E3C5-A88F-48F5-A9C6-CBE4F3FF2B5D}">
      <dgm:prSet/>
      <dgm:spPr/>
      <dgm:t>
        <a:bodyPr/>
        <a:lstStyle/>
        <a:p>
          <a:r>
            <a:rPr lang="en-US" dirty="0"/>
            <a:t>Similar to: </a:t>
          </a:r>
          <a:r>
            <a:rPr lang="en-US" b="1" dirty="0"/>
            <a:t>Reflect</a:t>
          </a:r>
          <a:r>
            <a:rPr lang="en-US" b="0" dirty="0"/>
            <a:t>.</a:t>
          </a:r>
          <a:endParaRPr lang="en-US" dirty="0"/>
        </a:p>
      </dgm:t>
    </dgm:pt>
    <dgm:pt modelId="{90DC0AC0-88DD-4B44-8D7F-FAD004576A12}" type="parTrans" cxnId="{C258AA40-509F-471D-9D58-5BFDE1249D4E}">
      <dgm:prSet/>
      <dgm:spPr/>
      <dgm:t>
        <a:bodyPr/>
        <a:lstStyle/>
        <a:p>
          <a:endParaRPr lang="en-GB"/>
        </a:p>
      </dgm:t>
    </dgm:pt>
    <dgm:pt modelId="{45123D6B-3393-456D-94E5-8450D3E7B3C0}" type="sibTrans" cxnId="{C258AA40-509F-471D-9D58-5BFDE1249D4E}">
      <dgm:prSet/>
      <dgm:spPr/>
      <dgm:t>
        <a:bodyPr/>
        <a:lstStyle/>
        <a:p>
          <a:endParaRPr lang="en-GB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4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4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3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4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3"/>
      <dgm:spPr/>
    </dgm:pt>
    <dgm:pt modelId="{A41638D1-AF35-4E06-B6BB-07F12191A246}" type="pres">
      <dgm:prSet presAssocID="{A8C2F87F-6EDA-4759-9C24-26A81D3EB491}" presName="vertSpace2b" presStyleCnt="0"/>
      <dgm:spPr/>
    </dgm:pt>
    <dgm:pt modelId="{A391BFB1-E6C6-4026-8A1E-7A3925C7DBF3}" type="pres">
      <dgm:prSet presAssocID="{8F32E3C5-A88F-48F5-A9C6-CBE4F3FF2B5D}" presName="horz2" presStyleCnt="0"/>
      <dgm:spPr/>
    </dgm:pt>
    <dgm:pt modelId="{47DCBBD5-E746-4E78-89B1-69185EB636B2}" type="pres">
      <dgm:prSet presAssocID="{8F32E3C5-A88F-48F5-A9C6-CBE4F3FF2B5D}" presName="horzSpace2" presStyleCnt="0"/>
      <dgm:spPr/>
    </dgm:pt>
    <dgm:pt modelId="{67651CD5-2EFD-49BD-AE8A-55C32A11E47C}" type="pres">
      <dgm:prSet presAssocID="{8F32E3C5-A88F-48F5-A9C6-CBE4F3FF2B5D}" presName="tx2" presStyleLbl="revTx" presStyleIdx="3" presStyleCnt="4"/>
      <dgm:spPr/>
    </dgm:pt>
    <dgm:pt modelId="{263350F2-DA4C-4663-813C-931688B9E0DD}" type="pres">
      <dgm:prSet presAssocID="{8F32E3C5-A88F-48F5-A9C6-CBE4F3FF2B5D}" presName="vert2" presStyleCnt="0"/>
      <dgm:spPr/>
    </dgm:pt>
    <dgm:pt modelId="{4D544065-7D58-43CA-A774-1341435BBB17}" type="pres">
      <dgm:prSet presAssocID="{8F32E3C5-A88F-48F5-A9C6-CBE4F3FF2B5D}" presName="thinLine2b" presStyleLbl="callout" presStyleIdx="2" presStyleCnt="3"/>
      <dgm:spPr/>
    </dgm:pt>
    <dgm:pt modelId="{D1BDE0BB-64D8-4761-914D-9A06FEC44730}" type="pres">
      <dgm:prSet presAssocID="{8F32E3C5-A88F-48F5-A9C6-CBE4F3FF2B5D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C258AA40-509F-471D-9D58-5BFDE1249D4E}" srcId="{160B955A-7D20-4084-95B8-E3800AA5E0D3}" destId="{8F32E3C5-A88F-48F5-A9C6-CBE4F3FF2B5D}" srcOrd="2" destOrd="0" parTransId="{90DC0AC0-88DD-4B44-8D7F-FAD004576A12}" sibTransId="{45123D6B-3393-456D-94E5-8450D3E7B3C0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5EB91DEC-9B30-4C1E-9E74-C55D82BEC7A0}" type="presOf" srcId="{8F32E3C5-A88F-48F5-A9C6-CBE4F3FF2B5D}" destId="{67651CD5-2EFD-49BD-AE8A-55C32A11E47C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  <dgm:cxn modelId="{69D1CBCD-8886-4BEE-8265-F1D4899C679D}" type="presParOf" srcId="{FC80EABC-7620-4D54-808F-68FF45524787}" destId="{A391BFB1-E6C6-4026-8A1E-7A3925C7DBF3}" srcOrd="7" destOrd="0" presId="urn:microsoft.com/office/officeart/2008/layout/LinedList"/>
    <dgm:cxn modelId="{D7438913-A4DA-4D07-ADE2-EC86197EB6E9}" type="presParOf" srcId="{A391BFB1-E6C6-4026-8A1E-7A3925C7DBF3}" destId="{47DCBBD5-E746-4E78-89B1-69185EB636B2}" srcOrd="0" destOrd="0" presId="urn:microsoft.com/office/officeart/2008/layout/LinedList"/>
    <dgm:cxn modelId="{C2D6FA9C-150A-4199-8519-D0EBB9864D95}" type="presParOf" srcId="{A391BFB1-E6C6-4026-8A1E-7A3925C7DBF3}" destId="{67651CD5-2EFD-49BD-AE8A-55C32A11E47C}" srcOrd="1" destOrd="0" presId="urn:microsoft.com/office/officeart/2008/layout/LinedList"/>
    <dgm:cxn modelId="{264E4C24-6358-4E9B-ABE4-41299A64B587}" type="presParOf" srcId="{A391BFB1-E6C6-4026-8A1E-7A3925C7DBF3}" destId="{263350F2-DA4C-4663-813C-931688B9E0DD}" srcOrd="2" destOrd="0" presId="urn:microsoft.com/office/officeart/2008/layout/LinedList"/>
    <dgm:cxn modelId="{00775087-01DF-4D34-84A1-8F0083BDF572}" type="presParOf" srcId="{FC80EABC-7620-4D54-808F-68FF45524787}" destId="{4D544065-7D58-43CA-A774-1341435BBB17}" srcOrd="8" destOrd="0" presId="urn:microsoft.com/office/officeart/2008/layout/LinedList"/>
    <dgm:cxn modelId="{FD338A2B-8DE3-499F-99BE-C1E97071A290}" type="presParOf" srcId="{FC80EABC-7620-4D54-808F-68FF45524787}" destId="{D1BDE0BB-64D8-4761-914D-9A06FEC44730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Summarise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A brief, informative description of an idea, concept, situation or topic.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US" dirty="0"/>
            <a:t>You do not need to provide nitty gritty details.</a:t>
          </a:r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D9A81D5-8FBA-430F-8A5B-4E3C43477A7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67F23ED-291A-4F9E-8DDB-04627F6BE341}">
      <dgm:prSet/>
      <dgm:spPr/>
      <dgm:t>
        <a:bodyPr/>
        <a:lstStyle/>
        <a:p>
          <a:r>
            <a:rPr lang="en-GB"/>
            <a:t>A reflective account?</a:t>
          </a:r>
          <a:endParaRPr lang="en-US"/>
        </a:p>
      </dgm:t>
    </dgm:pt>
    <dgm:pt modelId="{75FD8696-EC1E-4459-AAE9-0A698EF8E3B6}" type="parTrans" cxnId="{64DAB6A0-776B-4FD5-9137-408876CD97E0}">
      <dgm:prSet/>
      <dgm:spPr/>
      <dgm:t>
        <a:bodyPr/>
        <a:lstStyle/>
        <a:p>
          <a:endParaRPr lang="en-US"/>
        </a:p>
      </dgm:t>
    </dgm:pt>
    <dgm:pt modelId="{1FA374F8-7A60-4CA1-9A77-E2F617510FB5}" type="sibTrans" cxnId="{64DAB6A0-776B-4FD5-9137-408876CD97E0}">
      <dgm:prSet/>
      <dgm:spPr/>
      <dgm:t>
        <a:bodyPr/>
        <a:lstStyle/>
        <a:p>
          <a:endParaRPr lang="en-US"/>
        </a:p>
      </dgm:t>
    </dgm:pt>
    <dgm:pt modelId="{D25AE6A7-8143-47D9-843C-5976256E7B37}">
      <dgm:prSet/>
      <dgm:spPr/>
      <dgm:t>
        <a:bodyPr/>
        <a:lstStyle/>
        <a:p>
          <a:r>
            <a:rPr lang="en-GB"/>
            <a:t>An academic essay?</a:t>
          </a:r>
          <a:endParaRPr lang="en-US"/>
        </a:p>
      </dgm:t>
    </dgm:pt>
    <dgm:pt modelId="{A4314B40-8C48-4F62-B576-A9EA055515D6}" type="parTrans" cxnId="{44ABF3B1-46DA-41A4-B7C0-3967DAB94149}">
      <dgm:prSet/>
      <dgm:spPr/>
      <dgm:t>
        <a:bodyPr/>
        <a:lstStyle/>
        <a:p>
          <a:endParaRPr lang="en-US"/>
        </a:p>
      </dgm:t>
    </dgm:pt>
    <dgm:pt modelId="{A9FA9467-FC81-4C42-B612-355D1F01459B}" type="sibTrans" cxnId="{44ABF3B1-46DA-41A4-B7C0-3967DAB94149}">
      <dgm:prSet/>
      <dgm:spPr/>
      <dgm:t>
        <a:bodyPr/>
        <a:lstStyle/>
        <a:p>
          <a:endParaRPr lang="en-US"/>
        </a:p>
      </dgm:t>
    </dgm:pt>
    <dgm:pt modelId="{50618640-8716-484F-A2CA-832A73B441EA}">
      <dgm:prSet/>
      <dgm:spPr/>
      <dgm:t>
        <a:bodyPr/>
        <a:lstStyle/>
        <a:p>
          <a:r>
            <a:rPr lang="en-GB"/>
            <a:t>A presentation?</a:t>
          </a:r>
          <a:endParaRPr lang="en-US"/>
        </a:p>
      </dgm:t>
    </dgm:pt>
    <dgm:pt modelId="{F1695081-4711-43A4-8850-CC0414413E05}" type="parTrans" cxnId="{C994DE1C-8C7D-479D-A85B-E5367D53B94E}">
      <dgm:prSet/>
      <dgm:spPr/>
      <dgm:t>
        <a:bodyPr/>
        <a:lstStyle/>
        <a:p>
          <a:endParaRPr lang="en-US"/>
        </a:p>
      </dgm:t>
    </dgm:pt>
    <dgm:pt modelId="{DC8EF084-A41F-4960-9C33-ADBC42FC03E5}" type="sibTrans" cxnId="{C994DE1C-8C7D-479D-A85B-E5367D53B94E}">
      <dgm:prSet/>
      <dgm:spPr/>
      <dgm:t>
        <a:bodyPr/>
        <a:lstStyle/>
        <a:p>
          <a:endParaRPr lang="en-US"/>
        </a:p>
      </dgm:t>
    </dgm:pt>
    <dgm:pt modelId="{BD025F5E-E1A3-455F-8CA2-2891DB4E22D4}" type="pres">
      <dgm:prSet presAssocID="{8D9A81D5-8FBA-430F-8A5B-4E3C43477A7E}" presName="root" presStyleCnt="0">
        <dgm:presLayoutVars>
          <dgm:dir/>
          <dgm:resizeHandles val="exact"/>
        </dgm:presLayoutVars>
      </dgm:prSet>
      <dgm:spPr/>
    </dgm:pt>
    <dgm:pt modelId="{07AD7820-26F2-4D7D-90B1-1AF9D0C927F3}" type="pres">
      <dgm:prSet presAssocID="{867F23ED-291A-4F9E-8DDB-04627F6BE341}" presName="compNode" presStyleCnt="0"/>
      <dgm:spPr/>
    </dgm:pt>
    <dgm:pt modelId="{85703C75-4CCD-4797-BEA2-915203448201}" type="pres">
      <dgm:prSet presAssocID="{867F23ED-291A-4F9E-8DDB-04627F6BE341}" presName="bgRect" presStyleLbl="bgShp" presStyleIdx="0" presStyleCnt="3"/>
      <dgm:spPr/>
    </dgm:pt>
    <dgm:pt modelId="{ABE474B8-008B-4525-9515-33ACB19CBB5F}" type="pres">
      <dgm:prSet presAssocID="{867F23ED-291A-4F9E-8DDB-04627F6BE34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5B477F5F-92C2-4724-828B-73732FF4DCEB}" type="pres">
      <dgm:prSet presAssocID="{867F23ED-291A-4F9E-8DDB-04627F6BE341}" presName="spaceRect" presStyleCnt="0"/>
      <dgm:spPr/>
    </dgm:pt>
    <dgm:pt modelId="{1AAAFB78-CEC1-46DE-BCCE-8EEE2ACE7DD9}" type="pres">
      <dgm:prSet presAssocID="{867F23ED-291A-4F9E-8DDB-04627F6BE341}" presName="parTx" presStyleLbl="revTx" presStyleIdx="0" presStyleCnt="3">
        <dgm:presLayoutVars>
          <dgm:chMax val="0"/>
          <dgm:chPref val="0"/>
        </dgm:presLayoutVars>
      </dgm:prSet>
      <dgm:spPr/>
    </dgm:pt>
    <dgm:pt modelId="{E8315C84-3E7F-4FDE-AB47-F165255A7171}" type="pres">
      <dgm:prSet presAssocID="{1FA374F8-7A60-4CA1-9A77-E2F617510FB5}" presName="sibTrans" presStyleCnt="0"/>
      <dgm:spPr/>
    </dgm:pt>
    <dgm:pt modelId="{43CDD683-A6F7-42F8-811A-7FC15A548868}" type="pres">
      <dgm:prSet presAssocID="{D25AE6A7-8143-47D9-843C-5976256E7B37}" presName="compNode" presStyleCnt="0"/>
      <dgm:spPr/>
    </dgm:pt>
    <dgm:pt modelId="{EFCF002B-17DD-44E3-A383-80BD5BA2FFCC}" type="pres">
      <dgm:prSet presAssocID="{D25AE6A7-8143-47D9-843C-5976256E7B37}" presName="bgRect" presStyleLbl="bgShp" presStyleIdx="1" presStyleCnt="3"/>
      <dgm:spPr/>
    </dgm:pt>
    <dgm:pt modelId="{F38BE510-AAEF-4D5B-8D57-05A8458A4481}" type="pres">
      <dgm:prSet presAssocID="{D25AE6A7-8143-47D9-843C-5976256E7B3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8DA9CFFF-2A08-416B-81B2-97943DBFC618}" type="pres">
      <dgm:prSet presAssocID="{D25AE6A7-8143-47D9-843C-5976256E7B37}" presName="spaceRect" presStyleCnt="0"/>
      <dgm:spPr/>
    </dgm:pt>
    <dgm:pt modelId="{70058951-0379-4E5B-A95D-E77DE71B06D0}" type="pres">
      <dgm:prSet presAssocID="{D25AE6A7-8143-47D9-843C-5976256E7B37}" presName="parTx" presStyleLbl="revTx" presStyleIdx="1" presStyleCnt="3">
        <dgm:presLayoutVars>
          <dgm:chMax val="0"/>
          <dgm:chPref val="0"/>
        </dgm:presLayoutVars>
      </dgm:prSet>
      <dgm:spPr/>
    </dgm:pt>
    <dgm:pt modelId="{CBBB4C55-F830-494F-A608-A8F2A84D810B}" type="pres">
      <dgm:prSet presAssocID="{A9FA9467-FC81-4C42-B612-355D1F01459B}" presName="sibTrans" presStyleCnt="0"/>
      <dgm:spPr/>
    </dgm:pt>
    <dgm:pt modelId="{D45830FD-78AF-4282-902B-461252560DB5}" type="pres">
      <dgm:prSet presAssocID="{50618640-8716-484F-A2CA-832A73B441EA}" presName="compNode" presStyleCnt="0"/>
      <dgm:spPr/>
    </dgm:pt>
    <dgm:pt modelId="{A417D582-094B-4A33-B426-28694BCF47DF}" type="pres">
      <dgm:prSet presAssocID="{50618640-8716-484F-A2CA-832A73B441EA}" presName="bgRect" presStyleLbl="bgShp" presStyleIdx="2" presStyleCnt="3"/>
      <dgm:spPr/>
    </dgm:pt>
    <dgm:pt modelId="{6FC21B17-8CC4-4AC9-B232-E21AD5784FB9}" type="pres">
      <dgm:prSet presAssocID="{50618640-8716-484F-A2CA-832A73B441E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04F408CC-ABFB-4680-AB57-3EAB74423226}" type="pres">
      <dgm:prSet presAssocID="{50618640-8716-484F-A2CA-832A73B441EA}" presName="spaceRect" presStyleCnt="0"/>
      <dgm:spPr/>
    </dgm:pt>
    <dgm:pt modelId="{2A4E23B7-F768-4EC0-B220-919E1356BF1F}" type="pres">
      <dgm:prSet presAssocID="{50618640-8716-484F-A2CA-832A73B441E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994DE1C-8C7D-479D-A85B-E5367D53B94E}" srcId="{8D9A81D5-8FBA-430F-8A5B-4E3C43477A7E}" destId="{50618640-8716-484F-A2CA-832A73B441EA}" srcOrd="2" destOrd="0" parTransId="{F1695081-4711-43A4-8850-CC0414413E05}" sibTransId="{DC8EF084-A41F-4960-9C33-ADBC42FC03E5}"/>
    <dgm:cxn modelId="{5CCD595F-79C6-4564-9D50-8AC06C0F98FF}" type="presOf" srcId="{50618640-8716-484F-A2CA-832A73B441EA}" destId="{2A4E23B7-F768-4EC0-B220-919E1356BF1F}" srcOrd="0" destOrd="0" presId="urn:microsoft.com/office/officeart/2018/2/layout/IconVerticalSolidList"/>
    <dgm:cxn modelId="{0C72D851-6876-4992-8485-3FC1A18F314B}" type="presOf" srcId="{8D9A81D5-8FBA-430F-8A5B-4E3C43477A7E}" destId="{BD025F5E-E1A3-455F-8CA2-2891DB4E22D4}" srcOrd="0" destOrd="0" presId="urn:microsoft.com/office/officeart/2018/2/layout/IconVerticalSolidList"/>
    <dgm:cxn modelId="{0D98E673-C7F9-4D4F-BE89-849CC2F21F7A}" type="presOf" srcId="{D25AE6A7-8143-47D9-843C-5976256E7B37}" destId="{70058951-0379-4E5B-A95D-E77DE71B06D0}" srcOrd="0" destOrd="0" presId="urn:microsoft.com/office/officeart/2018/2/layout/IconVerticalSolidList"/>
    <dgm:cxn modelId="{64DAB6A0-776B-4FD5-9137-408876CD97E0}" srcId="{8D9A81D5-8FBA-430F-8A5B-4E3C43477A7E}" destId="{867F23ED-291A-4F9E-8DDB-04627F6BE341}" srcOrd="0" destOrd="0" parTransId="{75FD8696-EC1E-4459-AAE9-0A698EF8E3B6}" sibTransId="{1FA374F8-7A60-4CA1-9A77-E2F617510FB5}"/>
    <dgm:cxn modelId="{44ABF3B1-46DA-41A4-B7C0-3967DAB94149}" srcId="{8D9A81D5-8FBA-430F-8A5B-4E3C43477A7E}" destId="{D25AE6A7-8143-47D9-843C-5976256E7B37}" srcOrd="1" destOrd="0" parTransId="{A4314B40-8C48-4F62-B576-A9EA055515D6}" sibTransId="{A9FA9467-FC81-4C42-B612-355D1F01459B}"/>
    <dgm:cxn modelId="{7E9665FA-48F7-4B46-96A4-F80D68EDBEEA}" type="presOf" srcId="{867F23ED-291A-4F9E-8DDB-04627F6BE341}" destId="{1AAAFB78-CEC1-46DE-BCCE-8EEE2ACE7DD9}" srcOrd="0" destOrd="0" presId="urn:microsoft.com/office/officeart/2018/2/layout/IconVerticalSolidList"/>
    <dgm:cxn modelId="{77BFC25D-B496-4DC3-96DF-5FE150C1045D}" type="presParOf" srcId="{BD025F5E-E1A3-455F-8CA2-2891DB4E22D4}" destId="{07AD7820-26F2-4D7D-90B1-1AF9D0C927F3}" srcOrd="0" destOrd="0" presId="urn:microsoft.com/office/officeart/2018/2/layout/IconVerticalSolidList"/>
    <dgm:cxn modelId="{357BDE50-D133-44BB-8D0E-F40D7E8F8FDD}" type="presParOf" srcId="{07AD7820-26F2-4D7D-90B1-1AF9D0C927F3}" destId="{85703C75-4CCD-4797-BEA2-915203448201}" srcOrd="0" destOrd="0" presId="urn:microsoft.com/office/officeart/2018/2/layout/IconVerticalSolidList"/>
    <dgm:cxn modelId="{411455CD-8568-4B3C-BFA8-3A46EAFD5D44}" type="presParOf" srcId="{07AD7820-26F2-4D7D-90B1-1AF9D0C927F3}" destId="{ABE474B8-008B-4525-9515-33ACB19CBB5F}" srcOrd="1" destOrd="0" presId="urn:microsoft.com/office/officeart/2018/2/layout/IconVerticalSolidList"/>
    <dgm:cxn modelId="{B1416EFA-4FB4-4D2E-9C27-E9A2725F1548}" type="presParOf" srcId="{07AD7820-26F2-4D7D-90B1-1AF9D0C927F3}" destId="{5B477F5F-92C2-4724-828B-73732FF4DCEB}" srcOrd="2" destOrd="0" presId="urn:microsoft.com/office/officeart/2018/2/layout/IconVerticalSolidList"/>
    <dgm:cxn modelId="{36CE613F-C0EB-4032-820B-BD46D79D133C}" type="presParOf" srcId="{07AD7820-26F2-4D7D-90B1-1AF9D0C927F3}" destId="{1AAAFB78-CEC1-46DE-BCCE-8EEE2ACE7DD9}" srcOrd="3" destOrd="0" presId="urn:microsoft.com/office/officeart/2018/2/layout/IconVerticalSolidList"/>
    <dgm:cxn modelId="{FCAC686D-F6A1-4888-B14F-D11DD50714C7}" type="presParOf" srcId="{BD025F5E-E1A3-455F-8CA2-2891DB4E22D4}" destId="{E8315C84-3E7F-4FDE-AB47-F165255A7171}" srcOrd="1" destOrd="0" presId="urn:microsoft.com/office/officeart/2018/2/layout/IconVerticalSolidList"/>
    <dgm:cxn modelId="{89A339FF-48CC-41AA-B167-1B81BD1CD720}" type="presParOf" srcId="{BD025F5E-E1A3-455F-8CA2-2891DB4E22D4}" destId="{43CDD683-A6F7-42F8-811A-7FC15A548868}" srcOrd="2" destOrd="0" presId="urn:microsoft.com/office/officeart/2018/2/layout/IconVerticalSolidList"/>
    <dgm:cxn modelId="{312EA387-A563-42BA-9E7C-96A6C7424A3A}" type="presParOf" srcId="{43CDD683-A6F7-42F8-811A-7FC15A548868}" destId="{EFCF002B-17DD-44E3-A383-80BD5BA2FFCC}" srcOrd="0" destOrd="0" presId="urn:microsoft.com/office/officeart/2018/2/layout/IconVerticalSolidList"/>
    <dgm:cxn modelId="{18DF6137-E4B0-4D5D-847A-C832BFE46C80}" type="presParOf" srcId="{43CDD683-A6F7-42F8-811A-7FC15A548868}" destId="{F38BE510-AAEF-4D5B-8D57-05A8458A4481}" srcOrd="1" destOrd="0" presId="urn:microsoft.com/office/officeart/2018/2/layout/IconVerticalSolidList"/>
    <dgm:cxn modelId="{E0694FC1-ABFB-47AA-8D81-5563819DF542}" type="presParOf" srcId="{43CDD683-A6F7-42F8-811A-7FC15A548868}" destId="{8DA9CFFF-2A08-416B-81B2-97943DBFC618}" srcOrd="2" destOrd="0" presId="urn:microsoft.com/office/officeart/2018/2/layout/IconVerticalSolidList"/>
    <dgm:cxn modelId="{BFA32C61-98B9-4493-BCFC-A5C1A924562C}" type="presParOf" srcId="{43CDD683-A6F7-42F8-811A-7FC15A548868}" destId="{70058951-0379-4E5B-A95D-E77DE71B06D0}" srcOrd="3" destOrd="0" presId="urn:microsoft.com/office/officeart/2018/2/layout/IconVerticalSolidList"/>
    <dgm:cxn modelId="{182932F2-4453-47C3-BEA1-4524988A2A33}" type="presParOf" srcId="{BD025F5E-E1A3-455F-8CA2-2891DB4E22D4}" destId="{CBBB4C55-F830-494F-A608-A8F2A84D810B}" srcOrd="3" destOrd="0" presId="urn:microsoft.com/office/officeart/2018/2/layout/IconVerticalSolidList"/>
    <dgm:cxn modelId="{5A8C75BC-0C91-4A6A-BDFE-9A4084CC5290}" type="presParOf" srcId="{BD025F5E-E1A3-455F-8CA2-2891DB4E22D4}" destId="{D45830FD-78AF-4282-902B-461252560DB5}" srcOrd="4" destOrd="0" presId="urn:microsoft.com/office/officeart/2018/2/layout/IconVerticalSolidList"/>
    <dgm:cxn modelId="{C70E1F60-C78F-4295-A0A1-CC03428C8D7C}" type="presParOf" srcId="{D45830FD-78AF-4282-902B-461252560DB5}" destId="{A417D582-094B-4A33-B426-28694BCF47DF}" srcOrd="0" destOrd="0" presId="urn:microsoft.com/office/officeart/2018/2/layout/IconVerticalSolidList"/>
    <dgm:cxn modelId="{3D5A6E4A-A4C7-47A3-89E9-0008F408067C}" type="presParOf" srcId="{D45830FD-78AF-4282-902B-461252560DB5}" destId="{6FC21B17-8CC4-4AC9-B232-E21AD5784FB9}" srcOrd="1" destOrd="0" presId="urn:microsoft.com/office/officeart/2018/2/layout/IconVerticalSolidList"/>
    <dgm:cxn modelId="{541AED8E-7DB2-4AE2-878E-EBAEDB6C634C}" type="presParOf" srcId="{D45830FD-78AF-4282-902B-461252560DB5}" destId="{04F408CC-ABFB-4680-AB57-3EAB74423226}" srcOrd="2" destOrd="0" presId="urn:microsoft.com/office/officeart/2018/2/layout/IconVerticalSolidList"/>
    <dgm:cxn modelId="{CEB494F2-9F69-4053-A846-281508C7B8C6}" type="presParOf" srcId="{D45830FD-78AF-4282-902B-461252560DB5}" destId="{2A4E23B7-F768-4EC0-B220-919E1356BF1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D02EBE6-B787-4009-8002-40C8B107CA85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7EBB04-C80A-4BF9-8CD6-8EC2B90B12E4}">
      <dgm:prSet/>
      <dgm:spPr/>
      <dgm:t>
        <a:bodyPr/>
        <a:lstStyle/>
        <a:p>
          <a:r>
            <a:rPr lang="en-GB"/>
            <a:t>Generated by Turnitin</a:t>
          </a:r>
          <a:endParaRPr lang="en-US"/>
        </a:p>
      </dgm:t>
    </dgm:pt>
    <dgm:pt modelId="{38D7403B-2826-4A28-8078-3E8D653E5EDD}" type="parTrans" cxnId="{7411BDC6-E8A1-4193-8C8C-51310EEB360C}">
      <dgm:prSet/>
      <dgm:spPr/>
      <dgm:t>
        <a:bodyPr/>
        <a:lstStyle/>
        <a:p>
          <a:endParaRPr lang="en-US"/>
        </a:p>
      </dgm:t>
    </dgm:pt>
    <dgm:pt modelId="{4183D9F4-135C-4B3D-9899-0C7805D6760A}" type="sibTrans" cxnId="{7411BDC6-E8A1-4193-8C8C-51310EEB360C}">
      <dgm:prSet/>
      <dgm:spPr/>
      <dgm:t>
        <a:bodyPr/>
        <a:lstStyle/>
        <a:p>
          <a:endParaRPr lang="en-US"/>
        </a:p>
      </dgm:t>
    </dgm:pt>
    <dgm:pt modelId="{D57B6790-E028-4FA8-ACBE-ACC79E71B432}">
      <dgm:prSet/>
      <dgm:spPr/>
      <dgm:t>
        <a:bodyPr/>
        <a:lstStyle/>
        <a:p>
          <a:r>
            <a:rPr lang="en-GB" dirty="0"/>
            <a:t>Indicates how similar your work is to work submitted by other students, or published sources</a:t>
          </a:r>
          <a:endParaRPr lang="en-US" dirty="0"/>
        </a:p>
      </dgm:t>
    </dgm:pt>
    <dgm:pt modelId="{5CF63F8B-6265-4330-80AE-0A23674370E8}" type="parTrans" cxnId="{984441BF-5DCB-4983-9E2B-52FE10FBE87B}">
      <dgm:prSet/>
      <dgm:spPr/>
      <dgm:t>
        <a:bodyPr/>
        <a:lstStyle/>
        <a:p>
          <a:endParaRPr lang="en-US"/>
        </a:p>
      </dgm:t>
    </dgm:pt>
    <dgm:pt modelId="{73234D55-6D9A-4C0C-AA57-005B42050119}" type="sibTrans" cxnId="{984441BF-5DCB-4983-9E2B-52FE10FBE87B}">
      <dgm:prSet/>
      <dgm:spPr/>
      <dgm:t>
        <a:bodyPr/>
        <a:lstStyle/>
        <a:p>
          <a:endParaRPr lang="en-US"/>
        </a:p>
      </dgm:t>
    </dgm:pt>
    <dgm:pt modelId="{D293DDBF-1ACE-4D64-8E51-9B4676CC9510}">
      <dgm:prSet/>
      <dgm:spPr/>
      <dgm:t>
        <a:bodyPr/>
        <a:lstStyle/>
        <a:p>
          <a:r>
            <a:rPr lang="en-GB" dirty="0"/>
            <a:t>Minimise the similarity by:</a:t>
          </a:r>
          <a:endParaRPr lang="en-US" dirty="0"/>
        </a:p>
      </dgm:t>
    </dgm:pt>
    <dgm:pt modelId="{CDE1FA66-209C-49E7-AB3A-8E565497AC28}" type="parTrans" cxnId="{42946851-2C39-4350-B3FE-EB0CB5293E86}">
      <dgm:prSet/>
      <dgm:spPr/>
      <dgm:t>
        <a:bodyPr/>
        <a:lstStyle/>
        <a:p>
          <a:endParaRPr lang="en-US"/>
        </a:p>
      </dgm:t>
    </dgm:pt>
    <dgm:pt modelId="{076B2221-89CD-4933-B501-EC60BC0AC279}" type="sibTrans" cxnId="{42946851-2C39-4350-B3FE-EB0CB5293E86}">
      <dgm:prSet/>
      <dgm:spPr/>
      <dgm:t>
        <a:bodyPr/>
        <a:lstStyle/>
        <a:p>
          <a:endParaRPr lang="en-US"/>
        </a:p>
      </dgm:t>
    </dgm:pt>
    <dgm:pt modelId="{8481CB66-7861-4DCE-8270-14C8FD58DBD7}">
      <dgm:prSet/>
      <dgm:spPr/>
      <dgm:t>
        <a:bodyPr/>
        <a:lstStyle/>
        <a:p>
          <a:r>
            <a:rPr lang="en-GB"/>
            <a:t>Avoiding lots of quotes</a:t>
          </a:r>
          <a:endParaRPr lang="en-US"/>
        </a:p>
      </dgm:t>
    </dgm:pt>
    <dgm:pt modelId="{C76C2A49-3544-4715-A363-16DE1FFAB992}" type="parTrans" cxnId="{B7F4B296-F42D-499E-9995-649A15D59479}">
      <dgm:prSet/>
      <dgm:spPr/>
      <dgm:t>
        <a:bodyPr/>
        <a:lstStyle/>
        <a:p>
          <a:endParaRPr lang="en-US"/>
        </a:p>
      </dgm:t>
    </dgm:pt>
    <dgm:pt modelId="{4439F3D3-37B8-4AC3-ACD3-05EE3ABB69F0}" type="sibTrans" cxnId="{B7F4B296-F42D-499E-9995-649A15D59479}">
      <dgm:prSet/>
      <dgm:spPr/>
      <dgm:t>
        <a:bodyPr/>
        <a:lstStyle/>
        <a:p>
          <a:endParaRPr lang="en-US"/>
        </a:p>
      </dgm:t>
    </dgm:pt>
    <dgm:pt modelId="{E7B54221-96A6-4B6D-8BDC-BADA7AC34145}">
      <dgm:prSet/>
      <dgm:spPr/>
      <dgm:t>
        <a:bodyPr/>
        <a:lstStyle/>
        <a:p>
          <a:r>
            <a:rPr lang="en-GB"/>
            <a:t>Paraphrasing where possible</a:t>
          </a:r>
          <a:endParaRPr lang="en-US"/>
        </a:p>
      </dgm:t>
    </dgm:pt>
    <dgm:pt modelId="{D1934D0A-2D2E-4605-9D1A-FB19294966BF}" type="parTrans" cxnId="{F1FE9B9A-2CFB-4B20-BEAE-18639D460D71}">
      <dgm:prSet/>
      <dgm:spPr/>
      <dgm:t>
        <a:bodyPr/>
        <a:lstStyle/>
        <a:p>
          <a:endParaRPr lang="en-US"/>
        </a:p>
      </dgm:t>
    </dgm:pt>
    <dgm:pt modelId="{2C76068C-7AD5-4F6C-94D5-534FC23ED879}" type="sibTrans" cxnId="{F1FE9B9A-2CFB-4B20-BEAE-18639D460D71}">
      <dgm:prSet/>
      <dgm:spPr/>
      <dgm:t>
        <a:bodyPr/>
        <a:lstStyle/>
        <a:p>
          <a:endParaRPr lang="en-US"/>
        </a:p>
      </dgm:t>
    </dgm:pt>
    <dgm:pt modelId="{080C1A3F-6E77-4E32-94CA-5B103415A160}">
      <dgm:prSet/>
      <dgm:spPr/>
      <dgm:t>
        <a:bodyPr/>
        <a:lstStyle/>
        <a:p>
          <a:r>
            <a:rPr lang="en-GB" dirty="0"/>
            <a:t>Citing your sources</a:t>
          </a:r>
          <a:endParaRPr lang="en-US" dirty="0"/>
        </a:p>
      </dgm:t>
    </dgm:pt>
    <dgm:pt modelId="{5D899929-E133-4E32-8A3E-DC35E98FE86E}" type="parTrans" cxnId="{29D78C83-1FB1-4914-8681-1E24040FD28D}">
      <dgm:prSet/>
      <dgm:spPr/>
      <dgm:t>
        <a:bodyPr/>
        <a:lstStyle/>
        <a:p>
          <a:endParaRPr lang="en-US"/>
        </a:p>
      </dgm:t>
    </dgm:pt>
    <dgm:pt modelId="{23A927D6-1F3C-4A05-AC7F-DD3141E255D2}" type="sibTrans" cxnId="{29D78C83-1FB1-4914-8681-1E24040FD28D}">
      <dgm:prSet/>
      <dgm:spPr/>
      <dgm:t>
        <a:bodyPr/>
        <a:lstStyle/>
        <a:p>
          <a:endParaRPr lang="en-US"/>
        </a:p>
      </dgm:t>
    </dgm:pt>
    <dgm:pt modelId="{C56BF958-B306-4A92-9D8D-685CAA8403F6}" type="pres">
      <dgm:prSet presAssocID="{3D02EBE6-B787-4009-8002-40C8B107CA85}" presName="Name0" presStyleCnt="0">
        <dgm:presLayoutVars>
          <dgm:dir/>
          <dgm:animLvl val="lvl"/>
          <dgm:resizeHandles val="exact"/>
        </dgm:presLayoutVars>
      </dgm:prSet>
      <dgm:spPr/>
    </dgm:pt>
    <dgm:pt modelId="{E450981B-CCFF-4B73-BCB4-37C0C2FD1091}" type="pres">
      <dgm:prSet presAssocID="{D293DDBF-1ACE-4D64-8E51-9B4676CC9510}" presName="boxAndChildren" presStyleCnt="0"/>
      <dgm:spPr/>
    </dgm:pt>
    <dgm:pt modelId="{678059F0-36DE-40AD-A777-0CA65B15B5FF}" type="pres">
      <dgm:prSet presAssocID="{D293DDBF-1ACE-4D64-8E51-9B4676CC9510}" presName="parentTextBox" presStyleLbl="node1" presStyleIdx="0" presStyleCnt="3"/>
      <dgm:spPr/>
    </dgm:pt>
    <dgm:pt modelId="{DA1617EC-8684-4FEF-BB85-E0E01E53C3AB}" type="pres">
      <dgm:prSet presAssocID="{D293DDBF-1ACE-4D64-8E51-9B4676CC9510}" presName="entireBox" presStyleLbl="node1" presStyleIdx="0" presStyleCnt="3"/>
      <dgm:spPr/>
    </dgm:pt>
    <dgm:pt modelId="{6D329DA6-68F1-4A9D-8538-9A160E9C9FBD}" type="pres">
      <dgm:prSet presAssocID="{D293DDBF-1ACE-4D64-8E51-9B4676CC9510}" presName="descendantBox" presStyleCnt="0"/>
      <dgm:spPr/>
    </dgm:pt>
    <dgm:pt modelId="{5EFA536B-F34A-44DE-8BE7-64781DD40589}" type="pres">
      <dgm:prSet presAssocID="{8481CB66-7861-4DCE-8270-14C8FD58DBD7}" presName="childTextBox" presStyleLbl="fgAccFollowNode1" presStyleIdx="0" presStyleCnt="3">
        <dgm:presLayoutVars>
          <dgm:bulletEnabled val="1"/>
        </dgm:presLayoutVars>
      </dgm:prSet>
      <dgm:spPr/>
    </dgm:pt>
    <dgm:pt modelId="{26D3FF54-60B1-4E7D-9C81-DF8117C841CB}" type="pres">
      <dgm:prSet presAssocID="{E7B54221-96A6-4B6D-8BDC-BADA7AC34145}" presName="childTextBox" presStyleLbl="fgAccFollowNode1" presStyleIdx="1" presStyleCnt="3">
        <dgm:presLayoutVars>
          <dgm:bulletEnabled val="1"/>
        </dgm:presLayoutVars>
      </dgm:prSet>
      <dgm:spPr/>
    </dgm:pt>
    <dgm:pt modelId="{2E1E89FC-F9DA-455E-A8C6-4E21C4BC1E85}" type="pres">
      <dgm:prSet presAssocID="{080C1A3F-6E77-4E32-94CA-5B103415A160}" presName="childTextBox" presStyleLbl="fgAccFollowNode1" presStyleIdx="2" presStyleCnt="3">
        <dgm:presLayoutVars>
          <dgm:bulletEnabled val="1"/>
        </dgm:presLayoutVars>
      </dgm:prSet>
      <dgm:spPr/>
    </dgm:pt>
    <dgm:pt modelId="{5A006F39-0989-46F9-A841-40365EDB8BF0}" type="pres">
      <dgm:prSet presAssocID="{73234D55-6D9A-4C0C-AA57-005B42050119}" presName="sp" presStyleCnt="0"/>
      <dgm:spPr/>
    </dgm:pt>
    <dgm:pt modelId="{B8D0EF32-3BCB-4718-89C7-E214D2182668}" type="pres">
      <dgm:prSet presAssocID="{D57B6790-E028-4FA8-ACBE-ACC79E71B432}" presName="arrowAndChildren" presStyleCnt="0"/>
      <dgm:spPr/>
    </dgm:pt>
    <dgm:pt modelId="{700F316A-1EB8-45A5-BA5B-3801EDEBA093}" type="pres">
      <dgm:prSet presAssocID="{D57B6790-E028-4FA8-ACBE-ACC79E71B432}" presName="parentTextArrow" presStyleLbl="node1" presStyleIdx="1" presStyleCnt="3"/>
      <dgm:spPr/>
    </dgm:pt>
    <dgm:pt modelId="{71EBBC63-C10C-4C65-8C51-F31C6F82B3B8}" type="pres">
      <dgm:prSet presAssocID="{4183D9F4-135C-4B3D-9899-0C7805D6760A}" presName="sp" presStyleCnt="0"/>
      <dgm:spPr/>
    </dgm:pt>
    <dgm:pt modelId="{6B37224B-9E8C-407F-89BB-9BC67604C0BE}" type="pres">
      <dgm:prSet presAssocID="{2A7EBB04-C80A-4BF9-8CD6-8EC2B90B12E4}" presName="arrowAndChildren" presStyleCnt="0"/>
      <dgm:spPr/>
    </dgm:pt>
    <dgm:pt modelId="{371B0971-3489-4782-8EF5-F79AD20C2F12}" type="pres">
      <dgm:prSet presAssocID="{2A7EBB04-C80A-4BF9-8CD6-8EC2B90B12E4}" presName="parentTextArrow" presStyleLbl="node1" presStyleIdx="2" presStyleCnt="3"/>
      <dgm:spPr/>
    </dgm:pt>
  </dgm:ptLst>
  <dgm:cxnLst>
    <dgm:cxn modelId="{5CCBD13F-969C-4BD5-86AA-0ED2D2A5CCE4}" type="presOf" srcId="{3D02EBE6-B787-4009-8002-40C8B107CA85}" destId="{C56BF958-B306-4A92-9D8D-685CAA8403F6}" srcOrd="0" destOrd="0" presId="urn:microsoft.com/office/officeart/2005/8/layout/process4"/>
    <dgm:cxn modelId="{84214461-AA66-49DB-8BB2-1446993C0FF9}" type="presOf" srcId="{E7B54221-96A6-4B6D-8BDC-BADA7AC34145}" destId="{26D3FF54-60B1-4E7D-9C81-DF8117C841CB}" srcOrd="0" destOrd="0" presId="urn:microsoft.com/office/officeart/2005/8/layout/process4"/>
    <dgm:cxn modelId="{8E7A826C-0A5C-4686-A41D-52ABAD09F71F}" type="presOf" srcId="{2A7EBB04-C80A-4BF9-8CD6-8EC2B90B12E4}" destId="{371B0971-3489-4782-8EF5-F79AD20C2F12}" srcOrd="0" destOrd="0" presId="urn:microsoft.com/office/officeart/2005/8/layout/process4"/>
    <dgm:cxn modelId="{42946851-2C39-4350-B3FE-EB0CB5293E86}" srcId="{3D02EBE6-B787-4009-8002-40C8B107CA85}" destId="{D293DDBF-1ACE-4D64-8E51-9B4676CC9510}" srcOrd="2" destOrd="0" parTransId="{CDE1FA66-209C-49E7-AB3A-8E565497AC28}" sibTransId="{076B2221-89CD-4933-B501-EC60BC0AC279}"/>
    <dgm:cxn modelId="{D4BE0E77-ACCF-4D5A-A88A-2980C82CDEAB}" type="presOf" srcId="{D293DDBF-1ACE-4D64-8E51-9B4676CC9510}" destId="{DA1617EC-8684-4FEF-BB85-E0E01E53C3AB}" srcOrd="1" destOrd="0" presId="urn:microsoft.com/office/officeart/2005/8/layout/process4"/>
    <dgm:cxn modelId="{29D78C83-1FB1-4914-8681-1E24040FD28D}" srcId="{D293DDBF-1ACE-4D64-8E51-9B4676CC9510}" destId="{080C1A3F-6E77-4E32-94CA-5B103415A160}" srcOrd="2" destOrd="0" parTransId="{5D899929-E133-4E32-8A3E-DC35E98FE86E}" sibTransId="{23A927D6-1F3C-4A05-AC7F-DD3141E255D2}"/>
    <dgm:cxn modelId="{8A6D2485-0CED-434D-9515-840095BD704C}" type="presOf" srcId="{080C1A3F-6E77-4E32-94CA-5B103415A160}" destId="{2E1E89FC-F9DA-455E-A8C6-4E21C4BC1E85}" srcOrd="0" destOrd="0" presId="urn:microsoft.com/office/officeart/2005/8/layout/process4"/>
    <dgm:cxn modelId="{CFE5C293-8EB5-4975-BE36-BF7D18E2C814}" type="presOf" srcId="{8481CB66-7861-4DCE-8270-14C8FD58DBD7}" destId="{5EFA536B-F34A-44DE-8BE7-64781DD40589}" srcOrd="0" destOrd="0" presId="urn:microsoft.com/office/officeart/2005/8/layout/process4"/>
    <dgm:cxn modelId="{B7F4B296-F42D-499E-9995-649A15D59479}" srcId="{D293DDBF-1ACE-4D64-8E51-9B4676CC9510}" destId="{8481CB66-7861-4DCE-8270-14C8FD58DBD7}" srcOrd="0" destOrd="0" parTransId="{C76C2A49-3544-4715-A363-16DE1FFAB992}" sibTransId="{4439F3D3-37B8-4AC3-ACD3-05EE3ABB69F0}"/>
    <dgm:cxn modelId="{F1FE9B9A-2CFB-4B20-BEAE-18639D460D71}" srcId="{D293DDBF-1ACE-4D64-8E51-9B4676CC9510}" destId="{E7B54221-96A6-4B6D-8BDC-BADA7AC34145}" srcOrd="1" destOrd="0" parTransId="{D1934D0A-2D2E-4605-9D1A-FB19294966BF}" sibTransId="{2C76068C-7AD5-4F6C-94D5-534FC23ED879}"/>
    <dgm:cxn modelId="{3A177CB7-A8D7-420A-BE31-FA611AC8FFCD}" type="presOf" srcId="{D293DDBF-1ACE-4D64-8E51-9B4676CC9510}" destId="{678059F0-36DE-40AD-A777-0CA65B15B5FF}" srcOrd="0" destOrd="0" presId="urn:microsoft.com/office/officeart/2005/8/layout/process4"/>
    <dgm:cxn modelId="{984441BF-5DCB-4983-9E2B-52FE10FBE87B}" srcId="{3D02EBE6-B787-4009-8002-40C8B107CA85}" destId="{D57B6790-E028-4FA8-ACBE-ACC79E71B432}" srcOrd="1" destOrd="0" parTransId="{5CF63F8B-6265-4330-80AE-0A23674370E8}" sibTransId="{73234D55-6D9A-4C0C-AA57-005B42050119}"/>
    <dgm:cxn modelId="{7411BDC6-E8A1-4193-8C8C-51310EEB360C}" srcId="{3D02EBE6-B787-4009-8002-40C8B107CA85}" destId="{2A7EBB04-C80A-4BF9-8CD6-8EC2B90B12E4}" srcOrd="0" destOrd="0" parTransId="{38D7403B-2826-4A28-8078-3E8D653E5EDD}" sibTransId="{4183D9F4-135C-4B3D-9899-0C7805D6760A}"/>
    <dgm:cxn modelId="{8693DAED-6C77-4006-9D4C-55FF3FEFE2B0}" type="presOf" srcId="{D57B6790-E028-4FA8-ACBE-ACC79E71B432}" destId="{700F316A-1EB8-45A5-BA5B-3801EDEBA093}" srcOrd="0" destOrd="0" presId="urn:microsoft.com/office/officeart/2005/8/layout/process4"/>
    <dgm:cxn modelId="{3D2D2A87-6AE9-4140-BD18-33213A99E021}" type="presParOf" srcId="{C56BF958-B306-4A92-9D8D-685CAA8403F6}" destId="{E450981B-CCFF-4B73-BCB4-37C0C2FD1091}" srcOrd="0" destOrd="0" presId="urn:microsoft.com/office/officeart/2005/8/layout/process4"/>
    <dgm:cxn modelId="{E2FC708F-AEE7-48EE-92AB-96E085897496}" type="presParOf" srcId="{E450981B-CCFF-4B73-BCB4-37C0C2FD1091}" destId="{678059F0-36DE-40AD-A777-0CA65B15B5FF}" srcOrd="0" destOrd="0" presId="urn:microsoft.com/office/officeart/2005/8/layout/process4"/>
    <dgm:cxn modelId="{A55DD561-CE08-4EA1-9313-AAA581B4FB2F}" type="presParOf" srcId="{E450981B-CCFF-4B73-BCB4-37C0C2FD1091}" destId="{DA1617EC-8684-4FEF-BB85-E0E01E53C3AB}" srcOrd="1" destOrd="0" presId="urn:microsoft.com/office/officeart/2005/8/layout/process4"/>
    <dgm:cxn modelId="{000EEA81-45CC-43F6-8D60-A5A7F426906A}" type="presParOf" srcId="{E450981B-CCFF-4B73-BCB4-37C0C2FD1091}" destId="{6D329DA6-68F1-4A9D-8538-9A160E9C9FBD}" srcOrd="2" destOrd="0" presId="urn:microsoft.com/office/officeart/2005/8/layout/process4"/>
    <dgm:cxn modelId="{0C3BDC71-AD00-4C11-8870-D1DA308D4D41}" type="presParOf" srcId="{6D329DA6-68F1-4A9D-8538-9A160E9C9FBD}" destId="{5EFA536B-F34A-44DE-8BE7-64781DD40589}" srcOrd="0" destOrd="0" presId="urn:microsoft.com/office/officeart/2005/8/layout/process4"/>
    <dgm:cxn modelId="{F5A6709C-8205-448A-BFB9-846603942F1D}" type="presParOf" srcId="{6D329DA6-68F1-4A9D-8538-9A160E9C9FBD}" destId="{26D3FF54-60B1-4E7D-9C81-DF8117C841CB}" srcOrd="1" destOrd="0" presId="urn:microsoft.com/office/officeart/2005/8/layout/process4"/>
    <dgm:cxn modelId="{C16B370F-2FF6-49B9-9BAE-292769809D12}" type="presParOf" srcId="{6D329DA6-68F1-4A9D-8538-9A160E9C9FBD}" destId="{2E1E89FC-F9DA-455E-A8C6-4E21C4BC1E85}" srcOrd="2" destOrd="0" presId="urn:microsoft.com/office/officeart/2005/8/layout/process4"/>
    <dgm:cxn modelId="{85B82822-CFB1-4DC4-B190-6A20E3C0F613}" type="presParOf" srcId="{C56BF958-B306-4A92-9D8D-685CAA8403F6}" destId="{5A006F39-0989-46F9-A841-40365EDB8BF0}" srcOrd="1" destOrd="0" presId="urn:microsoft.com/office/officeart/2005/8/layout/process4"/>
    <dgm:cxn modelId="{B4FFF947-A2DA-44F2-B0CC-2B6DB2F369A1}" type="presParOf" srcId="{C56BF958-B306-4A92-9D8D-685CAA8403F6}" destId="{B8D0EF32-3BCB-4718-89C7-E214D2182668}" srcOrd="2" destOrd="0" presId="urn:microsoft.com/office/officeart/2005/8/layout/process4"/>
    <dgm:cxn modelId="{D6100221-22E7-47B6-B252-4FEBCB6868A9}" type="presParOf" srcId="{B8D0EF32-3BCB-4718-89C7-E214D2182668}" destId="{700F316A-1EB8-45A5-BA5B-3801EDEBA093}" srcOrd="0" destOrd="0" presId="urn:microsoft.com/office/officeart/2005/8/layout/process4"/>
    <dgm:cxn modelId="{4F34EC90-E3AF-499D-B26F-4B026FFFB0FA}" type="presParOf" srcId="{C56BF958-B306-4A92-9D8D-685CAA8403F6}" destId="{71EBBC63-C10C-4C65-8C51-F31C6F82B3B8}" srcOrd="3" destOrd="0" presId="urn:microsoft.com/office/officeart/2005/8/layout/process4"/>
    <dgm:cxn modelId="{36471AB1-2AD1-44EC-B6F7-08B911F223B4}" type="presParOf" srcId="{C56BF958-B306-4A92-9D8D-685CAA8403F6}" destId="{6B37224B-9E8C-407F-89BB-9BC67604C0BE}" srcOrd="4" destOrd="0" presId="urn:microsoft.com/office/officeart/2005/8/layout/process4"/>
    <dgm:cxn modelId="{042E5BDB-8A36-486A-A345-B793E8FA2A67}" type="presParOf" srcId="{6B37224B-9E8C-407F-89BB-9BC67604C0BE}" destId="{371B0971-3489-4782-8EF5-F79AD20C2F1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07589B-20E9-4D63-95E6-6C199408CA42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D206A6-ADDF-473E-97EB-F2F2C1519D9D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5A16FE-C181-4C6E-9781-89F7CD05BE2B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Due Friday 10 March, 23.59pm</a:t>
          </a:r>
          <a:endParaRPr lang="en-US" sz="2200" kern="1200"/>
        </a:p>
      </dsp:txBody>
      <dsp:txXfrm>
        <a:off x="1057183" y="1805"/>
        <a:ext cx="9458416" cy="915310"/>
      </dsp:txXfrm>
    </dsp:sp>
    <dsp:sp modelId="{DB8CA86C-5403-4DA4-A904-4A5B271A7650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2FC0CF-4B44-438B-AC3A-0A5E0DB0092F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C9A147-4AC9-42DA-809E-5A6B0773C996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Made up of 4 tasks</a:t>
          </a:r>
          <a:endParaRPr lang="en-US" sz="2200" kern="1200"/>
        </a:p>
      </dsp:txBody>
      <dsp:txXfrm>
        <a:off x="1057183" y="1145944"/>
        <a:ext cx="9458416" cy="915310"/>
      </dsp:txXfrm>
    </dsp:sp>
    <dsp:sp modelId="{8B6576D9-EA6D-478E-8A42-2DFCDDF10C92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F9BED-265C-47B2-B39C-20B9ECDD1017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DB2281-B750-4D79-B448-3BED25703550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Submit all 4 tasks in </a:t>
          </a:r>
          <a:r>
            <a:rPr lang="en-GB" sz="2200" u="sng" kern="1200"/>
            <a:t>one document</a:t>
          </a:r>
          <a:endParaRPr lang="en-US" sz="2200" kern="1200"/>
        </a:p>
      </dsp:txBody>
      <dsp:txXfrm>
        <a:off x="1057183" y="2290082"/>
        <a:ext cx="9458416" cy="915310"/>
      </dsp:txXfrm>
    </dsp:sp>
    <dsp:sp modelId="{BA19E07B-33EB-4CAB-929E-72F8D6947CC2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CD349B-362E-46B1-B6C4-DE1CC4AA802E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7C1459-73EB-49CE-861F-82F5C8D5A4B9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Include a reference list at the end (we will cover referencing next week)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7FBBCE-75D1-4430-94D3-ED576615AF0D}">
      <dsp:nvSpPr>
        <dsp:cNvPr id="0" name=""/>
        <dsp:cNvSpPr/>
      </dsp:nvSpPr>
      <dsp:spPr>
        <a:xfrm>
          <a:off x="0" y="61824"/>
          <a:ext cx="6263640" cy="173415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What should students do to prepare to start university?</a:t>
          </a:r>
          <a:endParaRPr lang="en-US" sz="3100" kern="1200" dirty="0"/>
        </a:p>
      </dsp:txBody>
      <dsp:txXfrm>
        <a:off x="84655" y="146479"/>
        <a:ext cx="6094330" cy="1564849"/>
      </dsp:txXfrm>
    </dsp:sp>
    <dsp:sp modelId="{777030C5-9DA6-440B-A3B7-08F924DD3BAB}">
      <dsp:nvSpPr>
        <dsp:cNvPr id="0" name=""/>
        <dsp:cNvSpPr/>
      </dsp:nvSpPr>
      <dsp:spPr>
        <a:xfrm>
          <a:off x="0" y="1885264"/>
          <a:ext cx="6263640" cy="1734159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Think about the topics we covered last week. Look at online learning </a:t>
          </a:r>
          <a:r>
            <a:rPr lang="en-GB" sz="3100" b="1" kern="1200" dirty="0"/>
            <a:t>Unit 0</a:t>
          </a:r>
          <a:r>
            <a:rPr lang="en-GB" sz="3100" kern="1200" dirty="0"/>
            <a:t> to help you.</a:t>
          </a:r>
          <a:endParaRPr lang="en-US" sz="3100" kern="1200" dirty="0"/>
        </a:p>
      </dsp:txBody>
      <dsp:txXfrm>
        <a:off x="84655" y="1969919"/>
        <a:ext cx="6094330" cy="1564849"/>
      </dsp:txXfrm>
    </dsp:sp>
    <dsp:sp modelId="{208F97C3-0CD9-4661-8D43-964DFFCA33E7}">
      <dsp:nvSpPr>
        <dsp:cNvPr id="0" name=""/>
        <dsp:cNvSpPr/>
      </dsp:nvSpPr>
      <dsp:spPr>
        <a:xfrm>
          <a:off x="0" y="3708703"/>
          <a:ext cx="6263640" cy="1734159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Do your own research!</a:t>
          </a:r>
          <a:endParaRPr lang="en-US" sz="3100" kern="1200"/>
        </a:p>
      </dsp:txBody>
      <dsp:txXfrm>
        <a:off x="84655" y="3793358"/>
        <a:ext cx="6094330" cy="15648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1ED107-BE28-4130-A9AC-6AF6DDC6FB3B}">
      <dsp:nvSpPr>
        <dsp:cNvPr id="0" name=""/>
        <dsp:cNvSpPr/>
      </dsp:nvSpPr>
      <dsp:spPr>
        <a:xfrm>
          <a:off x="0" y="63973"/>
          <a:ext cx="7559504" cy="1193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Reflect on your experience of starting university</a:t>
          </a:r>
          <a:endParaRPr lang="en-US" sz="3000" kern="1200" dirty="0"/>
        </a:p>
      </dsp:txBody>
      <dsp:txXfrm>
        <a:off x="58257" y="122230"/>
        <a:ext cx="7442990" cy="1076886"/>
      </dsp:txXfrm>
    </dsp:sp>
    <dsp:sp modelId="{FF873899-E99C-4D44-9C18-CFF51F4F4466}">
      <dsp:nvSpPr>
        <dsp:cNvPr id="0" name=""/>
        <dsp:cNvSpPr/>
      </dsp:nvSpPr>
      <dsp:spPr>
        <a:xfrm>
          <a:off x="0" y="1257373"/>
          <a:ext cx="7559504" cy="12109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014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Getting into a new routine for learning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Getting used to online learning and online resources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The process of writing your first assignments</a:t>
          </a:r>
          <a:endParaRPr lang="en-US" sz="2300" kern="1200"/>
        </a:p>
      </dsp:txBody>
      <dsp:txXfrm>
        <a:off x="0" y="1257373"/>
        <a:ext cx="7559504" cy="1210950"/>
      </dsp:txXfrm>
    </dsp:sp>
    <dsp:sp modelId="{4EA77907-448E-44E4-AFE3-9D56110F614C}">
      <dsp:nvSpPr>
        <dsp:cNvPr id="0" name=""/>
        <dsp:cNvSpPr/>
      </dsp:nvSpPr>
      <dsp:spPr>
        <a:xfrm>
          <a:off x="0" y="2468323"/>
          <a:ext cx="7559504" cy="119340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What went well? What didn’t go so well?</a:t>
          </a:r>
          <a:endParaRPr lang="en-US" sz="3000" kern="1200" dirty="0"/>
        </a:p>
      </dsp:txBody>
      <dsp:txXfrm>
        <a:off x="58257" y="2526580"/>
        <a:ext cx="7442990" cy="1076886"/>
      </dsp:txXfrm>
    </dsp:sp>
    <dsp:sp modelId="{B71166A7-CA47-49DA-8CE2-A7A6D381C1A6}">
      <dsp:nvSpPr>
        <dsp:cNvPr id="0" name=""/>
        <dsp:cNvSpPr/>
      </dsp:nvSpPr>
      <dsp:spPr>
        <a:xfrm>
          <a:off x="0" y="3748123"/>
          <a:ext cx="7559504" cy="119340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What have you learned?</a:t>
          </a:r>
          <a:endParaRPr lang="en-US" sz="3000" kern="1200"/>
        </a:p>
      </dsp:txBody>
      <dsp:txXfrm>
        <a:off x="58257" y="3806380"/>
        <a:ext cx="7442990" cy="1076886"/>
      </dsp:txXfrm>
    </dsp:sp>
    <dsp:sp modelId="{E0B6A4BB-FF06-4116-9C6E-01CAF378C872}">
      <dsp:nvSpPr>
        <dsp:cNvPr id="0" name=""/>
        <dsp:cNvSpPr/>
      </dsp:nvSpPr>
      <dsp:spPr>
        <a:xfrm>
          <a:off x="0" y="5027923"/>
          <a:ext cx="7559504" cy="119340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What will you do differently in future?</a:t>
          </a:r>
          <a:endParaRPr lang="en-US" sz="3000" kern="1200"/>
        </a:p>
      </dsp:txBody>
      <dsp:txXfrm>
        <a:off x="58257" y="5086180"/>
        <a:ext cx="7442990" cy="10768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8079AE-6E83-4719-AA76-B57D23D20F52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74AE22-15B4-486A-A0CC-416AC31AE5E8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3A5C73-2483-4BAD-9F43-9D60E400EB7B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u="sng" kern="1200"/>
            <a:t>One list</a:t>
          </a:r>
          <a:r>
            <a:rPr lang="en-GB" sz="2200" kern="1200"/>
            <a:t> at the end of the assignment</a:t>
          </a:r>
          <a:endParaRPr lang="en-US" sz="2200" kern="1200"/>
        </a:p>
      </dsp:txBody>
      <dsp:txXfrm>
        <a:off x="1057183" y="1805"/>
        <a:ext cx="9458416" cy="915310"/>
      </dsp:txXfrm>
    </dsp:sp>
    <dsp:sp modelId="{BCFA5964-02A5-4142-B325-739CE2B7E655}">
      <dsp:nvSpPr>
        <dsp:cNvPr id="0" name=""/>
        <dsp:cNvSpPr/>
      </dsp:nvSpPr>
      <dsp:spPr>
        <a:xfrm>
          <a:off x="0" y="114572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F10195-71B9-4321-A48B-AEE0F95AFA64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9E482F-7B3E-450B-83FC-1443F44E5878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Include all the sources you referenced in all 4 tasks</a:t>
          </a:r>
          <a:endParaRPr lang="en-US" sz="2200" kern="1200" dirty="0"/>
        </a:p>
      </dsp:txBody>
      <dsp:txXfrm>
        <a:off x="1057183" y="1145944"/>
        <a:ext cx="9458416" cy="915310"/>
      </dsp:txXfrm>
    </dsp:sp>
    <dsp:sp modelId="{AA38AA1E-273E-4586-B95F-2E9EB34490F5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D945F4-C6D4-4A7C-9F30-AB32C24E31D3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AED3E4-9E0C-4C06-991E-78FD663A6D7A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Alphabetical order by author’s last name</a:t>
          </a:r>
          <a:endParaRPr lang="en-US" sz="2200" kern="1200" dirty="0"/>
        </a:p>
      </dsp:txBody>
      <dsp:txXfrm>
        <a:off x="1057183" y="2290082"/>
        <a:ext cx="9458416" cy="915310"/>
      </dsp:txXfrm>
    </dsp:sp>
    <dsp:sp modelId="{F221DD93-2DD9-4D57-880A-D37FB1D0A380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1F042C-FEBE-46EB-9D60-5712E55C45D5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913125-96A5-4A74-B406-C09C805FBFF5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Use the Harvard referencing handbook or the </a:t>
          </a:r>
          <a:r>
            <a:rPr lang="en-GB" sz="2200" i="1" kern="1200"/>
            <a:t>Cite Them Right</a:t>
          </a:r>
          <a:r>
            <a:rPr lang="en-GB" sz="2200" kern="1200"/>
            <a:t> database to help you!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14409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Analyse</a:t>
          </a:r>
          <a:endParaRPr lang="en-US" sz="4400" kern="1200" dirty="0"/>
        </a:p>
      </dsp:txBody>
      <dsp:txXfrm>
        <a:off x="0" y="0"/>
        <a:ext cx="2103120" cy="1440990"/>
      </dsp:txXfrm>
    </dsp:sp>
    <dsp:sp modelId="{0DC8AAFD-BDC5-4983-ABD0-284350AD7805}">
      <dsp:nvSpPr>
        <dsp:cNvPr id="0" name=""/>
        <dsp:cNvSpPr/>
      </dsp:nvSpPr>
      <dsp:spPr>
        <a:xfrm>
          <a:off x="2260854" y="33491"/>
          <a:ext cx="8254746" cy="66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Consider all aspects of the topic, both positive and negative.</a:t>
          </a:r>
          <a:endParaRPr lang="en-US" sz="2600" kern="1200" dirty="0"/>
        </a:p>
      </dsp:txBody>
      <dsp:txXfrm>
        <a:off x="2260854" y="33491"/>
        <a:ext cx="8254746" cy="669835"/>
      </dsp:txXfrm>
    </dsp:sp>
    <dsp:sp modelId="{BCBBFC31-5845-4309-BC96-3BC691E652DC}">
      <dsp:nvSpPr>
        <dsp:cNvPr id="0" name=""/>
        <dsp:cNvSpPr/>
      </dsp:nvSpPr>
      <dsp:spPr>
        <a:xfrm>
          <a:off x="2103120" y="70332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736818"/>
          <a:ext cx="8254746" cy="66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Make comparisons.</a:t>
          </a:r>
          <a:endParaRPr lang="en-US" sz="2600" kern="1200"/>
        </a:p>
      </dsp:txBody>
      <dsp:txXfrm>
        <a:off x="2260854" y="736818"/>
        <a:ext cx="8254746" cy="669835"/>
      </dsp:txXfrm>
    </dsp:sp>
    <dsp:sp modelId="{35B205B2-B467-4696-8CB2-4FA176C0F8BE}">
      <dsp:nvSpPr>
        <dsp:cNvPr id="0" name=""/>
        <dsp:cNvSpPr/>
      </dsp:nvSpPr>
      <dsp:spPr>
        <a:xfrm>
          <a:off x="2103120" y="1406653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7255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Assess</a:t>
          </a:r>
          <a:endParaRPr lang="en-US" sz="5100" kern="1200" dirty="0"/>
        </a:p>
      </dsp:txBody>
      <dsp:txXfrm>
        <a:off x="0" y="0"/>
        <a:ext cx="2103120" cy="2725553"/>
      </dsp:txXfrm>
    </dsp:sp>
    <dsp:sp modelId="{0DC8AAFD-BDC5-4983-ABD0-284350AD7805}">
      <dsp:nvSpPr>
        <dsp:cNvPr id="0" name=""/>
        <dsp:cNvSpPr/>
      </dsp:nvSpPr>
      <dsp:spPr>
        <a:xfrm>
          <a:off x="2260854" y="42586"/>
          <a:ext cx="8254746" cy="851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Consider the strengths and weaknesses of a concept, or arguments for and against.</a:t>
          </a:r>
          <a:endParaRPr lang="en-US" sz="2300" kern="1200" dirty="0"/>
        </a:p>
      </dsp:txBody>
      <dsp:txXfrm>
        <a:off x="2260854" y="42586"/>
        <a:ext cx="8254746" cy="851735"/>
      </dsp:txXfrm>
    </dsp:sp>
    <dsp:sp modelId="{BCBBFC31-5845-4309-BC96-3BC691E652DC}">
      <dsp:nvSpPr>
        <dsp:cNvPr id="0" name=""/>
        <dsp:cNvSpPr/>
      </dsp:nvSpPr>
      <dsp:spPr>
        <a:xfrm>
          <a:off x="2103120" y="89432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936908"/>
          <a:ext cx="8254746" cy="851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Weigh up the possibilities before reaching a conclusion.</a:t>
          </a:r>
          <a:endParaRPr lang="en-US" sz="2300" kern="1200" dirty="0"/>
        </a:p>
      </dsp:txBody>
      <dsp:txXfrm>
        <a:off x="2260854" y="936908"/>
        <a:ext cx="8254746" cy="851735"/>
      </dsp:txXfrm>
    </dsp:sp>
    <dsp:sp modelId="{35B205B2-B467-4696-8CB2-4FA176C0F8BE}">
      <dsp:nvSpPr>
        <dsp:cNvPr id="0" name=""/>
        <dsp:cNvSpPr/>
      </dsp:nvSpPr>
      <dsp:spPr>
        <a:xfrm>
          <a:off x="2103120" y="1788644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8F96B4-FA6A-4922-9238-BEC631C188C0}">
      <dsp:nvSpPr>
        <dsp:cNvPr id="0" name=""/>
        <dsp:cNvSpPr/>
      </dsp:nvSpPr>
      <dsp:spPr>
        <a:xfrm>
          <a:off x="2260854" y="1831230"/>
          <a:ext cx="8254746" cy="851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Alternative words: </a:t>
          </a:r>
          <a:r>
            <a:rPr lang="en-US" sz="2300" b="1" kern="1200" dirty="0"/>
            <a:t>Discuss</a:t>
          </a:r>
          <a:r>
            <a:rPr lang="en-US" sz="2300" b="0" kern="1200" dirty="0"/>
            <a:t>, </a:t>
          </a:r>
          <a:r>
            <a:rPr lang="en-US" sz="2300" b="1" kern="1200" dirty="0"/>
            <a:t>Evaluate</a:t>
          </a:r>
          <a:endParaRPr lang="en-US" sz="2300" kern="1200" dirty="0"/>
        </a:p>
      </dsp:txBody>
      <dsp:txXfrm>
        <a:off x="2260854" y="1831230"/>
        <a:ext cx="8254746" cy="851735"/>
      </dsp:txXfrm>
    </dsp:sp>
    <dsp:sp modelId="{38DE2559-66BA-42FE-8669-B24360D18076}">
      <dsp:nvSpPr>
        <dsp:cNvPr id="0" name=""/>
        <dsp:cNvSpPr/>
      </dsp:nvSpPr>
      <dsp:spPr>
        <a:xfrm>
          <a:off x="2103120" y="268296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Explain</a:t>
          </a:r>
          <a:endParaRPr lang="en-US" sz="47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48735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In-depth answer, with a variety of points or reasons.</a:t>
          </a:r>
          <a:endParaRPr lang="en-US" sz="2900" kern="1200" dirty="0"/>
        </a:p>
      </dsp:txBody>
      <dsp:txXfrm>
        <a:off x="2260854" y="48735"/>
        <a:ext cx="8254746" cy="974701"/>
      </dsp:txXfrm>
    </dsp:sp>
    <dsp:sp modelId="{BCBBFC31-5845-4309-BC96-3BC691E652DC}">
      <dsp:nvSpPr>
        <dsp:cNvPr id="0" name=""/>
        <dsp:cNvSpPr/>
      </dsp:nvSpPr>
      <dsp:spPr>
        <a:xfrm>
          <a:off x="2103120" y="102343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1072171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Provide clarity to the reader.</a:t>
          </a:r>
        </a:p>
      </dsp:txBody>
      <dsp:txXfrm>
        <a:off x="2260854" y="1072171"/>
        <a:ext cx="8254746" cy="974701"/>
      </dsp:txXfrm>
    </dsp:sp>
    <dsp:sp modelId="{35B205B2-B467-4696-8CB2-4FA176C0F8BE}">
      <dsp:nvSpPr>
        <dsp:cNvPr id="0" name=""/>
        <dsp:cNvSpPr/>
      </dsp:nvSpPr>
      <dsp:spPr>
        <a:xfrm>
          <a:off x="2103120" y="20468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Identify</a:t>
          </a:r>
          <a:endParaRPr lang="en-US" sz="44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48735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Provide sufficient detail so your reader can recognise your description.</a:t>
          </a:r>
          <a:endParaRPr lang="en-US" sz="2700" kern="1200" dirty="0"/>
        </a:p>
      </dsp:txBody>
      <dsp:txXfrm>
        <a:off x="2260854" y="48735"/>
        <a:ext cx="8254746" cy="974701"/>
      </dsp:txXfrm>
    </dsp:sp>
    <dsp:sp modelId="{BCBBFC31-5845-4309-BC96-3BC691E652DC}">
      <dsp:nvSpPr>
        <dsp:cNvPr id="0" name=""/>
        <dsp:cNvSpPr/>
      </dsp:nvSpPr>
      <dsp:spPr>
        <a:xfrm>
          <a:off x="2103120" y="102343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1072171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Alternative word: </a:t>
          </a:r>
          <a:r>
            <a:rPr lang="en-GB" sz="2700" b="1" kern="1200" dirty="0"/>
            <a:t>State.</a:t>
          </a:r>
          <a:endParaRPr lang="en-US" sz="2700" kern="1200" dirty="0"/>
        </a:p>
      </dsp:txBody>
      <dsp:txXfrm>
        <a:off x="2260854" y="1072171"/>
        <a:ext cx="8254746" cy="974701"/>
      </dsp:txXfrm>
    </dsp:sp>
    <dsp:sp modelId="{35B205B2-B467-4696-8CB2-4FA176C0F8BE}">
      <dsp:nvSpPr>
        <dsp:cNvPr id="0" name=""/>
        <dsp:cNvSpPr/>
      </dsp:nvSpPr>
      <dsp:spPr>
        <a:xfrm>
          <a:off x="2103120" y="20468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 dirty="0"/>
            <a:t>Outline</a:t>
          </a:r>
          <a:endParaRPr lang="en-US" sz="45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32763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 brief answer which covers all steps, stages or elements of the topic.</a:t>
          </a:r>
          <a:endParaRPr lang="en-US" sz="2200" kern="1200" dirty="0"/>
        </a:p>
      </dsp:txBody>
      <dsp:txXfrm>
        <a:off x="2260854" y="32763"/>
        <a:ext cx="8254746" cy="655261"/>
      </dsp:txXfrm>
    </dsp:sp>
    <dsp:sp modelId="{BCBBFC31-5845-4309-BC96-3BC691E652DC}">
      <dsp:nvSpPr>
        <dsp:cNvPr id="0" name=""/>
        <dsp:cNvSpPr/>
      </dsp:nvSpPr>
      <dsp:spPr>
        <a:xfrm>
          <a:off x="2103120" y="688024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720787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You do not need to provide nitty gritty details.</a:t>
          </a:r>
        </a:p>
      </dsp:txBody>
      <dsp:txXfrm>
        <a:off x="2260854" y="720787"/>
        <a:ext cx="8254746" cy="655261"/>
      </dsp:txXfrm>
    </dsp:sp>
    <dsp:sp modelId="{35B205B2-B467-4696-8CB2-4FA176C0F8BE}">
      <dsp:nvSpPr>
        <dsp:cNvPr id="0" name=""/>
        <dsp:cNvSpPr/>
      </dsp:nvSpPr>
      <dsp:spPr>
        <a:xfrm>
          <a:off x="2103120" y="1376048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64D4F0-C832-455C-90A0-DB3D085DAC88}">
      <dsp:nvSpPr>
        <dsp:cNvPr id="0" name=""/>
        <dsp:cNvSpPr/>
      </dsp:nvSpPr>
      <dsp:spPr>
        <a:xfrm>
          <a:off x="2260854" y="1408811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Similar to: </a:t>
          </a:r>
          <a:r>
            <a:rPr lang="en-US" sz="2200" b="1" kern="1200" dirty="0" err="1"/>
            <a:t>Summarise</a:t>
          </a:r>
          <a:r>
            <a:rPr lang="en-US" sz="2200" b="0" kern="1200" dirty="0"/>
            <a:t>.</a:t>
          </a:r>
          <a:endParaRPr lang="en-US" sz="2200" kern="1200" dirty="0"/>
        </a:p>
      </dsp:txBody>
      <dsp:txXfrm>
        <a:off x="2260854" y="1408811"/>
        <a:ext cx="8254746" cy="655261"/>
      </dsp:txXfrm>
    </dsp:sp>
    <dsp:sp modelId="{83790599-1C11-43A1-B44D-2B64B99AEE09}">
      <dsp:nvSpPr>
        <dsp:cNvPr id="0" name=""/>
        <dsp:cNvSpPr/>
      </dsp:nvSpPr>
      <dsp:spPr>
        <a:xfrm>
          <a:off x="2103120" y="20640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Review</a:t>
          </a:r>
          <a:endParaRPr lang="en-US" sz="47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32763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Reflect on a particular task, topic, situation and provide your thoughts.</a:t>
          </a:r>
          <a:endParaRPr lang="en-US" sz="2200" kern="1200" dirty="0"/>
        </a:p>
      </dsp:txBody>
      <dsp:txXfrm>
        <a:off x="2260854" y="32763"/>
        <a:ext cx="8254746" cy="655261"/>
      </dsp:txXfrm>
    </dsp:sp>
    <dsp:sp modelId="{BCBBFC31-5845-4309-BC96-3BC691E652DC}">
      <dsp:nvSpPr>
        <dsp:cNvPr id="0" name=""/>
        <dsp:cNvSpPr/>
      </dsp:nvSpPr>
      <dsp:spPr>
        <a:xfrm>
          <a:off x="2103120" y="688024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720787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Include positive and negative aspects.</a:t>
          </a:r>
          <a:endParaRPr lang="en-US" sz="2200" kern="1200" dirty="0"/>
        </a:p>
      </dsp:txBody>
      <dsp:txXfrm>
        <a:off x="2260854" y="720787"/>
        <a:ext cx="8254746" cy="655261"/>
      </dsp:txXfrm>
    </dsp:sp>
    <dsp:sp modelId="{35B205B2-B467-4696-8CB2-4FA176C0F8BE}">
      <dsp:nvSpPr>
        <dsp:cNvPr id="0" name=""/>
        <dsp:cNvSpPr/>
      </dsp:nvSpPr>
      <dsp:spPr>
        <a:xfrm>
          <a:off x="2103120" y="1376048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651CD5-2EFD-49BD-AE8A-55C32A11E47C}">
      <dsp:nvSpPr>
        <dsp:cNvPr id="0" name=""/>
        <dsp:cNvSpPr/>
      </dsp:nvSpPr>
      <dsp:spPr>
        <a:xfrm>
          <a:off x="2260854" y="1408811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Similar to: </a:t>
          </a:r>
          <a:r>
            <a:rPr lang="en-US" sz="2200" b="1" kern="1200" dirty="0"/>
            <a:t>Reflect</a:t>
          </a:r>
          <a:r>
            <a:rPr lang="en-US" sz="2200" b="0" kern="1200" dirty="0"/>
            <a:t>.</a:t>
          </a:r>
          <a:endParaRPr lang="en-US" sz="2200" kern="1200" dirty="0"/>
        </a:p>
      </dsp:txBody>
      <dsp:txXfrm>
        <a:off x="2260854" y="1408811"/>
        <a:ext cx="8254746" cy="655261"/>
      </dsp:txXfrm>
    </dsp:sp>
    <dsp:sp modelId="{4D544065-7D58-43CA-A774-1341435BBB17}">
      <dsp:nvSpPr>
        <dsp:cNvPr id="0" name=""/>
        <dsp:cNvSpPr/>
      </dsp:nvSpPr>
      <dsp:spPr>
        <a:xfrm>
          <a:off x="2103120" y="20640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Summarise</a:t>
          </a:r>
          <a:endParaRPr lang="en-US" sz="32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48735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 brief, informative description of an idea, concept, situation or topic.</a:t>
          </a:r>
          <a:endParaRPr lang="en-US" sz="2700" kern="1200" dirty="0"/>
        </a:p>
      </dsp:txBody>
      <dsp:txXfrm>
        <a:off x="2260854" y="48735"/>
        <a:ext cx="8254746" cy="974701"/>
      </dsp:txXfrm>
    </dsp:sp>
    <dsp:sp modelId="{BCBBFC31-5845-4309-BC96-3BC691E652DC}">
      <dsp:nvSpPr>
        <dsp:cNvPr id="0" name=""/>
        <dsp:cNvSpPr/>
      </dsp:nvSpPr>
      <dsp:spPr>
        <a:xfrm>
          <a:off x="2103120" y="102343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1072171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You do not need to provide nitty gritty details.</a:t>
          </a:r>
        </a:p>
      </dsp:txBody>
      <dsp:txXfrm>
        <a:off x="2260854" y="1072171"/>
        <a:ext cx="8254746" cy="974701"/>
      </dsp:txXfrm>
    </dsp:sp>
    <dsp:sp modelId="{35B205B2-B467-4696-8CB2-4FA176C0F8BE}">
      <dsp:nvSpPr>
        <dsp:cNvPr id="0" name=""/>
        <dsp:cNvSpPr/>
      </dsp:nvSpPr>
      <dsp:spPr>
        <a:xfrm>
          <a:off x="2103120" y="20468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703C75-4CCD-4797-BEA2-915203448201}">
      <dsp:nvSpPr>
        <dsp:cNvPr id="0" name=""/>
        <dsp:cNvSpPr/>
      </dsp:nvSpPr>
      <dsp:spPr>
        <a:xfrm>
          <a:off x="0" y="695"/>
          <a:ext cx="6117335" cy="16272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E474B8-008B-4525-9515-33ACB19CBB5F}">
      <dsp:nvSpPr>
        <dsp:cNvPr id="0" name=""/>
        <dsp:cNvSpPr/>
      </dsp:nvSpPr>
      <dsp:spPr>
        <a:xfrm>
          <a:off x="492238" y="366823"/>
          <a:ext cx="894979" cy="8949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AAFB78-CEC1-46DE-BCCE-8EEE2ACE7DD9}">
      <dsp:nvSpPr>
        <dsp:cNvPr id="0" name=""/>
        <dsp:cNvSpPr/>
      </dsp:nvSpPr>
      <dsp:spPr>
        <a:xfrm>
          <a:off x="1879455" y="695"/>
          <a:ext cx="4237880" cy="1627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216" tIns="172216" rIns="172216" bIns="17221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reflective account?</a:t>
          </a:r>
          <a:endParaRPr lang="en-US" sz="2500" kern="1200"/>
        </a:p>
      </dsp:txBody>
      <dsp:txXfrm>
        <a:off x="1879455" y="695"/>
        <a:ext cx="4237880" cy="1627234"/>
      </dsp:txXfrm>
    </dsp:sp>
    <dsp:sp modelId="{EFCF002B-17DD-44E3-A383-80BD5BA2FFCC}">
      <dsp:nvSpPr>
        <dsp:cNvPr id="0" name=""/>
        <dsp:cNvSpPr/>
      </dsp:nvSpPr>
      <dsp:spPr>
        <a:xfrm>
          <a:off x="0" y="2034738"/>
          <a:ext cx="6117335" cy="16272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8BE510-AAEF-4D5B-8D57-05A8458A4481}">
      <dsp:nvSpPr>
        <dsp:cNvPr id="0" name=""/>
        <dsp:cNvSpPr/>
      </dsp:nvSpPr>
      <dsp:spPr>
        <a:xfrm>
          <a:off x="492238" y="2400866"/>
          <a:ext cx="894979" cy="8949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058951-0379-4E5B-A95D-E77DE71B06D0}">
      <dsp:nvSpPr>
        <dsp:cNvPr id="0" name=""/>
        <dsp:cNvSpPr/>
      </dsp:nvSpPr>
      <dsp:spPr>
        <a:xfrm>
          <a:off x="1879455" y="2034738"/>
          <a:ext cx="4237880" cy="1627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216" tIns="172216" rIns="172216" bIns="17221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 academic essay?</a:t>
          </a:r>
          <a:endParaRPr lang="en-US" sz="2500" kern="1200"/>
        </a:p>
      </dsp:txBody>
      <dsp:txXfrm>
        <a:off x="1879455" y="2034738"/>
        <a:ext cx="4237880" cy="1627234"/>
      </dsp:txXfrm>
    </dsp:sp>
    <dsp:sp modelId="{A417D582-094B-4A33-B426-28694BCF47DF}">
      <dsp:nvSpPr>
        <dsp:cNvPr id="0" name=""/>
        <dsp:cNvSpPr/>
      </dsp:nvSpPr>
      <dsp:spPr>
        <a:xfrm>
          <a:off x="0" y="4068781"/>
          <a:ext cx="6117335" cy="16272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C21B17-8CC4-4AC9-B232-E21AD5784FB9}">
      <dsp:nvSpPr>
        <dsp:cNvPr id="0" name=""/>
        <dsp:cNvSpPr/>
      </dsp:nvSpPr>
      <dsp:spPr>
        <a:xfrm>
          <a:off x="492238" y="4434909"/>
          <a:ext cx="894979" cy="8949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4E23B7-F768-4EC0-B220-919E1356BF1F}">
      <dsp:nvSpPr>
        <dsp:cNvPr id="0" name=""/>
        <dsp:cNvSpPr/>
      </dsp:nvSpPr>
      <dsp:spPr>
        <a:xfrm>
          <a:off x="1879455" y="4068781"/>
          <a:ext cx="4237880" cy="1627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216" tIns="172216" rIns="172216" bIns="17221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presentation?</a:t>
          </a:r>
          <a:endParaRPr lang="en-US" sz="2500" kern="1200"/>
        </a:p>
      </dsp:txBody>
      <dsp:txXfrm>
        <a:off x="1879455" y="4068781"/>
        <a:ext cx="4237880" cy="162723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1617EC-8684-4FEF-BB85-E0E01E53C3AB}">
      <dsp:nvSpPr>
        <dsp:cNvPr id="0" name=""/>
        <dsp:cNvSpPr/>
      </dsp:nvSpPr>
      <dsp:spPr>
        <a:xfrm>
          <a:off x="0" y="3275482"/>
          <a:ext cx="10515600" cy="10750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Minimise the similarity by:</a:t>
          </a:r>
          <a:endParaRPr lang="en-US" sz="2000" kern="1200" dirty="0"/>
        </a:p>
      </dsp:txBody>
      <dsp:txXfrm>
        <a:off x="0" y="3275482"/>
        <a:ext cx="10515600" cy="580546"/>
      </dsp:txXfrm>
    </dsp:sp>
    <dsp:sp modelId="{5EFA536B-F34A-44DE-8BE7-64781DD40589}">
      <dsp:nvSpPr>
        <dsp:cNvPr id="0" name=""/>
        <dsp:cNvSpPr/>
      </dsp:nvSpPr>
      <dsp:spPr>
        <a:xfrm>
          <a:off x="5134" y="3834527"/>
          <a:ext cx="3501776" cy="4945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26670" rIns="149352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Avoiding lots of quotes</a:t>
          </a:r>
          <a:endParaRPr lang="en-US" sz="2100" kern="1200"/>
        </a:p>
      </dsp:txBody>
      <dsp:txXfrm>
        <a:off x="5134" y="3834527"/>
        <a:ext cx="3501776" cy="494539"/>
      </dsp:txXfrm>
    </dsp:sp>
    <dsp:sp modelId="{26D3FF54-60B1-4E7D-9C81-DF8117C841CB}">
      <dsp:nvSpPr>
        <dsp:cNvPr id="0" name=""/>
        <dsp:cNvSpPr/>
      </dsp:nvSpPr>
      <dsp:spPr>
        <a:xfrm>
          <a:off x="3506911" y="3834527"/>
          <a:ext cx="3501776" cy="4945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26670" rIns="149352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Paraphrasing where possible</a:t>
          </a:r>
          <a:endParaRPr lang="en-US" sz="2100" kern="1200"/>
        </a:p>
      </dsp:txBody>
      <dsp:txXfrm>
        <a:off x="3506911" y="3834527"/>
        <a:ext cx="3501776" cy="494539"/>
      </dsp:txXfrm>
    </dsp:sp>
    <dsp:sp modelId="{2E1E89FC-F9DA-455E-A8C6-4E21C4BC1E85}">
      <dsp:nvSpPr>
        <dsp:cNvPr id="0" name=""/>
        <dsp:cNvSpPr/>
      </dsp:nvSpPr>
      <dsp:spPr>
        <a:xfrm>
          <a:off x="7008688" y="3834527"/>
          <a:ext cx="3501776" cy="4945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26670" rIns="149352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Citing your sources</a:t>
          </a:r>
          <a:endParaRPr lang="en-US" sz="2100" kern="1200" dirty="0"/>
        </a:p>
      </dsp:txBody>
      <dsp:txXfrm>
        <a:off x="7008688" y="3834527"/>
        <a:ext cx="3501776" cy="494539"/>
      </dsp:txXfrm>
    </dsp:sp>
    <dsp:sp modelId="{700F316A-1EB8-45A5-BA5B-3801EDEBA093}">
      <dsp:nvSpPr>
        <dsp:cNvPr id="0" name=""/>
        <dsp:cNvSpPr/>
      </dsp:nvSpPr>
      <dsp:spPr>
        <a:xfrm rot="10800000">
          <a:off x="0" y="1638125"/>
          <a:ext cx="10515600" cy="1653482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Indicates how similar your work is to work submitted by other students, or published sources</a:t>
          </a:r>
          <a:endParaRPr lang="en-US" sz="2000" kern="1200" dirty="0"/>
        </a:p>
      </dsp:txBody>
      <dsp:txXfrm rot="10800000">
        <a:off x="0" y="1638125"/>
        <a:ext cx="10515600" cy="1074383"/>
      </dsp:txXfrm>
    </dsp:sp>
    <dsp:sp modelId="{371B0971-3489-4782-8EF5-F79AD20C2F12}">
      <dsp:nvSpPr>
        <dsp:cNvPr id="0" name=""/>
        <dsp:cNvSpPr/>
      </dsp:nvSpPr>
      <dsp:spPr>
        <a:xfrm rot="10800000">
          <a:off x="0" y="769"/>
          <a:ext cx="10515600" cy="1653482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Generated by Turnitin</a:t>
          </a:r>
          <a:endParaRPr lang="en-US" sz="2000" kern="1200"/>
        </a:p>
      </dsp:txBody>
      <dsp:txXfrm rot="10800000">
        <a:off x="0" y="769"/>
        <a:ext cx="10515600" cy="10743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8CCCAC-D7AE-4589-9401-7F5CC4F7C300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E7C017-B3C8-4F26-8027-C42283B54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00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dirty="0"/>
              <a:t>Finding a good place to study</a:t>
            </a:r>
          </a:p>
          <a:p>
            <a:pPr lvl="1"/>
            <a:r>
              <a:rPr lang="en-GB" dirty="0"/>
              <a:t>Finding a time to study</a:t>
            </a:r>
          </a:p>
          <a:p>
            <a:pPr lvl="1"/>
            <a:r>
              <a:rPr lang="en-GB" dirty="0"/>
              <a:t>Time management</a:t>
            </a:r>
          </a:p>
          <a:p>
            <a:pPr lvl="1"/>
            <a:r>
              <a:rPr lang="en-GB" dirty="0"/>
              <a:t>Planning and prioritising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5537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Finding and using credible sources</a:t>
            </a:r>
          </a:p>
          <a:p>
            <a:r>
              <a:rPr lang="en-GB" dirty="0"/>
              <a:t>Thinking and writing critically</a:t>
            </a:r>
          </a:p>
          <a:p>
            <a:r>
              <a:rPr lang="en-GB" dirty="0"/>
              <a:t>Technology for assessment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9347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What’s the first step to approaching an assignment?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8760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Analyse the use of…</a:t>
            </a:r>
          </a:p>
          <a:p>
            <a:endParaRPr lang="en-GB" dirty="0"/>
          </a:p>
          <a:p>
            <a:r>
              <a:rPr lang="en-GB" dirty="0"/>
              <a:t>Assess the effectiveness of…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2108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the use of…</a:t>
            </a:r>
          </a:p>
          <a:p>
            <a:endParaRPr lang="en-GB" dirty="0"/>
          </a:p>
          <a:p>
            <a:r>
              <a:rPr lang="en-GB" dirty="0"/>
              <a:t>Identify the key characteristics of…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9239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Outline the process of…</a:t>
            </a:r>
          </a:p>
          <a:p>
            <a:endParaRPr lang="en-GB" dirty="0"/>
          </a:p>
          <a:p>
            <a:r>
              <a:rPr lang="en-GB" dirty="0"/>
              <a:t>Review the application of…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0731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Summarise the key points…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2269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076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AAEB8-7CBE-AD56-B8BF-898F619D75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32F76E-8C8F-088A-7D4D-94CDAAE330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641FC8-0721-DCBC-64D2-101ADB254F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63610D-EA6C-F30A-EAD5-EEBC9E179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B8F6C7-AA9B-391B-2CC7-3225D3DFD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252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B6358-4C66-0C05-1058-86B5CF1AB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4F337-A423-5FD8-68DC-00569DBC82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EEDEFB-E216-5299-4DEC-C6267564B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7CE58D-D407-FF24-8695-49C74A5AA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9182CA-8756-AD07-8275-CC653E8D6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968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9FD0D-F6B9-C942-691B-4FCB0878E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4D073-1BED-69C3-A6AE-D4DA3B3A17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D92F7-FDE3-CF09-2D82-FE57A3C61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AD416-BFBA-3169-604E-07ABB4ED7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763F2D-560D-E048-607F-6D8E697CA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113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69AE9-392F-F9FE-3EDB-76DEABD23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7FF42-157E-5A45-1A79-3F5CFAA591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43C913-F9E5-EB72-627C-4B3C706F8C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EE3137-24C7-C635-4B3D-27492B3DB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D69C00-E399-1177-DC2D-29EDE1432C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5D7D4E-C05F-F7B8-E733-451B99C73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616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84400-1D5D-1E91-C0CC-D3B84A96D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7C9526-66D5-DCDE-9049-42D06C5FA3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ACB8C6-B440-1533-2105-52302E4F20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1B0EB5-6607-0D3B-2AA9-623390915A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CD5EA4-0F3C-AAE9-98ED-3BFD2175B3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D180EF-1454-235C-EECF-6F3AFBE61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B531DE-4E0B-57D2-4D4C-F4179A4F96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F9386F-4C10-786E-71E4-A904C36EA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806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0C5FB-9760-D50F-1AE6-ECD7AD471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B106F1-DBA9-E000-7122-61564B18C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AE89C1-4EB3-7E4E-3D43-F45177644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043DEF-6B13-079A-E4FB-D5B337DC5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44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A945A2-CD54-F0E8-BB5B-D53206938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3CC58A-C5BB-C96E-32AD-BE40E39D5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ED6FB5-00E5-D4F1-B3AA-328D80BA6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8767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200CB-E410-E4C2-D3AE-17F5457DC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B89B5-7C2B-0058-14DA-B1835C92A5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E406D8-71C3-87B9-0BA0-DB2DD6AD6B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FD5165-C17B-B757-1BAB-3EF957D8C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53531D-974E-EB4B-156B-8B9D98F46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726C8B-E452-C9C6-8279-CD9414AAC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360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60C15-3505-4508-51AD-832827B59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8669F7-A845-23A1-6E3C-21DCEED9DB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11B7D4-0B58-F42C-AE67-8257BA7AB9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3C0D47-6EA7-7D2D-669D-56519D8ABD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C99EC9-D791-B05F-D43F-44068187C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FDB512-7E74-E228-5ADF-62002756D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39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0400A-5DDA-0355-4DC9-BB0E8A542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623AC-26E9-74C6-0828-33E82F7584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19FB6E-47AD-F799-32EF-9190CC669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042880-F355-87F1-943A-C46A0F540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AF3AC7-9A2E-AE5A-7537-6D6CC47DD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2120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B42613-7D01-517C-D489-C4A88CE834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E5DCE2-BF0A-06D5-DA1C-DE67A4707F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5BEB82-67D6-D6FA-515A-6A6DFC550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4F2A12-92E9-2A79-69E5-7AB27D1C4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4B3A27-3F72-47D8-E42E-1B9805E89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877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E3DC98-7257-C89D-267B-FB84384B8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00DD0E-6A3C-A760-D0D2-86D8B4A61F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12655A-7ECA-9FB9-3C48-2AD4D7BBBF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F4ECCF-710B-489B-BCC5-B9D0B9A2DA0F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DD45F9-3A1C-1B48-75FF-B43C17B8F9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6F1C70-361C-AE18-A57A-D076AEC70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303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6.xml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12" Type="http://schemas.microsoft.com/office/2007/relationships/diagramDrawing" Target="../diagrams/drawing6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11" Type="http://schemas.openxmlformats.org/officeDocument/2006/relationships/diagramColors" Target="../diagrams/colors6.xml"/><Relationship Id="rId5" Type="http://schemas.openxmlformats.org/officeDocument/2006/relationships/diagramQuickStyle" Target="../diagrams/quickStyle5.xml"/><Relationship Id="rId10" Type="http://schemas.openxmlformats.org/officeDocument/2006/relationships/diagramQuickStyle" Target="../diagrams/quickStyle6.xml"/><Relationship Id="rId4" Type="http://schemas.openxmlformats.org/officeDocument/2006/relationships/diagramLayout" Target="../diagrams/layout5.xml"/><Relationship Id="rId9" Type="http://schemas.openxmlformats.org/officeDocument/2006/relationships/diagramLayout" Target="../diagrams/layout6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8.xml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12" Type="http://schemas.microsoft.com/office/2007/relationships/diagramDrawing" Target="../diagrams/drawing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11" Type="http://schemas.openxmlformats.org/officeDocument/2006/relationships/diagramColors" Target="../diagrams/colors8.xml"/><Relationship Id="rId5" Type="http://schemas.openxmlformats.org/officeDocument/2006/relationships/diagramQuickStyle" Target="../diagrams/quickStyle7.xml"/><Relationship Id="rId10" Type="http://schemas.openxmlformats.org/officeDocument/2006/relationships/diagramQuickStyle" Target="../diagrams/quickStyle8.xml"/><Relationship Id="rId4" Type="http://schemas.openxmlformats.org/officeDocument/2006/relationships/diagramLayout" Target="../diagrams/layout7.xml"/><Relationship Id="rId9" Type="http://schemas.openxmlformats.org/officeDocument/2006/relationships/diagramLayout" Target="../diagrams/layout8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0.xml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12" Type="http://schemas.microsoft.com/office/2007/relationships/diagramDrawing" Target="../diagrams/drawing10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11" Type="http://schemas.openxmlformats.org/officeDocument/2006/relationships/diagramColors" Target="../diagrams/colors10.xml"/><Relationship Id="rId5" Type="http://schemas.openxmlformats.org/officeDocument/2006/relationships/diagramQuickStyle" Target="../diagrams/quickStyle9.xml"/><Relationship Id="rId10" Type="http://schemas.openxmlformats.org/officeDocument/2006/relationships/diagramQuickStyle" Target="../diagrams/quickStyle10.xml"/><Relationship Id="rId4" Type="http://schemas.openxmlformats.org/officeDocument/2006/relationships/diagramLayout" Target="../diagrams/layout9.xml"/><Relationship Id="rId9" Type="http://schemas.openxmlformats.org/officeDocument/2006/relationships/diagramLayout" Target="../diagrams/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GTsI0kZ460?feature=oembed" TargetMode="External"/><Relationship Id="rId4" Type="http://schemas.openxmlformats.org/officeDocument/2006/relationships/image" Target="../media/image1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gG6tINads8?feature=oembed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64689B-BF12-FEAB-3EC2-0694B783B2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2" y="2353641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080808"/>
                </a:solidFill>
              </a:rPr>
              <a:t>Week 2</a:t>
            </a:r>
            <a:br>
              <a:rPr lang="en-GB" sz="3600" dirty="0">
                <a:solidFill>
                  <a:srgbClr val="080808"/>
                </a:solidFill>
              </a:rPr>
            </a:br>
            <a:r>
              <a:rPr lang="en-GB" sz="3600" dirty="0">
                <a:solidFill>
                  <a:srgbClr val="080808"/>
                </a:solidFill>
              </a:rPr>
              <a:t>Assessment and digital skills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632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2833C-01F0-1ECA-1618-6AA0D9571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1 – a 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C934BB-155B-CA50-B032-1D1B660D029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59905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28DC24-1CBE-8D33-9618-15817E886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8800" dirty="0">
                <a:solidFill>
                  <a:srgbClr val="FFFFFF"/>
                </a:solidFill>
              </a:rPr>
              <a:t>Task 1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FEBE2-6650-6882-7C23-179467650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A written summary on the topic of “Preparing for Higher Education”</a:t>
            </a:r>
          </a:p>
          <a:p>
            <a:pPr>
              <a:spcAft>
                <a:spcPts val="600"/>
              </a:spcAft>
            </a:pPr>
            <a:r>
              <a:rPr lang="en-GB" dirty="0"/>
              <a:t>Word limit: 300 words (+/- 10%)</a:t>
            </a:r>
          </a:p>
          <a:p>
            <a:pPr>
              <a:spcAft>
                <a:spcPts val="600"/>
              </a:spcAft>
            </a:pPr>
            <a:r>
              <a:rPr lang="en-GB" dirty="0"/>
              <a:t>Include </a:t>
            </a:r>
            <a:r>
              <a:rPr lang="en-GB" u="sng" dirty="0"/>
              <a:t>at least 4 references</a:t>
            </a:r>
            <a:r>
              <a:rPr lang="en-GB" dirty="0"/>
              <a:t>: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At least one academic book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At least one journal article or credible news article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The rest is up to you! Remember that you can make use of the reading list to help you!</a:t>
            </a:r>
          </a:p>
          <a:p>
            <a:pPr>
              <a:spcAft>
                <a:spcPts val="600"/>
              </a:spcAft>
            </a:pPr>
            <a:r>
              <a:rPr lang="en-GB" dirty="0"/>
              <a:t>Harvard referencing</a:t>
            </a:r>
          </a:p>
        </p:txBody>
      </p:sp>
    </p:spTree>
    <p:extLst>
      <p:ext uri="{BB962C8B-B14F-4D97-AF65-F5344CB8AC3E}">
        <p14:creationId xmlns:p14="http://schemas.microsoft.com/office/powerpoint/2010/main" val="3788273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B55F61-8477-0C8F-9C96-BEFDB6B47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What to include in Task 1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64CD7E-E592-3C1C-1B33-AF437076E6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5331758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90780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28DC24-1CBE-8D33-9618-15817E886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8800" dirty="0">
                <a:solidFill>
                  <a:srgbClr val="FFFFFF"/>
                </a:solidFill>
              </a:rPr>
              <a:t>Task 2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FEBE2-6650-6882-7C23-179467650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A mind map on the topic of “Becoming a digital learner”</a:t>
            </a:r>
          </a:p>
          <a:p>
            <a:pPr>
              <a:spcAft>
                <a:spcPts val="600"/>
              </a:spcAft>
            </a:pPr>
            <a:r>
              <a:rPr lang="en-GB" dirty="0"/>
              <a:t>Include </a:t>
            </a:r>
            <a:r>
              <a:rPr lang="en-GB" u="sng" dirty="0"/>
              <a:t>references</a:t>
            </a:r>
            <a:r>
              <a:rPr lang="en-GB" dirty="0"/>
              <a:t> to support your ideas</a:t>
            </a:r>
          </a:p>
          <a:p>
            <a:pPr>
              <a:spcAft>
                <a:spcPts val="600"/>
              </a:spcAft>
            </a:pPr>
            <a:r>
              <a:rPr lang="en-GB" dirty="0"/>
              <a:t>Word limit: 300 words (+/- 10%)</a:t>
            </a:r>
          </a:p>
          <a:p>
            <a:pPr>
              <a:spcAft>
                <a:spcPts val="600"/>
              </a:spcAft>
            </a:pPr>
            <a:r>
              <a:rPr lang="en-GB" dirty="0"/>
              <a:t>Use an appropriate software e.g.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Draw it by hand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MS Word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PowerPoint</a:t>
            </a:r>
          </a:p>
          <a:p>
            <a:pPr lvl="1">
              <a:spcAft>
                <a:spcPts val="600"/>
              </a:spcAft>
            </a:pPr>
            <a:r>
              <a:rPr lang="en-GB" dirty="0" err="1"/>
              <a:t>MindMeister</a:t>
            </a:r>
            <a:r>
              <a:rPr lang="en-GB" dirty="0"/>
              <a:t> or other mind-mapping tool</a:t>
            </a:r>
          </a:p>
        </p:txBody>
      </p:sp>
    </p:spTree>
    <p:extLst>
      <p:ext uri="{BB962C8B-B14F-4D97-AF65-F5344CB8AC3E}">
        <p14:creationId xmlns:p14="http://schemas.microsoft.com/office/powerpoint/2010/main" val="32410096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45AF6-B3B8-CFBC-3ADE-451B296CB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What to include in 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0ED75-5FE5-89F7-4D74-F2CDD9C02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sz="2000" dirty="0"/>
              <a:t>Think about the main themes and concepts of this topic.</a:t>
            </a:r>
          </a:p>
          <a:p>
            <a:pPr lvl="1">
              <a:spcAft>
                <a:spcPts val="600"/>
              </a:spcAft>
            </a:pPr>
            <a:r>
              <a:rPr lang="en-GB" sz="2000" dirty="0"/>
              <a:t>We will cover these topics in the coming weeks</a:t>
            </a:r>
          </a:p>
          <a:p>
            <a:pPr lvl="1">
              <a:spcAft>
                <a:spcPts val="600"/>
              </a:spcAft>
            </a:pPr>
            <a:r>
              <a:rPr lang="en-GB" sz="2000" dirty="0"/>
              <a:t>Look at </a:t>
            </a:r>
            <a:r>
              <a:rPr lang="en-GB" sz="2000" b="1" dirty="0"/>
              <a:t>Unit 1</a:t>
            </a:r>
            <a:r>
              <a:rPr lang="en-GB" sz="2000" dirty="0"/>
              <a:t> to help you</a:t>
            </a:r>
          </a:p>
          <a:p>
            <a:pPr lvl="1">
              <a:spcAft>
                <a:spcPts val="600"/>
              </a:spcAft>
            </a:pPr>
            <a:r>
              <a:rPr lang="en-GB" sz="2000" dirty="0"/>
              <a:t>Do your own research!</a:t>
            </a:r>
          </a:p>
          <a:p>
            <a:pPr>
              <a:spcAft>
                <a:spcPts val="600"/>
              </a:spcAft>
            </a:pPr>
            <a:r>
              <a:rPr lang="en-GB" sz="2000" dirty="0"/>
              <a:t>Illustrate how the main themes and concepts are interconnected</a:t>
            </a:r>
          </a:p>
          <a:p>
            <a:pPr>
              <a:spcAft>
                <a:spcPts val="600"/>
              </a:spcAft>
            </a:pPr>
            <a:r>
              <a:rPr lang="en-GB" sz="2000" dirty="0"/>
              <a:t>How do they help to prepare you for academic study or your future career?</a:t>
            </a:r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145DADEE-5352-2803-2944-F94E6D3F4C5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580" r="14300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1931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2383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28DC24-1CBE-8D33-9618-15817E886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8800" dirty="0">
                <a:solidFill>
                  <a:srgbClr val="FFFFFF"/>
                </a:solidFill>
              </a:rPr>
              <a:t>Task 3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FEBE2-6650-6882-7C23-179467650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A 2 minute video presentation about</a:t>
            </a:r>
            <a:r>
              <a:rPr lang="en-GB" i="1" dirty="0"/>
              <a:t> </a:t>
            </a:r>
            <a:r>
              <a:rPr lang="en-GB" dirty="0"/>
              <a:t>how your identity makes you a good team player</a:t>
            </a:r>
          </a:p>
          <a:p>
            <a:pPr>
              <a:spcAft>
                <a:spcPts val="600"/>
              </a:spcAft>
            </a:pPr>
            <a:r>
              <a:rPr lang="en-GB" dirty="0"/>
              <a:t>Include </a:t>
            </a:r>
            <a:r>
              <a:rPr lang="en-GB" u="sng" dirty="0"/>
              <a:t>references</a:t>
            </a:r>
            <a:r>
              <a:rPr lang="en-GB" dirty="0"/>
              <a:t> to support your ideas</a:t>
            </a:r>
          </a:p>
          <a:p>
            <a:pPr>
              <a:spcAft>
                <a:spcPts val="600"/>
              </a:spcAft>
            </a:pPr>
            <a:r>
              <a:rPr lang="en-GB" dirty="0"/>
              <a:t>Use an appropriate software to create your presentation and include a link in your work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Record a PowerPoint and upload to OneDrive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Use Adobe Spark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Upload to a private YouTube channel</a:t>
            </a:r>
          </a:p>
        </p:txBody>
      </p:sp>
    </p:spTree>
    <p:extLst>
      <p:ext uri="{BB962C8B-B14F-4D97-AF65-F5344CB8AC3E}">
        <p14:creationId xmlns:p14="http://schemas.microsoft.com/office/powerpoint/2010/main" val="1582180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17E42-D198-6D7F-E66B-3D887A754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/>
              <a:t>What to include in Task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3AE3B-88E7-8B41-7361-290D6A8D03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dirty="0"/>
              <a:t>What is your personal identity? What makes you </a:t>
            </a:r>
            <a:r>
              <a:rPr lang="en-GB" b="1" dirty="0" err="1"/>
              <a:t>you</a:t>
            </a:r>
            <a:r>
              <a:rPr lang="en-GB" dirty="0"/>
              <a:t>?</a:t>
            </a:r>
          </a:p>
          <a:p>
            <a:pPr lvl="1"/>
            <a:r>
              <a:rPr lang="en-GB" sz="2800" dirty="0"/>
              <a:t>Think about your sense of place, your values, and your beliefs</a:t>
            </a:r>
          </a:p>
          <a:p>
            <a:r>
              <a:rPr lang="en-GB" dirty="0"/>
              <a:t>How does your identity make you a good team player?</a:t>
            </a:r>
          </a:p>
          <a:p>
            <a:r>
              <a:rPr lang="en-GB" dirty="0"/>
              <a:t>You can look at </a:t>
            </a:r>
            <a:r>
              <a:rPr lang="en-GB" b="1" dirty="0"/>
              <a:t>Unit 2</a:t>
            </a:r>
            <a:r>
              <a:rPr lang="en-GB" dirty="0"/>
              <a:t> for ideas and information</a:t>
            </a:r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71C5A315-89C3-6532-B6B9-015BB58B89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025" r="2702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5AE5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46705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28DC24-1CBE-8D33-9618-15817E886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8800" dirty="0">
                <a:solidFill>
                  <a:srgbClr val="FFFFFF"/>
                </a:solidFill>
              </a:rPr>
              <a:t>Task 4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FEBE2-6650-6882-7C23-179467650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A reflection on your experience of starting university</a:t>
            </a:r>
          </a:p>
          <a:p>
            <a:pPr>
              <a:spcAft>
                <a:spcPts val="600"/>
              </a:spcAft>
            </a:pPr>
            <a:r>
              <a:rPr lang="en-GB" dirty="0"/>
              <a:t>Use </a:t>
            </a:r>
            <a:r>
              <a:rPr lang="en-GB" dirty="0" err="1"/>
              <a:t>Borton’s</a:t>
            </a:r>
            <a:r>
              <a:rPr lang="en-GB" dirty="0"/>
              <a:t> reflective cycle</a:t>
            </a:r>
          </a:p>
          <a:p>
            <a:pPr>
              <a:spcAft>
                <a:spcPts val="600"/>
              </a:spcAft>
            </a:pPr>
            <a:r>
              <a:rPr lang="en-GB" dirty="0"/>
              <a:t>Word limit: 300 words (+/- 10%)</a:t>
            </a:r>
          </a:p>
          <a:p>
            <a:pPr>
              <a:spcAft>
                <a:spcPts val="600"/>
              </a:spcAft>
            </a:pPr>
            <a:r>
              <a:rPr lang="en-GB" dirty="0"/>
              <a:t>Include </a:t>
            </a:r>
            <a:r>
              <a:rPr lang="en-GB" u="sng" dirty="0"/>
              <a:t>at least 2 references</a:t>
            </a:r>
            <a:r>
              <a:rPr lang="en-GB" dirty="0"/>
              <a:t> to support your ideas</a:t>
            </a:r>
          </a:p>
        </p:txBody>
      </p:sp>
    </p:spTree>
    <p:extLst>
      <p:ext uri="{BB962C8B-B14F-4D97-AF65-F5344CB8AC3E}">
        <p14:creationId xmlns:p14="http://schemas.microsoft.com/office/powerpoint/2010/main" val="39835808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B49665F-0298-4449-8D2D-209989CB9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A71EEC14-174A-46FA-B046-474750457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EB6CB95-E653-4C6C-AE51-62FD848E8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89" y="-2"/>
            <a:ext cx="3468234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BDD3CB8E-ABA7-4F37-BB2C-64FFD1981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CA788A-B2FD-494C-BED0-83E31F6DF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2217F2F-2FFE-D63D-09DB-AB7C6E000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What to include in Task 4</a:t>
            </a:r>
            <a:endParaRPr lang="en-GB" sz="48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A01EDA-F1A6-06E2-85AE-084BEB5F93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2500259"/>
              </p:ext>
            </p:extLst>
          </p:nvPr>
        </p:nvGraphicFramePr>
        <p:xfrm>
          <a:off x="3794296" y="288758"/>
          <a:ext cx="7559504" cy="6285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14682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45713-DD36-EBD8-1AA0-F1C7693F4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9AAD8F-F941-620D-1C7A-6E42957079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939424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43340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69BD45-F56B-545E-FF38-960B555C2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400"/>
              <a:t>Any questions?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51F4C-4CB5-3EE0-0FBD-2F5D7234EA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3200" dirty="0"/>
              <a:t>You can use the </a:t>
            </a:r>
            <a:r>
              <a:rPr lang="en-GB" sz="3200" b="1" dirty="0"/>
              <a:t>Assignment 1 Q&amp;A </a:t>
            </a:r>
            <a:r>
              <a:rPr lang="en-GB" sz="3200" dirty="0"/>
              <a:t>forum on Moodle to get an answer to your question.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DB8DD4F-DBBE-4D00-289F-1807A647D7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159402"/>
            <a:ext cx="6903720" cy="453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507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8CFE36E-AC44-08B5-305B-6894B11EDF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314" b="30436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3993BFD-2A38-399C-1DF8-CC36BA0B1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What software should I use?</a:t>
            </a:r>
          </a:p>
        </p:txBody>
      </p:sp>
    </p:spTree>
    <p:extLst>
      <p:ext uri="{BB962C8B-B14F-4D97-AF65-F5344CB8AC3E}">
        <p14:creationId xmlns:p14="http://schemas.microsoft.com/office/powerpoint/2010/main" val="8946268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mputer script on a screen">
            <a:extLst>
              <a:ext uri="{FF2B5EF4-FFF2-40B4-BE49-F238E27FC236}">
                <a16:creationId xmlns:a16="http://schemas.microsoft.com/office/drawing/2014/main" id="{7B9C912D-4BE3-CA9D-31E0-EA429EBF26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2486" b="-1"/>
          <a:stretch/>
        </p:blipFill>
        <p:spPr>
          <a:xfrm>
            <a:off x="1" y="10"/>
            <a:ext cx="693639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0DF90-E5AB-0DF9-D920-A826BFC577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9230" y="834000"/>
            <a:ext cx="3822189" cy="5429639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600" dirty="0"/>
              <a:t>If you’re not familiar with using Word, PowerPoint, Teams or Outlook, please take some time to look at the videos in </a:t>
            </a:r>
            <a:r>
              <a:rPr lang="en-GB" sz="3600" b="1" dirty="0"/>
              <a:t>Unit 0, Topic 2 – Essential digital skills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7956377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8CFE36E-AC44-08B5-305B-6894B11EDF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314" b="30436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3993BFD-2A38-399C-1DF8-CC36BA0B1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Understanding your assignments</a:t>
            </a:r>
          </a:p>
        </p:txBody>
      </p:sp>
    </p:spTree>
    <p:extLst>
      <p:ext uri="{BB962C8B-B14F-4D97-AF65-F5344CB8AC3E}">
        <p14:creationId xmlns:p14="http://schemas.microsoft.com/office/powerpoint/2010/main" val="37644192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E23FEA8-6032-A21E-3204-D2C1E9C3F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ln w="22225">
                  <a:solidFill>
                    <a:srgbClr val="FFFFFF"/>
                  </a:solidFill>
                </a:ln>
              </a:rPr>
              <a:t>What’s the first step?</a:t>
            </a: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46C650-059C-609D-6B5E-3DCF77526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/>
              <a:t>Understand what you are being asked to do!</a:t>
            </a:r>
          </a:p>
          <a:p>
            <a:endParaRPr lang="en-GB" sz="2200" dirty="0"/>
          </a:p>
          <a:p>
            <a:r>
              <a:rPr lang="en-GB" sz="2200" dirty="0"/>
              <a:t>Read the assignment brief carefully, and identify </a:t>
            </a:r>
            <a:r>
              <a:rPr lang="en-GB" sz="2200" b="1" dirty="0"/>
              <a:t>command words</a:t>
            </a:r>
            <a:r>
              <a:rPr lang="en-GB" sz="2200" dirty="0"/>
              <a:t>.</a:t>
            </a:r>
          </a:p>
          <a:p>
            <a:endParaRPr lang="en-GB" sz="2200" dirty="0"/>
          </a:p>
          <a:p>
            <a:r>
              <a:rPr lang="en-GB" sz="2200" dirty="0"/>
              <a:t>Command words tell you how to answer the question.</a:t>
            </a:r>
          </a:p>
        </p:txBody>
      </p:sp>
      <p:pic>
        <p:nvPicPr>
          <p:cNvPr id="16" name="Picture 7" descr="Sticky notes with question marks">
            <a:extLst>
              <a:ext uri="{FF2B5EF4-FFF2-40B4-BE49-F238E27FC236}">
                <a16:creationId xmlns:a16="http://schemas.microsoft.com/office/drawing/2014/main" id="{E7276704-1FB4-9C83-3774-AC752E3E3A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524" r="16523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0749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1594134"/>
              </p:ext>
            </p:extLst>
          </p:nvPr>
        </p:nvGraphicFramePr>
        <p:xfrm>
          <a:off x="838200" y="1825626"/>
          <a:ext cx="10515600" cy="1440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FD6BCCA-98D7-ADB7-6A4B-BFE6CA0A8AC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53463288"/>
              </p:ext>
            </p:extLst>
          </p:nvPr>
        </p:nvGraphicFramePr>
        <p:xfrm>
          <a:off x="838200" y="3638681"/>
          <a:ext cx="10515600" cy="2725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977709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2173412"/>
              </p:ext>
            </p:extLst>
          </p:nvPr>
        </p:nvGraphicFramePr>
        <p:xfrm>
          <a:off x="838200" y="1825625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FD6BCCA-98D7-ADB7-6A4B-BFE6CA0A8AC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68316177"/>
              </p:ext>
            </p:extLst>
          </p:nvPr>
        </p:nvGraphicFramePr>
        <p:xfrm>
          <a:off x="838200" y="4267398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06584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1273943"/>
              </p:ext>
            </p:extLst>
          </p:nvPr>
        </p:nvGraphicFramePr>
        <p:xfrm>
          <a:off x="838200" y="1825625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FD6BCCA-98D7-ADB7-6A4B-BFE6CA0A8AC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34372089"/>
              </p:ext>
            </p:extLst>
          </p:nvPr>
        </p:nvGraphicFramePr>
        <p:xfrm>
          <a:off x="838200" y="4267398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951375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324431"/>
              </p:ext>
            </p:extLst>
          </p:nvPr>
        </p:nvGraphicFramePr>
        <p:xfrm>
          <a:off x="838200" y="1825625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69991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8CFE36E-AC44-08B5-305B-6894B11EDF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314" b="30436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3993BFD-2A38-399C-1DF8-CC36BA0B1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Writing your assignments</a:t>
            </a:r>
          </a:p>
        </p:txBody>
      </p:sp>
    </p:spTree>
    <p:extLst>
      <p:ext uri="{BB962C8B-B14F-4D97-AF65-F5344CB8AC3E}">
        <p14:creationId xmlns:p14="http://schemas.microsoft.com/office/powerpoint/2010/main" val="34307913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F9057-7B49-3CC7-7F9C-2A0D5B517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the appropriate tone…</a:t>
            </a:r>
          </a:p>
        </p:txBody>
      </p:sp>
      <p:pic>
        <p:nvPicPr>
          <p:cNvPr id="4" name="Online Media 3" title="Writing in the 1st, 2nd or 3rd person">
            <a:hlinkClick r:id="" action="ppaction://media"/>
            <a:extLst>
              <a:ext uri="{FF2B5EF4-FFF2-40B4-BE49-F238E27FC236}">
                <a16:creationId xmlns:a16="http://schemas.microsoft.com/office/drawing/2014/main" id="{E58379BD-2C98-2217-EEAA-446A456F069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682240" y="1690688"/>
            <a:ext cx="6675120" cy="5005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641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FDF757-FE65-FE2C-1696-521FCAF89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GB" sz="5000"/>
              <a:t>What perspective would you use for…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430415-7381-3C94-31F8-DCE31BF5C1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5649088"/>
              </p:ext>
            </p:extLst>
          </p:nvPr>
        </p:nvGraphicFramePr>
        <p:xfrm>
          <a:off x="5614416" y="457200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47192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E4DDC-A2C0-5438-6D3E-7D8089F9C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 dirty="0"/>
              <a:t>Using research in your assignments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EF949-CD2C-AA1E-D65D-DBA734B70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dirty="0"/>
              <a:t>You must make it clear which words are yours, and which are the words of others.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To do this, use quotation marks to highlight the words of others: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600" dirty="0"/>
              <a:t>It is very important to ensure that you understand Harvard referencing and use it correctly, because </a:t>
            </a:r>
            <a:r>
              <a:rPr lang="en-GB" sz="2600" dirty="0">
                <a:highlight>
                  <a:srgbClr val="FFFF00"/>
                </a:highlight>
              </a:rPr>
              <a:t>“</a:t>
            </a:r>
            <a:r>
              <a:rPr lang="en-GB" sz="2600" dirty="0"/>
              <a:t>referencing provides the link between what you write and the evidence on which it is based</a:t>
            </a:r>
            <a:r>
              <a:rPr lang="en-GB" sz="2600" dirty="0">
                <a:highlight>
                  <a:srgbClr val="FFFF00"/>
                </a:highlight>
              </a:rPr>
              <a:t>”</a:t>
            </a:r>
            <a:r>
              <a:rPr lang="en-GB" sz="2600" dirty="0"/>
              <a:t> (Cite Them Right, 2022).</a:t>
            </a: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D504F6FD-E540-67A1-5A9A-FFEAEB0E5A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943" r="40275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CE9E5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95812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D53455-F4AB-5022-7742-D455445E5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Using research in your assignments	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E8D6FCF3-B9C1-87DB-B329-D9F7756BA7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8" r="52621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9599B-71BB-8B76-641E-0A3973C821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Don’t rely on quotes. </a:t>
            </a:r>
          </a:p>
          <a:p>
            <a:r>
              <a:rPr lang="en-GB" dirty="0"/>
              <a:t>Demonstrate an understanding by:</a:t>
            </a:r>
          </a:p>
          <a:p>
            <a:pPr lvl="1"/>
            <a:r>
              <a:rPr lang="en-GB" sz="2800" dirty="0"/>
              <a:t>Summarising – outlining the key points</a:t>
            </a:r>
          </a:p>
          <a:p>
            <a:pPr lvl="1"/>
            <a:r>
              <a:rPr lang="en-GB" sz="2800" dirty="0"/>
              <a:t>Paraphrasing – putting the information into your own words</a:t>
            </a:r>
          </a:p>
          <a:p>
            <a:pPr lvl="1"/>
            <a:endParaRPr lang="en-GB" sz="2800" dirty="0"/>
          </a:p>
          <a:p>
            <a:r>
              <a:rPr lang="en-GB" dirty="0"/>
              <a:t>Remember to cite the original source!</a:t>
            </a:r>
          </a:p>
        </p:txBody>
      </p:sp>
    </p:spTree>
    <p:extLst>
      <p:ext uri="{BB962C8B-B14F-4D97-AF65-F5344CB8AC3E}">
        <p14:creationId xmlns:p14="http://schemas.microsoft.com/office/powerpoint/2010/main" val="20994413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8468727-63BE-4191-B4A6-C30C82C0E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B993DB-0E6A-15B3-F302-9F1B89F04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12454"/>
            <a:ext cx="2381250" cy="2101850"/>
          </a:xfrm>
        </p:spPr>
        <p:txBody>
          <a:bodyPr>
            <a:normAutofit/>
          </a:bodyPr>
          <a:lstStyle/>
          <a:p>
            <a:r>
              <a:rPr lang="en-GB" sz="2800"/>
              <a:t>Where can you look for help?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D355BB6-1BB8-4828-B246-CFB31742D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3483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A52A9B9-B2B3-46F0-9D53-0EFF9905B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245238" y="1452646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63480-DBE9-FFAE-6D7D-6BACD77F8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7539" y="412454"/>
            <a:ext cx="3243262" cy="2224066"/>
          </a:xfrm>
        </p:spPr>
        <p:txBody>
          <a:bodyPr anchor="ctr">
            <a:normAutofit lnSpcReduction="10000"/>
          </a:bodyPr>
          <a:lstStyle/>
          <a:p>
            <a:r>
              <a:rPr lang="en-GB" sz="2400" dirty="0"/>
              <a:t>Module reading list</a:t>
            </a:r>
          </a:p>
          <a:p>
            <a:endParaRPr lang="en-GB" sz="2400" dirty="0"/>
          </a:p>
          <a:p>
            <a:r>
              <a:rPr lang="en-GB" sz="2400" dirty="0"/>
              <a:t>Study Skills support</a:t>
            </a:r>
          </a:p>
          <a:p>
            <a:endParaRPr lang="en-GB" sz="2400" dirty="0"/>
          </a:p>
          <a:p>
            <a:r>
              <a:rPr lang="en-GB" sz="2400" dirty="0"/>
              <a:t>Ask your tutor</a:t>
            </a:r>
          </a:p>
          <a:p>
            <a:endParaRPr lang="en-GB" sz="17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F2E1C2-95B1-D6F2-9E19-AC23642994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130" b="3"/>
          <a:stretch/>
        </p:blipFill>
        <p:spPr>
          <a:xfrm>
            <a:off x="20" y="2959630"/>
            <a:ext cx="6400781" cy="38983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487EDA5-EAFE-9040-55B8-15D94EE215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350" r="-2" b="11996"/>
          <a:stretch/>
        </p:blipFill>
        <p:spPr>
          <a:xfrm>
            <a:off x="6572438" y="1"/>
            <a:ext cx="5600701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1497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D942B-A726-834A-681F-E70D47724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Turnitin?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CCF7F-E228-BE6C-C281-D0020FFE0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765175"/>
          </a:xfrm>
        </p:spPr>
        <p:txBody>
          <a:bodyPr/>
          <a:lstStyle/>
          <a:p>
            <a:r>
              <a:rPr lang="en-GB" dirty="0"/>
              <a:t>A system used by universities to detect </a:t>
            </a:r>
            <a:r>
              <a:rPr lang="en-GB" u="sng" dirty="0"/>
              <a:t>plagiarism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84CE8A0-FA18-9899-72D9-9FBB8E45B8C7}"/>
              </a:ext>
            </a:extLst>
          </p:cNvPr>
          <p:cNvSpPr txBox="1">
            <a:spLocks/>
          </p:cNvSpPr>
          <p:nvPr/>
        </p:nvSpPr>
        <p:spPr>
          <a:xfrm>
            <a:off x="838200" y="259080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What is plagiarism?	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A6466C4-BE9B-D317-5980-E7989384059B}"/>
              </a:ext>
            </a:extLst>
          </p:cNvPr>
          <p:cNvSpPr txBox="1">
            <a:spLocks/>
          </p:cNvSpPr>
          <p:nvPr/>
        </p:nvSpPr>
        <p:spPr>
          <a:xfrm>
            <a:off x="838200" y="4022408"/>
            <a:ext cx="10515600" cy="187547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Presenting someone else’s work or ideas as your own</a:t>
            </a:r>
          </a:p>
          <a:p>
            <a:r>
              <a:rPr lang="en-GB" dirty="0"/>
              <a:t>Using another person’s work without giving them credit</a:t>
            </a:r>
          </a:p>
          <a:p>
            <a:endParaRPr lang="en-GB" dirty="0"/>
          </a:p>
          <a:p>
            <a:r>
              <a:rPr lang="en-GB" dirty="0"/>
              <a:t>The university considers this to be </a:t>
            </a:r>
            <a:r>
              <a:rPr lang="en-GB" u="sng" dirty="0"/>
              <a:t>academic misconduct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583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A597D-B80E-1E29-2BBD-107A8E687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Similarity scores	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F8CC2F-8EC3-56D9-74A7-F697F795AF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334417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09862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D8F1113-2E3C-46E3-B54F-B7F421EEF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65DDECC-A11E-434E-87B2-8997CD383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B54A4D14-513F-4121-92D3-5CCB46896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C3411F1-AD17-499D-AFEF-2F300F6DF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60BF2CBE-B1E9-4C42-89DC-C35E4E651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72C95A87-DCDB-41C4-B774-744B3ECBE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BCB97515-32FF-43A6-A51C-B140193AB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9C6379D3-7045-4B76-9409-6D23D753D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7C324CDD-B30F-47DD-8627-E2171D5E8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61B1C1DE-4201-4989-BE65-41ADC2472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0A9092BE-A36C-4833-8E71-2850F4AF7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806398CC-D327-4E06-838C-31119BD56F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1E3F0C5B-76A9-4A8F-A1CB-35C0DE83A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70A741CC-E736-448A-A94E-5C8BB9711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202722D1-549B-407E-BF75-2A1E8DB5BA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5CA8D742-18BD-41B5-9C00-FCFFAED257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8BF81081-4C33-488E-A37E-B95567D0B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462F0DE0-CEBA-420B-8032-FB60893B8E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79C8D19E-E3D6-45A6-BCA2-5918A37D7A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43280283-E04A-43CA-BFA1-F285486A2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38328CB6-0FC5-4AEA-BC7E-489267CB6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F9D90E8-0BCB-3059-D3F0-DF7490243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7793" y="4614902"/>
            <a:ext cx="8081960" cy="94395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Essay-writing services? Just say no…</a:t>
            </a:r>
          </a:p>
        </p:txBody>
      </p:sp>
      <p:sp>
        <p:nvSpPr>
          <p:cNvPr id="32" name="Isosceles Triangle 39">
            <a:extLst>
              <a:ext uri="{FF2B5EF4-FFF2-40B4-BE49-F238E27FC236}">
                <a16:creationId xmlns:a16="http://schemas.microsoft.com/office/drawing/2014/main" id="{4F37E7FB-7372-47E3-914E-7CF7E94B1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892384" y="4386808"/>
            <a:ext cx="407233" cy="351063"/>
          </a:xfrm>
          <a:prstGeom prst="triangle">
            <a:avLst/>
          </a:prstGeom>
          <a:solidFill>
            <a:srgbClr val="EFA5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6E168E2-3256-43A5-9298-9E5A6AE8F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2847" y="954593"/>
            <a:ext cx="6086306" cy="3432215"/>
          </a:xfrm>
          <a:prstGeom prst="rect">
            <a:avLst/>
          </a:prstGeom>
          <a:solidFill>
            <a:schemeClr val="bg1"/>
          </a:solidFill>
          <a:ln w="19050">
            <a:solidFill>
              <a:srgbClr val="EFA52E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DON'T DO IT: Buying &amp; Selling Essays">
            <a:hlinkClick r:id="" action="ppaction://media"/>
            <a:extLst>
              <a:ext uri="{FF2B5EF4-FFF2-40B4-BE49-F238E27FC236}">
                <a16:creationId xmlns:a16="http://schemas.microsoft.com/office/drawing/2014/main" id="{CC4399B7-9956-58AA-CC9C-208FA9A9936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352800" y="1120792"/>
            <a:ext cx="5486400" cy="3099816"/>
          </a:xfrm>
          <a:prstGeom prst="rect">
            <a:avLst/>
          </a:prstGeom>
          <a:ln w="12700">
            <a:noFill/>
          </a:ln>
        </p:spPr>
      </p:pic>
    </p:spTree>
    <p:extLst>
      <p:ext uri="{BB962C8B-B14F-4D97-AF65-F5344CB8AC3E}">
        <p14:creationId xmlns:p14="http://schemas.microsoft.com/office/powerpoint/2010/main" val="3647585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09BB9-69B7-D8C5-F9ED-232299DF4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Your tasks for next week: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76D4F-BA3B-19C9-815E-C9933FB91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1. Paraphrasing exercise</a:t>
            </a:r>
          </a:p>
          <a:p>
            <a:pPr lvl="1"/>
            <a:r>
              <a:rPr lang="en-GB" sz="2000"/>
              <a:t>The text is on Moodle</a:t>
            </a:r>
          </a:p>
          <a:p>
            <a:pPr lvl="1"/>
            <a:r>
              <a:rPr lang="en-GB" sz="2000"/>
              <a:t>Use the appropriate software to write your paraphrase</a:t>
            </a:r>
          </a:p>
          <a:p>
            <a:pPr lvl="1"/>
            <a:r>
              <a:rPr lang="en-GB" sz="2000"/>
              <a:t>Upload it to the Turnitin link on Moodle</a:t>
            </a:r>
          </a:p>
          <a:p>
            <a:pPr lvl="1"/>
            <a:r>
              <a:rPr lang="en-GB" sz="2000"/>
              <a:t>Aim for a low similarity score!</a:t>
            </a:r>
          </a:p>
          <a:p>
            <a:pPr lvl="1"/>
            <a:endParaRPr lang="en-GB" sz="2000"/>
          </a:p>
          <a:p>
            <a:pPr marL="0" indent="0">
              <a:buNone/>
            </a:pPr>
            <a:r>
              <a:rPr lang="en-GB" sz="2000"/>
              <a:t>2. Complete </a:t>
            </a:r>
            <a:r>
              <a:rPr lang="en-GB" sz="2000" b="1"/>
              <a:t>Unit 0, Topic 3 – Producing authentic work</a:t>
            </a:r>
            <a:r>
              <a:rPr lang="en-GB" sz="2000"/>
              <a:t> ready for our session on referencing next week</a:t>
            </a:r>
          </a:p>
          <a:p>
            <a:pPr lvl="1"/>
            <a:r>
              <a:rPr lang="en-GB" sz="2000"/>
              <a:t>Make a note of any questions you want to ask Lisa about Harvard referencing</a:t>
            </a:r>
          </a:p>
        </p:txBody>
      </p:sp>
      <p:pic>
        <p:nvPicPr>
          <p:cNvPr id="7" name="Picture 4" descr="Wall of advesive notes with one standing out">
            <a:extLst>
              <a:ext uri="{FF2B5EF4-FFF2-40B4-BE49-F238E27FC236}">
                <a16:creationId xmlns:a16="http://schemas.microsoft.com/office/drawing/2014/main" id="{61AB1A06-3299-DEA5-FAB0-A68E6494C9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82" r="35898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DAF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11929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5C332532-1987-496C-987B-D8DF4109FD95}">
  <we:reference id="3e0fcce7-415c-4081-926c-b4e449c650e4" version="1.0.0.2" store="EXCatalog" storeType="EXCatalog"/>
  <we:alternateReferences>
    <we:reference id="WA200004709" version="1.0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1177</Words>
  <Application>Microsoft Office PowerPoint</Application>
  <PresentationFormat>Widescreen</PresentationFormat>
  <Paragraphs>178</Paragraphs>
  <Slides>30</Slides>
  <Notes>8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Calibri Light</vt:lpstr>
      <vt:lpstr>Office Theme</vt:lpstr>
      <vt:lpstr>Week 2 Assessment and digital skills</vt:lpstr>
      <vt:lpstr>Assignment 1 – a summary</vt:lpstr>
      <vt:lpstr>Task 1</vt:lpstr>
      <vt:lpstr>What to include in Task 1</vt:lpstr>
      <vt:lpstr>Task 2</vt:lpstr>
      <vt:lpstr>What to include in Task 2</vt:lpstr>
      <vt:lpstr>Task 3</vt:lpstr>
      <vt:lpstr>What to include in Task 3</vt:lpstr>
      <vt:lpstr>Task 4</vt:lpstr>
      <vt:lpstr>What to include in Task 4</vt:lpstr>
      <vt:lpstr>Reference list</vt:lpstr>
      <vt:lpstr>Any questions?</vt:lpstr>
      <vt:lpstr>What software should I use?</vt:lpstr>
      <vt:lpstr>PowerPoint Presentation</vt:lpstr>
      <vt:lpstr>Understanding your assignments</vt:lpstr>
      <vt:lpstr>What’s the first step?</vt:lpstr>
      <vt:lpstr>Some key words…</vt:lpstr>
      <vt:lpstr>Some key words…</vt:lpstr>
      <vt:lpstr>Some key words…</vt:lpstr>
      <vt:lpstr>Some key words…</vt:lpstr>
      <vt:lpstr>Writing your assignments</vt:lpstr>
      <vt:lpstr>Finding the appropriate tone…</vt:lpstr>
      <vt:lpstr>What perspective would you use for…</vt:lpstr>
      <vt:lpstr>Using research in your assignments</vt:lpstr>
      <vt:lpstr>Using research in your assignments </vt:lpstr>
      <vt:lpstr>Where can you look for help?</vt:lpstr>
      <vt:lpstr>What is Turnitin? </vt:lpstr>
      <vt:lpstr>Similarity scores </vt:lpstr>
      <vt:lpstr>Essay-writing services? Just say no…</vt:lpstr>
      <vt:lpstr>Your tasks for next week: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 Assessment and digital skills</dc:title>
  <dc:creator>Rhiannon Sandy</dc:creator>
  <cp:lastModifiedBy>Rhiannon Sandy</cp:lastModifiedBy>
  <cp:revision>2</cp:revision>
  <dcterms:created xsi:type="dcterms:W3CDTF">2023-02-03T09:58:07Z</dcterms:created>
  <dcterms:modified xsi:type="dcterms:W3CDTF">2023-02-09T15:42:02Z</dcterms:modified>
</cp:coreProperties>
</file>