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73D3C-FC5C-7F94-9E23-1F86D075B2A5}" v="581" dt="2022-10-25T13:03:05.211"/>
    <p1510:client id="{09D13557-2AF7-1408-EFF3-844F3DD759B6}" v="53" dt="2022-10-23T18:01:59.517"/>
    <p1510:client id="{0F820474-D77B-F517-0DF6-4772F2993C9F}" v="2496" dt="2022-10-13T13:14:19.040"/>
    <p1510:client id="{12241C83-3F8D-2614-9868-449B980CC4E1}" v="1384" dt="2022-10-21T18:33:34.980"/>
    <p1510:client id="{2A909821-01BE-8264-0FF6-A4739DF70FBD}" v="128" dt="2022-10-25T13:48:06.224"/>
    <p1510:client id="{2F50DF68-D698-0ECD-8E58-AB7E7D01158A}" v="78" dt="2022-10-26T10:56:35.583"/>
    <p1510:client id="{5C1820A5-6DC4-9AE0-6BE8-B22EBD67DE51}" v="1343" dt="2022-10-18T19:45:11.800"/>
    <p1510:client id="{62E0DC1A-54E1-42A9-91ED-A393371BA257}" v="53" dt="2022-10-04T17:55:15.045"/>
    <p1510:client id="{64767E4A-500E-D11A-27D2-54B1F2F48FAA}" v="316" dt="2022-10-25T10:21:17.603"/>
    <p1510:client id="{751AACE6-955B-0233-5C02-B81B38AD902E}" v="31" dt="2022-10-26T17:45:15.208"/>
    <p1510:client id="{9087F94B-248D-CDAD-6F54-64A2D294DF85}" v="1312" dt="2022-10-16T19:42:20.911"/>
    <p1510:client id="{95ECB0A1-33EC-9DF5-2D16-0FF27CF3BB1C}" v="757" dt="2022-10-24T20:46:03.449"/>
    <p1510:client id="{A4B05476-57C7-E5E7-EBEF-465418AB10DC}" v="1118" dt="2022-10-09T12:14:40.034"/>
    <p1510:client id="{B044D5F3-F2AD-20EB-1F87-19FEF23EFC6D}" v="709" dt="2022-10-22T18:25:48.767"/>
    <p1510:client id="{FF23DB74-0277-4BC2-A048-99570049FB30}" v="41" dt="2022-10-06T15:44:06.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ell Mcmullan (2205920)" userId="S::2205920@student.uwtsd.ac.uk::da6ef370-c2e6-4c75-a18e-0aae22b63365" providerId="AD" clId="Web-{2F50DF68-D698-0ECD-8E58-AB7E7D01158A}"/>
    <pc:docChg chg="modSld">
      <pc:chgData name="Shanell Mcmullan (2205920)" userId="S::2205920@student.uwtsd.ac.uk::da6ef370-c2e6-4c75-a18e-0aae22b63365" providerId="AD" clId="Web-{2F50DF68-D698-0ECD-8E58-AB7E7D01158A}" dt="2022-10-26T10:56:35.583" v="77" actId="1076"/>
      <pc:docMkLst>
        <pc:docMk/>
      </pc:docMkLst>
      <pc:sldChg chg="modSp">
        <pc:chgData name="Shanell Mcmullan (2205920)" userId="S::2205920@student.uwtsd.ac.uk::da6ef370-c2e6-4c75-a18e-0aae22b63365" providerId="AD" clId="Web-{2F50DF68-D698-0ECD-8E58-AB7E7D01158A}" dt="2022-10-26T10:56:35.583" v="77" actId="1076"/>
        <pc:sldMkLst>
          <pc:docMk/>
          <pc:sldMk cId="109857222" sldId="256"/>
        </pc:sldMkLst>
        <pc:spChg chg="mod">
          <ac:chgData name="Shanell Mcmullan (2205920)" userId="S::2205920@student.uwtsd.ac.uk::da6ef370-c2e6-4c75-a18e-0aae22b63365" providerId="AD" clId="Web-{2F50DF68-D698-0ECD-8E58-AB7E7D01158A}" dt="2022-10-26T10:56:35.583" v="77" actId="1076"/>
          <ac:spMkLst>
            <pc:docMk/>
            <pc:sldMk cId="109857222" sldId="256"/>
            <ac:spMk id="10" creationId="{9C63821F-B89D-F40C-0A3F-EB56BB8E3F4D}"/>
          </ac:spMkLst>
        </pc:spChg>
        <pc:spChg chg="mod">
          <ac:chgData name="Shanell Mcmullan (2205920)" userId="S::2205920@student.uwtsd.ac.uk::da6ef370-c2e6-4c75-a18e-0aae22b63365" providerId="AD" clId="Web-{2F50DF68-D698-0ECD-8E58-AB7E7D01158A}" dt="2022-10-26T10:56:08.504" v="74" actId="1076"/>
          <ac:spMkLst>
            <pc:docMk/>
            <pc:sldMk cId="109857222" sldId="256"/>
            <ac:spMk id="11" creationId="{33A0A873-F870-9F88-7684-626ABB5D6F58}"/>
          </ac:spMkLst>
        </pc:spChg>
      </pc:sldChg>
      <pc:sldChg chg="modSp">
        <pc:chgData name="Shanell Mcmullan (2205920)" userId="S::2205920@student.uwtsd.ac.uk::da6ef370-c2e6-4c75-a18e-0aae22b63365" providerId="AD" clId="Web-{2F50DF68-D698-0ECD-8E58-AB7E7D01158A}" dt="2022-10-26T10:54:52.439" v="72" actId="20577"/>
        <pc:sldMkLst>
          <pc:docMk/>
          <pc:sldMk cId="2598989894" sldId="257"/>
        </pc:sldMkLst>
        <pc:spChg chg="mod">
          <ac:chgData name="Shanell Mcmullan (2205920)" userId="S::2205920@student.uwtsd.ac.uk::da6ef370-c2e6-4c75-a18e-0aae22b63365" providerId="AD" clId="Web-{2F50DF68-D698-0ECD-8E58-AB7E7D01158A}" dt="2022-10-26T10:54:52.439" v="72" actId="20577"/>
          <ac:spMkLst>
            <pc:docMk/>
            <pc:sldMk cId="2598989894" sldId="257"/>
            <ac:spMk id="3" creationId="{700CF7F1-99F4-601B-401F-B1797EE19247}"/>
          </ac:spMkLst>
        </pc:spChg>
      </pc:sldChg>
    </pc:docChg>
  </pc:docChgLst>
  <pc:docChgLst>
    <pc:chgData clId="Web-{0F820474-D77B-F517-0DF6-4772F2993C9F}"/>
    <pc:docChg chg="modSld">
      <pc:chgData name="" userId="" providerId="" clId="Web-{0F820474-D77B-F517-0DF6-4772F2993C9F}" dt="2022-10-13T11:22:28.361" v="4" actId="20577"/>
      <pc:docMkLst>
        <pc:docMk/>
      </pc:docMkLst>
      <pc:sldChg chg="modSp">
        <pc:chgData name="" userId="" providerId="" clId="Web-{0F820474-D77B-F517-0DF6-4772F2993C9F}" dt="2022-10-13T11:22:28.361" v="4" actId="20577"/>
        <pc:sldMkLst>
          <pc:docMk/>
          <pc:sldMk cId="109857222" sldId="256"/>
        </pc:sldMkLst>
        <pc:spChg chg="mod">
          <ac:chgData name="" userId="" providerId="" clId="Web-{0F820474-D77B-F517-0DF6-4772F2993C9F}" dt="2022-10-13T11:22:28.361" v="4" actId="20577"/>
          <ac:spMkLst>
            <pc:docMk/>
            <pc:sldMk cId="109857222" sldId="256"/>
            <ac:spMk id="9" creationId="{D33BB1FE-E755-09CE-3CAA-FE43BA19E342}"/>
          </ac:spMkLst>
        </pc:spChg>
      </pc:sldChg>
    </pc:docChg>
  </pc:docChgLst>
  <pc:docChgLst>
    <pc:chgData name="Shanell Mcmullan (2205920)" userId="S::2205920@student.uwtsd.ac.uk::da6ef370-c2e6-4c75-a18e-0aae22b63365" providerId="AD" clId="Web-{751AACE6-955B-0233-5C02-B81B38AD902E}"/>
    <pc:docChg chg="modSld">
      <pc:chgData name="Shanell Mcmullan (2205920)" userId="S::2205920@student.uwtsd.ac.uk::da6ef370-c2e6-4c75-a18e-0aae22b63365" providerId="AD" clId="Web-{751AACE6-955B-0233-5C02-B81B38AD902E}" dt="2022-10-26T17:45:15.208" v="16" actId="20577"/>
      <pc:docMkLst>
        <pc:docMk/>
      </pc:docMkLst>
      <pc:sldChg chg="modSp">
        <pc:chgData name="Shanell Mcmullan (2205920)" userId="S::2205920@student.uwtsd.ac.uk::da6ef370-c2e6-4c75-a18e-0aae22b63365" providerId="AD" clId="Web-{751AACE6-955B-0233-5C02-B81B38AD902E}" dt="2022-10-26T17:45:15.208" v="16" actId="20577"/>
        <pc:sldMkLst>
          <pc:docMk/>
          <pc:sldMk cId="109857222" sldId="256"/>
        </pc:sldMkLst>
        <pc:spChg chg="mod">
          <ac:chgData name="Shanell Mcmullan (2205920)" userId="S::2205920@student.uwtsd.ac.uk::da6ef370-c2e6-4c75-a18e-0aae22b63365" providerId="AD" clId="Web-{751AACE6-955B-0233-5C02-B81B38AD902E}" dt="2022-10-26T17:45:15.208" v="16" actId="20577"/>
          <ac:spMkLst>
            <pc:docMk/>
            <pc:sldMk cId="109857222" sldId="256"/>
            <ac:spMk id="9" creationId="{D33BB1FE-E755-09CE-3CAA-FE43BA19E342}"/>
          </ac:spMkLst>
        </pc:spChg>
      </pc:sldChg>
    </pc:docChg>
  </pc:docChgLst>
  <pc:docChgLst>
    <pc:chgData name="Shanell Mcmullan (2205920)" userId="S::2205920@student.uwtsd.ac.uk::da6ef370-c2e6-4c75-a18e-0aae22b63365" providerId="AD" clId="Web-{64767E4A-500E-D11A-27D2-54B1F2F48FAA}"/>
    <pc:docChg chg="modSld">
      <pc:chgData name="Shanell Mcmullan (2205920)" userId="S::2205920@student.uwtsd.ac.uk::da6ef370-c2e6-4c75-a18e-0aae22b63365" providerId="AD" clId="Web-{64767E4A-500E-D11A-27D2-54B1F2F48FAA}" dt="2022-10-25T10:21:17.588" v="164" actId="20577"/>
      <pc:docMkLst>
        <pc:docMk/>
      </pc:docMkLst>
      <pc:sldChg chg="modSp">
        <pc:chgData name="Shanell Mcmullan (2205920)" userId="S::2205920@student.uwtsd.ac.uk::da6ef370-c2e6-4c75-a18e-0aae22b63365" providerId="AD" clId="Web-{64767E4A-500E-D11A-27D2-54B1F2F48FAA}" dt="2022-10-25T10:21:17.588" v="164" actId="20577"/>
        <pc:sldMkLst>
          <pc:docMk/>
          <pc:sldMk cId="109857222" sldId="256"/>
        </pc:sldMkLst>
        <pc:spChg chg="mod">
          <ac:chgData name="Shanell Mcmullan (2205920)" userId="S::2205920@student.uwtsd.ac.uk::da6ef370-c2e6-4c75-a18e-0aae22b63365" providerId="AD" clId="Web-{64767E4A-500E-D11A-27D2-54B1F2F48FAA}" dt="2022-10-25T10:11:47.867" v="108" actId="20577"/>
          <ac:spMkLst>
            <pc:docMk/>
            <pc:sldMk cId="109857222" sldId="256"/>
            <ac:spMk id="5" creationId="{60FD9098-75EC-F7AD-2462-BC1745853DDF}"/>
          </ac:spMkLst>
        </pc:spChg>
        <pc:spChg chg="mod">
          <ac:chgData name="Shanell Mcmullan (2205920)" userId="S::2205920@student.uwtsd.ac.uk::da6ef370-c2e6-4c75-a18e-0aae22b63365" providerId="AD" clId="Web-{64767E4A-500E-D11A-27D2-54B1F2F48FAA}" dt="2022-10-25T10:05:01.948" v="33" actId="20577"/>
          <ac:spMkLst>
            <pc:docMk/>
            <pc:sldMk cId="109857222" sldId="256"/>
            <ac:spMk id="6" creationId="{BC59F093-50A2-A059-7BE4-284679A66C3D}"/>
          </ac:spMkLst>
        </pc:spChg>
        <pc:spChg chg="mod">
          <ac:chgData name="Shanell Mcmullan (2205920)" userId="S::2205920@student.uwtsd.ac.uk::da6ef370-c2e6-4c75-a18e-0aae22b63365" providerId="AD" clId="Web-{64767E4A-500E-D11A-27D2-54B1F2F48FAA}" dt="2022-10-25T10:21:17.588" v="164" actId="20577"/>
          <ac:spMkLst>
            <pc:docMk/>
            <pc:sldMk cId="109857222" sldId="256"/>
            <ac:spMk id="9" creationId="{D33BB1FE-E755-09CE-3CAA-FE43BA19E342}"/>
          </ac:spMkLst>
        </pc:spChg>
        <pc:spChg chg="mod">
          <ac:chgData name="Shanell Mcmullan (2205920)" userId="S::2205920@student.uwtsd.ac.uk::da6ef370-c2e6-4c75-a18e-0aae22b63365" providerId="AD" clId="Web-{64767E4A-500E-D11A-27D2-54B1F2F48FAA}" dt="2022-10-25T10:18:31.942" v="154" actId="20577"/>
          <ac:spMkLst>
            <pc:docMk/>
            <pc:sldMk cId="109857222" sldId="256"/>
            <ac:spMk id="10" creationId="{9C63821F-B89D-F40C-0A3F-EB56BB8E3F4D}"/>
          </ac:spMkLst>
        </pc:spChg>
        <pc:spChg chg="mod">
          <ac:chgData name="Shanell Mcmullan (2205920)" userId="S::2205920@student.uwtsd.ac.uk::da6ef370-c2e6-4c75-a18e-0aae22b63365" providerId="AD" clId="Web-{64767E4A-500E-D11A-27D2-54B1F2F48FAA}" dt="2022-10-25T10:17:30.799" v="149" actId="20577"/>
          <ac:spMkLst>
            <pc:docMk/>
            <pc:sldMk cId="109857222" sldId="256"/>
            <ac:spMk id="11" creationId="{33A0A873-F870-9F88-7684-626ABB5D6F58}"/>
          </ac:spMkLst>
        </pc:spChg>
      </pc:sldChg>
    </pc:docChg>
  </pc:docChgLst>
  <pc:docChgLst>
    <pc:chgData name="Shanell Mcmullan (2205920)" userId="S::2205920@student.uwtsd.ac.uk::da6ef370-c2e6-4c75-a18e-0aae22b63365" providerId="AD" clId="Web-{9087F94B-248D-CDAD-6F54-64A2D294DF85}"/>
    <pc:docChg chg="modSld">
      <pc:chgData name="Shanell Mcmullan (2205920)" userId="S::2205920@student.uwtsd.ac.uk::da6ef370-c2e6-4c75-a18e-0aae22b63365" providerId="AD" clId="Web-{9087F94B-248D-CDAD-6F54-64A2D294DF85}" dt="2022-10-16T19:42:20.911" v="878" actId="1076"/>
      <pc:docMkLst>
        <pc:docMk/>
      </pc:docMkLst>
      <pc:sldChg chg="modSp">
        <pc:chgData name="Shanell Mcmullan (2205920)" userId="S::2205920@student.uwtsd.ac.uk::da6ef370-c2e6-4c75-a18e-0aae22b63365" providerId="AD" clId="Web-{9087F94B-248D-CDAD-6F54-64A2D294DF85}" dt="2022-10-16T19:42:20.911" v="878" actId="1076"/>
        <pc:sldMkLst>
          <pc:docMk/>
          <pc:sldMk cId="109857222" sldId="256"/>
        </pc:sldMkLst>
        <pc:spChg chg="mod">
          <ac:chgData name="Shanell Mcmullan (2205920)" userId="S::2205920@student.uwtsd.ac.uk::da6ef370-c2e6-4c75-a18e-0aae22b63365" providerId="AD" clId="Web-{9087F94B-248D-CDAD-6F54-64A2D294DF85}" dt="2022-10-16T19:38:59.019" v="856" actId="1076"/>
          <ac:spMkLst>
            <pc:docMk/>
            <pc:sldMk cId="109857222" sldId="256"/>
            <ac:spMk id="5" creationId="{60FD9098-75EC-F7AD-2462-BC1745853DDF}"/>
          </ac:spMkLst>
        </pc:spChg>
        <pc:spChg chg="mod">
          <ac:chgData name="Shanell Mcmullan (2205920)" userId="S::2205920@student.uwtsd.ac.uk::da6ef370-c2e6-4c75-a18e-0aae22b63365" providerId="AD" clId="Web-{9087F94B-248D-CDAD-6F54-64A2D294DF85}" dt="2022-10-16T19:42:20.911" v="878" actId="1076"/>
          <ac:spMkLst>
            <pc:docMk/>
            <pc:sldMk cId="109857222" sldId="256"/>
            <ac:spMk id="6" creationId="{BC59F093-50A2-A059-7BE4-284679A66C3D}"/>
          </ac:spMkLst>
        </pc:spChg>
        <pc:spChg chg="mod">
          <ac:chgData name="Shanell Mcmullan (2205920)" userId="S::2205920@student.uwtsd.ac.uk::da6ef370-c2e6-4c75-a18e-0aae22b63365" providerId="AD" clId="Web-{9087F94B-248D-CDAD-6F54-64A2D294DF85}" dt="2022-10-16T19:41:46.846" v="873" actId="14100"/>
          <ac:spMkLst>
            <pc:docMk/>
            <pc:sldMk cId="109857222" sldId="256"/>
            <ac:spMk id="9" creationId="{D33BB1FE-E755-09CE-3CAA-FE43BA19E342}"/>
          </ac:spMkLst>
        </pc:spChg>
        <pc:spChg chg="mod">
          <ac:chgData name="Shanell Mcmullan (2205920)" userId="S::2205920@student.uwtsd.ac.uk::da6ef370-c2e6-4c75-a18e-0aae22b63365" providerId="AD" clId="Web-{9087F94B-248D-CDAD-6F54-64A2D294DF85}" dt="2022-10-16T19:40:51.296" v="868" actId="14100"/>
          <ac:spMkLst>
            <pc:docMk/>
            <pc:sldMk cId="109857222" sldId="256"/>
            <ac:spMk id="10" creationId="{9C63821F-B89D-F40C-0A3F-EB56BB8E3F4D}"/>
          </ac:spMkLst>
        </pc:spChg>
        <pc:spChg chg="mod">
          <ac:chgData name="Shanell Mcmullan (2205920)" userId="S::2205920@student.uwtsd.ac.uk::da6ef370-c2e6-4c75-a18e-0aae22b63365" providerId="AD" clId="Web-{9087F94B-248D-CDAD-6F54-64A2D294DF85}" dt="2022-10-16T19:42:10.239" v="875" actId="14100"/>
          <ac:spMkLst>
            <pc:docMk/>
            <pc:sldMk cId="109857222" sldId="256"/>
            <ac:spMk id="11" creationId="{33A0A873-F870-9F88-7684-626ABB5D6F58}"/>
          </ac:spMkLst>
        </pc:spChg>
        <pc:picChg chg="mod">
          <ac:chgData name="Shanell Mcmullan (2205920)" userId="S::2205920@student.uwtsd.ac.uk::da6ef370-c2e6-4c75-a18e-0aae22b63365" providerId="AD" clId="Web-{9087F94B-248D-CDAD-6F54-64A2D294DF85}" dt="2022-10-16T17:54:56.774" v="83" actId="1076"/>
          <ac:picMkLst>
            <pc:docMk/>
            <pc:sldMk cId="109857222" sldId="256"/>
            <ac:picMk id="43" creationId="{382808D7-D110-1482-EC2A-420843269612}"/>
          </ac:picMkLst>
        </pc:picChg>
      </pc:sldChg>
      <pc:sldChg chg="modSp">
        <pc:chgData name="Shanell Mcmullan (2205920)" userId="S::2205920@student.uwtsd.ac.uk::da6ef370-c2e6-4c75-a18e-0aae22b63365" providerId="AD" clId="Web-{9087F94B-248D-CDAD-6F54-64A2D294DF85}" dt="2022-10-16T19:38:10.406" v="855" actId="20577"/>
        <pc:sldMkLst>
          <pc:docMk/>
          <pc:sldMk cId="2598989894" sldId="257"/>
        </pc:sldMkLst>
        <pc:spChg chg="mod">
          <ac:chgData name="Shanell Mcmullan (2205920)" userId="S::2205920@student.uwtsd.ac.uk::da6ef370-c2e6-4c75-a18e-0aae22b63365" providerId="AD" clId="Web-{9087F94B-248D-CDAD-6F54-64A2D294DF85}" dt="2022-10-16T18:24:20.619" v="289" actId="20577"/>
          <ac:spMkLst>
            <pc:docMk/>
            <pc:sldMk cId="2598989894" sldId="257"/>
            <ac:spMk id="2" creationId="{3BB2D48B-86AF-5429-9954-F3A97674BB26}"/>
          </ac:spMkLst>
        </pc:spChg>
        <pc:spChg chg="mod">
          <ac:chgData name="Shanell Mcmullan (2205920)" userId="S::2205920@student.uwtsd.ac.uk::da6ef370-c2e6-4c75-a18e-0aae22b63365" providerId="AD" clId="Web-{9087F94B-248D-CDAD-6F54-64A2D294DF85}" dt="2022-10-16T19:38:10.406" v="855"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FF23DB74-0277-4BC2-A048-99570049FB30}"/>
    <pc:docChg chg="addSld modSld">
      <pc:chgData name="Shanell Mcmullan (2205920)" userId="S::2205920@student.uwtsd.ac.uk::da6ef370-c2e6-4c75-a18e-0aae22b63365" providerId="AD" clId="Web-{FF23DB74-0277-4BC2-A048-99570049FB30}" dt="2022-10-06T15:44:06.386" v="27" actId="1076"/>
      <pc:docMkLst>
        <pc:docMk/>
      </pc:docMkLst>
      <pc:sldChg chg="addSp modSp">
        <pc:chgData name="Shanell Mcmullan (2205920)" userId="S::2205920@student.uwtsd.ac.uk::da6ef370-c2e6-4c75-a18e-0aae22b63365" providerId="AD" clId="Web-{FF23DB74-0277-4BC2-A048-99570049FB30}" dt="2022-10-06T15:43:32.589" v="16" actId="20577"/>
        <pc:sldMkLst>
          <pc:docMk/>
          <pc:sldMk cId="109857222" sldId="256"/>
        </pc:sldMkLst>
        <pc:spChg chg="add mod">
          <ac:chgData name="Shanell Mcmullan (2205920)" userId="S::2205920@student.uwtsd.ac.uk::da6ef370-c2e6-4c75-a18e-0aae22b63365" providerId="AD" clId="Web-{FF23DB74-0277-4BC2-A048-99570049FB30}" dt="2022-10-06T15:43:32.589" v="16" actId="20577"/>
          <ac:spMkLst>
            <pc:docMk/>
            <pc:sldMk cId="109857222" sldId="256"/>
            <ac:spMk id="4" creationId="{8177A83E-FF5B-0517-1F70-F2C88CBD7220}"/>
          </ac:spMkLst>
        </pc:spChg>
        <pc:spChg chg="mod">
          <ac:chgData name="Shanell Mcmullan (2205920)" userId="S::2205920@student.uwtsd.ac.uk::da6ef370-c2e6-4c75-a18e-0aae22b63365" providerId="AD" clId="Web-{FF23DB74-0277-4BC2-A048-99570049FB30}" dt="2022-10-06T15:41:59.759" v="0" actId="1076"/>
          <ac:spMkLst>
            <pc:docMk/>
            <pc:sldMk cId="109857222" sldId="256"/>
            <ac:spMk id="5" creationId="{60FD9098-75EC-F7AD-2462-BC1745853DDF}"/>
          </ac:spMkLst>
        </pc:spChg>
      </pc:sldChg>
      <pc:sldChg chg="modSp new">
        <pc:chgData name="Shanell Mcmullan (2205920)" userId="S::2205920@student.uwtsd.ac.uk::da6ef370-c2e6-4c75-a18e-0aae22b63365" providerId="AD" clId="Web-{FF23DB74-0277-4BC2-A048-99570049FB30}" dt="2022-10-06T15:44:06.386" v="27" actId="1076"/>
        <pc:sldMkLst>
          <pc:docMk/>
          <pc:sldMk cId="2598989894" sldId="257"/>
        </pc:sldMkLst>
        <pc:spChg chg="mod">
          <ac:chgData name="Shanell Mcmullan (2205920)" userId="S::2205920@student.uwtsd.ac.uk::da6ef370-c2e6-4c75-a18e-0aae22b63365" providerId="AD" clId="Web-{FF23DB74-0277-4BC2-A048-99570049FB30}" dt="2022-10-06T15:44:06.386" v="27" actId="1076"/>
          <ac:spMkLst>
            <pc:docMk/>
            <pc:sldMk cId="2598989894" sldId="257"/>
            <ac:spMk id="2" creationId="{3BB2D48B-86AF-5429-9954-F3A97674BB26}"/>
          </ac:spMkLst>
        </pc:spChg>
      </pc:sldChg>
    </pc:docChg>
  </pc:docChgLst>
  <pc:docChgLst>
    <pc:chgData name="Shanell Mcmullan (2205920)" userId="S::2205920@student.uwtsd.ac.uk::da6ef370-c2e6-4c75-a18e-0aae22b63365" providerId="AD" clId="Web-{2A909821-01BE-8264-0FF6-A4739DF70FBD}"/>
    <pc:docChg chg="modSld">
      <pc:chgData name="Shanell Mcmullan (2205920)" userId="S::2205920@student.uwtsd.ac.uk::da6ef370-c2e6-4c75-a18e-0aae22b63365" providerId="AD" clId="Web-{2A909821-01BE-8264-0FF6-A4739DF70FBD}" dt="2022-10-25T13:48:05.802" v="128" actId="20577"/>
      <pc:docMkLst>
        <pc:docMk/>
      </pc:docMkLst>
      <pc:sldChg chg="modSp">
        <pc:chgData name="Shanell Mcmullan (2205920)" userId="S::2205920@student.uwtsd.ac.uk::da6ef370-c2e6-4c75-a18e-0aae22b63365" providerId="AD" clId="Web-{2A909821-01BE-8264-0FF6-A4739DF70FBD}" dt="2022-10-25T13:48:05.802" v="128" actId="20577"/>
        <pc:sldMkLst>
          <pc:docMk/>
          <pc:sldMk cId="2598989894" sldId="257"/>
        </pc:sldMkLst>
        <pc:spChg chg="mod">
          <ac:chgData name="Shanell Mcmullan (2205920)" userId="S::2205920@student.uwtsd.ac.uk::da6ef370-c2e6-4c75-a18e-0aae22b63365" providerId="AD" clId="Web-{2A909821-01BE-8264-0FF6-A4739DF70FBD}" dt="2022-10-25T13:48:05.802" v="128"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09D13557-2AF7-1408-EFF3-844F3DD759B6}"/>
    <pc:docChg chg="modSld">
      <pc:chgData name="Shanell Mcmullan (2205920)" userId="S::2205920@student.uwtsd.ac.uk::da6ef370-c2e6-4c75-a18e-0aae22b63365" providerId="AD" clId="Web-{09D13557-2AF7-1408-EFF3-844F3DD759B6}" dt="2022-10-23T18:01:55.470" v="66" actId="20577"/>
      <pc:docMkLst>
        <pc:docMk/>
      </pc:docMkLst>
      <pc:sldChg chg="modSp">
        <pc:chgData name="Shanell Mcmullan (2205920)" userId="S::2205920@student.uwtsd.ac.uk::da6ef370-c2e6-4c75-a18e-0aae22b63365" providerId="AD" clId="Web-{09D13557-2AF7-1408-EFF3-844F3DD759B6}" dt="2022-10-23T18:01:55.470" v="66" actId="20577"/>
        <pc:sldMkLst>
          <pc:docMk/>
          <pc:sldMk cId="109857222" sldId="256"/>
        </pc:sldMkLst>
        <pc:spChg chg="mod">
          <ac:chgData name="Shanell Mcmullan (2205920)" userId="S::2205920@student.uwtsd.ac.uk::da6ef370-c2e6-4c75-a18e-0aae22b63365" providerId="AD" clId="Web-{09D13557-2AF7-1408-EFF3-844F3DD759B6}" dt="2022-10-23T18:01:55.470" v="66" actId="20577"/>
          <ac:spMkLst>
            <pc:docMk/>
            <pc:sldMk cId="109857222" sldId="256"/>
            <ac:spMk id="10" creationId="{9C63821F-B89D-F40C-0A3F-EB56BB8E3F4D}"/>
          </ac:spMkLst>
        </pc:spChg>
      </pc:sldChg>
      <pc:sldChg chg="modSp">
        <pc:chgData name="Shanell Mcmullan (2205920)" userId="S::2205920@student.uwtsd.ac.uk::da6ef370-c2e6-4c75-a18e-0aae22b63365" providerId="AD" clId="Web-{09D13557-2AF7-1408-EFF3-844F3DD759B6}" dt="2022-10-23T18:01:05.670" v="65" actId="20577"/>
        <pc:sldMkLst>
          <pc:docMk/>
          <pc:sldMk cId="2598989894" sldId="257"/>
        </pc:sldMkLst>
        <pc:spChg chg="mod">
          <ac:chgData name="Shanell Mcmullan (2205920)" userId="S::2205920@student.uwtsd.ac.uk::da6ef370-c2e6-4c75-a18e-0aae22b63365" providerId="AD" clId="Web-{09D13557-2AF7-1408-EFF3-844F3DD759B6}" dt="2022-10-23T18:01:05.670" v="65"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A4B05476-57C7-E5E7-EBEF-465418AB10DC}"/>
    <pc:docChg chg="modSld">
      <pc:chgData name="Shanell Mcmullan (2205920)" userId="S::2205920@student.uwtsd.ac.uk::da6ef370-c2e6-4c75-a18e-0aae22b63365" providerId="AD" clId="Web-{A4B05476-57C7-E5E7-EBEF-465418AB10DC}" dt="2022-10-09T12:14:34.268" v="630" actId="20577"/>
      <pc:docMkLst>
        <pc:docMk/>
      </pc:docMkLst>
      <pc:sldChg chg="addSp delSp modSp">
        <pc:chgData name="Shanell Mcmullan (2205920)" userId="S::2205920@student.uwtsd.ac.uk::da6ef370-c2e6-4c75-a18e-0aae22b63365" providerId="AD" clId="Web-{A4B05476-57C7-E5E7-EBEF-465418AB10DC}" dt="2022-10-09T12:14:34.268" v="630" actId="20577"/>
        <pc:sldMkLst>
          <pc:docMk/>
          <pc:sldMk cId="109857222" sldId="256"/>
        </pc:sldMkLst>
        <pc:spChg chg="del mod">
          <ac:chgData name="Shanell Mcmullan (2205920)" userId="S::2205920@student.uwtsd.ac.uk::da6ef370-c2e6-4c75-a18e-0aae22b63365" providerId="AD" clId="Web-{A4B05476-57C7-E5E7-EBEF-465418AB10DC}" dt="2022-10-09T12:05:42.642" v="514"/>
          <ac:spMkLst>
            <pc:docMk/>
            <pc:sldMk cId="109857222" sldId="256"/>
            <ac:spMk id="3" creationId="{00000000-0000-0000-0000-000000000000}"/>
          </ac:spMkLst>
        </pc:spChg>
        <pc:spChg chg="mod">
          <ac:chgData name="Shanell Mcmullan (2205920)" userId="S::2205920@student.uwtsd.ac.uk::da6ef370-c2e6-4c75-a18e-0aae22b63365" providerId="AD" clId="Web-{A4B05476-57C7-E5E7-EBEF-465418AB10DC}" dt="2022-10-09T12:08:47.007" v="580" actId="20577"/>
          <ac:spMkLst>
            <pc:docMk/>
            <pc:sldMk cId="109857222" sldId="256"/>
            <ac:spMk id="4" creationId="{8177A83E-FF5B-0517-1F70-F2C88CBD7220}"/>
          </ac:spMkLst>
        </pc:spChg>
        <pc:spChg chg="mod">
          <ac:chgData name="Shanell Mcmullan (2205920)" userId="S::2205920@student.uwtsd.ac.uk::da6ef370-c2e6-4c75-a18e-0aae22b63365" providerId="AD" clId="Web-{A4B05476-57C7-E5E7-EBEF-465418AB10DC}" dt="2022-10-09T11:34:36.675" v="455" actId="20577"/>
          <ac:spMkLst>
            <pc:docMk/>
            <pc:sldMk cId="109857222" sldId="256"/>
            <ac:spMk id="5" creationId="{60FD9098-75EC-F7AD-2462-BC1745853DDF}"/>
          </ac:spMkLst>
        </pc:spChg>
        <pc:spChg chg="add mod">
          <ac:chgData name="Shanell Mcmullan (2205920)" userId="S::2205920@student.uwtsd.ac.uk::da6ef370-c2e6-4c75-a18e-0aae22b63365" providerId="AD" clId="Web-{A4B05476-57C7-E5E7-EBEF-465418AB10DC}" dt="2022-10-09T11:26:28.004" v="227" actId="1076"/>
          <ac:spMkLst>
            <pc:docMk/>
            <pc:sldMk cId="109857222" sldId="256"/>
            <ac:spMk id="6" creationId="{BC59F093-50A2-A059-7BE4-284679A66C3D}"/>
          </ac:spMkLst>
        </pc:spChg>
        <pc:spChg chg="add del mod">
          <ac:chgData name="Shanell Mcmullan (2205920)" userId="S::2205920@student.uwtsd.ac.uk::da6ef370-c2e6-4c75-a18e-0aae22b63365" providerId="AD" clId="Web-{A4B05476-57C7-E5E7-EBEF-465418AB10DC}" dt="2022-10-09T12:05:46.751" v="515"/>
          <ac:spMkLst>
            <pc:docMk/>
            <pc:sldMk cId="109857222" sldId="256"/>
            <ac:spMk id="8" creationId="{F8DFD067-2B29-E83A-184B-B02FEA2E0DD6}"/>
          </ac:spMkLst>
        </pc:spChg>
        <pc:spChg chg="add mod">
          <ac:chgData name="Shanell Mcmullan (2205920)" userId="S::2205920@student.uwtsd.ac.uk::da6ef370-c2e6-4c75-a18e-0aae22b63365" providerId="AD" clId="Web-{A4B05476-57C7-E5E7-EBEF-465418AB10DC}" dt="2022-10-09T12:07:39.989" v="567" actId="20577"/>
          <ac:spMkLst>
            <pc:docMk/>
            <pc:sldMk cId="109857222" sldId="256"/>
            <ac:spMk id="9" creationId="{D33BB1FE-E755-09CE-3CAA-FE43BA19E342}"/>
          </ac:spMkLst>
        </pc:spChg>
        <pc:spChg chg="add mod">
          <ac:chgData name="Shanell Mcmullan (2205920)" userId="S::2205920@student.uwtsd.ac.uk::da6ef370-c2e6-4c75-a18e-0aae22b63365" providerId="AD" clId="Web-{A4B05476-57C7-E5E7-EBEF-465418AB10DC}" dt="2022-10-09T12:14:19.299" v="620" actId="20577"/>
          <ac:spMkLst>
            <pc:docMk/>
            <pc:sldMk cId="109857222" sldId="256"/>
            <ac:spMk id="10" creationId="{9C63821F-B89D-F40C-0A3F-EB56BB8E3F4D}"/>
          </ac:spMkLst>
        </pc:spChg>
        <pc:spChg chg="add mod">
          <ac:chgData name="Shanell Mcmullan (2205920)" userId="S::2205920@student.uwtsd.ac.uk::da6ef370-c2e6-4c75-a18e-0aae22b63365" providerId="AD" clId="Web-{A4B05476-57C7-E5E7-EBEF-465418AB10DC}" dt="2022-10-09T12:14:34.268" v="630" actId="20577"/>
          <ac:spMkLst>
            <pc:docMk/>
            <pc:sldMk cId="109857222" sldId="256"/>
            <ac:spMk id="11" creationId="{33A0A873-F870-9F88-7684-626ABB5D6F58}"/>
          </ac:spMkLst>
        </pc:spChg>
      </pc:sldChg>
      <pc:sldChg chg="modSp">
        <pc:chgData name="Shanell Mcmullan (2205920)" userId="S::2205920@student.uwtsd.ac.uk::da6ef370-c2e6-4c75-a18e-0aae22b63365" providerId="AD" clId="Web-{A4B05476-57C7-E5E7-EBEF-465418AB10DC}" dt="2022-10-09T12:05:15.032" v="508" actId="20577"/>
        <pc:sldMkLst>
          <pc:docMk/>
          <pc:sldMk cId="2598989894" sldId="257"/>
        </pc:sldMkLst>
        <pc:spChg chg="mod">
          <ac:chgData name="Shanell Mcmullan (2205920)" userId="S::2205920@student.uwtsd.ac.uk::da6ef370-c2e6-4c75-a18e-0aae22b63365" providerId="AD" clId="Web-{A4B05476-57C7-E5E7-EBEF-465418AB10DC}" dt="2022-10-09T12:05:15.032" v="508" actId="20577"/>
          <ac:spMkLst>
            <pc:docMk/>
            <pc:sldMk cId="2598989894" sldId="257"/>
            <ac:spMk id="3" creationId="{700CF7F1-99F4-601B-401F-B1797EE19247}"/>
          </ac:spMkLst>
        </pc:spChg>
      </pc:sldChg>
    </pc:docChg>
  </pc:docChgLst>
  <pc:docChgLst>
    <pc:chgData clId="Web-{2A909821-01BE-8264-0FF6-A4739DF70FBD}"/>
    <pc:docChg chg="modSld">
      <pc:chgData name="" userId="" providerId="" clId="Web-{2A909821-01BE-8264-0FF6-A4739DF70FBD}" dt="2022-10-25T13:37:40.500" v="0" actId="20577"/>
      <pc:docMkLst>
        <pc:docMk/>
      </pc:docMkLst>
      <pc:sldChg chg="modSp">
        <pc:chgData name="" userId="" providerId="" clId="Web-{2A909821-01BE-8264-0FF6-A4739DF70FBD}" dt="2022-10-25T13:37:40.500" v="0" actId="20577"/>
        <pc:sldMkLst>
          <pc:docMk/>
          <pc:sldMk cId="2598989894" sldId="257"/>
        </pc:sldMkLst>
        <pc:spChg chg="mod">
          <ac:chgData name="" userId="" providerId="" clId="Web-{2A909821-01BE-8264-0FF6-A4739DF70FBD}" dt="2022-10-25T13:37:40.500" v="0"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95ECB0A1-33EC-9DF5-2D16-0FF27CF3BB1C}"/>
    <pc:docChg chg="modSld">
      <pc:chgData name="Shanell Mcmullan (2205920)" userId="S::2205920@student.uwtsd.ac.uk::da6ef370-c2e6-4c75-a18e-0aae22b63365" providerId="AD" clId="Web-{95ECB0A1-33EC-9DF5-2D16-0FF27CF3BB1C}" dt="2022-10-24T20:46:03.449" v="471" actId="1076"/>
      <pc:docMkLst>
        <pc:docMk/>
      </pc:docMkLst>
      <pc:sldChg chg="modSp">
        <pc:chgData name="Shanell Mcmullan (2205920)" userId="S::2205920@student.uwtsd.ac.uk::da6ef370-c2e6-4c75-a18e-0aae22b63365" providerId="AD" clId="Web-{95ECB0A1-33EC-9DF5-2D16-0FF27CF3BB1C}" dt="2022-10-24T20:44:58.213" v="465" actId="20577"/>
        <pc:sldMkLst>
          <pc:docMk/>
          <pc:sldMk cId="109857222" sldId="256"/>
        </pc:sldMkLst>
        <pc:spChg chg="mod">
          <ac:chgData name="Shanell Mcmullan (2205920)" userId="S::2205920@student.uwtsd.ac.uk::da6ef370-c2e6-4c75-a18e-0aae22b63365" providerId="AD" clId="Web-{95ECB0A1-33EC-9DF5-2D16-0FF27CF3BB1C}" dt="2022-10-24T20:44:35.165" v="461" actId="20577"/>
          <ac:spMkLst>
            <pc:docMk/>
            <pc:sldMk cId="109857222" sldId="256"/>
            <ac:spMk id="2" creationId="{00000000-0000-0000-0000-000000000000}"/>
          </ac:spMkLst>
        </pc:spChg>
        <pc:spChg chg="mod">
          <ac:chgData name="Shanell Mcmullan (2205920)" userId="S::2205920@student.uwtsd.ac.uk::da6ef370-c2e6-4c75-a18e-0aae22b63365" providerId="AD" clId="Web-{95ECB0A1-33EC-9DF5-2D16-0FF27CF3BB1C}" dt="2022-10-24T20:44:58.213" v="465" actId="20577"/>
          <ac:spMkLst>
            <pc:docMk/>
            <pc:sldMk cId="109857222" sldId="256"/>
            <ac:spMk id="4" creationId="{8177A83E-FF5B-0517-1F70-F2C88CBD7220}"/>
          </ac:spMkLst>
        </pc:spChg>
        <pc:spChg chg="mod">
          <ac:chgData name="Shanell Mcmullan (2205920)" userId="S::2205920@student.uwtsd.ac.uk::da6ef370-c2e6-4c75-a18e-0aae22b63365" providerId="AD" clId="Web-{95ECB0A1-33EC-9DF5-2D16-0FF27CF3BB1C}" dt="2022-10-24T20:41:39.154" v="447" actId="20577"/>
          <ac:spMkLst>
            <pc:docMk/>
            <pc:sldMk cId="109857222" sldId="256"/>
            <ac:spMk id="5" creationId="{60FD9098-75EC-F7AD-2462-BC1745853DDF}"/>
          </ac:spMkLst>
        </pc:spChg>
        <pc:spChg chg="mod">
          <ac:chgData name="Shanell Mcmullan (2205920)" userId="S::2205920@student.uwtsd.ac.uk::da6ef370-c2e6-4c75-a18e-0aae22b63365" providerId="AD" clId="Web-{95ECB0A1-33EC-9DF5-2D16-0FF27CF3BB1C}" dt="2022-10-24T20:41:05.887" v="445" actId="1076"/>
          <ac:spMkLst>
            <pc:docMk/>
            <pc:sldMk cId="109857222" sldId="256"/>
            <ac:spMk id="6" creationId="{BC59F093-50A2-A059-7BE4-284679A66C3D}"/>
          </ac:spMkLst>
        </pc:spChg>
        <pc:spChg chg="mod">
          <ac:chgData name="Shanell Mcmullan (2205920)" userId="S::2205920@student.uwtsd.ac.uk::da6ef370-c2e6-4c75-a18e-0aae22b63365" providerId="AD" clId="Web-{95ECB0A1-33EC-9DF5-2D16-0FF27CF3BB1C}" dt="2022-10-24T20:43:27.672" v="455" actId="20577"/>
          <ac:spMkLst>
            <pc:docMk/>
            <pc:sldMk cId="109857222" sldId="256"/>
            <ac:spMk id="9" creationId="{D33BB1FE-E755-09CE-3CAA-FE43BA19E342}"/>
          </ac:spMkLst>
        </pc:spChg>
        <pc:spChg chg="mod">
          <ac:chgData name="Shanell Mcmullan (2205920)" userId="S::2205920@student.uwtsd.ac.uk::da6ef370-c2e6-4c75-a18e-0aae22b63365" providerId="AD" clId="Web-{95ECB0A1-33EC-9DF5-2D16-0FF27CF3BB1C}" dt="2022-10-24T20:43:21.907" v="454" actId="20577"/>
          <ac:spMkLst>
            <pc:docMk/>
            <pc:sldMk cId="109857222" sldId="256"/>
            <ac:spMk id="10" creationId="{9C63821F-B89D-F40C-0A3F-EB56BB8E3F4D}"/>
          </ac:spMkLst>
        </pc:spChg>
        <pc:spChg chg="mod">
          <ac:chgData name="Shanell Mcmullan (2205920)" userId="S::2205920@student.uwtsd.ac.uk::da6ef370-c2e6-4c75-a18e-0aae22b63365" providerId="AD" clId="Web-{95ECB0A1-33EC-9DF5-2D16-0FF27CF3BB1C}" dt="2022-10-24T20:43:04.750" v="453" actId="14100"/>
          <ac:spMkLst>
            <pc:docMk/>
            <pc:sldMk cId="109857222" sldId="256"/>
            <ac:spMk id="11" creationId="{33A0A873-F870-9F88-7684-626ABB5D6F58}"/>
          </ac:spMkLst>
        </pc:spChg>
        <pc:picChg chg="mod">
          <ac:chgData name="Shanell Mcmullan (2205920)" userId="S::2205920@student.uwtsd.ac.uk::da6ef370-c2e6-4c75-a18e-0aae22b63365" providerId="AD" clId="Web-{95ECB0A1-33EC-9DF5-2D16-0FF27CF3BB1C}" dt="2022-10-24T20:42:53.468" v="451" actId="14100"/>
          <ac:picMkLst>
            <pc:docMk/>
            <pc:sldMk cId="109857222" sldId="256"/>
            <ac:picMk id="43" creationId="{382808D7-D110-1482-EC2A-420843269612}"/>
          </ac:picMkLst>
        </pc:picChg>
      </pc:sldChg>
      <pc:sldChg chg="modSp">
        <pc:chgData name="Shanell Mcmullan (2205920)" userId="S::2205920@student.uwtsd.ac.uk::da6ef370-c2e6-4c75-a18e-0aae22b63365" providerId="AD" clId="Web-{95ECB0A1-33EC-9DF5-2D16-0FF27CF3BB1C}" dt="2022-10-24T20:46:03.449" v="471" actId="1076"/>
        <pc:sldMkLst>
          <pc:docMk/>
          <pc:sldMk cId="2598989894" sldId="257"/>
        </pc:sldMkLst>
        <pc:spChg chg="mod">
          <ac:chgData name="Shanell Mcmullan (2205920)" userId="S::2205920@student.uwtsd.ac.uk::da6ef370-c2e6-4c75-a18e-0aae22b63365" providerId="AD" clId="Web-{95ECB0A1-33EC-9DF5-2D16-0FF27CF3BB1C}" dt="2022-10-24T20:46:03.449" v="471" actId="1076"/>
          <ac:spMkLst>
            <pc:docMk/>
            <pc:sldMk cId="2598989894" sldId="257"/>
            <ac:spMk id="2" creationId="{3BB2D48B-86AF-5429-9954-F3A97674BB26}"/>
          </ac:spMkLst>
        </pc:spChg>
        <pc:spChg chg="mod">
          <ac:chgData name="Shanell Mcmullan (2205920)" userId="S::2205920@student.uwtsd.ac.uk::da6ef370-c2e6-4c75-a18e-0aae22b63365" providerId="AD" clId="Web-{95ECB0A1-33EC-9DF5-2D16-0FF27CF3BB1C}" dt="2022-10-24T19:39:48.476" v="361"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12241C83-3F8D-2614-9868-449B980CC4E1}"/>
    <pc:docChg chg="modSld">
      <pc:chgData name="Shanell Mcmullan (2205920)" userId="S::2205920@student.uwtsd.ac.uk::da6ef370-c2e6-4c75-a18e-0aae22b63365" providerId="AD" clId="Web-{12241C83-3F8D-2614-9868-449B980CC4E1}" dt="2022-10-21T18:33:34.980" v="823" actId="20577"/>
      <pc:docMkLst>
        <pc:docMk/>
      </pc:docMkLst>
      <pc:sldChg chg="modSp">
        <pc:chgData name="Shanell Mcmullan (2205920)" userId="S::2205920@student.uwtsd.ac.uk::da6ef370-c2e6-4c75-a18e-0aae22b63365" providerId="AD" clId="Web-{12241C83-3F8D-2614-9868-449B980CC4E1}" dt="2022-10-21T18:33:34.980" v="823" actId="20577"/>
        <pc:sldMkLst>
          <pc:docMk/>
          <pc:sldMk cId="109857222" sldId="256"/>
        </pc:sldMkLst>
        <pc:spChg chg="mod">
          <ac:chgData name="Shanell Mcmullan (2205920)" userId="S::2205920@student.uwtsd.ac.uk::da6ef370-c2e6-4c75-a18e-0aae22b63365" providerId="AD" clId="Web-{12241C83-3F8D-2614-9868-449B980CC4E1}" dt="2022-10-21T15:36:50.936" v="240" actId="1076"/>
          <ac:spMkLst>
            <pc:docMk/>
            <pc:sldMk cId="109857222" sldId="256"/>
            <ac:spMk id="2" creationId="{00000000-0000-0000-0000-000000000000}"/>
          </ac:spMkLst>
        </pc:spChg>
        <pc:spChg chg="mod">
          <ac:chgData name="Shanell Mcmullan (2205920)" userId="S::2205920@student.uwtsd.ac.uk::da6ef370-c2e6-4c75-a18e-0aae22b63365" providerId="AD" clId="Web-{12241C83-3F8D-2614-9868-449B980CC4E1}" dt="2022-10-21T15:36:37.170" v="239" actId="1076"/>
          <ac:spMkLst>
            <pc:docMk/>
            <pc:sldMk cId="109857222" sldId="256"/>
            <ac:spMk id="4" creationId="{8177A83E-FF5B-0517-1F70-F2C88CBD7220}"/>
          </ac:spMkLst>
        </pc:spChg>
        <pc:spChg chg="mod">
          <ac:chgData name="Shanell Mcmullan (2205920)" userId="S::2205920@student.uwtsd.ac.uk::da6ef370-c2e6-4c75-a18e-0aae22b63365" providerId="AD" clId="Web-{12241C83-3F8D-2614-9868-449B980CC4E1}" dt="2022-10-21T18:32:05.476" v="785" actId="20577"/>
          <ac:spMkLst>
            <pc:docMk/>
            <pc:sldMk cId="109857222" sldId="256"/>
            <ac:spMk id="5" creationId="{60FD9098-75EC-F7AD-2462-BC1745853DDF}"/>
          </ac:spMkLst>
        </pc:spChg>
        <pc:spChg chg="mod">
          <ac:chgData name="Shanell Mcmullan (2205920)" userId="S::2205920@student.uwtsd.ac.uk::da6ef370-c2e6-4c75-a18e-0aae22b63365" providerId="AD" clId="Web-{12241C83-3F8D-2614-9868-449B980CC4E1}" dt="2022-10-21T18:07:18.619" v="625" actId="1076"/>
          <ac:spMkLst>
            <pc:docMk/>
            <pc:sldMk cId="109857222" sldId="256"/>
            <ac:spMk id="6" creationId="{BC59F093-50A2-A059-7BE4-284679A66C3D}"/>
          </ac:spMkLst>
        </pc:spChg>
        <pc:spChg chg="mod">
          <ac:chgData name="Shanell Mcmullan (2205920)" userId="S::2205920@student.uwtsd.ac.uk::da6ef370-c2e6-4c75-a18e-0aae22b63365" providerId="AD" clId="Web-{12241C83-3F8D-2614-9868-449B980CC4E1}" dt="2022-10-21T18:28:03.436" v="777" actId="20577"/>
          <ac:spMkLst>
            <pc:docMk/>
            <pc:sldMk cId="109857222" sldId="256"/>
            <ac:spMk id="9" creationId="{D33BB1FE-E755-09CE-3CAA-FE43BA19E342}"/>
          </ac:spMkLst>
        </pc:spChg>
        <pc:spChg chg="mod">
          <ac:chgData name="Shanell Mcmullan (2205920)" userId="S::2205920@student.uwtsd.ac.uk::da6ef370-c2e6-4c75-a18e-0aae22b63365" providerId="AD" clId="Web-{12241C83-3F8D-2614-9868-449B980CC4E1}" dt="2022-10-21T18:33:34.980" v="823" actId="20577"/>
          <ac:spMkLst>
            <pc:docMk/>
            <pc:sldMk cId="109857222" sldId="256"/>
            <ac:spMk id="10" creationId="{9C63821F-B89D-F40C-0A3F-EB56BB8E3F4D}"/>
          </ac:spMkLst>
        </pc:spChg>
        <pc:spChg chg="mod">
          <ac:chgData name="Shanell Mcmullan (2205920)" userId="S::2205920@student.uwtsd.ac.uk::da6ef370-c2e6-4c75-a18e-0aae22b63365" providerId="AD" clId="Web-{12241C83-3F8D-2614-9868-449B980CC4E1}" dt="2022-10-21T16:17:58.281" v="372" actId="20577"/>
          <ac:spMkLst>
            <pc:docMk/>
            <pc:sldMk cId="109857222" sldId="256"/>
            <ac:spMk id="11" creationId="{33A0A873-F870-9F88-7684-626ABB5D6F58}"/>
          </ac:spMkLst>
        </pc:spChg>
        <pc:picChg chg="mod">
          <ac:chgData name="Shanell Mcmullan (2205920)" userId="S::2205920@student.uwtsd.ac.uk::da6ef370-c2e6-4c75-a18e-0aae22b63365" providerId="AD" clId="Web-{12241C83-3F8D-2614-9868-449B980CC4E1}" dt="2022-10-21T15:35:18.977" v="236" actId="1076"/>
          <ac:picMkLst>
            <pc:docMk/>
            <pc:sldMk cId="109857222" sldId="256"/>
            <ac:picMk id="43" creationId="{382808D7-D110-1482-EC2A-420843269612}"/>
          </ac:picMkLst>
        </pc:picChg>
      </pc:sldChg>
      <pc:sldChg chg="modSp">
        <pc:chgData name="Shanell Mcmullan (2205920)" userId="S::2205920@student.uwtsd.ac.uk::da6ef370-c2e6-4c75-a18e-0aae22b63365" providerId="AD" clId="Web-{12241C83-3F8D-2614-9868-449B980CC4E1}" dt="2022-10-21T18:18:17.379" v="725" actId="20577"/>
        <pc:sldMkLst>
          <pc:docMk/>
          <pc:sldMk cId="2598989894" sldId="257"/>
        </pc:sldMkLst>
        <pc:spChg chg="mod">
          <ac:chgData name="Shanell Mcmullan (2205920)" userId="S::2205920@student.uwtsd.ac.uk::da6ef370-c2e6-4c75-a18e-0aae22b63365" providerId="AD" clId="Web-{12241C83-3F8D-2614-9868-449B980CC4E1}" dt="2022-10-21T18:18:17.379" v="725"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01C73D3C-FC5C-7F94-9E23-1F86D075B2A5}"/>
    <pc:docChg chg="modSld">
      <pc:chgData name="Shanell Mcmullan (2205920)" userId="S::2205920@student.uwtsd.ac.uk::da6ef370-c2e6-4c75-a18e-0aae22b63365" providerId="AD" clId="Web-{01C73D3C-FC5C-7F94-9E23-1F86D075B2A5}" dt="2022-10-25T13:03:05.211" v="330" actId="1076"/>
      <pc:docMkLst>
        <pc:docMk/>
      </pc:docMkLst>
      <pc:sldChg chg="modSp">
        <pc:chgData name="Shanell Mcmullan (2205920)" userId="S::2205920@student.uwtsd.ac.uk::da6ef370-c2e6-4c75-a18e-0aae22b63365" providerId="AD" clId="Web-{01C73D3C-FC5C-7F94-9E23-1F86D075B2A5}" dt="2022-10-25T13:03:05.211" v="330" actId="1076"/>
        <pc:sldMkLst>
          <pc:docMk/>
          <pc:sldMk cId="109857222" sldId="256"/>
        </pc:sldMkLst>
        <pc:spChg chg="mod">
          <ac:chgData name="Shanell Mcmullan (2205920)" userId="S::2205920@student.uwtsd.ac.uk::da6ef370-c2e6-4c75-a18e-0aae22b63365" providerId="AD" clId="Web-{01C73D3C-FC5C-7F94-9E23-1F86D075B2A5}" dt="2022-10-25T13:03:05.211" v="330" actId="1076"/>
          <ac:spMkLst>
            <pc:docMk/>
            <pc:sldMk cId="109857222" sldId="256"/>
            <ac:spMk id="6" creationId="{BC59F093-50A2-A059-7BE4-284679A66C3D}"/>
          </ac:spMkLst>
        </pc:spChg>
        <pc:spChg chg="mod">
          <ac:chgData name="Shanell Mcmullan (2205920)" userId="S::2205920@student.uwtsd.ac.uk::da6ef370-c2e6-4c75-a18e-0aae22b63365" providerId="AD" clId="Web-{01C73D3C-FC5C-7F94-9E23-1F86D075B2A5}" dt="2022-10-25T13:02:53.320" v="329" actId="1076"/>
          <ac:spMkLst>
            <pc:docMk/>
            <pc:sldMk cId="109857222" sldId="256"/>
            <ac:spMk id="9" creationId="{D33BB1FE-E755-09CE-3CAA-FE43BA19E342}"/>
          </ac:spMkLst>
        </pc:spChg>
        <pc:spChg chg="mod">
          <ac:chgData name="Shanell Mcmullan (2205920)" userId="S::2205920@student.uwtsd.ac.uk::da6ef370-c2e6-4c75-a18e-0aae22b63365" providerId="AD" clId="Web-{01C73D3C-FC5C-7F94-9E23-1F86D075B2A5}" dt="2022-10-25T13:02:23.239" v="327" actId="1076"/>
          <ac:spMkLst>
            <pc:docMk/>
            <pc:sldMk cId="109857222" sldId="256"/>
            <ac:spMk id="10" creationId="{9C63821F-B89D-F40C-0A3F-EB56BB8E3F4D}"/>
          </ac:spMkLst>
        </pc:spChg>
        <pc:spChg chg="mod">
          <ac:chgData name="Shanell Mcmullan (2205920)" userId="S::2205920@student.uwtsd.ac.uk::da6ef370-c2e6-4c75-a18e-0aae22b63365" providerId="AD" clId="Web-{01C73D3C-FC5C-7F94-9E23-1F86D075B2A5}" dt="2022-10-25T13:02:16.598" v="326" actId="1076"/>
          <ac:spMkLst>
            <pc:docMk/>
            <pc:sldMk cId="109857222" sldId="256"/>
            <ac:spMk id="11" creationId="{33A0A873-F870-9F88-7684-626ABB5D6F58}"/>
          </ac:spMkLst>
        </pc:spChg>
      </pc:sldChg>
      <pc:sldChg chg="modSp">
        <pc:chgData name="Shanell Mcmullan (2205920)" userId="S::2205920@student.uwtsd.ac.uk::da6ef370-c2e6-4c75-a18e-0aae22b63365" providerId="AD" clId="Web-{01C73D3C-FC5C-7F94-9E23-1F86D075B2A5}" dt="2022-10-25T12:34:51.494" v="263" actId="20577"/>
        <pc:sldMkLst>
          <pc:docMk/>
          <pc:sldMk cId="2598989894" sldId="257"/>
        </pc:sldMkLst>
        <pc:spChg chg="mod">
          <ac:chgData name="Shanell Mcmullan (2205920)" userId="S::2205920@student.uwtsd.ac.uk::da6ef370-c2e6-4c75-a18e-0aae22b63365" providerId="AD" clId="Web-{01C73D3C-FC5C-7F94-9E23-1F86D075B2A5}" dt="2022-10-25T12:34:51.494" v="263" actId="20577"/>
          <ac:spMkLst>
            <pc:docMk/>
            <pc:sldMk cId="2598989894" sldId="257"/>
            <ac:spMk id="3" creationId="{700CF7F1-99F4-601B-401F-B1797EE19247}"/>
          </ac:spMkLst>
        </pc:spChg>
      </pc:sldChg>
    </pc:docChg>
  </pc:docChgLst>
  <pc:docChgLst>
    <pc:chgData name="Shanell Mcmullan (2205920)" userId="S::2205920@student.uwtsd.ac.uk::da6ef370-c2e6-4c75-a18e-0aae22b63365" providerId="AD" clId="Web-{B044D5F3-F2AD-20EB-1F87-19FEF23EFC6D}"/>
    <pc:docChg chg="modSld">
      <pc:chgData name="Shanell Mcmullan (2205920)" userId="S::2205920@student.uwtsd.ac.uk::da6ef370-c2e6-4c75-a18e-0aae22b63365" providerId="AD" clId="Web-{B044D5F3-F2AD-20EB-1F87-19FEF23EFC6D}" dt="2022-10-22T18:25:48.767" v="348" actId="20577"/>
      <pc:docMkLst>
        <pc:docMk/>
      </pc:docMkLst>
      <pc:sldChg chg="modSp">
        <pc:chgData name="Shanell Mcmullan (2205920)" userId="S::2205920@student.uwtsd.ac.uk::da6ef370-c2e6-4c75-a18e-0aae22b63365" providerId="AD" clId="Web-{B044D5F3-F2AD-20EB-1F87-19FEF23EFC6D}" dt="2022-10-22T18:25:48.767" v="348" actId="20577"/>
        <pc:sldMkLst>
          <pc:docMk/>
          <pc:sldMk cId="109857222" sldId="256"/>
        </pc:sldMkLst>
        <pc:spChg chg="mod">
          <ac:chgData name="Shanell Mcmullan (2205920)" userId="S::2205920@student.uwtsd.ac.uk::da6ef370-c2e6-4c75-a18e-0aae22b63365" providerId="AD" clId="Web-{B044D5F3-F2AD-20EB-1F87-19FEF23EFC6D}" dt="2022-10-22T17:44:31.976" v="18" actId="20577"/>
          <ac:spMkLst>
            <pc:docMk/>
            <pc:sldMk cId="109857222" sldId="256"/>
            <ac:spMk id="5" creationId="{60FD9098-75EC-F7AD-2462-BC1745853DDF}"/>
          </ac:spMkLst>
        </pc:spChg>
        <pc:spChg chg="mod">
          <ac:chgData name="Shanell Mcmullan (2205920)" userId="S::2205920@student.uwtsd.ac.uk::da6ef370-c2e6-4c75-a18e-0aae22b63365" providerId="AD" clId="Web-{B044D5F3-F2AD-20EB-1F87-19FEF23EFC6D}" dt="2022-10-22T17:44:27.507" v="15" actId="20577"/>
          <ac:spMkLst>
            <pc:docMk/>
            <pc:sldMk cId="109857222" sldId="256"/>
            <ac:spMk id="10" creationId="{9C63821F-B89D-F40C-0A3F-EB56BB8E3F4D}"/>
          </ac:spMkLst>
        </pc:spChg>
        <pc:spChg chg="mod">
          <ac:chgData name="Shanell Mcmullan (2205920)" userId="S::2205920@student.uwtsd.ac.uk::da6ef370-c2e6-4c75-a18e-0aae22b63365" providerId="AD" clId="Web-{B044D5F3-F2AD-20EB-1F87-19FEF23EFC6D}" dt="2022-10-22T18:25:48.767" v="348" actId="20577"/>
          <ac:spMkLst>
            <pc:docMk/>
            <pc:sldMk cId="109857222" sldId="256"/>
            <ac:spMk id="11" creationId="{33A0A873-F870-9F88-7684-626ABB5D6F58}"/>
          </ac:spMkLst>
        </pc:spChg>
      </pc:sldChg>
    </pc:docChg>
  </pc:docChgLst>
  <pc:docChgLst>
    <pc:chgData name="Shanell Mcmullan (2205920)" userId="S::2205920@student.uwtsd.ac.uk::da6ef370-c2e6-4c75-a18e-0aae22b63365" providerId="AD" clId="Web-{0F820474-D77B-F517-0DF6-4772F2993C9F}"/>
    <pc:docChg chg="modSld">
      <pc:chgData name="Shanell Mcmullan (2205920)" userId="S::2205920@student.uwtsd.ac.uk::da6ef370-c2e6-4c75-a18e-0aae22b63365" providerId="AD" clId="Web-{0F820474-D77B-F517-0DF6-4772F2993C9F}" dt="2022-10-13T13:14:19.040" v="1228" actId="14100"/>
      <pc:docMkLst>
        <pc:docMk/>
      </pc:docMkLst>
      <pc:sldChg chg="modSp">
        <pc:chgData name="Shanell Mcmullan (2205920)" userId="S::2205920@student.uwtsd.ac.uk::da6ef370-c2e6-4c75-a18e-0aae22b63365" providerId="AD" clId="Web-{0F820474-D77B-F517-0DF6-4772F2993C9F}" dt="2022-10-13T13:14:19.040" v="1228" actId="14100"/>
        <pc:sldMkLst>
          <pc:docMk/>
          <pc:sldMk cId="109857222" sldId="256"/>
        </pc:sldMkLst>
        <pc:spChg chg="mod">
          <ac:chgData name="Shanell Mcmullan (2205920)" userId="S::2205920@student.uwtsd.ac.uk::da6ef370-c2e6-4c75-a18e-0aae22b63365" providerId="AD" clId="Web-{0F820474-D77B-F517-0DF6-4772F2993C9F}" dt="2022-10-13T12:25:56.471" v="575" actId="1076"/>
          <ac:spMkLst>
            <pc:docMk/>
            <pc:sldMk cId="109857222" sldId="256"/>
            <ac:spMk id="2" creationId="{00000000-0000-0000-0000-000000000000}"/>
          </ac:spMkLst>
        </pc:spChg>
        <pc:spChg chg="mod">
          <ac:chgData name="Shanell Mcmullan (2205920)" userId="S::2205920@student.uwtsd.ac.uk::da6ef370-c2e6-4c75-a18e-0aae22b63365" providerId="AD" clId="Web-{0F820474-D77B-F517-0DF6-4772F2993C9F}" dt="2022-10-13T12:24:39.903" v="565" actId="20577"/>
          <ac:spMkLst>
            <pc:docMk/>
            <pc:sldMk cId="109857222" sldId="256"/>
            <ac:spMk id="4" creationId="{8177A83E-FF5B-0517-1F70-F2C88CBD7220}"/>
          </ac:spMkLst>
        </pc:spChg>
        <pc:spChg chg="mod">
          <ac:chgData name="Shanell Mcmullan (2205920)" userId="S::2205920@student.uwtsd.ac.uk::da6ef370-c2e6-4c75-a18e-0aae22b63365" providerId="AD" clId="Web-{0F820474-D77B-F517-0DF6-4772F2993C9F}" dt="2022-10-13T13:13:00.127" v="1215" actId="20577"/>
          <ac:spMkLst>
            <pc:docMk/>
            <pc:sldMk cId="109857222" sldId="256"/>
            <ac:spMk id="5" creationId="{60FD9098-75EC-F7AD-2462-BC1745853DDF}"/>
          </ac:spMkLst>
        </pc:spChg>
        <pc:spChg chg="mod">
          <ac:chgData name="Shanell Mcmullan (2205920)" userId="S::2205920@student.uwtsd.ac.uk::da6ef370-c2e6-4c75-a18e-0aae22b63365" providerId="AD" clId="Web-{0F820474-D77B-F517-0DF6-4772F2993C9F}" dt="2022-10-13T12:27:02.617" v="581" actId="1076"/>
          <ac:spMkLst>
            <pc:docMk/>
            <pc:sldMk cId="109857222" sldId="256"/>
            <ac:spMk id="6" creationId="{BC59F093-50A2-A059-7BE4-284679A66C3D}"/>
          </ac:spMkLst>
        </pc:spChg>
        <pc:spChg chg="mod">
          <ac:chgData name="Shanell Mcmullan (2205920)" userId="S::2205920@student.uwtsd.ac.uk::da6ef370-c2e6-4c75-a18e-0aae22b63365" providerId="AD" clId="Web-{0F820474-D77B-F517-0DF6-4772F2993C9F}" dt="2022-10-13T13:13:41.193" v="1221" actId="20577"/>
          <ac:spMkLst>
            <pc:docMk/>
            <pc:sldMk cId="109857222" sldId="256"/>
            <ac:spMk id="9" creationId="{D33BB1FE-E755-09CE-3CAA-FE43BA19E342}"/>
          </ac:spMkLst>
        </pc:spChg>
        <pc:spChg chg="mod">
          <ac:chgData name="Shanell Mcmullan (2205920)" userId="S::2205920@student.uwtsd.ac.uk::da6ef370-c2e6-4c75-a18e-0aae22b63365" providerId="AD" clId="Web-{0F820474-D77B-F517-0DF6-4772F2993C9F}" dt="2022-10-13T13:14:19.040" v="1228" actId="14100"/>
          <ac:spMkLst>
            <pc:docMk/>
            <pc:sldMk cId="109857222" sldId="256"/>
            <ac:spMk id="10" creationId="{9C63821F-B89D-F40C-0A3F-EB56BB8E3F4D}"/>
          </ac:spMkLst>
        </pc:spChg>
        <pc:spChg chg="mod">
          <ac:chgData name="Shanell Mcmullan (2205920)" userId="S::2205920@student.uwtsd.ac.uk::da6ef370-c2e6-4c75-a18e-0aae22b63365" providerId="AD" clId="Web-{0F820474-D77B-F517-0DF6-4772F2993C9F}" dt="2022-10-13T13:13:51.632" v="1223" actId="1076"/>
          <ac:spMkLst>
            <pc:docMk/>
            <pc:sldMk cId="109857222" sldId="256"/>
            <ac:spMk id="11" creationId="{33A0A873-F870-9F88-7684-626ABB5D6F58}"/>
          </ac:spMkLst>
        </pc:spChg>
        <pc:picChg chg="mod">
          <ac:chgData name="Shanell Mcmullan (2205920)" userId="S::2205920@student.uwtsd.ac.uk::da6ef370-c2e6-4c75-a18e-0aae22b63365" providerId="AD" clId="Web-{0F820474-D77B-F517-0DF6-4772F2993C9F}" dt="2022-10-13T13:12:37.266" v="1213" actId="1076"/>
          <ac:picMkLst>
            <pc:docMk/>
            <pc:sldMk cId="109857222" sldId="256"/>
            <ac:picMk id="43" creationId="{382808D7-D110-1482-EC2A-420843269612}"/>
          </ac:picMkLst>
        </pc:picChg>
      </pc:sldChg>
    </pc:docChg>
  </pc:docChgLst>
  <pc:docChgLst>
    <pc:chgData name="Shanell Mcmullan (2205920)" userId="S::2205920@student.uwtsd.ac.uk::da6ef370-c2e6-4c75-a18e-0aae22b63365" providerId="AD" clId="Web-{62E0DC1A-54E1-42A9-91ED-A393371BA257}"/>
    <pc:docChg chg="modSld addMainMaster delMainMaster">
      <pc:chgData name="Shanell Mcmullan (2205920)" userId="S::2205920@student.uwtsd.ac.uk::da6ef370-c2e6-4c75-a18e-0aae22b63365" providerId="AD" clId="Web-{62E0DC1A-54E1-42A9-91ED-A393371BA257}" dt="2022-10-04T17:55:15.045" v="50" actId="20577"/>
      <pc:docMkLst>
        <pc:docMk/>
      </pc:docMkLst>
      <pc:sldChg chg="addSp delSp modSp mod setBg modClrScheme setClrOvrMap chgLayout">
        <pc:chgData name="Shanell Mcmullan (2205920)" userId="S::2205920@student.uwtsd.ac.uk::da6ef370-c2e6-4c75-a18e-0aae22b63365" providerId="AD" clId="Web-{62E0DC1A-54E1-42A9-91ED-A393371BA257}" dt="2022-10-04T17:55:15.045" v="50" actId="20577"/>
        <pc:sldMkLst>
          <pc:docMk/>
          <pc:sldMk cId="109857222" sldId="256"/>
        </pc:sldMkLst>
        <pc:spChg chg="mod">
          <ac:chgData name="Shanell Mcmullan (2205920)" userId="S::2205920@student.uwtsd.ac.uk::da6ef370-c2e6-4c75-a18e-0aae22b63365" providerId="AD" clId="Web-{62E0DC1A-54E1-42A9-91ED-A393371BA257}" dt="2022-10-04T17:51:52.816" v="29" actId="1076"/>
          <ac:spMkLst>
            <pc:docMk/>
            <pc:sldMk cId="109857222" sldId="256"/>
            <ac:spMk id="2" creationId="{00000000-0000-0000-0000-000000000000}"/>
          </ac:spMkLst>
        </pc:spChg>
        <pc:spChg chg="mod">
          <ac:chgData name="Shanell Mcmullan (2205920)" userId="S::2205920@student.uwtsd.ac.uk::da6ef370-c2e6-4c75-a18e-0aae22b63365" providerId="AD" clId="Web-{62E0DC1A-54E1-42A9-91ED-A393371BA257}" dt="2022-10-04T17:50:38.110" v="14"/>
          <ac:spMkLst>
            <pc:docMk/>
            <pc:sldMk cId="109857222" sldId="256"/>
            <ac:spMk id="3" creationId="{00000000-0000-0000-0000-000000000000}"/>
          </ac:spMkLst>
        </pc:spChg>
        <pc:spChg chg="add mod">
          <ac:chgData name="Shanell Mcmullan (2205920)" userId="S::2205920@student.uwtsd.ac.uk::da6ef370-c2e6-4c75-a18e-0aae22b63365" providerId="AD" clId="Web-{62E0DC1A-54E1-42A9-91ED-A393371BA257}" dt="2022-10-04T17:55:15.045" v="50" actId="20577"/>
          <ac:spMkLst>
            <pc:docMk/>
            <pc:sldMk cId="109857222" sldId="256"/>
            <ac:spMk id="5" creationId="{60FD9098-75EC-F7AD-2462-BC1745853DDF}"/>
          </ac:spMkLst>
        </pc:spChg>
        <pc:spChg chg="add del">
          <ac:chgData name="Shanell Mcmullan (2205920)" userId="S::2205920@student.uwtsd.ac.uk::da6ef370-c2e6-4c75-a18e-0aae22b63365" providerId="AD" clId="Web-{62E0DC1A-54E1-42A9-91ED-A393371BA257}" dt="2022-10-04T17:49:01.920" v="5"/>
          <ac:spMkLst>
            <pc:docMk/>
            <pc:sldMk cId="109857222" sldId="256"/>
            <ac:spMk id="8" creationId="{44380B69-D111-4EC8-B5F3-0369D510DD5E}"/>
          </ac:spMkLst>
        </pc:spChg>
        <pc:spChg chg="add del">
          <ac:chgData name="Shanell Mcmullan (2205920)" userId="S::2205920@student.uwtsd.ac.uk::da6ef370-c2e6-4c75-a18e-0aae22b63365" providerId="AD" clId="Web-{62E0DC1A-54E1-42A9-91ED-A393371BA257}" dt="2022-10-04T17:48:50.076" v="1"/>
          <ac:spMkLst>
            <pc:docMk/>
            <pc:sldMk cId="109857222" sldId="256"/>
            <ac:spMk id="9" creationId="{E20BB609-EF92-42DB-836C-0699A590B5CF}"/>
          </ac:spMkLst>
        </pc:spChg>
        <pc:spChg chg="add del">
          <ac:chgData name="Shanell Mcmullan (2205920)" userId="S::2205920@student.uwtsd.ac.uk::da6ef370-c2e6-4c75-a18e-0aae22b63365" providerId="AD" clId="Web-{62E0DC1A-54E1-42A9-91ED-A393371BA257}" dt="2022-10-04T17:49:10.357" v="7"/>
          <ac:spMkLst>
            <pc:docMk/>
            <pc:sldMk cId="109857222" sldId="256"/>
            <ac:spMk id="10" creationId="{E08D4B6A-8113-4DFB-B82E-B60CAC8E0A50}"/>
          </ac:spMkLst>
        </pc:spChg>
        <pc:spChg chg="add del">
          <ac:chgData name="Shanell Mcmullan (2205920)" userId="S::2205920@student.uwtsd.ac.uk::da6ef370-c2e6-4c75-a18e-0aae22b63365" providerId="AD" clId="Web-{62E0DC1A-54E1-42A9-91ED-A393371BA257}" dt="2022-10-04T17:48:50.076" v="1"/>
          <ac:spMkLst>
            <pc:docMk/>
            <pc:sldMk cId="109857222" sldId="256"/>
            <ac:spMk id="11" creationId="{40FA88D0-E295-4CF3-934C-6423EACEB025}"/>
          </ac:spMkLst>
        </pc:spChg>
        <pc:spChg chg="add del">
          <ac:chgData name="Shanell Mcmullan (2205920)" userId="S::2205920@student.uwtsd.ac.uk::da6ef370-c2e6-4c75-a18e-0aae22b63365" providerId="AD" clId="Web-{62E0DC1A-54E1-42A9-91ED-A393371BA257}" dt="2022-10-04T17:49:10.357" v="7"/>
          <ac:spMkLst>
            <pc:docMk/>
            <pc:sldMk cId="109857222" sldId="256"/>
            <ac:spMk id="12" creationId="{9822E561-F97C-4CBB-A9A6-A6BF6317BC84}"/>
          </ac:spMkLst>
        </pc:spChg>
        <pc:spChg chg="add del">
          <ac:chgData name="Shanell Mcmullan (2205920)" userId="S::2205920@student.uwtsd.ac.uk::da6ef370-c2e6-4c75-a18e-0aae22b63365" providerId="AD" clId="Web-{62E0DC1A-54E1-42A9-91ED-A393371BA257}" dt="2022-10-04T17:49:10.357" v="7"/>
          <ac:spMkLst>
            <pc:docMk/>
            <pc:sldMk cId="109857222" sldId="256"/>
            <ac:spMk id="14" creationId="{B01B0E58-A5C8-4CDA-A2E0-35DF94E59857}"/>
          </ac:spMkLst>
        </pc:spChg>
        <pc:spChg chg="add del">
          <ac:chgData name="Shanell Mcmullan (2205920)" userId="S::2205920@student.uwtsd.ac.uk::da6ef370-c2e6-4c75-a18e-0aae22b63365" providerId="AD" clId="Web-{62E0DC1A-54E1-42A9-91ED-A393371BA257}" dt="2022-10-04T17:48:56.388" v="3"/>
          <ac:spMkLst>
            <pc:docMk/>
            <pc:sldMk cId="109857222" sldId="256"/>
            <ac:spMk id="17" creationId="{55B419A7-F817-4767-8CCB-FB0E189C4ACD}"/>
          </ac:spMkLst>
        </pc:spChg>
        <pc:spChg chg="add del">
          <ac:chgData name="Shanell Mcmullan (2205920)" userId="S::2205920@student.uwtsd.ac.uk::da6ef370-c2e6-4c75-a18e-0aae22b63365" providerId="AD" clId="Web-{62E0DC1A-54E1-42A9-91ED-A393371BA257}" dt="2022-10-04T17:48:56.388" v="3"/>
          <ac:spMkLst>
            <pc:docMk/>
            <pc:sldMk cId="109857222" sldId="256"/>
            <ac:spMk id="19" creationId="{9FBB9AF1-CE92-475C-A47B-5FC32922B3E9}"/>
          </ac:spMkLst>
        </pc:spChg>
        <pc:spChg chg="add del">
          <ac:chgData name="Shanell Mcmullan (2205920)" userId="S::2205920@student.uwtsd.ac.uk::da6ef370-c2e6-4c75-a18e-0aae22b63365" providerId="AD" clId="Web-{62E0DC1A-54E1-42A9-91ED-A393371BA257}" dt="2022-10-04T17:48:56.388" v="3"/>
          <ac:spMkLst>
            <pc:docMk/>
            <pc:sldMk cId="109857222" sldId="256"/>
            <ac:spMk id="21" creationId="{7021D92D-08FF-45A6-9109-AC9462C7E8E3}"/>
          </ac:spMkLst>
        </pc:spChg>
        <pc:spChg chg="add del">
          <ac:chgData name="Shanell Mcmullan (2205920)" userId="S::2205920@student.uwtsd.ac.uk::da6ef370-c2e6-4c75-a18e-0aae22b63365" providerId="AD" clId="Web-{62E0DC1A-54E1-42A9-91ED-A393371BA257}" dt="2022-10-04T17:50:06.047" v="11"/>
          <ac:spMkLst>
            <pc:docMk/>
            <pc:sldMk cId="109857222" sldId="256"/>
            <ac:spMk id="22" creationId="{75E183CC-BBFB-4440-B192-64C806A4DD73}"/>
          </ac:spMkLst>
        </pc:spChg>
        <pc:spChg chg="add del">
          <ac:chgData name="Shanell Mcmullan (2205920)" userId="S::2205920@student.uwtsd.ac.uk::da6ef370-c2e6-4c75-a18e-0aae22b63365" providerId="AD" clId="Web-{62E0DC1A-54E1-42A9-91ED-A393371BA257}" dt="2022-10-04T17:50:05.984" v="10"/>
          <ac:spMkLst>
            <pc:docMk/>
            <pc:sldMk cId="109857222" sldId="256"/>
            <ac:spMk id="28" creationId="{4EFE82FE-7465-AE46-88DF-34D347E83B84}"/>
          </ac:spMkLst>
        </pc:spChg>
        <pc:spChg chg="add del">
          <ac:chgData name="Shanell Mcmullan (2205920)" userId="S::2205920@student.uwtsd.ac.uk::da6ef370-c2e6-4c75-a18e-0aae22b63365" providerId="AD" clId="Web-{62E0DC1A-54E1-42A9-91ED-A393371BA257}" dt="2022-10-04T17:50:38.110" v="14"/>
          <ac:spMkLst>
            <pc:docMk/>
            <pc:sldMk cId="109857222" sldId="256"/>
            <ac:spMk id="41" creationId="{7DA3C418-758E-4180-A5D0-8655D6804587}"/>
          </ac:spMkLst>
        </pc:spChg>
        <pc:spChg chg="add del">
          <ac:chgData name="Shanell Mcmullan (2205920)" userId="S::2205920@student.uwtsd.ac.uk::da6ef370-c2e6-4c75-a18e-0aae22b63365" providerId="AD" clId="Web-{62E0DC1A-54E1-42A9-91ED-A393371BA257}" dt="2022-10-04T17:50:38.110" v="14"/>
          <ac:spMkLst>
            <pc:docMk/>
            <pc:sldMk cId="109857222" sldId="256"/>
            <ac:spMk id="42" creationId="{28C8EF06-5EC3-4883-AFAF-D74FF46550FB}"/>
          </ac:spMkLst>
        </pc:spChg>
        <pc:spChg chg="add">
          <ac:chgData name="Shanell Mcmullan (2205920)" userId="S::2205920@student.uwtsd.ac.uk::da6ef370-c2e6-4c75-a18e-0aae22b63365" providerId="AD" clId="Web-{62E0DC1A-54E1-42A9-91ED-A393371BA257}" dt="2022-10-04T17:50:38.110" v="14"/>
          <ac:spMkLst>
            <pc:docMk/>
            <pc:sldMk cId="109857222" sldId="256"/>
            <ac:spMk id="48" creationId="{733E0473-C315-42D8-A82A-A2FE49DC67DA}"/>
          </ac:spMkLst>
        </pc:spChg>
        <pc:spChg chg="add">
          <ac:chgData name="Shanell Mcmullan (2205920)" userId="S::2205920@student.uwtsd.ac.uk::da6ef370-c2e6-4c75-a18e-0aae22b63365" providerId="AD" clId="Web-{62E0DC1A-54E1-42A9-91ED-A393371BA257}" dt="2022-10-04T17:50:38.110" v="14"/>
          <ac:spMkLst>
            <pc:docMk/>
            <pc:sldMk cId="109857222" sldId="256"/>
            <ac:spMk id="50" creationId="{AD23A251-68F2-43E5-812B-4BBAE1AF535E}"/>
          </ac:spMkLst>
        </pc:spChg>
        <pc:grpChg chg="add del">
          <ac:chgData name="Shanell Mcmullan (2205920)" userId="S::2205920@student.uwtsd.ac.uk::da6ef370-c2e6-4c75-a18e-0aae22b63365" providerId="AD" clId="Web-{62E0DC1A-54E1-42A9-91ED-A393371BA257}" dt="2022-10-04T17:50:05.984" v="10"/>
          <ac:grpSpMkLst>
            <pc:docMk/>
            <pc:sldMk cId="109857222" sldId="256"/>
            <ac:grpSpMk id="30" creationId="{66F2B51C-9578-EB41-A17E-FFF9D491ADA0}"/>
          </ac:grpSpMkLst>
        </pc:grpChg>
        <pc:grpChg chg="add">
          <ac:chgData name="Shanell Mcmullan (2205920)" userId="S::2205920@student.uwtsd.ac.uk::da6ef370-c2e6-4c75-a18e-0aae22b63365" providerId="AD" clId="Web-{62E0DC1A-54E1-42A9-91ED-A393371BA257}" dt="2022-10-04T17:50:38.110" v="14"/>
          <ac:grpSpMkLst>
            <pc:docMk/>
            <pc:sldMk cId="109857222" sldId="256"/>
            <ac:grpSpMk id="52" creationId="{0350AF23-2606-421F-AB7B-23D9B48F3E9B}"/>
          </ac:grpSpMkLst>
        </pc:grpChg>
        <pc:picChg chg="add del">
          <ac:chgData name="Shanell Mcmullan (2205920)" userId="S::2205920@student.uwtsd.ac.uk::da6ef370-c2e6-4c75-a18e-0aae22b63365" providerId="AD" clId="Web-{62E0DC1A-54E1-42A9-91ED-A393371BA257}" dt="2022-10-04T17:48:50.076" v="1"/>
          <ac:picMkLst>
            <pc:docMk/>
            <pc:sldMk cId="109857222" sldId="256"/>
            <ac:picMk id="4" creationId="{6A5E6162-B563-72F6-8A33-D33EB35EAC00}"/>
          </ac:picMkLst>
        </pc:picChg>
        <pc:picChg chg="add del">
          <ac:chgData name="Shanell Mcmullan (2205920)" userId="S::2205920@student.uwtsd.ac.uk::da6ef370-c2e6-4c75-a18e-0aae22b63365" providerId="AD" clId="Web-{62E0DC1A-54E1-42A9-91ED-A393371BA257}" dt="2022-10-04T17:49:10.357" v="7"/>
          <ac:picMkLst>
            <pc:docMk/>
            <pc:sldMk cId="109857222" sldId="256"/>
            <ac:picMk id="16" creationId="{3F8567DF-3B80-962B-D48E-CC7B1F547E76}"/>
          </ac:picMkLst>
        </pc:picChg>
        <pc:picChg chg="add del">
          <ac:chgData name="Shanell Mcmullan (2205920)" userId="S::2205920@student.uwtsd.ac.uk::da6ef370-c2e6-4c75-a18e-0aae22b63365" providerId="AD" clId="Web-{62E0DC1A-54E1-42A9-91ED-A393371BA257}" dt="2022-10-04T17:48:56.388" v="3"/>
          <ac:picMkLst>
            <pc:docMk/>
            <pc:sldMk cId="109857222" sldId="256"/>
            <ac:picMk id="18" creationId="{280462CC-0930-9258-83BC-C4EF53F262A8}"/>
          </ac:picMkLst>
        </pc:picChg>
        <pc:picChg chg="add del">
          <ac:chgData name="Shanell Mcmullan (2205920)" userId="S::2205920@student.uwtsd.ac.uk::da6ef370-c2e6-4c75-a18e-0aae22b63365" providerId="AD" clId="Web-{62E0DC1A-54E1-42A9-91ED-A393371BA257}" dt="2022-10-04T17:50:05.984" v="10"/>
          <ac:picMkLst>
            <pc:docMk/>
            <pc:sldMk cId="109857222" sldId="256"/>
            <ac:picMk id="25" creationId="{8B78902E-6168-9FCD-F8B7-7DE51443EE10}"/>
          </ac:picMkLst>
        </pc:picChg>
        <pc:picChg chg="add mod">
          <ac:chgData name="Shanell Mcmullan (2205920)" userId="S::2205920@student.uwtsd.ac.uk::da6ef370-c2e6-4c75-a18e-0aae22b63365" providerId="AD" clId="Web-{62E0DC1A-54E1-42A9-91ED-A393371BA257}" dt="2022-10-04T17:51:34.925" v="26" actId="1076"/>
          <ac:picMkLst>
            <pc:docMk/>
            <pc:sldMk cId="109857222" sldId="256"/>
            <ac:picMk id="43" creationId="{382808D7-D110-1482-EC2A-420843269612}"/>
          </ac:picMkLst>
        </pc:picChg>
        <pc:cxnChg chg="add del">
          <ac:chgData name="Shanell Mcmullan (2205920)" userId="S::2205920@student.uwtsd.ac.uk::da6ef370-c2e6-4c75-a18e-0aae22b63365" providerId="AD" clId="Web-{62E0DC1A-54E1-42A9-91ED-A393371BA257}" dt="2022-10-04T17:48:50.076" v="1"/>
          <ac:cxnSpMkLst>
            <pc:docMk/>
            <pc:sldMk cId="109857222" sldId="256"/>
            <ac:cxnSpMk id="13" creationId="{8F4E56A8-93D5-4BE3-AE61-84677331AD07}"/>
          </ac:cxnSpMkLst>
        </pc:cxnChg>
        <pc:cxnChg chg="add del">
          <ac:chgData name="Shanell Mcmullan (2205920)" userId="S::2205920@student.uwtsd.ac.uk::da6ef370-c2e6-4c75-a18e-0aae22b63365" providerId="AD" clId="Web-{62E0DC1A-54E1-42A9-91ED-A393371BA257}" dt="2022-10-04T17:48:50.076" v="1"/>
          <ac:cxnSpMkLst>
            <pc:docMk/>
            <pc:sldMk cId="109857222" sldId="256"/>
            <ac:cxnSpMk id="15" creationId="{BD492A0C-1773-477B-83B5-C707CB057709}"/>
          </ac:cxnSpMkLst>
        </pc:cxnChg>
        <pc:cxnChg chg="add del">
          <ac:chgData name="Shanell Mcmullan (2205920)" userId="S::2205920@student.uwtsd.ac.uk::da6ef370-c2e6-4c75-a18e-0aae22b63365" providerId="AD" clId="Web-{62E0DC1A-54E1-42A9-91ED-A393371BA257}" dt="2022-10-04T17:48:56.388" v="3"/>
          <ac:cxnSpMkLst>
            <pc:docMk/>
            <pc:sldMk cId="109857222" sldId="256"/>
            <ac:cxnSpMk id="20" creationId="{D81E42A3-743C-4C15-9DA8-93AA9AEBFB17}"/>
          </ac:cxnSpMkLst>
        </pc:cxnChg>
        <pc:cxnChg chg="add del">
          <ac:chgData name="Shanell Mcmullan (2205920)" userId="S::2205920@student.uwtsd.ac.uk::da6ef370-c2e6-4c75-a18e-0aae22b63365" providerId="AD" clId="Web-{62E0DC1A-54E1-42A9-91ED-A393371BA257}" dt="2022-10-04T17:50:06.047" v="11"/>
          <ac:cxnSpMkLst>
            <pc:docMk/>
            <pc:sldMk cId="109857222" sldId="256"/>
            <ac:cxnSpMk id="23" creationId="{33E5BD89-6A5F-4A85-8770-18685C9BB2BA}"/>
          </ac:cxnSpMkLst>
        </pc:cxnChg>
        <pc:cxnChg chg="add del">
          <ac:chgData name="Shanell Mcmullan (2205920)" userId="S::2205920@student.uwtsd.ac.uk::da6ef370-c2e6-4c75-a18e-0aae22b63365" providerId="AD" clId="Web-{62E0DC1A-54E1-42A9-91ED-A393371BA257}" dt="2022-10-04T17:50:05.984" v="10"/>
          <ac:cxnSpMkLst>
            <pc:docMk/>
            <pc:sldMk cId="109857222" sldId="256"/>
            <ac:cxnSpMk id="39" creationId="{EEA70831-9A8D-3B4D-8EA5-EE32F93E94E9}"/>
          </ac:cxnSpMkLst>
        </pc:cxnChg>
      </pc:sldChg>
      <pc:sldMasterChg chg="add del addSldLayout delSldLayout">
        <pc:chgData name="Shanell Mcmullan (2205920)" userId="S::2205920@student.uwtsd.ac.uk::da6ef370-c2e6-4c75-a18e-0aae22b63365" providerId="AD" clId="Web-{62E0DC1A-54E1-42A9-91ED-A393371BA257}" dt="2022-10-04T17:49:10.404" v="8"/>
        <pc:sldMasterMkLst>
          <pc:docMk/>
          <pc:sldMasterMk cId="2460954070" sldId="2147483660"/>
        </pc:sldMasterMkLst>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2385387890" sldId="2147483661"/>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949138452" sldId="2147483662"/>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2591524520" sldId="2147483663"/>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1203092039" sldId="2147483664"/>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3733172339" sldId="2147483665"/>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3210312558" sldId="2147483666"/>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3146388984" sldId="2147483667"/>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3171841454" sldId="2147483668"/>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1718958274" sldId="2147483669"/>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2202905451" sldId="2147483670"/>
          </pc:sldLayoutMkLst>
        </pc:sldLayoutChg>
        <pc:sldLayoutChg chg="add del">
          <pc:chgData name="Shanell Mcmullan (2205920)" userId="S::2205920@student.uwtsd.ac.uk::da6ef370-c2e6-4c75-a18e-0aae22b63365" providerId="AD" clId="Web-{62E0DC1A-54E1-42A9-91ED-A393371BA257}" dt="2022-10-04T17:49:10.404" v="8"/>
          <pc:sldLayoutMkLst>
            <pc:docMk/>
            <pc:sldMasterMk cId="2460954070" sldId="2147483660"/>
            <pc:sldLayoutMk cId="3479445657" sldId="2147483671"/>
          </pc:sldLayoutMkLst>
        </pc:sldLayoutChg>
      </pc:sldMasterChg>
      <pc:sldMasterChg chg="add del addSldLayout delSldLayout">
        <pc:chgData name="Shanell Mcmullan (2205920)" userId="S::2205920@student.uwtsd.ac.uk::da6ef370-c2e6-4c75-a18e-0aae22b63365" providerId="AD" clId="Web-{62E0DC1A-54E1-42A9-91ED-A393371BA257}" dt="2022-10-04T17:50:06.047" v="11"/>
        <pc:sldMasterMkLst>
          <pc:docMk/>
          <pc:sldMasterMk cId="3399234833" sldId="2147483685"/>
        </pc:sldMasterMkLst>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1821260802" sldId="2147483674"/>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3830272228" sldId="2147483675"/>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2356929270" sldId="2147483676"/>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2022124109" sldId="2147483677"/>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1538192145" sldId="2147483678"/>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4158354208" sldId="2147483679"/>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3861016204" sldId="2147483680"/>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2464624535" sldId="2147483681"/>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2659237866" sldId="2147483682"/>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2403285144" sldId="2147483683"/>
          </pc:sldLayoutMkLst>
        </pc:sldLayoutChg>
        <pc:sldLayoutChg chg="add del">
          <pc:chgData name="Shanell Mcmullan (2205920)" userId="S::2205920@student.uwtsd.ac.uk::da6ef370-c2e6-4c75-a18e-0aae22b63365" providerId="AD" clId="Web-{62E0DC1A-54E1-42A9-91ED-A393371BA257}" dt="2022-10-04T17:50:06.047" v="11"/>
          <pc:sldLayoutMkLst>
            <pc:docMk/>
            <pc:sldMasterMk cId="3399234833" sldId="2147483685"/>
            <pc:sldLayoutMk cId="1985601455" sldId="2147483684"/>
          </pc:sldLayoutMkLst>
        </pc:sldLayoutChg>
      </pc:sldMasterChg>
      <pc:sldMasterChg chg="add del addSldLayout delSldLayout">
        <pc:chgData name="Shanell Mcmullan (2205920)" userId="S::2205920@student.uwtsd.ac.uk::da6ef370-c2e6-4c75-a18e-0aae22b63365" providerId="AD" clId="Web-{62E0DC1A-54E1-42A9-91ED-A393371BA257}" dt="2022-10-04T17:49:10.357" v="7"/>
        <pc:sldMasterMkLst>
          <pc:docMk/>
          <pc:sldMasterMk cId="3780710610" sldId="2147483698"/>
        </pc:sldMasterMkLst>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609471971" sldId="2147483687"/>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4243836656" sldId="2147483688"/>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1442289512" sldId="2147483689"/>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2222526383" sldId="2147483690"/>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1968720003" sldId="2147483691"/>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267474346" sldId="2147483692"/>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3997632219" sldId="2147483693"/>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2157447846" sldId="2147483694"/>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932981343" sldId="2147483695"/>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993032062" sldId="2147483696"/>
          </pc:sldLayoutMkLst>
        </pc:sldLayoutChg>
        <pc:sldLayoutChg chg="add del">
          <pc:chgData name="Shanell Mcmullan (2205920)" userId="S::2205920@student.uwtsd.ac.uk::da6ef370-c2e6-4c75-a18e-0aae22b63365" providerId="AD" clId="Web-{62E0DC1A-54E1-42A9-91ED-A393371BA257}" dt="2022-10-04T17:49:10.357" v="7"/>
          <pc:sldLayoutMkLst>
            <pc:docMk/>
            <pc:sldMasterMk cId="3780710610" sldId="2147483698"/>
            <pc:sldLayoutMk cId="711317356" sldId="2147483697"/>
          </pc:sldLayoutMkLst>
        </pc:sldLayoutChg>
      </pc:sldMasterChg>
      <pc:sldMasterChg chg="add del addSldLayout delSldLayout">
        <pc:chgData name="Shanell Mcmullan (2205920)" userId="S::2205920@student.uwtsd.ac.uk::da6ef370-c2e6-4c75-a18e-0aae22b63365" providerId="AD" clId="Web-{62E0DC1A-54E1-42A9-91ED-A393371BA257}" dt="2022-10-04T17:49:01.920" v="5"/>
        <pc:sldMasterMkLst>
          <pc:docMk/>
          <pc:sldMasterMk cId="2996635327" sldId="2147483711"/>
        </pc:sldMasterMkLst>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1539516988" sldId="2147483700"/>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3812247139" sldId="2147483701"/>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3241709566" sldId="2147483702"/>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3192364787" sldId="2147483703"/>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3219600042" sldId="2147483704"/>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1528601257" sldId="2147483705"/>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690291801" sldId="2147483706"/>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1173280992" sldId="2147483707"/>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1665877194" sldId="2147483708"/>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905113979" sldId="2147483709"/>
          </pc:sldLayoutMkLst>
        </pc:sldLayoutChg>
        <pc:sldLayoutChg chg="add del">
          <pc:chgData name="Shanell Mcmullan (2205920)" userId="S::2205920@student.uwtsd.ac.uk::da6ef370-c2e6-4c75-a18e-0aae22b63365" providerId="AD" clId="Web-{62E0DC1A-54E1-42A9-91ED-A393371BA257}" dt="2022-10-04T17:49:01.920" v="5"/>
          <pc:sldLayoutMkLst>
            <pc:docMk/>
            <pc:sldMasterMk cId="2996635327" sldId="2147483711"/>
            <pc:sldLayoutMk cId="205807870" sldId="2147483710"/>
          </pc:sldLayoutMkLst>
        </pc:sldLayoutChg>
      </pc:sldMasterChg>
      <pc:sldMasterChg chg="add del addSldLayout delSldLayout">
        <pc:chgData name="Shanell Mcmullan (2205920)" userId="S::2205920@student.uwtsd.ac.uk::da6ef370-c2e6-4c75-a18e-0aae22b63365" providerId="AD" clId="Web-{62E0DC1A-54E1-42A9-91ED-A393371BA257}" dt="2022-10-04T17:48:56.388" v="3"/>
        <pc:sldMasterMkLst>
          <pc:docMk/>
          <pc:sldMasterMk cId="943285051" sldId="2147483724"/>
        </pc:sldMasterMkLst>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2473224865" sldId="2147483713"/>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1953077045" sldId="2147483714"/>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3334129068" sldId="2147483715"/>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3496682835" sldId="2147483716"/>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3728030854" sldId="2147483717"/>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3950829991" sldId="2147483718"/>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3400274703" sldId="2147483719"/>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1350054767" sldId="2147483720"/>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219631952" sldId="2147483721"/>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3682763245" sldId="2147483722"/>
          </pc:sldLayoutMkLst>
        </pc:sldLayoutChg>
        <pc:sldLayoutChg chg="add del">
          <pc:chgData name="Shanell Mcmullan (2205920)" userId="S::2205920@student.uwtsd.ac.uk::da6ef370-c2e6-4c75-a18e-0aae22b63365" providerId="AD" clId="Web-{62E0DC1A-54E1-42A9-91ED-A393371BA257}" dt="2022-10-04T17:48:56.388" v="3"/>
          <pc:sldLayoutMkLst>
            <pc:docMk/>
            <pc:sldMasterMk cId="943285051" sldId="2147483724"/>
            <pc:sldLayoutMk cId="2372480333" sldId="2147483723"/>
          </pc:sldLayoutMkLst>
        </pc:sldLayoutChg>
      </pc:sldMasterChg>
      <pc:sldMasterChg chg="add del addSldLayout delSldLayout">
        <pc:chgData name="Shanell Mcmullan (2205920)" userId="S::2205920@student.uwtsd.ac.uk::da6ef370-c2e6-4c75-a18e-0aae22b63365" providerId="AD" clId="Web-{62E0DC1A-54E1-42A9-91ED-A393371BA257}" dt="2022-10-04T17:48:50.076" v="1"/>
        <pc:sldMasterMkLst>
          <pc:docMk/>
          <pc:sldMasterMk cId="3335408912" sldId="2147483750"/>
        </pc:sldMasterMkLst>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2160138062" sldId="2147483739"/>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2651286985" sldId="2147483740"/>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803700403" sldId="2147483741"/>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3580583086" sldId="2147483742"/>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1969029130" sldId="2147483743"/>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3116998200" sldId="2147483744"/>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3610203591" sldId="2147483745"/>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251316269" sldId="2147483746"/>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2311280541" sldId="2147483747"/>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3602689512" sldId="2147483748"/>
          </pc:sldLayoutMkLst>
        </pc:sldLayoutChg>
        <pc:sldLayoutChg chg="add del">
          <pc:chgData name="Shanell Mcmullan (2205920)" userId="S::2205920@student.uwtsd.ac.uk::da6ef370-c2e6-4c75-a18e-0aae22b63365" providerId="AD" clId="Web-{62E0DC1A-54E1-42A9-91ED-A393371BA257}" dt="2022-10-04T17:48:50.076" v="1"/>
          <pc:sldLayoutMkLst>
            <pc:docMk/>
            <pc:sldMasterMk cId="3335408912" sldId="2147483750"/>
            <pc:sldLayoutMk cId="3649618301" sldId="2147483749"/>
          </pc:sldLayoutMkLst>
        </pc:sldLayoutChg>
      </pc:sldMasterChg>
      <pc:sldMasterChg chg="add del addSldLayout delSldLayout">
        <pc:chgData name="Shanell Mcmullan (2205920)" userId="S::2205920@student.uwtsd.ac.uk::da6ef370-c2e6-4c75-a18e-0aae22b63365" providerId="AD" clId="Web-{62E0DC1A-54E1-42A9-91ED-A393371BA257}" dt="2022-10-04T17:50:05.984" v="10"/>
        <pc:sldMasterMkLst>
          <pc:docMk/>
          <pc:sldMasterMk cId="1125513046" sldId="2147483761"/>
        </pc:sldMasterMkLst>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2621953827" sldId="2147483750"/>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2246823337" sldId="2147483751"/>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804927725" sldId="2147483752"/>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711808655" sldId="2147483753"/>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823525010" sldId="2147483754"/>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4081906290" sldId="2147483755"/>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3499381817" sldId="2147483756"/>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2092170792" sldId="2147483757"/>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2408404674" sldId="2147483758"/>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1489081399" sldId="2147483759"/>
          </pc:sldLayoutMkLst>
        </pc:sldLayoutChg>
        <pc:sldLayoutChg chg="add del">
          <pc:chgData name="Shanell Mcmullan (2205920)" userId="S::2205920@student.uwtsd.ac.uk::da6ef370-c2e6-4c75-a18e-0aae22b63365" providerId="AD" clId="Web-{62E0DC1A-54E1-42A9-91ED-A393371BA257}" dt="2022-10-04T17:50:05.984" v="10"/>
          <pc:sldLayoutMkLst>
            <pc:docMk/>
            <pc:sldMasterMk cId="1125513046" sldId="2147483761"/>
            <pc:sldLayoutMk cId="1031690478" sldId="2147483760"/>
          </pc:sldLayoutMkLst>
        </pc:sldLayoutChg>
      </pc:sldMasterChg>
      <pc:sldMasterChg chg="add del addSldLayout delSldLayout">
        <pc:chgData name="Shanell Mcmullan (2205920)" userId="S::2205920@student.uwtsd.ac.uk::da6ef370-c2e6-4c75-a18e-0aae22b63365" providerId="AD" clId="Web-{62E0DC1A-54E1-42A9-91ED-A393371BA257}" dt="2022-10-04T17:50:38.110" v="14"/>
        <pc:sldMasterMkLst>
          <pc:docMk/>
          <pc:sldMasterMk cId="4266722023" sldId="2147483787"/>
        </pc:sldMasterMkLst>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2780135397" sldId="2147483776"/>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3738806407" sldId="2147483777"/>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3684200800" sldId="2147483778"/>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1990078632" sldId="2147483779"/>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81172725" sldId="2147483780"/>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4040673050" sldId="2147483781"/>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2478541808" sldId="2147483782"/>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421346636" sldId="2147483783"/>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4244768241" sldId="2147483784"/>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407311518" sldId="2147483785"/>
          </pc:sldLayoutMkLst>
        </pc:sldLayoutChg>
        <pc:sldLayoutChg chg="add del">
          <pc:chgData name="Shanell Mcmullan (2205920)" userId="S::2205920@student.uwtsd.ac.uk::da6ef370-c2e6-4c75-a18e-0aae22b63365" providerId="AD" clId="Web-{62E0DC1A-54E1-42A9-91ED-A393371BA257}" dt="2022-10-04T17:50:38.110" v="14"/>
          <pc:sldLayoutMkLst>
            <pc:docMk/>
            <pc:sldMasterMk cId="4266722023" sldId="2147483787"/>
            <pc:sldLayoutMk cId="4113164177" sldId="2147483786"/>
          </pc:sldLayoutMkLst>
        </pc:sldLayoutChg>
      </pc:sldMasterChg>
      <pc:sldMasterChg chg="add addSldLayout">
        <pc:chgData name="Shanell Mcmullan (2205920)" userId="S::2205920@student.uwtsd.ac.uk::da6ef370-c2e6-4c75-a18e-0aae22b63365" providerId="AD" clId="Web-{62E0DC1A-54E1-42A9-91ED-A393371BA257}" dt="2022-10-04T17:50:38.110" v="14"/>
        <pc:sldMasterMkLst>
          <pc:docMk/>
          <pc:sldMasterMk cId="423615292" sldId="2147483824"/>
        </pc:sldMasterMkLst>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586059421" sldId="2147483813"/>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3725221653" sldId="2147483814"/>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2653051824" sldId="2147483815"/>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1097812914" sldId="2147483816"/>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3114747264" sldId="2147483817"/>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312028940" sldId="2147483818"/>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2165854215" sldId="2147483819"/>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2155001044" sldId="2147483820"/>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2576117181" sldId="2147483821"/>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2098658580" sldId="2147483822"/>
          </pc:sldLayoutMkLst>
        </pc:sldLayoutChg>
        <pc:sldLayoutChg chg="add">
          <pc:chgData name="Shanell Mcmullan (2205920)" userId="S::2205920@student.uwtsd.ac.uk::da6ef370-c2e6-4c75-a18e-0aae22b63365" providerId="AD" clId="Web-{62E0DC1A-54E1-42A9-91ED-A393371BA257}" dt="2022-10-04T17:50:38.110" v="14"/>
          <pc:sldLayoutMkLst>
            <pc:docMk/>
            <pc:sldMasterMk cId="423615292" sldId="2147483824"/>
            <pc:sldLayoutMk cId="3899380791" sldId="2147483823"/>
          </pc:sldLayoutMkLst>
        </pc:sldLayoutChg>
      </pc:sldMasterChg>
    </pc:docChg>
  </pc:docChgLst>
  <pc:docChgLst>
    <pc:chgData name="Shanell Mcmullan (2205920)" userId="S::2205920@student.uwtsd.ac.uk::da6ef370-c2e6-4c75-a18e-0aae22b63365" providerId="AD" clId="Web-{5C1820A5-6DC4-9AE0-6BE8-B22EBD67DE51}"/>
    <pc:docChg chg="modSld">
      <pc:chgData name="Shanell Mcmullan (2205920)" userId="S::2205920@student.uwtsd.ac.uk::da6ef370-c2e6-4c75-a18e-0aae22b63365" providerId="AD" clId="Web-{5C1820A5-6DC4-9AE0-6BE8-B22EBD67DE51}" dt="2022-10-18T19:45:05.597" v="722" actId="20577"/>
      <pc:docMkLst>
        <pc:docMk/>
      </pc:docMkLst>
      <pc:sldChg chg="addSp delSp modSp">
        <pc:chgData name="Shanell Mcmullan (2205920)" userId="S::2205920@student.uwtsd.ac.uk::da6ef370-c2e6-4c75-a18e-0aae22b63365" providerId="AD" clId="Web-{5C1820A5-6DC4-9AE0-6BE8-B22EBD67DE51}" dt="2022-10-18T19:43:17.496" v="686" actId="20577"/>
        <pc:sldMkLst>
          <pc:docMk/>
          <pc:sldMk cId="109857222" sldId="256"/>
        </pc:sldMkLst>
        <pc:spChg chg="add del mod">
          <ac:chgData name="Shanell Mcmullan (2205920)" userId="S::2205920@student.uwtsd.ac.uk::da6ef370-c2e6-4c75-a18e-0aae22b63365" providerId="AD" clId="Web-{5C1820A5-6DC4-9AE0-6BE8-B22EBD67DE51}" dt="2022-10-18T18:20:11.424" v="83"/>
          <ac:spMkLst>
            <pc:docMk/>
            <pc:sldMk cId="109857222" sldId="256"/>
            <ac:spMk id="3" creationId="{CA27B68F-0B26-8C6E-63F0-C2518C72900B}"/>
          </ac:spMkLst>
        </pc:spChg>
        <pc:spChg chg="mod">
          <ac:chgData name="Shanell Mcmullan (2205920)" userId="S::2205920@student.uwtsd.ac.uk::da6ef370-c2e6-4c75-a18e-0aae22b63365" providerId="AD" clId="Web-{5C1820A5-6DC4-9AE0-6BE8-B22EBD67DE51}" dt="2022-10-18T19:37:31.583" v="647" actId="1076"/>
          <ac:spMkLst>
            <pc:docMk/>
            <pc:sldMk cId="109857222" sldId="256"/>
            <ac:spMk id="4" creationId="{8177A83E-FF5B-0517-1F70-F2C88CBD7220}"/>
          </ac:spMkLst>
        </pc:spChg>
        <pc:spChg chg="mod">
          <ac:chgData name="Shanell Mcmullan (2205920)" userId="S::2205920@student.uwtsd.ac.uk::da6ef370-c2e6-4c75-a18e-0aae22b63365" providerId="AD" clId="Web-{5C1820A5-6DC4-9AE0-6BE8-B22EBD67DE51}" dt="2022-10-18T19:37:40.005" v="648" actId="1076"/>
          <ac:spMkLst>
            <pc:docMk/>
            <pc:sldMk cId="109857222" sldId="256"/>
            <ac:spMk id="5" creationId="{60FD9098-75EC-F7AD-2462-BC1745853DDF}"/>
          </ac:spMkLst>
        </pc:spChg>
        <pc:spChg chg="mod">
          <ac:chgData name="Shanell Mcmullan (2205920)" userId="S::2205920@student.uwtsd.ac.uk::da6ef370-c2e6-4c75-a18e-0aae22b63365" providerId="AD" clId="Web-{5C1820A5-6DC4-9AE0-6BE8-B22EBD67DE51}" dt="2022-10-18T19:41:56.381" v="681" actId="1076"/>
          <ac:spMkLst>
            <pc:docMk/>
            <pc:sldMk cId="109857222" sldId="256"/>
            <ac:spMk id="6" creationId="{BC59F093-50A2-A059-7BE4-284679A66C3D}"/>
          </ac:spMkLst>
        </pc:spChg>
        <pc:spChg chg="mod">
          <ac:chgData name="Shanell Mcmullan (2205920)" userId="S::2205920@student.uwtsd.ac.uk::da6ef370-c2e6-4c75-a18e-0aae22b63365" providerId="AD" clId="Web-{5C1820A5-6DC4-9AE0-6BE8-B22EBD67DE51}" dt="2022-10-18T19:43:17.496" v="686" actId="20577"/>
          <ac:spMkLst>
            <pc:docMk/>
            <pc:sldMk cId="109857222" sldId="256"/>
            <ac:spMk id="9" creationId="{D33BB1FE-E755-09CE-3CAA-FE43BA19E342}"/>
          </ac:spMkLst>
        </pc:spChg>
        <pc:spChg chg="mod">
          <ac:chgData name="Shanell Mcmullan (2205920)" userId="S::2205920@student.uwtsd.ac.uk::da6ef370-c2e6-4c75-a18e-0aae22b63365" providerId="AD" clId="Web-{5C1820A5-6DC4-9AE0-6BE8-B22EBD67DE51}" dt="2022-10-18T19:37:55.647" v="650" actId="14100"/>
          <ac:spMkLst>
            <pc:docMk/>
            <pc:sldMk cId="109857222" sldId="256"/>
            <ac:spMk id="10" creationId="{9C63821F-B89D-F40C-0A3F-EB56BB8E3F4D}"/>
          </ac:spMkLst>
        </pc:spChg>
        <pc:spChg chg="mod">
          <ac:chgData name="Shanell Mcmullan (2205920)" userId="S::2205920@student.uwtsd.ac.uk::da6ef370-c2e6-4c75-a18e-0aae22b63365" providerId="AD" clId="Web-{5C1820A5-6DC4-9AE0-6BE8-B22EBD67DE51}" dt="2022-10-18T19:41:43.865" v="680" actId="1076"/>
          <ac:spMkLst>
            <pc:docMk/>
            <pc:sldMk cId="109857222" sldId="256"/>
            <ac:spMk id="11" creationId="{33A0A873-F870-9F88-7684-626ABB5D6F58}"/>
          </ac:spMkLst>
        </pc:spChg>
        <pc:picChg chg="mod">
          <ac:chgData name="Shanell Mcmullan (2205920)" userId="S::2205920@student.uwtsd.ac.uk::da6ef370-c2e6-4c75-a18e-0aae22b63365" providerId="AD" clId="Web-{5C1820A5-6DC4-9AE0-6BE8-B22EBD67DE51}" dt="2022-10-18T19:34:01.554" v="622" actId="1076"/>
          <ac:picMkLst>
            <pc:docMk/>
            <pc:sldMk cId="109857222" sldId="256"/>
            <ac:picMk id="43" creationId="{382808D7-D110-1482-EC2A-420843269612}"/>
          </ac:picMkLst>
        </pc:picChg>
      </pc:sldChg>
      <pc:sldChg chg="modSp">
        <pc:chgData name="Shanell Mcmullan (2205920)" userId="S::2205920@student.uwtsd.ac.uk::da6ef370-c2e6-4c75-a18e-0aae22b63365" providerId="AD" clId="Web-{5C1820A5-6DC4-9AE0-6BE8-B22EBD67DE51}" dt="2022-10-18T19:45:05.597" v="722" actId="20577"/>
        <pc:sldMkLst>
          <pc:docMk/>
          <pc:sldMk cId="2598989894" sldId="257"/>
        </pc:sldMkLst>
        <pc:spChg chg="mod">
          <ac:chgData name="Shanell Mcmullan (2205920)" userId="S::2205920@student.uwtsd.ac.uk::da6ef370-c2e6-4c75-a18e-0aae22b63365" providerId="AD" clId="Web-{5C1820A5-6DC4-9AE0-6BE8-B22EBD67DE51}" dt="2022-10-18T19:45:05.597" v="722" actId="20577"/>
          <ac:spMkLst>
            <pc:docMk/>
            <pc:sldMk cId="2598989894" sldId="257"/>
            <ac:spMk id="3" creationId="{700CF7F1-99F4-601B-401F-B1797EE1924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10/26/2022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097812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10/26/2022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14747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10/26/2022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202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10/26/2022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65854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10/26/2022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55001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10/26/2022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7611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10/26/2022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9865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10/26/2022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86059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10/26/2022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25221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10/26/2022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53051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10/26/2022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99380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10/26/2022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3615292"/>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13" r:id="rId8"/>
    <p:sldLayoutId id="2147483814" r:id="rId9"/>
    <p:sldLayoutId id="2147483815" r:id="rId10"/>
    <p:sldLayoutId id="2147483823"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guides.hull.ac.uk/reflectivewriting/gibbs" TargetMode="External"/><Relationship Id="rId3" Type="http://schemas.openxmlformats.org/officeDocument/2006/relationships/hyperlink" Target="https://hbr.org/2020/01/time-management-is-about-more-than-life-hacks" TargetMode="External"/><Relationship Id="rId7" Type="http://schemas.openxmlformats.org/officeDocument/2006/relationships/hyperlink" Target="https://my.cumbria.ac.uk/Student-Life/Learning/Skills-Cumbria/Learn-Well-at-Cumbria/Time-Management/" TargetMode="External"/><Relationship Id="rId12" Type="http://schemas.openxmlformats.org/officeDocument/2006/relationships/hyperlink" Target="https://www.youthemployment.org.uk/young-professional-training/problem-solving-skills-young-professional/" TargetMode="External"/><Relationship Id="rId2" Type="http://schemas.openxmlformats.org/officeDocument/2006/relationships/hyperlink" Target="https://dictionary.cambridge.org/dictionary/english/time-management" TargetMode="External"/><Relationship Id="rId1" Type="http://schemas.openxmlformats.org/officeDocument/2006/relationships/slideLayout" Target="../slideLayouts/slideLayout2.xml"/><Relationship Id="rId6" Type="http://schemas.openxmlformats.org/officeDocument/2006/relationships/hyperlink" Target="https://www.open.ac.uk/choose/unison/develop/my-skills/effective-note-taking" TargetMode="External"/><Relationship Id="rId11" Type="http://schemas.openxmlformats.org/officeDocument/2006/relationships/hyperlink" Target="https://www.jacr.org/article/S1546-1440(08)00581-4/fulltext#relatedArticles" TargetMode="External"/><Relationship Id="rId5" Type="http://schemas.openxmlformats.org/officeDocument/2006/relationships/hyperlink" Target="https://kidshealth.org/en/teens/take-notes.html" TargetMode="External"/><Relationship Id="rId10" Type="http://schemas.openxmlformats.org/officeDocument/2006/relationships/hyperlink" Target="https://uwtsd.ac.uk/media/uwtsd-website/content-assets/documents/library-and-learning-resources/infoskills/Harvard-eng_v.1.2.pdf" TargetMode="External"/><Relationship Id="rId4" Type="http://schemas.openxmlformats.org/officeDocument/2006/relationships/hyperlink" Target="https://www.lifehack.org/articles/productivity/6-ways-to-enhance-your-problem-solving-skills.html" TargetMode="External"/><Relationship Id="rId9" Type="http://schemas.openxmlformats.org/officeDocument/2006/relationships/hyperlink" Target="https://library.leeds.ac.uk/info/1401/academic_skills/85/note_making/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3" name="Picture 3" descr="Abstract smoke background">
            <a:extLst>
              <a:ext uri="{FF2B5EF4-FFF2-40B4-BE49-F238E27FC236}">
                <a16:creationId xmlns:a16="http://schemas.microsoft.com/office/drawing/2014/main" id="{382808D7-D110-1482-EC2A-420843269612}"/>
              </a:ext>
            </a:extLst>
          </p:cNvPr>
          <p:cNvPicPr>
            <a:picLocks noChangeAspect="1"/>
          </p:cNvPicPr>
          <p:nvPr/>
        </p:nvPicPr>
        <p:blipFill rotWithShape="1">
          <a:blip r:embed="rId2">
            <a:alphaModFix amt="40000"/>
          </a:blip>
          <a:srcRect t="6428" r="-1" b="8964"/>
          <a:stretch/>
        </p:blipFill>
        <p:spPr>
          <a:xfrm>
            <a:off x="1525" y="-42048"/>
            <a:ext cx="12347101" cy="6958631"/>
          </a:xfrm>
          <a:prstGeom prst="rect">
            <a:avLst/>
          </a:prstGeom>
        </p:spPr>
      </p:pic>
      <p:grpSp>
        <p:nvGrpSpPr>
          <p:cNvPr id="52"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3" name="Oval 52">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3293114" y="49537"/>
            <a:ext cx="9059679" cy="427715"/>
          </a:xfrm>
        </p:spPr>
        <p:txBody>
          <a:bodyPr>
            <a:normAutofit/>
          </a:bodyPr>
          <a:lstStyle/>
          <a:p>
            <a:r>
              <a:rPr lang="en-GB" sz="2000" dirty="0">
                <a:solidFill>
                  <a:schemeClr val="bg2">
                    <a:lumMod val="90000"/>
                  </a:schemeClr>
                </a:solidFill>
              </a:rPr>
              <a:t>Skills and personal qualities that contribute to the development of critical thinking</a:t>
            </a:r>
            <a:endParaRPr lang="en-GB" sz="3200" dirty="0">
              <a:solidFill>
                <a:schemeClr val="bg2">
                  <a:lumMod val="90000"/>
                </a:schemeClr>
              </a:solidFill>
            </a:endParaRPr>
          </a:p>
        </p:txBody>
      </p:sp>
      <p:sp>
        <p:nvSpPr>
          <p:cNvPr id="5" name="TextBox 4">
            <a:extLst>
              <a:ext uri="{FF2B5EF4-FFF2-40B4-BE49-F238E27FC236}">
                <a16:creationId xmlns:a16="http://schemas.microsoft.com/office/drawing/2014/main" id="{60FD9098-75EC-F7AD-2462-BC1745853DDF}"/>
              </a:ext>
            </a:extLst>
          </p:cNvPr>
          <p:cNvSpPr txBox="1"/>
          <p:nvPr/>
        </p:nvSpPr>
        <p:spPr>
          <a:xfrm>
            <a:off x="-8857" y="464426"/>
            <a:ext cx="12182556" cy="1215717"/>
          </a:xfrm>
          <a:prstGeom prst="rect">
            <a:avLst/>
          </a:prstGeom>
          <a:solidFill>
            <a:schemeClr val="bg1"/>
          </a:solidFill>
          <a:ln>
            <a:solidFill>
              <a:schemeClr val="accent3">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dirty="0">
                <a:latin typeface="Arial Nova"/>
                <a:cs typeface="Calibri"/>
              </a:rPr>
              <a:t>Introduction </a:t>
            </a:r>
          </a:p>
          <a:p>
            <a:r>
              <a:rPr lang="en-GB" sz="1100" dirty="0">
                <a:latin typeface="Arial Nova"/>
                <a:cs typeface="Calibri"/>
              </a:rPr>
              <a:t>The University of Edinburgh (2021) suggests that critical thinking is assessing evidence from various sources where you then make a reasoned decision, you may then reach a conclusion where you think the evidence is not robust, or you may disagree with. Then you must explain on how you came to this conclusion and why. According to Cottrell (2013) critical thinking is examining different material from several perspectives. You would check closely to see whether it is accurate and contrasting viewpoints from other theorists or writers. It also involves a way you can describe how various conclusions were reached by different people Cottrell (2013).</a:t>
            </a:r>
            <a:endParaRPr lang="en-GB" sz="1100" dirty="0">
              <a:highlight>
                <a:srgbClr val="FF00FF"/>
              </a:highlight>
              <a:latin typeface="Arial Nova"/>
              <a:cs typeface="Calibri"/>
            </a:endParaRPr>
          </a:p>
          <a:p>
            <a:endParaRPr lang="en-GB" dirty="0">
              <a:cs typeface="Calibri"/>
            </a:endParaRPr>
          </a:p>
        </p:txBody>
      </p:sp>
      <p:sp>
        <p:nvSpPr>
          <p:cNvPr id="4" name="TextBox 3">
            <a:extLst>
              <a:ext uri="{FF2B5EF4-FFF2-40B4-BE49-F238E27FC236}">
                <a16:creationId xmlns:a16="http://schemas.microsoft.com/office/drawing/2014/main" id="{8177A83E-FF5B-0517-1F70-F2C88CBD7220}"/>
              </a:ext>
            </a:extLst>
          </p:cNvPr>
          <p:cNvSpPr txBox="1"/>
          <p:nvPr/>
        </p:nvSpPr>
        <p:spPr>
          <a:xfrm>
            <a:off x="2738" y="47697"/>
            <a:ext cx="3464943" cy="276999"/>
          </a:xfrm>
          <a:prstGeom prst="rect">
            <a:avLst/>
          </a:prstGeom>
          <a:solidFill>
            <a:schemeClr val="bg1"/>
          </a:solid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cs typeface="Calibri"/>
              </a:rPr>
              <a:t>Shanell Mcmullan 2205920        ECGE4005P</a:t>
            </a:r>
          </a:p>
        </p:txBody>
      </p:sp>
      <p:sp>
        <p:nvSpPr>
          <p:cNvPr id="6" name="TextBox 5">
            <a:extLst>
              <a:ext uri="{FF2B5EF4-FFF2-40B4-BE49-F238E27FC236}">
                <a16:creationId xmlns:a16="http://schemas.microsoft.com/office/drawing/2014/main" id="{BC59F093-50A2-A059-7BE4-284679A66C3D}"/>
              </a:ext>
            </a:extLst>
          </p:cNvPr>
          <p:cNvSpPr txBox="1"/>
          <p:nvPr/>
        </p:nvSpPr>
        <p:spPr>
          <a:xfrm>
            <a:off x="7231780" y="5372357"/>
            <a:ext cx="4879401" cy="1446550"/>
          </a:xfrm>
          <a:prstGeom prst="rect">
            <a:avLst/>
          </a:prstGeom>
          <a:solidFill>
            <a:schemeClr val="bg1"/>
          </a:solid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dirty="0">
                <a:latin typeface="Arial Nova"/>
                <a:cs typeface="Calibri"/>
              </a:rPr>
              <a:t>Conclusion</a:t>
            </a:r>
            <a:endParaRPr lang="en-GB" sz="1100" dirty="0">
              <a:latin typeface="Arial Nova"/>
              <a:cs typeface="Calibri"/>
            </a:endParaRPr>
          </a:p>
          <a:p>
            <a:r>
              <a:rPr lang="en-GB" sz="1100" dirty="0">
                <a:latin typeface="Arial Nova"/>
                <a:cs typeface="Calibri"/>
              </a:rPr>
              <a:t>The aim of this poster was to find the importance and skills needed to be used in critical thinking as Eales-Reynolds et al. (2013) stated, that questioning everything, including idea's that are typically accepted, is a requirement of critical thinking. This suggests that the three skills I've selected are crucial for the growth of critical thinking as these qualities develop our ability to think critically, and to go deeper into inquiries that have not yet been raised. </a:t>
            </a:r>
          </a:p>
        </p:txBody>
      </p:sp>
      <p:sp>
        <p:nvSpPr>
          <p:cNvPr id="9" name="TextBox 8">
            <a:extLst>
              <a:ext uri="{FF2B5EF4-FFF2-40B4-BE49-F238E27FC236}">
                <a16:creationId xmlns:a16="http://schemas.microsoft.com/office/drawing/2014/main" id="{D33BB1FE-E755-09CE-3CAA-FE43BA19E342}"/>
              </a:ext>
            </a:extLst>
          </p:cNvPr>
          <p:cNvSpPr txBox="1"/>
          <p:nvPr/>
        </p:nvSpPr>
        <p:spPr>
          <a:xfrm>
            <a:off x="7227208" y="1682834"/>
            <a:ext cx="4949273" cy="3677930"/>
          </a:xfrm>
          <a:prstGeom prst="rect">
            <a:avLst/>
          </a:prstGeom>
          <a:solidFill>
            <a:schemeClr val="bg1"/>
          </a:solid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latin typeface="Arial Nova"/>
                <a:cs typeface="Calibri"/>
              </a:rPr>
              <a:t>Time management</a:t>
            </a:r>
          </a:p>
          <a:p>
            <a:r>
              <a:rPr lang="en-GB" sz="1100" dirty="0">
                <a:latin typeface="Arial Nova"/>
                <a:cs typeface="Calibri"/>
              </a:rPr>
              <a:t>According to Cambridge Dictionary(2022) time management is the act of being efficient and effective with the time you have available. </a:t>
            </a:r>
            <a:r>
              <a:rPr lang="en-GB" sz="1100" dirty="0">
                <a:latin typeface="Arial Nova"/>
                <a:ea typeface="+mn-lt"/>
                <a:cs typeface="+mn-lt"/>
              </a:rPr>
              <a:t>Making study or work plans is just one component of good time management, you also need to take into consideration a wide range of aspects (Cambridge Dictionary, 2022).  It is crucial to learn how to manage your time properly.</a:t>
            </a:r>
            <a:r>
              <a:rPr lang="en-GB" sz="1100" dirty="0">
                <a:latin typeface="Arial Nova"/>
                <a:cs typeface="Calibri"/>
              </a:rPr>
              <a:t> </a:t>
            </a:r>
            <a:r>
              <a:rPr lang="en-GB" sz="1100" dirty="0">
                <a:latin typeface="Arial Nova"/>
                <a:ea typeface="+mn-lt"/>
                <a:cs typeface="+mn-lt"/>
              </a:rPr>
              <a:t>Therefore, effective time management is the key to succeeding in education (</a:t>
            </a:r>
            <a:r>
              <a:rPr lang="en-GB" sz="1100" dirty="0">
                <a:latin typeface="Arial Nova"/>
                <a:cs typeface="Calibri"/>
              </a:rPr>
              <a:t>University of Cumbria, 2022). Furthermore, the three specific abilities separating successful from unsuccessful time management are, </a:t>
            </a:r>
          </a:p>
          <a:p>
            <a:r>
              <a:rPr lang="en-GB" sz="1100" b="1">
                <a:latin typeface="Arial Nova"/>
                <a:cs typeface="Calibri"/>
              </a:rPr>
              <a:t>Awareness- </a:t>
            </a:r>
            <a:r>
              <a:rPr lang="en-GB" sz="1100">
                <a:latin typeface="Arial Nova"/>
                <a:cs typeface="Calibri"/>
              </a:rPr>
              <a:t>considering your time as a limited resource will help you think </a:t>
            </a:r>
            <a:r>
              <a:rPr lang="en-GB" sz="1100" dirty="0">
                <a:latin typeface="Arial Nova"/>
                <a:cs typeface="Calibri"/>
              </a:rPr>
              <a:t>more realistically about it. </a:t>
            </a:r>
            <a:r>
              <a:rPr lang="en-GB" sz="1100" b="1" dirty="0">
                <a:latin typeface="Arial Nova"/>
                <a:cs typeface="Calibri"/>
              </a:rPr>
              <a:t>Arrangement- </a:t>
            </a:r>
            <a:r>
              <a:rPr lang="en-GB" sz="1100" dirty="0">
                <a:latin typeface="Arial Nova"/>
                <a:cs typeface="Calibri"/>
              </a:rPr>
              <a:t>setting time-saving targets and organising your chores, plans, and schedules. </a:t>
            </a:r>
            <a:endParaRPr lang="en-GB"/>
          </a:p>
          <a:p>
            <a:r>
              <a:rPr lang="en-GB" sz="1100" b="1">
                <a:latin typeface="Arial Nova"/>
                <a:cs typeface="Calibri"/>
              </a:rPr>
              <a:t>Adaption- </a:t>
            </a:r>
            <a:r>
              <a:rPr lang="en-GB" sz="1100">
                <a:latin typeface="Arial Nova"/>
                <a:cs typeface="Calibri"/>
              </a:rPr>
              <a:t>keeping an eye on how much time you spend on each task and </a:t>
            </a:r>
            <a:r>
              <a:rPr lang="en-GB" sz="1100" dirty="0">
                <a:latin typeface="Arial Nova"/>
                <a:cs typeface="Calibri"/>
              </a:rPr>
              <a:t>making changes for interruptions or shifting priorities (Harvard Business Review, 2020). </a:t>
            </a:r>
            <a:endParaRPr lang="en-GB" sz="1100" dirty="0">
              <a:latin typeface="Arial Nova"/>
              <a:ea typeface="+mn-lt"/>
              <a:cs typeface="+mn-lt"/>
            </a:endParaRPr>
          </a:p>
          <a:p>
            <a:r>
              <a:rPr lang="en-GB" sz="1100" dirty="0">
                <a:latin typeface="Arial Nova"/>
                <a:ea typeface="+mn-lt"/>
                <a:cs typeface="+mn-lt"/>
              </a:rPr>
              <a:t>The two biggest challenges are perfectionism and procrastination. We frequently feel more worried when we put off doing something, which makes us put it off longer. And if we insist on being perfect in everything we do, we reduce the likelihood that we will truly complete the work.</a:t>
            </a:r>
            <a:r>
              <a:rPr lang="en-GB" sz="1100" dirty="0">
                <a:latin typeface="Arial Nova"/>
                <a:cs typeface="Calibri"/>
              </a:rPr>
              <a:t> (Valerie and Jackson,2009).</a:t>
            </a:r>
            <a:endParaRPr lang="en-GB"/>
          </a:p>
          <a:p>
            <a:endParaRPr lang="en-GB" sz="1200" dirty="0">
              <a:cs typeface="Calibri"/>
            </a:endParaRPr>
          </a:p>
        </p:txBody>
      </p:sp>
      <p:sp>
        <p:nvSpPr>
          <p:cNvPr id="10" name="TextBox 9">
            <a:extLst>
              <a:ext uri="{FF2B5EF4-FFF2-40B4-BE49-F238E27FC236}">
                <a16:creationId xmlns:a16="http://schemas.microsoft.com/office/drawing/2014/main" id="{9C63821F-B89D-F40C-0A3F-EB56BB8E3F4D}"/>
              </a:ext>
            </a:extLst>
          </p:cNvPr>
          <p:cNvSpPr txBox="1"/>
          <p:nvPr/>
        </p:nvSpPr>
        <p:spPr>
          <a:xfrm>
            <a:off x="-1599" y="1688539"/>
            <a:ext cx="3411772" cy="4847481"/>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latin typeface="Arial Nova"/>
                <a:cs typeface="Calibri"/>
              </a:rPr>
              <a:t>Problem solving</a:t>
            </a:r>
          </a:p>
          <a:p>
            <a:r>
              <a:rPr lang="en-GB" sz="1100" dirty="0">
                <a:latin typeface="Arial Nova"/>
                <a:cs typeface="Calibri"/>
              </a:rPr>
              <a:t>According to Lifehack (2022) finding the best answers to challenges includes using techniques and skills in problem solving. to solve problems effectively, you don’t need to be smart or intelligent, it simply requires practice. It is often a good idea to concentrate on the answer rather than the issue. However, having a goal in mind and figuring out how to achieve it are key components of problem-solving(Hughes and Green,2009). Additionally, it is thought that if you modify the way your thoughts are directed, you can attempt to alter your strategy and to observe things differently. This view is supported by Lifehack (2022). Use this five-step method anytime an issue arises to see whether you can resolve it. </a:t>
            </a:r>
          </a:p>
          <a:p>
            <a:pPr marL="171450" indent="-171450">
              <a:buFont typeface="Arial"/>
              <a:buChar char="•"/>
            </a:pPr>
            <a:r>
              <a:rPr lang="en-GB" sz="1100" dirty="0">
                <a:latin typeface="Arial Nova"/>
                <a:ea typeface="+mn-lt"/>
                <a:cs typeface="+mn-lt"/>
              </a:rPr>
              <a:t>Set a "problem statement" and describe the issue.</a:t>
            </a:r>
          </a:p>
          <a:p>
            <a:pPr marL="171450" indent="-171450">
              <a:buFont typeface="Arial"/>
              <a:buChar char="•"/>
            </a:pPr>
            <a:r>
              <a:rPr lang="en-GB" sz="1100" dirty="0">
                <a:latin typeface="Arial Nova"/>
                <a:ea typeface="+mn-lt"/>
                <a:cs typeface="+mn-lt"/>
              </a:rPr>
              <a:t>Examine what is right and wrong in the current circumstances.</a:t>
            </a:r>
          </a:p>
          <a:p>
            <a:pPr marL="171450" indent="-171450">
              <a:buFont typeface="Arial"/>
              <a:buChar char="•"/>
            </a:pPr>
            <a:r>
              <a:rPr lang="en-GB" sz="1100" dirty="0">
                <a:latin typeface="Arial Nova"/>
                <a:ea typeface="+mn-lt"/>
                <a:cs typeface="+mn-lt"/>
              </a:rPr>
              <a:t>Determine the issue's most likely causes.</a:t>
            </a:r>
          </a:p>
          <a:p>
            <a:pPr marL="171450" indent="-171450">
              <a:buFont typeface="Arial"/>
              <a:buChar char="•"/>
            </a:pPr>
            <a:r>
              <a:rPr lang="en-GB" sz="1100" dirty="0">
                <a:latin typeface="Arial Nova"/>
                <a:ea typeface="+mn-lt"/>
                <a:cs typeface="+mn-lt"/>
              </a:rPr>
              <a:t>Determine the most likely explanation and test it.</a:t>
            </a:r>
          </a:p>
          <a:p>
            <a:pPr marL="171450" indent="-171450">
              <a:buFont typeface="Arial"/>
              <a:buChar char="•"/>
            </a:pPr>
            <a:r>
              <a:rPr lang="en-GB" sz="1100" dirty="0">
                <a:latin typeface="Arial Nova"/>
                <a:ea typeface="+mn-lt"/>
                <a:cs typeface="+mn-lt"/>
              </a:rPr>
              <a:t>Take action to solve the issue.</a:t>
            </a:r>
          </a:p>
          <a:p>
            <a:r>
              <a:rPr lang="en-GB" sz="1100" dirty="0">
                <a:latin typeface="Arial Nova"/>
                <a:ea typeface="+mn-lt"/>
                <a:cs typeface="+mn-lt"/>
              </a:rPr>
              <a:t>It's likely that you've solved issues in the past and taken satisfaction in your work, so try to reflect on what worked and what didn't (Youth employment UK, 2022).</a:t>
            </a:r>
            <a:endParaRPr lang="en-GB" sz="1100" dirty="0">
              <a:latin typeface="Arial Nova"/>
              <a:cs typeface="Calibri"/>
            </a:endParaRPr>
          </a:p>
        </p:txBody>
      </p:sp>
      <p:sp>
        <p:nvSpPr>
          <p:cNvPr id="11" name="TextBox 10">
            <a:extLst>
              <a:ext uri="{FF2B5EF4-FFF2-40B4-BE49-F238E27FC236}">
                <a16:creationId xmlns:a16="http://schemas.microsoft.com/office/drawing/2014/main" id="{33A0A873-F870-9F88-7684-626ABB5D6F58}"/>
              </a:ext>
            </a:extLst>
          </p:cNvPr>
          <p:cNvSpPr txBox="1"/>
          <p:nvPr/>
        </p:nvSpPr>
        <p:spPr>
          <a:xfrm>
            <a:off x="3408119" y="1682605"/>
            <a:ext cx="3844913" cy="4861858"/>
          </a:xfrm>
          <a:prstGeom prst="rect">
            <a:avLst/>
          </a:prstGeom>
          <a:solidFill>
            <a:schemeClr val="bg1"/>
          </a:solid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latin typeface="Arial Nova"/>
                <a:cs typeface="Calibri"/>
              </a:rPr>
              <a:t>Note taking</a:t>
            </a:r>
            <a:endParaRPr lang="en-GB" sz="1200" b="1" u="sng">
              <a:latin typeface="Arial Nova"/>
              <a:cs typeface="Calibri"/>
            </a:endParaRPr>
          </a:p>
          <a:p>
            <a:r>
              <a:rPr lang="en-GB" sz="1100" dirty="0">
                <a:latin typeface="Arial Nova"/>
                <a:cs typeface="Calibri"/>
              </a:rPr>
              <a:t>According to The open university (2022) taking notes can help you keep your mind from wandering and help you concentrate on what you are reading, watching, or listening to, generally they are a good way to gather majority of your thoughts and supporting facts, and they can also assist you in making sense of what you are learning. University of Leeds(2022) suggests that taking notes involves more than simply recording anything you hear or read, it is a process of going through, tying together, and synthesising information from your readings or lectures. Writing notes helps to select wisely in recognising the main points along with good preparation is paramount, as good note taking techniques can help clarify your mind and comprehend what you are learning (University of Leeds, 2022). To also be mindful that selecting wisely can help you recognize the main points along with good preparation as poor note-taking techniques can occasionally result in accidental plagiarism (University of Leeds 2022). You can avoid this by making your notes look different from your own opinions by using quotes, paraphrases, and summaries. According to Teens Health (2022), having good notes will help you to perform well on all your work, this can take time however recopying your notes can also let you have more time to study for the test itself, and making notes offers your brain a chance to take in the information it needs to learn (teens health, 2022). </a:t>
            </a:r>
            <a:endParaRPr lang="en-GB" sz="1100">
              <a:latin typeface="Arial Nova"/>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D48B-86AF-5429-9954-F3A97674BB26}"/>
              </a:ext>
            </a:extLst>
          </p:cNvPr>
          <p:cNvSpPr>
            <a:spLocks noGrp="1"/>
          </p:cNvSpPr>
          <p:nvPr>
            <p:ph type="title"/>
          </p:nvPr>
        </p:nvSpPr>
        <p:spPr>
          <a:xfrm>
            <a:off x="4544108" y="-368120"/>
            <a:ext cx="3110998" cy="1339940"/>
          </a:xfrm>
        </p:spPr>
        <p:txBody>
          <a:bodyPr>
            <a:normAutofit/>
          </a:bodyPr>
          <a:lstStyle/>
          <a:p>
            <a:r>
              <a:rPr lang="en-GB" sz="4000" dirty="0">
                <a:solidFill>
                  <a:srgbClr val="7030A0"/>
                </a:solidFill>
                <a:latin typeface="Arial Nova"/>
              </a:rPr>
              <a:t>References</a:t>
            </a:r>
          </a:p>
        </p:txBody>
      </p:sp>
      <p:sp>
        <p:nvSpPr>
          <p:cNvPr id="3" name="Content Placeholder 2">
            <a:extLst>
              <a:ext uri="{FF2B5EF4-FFF2-40B4-BE49-F238E27FC236}">
                <a16:creationId xmlns:a16="http://schemas.microsoft.com/office/drawing/2014/main" id="{700CF7F1-99F4-601B-401F-B1797EE19247}"/>
              </a:ext>
            </a:extLst>
          </p:cNvPr>
          <p:cNvSpPr>
            <a:spLocks noGrp="1"/>
          </p:cNvSpPr>
          <p:nvPr>
            <p:ph idx="1"/>
          </p:nvPr>
        </p:nvSpPr>
        <p:spPr>
          <a:xfrm>
            <a:off x="72750" y="632305"/>
            <a:ext cx="11938694" cy="6177261"/>
          </a:xfrm>
        </p:spPr>
        <p:txBody>
          <a:bodyPr vert="horz" lIns="91440" tIns="45720" rIns="91440" bIns="45720" rtlCol="0" anchor="t">
            <a:normAutofit fontScale="92500" lnSpcReduction="10000"/>
          </a:bodyPr>
          <a:lstStyle/>
          <a:p>
            <a:pPr marL="0" indent="0">
              <a:buNone/>
            </a:pPr>
            <a:r>
              <a:rPr lang="en-GB" sz="1400" dirty="0">
                <a:latin typeface="Arial Nova"/>
                <a:ea typeface="+mn-lt"/>
                <a:cs typeface="+mn-lt"/>
              </a:rPr>
              <a:t>Bottomley, J., </a:t>
            </a:r>
            <a:r>
              <a:rPr lang="en-GB" sz="1400" dirty="0" err="1">
                <a:latin typeface="Arial Nova"/>
                <a:ea typeface="+mn-lt"/>
                <a:cs typeface="+mn-lt"/>
              </a:rPr>
              <a:t>Pryjmachuk</a:t>
            </a:r>
            <a:r>
              <a:rPr lang="en-GB" sz="1400" dirty="0">
                <a:latin typeface="Arial Nova"/>
                <a:ea typeface="+mn-lt"/>
                <a:cs typeface="+mn-lt"/>
              </a:rPr>
              <a:t>, S., and Waugh, D. (2018) </a:t>
            </a:r>
            <a:r>
              <a:rPr lang="en-GB" sz="1400" i="1" dirty="0">
                <a:latin typeface="Arial Nova"/>
                <a:ea typeface="+mn-lt"/>
                <a:cs typeface="+mn-lt"/>
              </a:rPr>
              <a:t>Academic writing and referencing for your education degree.</a:t>
            </a:r>
            <a:r>
              <a:rPr lang="en-GB" sz="1400" dirty="0">
                <a:latin typeface="Arial Nova"/>
                <a:ea typeface="+mn-lt"/>
                <a:cs typeface="+mn-lt"/>
              </a:rPr>
              <a:t> Critical Publishing. </a:t>
            </a:r>
          </a:p>
          <a:p>
            <a:pPr marL="0" indent="0">
              <a:buNone/>
            </a:pPr>
            <a:r>
              <a:rPr lang="en-GB" sz="1400" dirty="0">
                <a:latin typeface="Arial Nova"/>
                <a:ea typeface="+mn-lt"/>
                <a:cs typeface="+mn-lt"/>
              </a:rPr>
              <a:t>Cambridge Dictionary (2022) </a:t>
            </a:r>
            <a:r>
              <a:rPr lang="en-GB" sz="1400" i="1" dirty="0">
                <a:latin typeface="Arial Nova"/>
                <a:ea typeface="+mn-lt"/>
                <a:cs typeface="+mn-lt"/>
              </a:rPr>
              <a:t>Time management.</a:t>
            </a:r>
            <a:r>
              <a:rPr lang="en-GB" sz="1400" dirty="0">
                <a:latin typeface="Arial Nova"/>
                <a:ea typeface="+mn-lt"/>
                <a:cs typeface="+mn-lt"/>
              </a:rPr>
              <a:t> Available at: </a:t>
            </a:r>
            <a:r>
              <a:rPr lang="en-GB" sz="1400" dirty="0">
                <a:latin typeface="Arial Nova"/>
                <a:cs typeface="Calibri"/>
                <a:hlinkClick r:id="rId2"/>
              </a:rPr>
              <a:t>https://dictionary.cambridge.org/dictionary/english/time-management</a:t>
            </a:r>
            <a:r>
              <a:rPr lang="en-GB" sz="1400" dirty="0">
                <a:latin typeface="Arial Nova"/>
                <a:cs typeface="Calibri"/>
              </a:rPr>
              <a:t> (Accessed: 21st October 2022). </a:t>
            </a:r>
            <a:endParaRPr lang="en-US">
              <a:latin typeface="Arial Nova"/>
            </a:endParaRPr>
          </a:p>
          <a:p>
            <a:pPr marL="0" indent="0">
              <a:buNone/>
            </a:pPr>
            <a:r>
              <a:rPr lang="en-GB" sz="1400" dirty="0">
                <a:latin typeface="Arial Nova"/>
                <a:ea typeface="+mn-lt"/>
                <a:cs typeface="+mn-lt"/>
              </a:rPr>
              <a:t>Cottrell. S. (2013)</a:t>
            </a:r>
            <a:r>
              <a:rPr lang="en-GB" sz="1400" i="1" dirty="0">
                <a:latin typeface="Arial Nova"/>
                <a:ea typeface="+mn-lt"/>
                <a:cs typeface="+mn-lt"/>
              </a:rPr>
              <a:t> The study skills handbook</a:t>
            </a:r>
            <a:r>
              <a:rPr lang="en-GB" sz="1400" dirty="0">
                <a:latin typeface="Arial Nova"/>
                <a:ea typeface="+mn-lt"/>
                <a:cs typeface="+mn-lt"/>
              </a:rPr>
              <a:t>. 4th ed. Hampshire: Palgrave Macmillan.pg.187</a:t>
            </a:r>
            <a:endParaRPr lang="en-GB" dirty="0">
              <a:latin typeface="Arial Nova"/>
            </a:endParaRPr>
          </a:p>
          <a:p>
            <a:pPr marL="0" indent="0">
              <a:buNone/>
            </a:pPr>
            <a:r>
              <a:rPr lang="en-GB" sz="1400" dirty="0">
                <a:latin typeface="Arial Nova"/>
                <a:ea typeface="+mn-lt"/>
                <a:cs typeface="+mn-lt"/>
              </a:rPr>
              <a:t>Eales- Reynolds, L.J. </a:t>
            </a:r>
            <a:r>
              <a:rPr lang="en-GB" sz="1400" i="1" dirty="0">
                <a:latin typeface="Arial Nova"/>
                <a:ea typeface="+mn-lt"/>
                <a:cs typeface="+mn-lt"/>
              </a:rPr>
              <a:t>et al</a:t>
            </a:r>
            <a:r>
              <a:rPr lang="en-GB" sz="1400" dirty="0">
                <a:latin typeface="Arial Nova"/>
                <a:ea typeface="+mn-lt"/>
                <a:cs typeface="+mn-lt"/>
              </a:rPr>
              <a:t>. (2013) </a:t>
            </a:r>
            <a:r>
              <a:rPr lang="en-GB" sz="1400" i="1" dirty="0">
                <a:latin typeface="Arial Nova"/>
                <a:ea typeface="+mn-lt"/>
                <a:cs typeface="+mn-lt"/>
              </a:rPr>
              <a:t>Critical thinking skills for Education Students</a:t>
            </a:r>
            <a:r>
              <a:rPr lang="en-GB" sz="1400" dirty="0">
                <a:latin typeface="Arial Nova"/>
                <a:ea typeface="+mn-lt"/>
                <a:cs typeface="+mn-lt"/>
              </a:rPr>
              <a:t>. SAGE publications: Limited. </a:t>
            </a:r>
          </a:p>
          <a:p>
            <a:pPr marL="0" indent="0">
              <a:buNone/>
            </a:pPr>
            <a:r>
              <a:rPr lang="en-GB" sz="1400" dirty="0">
                <a:latin typeface="Arial Nova"/>
                <a:ea typeface="+mn-lt"/>
                <a:cs typeface="+mn-lt"/>
              </a:rPr>
              <a:t>Harvard business review. (2020) </a:t>
            </a:r>
            <a:r>
              <a:rPr lang="en-GB" sz="1400" i="1" dirty="0">
                <a:latin typeface="Arial Nova"/>
                <a:ea typeface="+mn-lt"/>
                <a:cs typeface="+mn-lt"/>
              </a:rPr>
              <a:t>Time management is about more than life hacks.</a:t>
            </a:r>
            <a:r>
              <a:rPr lang="en-GB" sz="1400" dirty="0">
                <a:latin typeface="Arial Nova"/>
                <a:ea typeface="+mn-lt"/>
                <a:cs typeface="+mn-lt"/>
              </a:rPr>
              <a:t> Available at: </a:t>
            </a:r>
            <a:r>
              <a:rPr lang="en-GB" sz="1400" dirty="0">
                <a:latin typeface="Arial Nova"/>
                <a:cs typeface="Calibri"/>
                <a:hlinkClick r:id="rId3"/>
              </a:rPr>
              <a:t>https://hbr.org/2020/01/time-management-is-about-more-than-life-hacks</a:t>
            </a:r>
            <a:r>
              <a:rPr lang="en-GB" sz="1400" dirty="0">
                <a:latin typeface="Arial Nova"/>
                <a:cs typeface="Calibri"/>
              </a:rPr>
              <a:t> (Accessed: 16th October 2022). </a:t>
            </a:r>
            <a:endParaRPr lang="en-GB" dirty="0">
              <a:latin typeface="Arial Nova"/>
            </a:endParaRPr>
          </a:p>
          <a:p>
            <a:pPr marL="0" indent="0">
              <a:buNone/>
            </a:pPr>
            <a:r>
              <a:rPr lang="en-GB" sz="1400" dirty="0">
                <a:latin typeface="Arial Nova"/>
                <a:ea typeface="+mn-lt"/>
                <a:cs typeface="+mn-lt"/>
              </a:rPr>
              <a:t>Hughes, A.M. and Green, S. (2009) </a:t>
            </a:r>
            <a:r>
              <a:rPr lang="en-GB" sz="1400" i="1" dirty="0">
                <a:latin typeface="Arial Nova"/>
                <a:ea typeface="+mn-lt"/>
                <a:cs typeface="+mn-lt"/>
              </a:rPr>
              <a:t>Problem-solving and reasoning</a:t>
            </a:r>
            <a:r>
              <a:rPr lang="en-GB" sz="1400" dirty="0">
                <a:latin typeface="Arial Nova"/>
                <a:ea typeface="+mn-lt"/>
                <a:cs typeface="+mn-lt"/>
              </a:rPr>
              <a:t>. Taylor &amp; Francis group.</a:t>
            </a:r>
            <a:endParaRPr lang="en-GB" dirty="0">
              <a:latin typeface="Arial Nova"/>
            </a:endParaRPr>
          </a:p>
          <a:p>
            <a:pPr marL="0" indent="0">
              <a:buNone/>
            </a:pPr>
            <a:r>
              <a:rPr lang="en-GB" sz="1400" dirty="0">
                <a:latin typeface="Arial Nova"/>
                <a:ea typeface="+mn-lt"/>
                <a:cs typeface="+mn-lt"/>
              </a:rPr>
              <a:t>Life hack. (2005-2022) 6 ways to enhance your problem-solving skills effectively. Available at: </a:t>
            </a:r>
            <a:r>
              <a:rPr lang="en-GB" sz="1400" dirty="0">
                <a:latin typeface="Arial Nova"/>
                <a:cs typeface="Calibri"/>
                <a:hlinkClick r:id="rId4"/>
              </a:rPr>
              <a:t>https://www.lifehack.org/articles/productivity/6-ways-to-enhance-your-problem-solving-skills.html</a:t>
            </a:r>
            <a:r>
              <a:rPr lang="en-GB" sz="1400" dirty="0">
                <a:latin typeface="Arial Nova"/>
                <a:cs typeface="Calibri"/>
              </a:rPr>
              <a:t> (Accessed: 16th October 2022). </a:t>
            </a:r>
            <a:endParaRPr lang="en-GB" dirty="0">
              <a:latin typeface="Arial Nova"/>
            </a:endParaRPr>
          </a:p>
          <a:p>
            <a:pPr marL="0" indent="0">
              <a:buNone/>
            </a:pPr>
            <a:r>
              <a:rPr lang="en-GB" sz="1400" dirty="0">
                <a:latin typeface="Arial Nova"/>
                <a:ea typeface="+mn-lt"/>
                <a:cs typeface="+mn-lt"/>
              </a:rPr>
              <a:t>Teens Health (2022)</a:t>
            </a:r>
            <a:r>
              <a:rPr lang="en-GB" sz="1400" i="1" dirty="0">
                <a:latin typeface="Arial Nova"/>
                <a:ea typeface="+mn-lt"/>
                <a:cs typeface="+mn-lt"/>
              </a:rPr>
              <a:t> Note-taking tips</a:t>
            </a:r>
            <a:r>
              <a:rPr lang="en-GB" sz="1400" dirty="0">
                <a:latin typeface="Arial Nova"/>
                <a:ea typeface="+mn-lt"/>
                <a:cs typeface="+mn-lt"/>
              </a:rPr>
              <a:t>. Available at: </a:t>
            </a:r>
            <a:r>
              <a:rPr lang="en-GB" sz="1400" dirty="0">
                <a:latin typeface="Arial Nova"/>
                <a:cs typeface="Calibri"/>
                <a:hlinkClick r:id="rId5"/>
              </a:rPr>
              <a:t>https://kidshealth.org/en/teens/take-notes.html</a:t>
            </a:r>
            <a:r>
              <a:rPr lang="en-GB" sz="1400" dirty="0">
                <a:latin typeface="Arial Nova"/>
                <a:cs typeface="Calibri"/>
              </a:rPr>
              <a:t> (Accessed: 18th October 2022). </a:t>
            </a:r>
            <a:endParaRPr lang="en-GB" dirty="0">
              <a:latin typeface="Arial Nova"/>
            </a:endParaRPr>
          </a:p>
          <a:p>
            <a:pPr marL="0" indent="0">
              <a:buNone/>
            </a:pPr>
            <a:r>
              <a:rPr lang="en-GB" sz="1400" dirty="0">
                <a:latin typeface="Arial Nova"/>
                <a:ea typeface="+mn-lt"/>
                <a:cs typeface="+mn-lt"/>
              </a:rPr>
              <a:t>The open university (2022) </a:t>
            </a:r>
            <a:r>
              <a:rPr lang="en-GB" sz="1400" i="1" dirty="0">
                <a:latin typeface="Arial Nova"/>
                <a:ea typeface="+mn-lt"/>
                <a:cs typeface="+mn-lt"/>
              </a:rPr>
              <a:t>Effective note taking.</a:t>
            </a:r>
            <a:r>
              <a:rPr lang="en-GB" sz="1400" dirty="0">
                <a:latin typeface="Arial Nova"/>
                <a:ea typeface="+mn-lt"/>
                <a:cs typeface="+mn-lt"/>
              </a:rPr>
              <a:t> Available at: </a:t>
            </a:r>
            <a:r>
              <a:rPr lang="en-GB" sz="1400" dirty="0">
                <a:latin typeface="Arial Nova"/>
                <a:cs typeface="Calibri"/>
                <a:hlinkClick r:id="rId6"/>
              </a:rPr>
              <a:t>https://www.open.ac.uk/choose/unison/develop/my-skills/effective-note-taking</a:t>
            </a:r>
            <a:r>
              <a:rPr lang="en-GB" sz="1400" dirty="0">
                <a:latin typeface="Arial Nova"/>
                <a:cs typeface="Calibri"/>
              </a:rPr>
              <a:t> (Accessed at: 16th October 2022). </a:t>
            </a:r>
            <a:endParaRPr lang="en-GB">
              <a:latin typeface="Arial Nova"/>
            </a:endParaRPr>
          </a:p>
          <a:p>
            <a:pPr marL="0" indent="0">
              <a:buNone/>
            </a:pPr>
            <a:r>
              <a:rPr lang="en-GB" sz="1400" dirty="0">
                <a:latin typeface="Arial Nova"/>
                <a:cs typeface="Calibri"/>
              </a:rPr>
              <a:t>The university of Edinburgh. (2021) </a:t>
            </a:r>
            <a:r>
              <a:rPr lang="en-GB" sz="1400" i="1" dirty="0">
                <a:latin typeface="Arial Nova"/>
                <a:cs typeface="Calibri"/>
              </a:rPr>
              <a:t>Critical thinking.</a:t>
            </a:r>
            <a:r>
              <a:rPr lang="en-GB" sz="1400" dirty="0">
                <a:latin typeface="Arial Nova"/>
                <a:cs typeface="Calibri"/>
              </a:rPr>
              <a:t> Available at:</a:t>
            </a:r>
            <a:r>
              <a:rPr lang="en-GB" sz="1400" dirty="0">
                <a:latin typeface="Arial Nova"/>
                <a:ea typeface="+mn-lt"/>
                <a:cs typeface="+mn-lt"/>
              </a:rPr>
              <a:t> https://www.ed.ac.uk/institute-academic-development/study-hub/learning-resources/critical (Accessed: 16th October 2022). </a:t>
            </a:r>
            <a:endParaRPr lang="en-GB" sz="1400" dirty="0">
              <a:latin typeface="Arial Nova"/>
              <a:cs typeface="Calibri"/>
            </a:endParaRPr>
          </a:p>
          <a:p>
            <a:pPr marL="0" indent="0">
              <a:buNone/>
            </a:pPr>
            <a:r>
              <a:rPr lang="en-GB" sz="1400" dirty="0">
                <a:latin typeface="Arial Nova"/>
                <a:ea typeface="+mn-lt"/>
                <a:cs typeface="+mn-lt"/>
              </a:rPr>
              <a:t>University of Cumbria (2022) </a:t>
            </a:r>
            <a:r>
              <a:rPr lang="en-GB" sz="1400" i="1" dirty="0">
                <a:latin typeface="Arial Nova"/>
                <a:ea typeface="+mn-lt"/>
                <a:cs typeface="+mn-lt"/>
              </a:rPr>
              <a:t>Time management.</a:t>
            </a:r>
            <a:r>
              <a:rPr lang="en-GB" sz="1400" dirty="0">
                <a:latin typeface="Arial Nova"/>
                <a:ea typeface="+mn-lt"/>
                <a:cs typeface="+mn-lt"/>
              </a:rPr>
              <a:t> Available at: </a:t>
            </a:r>
            <a:r>
              <a:rPr lang="en-GB" sz="1400" dirty="0">
                <a:latin typeface="Arial Nova"/>
                <a:cs typeface="Calibri"/>
                <a:hlinkClick r:id="rId7"/>
              </a:rPr>
              <a:t>https://my.cumbria.ac.uk/Student-Life/Learning/Skills-Cumbria/Learn-Well-at-Cumbria/Time-Management/</a:t>
            </a:r>
            <a:r>
              <a:rPr lang="en-GB" sz="1400" dirty="0">
                <a:latin typeface="Arial Nova"/>
                <a:cs typeface="Calibri"/>
              </a:rPr>
              <a:t> (Accessed: 21st October 2022). </a:t>
            </a:r>
          </a:p>
          <a:p>
            <a:pPr marL="0" indent="0">
              <a:buNone/>
            </a:pPr>
            <a:r>
              <a:rPr lang="en-GB" sz="1400" dirty="0">
                <a:ea typeface="+mn-lt"/>
                <a:cs typeface="+mn-lt"/>
              </a:rPr>
              <a:t>University of Hull (2022) </a:t>
            </a:r>
            <a:r>
              <a:rPr lang="en-GB" sz="1400" i="1" dirty="0">
                <a:ea typeface="+mn-lt"/>
                <a:cs typeface="+mn-lt"/>
              </a:rPr>
              <a:t>Reflective writing: Gibbs.</a:t>
            </a:r>
            <a:r>
              <a:rPr lang="en-GB" sz="1400" dirty="0">
                <a:ea typeface="+mn-lt"/>
                <a:cs typeface="+mn-lt"/>
              </a:rPr>
              <a:t> Available at: </a:t>
            </a:r>
            <a:r>
              <a:rPr lang="en-GB" sz="1400" dirty="0">
                <a:latin typeface="Calibri"/>
                <a:ea typeface="+mn-lt"/>
                <a:cs typeface="+mn-lt"/>
                <a:hlinkClick r:id="rId8"/>
              </a:rPr>
              <a:t>https://libguides.hull.ac.uk/reflectivewriting/gibbs</a:t>
            </a:r>
            <a:r>
              <a:rPr lang="en-GB" sz="1400" dirty="0">
                <a:latin typeface="Calibri"/>
                <a:ea typeface="+mn-lt"/>
                <a:cs typeface="+mn-lt"/>
              </a:rPr>
              <a:t> (Accessed: 25th October 2022).</a:t>
            </a:r>
            <a:endParaRPr lang="en-GB" dirty="0"/>
          </a:p>
          <a:p>
            <a:pPr marL="0" indent="0">
              <a:buNone/>
            </a:pPr>
            <a:r>
              <a:rPr lang="en-GB" sz="1400" dirty="0">
                <a:latin typeface="Arial Nova"/>
                <a:ea typeface="+mn-lt"/>
                <a:cs typeface="+mn-lt"/>
              </a:rPr>
              <a:t>University of Leeds (2022)</a:t>
            </a:r>
            <a:r>
              <a:rPr lang="en-GB" sz="1400" i="1" dirty="0">
                <a:latin typeface="Arial Nova"/>
                <a:ea typeface="+mn-lt"/>
                <a:cs typeface="+mn-lt"/>
              </a:rPr>
              <a:t> Note making, how to take effective notes</a:t>
            </a:r>
            <a:r>
              <a:rPr lang="en-GB" sz="1400" dirty="0">
                <a:latin typeface="Arial Nova"/>
                <a:ea typeface="+mn-lt"/>
                <a:cs typeface="+mn-lt"/>
              </a:rPr>
              <a:t>. Available at: </a:t>
            </a:r>
            <a:r>
              <a:rPr lang="en-GB" sz="1400" dirty="0">
                <a:latin typeface="Arial Nova"/>
                <a:cs typeface="Calibri"/>
                <a:hlinkClick r:id="rId9"/>
              </a:rPr>
              <a:t>https://library.leeds.ac.uk/info/1401/academic_skills/85/note_making/2</a:t>
            </a:r>
            <a:r>
              <a:rPr lang="en-GB" sz="1400" dirty="0">
                <a:latin typeface="Arial Nova"/>
                <a:cs typeface="Calibri"/>
              </a:rPr>
              <a:t> (Accessed: 18th October 2022). </a:t>
            </a:r>
            <a:endParaRPr lang="en-GB">
              <a:latin typeface="Arial Nova"/>
            </a:endParaRPr>
          </a:p>
          <a:p>
            <a:pPr marL="0" indent="0">
              <a:buNone/>
            </a:pPr>
            <a:r>
              <a:rPr lang="en-GB" sz="1400" dirty="0">
                <a:ea typeface="+mn-lt"/>
                <a:cs typeface="+mn-lt"/>
              </a:rPr>
              <a:t>UWTSD. (no date) </a:t>
            </a:r>
            <a:r>
              <a:rPr lang="en-GB" sz="1400" i="1" dirty="0">
                <a:ea typeface="+mn-lt"/>
                <a:cs typeface="+mn-lt"/>
              </a:rPr>
              <a:t>Referencing handbook Harvard</a:t>
            </a:r>
            <a:r>
              <a:rPr lang="en-GB" sz="1400" dirty="0">
                <a:ea typeface="+mn-lt"/>
                <a:cs typeface="+mn-lt"/>
              </a:rPr>
              <a:t>. Available at: </a:t>
            </a:r>
            <a:r>
              <a:rPr lang="en-GB" sz="1400" dirty="0">
                <a:ea typeface="+mn-lt"/>
                <a:cs typeface="+mn-lt"/>
                <a:hlinkClick r:id="rId10"/>
              </a:rPr>
              <a:t>https://uwtsd.ac.uk/media/uwtsd-website/content-assets/documents/library-and-learning-resources/infoskills/Harvard-eng_v.1.2.pdf</a:t>
            </a:r>
            <a:r>
              <a:rPr lang="en-GB" sz="1400" dirty="0">
                <a:ea typeface="+mn-lt"/>
                <a:cs typeface="+mn-lt"/>
              </a:rPr>
              <a:t> (Accessed: 25th October 2022). </a:t>
            </a:r>
            <a:endParaRPr lang="en-GB" dirty="0"/>
          </a:p>
          <a:p>
            <a:pPr marL="0" indent="0">
              <a:buNone/>
            </a:pPr>
            <a:r>
              <a:rPr lang="en-GB" sz="1400" dirty="0">
                <a:latin typeface="Arial Nova"/>
                <a:cs typeface="Calibri"/>
              </a:rPr>
              <a:t>Valerie, P., and Jackson, MD. (2009) </a:t>
            </a:r>
            <a:r>
              <a:rPr lang="en-GB" sz="1400" i="1" dirty="0">
                <a:latin typeface="Arial Nova"/>
                <a:cs typeface="Calibri"/>
              </a:rPr>
              <a:t>'Time management: a realistic approach',</a:t>
            </a:r>
            <a:r>
              <a:rPr lang="en-GB" sz="1400" dirty="0">
                <a:latin typeface="Arial Nova"/>
                <a:cs typeface="Calibri"/>
              </a:rPr>
              <a:t> Journal of the American College of Radiology, 6(6), pp. 434-436. Available at: </a:t>
            </a:r>
            <a:r>
              <a:rPr lang="en-GB" sz="1400" dirty="0">
                <a:latin typeface="Arial Nova"/>
                <a:ea typeface="+mn-lt"/>
                <a:cs typeface="+mn-lt"/>
                <a:hlinkClick r:id="rId11"/>
              </a:rPr>
              <a:t>https://www.jacr.org/article/S1546-1440(08)00581-4/fulltext#relatedArticles</a:t>
            </a:r>
            <a:r>
              <a:rPr lang="en-GB" sz="1400" dirty="0">
                <a:latin typeface="Arial Nova"/>
                <a:ea typeface="+mn-lt"/>
                <a:cs typeface="+mn-lt"/>
              </a:rPr>
              <a:t> (Accessed: 16th October 2022). </a:t>
            </a:r>
            <a:endParaRPr lang="en-GB" sz="1400">
              <a:latin typeface="Arial Nova"/>
              <a:cs typeface="Calibri"/>
            </a:endParaRPr>
          </a:p>
          <a:p>
            <a:pPr marL="0" indent="0">
              <a:buNone/>
            </a:pPr>
            <a:r>
              <a:rPr lang="en-GB" sz="1400" dirty="0">
                <a:latin typeface="Arial Nova"/>
                <a:cs typeface="Calibri"/>
              </a:rPr>
              <a:t>Youth employment UK (2022) </a:t>
            </a:r>
            <a:r>
              <a:rPr lang="en-GB" sz="1400" i="1" dirty="0">
                <a:latin typeface="Arial Nova"/>
                <a:cs typeface="Calibri"/>
              </a:rPr>
              <a:t>Building your problem-solving skills at work.</a:t>
            </a:r>
            <a:r>
              <a:rPr lang="en-GB" sz="1400" dirty="0">
                <a:latin typeface="Arial Nova"/>
                <a:cs typeface="Calibri"/>
              </a:rPr>
              <a:t> Available at: </a:t>
            </a:r>
            <a:r>
              <a:rPr lang="en-GB" sz="1400" dirty="0">
                <a:latin typeface="Arial Nova"/>
                <a:ea typeface="+mn-lt"/>
                <a:cs typeface="+mn-lt"/>
                <a:hlinkClick r:id="rId12"/>
              </a:rPr>
              <a:t>https://www.youthemployment.org.uk/young-professional-training/problem-solving-skills-young-professional/</a:t>
            </a:r>
            <a:r>
              <a:rPr lang="en-GB" sz="1400" dirty="0">
                <a:latin typeface="Arial Nova"/>
                <a:ea typeface="+mn-lt"/>
                <a:cs typeface="+mn-lt"/>
              </a:rPr>
              <a:t> (Accessed: 16th October 2022). </a:t>
            </a:r>
          </a:p>
          <a:p>
            <a:pPr marL="0" indent="0">
              <a:buNone/>
            </a:pPr>
            <a:endParaRPr lang="en-GB" sz="1400" dirty="0">
              <a:latin typeface="Arial Nova"/>
              <a:ea typeface="+mn-lt"/>
              <a:cs typeface="+mn-lt"/>
            </a:endParaRPr>
          </a:p>
          <a:p>
            <a:pPr marL="0" indent="0">
              <a:buNone/>
            </a:pPr>
            <a:endParaRPr lang="en-GB" sz="1400" dirty="0">
              <a:latin typeface="Calibri"/>
              <a:ea typeface="+mn-lt"/>
              <a:cs typeface="+mn-lt"/>
            </a:endParaRPr>
          </a:p>
          <a:p>
            <a:pPr marL="0" indent="0">
              <a:buNone/>
            </a:pPr>
            <a:endParaRPr lang="en-GB" sz="1400" dirty="0">
              <a:cs typeface="Calibri"/>
            </a:endParaRPr>
          </a:p>
          <a:p>
            <a:pPr marL="0" indent="0">
              <a:buClr>
                <a:srgbClr val="420023">
                  <a:lumMod val="75000"/>
                  <a:lumOff val="25000"/>
                </a:srgbClr>
              </a:buClr>
              <a:buNone/>
            </a:pPr>
            <a:endParaRPr lang="en-GB" sz="1400" dirty="0">
              <a:cs typeface="Calibri"/>
            </a:endParaRPr>
          </a:p>
          <a:p>
            <a:pPr marL="0" indent="0">
              <a:buClr>
                <a:srgbClr val="420023">
                  <a:lumMod val="75000"/>
                  <a:lumOff val="25000"/>
                </a:srgbClr>
              </a:buClr>
              <a:buNone/>
            </a:pPr>
            <a:endParaRPr lang="en-GB" dirty="0">
              <a:cs typeface="Calibri"/>
            </a:endParaRPr>
          </a:p>
          <a:p>
            <a:pPr marL="0" indent="0">
              <a:buClr>
                <a:srgbClr val="B1005E"/>
              </a:buClr>
              <a:buNone/>
            </a:pPr>
            <a:endParaRPr lang="en-GB" dirty="0">
              <a:cs typeface="Calibri"/>
            </a:endParaRPr>
          </a:p>
        </p:txBody>
      </p:sp>
    </p:spTree>
    <p:extLst>
      <p:ext uri="{BB962C8B-B14F-4D97-AF65-F5344CB8AC3E}">
        <p14:creationId xmlns:p14="http://schemas.microsoft.com/office/powerpoint/2010/main" val="2598989894"/>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ConfettiVTI</vt:lpstr>
      <vt:lpstr>Skills and personal qualities that contribute to the development of critical thinking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1661</cp:revision>
  <dcterms:created xsi:type="dcterms:W3CDTF">2022-10-04T17:48:03Z</dcterms:created>
  <dcterms:modified xsi:type="dcterms:W3CDTF">2022-10-26T17:45:15Z</dcterms:modified>
</cp:coreProperties>
</file>