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2" r:id="rId7"/>
    <p:sldId id="263"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336"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520615-966D-44AE-99E3-6447018A827E}" type="datetimeFigureOut">
              <a:rPr lang="en-US" smtClean="0"/>
              <a:t>12/11/2021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C55023-7CDE-4A54-A117-E8C5BBE0C8B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To develop employment skills, one needs to focus on certain time management concerns. In addition, I think to run my own restaurant business, public speaking skills will help me to make smooth decisions making. On the other hand, through the effective communication and marketing process, I can develop my restaurant’s selling and product consumption as well.</a:t>
            </a:r>
          </a:p>
          <a:p>
            <a:endParaRPr lang="en-US" dirty="0"/>
          </a:p>
        </p:txBody>
      </p:sp>
      <p:sp>
        <p:nvSpPr>
          <p:cNvPr id="4" name="Slide Number Placeholder 3"/>
          <p:cNvSpPr>
            <a:spLocks noGrp="1"/>
          </p:cNvSpPr>
          <p:nvPr>
            <p:ph type="sldNum" sz="quarter" idx="10"/>
          </p:nvPr>
        </p:nvSpPr>
        <p:spPr/>
        <p:txBody>
          <a:bodyPr/>
          <a:lstStyle/>
          <a:p>
            <a:fld id="{2CC55023-7CDE-4A54-A117-E8C5BBE0C8B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For the procedure of developing the business process, as a businessman, I have to keep the professional behavior and personality which through the communication development can be determined. In order to run the restaurant's business, the relationship with the suppliers needs to develop. Thereby, the possible support and the inventory regarding issues can be handled properly from my business perspective. In order to develop the business process and ensure the profit margin, this needs to take the overall responsibility. On the other hand, the decision-making ability will help to develop the operational output and make the business process consistent.</a:t>
            </a:r>
          </a:p>
          <a:p>
            <a:endParaRPr lang="en-US" dirty="0"/>
          </a:p>
        </p:txBody>
      </p:sp>
      <p:sp>
        <p:nvSpPr>
          <p:cNvPr id="4" name="Slide Number Placeholder 3"/>
          <p:cNvSpPr>
            <a:spLocks noGrp="1"/>
          </p:cNvSpPr>
          <p:nvPr>
            <p:ph type="sldNum" sz="quarter" idx="10"/>
          </p:nvPr>
        </p:nvSpPr>
        <p:spPr/>
        <p:txBody>
          <a:bodyPr/>
          <a:lstStyle/>
          <a:p>
            <a:fld id="{2CC55023-7CDE-4A54-A117-E8C5BBE0C8B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For the development of operational skills, the idea of education knowledge can also be applied relating to business development. This needs to focus on the application of note-taking which through better documentation can be performed. On the other hand, the financial decision-making would also help to develop the educational performance which through the profit-making concern can be ensured in the context of the business. Apart from that the loan collection and the other issues are also to be handled through planning. The knowledge of the business such as the competitor's strategy, the raw materials availability, demand of the requirements is also to be assessed.</a:t>
            </a:r>
          </a:p>
          <a:p>
            <a:endParaRPr lang="en-US" dirty="0"/>
          </a:p>
        </p:txBody>
      </p:sp>
      <p:sp>
        <p:nvSpPr>
          <p:cNvPr id="4" name="Slide Number Placeholder 3"/>
          <p:cNvSpPr>
            <a:spLocks noGrp="1"/>
          </p:cNvSpPr>
          <p:nvPr>
            <p:ph type="sldNum" sz="quarter" idx="10"/>
          </p:nvPr>
        </p:nvSpPr>
        <p:spPr/>
        <p:txBody>
          <a:bodyPr/>
          <a:lstStyle/>
          <a:p>
            <a:fld id="{2CC55023-7CDE-4A54-A117-E8C5BBE0C8B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With the help of the effective SWOT analysis, the possible strength can be marked by focusing stress on the thinking ability and having patience. This would keep me calm in the tough time and make the right decision. I have faced issues relating to work in the multitasking process and made the work process systematic. My opportunity is to take responsibility for the team by keeping control of nerves. The external threat is the problem with the high working condition.</a:t>
            </a:r>
          </a:p>
          <a:p>
            <a:endParaRPr lang="en-US" dirty="0"/>
          </a:p>
        </p:txBody>
      </p:sp>
      <p:sp>
        <p:nvSpPr>
          <p:cNvPr id="4" name="Slide Number Placeholder 3"/>
          <p:cNvSpPr>
            <a:spLocks noGrp="1"/>
          </p:cNvSpPr>
          <p:nvPr>
            <p:ph type="sldNum" sz="quarter" idx="10"/>
          </p:nvPr>
        </p:nvSpPr>
        <p:spPr/>
        <p:txBody>
          <a:bodyPr/>
          <a:lstStyle/>
          <a:p>
            <a:fld id="{2CC55023-7CDE-4A54-A117-E8C5BBE0C8B6}"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order to develop the PDP planning, this needs to focus on finding the loopholes. In addition, the development of patience power and the time management initiatives can also be developed which helps to develop my level of productivity. To run the restaurant business, the decision-making ability is required to develop which supports the PDP planning.</a:t>
            </a:r>
          </a:p>
          <a:p>
            <a:endParaRPr lang="en-US" dirty="0"/>
          </a:p>
        </p:txBody>
      </p:sp>
      <p:sp>
        <p:nvSpPr>
          <p:cNvPr id="4" name="Slide Number Placeholder 3"/>
          <p:cNvSpPr>
            <a:spLocks noGrp="1"/>
          </p:cNvSpPr>
          <p:nvPr>
            <p:ph type="sldNum" sz="quarter" idx="10"/>
          </p:nvPr>
        </p:nvSpPr>
        <p:spPr/>
        <p:txBody>
          <a:bodyPr/>
          <a:lstStyle/>
          <a:p>
            <a:fld id="{2CC55023-7CDE-4A54-A117-E8C5BBE0C8B6}" type="slidenum">
              <a:rPr lang="en-US" smtClean="0"/>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5CCDB7F-AAAA-44D4-B91C-D9C5B2AE7E69}"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CCDB7F-AAAA-44D4-B91C-D9C5B2AE7E69}"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CCDB7F-AAAA-44D4-B91C-D9C5B2AE7E69}"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B5CCDB7F-AAAA-44D4-B91C-D9C5B2AE7E69}" type="datetimeFigureOut">
              <a:rPr lang="en-US" smtClean="0"/>
              <a:t>12/11/2021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5CCDB7F-AAAA-44D4-B91C-D9C5B2AE7E69}" type="datetimeFigureOut">
              <a:rPr lang="en-US" smtClean="0"/>
              <a:t>12/11/2021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5CCDB7F-AAAA-44D4-B91C-D9C5B2AE7E69}" type="datetimeFigureOut">
              <a:rPr lang="en-US" smtClean="0"/>
              <a:t>12/11/2021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CCDB7F-AAAA-44D4-B91C-D9C5B2AE7E69}" type="datetimeFigureOut">
              <a:rPr lang="en-US" smtClean="0"/>
              <a:t>12/11/2021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CCDB7F-AAAA-44D4-B91C-D9C5B2AE7E69}" type="datetimeFigureOut">
              <a:rPr lang="en-US" smtClean="0"/>
              <a:t>12/11/2021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CCDB7F-AAAA-44D4-B91C-D9C5B2AE7E69}" type="datetimeFigureOut">
              <a:rPr lang="en-US" smtClean="0"/>
              <a:t>12/11/2021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CCDB7F-AAAA-44D4-B91C-D9C5B2AE7E69}"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5CCDB7F-AAAA-44D4-B91C-D9C5B2AE7E69}" type="datetimeFigureOut">
              <a:rPr lang="en-US" smtClean="0"/>
              <a:t>12/11/2021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C5ABDB-4CBC-4588-8C18-730CCAB9F99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1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CCDB7F-AAAA-44D4-B91C-D9C5B2AE7E69}" type="datetimeFigureOut">
              <a:rPr lang="en-US" smtClean="0"/>
              <a:t>12/11/2021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C5ABDB-4CBC-4588-8C18-730CCAB9F99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5000"/>
            <a:lum/>
          </a:blip>
          <a:srcRect/>
          <a:stretch>
            <a:fillRect t="-9000" b="-9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2667000"/>
            <a:ext cx="8229600" cy="1143000"/>
          </a:xfrm>
        </p:spPr>
        <p:txBody>
          <a:bodyPr>
            <a:normAutofit fontScale="90000"/>
          </a:bodyPr>
          <a:lstStyle/>
          <a:p>
            <a:r>
              <a:rPr lang="en-US" sz="5300" b="1" dirty="0">
                <a:solidFill>
                  <a:srgbClr val="FFFF00"/>
                </a:solidFill>
              </a:rPr>
              <a:t>ACADEMIC AND EMPLOYABILITY SKILLS</a:t>
            </a:r>
            <a:r>
              <a:rPr lang="en-US" dirty="0"/>
              <a:t/>
            </a:r>
            <a:br>
              <a:rPr lang="en-US"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b="1" dirty="0"/>
              <a:t>Employment skills</a:t>
            </a:r>
            <a:r>
              <a:rPr lang="en-US" dirty="0"/>
              <a:t/>
            </a:r>
            <a:br>
              <a:rPr lang="en-US" dirty="0"/>
            </a:br>
            <a:endParaRPr lang="en-US" dirty="0"/>
          </a:p>
        </p:txBody>
      </p:sp>
      <p:sp>
        <p:nvSpPr>
          <p:cNvPr id="4" name="Content Placeholder 3"/>
          <p:cNvSpPr>
            <a:spLocks noGrp="1"/>
          </p:cNvSpPr>
          <p:nvPr>
            <p:ph idx="1"/>
          </p:nvPr>
        </p:nvSpPr>
        <p:spPr/>
        <p:txBody>
          <a:bodyPr/>
          <a:lstStyle/>
          <a:p>
            <a:pPr lvl="0"/>
            <a:r>
              <a:rPr lang="en-US" dirty="0"/>
              <a:t>Time management</a:t>
            </a:r>
          </a:p>
          <a:p>
            <a:pPr lvl="0"/>
            <a:r>
              <a:rPr lang="en-US" dirty="0"/>
              <a:t>Public speaking (</a:t>
            </a:r>
            <a:r>
              <a:rPr lang="en-US" dirty="0" err="1"/>
              <a:t>Sainz</a:t>
            </a:r>
            <a:r>
              <a:rPr lang="en-US" dirty="0"/>
              <a:t> </a:t>
            </a:r>
            <a:r>
              <a:rPr lang="en-US" i="1" dirty="0"/>
              <a:t>et al</a:t>
            </a:r>
            <a:r>
              <a:rPr lang="en-US" dirty="0"/>
              <a:t>. 2019)</a:t>
            </a:r>
          </a:p>
          <a:p>
            <a:pPr lvl="0"/>
            <a:r>
              <a:rPr lang="en-US" dirty="0"/>
              <a:t>Effective communication and writing skill</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Professional</a:t>
            </a:r>
            <a:r>
              <a:rPr lang="en-US" dirty="0"/>
              <a:t/>
            </a:r>
            <a:br>
              <a:rPr lang="en-US" dirty="0"/>
            </a:br>
            <a:endParaRPr lang="en-US" dirty="0"/>
          </a:p>
        </p:txBody>
      </p:sp>
      <p:sp>
        <p:nvSpPr>
          <p:cNvPr id="3" name="Content Placeholder 2"/>
          <p:cNvSpPr>
            <a:spLocks noGrp="1"/>
          </p:cNvSpPr>
          <p:nvPr>
            <p:ph sz="half" idx="1"/>
          </p:nvPr>
        </p:nvSpPr>
        <p:spPr/>
        <p:txBody>
          <a:bodyPr/>
          <a:lstStyle/>
          <a:p>
            <a:pPr lvl="0"/>
            <a:r>
              <a:rPr lang="en-US" dirty="0"/>
              <a:t>Having professional behavior</a:t>
            </a:r>
          </a:p>
          <a:p>
            <a:pPr lvl="0"/>
            <a:r>
              <a:rPr lang="en-US" dirty="0"/>
              <a:t>Sense of taking responsibility</a:t>
            </a:r>
          </a:p>
          <a:p>
            <a:pPr lvl="0"/>
            <a:r>
              <a:rPr lang="en-US" dirty="0"/>
              <a:t>Effective decision making</a:t>
            </a:r>
          </a:p>
          <a:p>
            <a:endParaRPr lang="en-US" dirty="0"/>
          </a:p>
        </p:txBody>
      </p:sp>
      <p:pic>
        <p:nvPicPr>
          <p:cNvPr id="2050" name="Picture 2" descr="E:\Assurex\Special files\Assignment PPT Photos\Capture 11.png"/>
          <p:cNvPicPr>
            <a:picLocks noGrp="1" noChangeAspect="1" noChangeArrowheads="1"/>
          </p:cNvPicPr>
          <p:nvPr>
            <p:ph sz="half" idx="2"/>
          </p:nvPr>
        </p:nvPicPr>
        <p:blipFill>
          <a:blip r:embed="rId3"/>
          <a:srcRect/>
          <a:stretch>
            <a:fillRect/>
          </a:stretch>
        </p:blipFill>
        <p:spPr bwMode="auto">
          <a:xfrm>
            <a:off x="4648200" y="1752600"/>
            <a:ext cx="4038600" cy="345678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Educational</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Having note-taking ability</a:t>
            </a:r>
          </a:p>
          <a:p>
            <a:pPr lvl="0"/>
            <a:r>
              <a:rPr lang="en-US" dirty="0"/>
              <a:t>Financial decision ability (Mayer </a:t>
            </a:r>
            <a:r>
              <a:rPr lang="en-US" i="1" dirty="0"/>
              <a:t>et al.</a:t>
            </a:r>
            <a:r>
              <a:rPr lang="en-US" dirty="0"/>
              <a:t> 2019)</a:t>
            </a:r>
          </a:p>
          <a:p>
            <a:pPr lvl="0"/>
            <a:r>
              <a:rPr lang="en-US" dirty="0"/>
              <a:t>Knowledge gathering development</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SWOT analysis</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Having patience power and thinking ability</a:t>
            </a:r>
          </a:p>
          <a:p>
            <a:pPr lvl="0"/>
            <a:r>
              <a:rPr lang="en-US" dirty="0"/>
              <a:t>The issue in multitasking and time management</a:t>
            </a:r>
          </a:p>
          <a:p>
            <a:pPr lvl="0"/>
            <a:r>
              <a:rPr lang="en-US" dirty="0"/>
              <a:t>Can take the responsibility of a team</a:t>
            </a:r>
          </a:p>
          <a:p>
            <a:pPr lvl="0"/>
            <a:r>
              <a:rPr lang="en-US" dirty="0"/>
              <a:t>Problems in the highly competitive atmosphere</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PDP planning</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Finding out the loopholes</a:t>
            </a:r>
          </a:p>
          <a:p>
            <a:pPr lvl="0"/>
            <a:r>
              <a:rPr lang="en-US" dirty="0"/>
              <a:t>Develop the patience power and also the time management initiatives</a:t>
            </a:r>
          </a:p>
          <a:p>
            <a:pPr lvl="0"/>
            <a:r>
              <a:rPr lang="en-US" dirty="0"/>
              <a:t>Taking part in the workshop which through the better decision making can be taken</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 List</a:t>
            </a:r>
            <a:endParaRPr lang="en-US" dirty="0"/>
          </a:p>
        </p:txBody>
      </p:sp>
      <p:sp>
        <p:nvSpPr>
          <p:cNvPr id="3" name="Content Placeholder 2"/>
          <p:cNvSpPr>
            <a:spLocks noGrp="1"/>
          </p:cNvSpPr>
          <p:nvPr>
            <p:ph idx="1"/>
          </p:nvPr>
        </p:nvSpPr>
        <p:spPr/>
        <p:txBody>
          <a:bodyPr>
            <a:normAutofit lnSpcReduction="10000"/>
          </a:bodyPr>
          <a:lstStyle/>
          <a:p>
            <a:r>
              <a:rPr lang="en-US" dirty="0" smtClean="0"/>
              <a:t>Mayer</a:t>
            </a:r>
            <a:r>
              <a:rPr lang="en-US" dirty="0"/>
              <a:t>, F.B., </a:t>
            </a:r>
            <a:r>
              <a:rPr lang="en-US" dirty="0" err="1"/>
              <a:t>Tafarel</a:t>
            </a:r>
            <a:r>
              <a:rPr lang="en-US" dirty="0"/>
              <a:t>, J.R., </a:t>
            </a:r>
            <a:r>
              <a:rPr lang="en-US" dirty="0" err="1"/>
              <a:t>Salles</a:t>
            </a:r>
            <a:r>
              <a:rPr lang="en-US" dirty="0"/>
              <a:t>, A., de </a:t>
            </a:r>
            <a:r>
              <a:rPr lang="en-US" dirty="0" err="1"/>
              <a:t>Fraga</a:t>
            </a:r>
            <a:r>
              <a:rPr lang="en-US" dirty="0"/>
              <a:t>, R., </a:t>
            </a:r>
            <a:r>
              <a:rPr lang="en-US" dirty="0" err="1"/>
              <a:t>Knopfholz</a:t>
            </a:r>
            <a:r>
              <a:rPr lang="en-US" dirty="0"/>
              <a:t>, J. and </a:t>
            </a:r>
            <a:r>
              <a:rPr lang="en-US" dirty="0" err="1"/>
              <a:t>Moura</a:t>
            </a:r>
            <a:r>
              <a:rPr lang="en-US" dirty="0"/>
              <a:t>, L.Z., 2019. An innovative model for mental health care and educational support in Brazilian medical education context: Personal Development Planning (PDP) Framework.</a:t>
            </a:r>
            <a:endParaRPr lang="en-US" b="0" dirty="0" smtClean="0"/>
          </a:p>
          <a:p>
            <a:r>
              <a:rPr lang="en-US" dirty="0" err="1"/>
              <a:t>Sainz</a:t>
            </a:r>
            <a:r>
              <a:rPr lang="en-US" dirty="0"/>
              <a:t>, M.A., </a:t>
            </a:r>
            <a:r>
              <a:rPr lang="en-US" dirty="0" err="1"/>
              <a:t>Ferrero</a:t>
            </a:r>
            <a:r>
              <a:rPr lang="en-US" dirty="0"/>
              <a:t>, A.M. and </a:t>
            </a:r>
            <a:r>
              <a:rPr lang="en-US" dirty="0" err="1"/>
              <a:t>Ugidos</a:t>
            </a:r>
            <a:r>
              <a:rPr lang="en-US" dirty="0"/>
              <a:t>, A., 2019. Time management: skills to learn and put into practice. </a:t>
            </a:r>
            <a:r>
              <a:rPr lang="en-US" i="1" dirty="0"/>
              <a:t>Education+ Training</a:t>
            </a:r>
            <a:r>
              <a:rPr lang="en-US" dirty="0"/>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Assurex\Special files\Assignment PPT Photos\Capture 35.jpg"/>
          <p:cNvPicPr>
            <a:picLocks noChangeAspect="1" noChangeArrowheads="1"/>
          </p:cNvPicPr>
          <p:nvPr/>
        </p:nvPicPr>
        <p:blipFill>
          <a:blip r:embed="rId2"/>
          <a:srcRect/>
          <a:stretch>
            <a:fillRect/>
          </a:stretch>
        </p:blipFill>
        <p:spPr bwMode="auto">
          <a:xfrm>
            <a:off x="1828800" y="1295400"/>
            <a:ext cx="5562600" cy="37338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638</Words>
  <Application>Microsoft Office PowerPoint</Application>
  <PresentationFormat>On-screen Show (4:3)</PresentationFormat>
  <Paragraphs>35</Paragraphs>
  <Slides>8</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ACADEMIC AND EMPLOYABILITY SKILLS </vt:lpstr>
      <vt:lpstr>Employment skills </vt:lpstr>
      <vt:lpstr>Professional </vt:lpstr>
      <vt:lpstr>Educational </vt:lpstr>
      <vt:lpstr>SWOT analysis </vt:lpstr>
      <vt:lpstr>PDP planning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Manjula Sivasatkunanathan</dc:creator>
  <cp:lastModifiedBy>Manjula Sivasatkunanathan</cp:lastModifiedBy>
  <cp:revision>4</cp:revision>
  <dcterms:created xsi:type="dcterms:W3CDTF">2021-12-11T09:17:21Z</dcterms:created>
  <dcterms:modified xsi:type="dcterms:W3CDTF">2021-12-11T11:45:09Z</dcterms:modified>
</cp:coreProperties>
</file>