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63" r:id="rId7"/>
    <p:sldId id="259" r:id="rId8"/>
    <p:sldId id="264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950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nd Kaur Kareer (2605691)" userId="6b078644-aa5a-4ad1-9c46-6050975015d7" providerId="ADAL" clId="{23C672FC-B8AC-441F-80A2-F44544245A4E}"/>
    <pc:docChg chg="undo custSel addSld delSld modSld">
      <pc:chgData name="Nand Kaur Kareer (2605691)" userId="6b078644-aa5a-4ad1-9c46-6050975015d7" providerId="ADAL" clId="{23C672FC-B8AC-441F-80A2-F44544245A4E}" dt="2026-10-16T09:16:32.746" v="5412" actId="20577"/>
      <pc:docMkLst>
        <pc:docMk/>
      </pc:docMkLst>
      <pc:sldChg chg="addSp delSp modSp mod modTransition">
        <pc:chgData name="Nand Kaur Kareer (2605691)" userId="6b078644-aa5a-4ad1-9c46-6050975015d7" providerId="ADAL" clId="{23C672FC-B8AC-441F-80A2-F44544245A4E}" dt="2026-10-16T09:16:32.746" v="5412" actId="20577"/>
        <pc:sldMkLst>
          <pc:docMk/>
          <pc:sldMk cId="3162538083" sldId="256"/>
        </pc:sldMkLst>
        <pc:spChg chg="mod">
          <ac:chgData name="Nand Kaur Kareer (2605691)" userId="6b078644-aa5a-4ad1-9c46-6050975015d7" providerId="ADAL" clId="{23C672FC-B8AC-441F-80A2-F44544245A4E}" dt="2026-10-16T09:16:32.746" v="5412" actId="20577"/>
          <ac:spMkLst>
            <pc:docMk/>
            <pc:sldMk cId="3162538083" sldId="256"/>
            <ac:spMk id="2" creationId="{54557CE6-0B1F-0058-F6A3-7551A62E40A6}"/>
          </ac:spMkLst>
        </pc:spChg>
        <pc:spChg chg="add mod">
          <ac:chgData name="Nand Kaur Kareer (2605691)" userId="6b078644-aa5a-4ad1-9c46-6050975015d7" providerId="ADAL" clId="{23C672FC-B8AC-441F-80A2-F44544245A4E}" dt="2026-10-16T09:09:26.295" v="5410" actId="20577"/>
          <ac:spMkLst>
            <pc:docMk/>
            <pc:sldMk cId="3162538083" sldId="256"/>
            <ac:spMk id="3" creationId="{9033F9CA-EF39-9AA8-A992-05982D7B1CD9}"/>
          </ac:spMkLst>
        </pc:spChg>
        <pc:spChg chg="add mod">
          <ac:chgData name="Nand Kaur Kareer (2605691)" userId="6b078644-aa5a-4ad1-9c46-6050975015d7" providerId="ADAL" clId="{23C672FC-B8AC-441F-80A2-F44544245A4E}" dt="2026-10-11T16:20:40.140" v="578"/>
          <ac:spMkLst>
            <pc:docMk/>
            <pc:sldMk cId="3162538083" sldId="256"/>
            <ac:spMk id="5" creationId="{C864A8A0-DBC4-BF51-8E29-73B2925A3F66}"/>
          </ac:spMkLst>
        </pc:spChg>
      </pc:sldChg>
      <pc:sldChg chg="addSp delSp modSp mod modTransition modAnim">
        <pc:chgData name="Nand Kaur Kareer (2605691)" userId="6b078644-aa5a-4ad1-9c46-6050975015d7" providerId="ADAL" clId="{23C672FC-B8AC-441F-80A2-F44544245A4E}" dt="2026-10-11T20:56:57.318" v="5274"/>
        <pc:sldMkLst>
          <pc:docMk/>
          <pc:sldMk cId="1117728972" sldId="257"/>
        </pc:sldMkLst>
        <pc:spChg chg="mod">
          <ac:chgData name="Nand Kaur Kareer (2605691)" userId="6b078644-aa5a-4ad1-9c46-6050975015d7" providerId="ADAL" clId="{23C672FC-B8AC-441F-80A2-F44544245A4E}" dt="2026-10-11T16:36:07.185" v="1273" actId="20577"/>
          <ac:spMkLst>
            <pc:docMk/>
            <pc:sldMk cId="1117728972" sldId="257"/>
            <ac:spMk id="4" creationId="{2562658D-DD7D-F628-16B1-6C76E90B6F25}"/>
          </ac:spMkLst>
        </pc:spChg>
        <pc:picChg chg="add mod">
          <ac:chgData name="Nand Kaur Kareer (2605691)" userId="6b078644-aa5a-4ad1-9c46-6050975015d7" providerId="ADAL" clId="{23C672FC-B8AC-441F-80A2-F44544245A4E}" dt="2026-10-11T15:57:54.403" v="278" actId="1076"/>
          <ac:picMkLst>
            <pc:docMk/>
            <pc:sldMk cId="1117728972" sldId="257"/>
            <ac:picMk id="3" creationId="{E6422DCD-5008-32B3-4FDA-09EF5C4D8653}"/>
          </ac:picMkLst>
        </pc:picChg>
        <pc:picChg chg="mod">
          <ac:chgData name="Nand Kaur Kareer (2605691)" userId="6b078644-aa5a-4ad1-9c46-6050975015d7" providerId="ADAL" clId="{23C672FC-B8AC-441F-80A2-F44544245A4E}" dt="2026-10-11T15:55:47.803" v="269" actId="1076"/>
          <ac:picMkLst>
            <pc:docMk/>
            <pc:sldMk cId="1117728972" sldId="257"/>
            <ac:picMk id="1026" creationId="{78C6DBB2-ACC0-310C-7C95-8B507232D946}"/>
          </ac:picMkLst>
        </pc:picChg>
      </pc:sldChg>
      <pc:sldChg chg="modSp del mod modTransition">
        <pc:chgData name="Nand Kaur Kareer (2605691)" userId="6b078644-aa5a-4ad1-9c46-6050975015d7" providerId="ADAL" clId="{23C672FC-B8AC-441F-80A2-F44544245A4E}" dt="2026-10-11T16:37:28.434" v="1278" actId="47"/>
        <pc:sldMkLst>
          <pc:docMk/>
          <pc:sldMk cId="2579386611" sldId="258"/>
        </pc:sldMkLst>
      </pc:sldChg>
      <pc:sldChg chg="modSp mod modAnim">
        <pc:chgData name="Nand Kaur Kareer (2605691)" userId="6b078644-aa5a-4ad1-9c46-6050975015d7" providerId="ADAL" clId="{23C672FC-B8AC-441F-80A2-F44544245A4E}" dt="2026-10-11T20:58:25.691" v="5286"/>
        <pc:sldMkLst>
          <pc:docMk/>
          <pc:sldMk cId="3332429305" sldId="259"/>
        </pc:sldMkLst>
        <pc:spChg chg="mod">
          <ac:chgData name="Nand Kaur Kareer (2605691)" userId="6b078644-aa5a-4ad1-9c46-6050975015d7" providerId="ADAL" clId="{23C672FC-B8AC-441F-80A2-F44544245A4E}" dt="2026-10-11T17:02:11.224" v="2238" actId="20577"/>
          <ac:spMkLst>
            <pc:docMk/>
            <pc:sldMk cId="3332429305" sldId="259"/>
            <ac:spMk id="2" creationId="{E8791CA4-71A8-C46D-B719-50C3B5642A0F}"/>
          </ac:spMkLst>
        </pc:spChg>
        <pc:spChg chg="mod">
          <ac:chgData name="Nand Kaur Kareer (2605691)" userId="6b078644-aa5a-4ad1-9c46-6050975015d7" providerId="ADAL" clId="{23C672FC-B8AC-441F-80A2-F44544245A4E}" dt="2026-10-11T17:22:02.972" v="2941" actId="20577"/>
          <ac:spMkLst>
            <pc:docMk/>
            <pc:sldMk cId="3332429305" sldId="259"/>
            <ac:spMk id="4" creationId="{365D47DB-C41A-3B9F-3BF1-3F50139C2165}"/>
          </ac:spMkLst>
        </pc:spChg>
      </pc:sldChg>
      <pc:sldChg chg="addSp delSp modSp new del mod">
        <pc:chgData name="Nand Kaur Kareer (2605691)" userId="6b078644-aa5a-4ad1-9c46-6050975015d7" providerId="ADAL" clId="{23C672FC-B8AC-441F-80A2-F44544245A4E}" dt="2026-10-11T17:24:22.025" v="2944" actId="47"/>
        <pc:sldMkLst>
          <pc:docMk/>
          <pc:sldMk cId="1506068224" sldId="260"/>
        </pc:sldMkLst>
      </pc:sldChg>
      <pc:sldChg chg="new del">
        <pc:chgData name="Nand Kaur Kareer (2605691)" userId="6b078644-aa5a-4ad1-9c46-6050975015d7" providerId="ADAL" clId="{23C672FC-B8AC-441F-80A2-F44544245A4E}" dt="2026-10-11T16:37:13.918" v="1276" actId="2696"/>
        <pc:sldMkLst>
          <pc:docMk/>
          <pc:sldMk cId="2182204691" sldId="261"/>
        </pc:sldMkLst>
      </pc:sldChg>
      <pc:sldChg chg="new del">
        <pc:chgData name="Nand Kaur Kareer (2605691)" userId="6b078644-aa5a-4ad1-9c46-6050975015d7" providerId="ADAL" clId="{23C672FC-B8AC-441F-80A2-F44544245A4E}" dt="2026-10-11T16:37:39.506" v="1280" actId="47"/>
        <pc:sldMkLst>
          <pc:docMk/>
          <pc:sldMk cId="2983978517" sldId="261"/>
        </pc:sldMkLst>
      </pc:sldChg>
      <pc:sldChg chg="modSp new del mod">
        <pc:chgData name="Nand Kaur Kareer (2605691)" userId="6b078644-aa5a-4ad1-9c46-6050975015d7" providerId="ADAL" clId="{23C672FC-B8AC-441F-80A2-F44544245A4E}" dt="2026-10-11T16:39:00.846" v="1321" actId="47"/>
        <pc:sldMkLst>
          <pc:docMk/>
          <pc:sldMk cId="1870801392" sldId="262"/>
        </pc:sldMkLst>
      </pc:sldChg>
      <pc:sldChg chg="modSp new mod modAnim">
        <pc:chgData name="Nand Kaur Kareer (2605691)" userId="6b078644-aa5a-4ad1-9c46-6050975015d7" providerId="ADAL" clId="{23C672FC-B8AC-441F-80A2-F44544245A4E}" dt="2026-10-11T21:01:49.180" v="5310" actId="27636"/>
        <pc:sldMkLst>
          <pc:docMk/>
          <pc:sldMk cId="906773196" sldId="263"/>
        </pc:sldMkLst>
        <pc:spChg chg="mod">
          <ac:chgData name="Nand Kaur Kareer (2605691)" userId="6b078644-aa5a-4ad1-9c46-6050975015d7" providerId="ADAL" clId="{23C672FC-B8AC-441F-80A2-F44544245A4E}" dt="2026-10-11T16:39:36.546" v="1356" actId="20577"/>
          <ac:spMkLst>
            <pc:docMk/>
            <pc:sldMk cId="906773196" sldId="263"/>
            <ac:spMk id="2" creationId="{8056AB78-9605-A63E-6EED-DAD62C14CABE}"/>
          </ac:spMkLst>
        </pc:spChg>
        <pc:spChg chg="mod">
          <ac:chgData name="Nand Kaur Kareer (2605691)" userId="6b078644-aa5a-4ad1-9c46-6050975015d7" providerId="ADAL" clId="{23C672FC-B8AC-441F-80A2-F44544245A4E}" dt="2026-10-11T21:01:49.180" v="5310" actId="27636"/>
          <ac:spMkLst>
            <pc:docMk/>
            <pc:sldMk cId="906773196" sldId="263"/>
            <ac:spMk id="3" creationId="{EA3CE299-79A3-B665-9950-945FF1C1D1B9}"/>
          </ac:spMkLst>
        </pc:spChg>
      </pc:sldChg>
      <pc:sldChg chg="addSp delSp modSp new mod modAnim">
        <pc:chgData name="Nand Kaur Kareer (2605691)" userId="6b078644-aa5a-4ad1-9c46-6050975015d7" providerId="ADAL" clId="{23C672FC-B8AC-441F-80A2-F44544245A4E}" dt="2026-10-11T21:01:40.736" v="5308" actId="404"/>
        <pc:sldMkLst>
          <pc:docMk/>
          <pc:sldMk cId="2423868814" sldId="264"/>
        </pc:sldMkLst>
        <pc:spChg chg="mod">
          <ac:chgData name="Nand Kaur Kareer (2605691)" userId="6b078644-aa5a-4ad1-9c46-6050975015d7" providerId="ADAL" clId="{23C672FC-B8AC-441F-80A2-F44544245A4E}" dt="2026-10-11T17:27:56.087" v="3044" actId="20577"/>
          <ac:spMkLst>
            <pc:docMk/>
            <pc:sldMk cId="2423868814" sldId="264"/>
            <ac:spMk id="2" creationId="{188FC201-FE93-8B6D-A720-D30A9637D7C4}"/>
          </ac:spMkLst>
        </pc:spChg>
        <pc:spChg chg="mod">
          <ac:chgData name="Nand Kaur Kareer (2605691)" userId="6b078644-aa5a-4ad1-9c46-6050975015d7" providerId="ADAL" clId="{23C672FC-B8AC-441F-80A2-F44544245A4E}" dt="2026-10-11T21:01:40.736" v="5308" actId="404"/>
          <ac:spMkLst>
            <pc:docMk/>
            <pc:sldMk cId="2423868814" sldId="264"/>
            <ac:spMk id="4" creationId="{81D7E46F-D85B-0040-6907-08E197699F08}"/>
          </ac:spMkLst>
        </pc:spChg>
        <pc:picChg chg="add mod">
          <ac:chgData name="Nand Kaur Kareer (2605691)" userId="6b078644-aa5a-4ad1-9c46-6050975015d7" providerId="ADAL" clId="{23C672FC-B8AC-441F-80A2-F44544245A4E}" dt="2026-10-11T17:44:51.371" v="3688" actId="14100"/>
          <ac:picMkLst>
            <pc:docMk/>
            <pc:sldMk cId="2423868814" sldId="264"/>
            <ac:picMk id="5" creationId="{1578A0A7-CC6E-0050-6B12-E0721F47992B}"/>
          </ac:picMkLst>
        </pc:picChg>
      </pc:sldChg>
      <pc:sldChg chg="new del">
        <pc:chgData name="Nand Kaur Kareer (2605691)" userId="6b078644-aa5a-4ad1-9c46-6050975015d7" providerId="ADAL" clId="{23C672FC-B8AC-441F-80A2-F44544245A4E}" dt="2026-10-11T17:46:12.335" v="3691" actId="47"/>
        <pc:sldMkLst>
          <pc:docMk/>
          <pc:sldMk cId="4237184205" sldId="265"/>
        </pc:sldMkLst>
      </pc:sldChg>
      <pc:sldChg chg="modSp new mod modAnim">
        <pc:chgData name="Nand Kaur Kareer (2605691)" userId="6b078644-aa5a-4ad1-9c46-6050975015d7" providerId="ADAL" clId="{23C672FC-B8AC-441F-80A2-F44544245A4E}" dt="2026-10-11T21:01:23.486" v="5307" actId="27636"/>
        <pc:sldMkLst>
          <pc:docMk/>
          <pc:sldMk cId="3822449506" sldId="266"/>
        </pc:sldMkLst>
        <pc:spChg chg="mod">
          <ac:chgData name="Nand Kaur Kareer (2605691)" userId="6b078644-aa5a-4ad1-9c46-6050975015d7" providerId="ADAL" clId="{23C672FC-B8AC-441F-80A2-F44544245A4E}" dt="2026-10-11T17:58:32.729" v="4251" actId="20577"/>
          <ac:spMkLst>
            <pc:docMk/>
            <pc:sldMk cId="3822449506" sldId="266"/>
            <ac:spMk id="2" creationId="{267F3916-E2D1-315F-F474-61DFEB3B43CA}"/>
          </ac:spMkLst>
        </pc:spChg>
        <pc:spChg chg="mod">
          <ac:chgData name="Nand Kaur Kareer (2605691)" userId="6b078644-aa5a-4ad1-9c46-6050975015d7" providerId="ADAL" clId="{23C672FC-B8AC-441F-80A2-F44544245A4E}" dt="2026-10-11T21:01:23.486" v="5307" actId="27636"/>
          <ac:spMkLst>
            <pc:docMk/>
            <pc:sldMk cId="3822449506" sldId="266"/>
            <ac:spMk id="3" creationId="{5B2BED5E-BB8C-1881-4124-F02E82EAA842}"/>
          </ac:spMkLst>
        </pc:spChg>
      </pc:sldChg>
      <pc:sldChg chg="modSp new mod modAnim">
        <pc:chgData name="Nand Kaur Kareer (2605691)" userId="6b078644-aa5a-4ad1-9c46-6050975015d7" providerId="ADAL" clId="{23C672FC-B8AC-441F-80A2-F44544245A4E}" dt="2026-10-11T21:22:21.361" v="5402"/>
        <pc:sldMkLst>
          <pc:docMk/>
          <pc:sldMk cId="3530795785" sldId="267"/>
        </pc:sldMkLst>
        <pc:spChg chg="mod">
          <ac:chgData name="Nand Kaur Kareer (2605691)" userId="6b078644-aa5a-4ad1-9c46-6050975015d7" providerId="ADAL" clId="{23C672FC-B8AC-441F-80A2-F44544245A4E}" dt="2026-10-11T20:05:56.504" v="4312" actId="313"/>
          <ac:spMkLst>
            <pc:docMk/>
            <pc:sldMk cId="3530795785" sldId="267"/>
            <ac:spMk id="2" creationId="{D62729CA-0F83-33A5-D19C-655C53AA6542}"/>
          </ac:spMkLst>
        </pc:spChg>
        <pc:spChg chg="mod">
          <ac:chgData name="Nand Kaur Kareer (2605691)" userId="6b078644-aa5a-4ad1-9c46-6050975015d7" providerId="ADAL" clId="{23C672FC-B8AC-441F-80A2-F44544245A4E}" dt="2026-10-11T21:01:16.008" v="5305" actId="1076"/>
          <ac:spMkLst>
            <pc:docMk/>
            <pc:sldMk cId="3530795785" sldId="267"/>
            <ac:spMk id="3" creationId="{D09A2F55-0BE9-5ED7-34FD-DCF186FB5A4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031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697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2992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7043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1200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6960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314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041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9557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7661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4407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7147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" TargetMode="External"/><Relationship Id="rId2" Type="http://schemas.openxmlformats.org/officeDocument/2006/relationships/hyperlink" Target="https://www.cqc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killforcare.org.uk/" TargetMode="External"/><Relationship Id="rId4" Type="http://schemas.openxmlformats.org/officeDocument/2006/relationships/hyperlink" Target="https://www.nic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57CE6-0B1F-0058-F6A3-7551A62E40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solidFill>
                  <a:srgbClr val="0070C0"/>
                </a:solidFill>
              </a:rPr>
              <a:t>Ashford community </a:t>
            </a:r>
            <a:r>
              <a:rPr lang="en-US" sz="4000" b="1" dirty="0" err="1">
                <a:solidFill>
                  <a:srgbClr val="0070C0"/>
                </a:solidFill>
              </a:rPr>
              <a:t>carEs</a:t>
            </a:r>
            <a:r>
              <a:rPr lang="en-US" sz="4000" b="1" dirty="0">
                <a:solidFill>
                  <a:srgbClr val="0070C0"/>
                </a:solidFill>
              </a:rPr>
              <a:t> service </a:t>
            </a:r>
            <a:endParaRPr lang="en-GB" sz="4000" b="1" dirty="0">
              <a:solidFill>
                <a:srgbClr val="0070C0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33F9CA-EF39-9AA8-A992-05982D7B1CD9}"/>
              </a:ext>
            </a:extLst>
          </p:cNvPr>
          <p:cNvSpPr/>
          <p:nvPr/>
        </p:nvSpPr>
        <p:spPr>
          <a:xfrm>
            <a:off x="3827720" y="4734560"/>
            <a:ext cx="4158572" cy="16981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/>
              <a:t>Nand Kareer  students' ids </a:t>
            </a:r>
          </a:p>
          <a:p>
            <a:pPr algn="ctr"/>
            <a:r>
              <a:rPr lang="en-US" sz="2000" dirty="0"/>
              <a:t>2605691</a:t>
            </a:r>
          </a:p>
          <a:p>
            <a:pPr algn="ctr"/>
            <a:r>
              <a:rPr lang="en-US" sz="2000" dirty="0"/>
              <a:t>Ralia Parveen 261841</a:t>
            </a:r>
          </a:p>
          <a:p>
            <a:pPr algn="ctr"/>
            <a:r>
              <a:rPr lang="en-GB" sz="2800" dirty="0"/>
              <a:t>11</a:t>
            </a:r>
            <a:r>
              <a:rPr lang="en-GB" sz="2800" baseline="30000" dirty="0"/>
              <a:t>th</a:t>
            </a:r>
            <a:r>
              <a:rPr lang="en-GB" sz="2800" dirty="0"/>
              <a:t> october2026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864A8A0-DBC4-BF51-8E29-73B2925A3F66}"/>
              </a:ext>
            </a:extLst>
          </p:cNvPr>
          <p:cNvSpPr/>
          <p:nvPr/>
        </p:nvSpPr>
        <p:spPr>
          <a:xfrm>
            <a:off x="3589020" y="3820160"/>
            <a:ext cx="5013960" cy="914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Improving Care –related Records using Microsoft  PowerPoint 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538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DD524-C92F-EF94-24D0-8742BE010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3819" y="662280"/>
            <a:ext cx="9603275" cy="729376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related documents/care records </a:t>
            </a:r>
            <a:endParaRPr lang="en-GB" sz="2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Guidelines for Clinical Documentation Improvement - AAPC Knowledge Center">
            <a:extLst>
              <a:ext uri="{FF2B5EF4-FFF2-40B4-BE49-F238E27FC236}">
                <a16:creationId xmlns:a16="http://schemas.microsoft.com/office/drawing/2014/main" id="{78C6DBB2-ACC0-310C-7C95-8B507232D9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699" y="2076038"/>
            <a:ext cx="2520981" cy="183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562658D-DD7D-F628-16B1-6C76E90B6F25}"/>
              </a:ext>
            </a:extLst>
          </p:cNvPr>
          <p:cNvSpPr/>
          <p:nvPr/>
        </p:nvSpPr>
        <p:spPr>
          <a:xfrm>
            <a:off x="5237682" y="2668655"/>
            <a:ext cx="4330600" cy="343814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What are care-related Records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records includes daily  cares notes and wellbeing checks and care plans. They record important such as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Services user personal details and health checks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Daily cares need a supports provide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Medication administration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Changs wellbeing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Why are important community services?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clear accurate records ensure safe consistent care and they need help from the staff and help to shared care worker, nurses and managers shares same information.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422DCD-5008-32B3-4FDA-09EF5C4D86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224" y="4258845"/>
            <a:ext cx="2771930" cy="184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7728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6AB78-9605-A63E-6EED-DAD62C14C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purposes of care records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CE299-79A3-B665-9950-945FF1C1D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109939"/>
          </a:xfrm>
        </p:spPr>
        <p:txBody>
          <a:bodyPr>
            <a:normAutofit/>
          </a:bodyPr>
          <a:lstStyle/>
          <a:p>
            <a:r>
              <a:rPr lang="en-US" sz="1800" dirty="0"/>
              <a:t>Clear information: Records should be a factual of a objective's observation-and not just opinions. They show exactly what happen and when.</a:t>
            </a:r>
          </a:p>
          <a:p>
            <a:r>
              <a:rPr lang="en-US" sz="1800" dirty="0"/>
              <a:t>Accountability : Every entry should show who wrote ,date and the time and this makes staff responsible for what they record.</a:t>
            </a:r>
          </a:p>
          <a:p>
            <a:r>
              <a:rPr lang="en-US" sz="1800" dirty="0"/>
              <a:t>Safety &amp; continuity: Good records ensure that if on of staff member ids away and the next person knows what exactly what care given</a:t>
            </a:r>
            <a:r>
              <a:rPr lang="en-GB" sz="1800" dirty="0"/>
              <a:t>.</a:t>
            </a:r>
          </a:p>
          <a:p>
            <a:r>
              <a:rPr lang="en-GB" sz="1800" dirty="0"/>
              <a:t>Care planning: Records track of progress toward a health goals, and updates of a care plans, and help the identify when to need change.</a:t>
            </a:r>
          </a:p>
          <a:p>
            <a:r>
              <a:rPr lang="en-GB" sz="1800" dirty="0"/>
              <a:t>Legal requirement: Proper records to keeping is legal standard in health and social care [CQC Regulation 17}.</a:t>
            </a:r>
          </a:p>
        </p:txBody>
      </p:sp>
    </p:spTree>
    <p:extLst>
      <p:ext uri="{BB962C8B-B14F-4D97-AF65-F5344CB8AC3E}">
        <p14:creationId xmlns:p14="http://schemas.microsoft.com/office/powerpoint/2010/main" val="90677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91CA4-71A8-C46D-B719-50C3B5642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1"/>
                </a:solidFill>
              </a:rPr>
              <a:t> why I chose  Microsoft PowerPoint 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5D47DB-C41A-3B9F-3BF1-3F50139C21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6393" y="2081998"/>
            <a:ext cx="4976389" cy="3833280"/>
          </a:xfrm>
        </p:spPr>
        <p:txBody>
          <a:bodyPr>
            <a:normAutofit fontScale="92500" lnSpcReduction="10000"/>
          </a:bodyPr>
          <a:lstStyle/>
          <a:p>
            <a:r>
              <a:rPr lang="en-US" sz="1600" dirty="0"/>
              <a:t>PowerPoint is a presentation tool is within Microsoft 365 that is as simple, visual ,and easy to use. It is a suitable for creating a care records because</a:t>
            </a:r>
          </a:p>
          <a:p>
            <a:r>
              <a:rPr lang="en-US" sz="1800" dirty="0"/>
              <a:t>Clear structures</a:t>
            </a:r>
          </a:p>
          <a:p>
            <a:r>
              <a:rPr lang="en-US" sz="1800" dirty="0"/>
              <a:t>Visual layout</a:t>
            </a:r>
          </a:p>
          <a:p>
            <a:r>
              <a:rPr lang="en-US" sz="1800" dirty="0"/>
              <a:t>Consistency: one standard templates means no more inconsistent of unclear records </a:t>
            </a:r>
          </a:p>
          <a:p>
            <a:r>
              <a:rPr lang="en-US" sz="1800" dirty="0"/>
              <a:t>Accessible: files can be saves to OneDrive's so authorized from any location.</a:t>
            </a:r>
          </a:p>
          <a:p>
            <a:r>
              <a:rPr lang="en-US" sz="1800" dirty="0"/>
              <a:t>Familiar: most staff  already   know how to use the PowerPoints –minimal training needed.</a:t>
            </a: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58FCED89-533A-5D82-C76C-9E1FE8B7C201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217" y="2056598"/>
            <a:ext cx="3640019" cy="336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429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FC201-FE93-8B6D-A720-D30A9637D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PowerPoints help – standardised  templates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D7E46F-D85B-0040-6907-08E197699F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27920" y="1850719"/>
            <a:ext cx="5894613" cy="4691801"/>
          </a:xfrm>
        </p:spPr>
        <p:txBody>
          <a:bodyPr/>
          <a:lstStyle/>
          <a:p>
            <a:r>
              <a:rPr lang="en-US" sz="1800" dirty="0"/>
              <a:t>At Ashford community care services staff currently write a records in a different ways, and also causing confusion and missed information.</a:t>
            </a:r>
          </a:p>
          <a:p>
            <a:pPr marL="0" indent="0">
              <a:buNone/>
            </a:pPr>
            <a:r>
              <a:rPr lang="en-US" sz="1800" dirty="0"/>
              <a:t>With PowerPoint:</a:t>
            </a:r>
            <a:r>
              <a:rPr lang="en-GB" sz="1800" dirty="0"/>
              <a:t> </a:t>
            </a:r>
          </a:p>
          <a:p>
            <a:r>
              <a:rPr lang="en-GB" sz="1800" dirty="0"/>
              <a:t> created one standard templates for daily notes, medication check, and care plans.</a:t>
            </a:r>
          </a:p>
          <a:p>
            <a:r>
              <a:rPr lang="en-US" sz="1800" dirty="0"/>
              <a:t>Every staff member need to uses the same layout-and nothing important gets missed.</a:t>
            </a:r>
          </a:p>
          <a:p>
            <a:r>
              <a:rPr lang="en-US" sz="1800" dirty="0"/>
              <a:t>Typed entries mean no messy handwriting and everyone can read.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1578A0A7-CC6E-0050-6B12-E0721F47992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580" y="2028357"/>
            <a:ext cx="4055566" cy="4024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868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F3916-E2D1-315F-F474-61DFEB3B4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Advantages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BED5E-BB8C-1881-4124-F02E82EAA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791" y="1853755"/>
            <a:ext cx="10470063" cy="32711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Advantages ;</a:t>
            </a:r>
          </a:p>
          <a:p>
            <a:r>
              <a:rPr lang="en-US" sz="1800" dirty="0"/>
              <a:t> Easy to use- Minimal training required</a:t>
            </a:r>
          </a:p>
          <a:p>
            <a:r>
              <a:rPr lang="en-US" sz="1800" dirty="0"/>
              <a:t>Created clear, consistent professional records.</a:t>
            </a:r>
          </a:p>
          <a:p>
            <a:r>
              <a:rPr lang="en-US" sz="1800" dirty="0"/>
              <a:t>Standard templated mean all keys information is captured </a:t>
            </a:r>
          </a:p>
          <a:p>
            <a:r>
              <a:rPr lang="en-US" sz="1800" dirty="0"/>
              <a:t>Visual layout make information quick to locate</a:t>
            </a:r>
          </a:p>
          <a:p>
            <a:r>
              <a:rPr lang="en-US" sz="1800" dirty="0"/>
              <a:t>Files can be shared to securely through OneDrive</a:t>
            </a:r>
          </a:p>
          <a:p>
            <a:pPr marL="0" indent="0">
              <a:buNone/>
            </a:pP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449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729CA-0F83-33A5-D19C-655C53AA6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A2F55-0BE9-5ED7-34FD-DCF186FB5A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362" y="1956392"/>
            <a:ext cx="9603275" cy="4788206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2"/>
              </a:rPr>
              <a:t>Care </a:t>
            </a:r>
            <a:r>
              <a:rPr lang="en-GB" sz="1800" dirty="0" err="1">
                <a:hlinkClick r:id="rId2"/>
              </a:rPr>
              <a:t>Qualty</a:t>
            </a:r>
            <a:r>
              <a:rPr lang="en-GB" sz="1800" dirty="0">
                <a:hlinkClick r:id="rId2"/>
              </a:rPr>
              <a:t> </a:t>
            </a:r>
            <a:r>
              <a:rPr lang="en-GB" sz="1800" dirty="0" err="1">
                <a:hlinkClick r:id="rId2"/>
              </a:rPr>
              <a:t>comisson</a:t>
            </a:r>
            <a:r>
              <a:rPr lang="en-GB" sz="1800" dirty="0">
                <a:hlinkClick r:id="rId2"/>
              </a:rPr>
              <a:t> .2023 </a:t>
            </a:r>
          </a:p>
          <a:p>
            <a:r>
              <a:rPr lang="en-GB" sz="1800" dirty="0">
                <a:hlinkClick r:id="rId2"/>
              </a:rPr>
              <a:t>Regulation 17: Good Governance  Available https://www.cqc.org.uk</a:t>
            </a:r>
            <a:r>
              <a:rPr lang="en-GB" sz="1800" dirty="0"/>
              <a:t> ( assessed :11 October 2026)</a:t>
            </a:r>
          </a:p>
          <a:p>
            <a:r>
              <a:rPr lang="en-GB" sz="1800" dirty="0"/>
              <a:t>Microsoft.(2026).Used PowerPoint to create a presentation. I Retrieved from https:/www.Microsoft.com/en-gb/Microsoft-365/powerpoint </a:t>
            </a:r>
          </a:p>
          <a:p>
            <a:r>
              <a:rPr lang="en-GB" sz="1800" dirty="0"/>
              <a:t>NHS digital.(2024) . </a:t>
            </a:r>
            <a:r>
              <a:rPr lang="en-GB" sz="1800" dirty="0">
                <a:hlinkClick r:id="rId3"/>
              </a:rPr>
              <a:t>I</a:t>
            </a:r>
            <a:r>
              <a:rPr lang="en-GB" sz="1800" dirty="0"/>
              <a:t> found the link digital record and keeping in so</a:t>
            </a:r>
            <a:r>
              <a:rPr lang="en-GB" sz="1800" dirty="0">
                <a:hlinkClick r:id="rId3"/>
              </a:rPr>
              <a:t>ci</a:t>
            </a:r>
            <a:r>
              <a:rPr lang="en-GB" sz="1800" dirty="0"/>
              <a:t>al care. I Retrieved from  </a:t>
            </a:r>
            <a:r>
              <a:rPr lang="en-GB" sz="1800" dirty="0">
                <a:hlinkClick r:id="rId3"/>
              </a:rPr>
              <a:t>https://digital.nhs.uk</a:t>
            </a:r>
            <a:endParaRPr lang="en-GB" sz="1800" dirty="0"/>
          </a:p>
          <a:p>
            <a:r>
              <a:rPr lang="en-GB" sz="1800" dirty="0"/>
              <a:t>Nice.(2025).Records keeping in adults social care. </a:t>
            </a:r>
            <a:r>
              <a:rPr lang="en-GB" sz="1800" dirty="0">
                <a:hlinkClick r:id="rId4"/>
              </a:rPr>
              <a:t>https://www.nice.org.uk/</a:t>
            </a:r>
            <a:endParaRPr lang="en-GB" sz="1800" dirty="0"/>
          </a:p>
          <a:p>
            <a:r>
              <a:rPr lang="en-GB" sz="1800" dirty="0"/>
              <a:t>Skill for care. (2023).Digital transformation in social care. I retrieved from website </a:t>
            </a:r>
            <a:r>
              <a:rPr lang="en-GB" sz="1800" dirty="0">
                <a:hlinkClick r:id="rId5"/>
              </a:rPr>
              <a:t>https://www.skillforcare.org.uk/</a:t>
            </a:r>
            <a:r>
              <a:rPr lang="en-GB" sz="1800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79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776a00f-01fb-47bc-962e-3746121dba2d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9D7DDC9E10214D933E3CBD85CF9DDF" ma:contentTypeVersion="5" ma:contentTypeDescription="Create a new document." ma:contentTypeScope="" ma:versionID="809f9314675635f23c7c808af9d83b97">
  <xsd:schema xmlns:xsd="http://www.w3.org/2001/XMLSchema" xmlns:xs="http://www.w3.org/2001/XMLSchema" xmlns:p="http://schemas.microsoft.com/office/2006/metadata/properties" xmlns:ns3="7776a00f-01fb-47bc-962e-3746121dba2d" targetNamespace="http://schemas.microsoft.com/office/2006/metadata/properties" ma:root="true" ma:fieldsID="430d298abf9136e582e01689c4e0a0b0" ns3:_="">
    <xsd:import namespace="7776a00f-01fb-47bc-962e-3746121dba2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776a00f-01fb-47bc-962e-3746121dba2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350B5A2-89E0-4AF4-B537-B15F4B6296F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9785FBC-EE35-46BC-8608-22C98FB1AE3B}">
  <ds:schemaRefs>
    <ds:schemaRef ds:uri="http://schemas.microsoft.com/office/2006/documentManagement/types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7776a00f-01fb-47bc-962e-3746121dba2d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9E4CCD53-99BC-4491-A93B-045F1C3088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776a00f-01fb-47bc-962e-3746121dba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2191</TotalTime>
  <Words>559</Words>
  <Application>Microsoft Office PowerPoint</Application>
  <PresentationFormat>Widescreen</PresentationFormat>
  <Paragraphs>51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Gill Sans MT</vt:lpstr>
      <vt:lpstr>Gallery</vt:lpstr>
      <vt:lpstr>Ashford community carEs service </vt:lpstr>
      <vt:lpstr>care related documents/care records </vt:lpstr>
      <vt:lpstr>Key purposes of care records</vt:lpstr>
      <vt:lpstr> why I chose  Microsoft PowerPoint </vt:lpstr>
      <vt:lpstr>How PowerPoints help – standardised  templates</vt:lpstr>
      <vt:lpstr>Advantages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nand kaur</dc:creator>
  <cp:lastModifiedBy>Nand Kaur Kareer (2605691)</cp:lastModifiedBy>
  <cp:revision>3</cp:revision>
  <dcterms:created xsi:type="dcterms:W3CDTF">2026-10-02T10:33:10Z</dcterms:created>
  <dcterms:modified xsi:type="dcterms:W3CDTF">2026-10-16T09:28:05Z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0x010100579D7DDC9E10214D933E3CBD85CF9DDF</vt:lpwstr>
  </property>
</Properties>
</file>