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AB7560-2062-B7AA-F783-3C2C7A32D859}" v="612" dt="2026-07-14T11:08:42.265"/>
    <p1510:client id="{E45AC580-83B7-591B-784F-CBE83FBA4A6A}" v="137" dt="2026-07-14T13:13:34.449"/>
    <p1510:client id="{F45861D9-24D4-0127-3A21-BE7932231C62}" v="171" dt="2026-07-14T14:47:51.3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58" autoAdjust="0"/>
    <p:restoredTop sz="94660"/>
  </p:normalViewPr>
  <p:slideViewPr>
    <p:cSldViewPr snapToGrid="0">
      <p:cViewPr>
        <p:scale>
          <a:sx n="47" d="100"/>
          <a:sy n="47" d="100"/>
        </p:scale>
        <p:origin x="-10" y="6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E1323-8B7D-9BC4-F856-B4972C7472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F5B9BD-E5BD-C470-73D1-630B176097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063B-EA52-0280-9CD8-2B85D3283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6E45-8DBB-4F98-B628-0485BB60CE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BC2B1-FEB1-BD66-44FC-DA227F18B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97A92F-C71D-A21C-3FC6-C4C0DB24A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52B3-8030-48AD-93F1-A04D5E7F2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813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E49FA-C4B1-2B35-18F0-77D7FB3FD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46862-A410-DDB6-4528-8B18DEC72E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9117E9-256B-CDBA-B412-5D0D2923D6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6E45-8DBB-4F98-B628-0485BB60CE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612DD-4E86-C965-5AC7-64218A298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B12451-C444-42AE-2558-A180F8C95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52B3-8030-48AD-93F1-A04D5E7F2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846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0D61C-87E2-811B-0A00-F066ABB25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FC167D-6039-2AFC-F9E8-FF06BCA930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A70F6F-F569-B396-6C37-CA71CC8D3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6E45-8DBB-4F98-B628-0485BB60CE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DD41AF-3818-AF94-48C6-D5BC39F07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24808C-29D8-4125-71DA-1E0386166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52B3-8030-48AD-93F1-A04D5E7F2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681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0D263-E960-005C-DE62-D9C07ED06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DA892-4F8D-C8D8-491A-ACFCB5E038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C6CD1A-B8B6-8A10-6958-B6A889E9CD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9448BB-37E1-7F03-0570-72777123B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6E45-8DBB-4F98-B628-0485BB60CE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375A9D-8383-62FC-40AF-8D366AED7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69F6C4-D244-D835-804D-0A5F58FF5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52B3-8030-48AD-93F1-A04D5E7F2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38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B8B2B-98CB-08C7-E951-77AA1B6A2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44277D-7C60-683B-6A07-B5919DB4F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B691C6-08CB-7F99-58EF-DA593677B0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8F88BD-B686-6033-8FD7-F56C611507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56DD26-9B7F-5F60-F2E8-84471078E4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EF0EF-DBAC-082F-A897-900E8626E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6E45-8DBB-4F98-B628-0485BB60CE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127B6A-41CA-9243-B686-DDDB55269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AD3903-E85B-5791-BCD0-0286AE97C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52B3-8030-48AD-93F1-A04D5E7F2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515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F55B0-6E51-86D9-1EE9-D77E3B514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BB5F34-0678-B5B7-DE8A-A2EB951E6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6E45-8DBB-4F98-B628-0485BB60CE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5D142D-7317-3270-A3C7-74287D2CB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C3A540-36CB-EB29-6DAB-C62825C5E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52B3-8030-48AD-93F1-A04D5E7F2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556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AFB93F-3421-30BC-92FE-3B4D62733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6E45-8DBB-4F98-B628-0485BB60CE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F962A1-AB87-9D4C-C8A7-7B00B3A307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736418-6B5D-928D-68CE-F64A0C07A6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52B3-8030-48AD-93F1-A04D5E7F2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693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89B89-94FC-6217-0A7F-8600CA679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2BDC6-22DD-0803-082E-C0BCC4025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B95AB7-3C7F-20D0-5B3A-0CDDA35371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D25244-713D-124A-783D-CB5E63A3E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6E45-8DBB-4F98-B628-0485BB60CE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5AB5D2-80C1-8BD9-B2ED-69C66DDCB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3B08FE-9672-7460-277D-EB9AF9850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52B3-8030-48AD-93F1-A04D5E7F2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999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CF5CB-6E4E-3A7F-CBD1-011D08413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23B807-C414-8D06-F563-395237F7E8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EDA520-173E-59F1-7FF7-946D766E67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5C8822-410F-6F7A-8B4A-D3DA9984B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6E45-8DBB-4F98-B628-0485BB60CE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A74245-E4E1-126B-4208-CBDC61CF5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00196E-CFCD-2BB6-7257-7D371B1D6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52B3-8030-48AD-93F1-A04D5E7F2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75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3D783-2E1E-63C4-3E0A-8AA684E10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2F38C4-73AC-87F4-BF05-71FA8C873F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8AF145-72F2-2F03-FF57-4A2CBB308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6E45-8DBB-4F98-B628-0485BB60CE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B91C33-98F6-30DD-DD82-FDBEC7941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C9983D-C1DC-DF15-C6A0-7C57A2175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52B3-8030-48AD-93F1-A04D5E7F2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363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19164B-2664-8848-6227-0FE1F42440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72D586-9D9F-15EC-7F60-997646E69F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ED9282-68D4-6D8B-4024-4DABD6FF4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6E45-8DBB-4F98-B628-0485BB60CE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ACBF6-27D9-37D7-B90A-64D8BBCDA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3E13C-0DE5-6BE6-055D-09014AF06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52B3-8030-48AD-93F1-A04D5E7F2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689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2DFCF-5064-B85C-328F-6AEA0E0BC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DA112E-C13A-A656-A3E6-BC68C3E0D2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44B4D-1AA3-B5AB-AC91-CBF3A87AC1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126E45-8DBB-4F98-B628-0485BB60CE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BD76-FD66-3DCA-D5FE-E3EC3955D6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ADDD9D-B3D6-46E3-CFF9-1EFEAE099D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C752B3-8030-48AD-93F1-A04D5E7F2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494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1C49BE93-A5EB-B3D3-931B-3ED37AE522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689" y="210684"/>
            <a:ext cx="5305878" cy="618263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A329EEB-2A5D-C4CA-7306-45F383897B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2594" y="4719184"/>
            <a:ext cx="6094639" cy="1672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4421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0B6D00-B57D-BF4E-4735-6983D71FEB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557EE-8EED-7B45-C093-D765566AA2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591058"/>
            <a:ext cx="9144000" cy="2387600"/>
          </a:xfrm>
        </p:spPr>
        <p:txBody>
          <a:bodyPr>
            <a:normAutofit/>
          </a:bodyPr>
          <a:lstStyle/>
          <a:p>
            <a:r>
              <a:rPr lang="en-GB" sz="4500" dirty="0">
                <a:solidFill>
                  <a:schemeClr val="accent3"/>
                </a:solidFill>
              </a:rPr>
              <a:t>Project Proposal – Caerwys Agricultural Show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A3068A-F9B2-687C-54BD-A5AB61914F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18" r="182" b="182"/>
          <a:stretch>
            <a:fillRect/>
          </a:stretch>
        </p:blipFill>
        <p:spPr>
          <a:xfrm>
            <a:off x="5055961" y="4220255"/>
            <a:ext cx="2080087" cy="2009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364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B93A1-F5D4-5785-BD06-9481BCD91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2127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3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25720-0372-A56D-08C8-FE078BED2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753" y="1540932"/>
            <a:ext cx="11362266" cy="48090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 dirty="0"/>
              <a:t>My background &amp; interest</a:t>
            </a:r>
          </a:p>
          <a:p>
            <a:r>
              <a:rPr lang="en-GB" sz="2600" dirty="0"/>
              <a:t>Project overview</a:t>
            </a:r>
          </a:p>
          <a:p>
            <a:r>
              <a:rPr lang="en-GB" sz="2600" dirty="0"/>
              <a:t>Why I selected this show</a:t>
            </a:r>
          </a:p>
          <a:p>
            <a:r>
              <a:rPr lang="en-GB" sz="2600"/>
              <a:t>Links to project management</a:t>
            </a:r>
            <a:endParaRPr lang="en-GB" sz="2600" dirty="0"/>
          </a:p>
          <a:p>
            <a:r>
              <a:rPr lang="en-GB" sz="2600" dirty="0"/>
              <a:t>Tools to be applied</a:t>
            </a:r>
          </a:p>
          <a:p>
            <a:r>
              <a:rPr lang="en-GB" sz="2600" dirty="0"/>
              <a:t>Presentation structure</a:t>
            </a:r>
          </a:p>
          <a:p>
            <a:pPr marL="0" indent="0">
              <a:buNone/>
            </a:pPr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385F90-586B-879D-C892-DB9D9C1602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03" b="-238"/>
          <a:stretch>
            <a:fillRect/>
          </a:stretch>
        </p:blipFill>
        <p:spPr>
          <a:xfrm>
            <a:off x="5760810" y="3427866"/>
            <a:ext cx="6004502" cy="3064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109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AB64ED-554C-DAC4-940C-C557A8BA1C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33136-4F9B-13CC-69BF-C27DA4DD0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57" y="292554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3"/>
                </a:solidFill>
              </a:rPr>
              <a:t>Project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3FF45-CCB9-CCDA-24C3-C6D541498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114" y="1716768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 dirty="0"/>
              <a:t>One-day annual event</a:t>
            </a:r>
          </a:p>
          <a:p>
            <a:r>
              <a:rPr lang="en-GB" sz="2600" dirty="0"/>
              <a:t>Location: Caerwys, North Wales</a:t>
            </a:r>
          </a:p>
          <a:p>
            <a:r>
              <a:rPr lang="en-GB" sz="2600" dirty="0"/>
              <a:t>Run by local committee</a:t>
            </a:r>
          </a:p>
          <a:p>
            <a:r>
              <a:rPr lang="en-GB" sz="2600" dirty="0"/>
              <a:t>Promotes farming &amp; agriculture</a:t>
            </a:r>
          </a:p>
          <a:p>
            <a:r>
              <a:rPr lang="en-GB" sz="2600" dirty="0"/>
              <a:t>Supports rural communities</a:t>
            </a:r>
          </a:p>
          <a:p>
            <a:endParaRPr lang="en-GB" dirty="0"/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8D77C4-8973-7FDD-8A2C-E7822B6208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8653" y="3023960"/>
            <a:ext cx="4767036" cy="3458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311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AC57EE-649B-6B0B-8AE6-2163763761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13771-305B-3998-42AB-55BA9E14C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657" y="278039"/>
            <a:ext cx="10515600" cy="1108075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3"/>
                </a:solidFill>
              </a:rPr>
              <a:t>Purpose &amp; Context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C31FD-9494-C854-B26C-614FE80EA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656" y="1545771"/>
            <a:ext cx="11032067" cy="50196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 dirty="0"/>
              <a:t>Celebrate local heritage</a:t>
            </a:r>
          </a:p>
          <a:p>
            <a:r>
              <a:rPr lang="en-GB" sz="2600" dirty="0"/>
              <a:t>Bring local communities together</a:t>
            </a:r>
          </a:p>
          <a:p>
            <a:r>
              <a:rPr lang="en-GB" sz="2600" dirty="0"/>
              <a:t>Support local economy</a:t>
            </a:r>
          </a:p>
          <a:p>
            <a:r>
              <a:rPr lang="en-GB" sz="2600" dirty="0"/>
              <a:t>Provide a safe family day out</a:t>
            </a:r>
          </a:p>
          <a:p>
            <a:r>
              <a:rPr lang="en-GB" sz="2600" dirty="0"/>
              <a:t>Stakeholders; visitors, exhibitors, judges, stewards</a:t>
            </a:r>
          </a:p>
          <a:p>
            <a:r>
              <a:rPr lang="en-GB" sz="2600" dirty="0"/>
              <a:t>Regulated by committee &amp; HSE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77331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81F351-A613-5B7B-7E89-E7171E6765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D18AB-B5B9-F347-3078-6DBA31143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629" y="14741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3"/>
                </a:solidFill>
              </a:rPr>
              <a:t>PERT &amp; CPM Application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A90BD-4F2D-F7C5-867F-C9ACBD312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199" y="1473200"/>
            <a:ext cx="11032067" cy="50196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 dirty="0"/>
              <a:t>CPM:</a:t>
            </a:r>
          </a:p>
          <a:p>
            <a:pPr lvl="1"/>
            <a:r>
              <a:rPr lang="en-GB" sz="2600" dirty="0"/>
              <a:t>Finds critical tasks</a:t>
            </a:r>
          </a:p>
          <a:p>
            <a:pPr lvl="1"/>
            <a:r>
              <a:rPr lang="en-GB" sz="2600" dirty="0"/>
              <a:t> Identifies task dependencies</a:t>
            </a:r>
          </a:p>
          <a:p>
            <a:r>
              <a:rPr lang="en-GB" sz="2600" dirty="0"/>
              <a:t>PERT:</a:t>
            </a:r>
          </a:p>
          <a:p>
            <a:pPr lvl="1"/>
            <a:r>
              <a:rPr lang="en-GB" sz="2600" dirty="0"/>
              <a:t>Accounts for uncertainty</a:t>
            </a:r>
          </a:p>
          <a:p>
            <a:pPr lvl="1"/>
            <a:r>
              <a:rPr lang="en-GB" sz="2600" dirty="0"/>
              <a:t>Uses 3 times </a:t>
            </a:r>
            <a:r>
              <a:rPr lang="en-GB" sz="2600"/>
              <a:t>estimates</a:t>
            </a:r>
            <a:endParaRPr lang="en-GB" sz="26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446178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9E6584-F35F-D296-A204-C74841F9F0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33FE5-4F11-B8B9-BEDE-3041901F0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86" y="241754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3"/>
                </a:solidFill>
              </a:rPr>
              <a:t>Goals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2093C-AF46-F743-CAB2-B873B1630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113" y="1712459"/>
            <a:ext cx="11032067" cy="48021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 dirty="0"/>
              <a:t>Delivery show on agreed date</a:t>
            </a:r>
          </a:p>
          <a:p>
            <a:r>
              <a:rPr lang="en-GB" sz="2600" dirty="0"/>
              <a:t>Meet all safety standards</a:t>
            </a:r>
          </a:p>
          <a:p>
            <a:r>
              <a:rPr lang="en-GB" sz="2600" dirty="0"/>
              <a:t>Attract 30,000+ visitors</a:t>
            </a:r>
          </a:p>
          <a:p>
            <a:r>
              <a:rPr lang="en-GB" sz="2600" dirty="0"/>
              <a:t>Achieve 60+ exhibitors</a:t>
            </a:r>
          </a:p>
          <a:p>
            <a:r>
              <a:rPr lang="en-GB" sz="2600" dirty="0"/>
              <a:t>Stay within 20k  budget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22EEA4-BB60-817C-E2A1-691F45A32E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6767" y="3426506"/>
            <a:ext cx="5144408" cy="3031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245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6D0EB5-13B4-1EB0-AB88-F3907BCE56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D699A-00DD-C822-9127-AE6F449D9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227239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3"/>
                </a:solidFill>
              </a:rPr>
              <a:t>Scope &amp; Deliverables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D16CF-75FA-C286-ECB5-8644FD18E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085" y="1552802"/>
            <a:ext cx="11032067" cy="48021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 dirty="0"/>
              <a:t>Site booking &amp; permits </a:t>
            </a:r>
          </a:p>
          <a:p>
            <a:r>
              <a:rPr lang="en-GB" sz="2600" dirty="0"/>
              <a:t>Marketing &amp; Promotion</a:t>
            </a:r>
          </a:p>
          <a:p>
            <a:r>
              <a:rPr lang="en-GB" sz="2600" dirty="0"/>
              <a:t>Judging &amp; Entertainment</a:t>
            </a:r>
          </a:p>
          <a:p>
            <a:r>
              <a:rPr lang="en-GB" sz="2600" dirty="0"/>
              <a:t>Competitions &amp; Exhibits </a:t>
            </a:r>
          </a:p>
          <a:p>
            <a:r>
              <a:rPr lang="en-GB" sz="2600" dirty="0"/>
              <a:t>Safety &amp; First Aid</a:t>
            </a:r>
          </a:p>
          <a:p>
            <a:r>
              <a:rPr lang="en-GB" sz="2600"/>
              <a:t>(Caerwys Agri Soc, 2026)</a:t>
            </a:r>
          </a:p>
          <a:p>
            <a:pPr marL="0" indent="0">
              <a:buNone/>
            </a:pPr>
            <a:r>
              <a:rPr lang="en-GB" sz="1800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DB9D48-ACC4-F11E-C2E1-AF0AB90328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0580" y="1715406"/>
            <a:ext cx="3790497" cy="4784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825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584CE3-78A0-2E64-A78C-81EA7C501E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335CC-1D99-68CE-2AFC-1F35CA85A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24901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3"/>
                </a:solidFill>
              </a:rPr>
              <a:t>Timeline &amp; PERT Calculation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C9E89-1F0A-87C5-982A-0F199CECF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656" y="1574574"/>
            <a:ext cx="11032067" cy="48021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600" dirty="0"/>
          </a:p>
          <a:p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Total duration: 20 weeks </a:t>
            </a:r>
          </a:p>
          <a:p>
            <a:pPr marL="0" indent="0">
              <a:buNone/>
            </a:pPr>
            <a:endParaRPr lang="en-GB" sz="18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6BFEF7D-7569-062B-56A0-12333D22C4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2450311"/>
              </p:ext>
            </p:extLst>
          </p:nvPr>
        </p:nvGraphicFramePr>
        <p:xfrm>
          <a:off x="373741" y="1873998"/>
          <a:ext cx="7210323" cy="221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3441">
                  <a:extLst>
                    <a:ext uri="{9D8B030D-6E8A-4147-A177-3AD203B41FA5}">
                      <a16:colId xmlns:a16="http://schemas.microsoft.com/office/drawing/2014/main" val="3984426582"/>
                    </a:ext>
                  </a:extLst>
                </a:gridCol>
                <a:gridCol w="2403441">
                  <a:extLst>
                    <a:ext uri="{9D8B030D-6E8A-4147-A177-3AD203B41FA5}">
                      <a16:colId xmlns:a16="http://schemas.microsoft.com/office/drawing/2014/main" val="518586867"/>
                    </a:ext>
                  </a:extLst>
                </a:gridCol>
                <a:gridCol w="2403441">
                  <a:extLst>
                    <a:ext uri="{9D8B030D-6E8A-4147-A177-3AD203B41FA5}">
                      <a16:colId xmlns:a16="http://schemas.microsoft.com/office/drawing/2014/main" val="40111276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PERT Average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3843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Book 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62363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 sponsors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66614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8660419"/>
                  </a:ext>
                </a:extLst>
              </a:tr>
              <a:tr h="292259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Take entries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05148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Site set 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 weeks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83682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97151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797171-3B05-D4F4-1E82-B19A20F213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DAB9D-9F10-E509-2206-1577EDFE6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343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3"/>
                </a:solidFill>
              </a:rPr>
              <a:t>Critical Path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3D1F8-6018-3146-E31A-FBECE7C7A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342" y="1828574"/>
            <a:ext cx="11032067" cy="48021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 dirty="0"/>
              <a:t>Sequence: A – B – C – D – E</a:t>
            </a:r>
          </a:p>
          <a:p>
            <a:r>
              <a:rPr lang="en-GB" sz="2600" dirty="0"/>
              <a:t>Total duration =  20 weeks</a:t>
            </a:r>
          </a:p>
          <a:p>
            <a:r>
              <a:rPr lang="en-GB" sz="2600" dirty="0"/>
              <a:t>Other tasks have a “float”</a:t>
            </a:r>
          </a:p>
          <a:p>
            <a:r>
              <a:rPr lang="en-GB" sz="2600"/>
              <a:t>Keeps project on track</a:t>
            </a:r>
          </a:p>
          <a:p>
            <a:r>
              <a:rPr lang="en-GB"/>
              <a:t>(Burke, 2013)</a:t>
            </a:r>
          </a:p>
          <a:p>
            <a:pPr marL="0" indent="0">
              <a:buNone/>
            </a:pPr>
            <a:endParaRPr lang="en-GB" sz="1800" dirty="0">
              <a:latin typeface="Aptos"/>
              <a:ea typeface="Calibri"/>
              <a:cs typeface="Arial"/>
            </a:endParaRP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80167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E47F98-C182-F8AA-9481-8496725716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780B2-954F-B782-DA6A-4E553CDC5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857" y="219982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3"/>
                </a:solidFill>
              </a:rPr>
              <a:t>Work Breakdown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77111-82DF-89BA-E484-297EB5EED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856" y="1712459"/>
            <a:ext cx="11032067" cy="48021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600" dirty="0"/>
              <a:t>Planning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Preparation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Show day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Tear down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Meeting </a:t>
            </a:r>
          </a:p>
          <a:p>
            <a:pPr marL="0" indent="0">
              <a:buNone/>
            </a:pPr>
            <a:endParaRPr lang="en-GB" sz="1800" dirty="0">
              <a:latin typeface="Aptos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67C5B5-18B6-1BB6-DB4B-04A0203F60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9087" y="4414837"/>
            <a:ext cx="5631997" cy="295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7374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FA64C5-6427-38DC-3422-D9A34CAE79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9C154-6EF6-BE55-4E93-EA88DE057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343" y="24901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3"/>
                </a:solidFill>
              </a:rPr>
              <a:t>Budget 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63493-C1B7-A87F-CBFA-6B25629DF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342" y="1799545"/>
            <a:ext cx="11032067" cy="48021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 dirty="0"/>
              <a:t>Income: £20,000</a:t>
            </a:r>
          </a:p>
          <a:p>
            <a:pPr lvl="1"/>
            <a:r>
              <a:rPr lang="en-GB" sz="2600" dirty="0"/>
              <a:t>Sponsorship, tickets &amp; pitching</a:t>
            </a:r>
          </a:p>
          <a:p>
            <a:r>
              <a:rPr lang="en-GB" sz="2600" dirty="0"/>
              <a:t>Costs: £15,000</a:t>
            </a:r>
          </a:p>
          <a:p>
            <a:pPr lvl="1"/>
            <a:r>
              <a:rPr lang="en-GB" sz="2600" dirty="0"/>
              <a:t>Hire, insurance, marketing</a:t>
            </a:r>
          </a:p>
          <a:p>
            <a:r>
              <a:rPr lang="en-GB" sz="2600" dirty="0"/>
              <a:t>Contingency: £2,000</a:t>
            </a:r>
          </a:p>
          <a:p>
            <a:r>
              <a:rPr lang="en-GB" sz="2600"/>
              <a:t>Surplus: £3,000</a:t>
            </a:r>
          </a:p>
          <a:p>
            <a:pPr marL="0" indent="0">
              <a:buNone/>
            </a:pPr>
            <a:endParaRPr lang="en-GB" sz="1800" dirty="0"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725999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4605B9-D0E9-D691-7565-4F6D05E3A2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29213-AA2F-A5FE-2D72-57FFD4F3E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829" y="241754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3"/>
                </a:solidFill>
              </a:rPr>
              <a:t>Roles &amp; Responsibilities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F3BE8-5D91-A15A-EB9E-CB963604F3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828" y="1828574"/>
            <a:ext cx="11032067" cy="48021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 dirty="0"/>
              <a:t>Secretary: overall lead</a:t>
            </a:r>
          </a:p>
          <a:p>
            <a:r>
              <a:rPr lang="en-GB" sz="2600" dirty="0"/>
              <a:t>Finance officer: budget</a:t>
            </a:r>
          </a:p>
          <a:p>
            <a:r>
              <a:rPr lang="en-GB" sz="2600" dirty="0"/>
              <a:t>Safety Manager: compliance</a:t>
            </a:r>
          </a:p>
          <a:p>
            <a:r>
              <a:rPr lang="en-GB" sz="2600" dirty="0"/>
              <a:t>Marketing lead: promotion</a:t>
            </a:r>
          </a:p>
          <a:p>
            <a:r>
              <a:rPr lang="en-GB" sz="2600" dirty="0"/>
              <a:t>Volunteer coordinator: staffing  </a:t>
            </a:r>
          </a:p>
          <a:p>
            <a:pPr marL="0" indent="0">
              <a:buNone/>
            </a:pPr>
            <a:endParaRPr lang="en-GB" sz="1800" dirty="0">
              <a:latin typeface="Aptos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4FA202-F0F5-88B7-A059-8338A954D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1136" y="3265941"/>
            <a:ext cx="4889500" cy="3258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5911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FE8478-4AF3-E915-3825-5D7A90FF8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A7A9E-F42A-EA81-B041-5E92CEACE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829" y="1619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3"/>
                </a:solidFill>
              </a:rPr>
              <a:t>Risk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8CF0F-8006-93C7-3EC6-A89A2C84D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828" y="1712459"/>
            <a:ext cx="11032067" cy="48021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 dirty="0"/>
              <a:t>Bad Weather </a:t>
            </a:r>
            <a:r>
              <a:rPr lang="en-GB" sz="2600"/>
              <a:t>risk: show cancellation</a:t>
            </a:r>
          </a:p>
          <a:p>
            <a:r>
              <a:rPr lang="en-GB" sz="2600" dirty="0"/>
              <a:t>Low entries: early discounts</a:t>
            </a:r>
          </a:p>
          <a:p>
            <a:r>
              <a:rPr lang="en-GB" sz="2600" dirty="0"/>
              <a:t>Safety issues: Risk assessments</a:t>
            </a:r>
          </a:p>
          <a:p>
            <a:r>
              <a:rPr lang="en-GB" sz="2600" dirty="0"/>
              <a:t>Entries: close early if needed </a:t>
            </a:r>
          </a:p>
          <a:p>
            <a:r>
              <a:rPr lang="en-GB" sz="2600" dirty="0"/>
              <a:t>Plan B ready</a:t>
            </a:r>
          </a:p>
          <a:p>
            <a:r>
              <a:rPr lang="en-GB" sz="2600">
                <a:latin typeface="Aptos"/>
                <a:cs typeface="Arial"/>
              </a:rPr>
              <a:t>(Flintshire CC, 2024)</a:t>
            </a:r>
            <a:endParaRPr lang="en-GB" sz="2600" dirty="0">
              <a:latin typeface="Aptos"/>
              <a:cs typeface="Arial"/>
            </a:endParaRPr>
          </a:p>
          <a:p>
            <a:pPr marL="0" indent="0">
              <a:buNone/>
            </a:pPr>
            <a:endParaRPr lang="en-GB" sz="1800" dirty="0">
              <a:latin typeface="Aptos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986456-6642-BC15-1FCB-56344E696F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0878" y="2061028"/>
            <a:ext cx="3474358" cy="4383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6560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3172AE-23DB-1AF5-E949-06067C61E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0688D-7802-297C-08E6-724DA644D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71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3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4D8AB-AC05-20B2-00DC-27F7E40B71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70" y="1712459"/>
            <a:ext cx="11032067" cy="48021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 dirty="0"/>
              <a:t>Show = valid project</a:t>
            </a:r>
          </a:p>
          <a:p>
            <a:r>
              <a:rPr lang="en-GB" sz="2600" dirty="0"/>
              <a:t>PERT improves scheduling</a:t>
            </a:r>
          </a:p>
          <a:p>
            <a:r>
              <a:rPr lang="en-GB" sz="2600" dirty="0"/>
              <a:t>CPM highlights key tasks</a:t>
            </a:r>
          </a:p>
          <a:p>
            <a:r>
              <a:rPr lang="en-GB" sz="2600" dirty="0"/>
              <a:t>Early planning = success</a:t>
            </a:r>
          </a:p>
          <a:p>
            <a:pPr marL="0" indent="0">
              <a:buNone/>
            </a:pPr>
            <a:endParaRPr lang="en-GB" sz="1800" dirty="0">
              <a:latin typeface="Aptos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E8C130-0238-0511-0B5C-D5EF8DAE6A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7" r="2110" b="-181"/>
          <a:stretch>
            <a:fillRect/>
          </a:stretch>
        </p:blipFill>
        <p:spPr>
          <a:xfrm>
            <a:off x="7300233" y="3419700"/>
            <a:ext cx="4641836" cy="3095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483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DE1607-B87F-8DDF-BB3F-8CB4A07C10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6FAFD-A561-C3F9-6783-4951F03ED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71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accent3"/>
                </a:solidFill>
              </a:rPr>
              <a:t>References</a:t>
            </a:r>
            <a:endParaRPr lang="en-GB" sz="4000" dirty="0">
              <a:solidFill>
                <a:schemeClr val="accent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8F3E7-98F1-4CA6-8CDE-FA069E3267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70" y="1712459"/>
            <a:ext cx="11032067" cy="48021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/>
              <a:t>Caerwys Agri Soc (2026)</a:t>
            </a:r>
            <a:endParaRPr lang="en-US" sz="2600"/>
          </a:p>
          <a:p>
            <a:pPr marL="0" indent="0">
              <a:buNone/>
            </a:pPr>
            <a:r>
              <a:rPr lang="en-GB" sz="2600">
                <a:latin typeface="Aptos"/>
                <a:cs typeface="Arial"/>
              </a:rPr>
              <a:t>Official Show Schedule &amp; Rules</a:t>
            </a:r>
            <a:endParaRPr lang="en-GB" sz="2600" dirty="0">
              <a:latin typeface="Aptos"/>
              <a:cs typeface="Arial"/>
            </a:endParaRPr>
          </a:p>
          <a:p>
            <a:r>
              <a:rPr lang="en-GB" sz="2600">
                <a:latin typeface="Aptos"/>
                <a:cs typeface="Arial"/>
              </a:rPr>
              <a:t>Flintshire CC (2024)</a:t>
            </a:r>
            <a:endParaRPr lang="en-GB" sz="2600" dirty="0">
              <a:latin typeface="Aptos"/>
              <a:cs typeface="Arial"/>
            </a:endParaRPr>
          </a:p>
          <a:p>
            <a:pPr marL="0" indent="0">
              <a:buNone/>
            </a:pPr>
            <a:r>
              <a:rPr lang="en-GB" sz="2600" dirty="0">
                <a:latin typeface="Aptos"/>
                <a:cs typeface="Arial"/>
              </a:rPr>
              <a:t>Local Event </a:t>
            </a:r>
            <a:r>
              <a:rPr lang="en-GB" sz="2600">
                <a:latin typeface="Aptos"/>
                <a:cs typeface="Arial"/>
              </a:rPr>
              <a:t>Organisers Guide </a:t>
            </a:r>
            <a:endParaRPr lang="en-GB" sz="2600" dirty="0">
              <a:latin typeface="Aptos"/>
              <a:cs typeface="Arial"/>
            </a:endParaRPr>
          </a:p>
          <a:p>
            <a:r>
              <a:rPr lang="en-GB" sz="2600">
                <a:latin typeface="Aptos"/>
                <a:cs typeface="Arial"/>
              </a:rPr>
              <a:t>Burke, R (2013)</a:t>
            </a:r>
            <a:endParaRPr lang="en-GB" sz="2600" dirty="0">
              <a:latin typeface="Aptos"/>
              <a:cs typeface="Arial"/>
            </a:endParaRPr>
          </a:p>
          <a:p>
            <a:pPr marL="0" indent="0">
              <a:buNone/>
            </a:pPr>
            <a:r>
              <a:rPr lang="en-GB" sz="2600">
                <a:latin typeface="Aptos"/>
                <a:cs typeface="Arial"/>
              </a:rPr>
              <a:t>PERT &amp; CPM Planning Methods</a:t>
            </a:r>
            <a:endParaRPr lang="en-GB" sz="2600" dirty="0">
              <a:latin typeface="Aptos"/>
              <a:cs typeface="Arial"/>
            </a:endParaRPr>
          </a:p>
          <a:p>
            <a:pPr marL="0" indent="0">
              <a:buNone/>
            </a:pPr>
            <a:endParaRPr lang="en-GB" sz="1800" dirty="0"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722472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15083</TotalTime>
  <Words>1998</Words>
  <Application>Microsoft Office PowerPoint</Application>
  <PresentationFormat>Widescreen</PresentationFormat>
  <Paragraphs>133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Project Proposal – Caerwys Agricultural Show</vt:lpstr>
      <vt:lpstr>Introduction</vt:lpstr>
      <vt:lpstr>Project Background</vt:lpstr>
      <vt:lpstr>Purpose &amp; Context </vt:lpstr>
      <vt:lpstr>PERT &amp; CPM Application  </vt:lpstr>
      <vt:lpstr>Goals &amp; Objectives</vt:lpstr>
      <vt:lpstr>Scope &amp; Deliverables </vt:lpstr>
      <vt:lpstr>Timeline &amp; PERT Calculation </vt:lpstr>
      <vt:lpstr>Critical Path</vt:lpstr>
      <vt:lpstr>Work Breakdown Structure</vt:lpstr>
      <vt:lpstr>Budget Summary </vt:lpstr>
      <vt:lpstr>Roles &amp; Responsibilities </vt:lpstr>
      <vt:lpstr>Risk Management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Sioned Hughes</dc:creator>
  <cp:lastModifiedBy>Sioned Hughes</cp:lastModifiedBy>
  <cp:revision>218</cp:revision>
  <dcterms:created xsi:type="dcterms:W3CDTF">2026-06-20T13:42:51Z</dcterms:created>
  <dcterms:modified xsi:type="dcterms:W3CDTF">2026-07-14T14:51:58Z</dcterms:modified>
</cp:coreProperties>
</file>