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33" autoAdjust="0"/>
    <p:restoredTop sz="94660"/>
  </p:normalViewPr>
  <p:slideViewPr>
    <p:cSldViewPr snapToGrid="0">
      <p:cViewPr>
        <p:scale>
          <a:sx n="99" d="100"/>
          <a:sy n="99" d="100"/>
        </p:scale>
        <p:origin x="744"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A263A4-5233-4ED1-AAEF-B4816674833C}" type="datetimeFigureOut">
              <a:rPr lang="en-GB" smtClean="0"/>
              <a:t>14/06/2026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DD1C8F-BBA7-4CFF-BB96-4108B60199AA}" type="slidenum">
              <a:rPr lang="en-GB" smtClean="0"/>
              <a:t>‹#›</a:t>
            </a:fld>
            <a:endParaRPr lang="en-GB"/>
          </a:p>
        </p:txBody>
      </p:sp>
    </p:spTree>
    <p:extLst>
      <p:ext uri="{BB962C8B-B14F-4D97-AF65-F5344CB8AC3E}">
        <p14:creationId xmlns:p14="http://schemas.microsoft.com/office/powerpoint/2010/main" val="5530236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63C48-F6CC-6D2F-4FD3-F48F4029853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BD83448-2322-0B0F-8381-FFCD68893A3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F68BA1B-7D8B-A56C-C719-40A4912CF2F3}"/>
              </a:ext>
            </a:extLst>
          </p:cNvPr>
          <p:cNvSpPr>
            <a:spLocks noGrp="1"/>
          </p:cNvSpPr>
          <p:nvPr>
            <p:ph type="dt" sz="half" idx="10"/>
          </p:nvPr>
        </p:nvSpPr>
        <p:spPr/>
        <p:txBody>
          <a:bodyPr/>
          <a:lstStyle/>
          <a:p>
            <a:fld id="{28C578AC-0E22-49DF-9EDD-DD784DAEE2E5}" type="datetimeFigureOut">
              <a:rPr lang="en-GB" smtClean="0"/>
              <a:t>14/06/2026</a:t>
            </a:fld>
            <a:endParaRPr lang="en-GB"/>
          </a:p>
        </p:txBody>
      </p:sp>
      <p:sp>
        <p:nvSpPr>
          <p:cNvPr id="5" name="Footer Placeholder 4">
            <a:extLst>
              <a:ext uri="{FF2B5EF4-FFF2-40B4-BE49-F238E27FC236}">
                <a16:creationId xmlns:a16="http://schemas.microsoft.com/office/drawing/2014/main" id="{2DD470E1-FEAC-708E-6B8D-B0B9E727B2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5E515D-19C5-D09B-50D7-8D2C8E9456B4}"/>
              </a:ext>
            </a:extLst>
          </p:cNvPr>
          <p:cNvSpPr>
            <a:spLocks noGrp="1"/>
          </p:cNvSpPr>
          <p:nvPr>
            <p:ph type="sldNum" sz="quarter" idx="12"/>
          </p:nvPr>
        </p:nvSpPr>
        <p:spPr/>
        <p:txBody>
          <a:bodyPr/>
          <a:lstStyle/>
          <a:p>
            <a:fld id="{5259F8D4-DF75-4068-ACD3-11040D425BF0}" type="slidenum">
              <a:rPr lang="en-GB" smtClean="0"/>
              <a:t>‹#›</a:t>
            </a:fld>
            <a:endParaRPr lang="en-GB"/>
          </a:p>
        </p:txBody>
      </p:sp>
    </p:spTree>
    <p:extLst>
      <p:ext uri="{BB962C8B-B14F-4D97-AF65-F5344CB8AC3E}">
        <p14:creationId xmlns:p14="http://schemas.microsoft.com/office/powerpoint/2010/main" val="12552927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5500C-7C51-539A-0B8D-A17DE33D1B9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9824E79-C08C-72FF-A04E-D2B00B9E71A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0A3BEBD-6C2C-964C-5570-1C06F061086B}"/>
              </a:ext>
            </a:extLst>
          </p:cNvPr>
          <p:cNvSpPr>
            <a:spLocks noGrp="1"/>
          </p:cNvSpPr>
          <p:nvPr>
            <p:ph type="dt" sz="half" idx="10"/>
          </p:nvPr>
        </p:nvSpPr>
        <p:spPr/>
        <p:txBody>
          <a:bodyPr/>
          <a:lstStyle/>
          <a:p>
            <a:fld id="{28C578AC-0E22-49DF-9EDD-DD784DAEE2E5}" type="datetimeFigureOut">
              <a:rPr lang="en-GB" smtClean="0"/>
              <a:t>14/06/2026</a:t>
            </a:fld>
            <a:endParaRPr lang="en-GB"/>
          </a:p>
        </p:txBody>
      </p:sp>
      <p:sp>
        <p:nvSpPr>
          <p:cNvPr id="5" name="Footer Placeholder 4">
            <a:extLst>
              <a:ext uri="{FF2B5EF4-FFF2-40B4-BE49-F238E27FC236}">
                <a16:creationId xmlns:a16="http://schemas.microsoft.com/office/drawing/2014/main" id="{6BB6C153-0717-D21A-43F8-C363597862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733D93-07BE-628D-06E7-B2D03F90F4BA}"/>
              </a:ext>
            </a:extLst>
          </p:cNvPr>
          <p:cNvSpPr>
            <a:spLocks noGrp="1"/>
          </p:cNvSpPr>
          <p:nvPr>
            <p:ph type="sldNum" sz="quarter" idx="12"/>
          </p:nvPr>
        </p:nvSpPr>
        <p:spPr/>
        <p:txBody>
          <a:bodyPr/>
          <a:lstStyle/>
          <a:p>
            <a:fld id="{5259F8D4-DF75-4068-ACD3-11040D425BF0}" type="slidenum">
              <a:rPr lang="en-GB" smtClean="0"/>
              <a:t>‹#›</a:t>
            </a:fld>
            <a:endParaRPr lang="en-GB"/>
          </a:p>
        </p:txBody>
      </p:sp>
    </p:spTree>
    <p:extLst>
      <p:ext uri="{BB962C8B-B14F-4D97-AF65-F5344CB8AC3E}">
        <p14:creationId xmlns:p14="http://schemas.microsoft.com/office/powerpoint/2010/main" val="39647374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D34CE-E0E8-4608-97F1-BF175BDED2B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51A2F64-A9AB-38DD-8EAE-79DCC48167C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6ED1860-0261-0E57-3483-0408F2500ED5}"/>
              </a:ext>
            </a:extLst>
          </p:cNvPr>
          <p:cNvSpPr>
            <a:spLocks noGrp="1"/>
          </p:cNvSpPr>
          <p:nvPr>
            <p:ph type="dt" sz="half" idx="10"/>
          </p:nvPr>
        </p:nvSpPr>
        <p:spPr/>
        <p:txBody>
          <a:bodyPr/>
          <a:lstStyle/>
          <a:p>
            <a:fld id="{28C578AC-0E22-49DF-9EDD-DD784DAEE2E5}" type="datetimeFigureOut">
              <a:rPr lang="en-GB" smtClean="0"/>
              <a:t>14/06/2026</a:t>
            </a:fld>
            <a:endParaRPr lang="en-GB"/>
          </a:p>
        </p:txBody>
      </p:sp>
      <p:sp>
        <p:nvSpPr>
          <p:cNvPr id="5" name="Footer Placeholder 4">
            <a:extLst>
              <a:ext uri="{FF2B5EF4-FFF2-40B4-BE49-F238E27FC236}">
                <a16:creationId xmlns:a16="http://schemas.microsoft.com/office/drawing/2014/main" id="{7981A962-63B7-D399-8B21-6EB604F763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F8F64A-8D46-8EF7-6E95-9ED669F1F1B4}"/>
              </a:ext>
            </a:extLst>
          </p:cNvPr>
          <p:cNvSpPr>
            <a:spLocks noGrp="1"/>
          </p:cNvSpPr>
          <p:nvPr>
            <p:ph type="sldNum" sz="quarter" idx="12"/>
          </p:nvPr>
        </p:nvSpPr>
        <p:spPr/>
        <p:txBody>
          <a:bodyPr/>
          <a:lstStyle/>
          <a:p>
            <a:fld id="{5259F8D4-DF75-4068-ACD3-11040D425BF0}" type="slidenum">
              <a:rPr lang="en-GB" smtClean="0"/>
              <a:t>‹#›</a:t>
            </a:fld>
            <a:endParaRPr lang="en-GB"/>
          </a:p>
        </p:txBody>
      </p:sp>
    </p:spTree>
    <p:extLst>
      <p:ext uri="{BB962C8B-B14F-4D97-AF65-F5344CB8AC3E}">
        <p14:creationId xmlns:p14="http://schemas.microsoft.com/office/powerpoint/2010/main" val="8274743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5DF21-BDED-21C8-3697-3463FB039A8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066076E-6E25-679E-A5A9-A45F9CFA287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AB7980B-54C0-5122-A202-1DEC3C4FCAD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2E6A8C6-52BA-40D6-F4B2-D60C2ABAF3FB}"/>
              </a:ext>
            </a:extLst>
          </p:cNvPr>
          <p:cNvSpPr>
            <a:spLocks noGrp="1"/>
          </p:cNvSpPr>
          <p:nvPr>
            <p:ph type="dt" sz="half" idx="10"/>
          </p:nvPr>
        </p:nvSpPr>
        <p:spPr/>
        <p:txBody>
          <a:bodyPr/>
          <a:lstStyle/>
          <a:p>
            <a:fld id="{28C578AC-0E22-49DF-9EDD-DD784DAEE2E5}" type="datetimeFigureOut">
              <a:rPr lang="en-GB" smtClean="0"/>
              <a:t>14/06/2026</a:t>
            </a:fld>
            <a:endParaRPr lang="en-GB"/>
          </a:p>
        </p:txBody>
      </p:sp>
      <p:sp>
        <p:nvSpPr>
          <p:cNvPr id="6" name="Footer Placeholder 5">
            <a:extLst>
              <a:ext uri="{FF2B5EF4-FFF2-40B4-BE49-F238E27FC236}">
                <a16:creationId xmlns:a16="http://schemas.microsoft.com/office/drawing/2014/main" id="{6C1977EB-65AB-11E8-AC88-43961A5DCB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17C5B1-BE54-1DA4-2B8A-D72B25DF9823}"/>
              </a:ext>
            </a:extLst>
          </p:cNvPr>
          <p:cNvSpPr>
            <a:spLocks noGrp="1"/>
          </p:cNvSpPr>
          <p:nvPr>
            <p:ph type="sldNum" sz="quarter" idx="12"/>
          </p:nvPr>
        </p:nvSpPr>
        <p:spPr/>
        <p:txBody>
          <a:bodyPr/>
          <a:lstStyle/>
          <a:p>
            <a:fld id="{5259F8D4-DF75-4068-ACD3-11040D425BF0}" type="slidenum">
              <a:rPr lang="en-GB" smtClean="0"/>
              <a:t>‹#›</a:t>
            </a:fld>
            <a:endParaRPr lang="en-GB"/>
          </a:p>
        </p:txBody>
      </p:sp>
    </p:spTree>
    <p:extLst>
      <p:ext uri="{BB962C8B-B14F-4D97-AF65-F5344CB8AC3E}">
        <p14:creationId xmlns:p14="http://schemas.microsoft.com/office/powerpoint/2010/main" val="20334423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3CFC5-62F6-0CDD-BFDE-399D0AEC028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64CF91D-884C-7FA0-CC06-182802CCF4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549C160-8EB8-A648-D84E-2C69D198D69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52EB679-CB48-1937-F800-86C08CC5AD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93B23D7-B6B0-107F-C5BC-E6AF46B25B4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D523435-1C80-ECCB-EBEB-9ABE5F60BF72}"/>
              </a:ext>
            </a:extLst>
          </p:cNvPr>
          <p:cNvSpPr>
            <a:spLocks noGrp="1"/>
          </p:cNvSpPr>
          <p:nvPr>
            <p:ph type="dt" sz="half" idx="10"/>
          </p:nvPr>
        </p:nvSpPr>
        <p:spPr/>
        <p:txBody>
          <a:bodyPr/>
          <a:lstStyle/>
          <a:p>
            <a:fld id="{28C578AC-0E22-49DF-9EDD-DD784DAEE2E5}" type="datetimeFigureOut">
              <a:rPr lang="en-GB" smtClean="0"/>
              <a:t>14/06/2026</a:t>
            </a:fld>
            <a:endParaRPr lang="en-GB"/>
          </a:p>
        </p:txBody>
      </p:sp>
      <p:sp>
        <p:nvSpPr>
          <p:cNvPr id="8" name="Footer Placeholder 7">
            <a:extLst>
              <a:ext uri="{FF2B5EF4-FFF2-40B4-BE49-F238E27FC236}">
                <a16:creationId xmlns:a16="http://schemas.microsoft.com/office/drawing/2014/main" id="{E3F0682E-CDDE-1689-6600-629FE8B8596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C5DAD21-23EB-07FE-CCE0-FA2DB632B483}"/>
              </a:ext>
            </a:extLst>
          </p:cNvPr>
          <p:cNvSpPr>
            <a:spLocks noGrp="1"/>
          </p:cNvSpPr>
          <p:nvPr>
            <p:ph type="sldNum" sz="quarter" idx="12"/>
          </p:nvPr>
        </p:nvSpPr>
        <p:spPr/>
        <p:txBody>
          <a:bodyPr/>
          <a:lstStyle/>
          <a:p>
            <a:fld id="{5259F8D4-DF75-4068-ACD3-11040D425BF0}" type="slidenum">
              <a:rPr lang="en-GB" smtClean="0"/>
              <a:t>‹#›</a:t>
            </a:fld>
            <a:endParaRPr lang="en-GB"/>
          </a:p>
        </p:txBody>
      </p:sp>
    </p:spTree>
    <p:extLst>
      <p:ext uri="{BB962C8B-B14F-4D97-AF65-F5344CB8AC3E}">
        <p14:creationId xmlns:p14="http://schemas.microsoft.com/office/powerpoint/2010/main" val="24425505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D6DF8-68F5-6A3A-3C1A-3A43AFC91E5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B5B5FFF-0675-4A94-07BF-BEB94F2F25E1}"/>
              </a:ext>
            </a:extLst>
          </p:cNvPr>
          <p:cNvSpPr>
            <a:spLocks noGrp="1"/>
          </p:cNvSpPr>
          <p:nvPr>
            <p:ph type="dt" sz="half" idx="10"/>
          </p:nvPr>
        </p:nvSpPr>
        <p:spPr/>
        <p:txBody>
          <a:bodyPr/>
          <a:lstStyle/>
          <a:p>
            <a:fld id="{28C578AC-0E22-49DF-9EDD-DD784DAEE2E5}" type="datetimeFigureOut">
              <a:rPr lang="en-GB" smtClean="0"/>
              <a:t>14/06/2026</a:t>
            </a:fld>
            <a:endParaRPr lang="en-GB"/>
          </a:p>
        </p:txBody>
      </p:sp>
      <p:sp>
        <p:nvSpPr>
          <p:cNvPr id="4" name="Footer Placeholder 3">
            <a:extLst>
              <a:ext uri="{FF2B5EF4-FFF2-40B4-BE49-F238E27FC236}">
                <a16:creationId xmlns:a16="http://schemas.microsoft.com/office/drawing/2014/main" id="{9D932C9D-4A80-7F1C-222A-0EFC2A7FD9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8E752B2-642E-1F26-C846-9E422C708CBE}"/>
              </a:ext>
            </a:extLst>
          </p:cNvPr>
          <p:cNvSpPr>
            <a:spLocks noGrp="1"/>
          </p:cNvSpPr>
          <p:nvPr>
            <p:ph type="sldNum" sz="quarter" idx="12"/>
          </p:nvPr>
        </p:nvSpPr>
        <p:spPr/>
        <p:txBody>
          <a:bodyPr/>
          <a:lstStyle/>
          <a:p>
            <a:fld id="{5259F8D4-DF75-4068-ACD3-11040D425BF0}" type="slidenum">
              <a:rPr lang="en-GB" smtClean="0"/>
              <a:t>‹#›</a:t>
            </a:fld>
            <a:endParaRPr lang="en-GB"/>
          </a:p>
        </p:txBody>
      </p:sp>
    </p:spTree>
    <p:extLst>
      <p:ext uri="{BB962C8B-B14F-4D97-AF65-F5344CB8AC3E}">
        <p14:creationId xmlns:p14="http://schemas.microsoft.com/office/powerpoint/2010/main" val="18968578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B35E88-2712-F076-F6F1-F0FE76A98049}"/>
              </a:ext>
            </a:extLst>
          </p:cNvPr>
          <p:cNvSpPr>
            <a:spLocks noGrp="1"/>
          </p:cNvSpPr>
          <p:nvPr>
            <p:ph type="dt" sz="half" idx="10"/>
          </p:nvPr>
        </p:nvSpPr>
        <p:spPr/>
        <p:txBody>
          <a:bodyPr/>
          <a:lstStyle/>
          <a:p>
            <a:fld id="{28C578AC-0E22-49DF-9EDD-DD784DAEE2E5}" type="datetimeFigureOut">
              <a:rPr lang="en-GB" smtClean="0"/>
              <a:t>14/06/2026</a:t>
            </a:fld>
            <a:endParaRPr lang="en-GB"/>
          </a:p>
        </p:txBody>
      </p:sp>
      <p:sp>
        <p:nvSpPr>
          <p:cNvPr id="3" name="Footer Placeholder 2">
            <a:extLst>
              <a:ext uri="{FF2B5EF4-FFF2-40B4-BE49-F238E27FC236}">
                <a16:creationId xmlns:a16="http://schemas.microsoft.com/office/drawing/2014/main" id="{30DE3074-7685-683D-21FF-703B5D5A9D4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F15C4F-D6BB-DF1F-4C4C-D441AD857E48}"/>
              </a:ext>
            </a:extLst>
          </p:cNvPr>
          <p:cNvSpPr>
            <a:spLocks noGrp="1"/>
          </p:cNvSpPr>
          <p:nvPr>
            <p:ph type="sldNum" sz="quarter" idx="12"/>
          </p:nvPr>
        </p:nvSpPr>
        <p:spPr/>
        <p:txBody>
          <a:bodyPr/>
          <a:lstStyle/>
          <a:p>
            <a:fld id="{5259F8D4-DF75-4068-ACD3-11040D425BF0}" type="slidenum">
              <a:rPr lang="en-GB" smtClean="0"/>
              <a:t>‹#›</a:t>
            </a:fld>
            <a:endParaRPr lang="en-GB"/>
          </a:p>
        </p:txBody>
      </p:sp>
    </p:spTree>
    <p:extLst>
      <p:ext uri="{BB962C8B-B14F-4D97-AF65-F5344CB8AC3E}">
        <p14:creationId xmlns:p14="http://schemas.microsoft.com/office/powerpoint/2010/main" val="41830404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3B6F4-F5E6-A63E-8825-107AB16A87C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233139F-ADDB-DE25-46AE-8D3FC1D48E5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546108D-A5DF-B71C-5F5D-68E3BE9E96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5B4EFFA-D0CB-CAFE-769C-084A9407F2F1}"/>
              </a:ext>
            </a:extLst>
          </p:cNvPr>
          <p:cNvSpPr>
            <a:spLocks noGrp="1"/>
          </p:cNvSpPr>
          <p:nvPr>
            <p:ph type="dt" sz="half" idx="10"/>
          </p:nvPr>
        </p:nvSpPr>
        <p:spPr/>
        <p:txBody>
          <a:bodyPr/>
          <a:lstStyle/>
          <a:p>
            <a:fld id="{28C578AC-0E22-49DF-9EDD-DD784DAEE2E5}" type="datetimeFigureOut">
              <a:rPr lang="en-GB" smtClean="0"/>
              <a:t>14/06/2026</a:t>
            </a:fld>
            <a:endParaRPr lang="en-GB"/>
          </a:p>
        </p:txBody>
      </p:sp>
      <p:sp>
        <p:nvSpPr>
          <p:cNvPr id="6" name="Footer Placeholder 5">
            <a:extLst>
              <a:ext uri="{FF2B5EF4-FFF2-40B4-BE49-F238E27FC236}">
                <a16:creationId xmlns:a16="http://schemas.microsoft.com/office/drawing/2014/main" id="{9E1AD08E-FC12-894F-8282-135274408D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41B981-2448-42E8-5E29-5A10BACB06E9}"/>
              </a:ext>
            </a:extLst>
          </p:cNvPr>
          <p:cNvSpPr>
            <a:spLocks noGrp="1"/>
          </p:cNvSpPr>
          <p:nvPr>
            <p:ph type="sldNum" sz="quarter" idx="12"/>
          </p:nvPr>
        </p:nvSpPr>
        <p:spPr/>
        <p:txBody>
          <a:bodyPr/>
          <a:lstStyle/>
          <a:p>
            <a:fld id="{5259F8D4-DF75-4068-ACD3-11040D425BF0}" type="slidenum">
              <a:rPr lang="en-GB" smtClean="0"/>
              <a:t>‹#›</a:t>
            </a:fld>
            <a:endParaRPr lang="en-GB"/>
          </a:p>
        </p:txBody>
      </p:sp>
    </p:spTree>
    <p:extLst>
      <p:ext uri="{BB962C8B-B14F-4D97-AF65-F5344CB8AC3E}">
        <p14:creationId xmlns:p14="http://schemas.microsoft.com/office/powerpoint/2010/main" val="5408873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98EDA-0C12-81E5-3886-BEEA23A1601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675B718-14B9-6BC5-8BE4-E4D9B02940E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24A28A7-6C58-AB81-59A3-BB0243317B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953A60D-8682-4723-A0E6-A8422C2B6A13}"/>
              </a:ext>
            </a:extLst>
          </p:cNvPr>
          <p:cNvSpPr>
            <a:spLocks noGrp="1"/>
          </p:cNvSpPr>
          <p:nvPr>
            <p:ph type="dt" sz="half" idx="10"/>
          </p:nvPr>
        </p:nvSpPr>
        <p:spPr/>
        <p:txBody>
          <a:bodyPr/>
          <a:lstStyle/>
          <a:p>
            <a:fld id="{28C578AC-0E22-49DF-9EDD-DD784DAEE2E5}" type="datetimeFigureOut">
              <a:rPr lang="en-GB" smtClean="0"/>
              <a:t>14/06/2026</a:t>
            </a:fld>
            <a:endParaRPr lang="en-GB"/>
          </a:p>
        </p:txBody>
      </p:sp>
      <p:sp>
        <p:nvSpPr>
          <p:cNvPr id="6" name="Footer Placeholder 5">
            <a:extLst>
              <a:ext uri="{FF2B5EF4-FFF2-40B4-BE49-F238E27FC236}">
                <a16:creationId xmlns:a16="http://schemas.microsoft.com/office/drawing/2014/main" id="{2F5DDC76-4762-B1D4-06BD-88469A74C1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165BAA-D164-D93A-C38E-B05FB6197B92}"/>
              </a:ext>
            </a:extLst>
          </p:cNvPr>
          <p:cNvSpPr>
            <a:spLocks noGrp="1"/>
          </p:cNvSpPr>
          <p:nvPr>
            <p:ph type="sldNum" sz="quarter" idx="12"/>
          </p:nvPr>
        </p:nvSpPr>
        <p:spPr/>
        <p:txBody>
          <a:bodyPr/>
          <a:lstStyle/>
          <a:p>
            <a:fld id="{5259F8D4-DF75-4068-ACD3-11040D425BF0}" type="slidenum">
              <a:rPr lang="en-GB" smtClean="0"/>
              <a:t>‹#›</a:t>
            </a:fld>
            <a:endParaRPr lang="en-GB"/>
          </a:p>
        </p:txBody>
      </p:sp>
    </p:spTree>
    <p:extLst>
      <p:ext uri="{BB962C8B-B14F-4D97-AF65-F5344CB8AC3E}">
        <p14:creationId xmlns:p14="http://schemas.microsoft.com/office/powerpoint/2010/main" val="257031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25539-C25E-C801-2468-00C8CFDD0D7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0B9BCB0-2921-11C4-1173-29510195ED5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EEB7241-E007-35C5-765A-AB3511574DE0}"/>
              </a:ext>
            </a:extLst>
          </p:cNvPr>
          <p:cNvSpPr>
            <a:spLocks noGrp="1"/>
          </p:cNvSpPr>
          <p:nvPr>
            <p:ph type="dt" sz="half" idx="10"/>
          </p:nvPr>
        </p:nvSpPr>
        <p:spPr/>
        <p:txBody>
          <a:bodyPr/>
          <a:lstStyle/>
          <a:p>
            <a:fld id="{28C578AC-0E22-49DF-9EDD-DD784DAEE2E5}" type="datetimeFigureOut">
              <a:rPr lang="en-GB" smtClean="0"/>
              <a:t>14/06/2026</a:t>
            </a:fld>
            <a:endParaRPr lang="en-GB"/>
          </a:p>
        </p:txBody>
      </p:sp>
      <p:sp>
        <p:nvSpPr>
          <p:cNvPr id="5" name="Footer Placeholder 4">
            <a:extLst>
              <a:ext uri="{FF2B5EF4-FFF2-40B4-BE49-F238E27FC236}">
                <a16:creationId xmlns:a16="http://schemas.microsoft.com/office/drawing/2014/main" id="{ADC62BC9-28D3-7D3A-1C57-CEEB484A27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DFAAEE-64D3-0236-EFDB-B66A7D88B67B}"/>
              </a:ext>
            </a:extLst>
          </p:cNvPr>
          <p:cNvSpPr>
            <a:spLocks noGrp="1"/>
          </p:cNvSpPr>
          <p:nvPr>
            <p:ph type="sldNum" sz="quarter" idx="12"/>
          </p:nvPr>
        </p:nvSpPr>
        <p:spPr/>
        <p:txBody>
          <a:bodyPr/>
          <a:lstStyle/>
          <a:p>
            <a:fld id="{5259F8D4-DF75-4068-ACD3-11040D425BF0}" type="slidenum">
              <a:rPr lang="en-GB" smtClean="0"/>
              <a:t>‹#›</a:t>
            </a:fld>
            <a:endParaRPr lang="en-GB"/>
          </a:p>
        </p:txBody>
      </p:sp>
    </p:spTree>
    <p:extLst>
      <p:ext uri="{BB962C8B-B14F-4D97-AF65-F5344CB8AC3E}">
        <p14:creationId xmlns:p14="http://schemas.microsoft.com/office/powerpoint/2010/main" val="38044734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B41811-D33B-D1CE-7B87-C27AD90C5C7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845E15D-DE88-67D8-0F46-7914DAD6B06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0AD1402-A3B3-7B0B-EF30-796A9B80227F}"/>
              </a:ext>
            </a:extLst>
          </p:cNvPr>
          <p:cNvSpPr>
            <a:spLocks noGrp="1"/>
          </p:cNvSpPr>
          <p:nvPr>
            <p:ph type="dt" sz="half" idx="10"/>
          </p:nvPr>
        </p:nvSpPr>
        <p:spPr/>
        <p:txBody>
          <a:bodyPr/>
          <a:lstStyle/>
          <a:p>
            <a:fld id="{28C578AC-0E22-49DF-9EDD-DD784DAEE2E5}" type="datetimeFigureOut">
              <a:rPr lang="en-GB" smtClean="0"/>
              <a:t>14/06/2026</a:t>
            </a:fld>
            <a:endParaRPr lang="en-GB"/>
          </a:p>
        </p:txBody>
      </p:sp>
      <p:sp>
        <p:nvSpPr>
          <p:cNvPr id="5" name="Footer Placeholder 4">
            <a:extLst>
              <a:ext uri="{FF2B5EF4-FFF2-40B4-BE49-F238E27FC236}">
                <a16:creationId xmlns:a16="http://schemas.microsoft.com/office/drawing/2014/main" id="{B00BDE50-4838-E211-CB68-3F83F6DC16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364232-66D4-253E-6B27-6C82F6D7B14F}"/>
              </a:ext>
            </a:extLst>
          </p:cNvPr>
          <p:cNvSpPr>
            <a:spLocks noGrp="1"/>
          </p:cNvSpPr>
          <p:nvPr>
            <p:ph type="sldNum" sz="quarter" idx="12"/>
          </p:nvPr>
        </p:nvSpPr>
        <p:spPr/>
        <p:txBody>
          <a:bodyPr/>
          <a:lstStyle/>
          <a:p>
            <a:fld id="{5259F8D4-DF75-4068-ACD3-11040D425BF0}" type="slidenum">
              <a:rPr lang="en-GB" smtClean="0"/>
              <a:t>‹#›</a:t>
            </a:fld>
            <a:endParaRPr lang="en-GB"/>
          </a:p>
        </p:txBody>
      </p:sp>
    </p:spTree>
    <p:extLst>
      <p:ext uri="{BB962C8B-B14F-4D97-AF65-F5344CB8AC3E}">
        <p14:creationId xmlns:p14="http://schemas.microsoft.com/office/powerpoint/2010/main" val="37985419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599D6A1-9D02-FE10-030A-2A4A5965D5A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0D3E718-593F-F30F-305A-EA97FCFDD5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414ADBD-15D9-4018-12E1-2D2C0F63E4D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8C578AC-0E22-49DF-9EDD-DD784DAEE2E5}" type="datetimeFigureOut">
              <a:rPr lang="en-GB" smtClean="0"/>
              <a:t>14/06/2026</a:t>
            </a:fld>
            <a:endParaRPr lang="en-GB"/>
          </a:p>
        </p:txBody>
      </p:sp>
      <p:sp>
        <p:nvSpPr>
          <p:cNvPr id="5" name="Footer Placeholder 4">
            <a:extLst>
              <a:ext uri="{FF2B5EF4-FFF2-40B4-BE49-F238E27FC236}">
                <a16:creationId xmlns:a16="http://schemas.microsoft.com/office/drawing/2014/main" id="{1F069542-B8EA-F648-80AB-14C8E6BD289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BD58CD2-97D2-BB9D-D83F-04B0ABCFC2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259F8D4-DF75-4068-ACD3-11040D425BF0}" type="slidenum">
              <a:rPr lang="en-GB" smtClean="0"/>
              <a:t>‹#›</a:t>
            </a:fld>
            <a:endParaRPr lang="en-GB"/>
          </a:p>
        </p:txBody>
      </p:sp>
    </p:spTree>
    <p:extLst>
      <p:ext uri="{BB962C8B-B14F-4D97-AF65-F5344CB8AC3E}">
        <p14:creationId xmlns:p14="http://schemas.microsoft.com/office/powerpoint/2010/main" val="3037040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E315731-21E5-47A2-8715-8C6F9B69852B}"/>
              </a:ext>
            </a:extLst>
          </p:cNvPr>
          <p:cNvSpPr>
            <a:spLocks noGrp="1"/>
          </p:cNvSpPr>
          <p:nvPr>
            <p:ph type="subTitle" idx="1"/>
          </p:nvPr>
        </p:nvSpPr>
        <p:spPr>
          <a:xfrm>
            <a:off x="1003157" y="2735915"/>
            <a:ext cx="4070882" cy="3785653"/>
          </a:xfr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a:normAutofit fontScale="92500"/>
          </a:bodyPr>
          <a:lstStyle/>
          <a:p>
            <a:r>
              <a:rPr lang="en-GB" sz="2800" u="sng" dirty="0">
                <a:solidFill>
                  <a:schemeClr val="accent2">
                    <a:lumMod val="75000"/>
                  </a:schemeClr>
                </a:solidFill>
              </a:rPr>
              <a:t>Product                    total sold</a:t>
            </a:r>
          </a:p>
          <a:p>
            <a:r>
              <a:rPr lang="en-GB" u="sng" dirty="0">
                <a:solidFill>
                  <a:schemeClr val="accent2">
                    <a:lumMod val="75000"/>
                  </a:schemeClr>
                </a:solidFill>
              </a:rPr>
              <a:t>                                                                                                                          Latte                                 42                                                                                                                                       </a:t>
            </a:r>
          </a:p>
          <a:p>
            <a:r>
              <a:rPr lang="en-GB" u="sng" dirty="0">
                <a:solidFill>
                  <a:schemeClr val="accent2">
                    <a:lumMod val="75000"/>
                  </a:schemeClr>
                </a:solidFill>
              </a:rPr>
              <a:t>Cappuccino                  38                                                                                                                        </a:t>
            </a:r>
          </a:p>
          <a:p>
            <a:r>
              <a:rPr lang="en-GB" u="sng" dirty="0">
                <a:solidFill>
                  <a:schemeClr val="accent2">
                    <a:lumMod val="75000"/>
                  </a:schemeClr>
                </a:solidFill>
              </a:rPr>
              <a:t>tea                                    33</a:t>
            </a:r>
          </a:p>
          <a:p>
            <a:r>
              <a:rPr lang="en-GB" u="sng" dirty="0">
                <a:solidFill>
                  <a:schemeClr val="accent2">
                    <a:lumMod val="75000"/>
                  </a:schemeClr>
                </a:solidFill>
              </a:rPr>
              <a:t>Americano                     27 </a:t>
            </a:r>
          </a:p>
          <a:p>
            <a:r>
              <a:rPr lang="en-GB" u="sng" dirty="0">
                <a:solidFill>
                  <a:schemeClr val="accent2">
                    <a:lumMod val="75000"/>
                  </a:schemeClr>
                </a:solidFill>
              </a:rPr>
              <a:t>Hot chocolate              19</a:t>
            </a:r>
          </a:p>
          <a:p>
            <a:endParaRPr lang="en-GB" u="sng" dirty="0"/>
          </a:p>
          <a:p>
            <a:r>
              <a:rPr lang="en-GB" u="sng" dirty="0"/>
              <a:t>               </a:t>
            </a:r>
          </a:p>
          <a:p>
            <a:endParaRPr lang="en-GB" u="sng" dirty="0"/>
          </a:p>
        </p:txBody>
      </p:sp>
      <p:sp>
        <p:nvSpPr>
          <p:cNvPr id="2" name="TextBox 1">
            <a:extLst>
              <a:ext uri="{FF2B5EF4-FFF2-40B4-BE49-F238E27FC236}">
                <a16:creationId xmlns:a16="http://schemas.microsoft.com/office/drawing/2014/main" id="{BF4A2805-1F68-05FC-339A-70D743B3F24E}"/>
              </a:ext>
            </a:extLst>
          </p:cNvPr>
          <p:cNvSpPr txBox="1"/>
          <p:nvPr/>
        </p:nvSpPr>
        <p:spPr>
          <a:xfrm>
            <a:off x="6521570" y="2735916"/>
            <a:ext cx="5062381" cy="3785652"/>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GB" sz="2400" dirty="0"/>
              <a:t>I chose this  scenario 1 because was kind of easy and because I had to help </a:t>
            </a:r>
            <a:r>
              <a:rPr lang="en-GB" sz="2400" dirty="0" err="1"/>
              <a:t>mr</a:t>
            </a:r>
            <a:r>
              <a:rPr lang="en-GB" sz="2400" dirty="0"/>
              <a:t> </a:t>
            </a:r>
            <a:r>
              <a:rPr lang="en-GB" sz="2400" dirty="0" err="1"/>
              <a:t>habib</a:t>
            </a:r>
            <a:r>
              <a:rPr lang="en-GB" sz="2400" dirty="0"/>
              <a:t> the owner of the valley coffee shop and I used </a:t>
            </a:r>
            <a:r>
              <a:rPr lang="en-GB" sz="2400" dirty="0" err="1"/>
              <a:t>exel</a:t>
            </a:r>
            <a:r>
              <a:rPr lang="en-GB" sz="2400" dirty="0"/>
              <a:t> because it is good at organising number data and creating charts the charts made it easy because it shows how the latte was the most selling product and how the hot chocolate was the least selling product.</a:t>
            </a:r>
          </a:p>
        </p:txBody>
      </p:sp>
      <p:sp>
        <p:nvSpPr>
          <p:cNvPr id="5" name="TextBox 4">
            <a:extLst>
              <a:ext uri="{FF2B5EF4-FFF2-40B4-BE49-F238E27FC236}">
                <a16:creationId xmlns:a16="http://schemas.microsoft.com/office/drawing/2014/main" id="{91CEB74D-F0BD-2B43-7B44-70D78C00B8A3}"/>
              </a:ext>
            </a:extLst>
          </p:cNvPr>
          <p:cNvSpPr txBox="1"/>
          <p:nvPr/>
        </p:nvSpPr>
        <p:spPr>
          <a:xfrm>
            <a:off x="3038598" y="585216"/>
            <a:ext cx="5062381" cy="707886"/>
          </a:xfrm>
          <a:prstGeom prst="rect">
            <a:avLst/>
          </a:prstGeom>
          <a:noFill/>
        </p:spPr>
        <p:txBody>
          <a:bodyPr wrap="square" rtlCol="0">
            <a:spAutoFit/>
          </a:bodyPr>
          <a:lstStyle/>
          <a:p>
            <a:r>
              <a:rPr lang="en-GB" sz="4000" dirty="0"/>
              <a:t> Valley coffee co. shop</a:t>
            </a:r>
          </a:p>
        </p:txBody>
      </p:sp>
      <p:sp>
        <p:nvSpPr>
          <p:cNvPr id="6" name="TextBox 5">
            <a:extLst>
              <a:ext uri="{FF2B5EF4-FFF2-40B4-BE49-F238E27FC236}">
                <a16:creationId xmlns:a16="http://schemas.microsoft.com/office/drawing/2014/main" id="{A0CDC2E3-E5D9-C1A1-89AE-F38CB8B36A94}"/>
              </a:ext>
            </a:extLst>
          </p:cNvPr>
          <p:cNvSpPr txBox="1"/>
          <p:nvPr/>
        </p:nvSpPr>
        <p:spPr>
          <a:xfrm>
            <a:off x="4142281" y="1552843"/>
            <a:ext cx="2855013" cy="461665"/>
          </a:xfrm>
          <a:prstGeom prst="rect">
            <a:avLst/>
          </a:prstGeom>
          <a:noFill/>
        </p:spPr>
        <p:txBody>
          <a:bodyPr wrap="square" rtlCol="0">
            <a:spAutoFit/>
          </a:bodyPr>
          <a:lstStyle/>
          <a:p>
            <a:r>
              <a:rPr lang="en-GB" sz="2400" dirty="0"/>
              <a:t>Sales data last week</a:t>
            </a:r>
          </a:p>
        </p:txBody>
      </p:sp>
    </p:spTree>
    <p:extLst>
      <p:ext uri="{BB962C8B-B14F-4D97-AF65-F5344CB8AC3E}">
        <p14:creationId xmlns:p14="http://schemas.microsoft.com/office/powerpoint/2010/main" val="22923376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CDEFB-F5B6-6A42-499A-1E20E1285266}"/>
              </a:ext>
            </a:extLst>
          </p:cNvPr>
          <p:cNvSpPr>
            <a:spLocks noGrp="1"/>
          </p:cNvSpPr>
          <p:nvPr>
            <p:ph type="ctrTitle"/>
          </p:nvPr>
        </p:nvSpPr>
        <p:spPr>
          <a:xfrm>
            <a:off x="1571625" y="0"/>
            <a:ext cx="9048750" cy="1138238"/>
          </a:xfrm>
        </p:spPr>
        <p:txBody>
          <a:bodyPr/>
          <a:lstStyle/>
          <a:p>
            <a:r>
              <a:rPr lang="en-GB" dirty="0"/>
              <a:t>Decision and changes log </a:t>
            </a:r>
          </a:p>
        </p:txBody>
      </p:sp>
      <p:sp>
        <p:nvSpPr>
          <p:cNvPr id="3" name="Subtitle 2">
            <a:extLst>
              <a:ext uri="{FF2B5EF4-FFF2-40B4-BE49-F238E27FC236}">
                <a16:creationId xmlns:a16="http://schemas.microsoft.com/office/drawing/2014/main" id="{C316F3F7-DDFE-3E64-E689-C65091E6171E}"/>
              </a:ext>
            </a:extLst>
          </p:cNvPr>
          <p:cNvSpPr>
            <a:spLocks noGrp="1"/>
          </p:cNvSpPr>
          <p:nvPr>
            <p:ph type="subTitle" idx="1"/>
          </p:nvPr>
        </p:nvSpPr>
        <p:spPr>
          <a:xfrm>
            <a:off x="798897" y="1138239"/>
            <a:ext cx="10809170" cy="5719762"/>
          </a:xfrm>
        </p:spPr>
        <p:txBody>
          <a:bodyPr>
            <a:normAutofit fontScale="55000" lnSpcReduction="20000"/>
          </a:bodyPr>
          <a:lstStyle/>
          <a:p>
            <a:r>
              <a:rPr lang="en-GB" dirty="0"/>
              <a:t>1.</a:t>
            </a:r>
            <a:r>
              <a:rPr lang="en-GB" sz="2800" dirty="0"/>
              <a:t>Why I chose my tool.</a:t>
            </a:r>
          </a:p>
          <a:p>
            <a:r>
              <a:rPr lang="en-GB" sz="2800" dirty="0"/>
              <a:t>I chose excel because it is good for working with number, tables and charts. It helps me shows sales information clearly. I also read a guide on the UWTSD digital skills website, which explained that tables makes data easier to understand.</a:t>
            </a:r>
          </a:p>
          <a:p>
            <a:r>
              <a:rPr lang="en-GB" sz="2800" dirty="0"/>
              <a:t>2. </a:t>
            </a:r>
            <a:r>
              <a:rPr lang="en-GB" sz="3200" dirty="0"/>
              <a:t>What information did I use</a:t>
            </a:r>
            <a:r>
              <a:rPr lang="en-GB" sz="2800" dirty="0"/>
              <a:t>.</a:t>
            </a:r>
          </a:p>
          <a:p>
            <a:r>
              <a:rPr lang="en-GB" sz="2800" dirty="0"/>
              <a:t>I used the weekly sales data from the task. I included the number of items sold , the price of each item and the total sales.</a:t>
            </a:r>
          </a:p>
          <a:p>
            <a:r>
              <a:rPr lang="en-GB" sz="2800" dirty="0"/>
              <a:t>3. </a:t>
            </a:r>
            <a:r>
              <a:rPr lang="en-GB" sz="3200" dirty="0"/>
              <a:t>How I made my artifact.</a:t>
            </a:r>
          </a:p>
          <a:p>
            <a:r>
              <a:rPr lang="en-GB" sz="3300" dirty="0"/>
              <a:t>. </a:t>
            </a:r>
            <a:r>
              <a:rPr lang="en-GB" sz="2900" dirty="0"/>
              <a:t>First, I entered the data in to an excel table.</a:t>
            </a:r>
          </a:p>
          <a:p>
            <a:r>
              <a:rPr lang="en-GB" sz="2900" dirty="0"/>
              <a:t>. Then, I used a formula to work out the total sales.</a:t>
            </a:r>
          </a:p>
          <a:p>
            <a:r>
              <a:rPr lang="en-GB" sz="2900" dirty="0"/>
              <a:t>. Next, I show which product sold the most.</a:t>
            </a:r>
          </a:p>
          <a:p>
            <a:r>
              <a:rPr lang="en-GB" sz="2900" dirty="0"/>
              <a:t>. Finally, I checked all the figures to make sure they were correct </a:t>
            </a:r>
          </a:p>
          <a:p>
            <a:r>
              <a:rPr lang="en-GB" sz="3500" dirty="0"/>
              <a:t>4. Changes I made.</a:t>
            </a:r>
          </a:p>
          <a:p>
            <a:r>
              <a:rPr lang="en-GB" sz="3000" dirty="0"/>
              <a:t>. I added  colours and bold headings to make the table easy to read.</a:t>
            </a:r>
          </a:p>
          <a:p>
            <a:r>
              <a:rPr lang="en-GB" sz="3000" dirty="0"/>
              <a:t>. I made the labels larger so they were easier to see. </a:t>
            </a:r>
          </a:p>
          <a:p>
            <a:r>
              <a:rPr lang="en-GB" sz="3600" dirty="0"/>
              <a:t>5. Feed back I used.</a:t>
            </a:r>
          </a:p>
          <a:p>
            <a:r>
              <a:rPr lang="en-GB" sz="3200" dirty="0"/>
              <a:t>My tutor said I should use more consistent colours. A classmate said the chat label were not clear enough. I made this changes using there feedback.</a:t>
            </a:r>
          </a:p>
          <a:p>
            <a:r>
              <a:rPr lang="en-GB" sz="3600" dirty="0"/>
              <a:t>6. Final explanation.</a:t>
            </a:r>
          </a:p>
          <a:p>
            <a:r>
              <a:rPr lang="en-GB" sz="3200" dirty="0"/>
              <a:t>This artifact helps the café owner  ,Mr Habib  which products make the most money. It also shows  how excel can help businesses make better </a:t>
            </a:r>
            <a:r>
              <a:rPr lang="en-GB" sz="3200" dirty="0" err="1"/>
              <a:t>decions</a:t>
            </a:r>
            <a:r>
              <a:rPr lang="en-GB" sz="3200" dirty="0"/>
              <a:t>. </a:t>
            </a:r>
          </a:p>
          <a:p>
            <a:endParaRPr lang="en-GB" sz="3600" dirty="0"/>
          </a:p>
          <a:p>
            <a:endParaRPr lang="en-GB" sz="3000" dirty="0"/>
          </a:p>
          <a:p>
            <a:endParaRPr lang="en-GB" dirty="0"/>
          </a:p>
        </p:txBody>
      </p:sp>
    </p:spTree>
    <p:extLst>
      <p:ext uri="{BB962C8B-B14F-4D97-AF65-F5344CB8AC3E}">
        <p14:creationId xmlns:p14="http://schemas.microsoft.com/office/powerpoint/2010/main" val="695095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4433</TotalTime>
  <Words>350</Words>
  <Application>Microsoft Office PowerPoint</Application>
  <PresentationFormat>Widescreen</PresentationFormat>
  <Paragraphs>29</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Aptos</vt:lpstr>
      <vt:lpstr>Aptos Display</vt:lpstr>
      <vt:lpstr>Arial</vt:lpstr>
      <vt:lpstr>Office Theme</vt:lpstr>
      <vt:lpstr>PowerPoint Presentation</vt:lpstr>
      <vt:lpstr>Decision and changes log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JAVID KURESHI</dc:creator>
  <cp:lastModifiedBy>JAVID KURESHI</cp:lastModifiedBy>
  <cp:revision>4</cp:revision>
  <dcterms:created xsi:type="dcterms:W3CDTF">2026-06-13T21:01:14Z</dcterms:created>
  <dcterms:modified xsi:type="dcterms:W3CDTF">2026-06-17T21:00:22Z</dcterms:modified>
</cp:coreProperties>
</file>