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69" r:id="rId4"/>
    <p:sldId id="275" r:id="rId5"/>
    <p:sldId id="276" r:id="rId6"/>
    <p:sldId id="27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992" autoAdjust="0"/>
  </p:normalViewPr>
  <p:slideViewPr>
    <p:cSldViewPr snapToGrid="0">
      <p:cViewPr varScale="1">
        <p:scale>
          <a:sx n="96" d="100"/>
          <a:sy n="96" d="100"/>
        </p:scale>
        <p:origin x="87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135A9-08B2-4400-973A-CDE7CE642FAF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332E27-7EEE-4802-BBBA-E748C11816A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7015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63748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9356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0576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8747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4144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3484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97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1851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0816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655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4912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8497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6990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7647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7180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2510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7995" y="1041399"/>
            <a:ext cx="9144000" cy="2442265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VICTORIA’S SECRET REPORT – THE MAKING OF</a:t>
            </a:r>
            <a:endParaRPr lang="en-IN" b="1" dirty="0">
              <a:solidFill>
                <a:srgbClr val="FF33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A7AACE-3D39-AF6B-E2DB-EA84905B11C7}"/>
              </a:ext>
            </a:extLst>
          </p:cNvPr>
          <p:cNvSpPr txBox="1"/>
          <p:nvPr/>
        </p:nvSpPr>
        <p:spPr>
          <a:xfrm>
            <a:off x="2946952" y="3349487"/>
            <a:ext cx="53969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600" b="1" dirty="0">
                <a:solidFill>
                  <a:srgbClr val="FF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ODYSSEY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327645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Procedures followed to complete the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" y="1917064"/>
            <a:ext cx="6324600" cy="4940935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which was carried out was secondary research.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research is also called desk research, and this involves the compilation of data which gets sources from various places like books and journals.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relevant information was searched through the application of the company website, scholarly sources, books, journals, and news websites through searching through keywords like Victoria's Secret, collapse and so on.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information was sorted by understanding the differences between the present data and the past data, and finally emphasizing the most relevant ones.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2050" name="Picture 2" descr="Secondary Research: Definition, Methods &amp; Examp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18"/>
          <a:stretch>
            <a:fillRect/>
          </a:stretch>
        </p:blipFill>
        <p:spPr bwMode="auto">
          <a:xfrm>
            <a:off x="6751373" y="1917064"/>
            <a:ext cx="5189167" cy="441934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41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Procedures followed to complete the assignment(Contd..)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020" y="1825625"/>
            <a:ext cx="5349240" cy="4529456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innovation, and later on collapse was studied in detail along with the services and products of a company.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SCAMPER model was used to identify how the products of the company were failing in the market and recommendations were made.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external sources which were most useful were the company website and Google Scholar.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contained detailed information which helped with the development of an effective research and writing strategy and the work produced was of high quality.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3074" name="Picture 2" descr="A Guide to the SCAMPER Technique for Creative Thinking - Designora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540" y="1959928"/>
            <a:ext cx="4747260" cy="439515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25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challenges and how they were overcome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2008504"/>
            <a:ext cx="6316980" cy="4643755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challenges which were encountered were: </a:t>
            </a: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issues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Laptop issues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study materials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being able to find data easily </a:t>
            </a:r>
          </a:p>
          <a:p>
            <a:pPr marL="0" lvl="0" indent="0" algn="just">
              <a:lnSpc>
                <a:spcPct val="100000"/>
              </a:lnSpc>
              <a:buNone/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 were overcome with difficulty and the focus was kept on ensuring that the work was completed by the deadline.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What should you do when experiencing internet connection issues?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628" y="2008504"/>
            <a:ext cx="5122332" cy="2881312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753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380" y="1962785"/>
            <a:ext cx="5722620" cy="4090145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practical learning outcome of this assignment is that there has been a detailed insight into the need for inclusivity, consideration and innovation.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effectiveness of the SCAMPER model has been understood. </a:t>
            </a: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benefit the learner and the business in future as working on this project has given the learner a lot of insights into how to navigate a complex market.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will be able to have a rough outline of what they can develop and grow for the better in future.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5124" name="Picture 4" descr="Employers and employees see 'mismatch' in learning opportunities | HRD  Cana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962785"/>
            <a:ext cx="5682192" cy="3409315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005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595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354</Words>
  <Application>Microsoft Office PowerPoint</Application>
  <PresentationFormat>Widescreen</PresentationFormat>
  <Paragraphs>29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VICTORIA’S SECRET REPORT – THE MAKING OF</vt:lpstr>
      <vt:lpstr>Procedures followed to complete the assignment</vt:lpstr>
      <vt:lpstr>Procedures followed to complete the assignment(Contd..)</vt:lpstr>
      <vt:lpstr>Main challenges and how they were overcome</vt:lpstr>
      <vt:lpstr>Practical learning outcome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Management Skills for the Workplace</dc:title>
  <cp:lastModifiedBy>Ruxandra Apostol</cp:lastModifiedBy>
  <cp:revision>1</cp:revision>
  <dcterms:created xsi:type="dcterms:W3CDTF">2024-02-24T10:15:03Z</dcterms:created>
  <dcterms:modified xsi:type="dcterms:W3CDTF">2024-03-10T18:58:42Z</dcterms:modified>
</cp:coreProperties>
</file>