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"/>
  </p:notesMasterIdLst>
  <p:sldIdLst>
    <p:sldId id="257" r:id="rId2"/>
    <p:sldId id="348" r:id="rId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DAF2259-90F2-6C20-A7E1-170833DF13DA}" v="187" dt="2024-06-04T14:24:49.9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418" autoAdjust="0"/>
    <p:restoredTop sz="96000" autoAdjust="0"/>
  </p:normalViewPr>
  <p:slideViewPr>
    <p:cSldViewPr snapToGrid="0">
      <p:cViewPr varScale="1">
        <p:scale>
          <a:sx n="117" d="100"/>
          <a:sy n="117" d="100"/>
        </p:scale>
        <p:origin x="1208" y="1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notesMaster" Target="notesMasters/notesMaster1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 Cooke" userId="S::a.cooke@uwtsd.ac.uk::46c329c9-26b7-4eba-b77b-7474421bfd31" providerId="AD" clId="Web-{DDAF2259-90F2-6C20-A7E1-170833DF13DA}"/>
    <pc:docChg chg="modSld">
      <pc:chgData name="Alison Cooke" userId="S::a.cooke@uwtsd.ac.uk::46c329c9-26b7-4eba-b77b-7474421bfd31" providerId="AD" clId="Web-{DDAF2259-90F2-6C20-A7E1-170833DF13DA}" dt="2024-06-04T14:24:47.237" v="117" actId="20577"/>
      <pc:docMkLst>
        <pc:docMk/>
      </pc:docMkLst>
      <pc:sldChg chg="delSp modSp">
        <pc:chgData name="Alison Cooke" userId="S::a.cooke@uwtsd.ac.uk::46c329c9-26b7-4eba-b77b-7474421bfd31" providerId="AD" clId="Web-{DDAF2259-90F2-6C20-A7E1-170833DF13DA}" dt="2024-06-04T14:23:01.918" v="40"/>
        <pc:sldMkLst>
          <pc:docMk/>
          <pc:sldMk cId="418741914" sldId="257"/>
        </pc:sldMkLst>
        <pc:spChg chg="mod">
          <ac:chgData name="Alison Cooke" userId="S::a.cooke@uwtsd.ac.uk::46c329c9-26b7-4eba-b77b-7474421bfd31" providerId="AD" clId="Web-{DDAF2259-90F2-6C20-A7E1-170833DF13DA}" dt="2024-06-04T14:23:01.918" v="40"/>
          <ac:spMkLst>
            <pc:docMk/>
            <pc:sldMk cId="418741914" sldId="257"/>
            <ac:spMk id="2" creationId="{FC025E4D-1C2C-47F6-A56D-5CC0DC19A9A6}"/>
          </ac:spMkLst>
        </pc:spChg>
        <pc:spChg chg="del mod">
          <ac:chgData name="Alison Cooke" userId="S::a.cooke@uwtsd.ac.uk::46c329c9-26b7-4eba-b77b-7474421bfd31" providerId="AD" clId="Web-{DDAF2259-90F2-6C20-A7E1-170833DF13DA}" dt="2024-06-04T14:21:54.305" v="4"/>
          <ac:spMkLst>
            <pc:docMk/>
            <pc:sldMk cId="418741914" sldId="257"/>
            <ac:spMk id="3" creationId="{0FCEB683-625E-4C5B-BF45-79745334AB08}"/>
          </ac:spMkLst>
        </pc:spChg>
      </pc:sldChg>
      <pc:sldChg chg="modSp">
        <pc:chgData name="Alison Cooke" userId="S::a.cooke@uwtsd.ac.uk::46c329c9-26b7-4eba-b77b-7474421bfd31" providerId="AD" clId="Web-{DDAF2259-90F2-6C20-A7E1-170833DF13DA}" dt="2024-06-04T14:24:47.237" v="117" actId="20577"/>
        <pc:sldMkLst>
          <pc:docMk/>
          <pc:sldMk cId="2646963244" sldId="348"/>
        </pc:sldMkLst>
        <pc:spChg chg="mod">
          <ac:chgData name="Alison Cooke" userId="S::a.cooke@uwtsd.ac.uk::46c329c9-26b7-4eba-b77b-7474421bfd31" providerId="AD" clId="Web-{DDAF2259-90F2-6C20-A7E1-170833DF13DA}" dt="2024-06-04T14:23:38.077" v="47" actId="14100"/>
          <ac:spMkLst>
            <pc:docMk/>
            <pc:sldMk cId="2646963244" sldId="348"/>
            <ac:spMk id="2" creationId="{6A59D8EB-F610-9CCE-3A87-8097195D3AAA}"/>
          </ac:spMkLst>
        </pc:spChg>
        <pc:spChg chg="mod">
          <ac:chgData name="Alison Cooke" userId="S::a.cooke@uwtsd.ac.uk::46c329c9-26b7-4eba-b77b-7474421bfd31" providerId="AD" clId="Web-{DDAF2259-90F2-6C20-A7E1-170833DF13DA}" dt="2024-06-04T14:24:47.237" v="117" actId="20577"/>
          <ac:spMkLst>
            <pc:docMk/>
            <pc:sldMk cId="2646963244" sldId="348"/>
            <ac:spMk id="4" creationId="{13E87E19-3180-4BE1-F168-E1FFE364307D}"/>
          </ac:spMkLst>
        </pc:spChg>
      </pc:sldChg>
    </pc:docChg>
  </pc:docChgLst>
  <pc:docChgLst>
    <pc:chgData clId="Web-{DDAF2259-90F2-6C20-A7E1-170833DF13DA}"/>
    <pc:docChg chg="modSld">
      <pc:chgData name="" userId="" providerId="" clId="Web-{DDAF2259-90F2-6C20-A7E1-170833DF13DA}" dt="2024-06-04T14:21:37.772" v="2" actId="20577"/>
      <pc:docMkLst>
        <pc:docMk/>
      </pc:docMkLst>
      <pc:sldChg chg="modSp">
        <pc:chgData name="" userId="" providerId="" clId="Web-{DDAF2259-90F2-6C20-A7E1-170833DF13DA}" dt="2024-06-04T14:21:37.772" v="2" actId="20577"/>
        <pc:sldMkLst>
          <pc:docMk/>
          <pc:sldMk cId="418741914" sldId="257"/>
        </pc:sldMkLst>
        <pc:spChg chg="mod">
          <ac:chgData name="" userId="" providerId="" clId="Web-{DDAF2259-90F2-6C20-A7E1-170833DF13DA}" dt="2024-06-04T14:21:37.772" v="2" actId="20577"/>
          <ac:spMkLst>
            <pc:docMk/>
            <pc:sldMk cId="418741914" sldId="257"/>
            <ac:spMk id="2" creationId="{FC025E4D-1C2C-47F6-A56D-5CC0DC19A9A6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395F1B-3475-477E-B8B5-5AEEBDAC662B}" type="datetimeFigureOut">
              <a:rPr lang="en-GB" smtClean="0"/>
              <a:t>04/06/2024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C3A06F-C0F7-46F7-B51A-13E8EA7B96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78444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04/06/2024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04/06/2024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04/06/2024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04/06/2024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04/06/2024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ZiIgWp-EhM4?feature=oemb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025E4D-1C2C-47F6-A56D-5CC0DC19A9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03021" y="1617816"/>
            <a:ext cx="7772400" cy="2799949"/>
          </a:xfrm>
          <a:solidFill>
            <a:schemeClr val="bg1"/>
          </a:solidFill>
        </p:spPr>
        <p:txBody>
          <a:bodyPr>
            <a:normAutofit fontScale="90000"/>
          </a:bodyPr>
          <a:lstStyle/>
          <a:p>
            <a:r>
              <a:rPr lang="en-GB" dirty="0"/>
              <a:t>Week 2  - 04.06.24</a:t>
            </a:r>
            <a:br>
              <a:rPr lang="en-GB" dirty="0"/>
            </a:br>
            <a:r>
              <a:rPr lang="en-GB" dirty="0"/>
              <a:t>The future of Policing – What are the challenges facing policing today?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7419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9D8EB-F610-9CCE-3A87-8097195D3A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87537"/>
          </a:xfrm>
          <a:solidFill>
            <a:srgbClr val="0070C0"/>
          </a:solidFill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Week 2 – Task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3E87E19-3180-4BE1-F168-E1FFE364307D}"/>
              </a:ext>
            </a:extLst>
          </p:cNvPr>
          <p:cNvSpPr txBox="1"/>
          <p:nvPr/>
        </p:nvSpPr>
        <p:spPr>
          <a:xfrm>
            <a:off x="457200" y="1186144"/>
            <a:ext cx="8371114" cy="1754326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l"/>
            <a:r>
              <a:rPr lang="en-GB" b="0" i="0" dirty="0">
                <a:effectLst/>
                <a:latin typeface="Roboto" panose="020F0502020204030204" pitchFamily="34" charset="0"/>
              </a:rPr>
              <a:t>The Future of Policing: what are the challenges facing policing today?</a:t>
            </a:r>
          </a:p>
          <a:p>
            <a:pPr algn="l"/>
            <a:endParaRPr lang="en-GB" b="0" i="0" dirty="0">
              <a:effectLst/>
              <a:latin typeface="Roboto" panose="020F0502020204030204" pitchFamily="34" charset="0"/>
            </a:endParaRPr>
          </a:p>
          <a:p>
            <a:r>
              <a:rPr lang="en-GB" b="1" dirty="0">
                <a:latin typeface="Roboto"/>
                <a:ea typeface="Roboto"/>
                <a:cs typeface="Roboto"/>
              </a:rPr>
              <a:t>Task </a:t>
            </a:r>
            <a:r>
              <a:rPr lang="en-GB" dirty="0">
                <a:latin typeface="Roboto"/>
                <a:ea typeface="Roboto"/>
                <a:cs typeface="Roboto"/>
              </a:rPr>
              <a:t>– Watch the video and identify the key issues and discussion points raised.</a:t>
            </a:r>
            <a:endParaRPr lang="en-GB" dirty="0">
              <a:latin typeface="Roboto" panose="020F0502020204030204" pitchFamily="34" charset="0"/>
              <a:ea typeface="Roboto"/>
              <a:cs typeface="Roboto"/>
            </a:endParaRPr>
          </a:p>
          <a:p>
            <a:pPr algn="l"/>
            <a:endParaRPr lang="en-GB" dirty="0">
              <a:latin typeface="Roboto" panose="020F0502020204030204" pitchFamily="34" charset="0"/>
              <a:ea typeface="Roboto" panose="020F0502020204030204" pitchFamily="34" charset="0"/>
              <a:cs typeface="Roboto" panose="020F0502020204030204" pitchFamily="34" charset="0"/>
            </a:endParaRPr>
          </a:p>
          <a:p>
            <a:r>
              <a:rPr lang="en-GB" dirty="0">
                <a:latin typeface="Roboto"/>
                <a:ea typeface="Roboto"/>
                <a:cs typeface="Roboto"/>
              </a:rPr>
              <a:t>How do they align with the issues identified in the Barber (2022) report</a:t>
            </a:r>
            <a:endParaRPr lang="en-GB" dirty="0">
              <a:latin typeface="Roboto" panose="020F0502020204030204" pitchFamily="34" charset="0"/>
              <a:ea typeface="Roboto" panose="020F0502020204030204" pitchFamily="34" charset="0"/>
              <a:cs typeface="Roboto" panose="020F0502020204030204" pitchFamily="34" charset="0"/>
            </a:endParaRPr>
          </a:p>
          <a:p>
            <a:endParaRPr lang="en-GB" dirty="0">
              <a:latin typeface="Roboto" panose="020F0502020204030204" pitchFamily="34" charset="0"/>
              <a:ea typeface="Roboto" panose="020F0502020204030204" pitchFamily="34" charset="0"/>
              <a:cs typeface="Roboto" panose="020F0502020204030204" pitchFamily="34" charset="0"/>
            </a:endParaRPr>
          </a:p>
        </p:txBody>
      </p:sp>
      <p:pic>
        <p:nvPicPr>
          <p:cNvPr id="7" name="Online Media 6" descr="The Future of Policing:what are the challenges facing policing today?">
            <a:hlinkClick r:id="" action="ppaction://media"/>
            <a:extLst>
              <a:ext uri="{FF2B5EF4-FFF2-40B4-BE49-F238E27FC236}">
                <a16:creationId xmlns:a16="http://schemas.microsoft.com/office/drawing/2014/main" id="{3C574C54-2011-E49D-8F36-6EB054D4CFC6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903998" y="3699342"/>
            <a:ext cx="3675091" cy="20764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6963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Theme1.thmx first page pp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Master front slide" id="{558DBCAC-D990-4649-AA04-0F1C7230B511}" vid="{ABBB551E-0A13-3840-B3E7-49456703B40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Theme1</Template>
  <TotalTime>3</TotalTime>
  <Words>66</Words>
  <Application>Microsoft Office PowerPoint</Application>
  <PresentationFormat>On-screen Show (4:3)</PresentationFormat>
  <Paragraphs>10</Paragraphs>
  <Slides>2</Slides>
  <Notes>0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Theme1.thmx first page pp</vt:lpstr>
      <vt:lpstr>Week 2  - 04.06.24 The future of Policing – What are the challenges facing policing today? </vt:lpstr>
      <vt:lpstr>Week 2 – Task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1 Seminar prep</dc:title>
  <dc:creator>joneds@me.com</dc:creator>
  <cp:lastModifiedBy>joneds@me.com</cp:lastModifiedBy>
  <cp:revision>44</cp:revision>
  <cp:lastPrinted>2021-09-26T18:12:02Z</cp:lastPrinted>
  <dcterms:created xsi:type="dcterms:W3CDTF">2022-05-09T19:31:57Z</dcterms:created>
  <dcterms:modified xsi:type="dcterms:W3CDTF">2024-06-04T14:24:56Z</dcterms:modified>
</cp:coreProperties>
</file>