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handoutMasterIdLst>
    <p:handoutMasterId r:id="rId20"/>
  </p:handoutMasterIdLst>
  <p:sldIdLst>
    <p:sldId id="272" r:id="rId2"/>
    <p:sldId id="346" r:id="rId3"/>
    <p:sldId id="348" r:id="rId4"/>
    <p:sldId id="347" r:id="rId5"/>
    <p:sldId id="359" r:id="rId6"/>
    <p:sldId id="360" r:id="rId7"/>
    <p:sldId id="370" r:id="rId8"/>
    <p:sldId id="371" r:id="rId9"/>
    <p:sldId id="350" r:id="rId10"/>
    <p:sldId id="367" r:id="rId11"/>
    <p:sldId id="368" r:id="rId12"/>
    <p:sldId id="365" r:id="rId13"/>
    <p:sldId id="366" r:id="rId14"/>
    <p:sldId id="362" r:id="rId15"/>
    <p:sldId id="369" r:id="rId16"/>
    <p:sldId id="363" r:id="rId17"/>
    <p:sldId id="364" r:id="rId18"/>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E08486-62D8-45DC-A52C-29B8D4463995}" v="5" dt="2022-01-11T06:42:48.4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443" autoAdjust="0"/>
    <p:restoredTop sz="76056" autoAdjust="0"/>
  </p:normalViewPr>
  <p:slideViewPr>
    <p:cSldViewPr snapToGrid="0" snapToObjects="1">
      <p:cViewPr>
        <p:scale>
          <a:sx n="71" d="100"/>
          <a:sy n="71" d="100"/>
        </p:scale>
        <p:origin x="705"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80E08486-62D8-45DC-A52C-29B8D4463995}"/>
    <pc:docChg chg="undo custSel addSld delSld modSld">
      <pc:chgData name="Meryl Bowen" userId="0e33c516-b54b-4571-b07e-cdbdabee1070" providerId="ADAL" clId="{80E08486-62D8-45DC-A52C-29B8D4463995}" dt="2022-01-11T06:48:33.803" v="287" actId="47"/>
      <pc:docMkLst>
        <pc:docMk/>
      </pc:docMkLst>
      <pc:sldChg chg="modSp mod">
        <pc:chgData name="Meryl Bowen" userId="0e33c516-b54b-4571-b07e-cdbdabee1070" providerId="ADAL" clId="{80E08486-62D8-45DC-A52C-29B8D4463995}" dt="2022-01-11T06:31:41.938" v="33" actId="20577"/>
        <pc:sldMkLst>
          <pc:docMk/>
          <pc:sldMk cId="1868327564" sldId="346"/>
        </pc:sldMkLst>
        <pc:spChg chg="mod">
          <ac:chgData name="Meryl Bowen" userId="0e33c516-b54b-4571-b07e-cdbdabee1070" providerId="ADAL" clId="{80E08486-62D8-45DC-A52C-29B8D4463995}" dt="2022-01-11T06:31:41.938" v="33" actId="20577"/>
          <ac:spMkLst>
            <pc:docMk/>
            <pc:sldMk cId="1868327564" sldId="346"/>
            <ac:spMk id="3" creationId="{00000000-0000-0000-0000-000000000000}"/>
          </ac:spMkLst>
        </pc:spChg>
      </pc:sldChg>
      <pc:sldChg chg="modSp mod">
        <pc:chgData name="Meryl Bowen" userId="0e33c516-b54b-4571-b07e-cdbdabee1070" providerId="ADAL" clId="{80E08486-62D8-45DC-A52C-29B8D4463995}" dt="2022-01-11T06:47:46.359" v="285" actId="20577"/>
        <pc:sldMkLst>
          <pc:docMk/>
          <pc:sldMk cId="2601652268" sldId="348"/>
        </pc:sldMkLst>
        <pc:spChg chg="mod">
          <ac:chgData name="Meryl Bowen" userId="0e33c516-b54b-4571-b07e-cdbdabee1070" providerId="ADAL" clId="{80E08486-62D8-45DC-A52C-29B8D4463995}" dt="2022-01-11T06:47:43.555" v="281" actId="27636"/>
          <ac:spMkLst>
            <pc:docMk/>
            <pc:sldMk cId="2601652268" sldId="348"/>
            <ac:spMk id="5" creationId="{00000000-0000-0000-0000-000000000000}"/>
          </ac:spMkLst>
        </pc:spChg>
        <pc:spChg chg="mod">
          <ac:chgData name="Meryl Bowen" userId="0e33c516-b54b-4571-b07e-cdbdabee1070" providerId="ADAL" clId="{80E08486-62D8-45DC-A52C-29B8D4463995}" dt="2022-01-11T06:47:46.359" v="285" actId="20577"/>
          <ac:spMkLst>
            <pc:docMk/>
            <pc:sldMk cId="2601652268" sldId="348"/>
            <ac:spMk id="6" creationId="{00000000-0000-0000-0000-000000000000}"/>
          </ac:spMkLst>
        </pc:spChg>
      </pc:sldChg>
      <pc:sldChg chg="del">
        <pc:chgData name="Meryl Bowen" userId="0e33c516-b54b-4571-b07e-cdbdabee1070" providerId="ADAL" clId="{80E08486-62D8-45DC-A52C-29B8D4463995}" dt="2022-01-11T06:48:29.611" v="286" actId="47"/>
        <pc:sldMkLst>
          <pc:docMk/>
          <pc:sldMk cId="2356757841" sldId="349"/>
        </pc:sldMkLst>
      </pc:sldChg>
      <pc:sldChg chg="del">
        <pc:chgData name="Meryl Bowen" userId="0e33c516-b54b-4571-b07e-cdbdabee1070" providerId="ADAL" clId="{80E08486-62D8-45DC-A52C-29B8D4463995}" dt="2022-01-11T06:33:39.748" v="34" actId="47"/>
        <pc:sldMkLst>
          <pc:docMk/>
          <pc:sldMk cId="1702250868" sldId="351"/>
        </pc:sldMkLst>
      </pc:sldChg>
      <pc:sldChg chg="del">
        <pc:chgData name="Meryl Bowen" userId="0e33c516-b54b-4571-b07e-cdbdabee1070" providerId="ADAL" clId="{80E08486-62D8-45DC-A52C-29B8D4463995}" dt="2022-01-11T06:33:41.557" v="35" actId="47"/>
        <pc:sldMkLst>
          <pc:docMk/>
          <pc:sldMk cId="1399414240" sldId="352"/>
        </pc:sldMkLst>
      </pc:sldChg>
      <pc:sldChg chg="del">
        <pc:chgData name="Meryl Bowen" userId="0e33c516-b54b-4571-b07e-cdbdabee1070" providerId="ADAL" clId="{80E08486-62D8-45DC-A52C-29B8D4463995}" dt="2022-01-11T06:33:44.887" v="36" actId="47"/>
        <pc:sldMkLst>
          <pc:docMk/>
          <pc:sldMk cId="446877131" sldId="353"/>
        </pc:sldMkLst>
      </pc:sldChg>
      <pc:sldChg chg="del">
        <pc:chgData name="Meryl Bowen" userId="0e33c516-b54b-4571-b07e-cdbdabee1070" providerId="ADAL" clId="{80E08486-62D8-45DC-A52C-29B8D4463995}" dt="2022-01-11T06:33:46.281" v="37" actId="47"/>
        <pc:sldMkLst>
          <pc:docMk/>
          <pc:sldMk cId="1469032865" sldId="354"/>
        </pc:sldMkLst>
      </pc:sldChg>
      <pc:sldChg chg="del">
        <pc:chgData name="Meryl Bowen" userId="0e33c516-b54b-4571-b07e-cdbdabee1070" providerId="ADAL" clId="{80E08486-62D8-45DC-A52C-29B8D4463995}" dt="2022-01-11T06:33:53.107" v="39" actId="47"/>
        <pc:sldMkLst>
          <pc:docMk/>
          <pc:sldMk cId="3238349896" sldId="355"/>
        </pc:sldMkLst>
      </pc:sldChg>
      <pc:sldChg chg="del">
        <pc:chgData name="Meryl Bowen" userId="0e33c516-b54b-4571-b07e-cdbdabee1070" providerId="ADAL" clId="{80E08486-62D8-45DC-A52C-29B8D4463995}" dt="2022-01-11T06:33:47.947" v="38" actId="47"/>
        <pc:sldMkLst>
          <pc:docMk/>
          <pc:sldMk cId="305897082" sldId="358"/>
        </pc:sldMkLst>
      </pc:sldChg>
      <pc:sldChg chg="del">
        <pc:chgData name="Meryl Bowen" userId="0e33c516-b54b-4571-b07e-cdbdabee1070" providerId="ADAL" clId="{80E08486-62D8-45DC-A52C-29B8D4463995}" dt="2022-01-11T06:48:33.803" v="287" actId="47"/>
        <pc:sldMkLst>
          <pc:docMk/>
          <pc:sldMk cId="1742251924" sldId="361"/>
        </pc:sldMkLst>
      </pc:sldChg>
      <pc:sldChg chg="addSp delSp modSp new mod modNotesTx">
        <pc:chgData name="Meryl Bowen" userId="0e33c516-b54b-4571-b07e-cdbdabee1070" providerId="ADAL" clId="{80E08486-62D8-45DC-A52C-29B8D4463995}" dt="2022-01-11T06:46:39.956" v="275" actId="20577"/>
        <pc:sldMkLst>
          <pc:docMk/>
          <pc:sldMk cId="1075374489" sldId="370"/>
        </pc:sldMkLst>
        <pc:spChg chg="mod">
          <ac:chgData name="Meryl Bowen" userId="0e33c516-b54b-4571-b07e-cdbdabee1070" providerId="ADAL" clId="{80E08486-62D8-45DC-A52C-29B8D4463995}" dt="2022-01-11T06:40:42.150" v="121" actId="20577"/>
          <ac:spMkLst>
            <pc:docMk/>
            <pc:sldMk cId="1075374489" sldId="370"/>
            <ac:spMk id="2" creationId="{6E0099B3-202B-4EF4-B4FB-1C924534EE4E}"/>
          </ac:spMkLst>
        </pc:spChg>
        <pc:spChg chg="del">
          <ac:chgData name="Meryl Bowen" userId="0e33c516-b54b-4571-b07e-cdbdabee1070" providerId="ADAL" clId="{80E08486-62D8-45DC-A52C-29B8D4463995}" dt="2022-01-11T06:34:22.382" v="54" actId="478"/>
          <ac:spMkLst>
            <pc:docMk/>
            <pc:sldMk cId="1075374489" sldId="370"/>
            <ac:spMk id="3" creationId="{9D5992C5-9957-42BC-A2B1-DBA3E71E9127}"/>
          </ac:spMkLst>
        </pc:spChg>
        <pc:spChg chg="del">
          <ac:chgData name="Meryl Bowen" userId="0e33c516-b54b-4571-b07e-cdbdabee1070" providerId="ADAL" clId="{80E08486-62D8-45DC-A52C-29B8D4463995}" dt="2022-01-11T06:34:24.771" v="55" actId="478"/>
          <ac:spMkLst>
            <pc:docMk/>
            <pc:sldMk cId="1075374489" sldId="370"/>
            <ac:spMk id="4" creationId="{B751ED93-25A7-4BA4-8B35-19E867E670A8}"/>
          </ac:spMkLst>
        </pc:spChg>
        <pc:spChg chg="add mod">
          <ac:chgData name="Meryl Bowen" userId="0e33c516-b54b-4571-b07e-cdbdabee1070" providerId="ADAL" clId="{80E08486-62D8-45DC-A52C-29B8D4463995}" dt="2022-01-11T06:43:44.094" v="164" actId="20577"/>
          <ac:spMkLst>
            <pc:docMk/>
            <pc:sldMk cId="1075374489" sldId="370"/>
            <ac:spMk id="5" creationId="{85B3EC2B-07C1-49EC-8BA6-5313936E64F3}"/>
          </ac:spMkLst>
        </pc:spChg>
      </pc:sldChg>
      <pc:sldChg chg="addSp delSp modSp new mod modNotesTx">
        <pc:chgData name="Meryl Bowen" userId="0e33c516-b54b-4571-b07e-cdbdabee1070" providerId="ADAL" clId="{80E08486-62D8-45DC-A52C-29B8D4463995}" dt="2022-01-11T06:44:54.845" v="168"/>
        <pc:sldMkLst>
          <pc:docMk/>
          <pc:sldMk cId="3339377128" sldId="371"/>
        </pc:sldMkLst>
        <pc:spChg chg="mod">
          <ac:chgData name="Meryl Bowen" userId="0e33c516-b54b-4571-b07e-cdbdabee1070" providerId="ADAL" clId="{80E08486-62D8-45DC-A52C-29B8D4463995}" dt="2022-01-11T06:41:18.244" v="155" actId="27636"/>
          <ac:spMkLst>
            <pc:docMk/>
            <pc:sldMk cId="3339377128" sldId="371"/>
            <ac:spMk id="2" creationId="{42A5142D-0CF9-4A38-98B1-2562EDD56BB6}"/>
          </ac:spMkLst>
        </pc:spChg>
        <pc:spChg chg="del">
          <ac:chgData name="Meryl Bowen" userId="0e33c516-b54b-4571-b07e-cdbdabee1070" providerId="ADAL" clId="{80E08486-62D8-45DC-A52C-29B8D4463995}" dt="2022-01-11T06:40:17.180" v="102" actId="478"/>
          <ac:spMkLst>
            <pc:docMk/>
            <pc:sldMk cId="3339377128" sldId="371"/>
            <ac:spMk id="3" creationId="{5E057B6E-31B5-4E05-B3BB-E301859CC91E}"/>
          </ac:spMkLst>
        </pc:spChg>
        <pc:spChg chg="del">
          <ac:chgData name="Meryl Bowen" userId="0e33c516-b54b-4571-b07e-cdbdabee1070" providerId="ADAL" clId="{80E08486-62D8-45DC-A52C-29B8D4463995}" dt="2022-01-11T06:40:22.679" v="103" actId="478"/>
          <ac:spMkLst>
            <pc:docMk/>
            <pc:sldMk cId="3339377128" sldId="371"/>
            <ac:spMk id="4" creationId="{A9EE9626-B6A6-4B83-8744-20E4091699BB}"/>
          </ac:spMkLst>
        </pc:spChg>
        <pc:spChg chg="add mod">
          <ac:chgData name="Meryl Bowen" userId="0e33c516-b54b-4571-b07e-cdbdabee1070" providerId="ADAL" clId="{80E08486-62D8-45DC-A52C-29B8D4463995}" dt="2022-01-11T06:44:33.034" v="167" actId="20577"/>
          <ac:spMkLst>
            <pc:docMk/>
            <pc:sldMk cId="3339377128" sldId="371"/>
            <ac:spMk id="5" creationId="{70C352F7-BECF-4952-8F79-294C07D65168}"/>
          </ac:spMkLst>
        </pc:spChg>
      </pc:sldChg>
    </pc:docChg>
  </pc:docChgLst>
  <pc:docChgLst>
    <pc:chgData name="Meryl Bowen" userId="0e33c516-b54b-4571-b07e-cdbdabee1070" providerId="ADAL" clId="{A757065C-77E4-4FE4-B7F6-B50343A2784F}"/>
    <pc:docChg chg="undo custSel addSld modSld sldOrd">
      <pc:chgData name="Meryl Bowen" userId="0e33c516-b54b-4571-b07e-cdbdabee1070" providerId="ADAL" clId="{A757065C-77E4-4FE4-B7F6-B50343A2784F}" dt="2022-01-10T09:27:33.131" v="1695" actId="20577"/>
      <pc:docMkLst>
        <pc:docMk/>
      </pc:docMkLst>
      <pc:sldChg chg="modNotesTx">
        <pc:chgData name="Meryl Bowen" userId="0e33c516-b54b-4571-b07e-cdbdabee1070" providerId="ADAL" clId="{A757065C-77E4-4FE4-B7F6-B50343A2784F}" dt="2022-01-08T13:36:51.085" v="2"/>
        <pc:sldMkLst>
          <pc:docMk/>
          <pc:sldMk cId="1586651283" sldId="347"/>
        </pc:sldMkLst>
      </pc:sldChg>
      <pc:sldChg chg="modNotesTx">
        <pc:chgData name="Meryl Bowen" userId="0e33c516-b54b-4571-b07e-cdbdabee1070" providerId="ADAL" clId="{A757065C-77E4-4FE4-B7F6-B50343A2784F}" dt="2022-01-09T11:06:17.701" v="1089" actId="20577"/>
        <pc:sldMkLst>
          <pc:docMk/>
          <pc:sldMk cId="2356757841" sldId="349"/>
        </pc:sldMkLst>
      </pc:sldChg>
      <pc:sldChg chg="modNotesTx">
        <pc:chgData name="Meryl Bowen" userId="0e33c516-b54b-4571-b07e-cdbdabee1070" providerId="ADAL" clId="{A757065C-77E4-4FE4-B7F6-B50343A2784F}" dt="2022-01-08T15:14:06.139" v="706"/>
        <pc:sldMkLst>
          <pc:docMk/>
          <pc:sldMk cId="1702250868" sldId="351"/>
        </pc:sldMkLst>
      </pc:sldChg>
      <pc:sldChg chg="modSp mod modNotesTx">
        <pc:chgData name="Meryl Bowen" userId="0e33c516-b54b-4571-b07e-cdbdabee1070" providerId="ADAL" clId="{A757065C-77E4-4FE4-B7F6-B50343A2784F}" dt="2022-01-09T11:16:53.722" v="1181"/>
        <pc:sldMkLst>
          <pc:docMk/>
          <pc:sldMk cId="446877131" sldId="353"/>
        </pc:sldMkLst>
        <pc:spChg chg="mod">
          <ac:chgData name="Meryl Bowen" userId="0e33c516-b54b-4571-b07e-cdbdabee1070" providerId="ADAL" clId="{A757065C-77E4-4FE4-B7F6-B50343A2784F}" dt="2022-01-09T11:15:50.032" v="1137" actId="20577"/>
          <ac:spMkLst>
            <pc:docMk/>
            <pc:sldMk cId="446877131" sldId="353"/>
            <ac:spMk id="3" creationId="{00000000-0000-0000-0000-000000000000}"/>
          </ac:spMkLst>
        </pc:spChg>
        <pc:spChg chg="mod">
          <ac:chgData name="Meryl Bowen" userId="0e33c516-b54b-4571-b07e-cdbdabee1070" providerId="ADAL" clId="{A757065C-77E4-4FE4-B7F6-B50343A2784F}" dt="2022-01-09T11:16:32.384" v="1180" actId="255"/>
          <ac:spMkLst>
            <pc:docMk/>
            <pc:sldMk cId="446877131" sldId="353"/>
            <ac:spMk id="4" creationId="{00000000-0000-0000-0000-000000000000}"/>
          </ac:spMkLst>
        </pc:spChg>
      </pc:sldChg>
      <pc:sldChg chg="modNotesTx">
        <pc:chgData name="Meryl Bowen" userId="0e33c516-b54b-4571-b07e-cdbdabee1070" providerId="ADAL" clId="{A757065C-77E4-4FE4-B7F6-B50343A2784F}" dt="2022-01-09T12:26:12.777" v="1300" actId="20577"/>
        <pc:sldMkLst>
          <pc:docMk/>
          <pc:sldMk cId="3238349896" sldId="355"/>
        </pc:sldMkLst>
      </pc:sldChg>
      <pc:sldChg chg="modNotesTx">
        <pc:chgData name="Meryl Bowen" userId="0e33c516-b54b-4571-b07e-cdbdabee1070" providerId="ADAL" clId="{A757065C-77E4-4FE4-B7F6-B50343A2784F}" dt="2022-01-09T11:04:33.069" v="1066" actId="20577"/>
        <pc:sldMkLst>
          <pc:docMk/>
          <pc:sldMk cId="1742251924" sldId="361"/>
        </pc:sldMkLst>
      </pc:sldChg>
      <pc:sldChg chg="addSp delSp modSp new mod ord modNotesTx">
        <pc:chgData name="Meryl Bowen" userId="0e33c516-b54b-4571-b07e-cdbdabee1070" providerId="ADAL" clId="{A757065C-77E4-4FE4-B7F6-B50343A2784F}" dt="2022-01-10T09:27:33.131" v="1695" actId="20577"/>
        <pc:sldMkLst>
          <pc:docMk/>
          <pc:sldMk cId="2150323610" sldId="362"/>
        </pc:sldMkLst>
        <pc:spChg chg="del">
          <ac:chgData name="Meryl Bowen" userId="0e33c516-b54b-4571-b07e-cdbdabee1070" providerId="ADAL" clId="{A757065C-77E4-4FE4-B7F6-B50343A2784F}" dt="2022-01-08T15:06:57.360" v="668" actId="478"/>
          <ac:spMkLst>
            <pc:docMk/>
            <pc:sldMk cId="2150323610" sldId="362"/>
            <ac:spMk id="2" creationId="{576D6A9A-9173-4FC8-930C-BE94C3523C0B}"/>
          </ac:spMkLst>
        </pc:spChg>
        <pc:spChg chg="del">
          <ac:chgData name="Meryl Bowen" userId="0e33c516-b54b-4571-b07e-cdbdabee1070" providerId="ADAL" clId="{A757065C-77E4-4FE4-B7F6-B50343A2784F}" dt="2022-01-08T14:59:01.376" v="4" actId="478"/>
          <ac:spMkLst>
            <pc:docMk/>
            <pc:sldMk cId="2150323610" sldId="362"/>
            <ac:spMk id="3" creationId="{D636ADAA-A43A-4850-9AF5-7EFED40680E8}"/>
          </ac:spMkLst>
        </pc:spChg>
        <pc:spChg chg="del">
          <ac:chgData name="Meryl Bowen" userId="0e33c516-b54b-4571-b07e-cdbdabee1070" providerId="ADAL" clId="{A757065C-77E4-4FE4-B7F6-B50343A2784F}" dt="2022-01-08T14:59:04.521" v="5" actId="478"/>
          <ac:spMkLst>
            <pc:docMk/>
            <pc:sldMk cId="2150323610" sldId="362"/>
            <ac:spMk id="4" creationId="{6C99BA73-A76D-430D-AE1A-6BD30DECE812}"/>
          </ac:spMkLst>
        </pc:spChg>
        <pc:spChg chg="add del">
          <ac:chgData name="Meryl Bowen" userId="0e33c516-b54b-4571-b07e-cdbdabee1070" providerId="ADAL" clId="{A757065C-77E4-4FE4-B7F6-B50343A2784F}" dt="2022-01-08T15:07:00.230" v="669" actId="478"/>
          <ac:spMkLst>
            <pc:docMk/>
            <pc:sldMk cId="2150323610" sldId="362"/>
            <ac:spMk id="6" creationId="{1EC77568-0612-4322-9BB7-319748553D94}"/>
          </ac:spMkLst>
        </pc:spChg>
        <pc:spChg chg="add del">
          <ac:chgData name="Meryl Bowen" userId="0e33c516-b54b-4571-b07e-cdbdabee1070" providerId="ADAL" clId="{A757065C-77E4-4FE4-B7F6-B50343A2784F}" dt="2022-01-08T15:07:05.207" v="671" actId="478"/>
          <ac:spMkLst>
            <pc:docMk/>
            <pc:sldMk cId="2150323610" sldId="362"/>
            <ac:spMk id="8" creationId="{38378EE9-D58E-44E1-9989-2739CA17D84A}"/>
          </ac:spMkLst>
        </pc:spChg>
        <pc:picChg chg="add mod modCrop">
          <ac:chgData name="Meryl Bowen" userId="0e33c516-b54b-4571-b07e-cdbdabee1070" providerId="ADAL" clId="{A757065C-77E4-4FE4-B7F6-B50343A2784F}" dt="2022-01-08T15:07:35.698" v="676" actId="14100"/>
          <ac:picMkLst>
            <pc:docMk/>
            <pc:sldMk cId="2150323610" sldId="362"/>
            <ac:picMk id="10" creationId="{BAC5E9C0-D513-4FAE-8A45-54F23ED2FD33}"/>
          </ac:picMkLst>
        </pc:picChg>
      </pc:sldChg>
      <pc:sldChg chg="addSp delSp modSp new mod ord modNotesTx">
        <pc:chgData name="Meryl Bowen" userId="0e33c516-b54b-4571-b07e-cdbdabee1070" providerId="ADAL" clId="{A757065C-77E4-4FE4-B7F6-B50343A2784F}" dt="2022-01-09T12:24:08.368" v="1197"/>
        <pc:sldMkLst>
          <pc:docMk/>
          <pc:sldMk cId="228345983" sldId="363"/>
        </pc:sldMkLst>
        <pc:spChg chg="del mod">
          <ac:chgData name="Meryl Bowen" userId="0e33c516-b54b-4571-b07e-cdbdabee1070" providerId="ADAL" clId="{A757065C-77E4-4FE4-B7F6-B50343A2784F}" dt="2022-01-08T15:00:48.711" v="14" actId="478"/>
          <ac:spMkLst>
            <pc:docMk/>
            <pc:sldMk cId="228345983" sldId="363"/>
            <ac:spMk id="2" creationId="{5DCB43A9-AFD0-4870-A73D-1E366883F354}"/>
          </ac:spMkLst>
        </pc:spChg>
        <pc:spChg chg="del">
          <ac:chgData name="Meryl Bowen" userId="0e33c516-b54b-4571-b07e-cdbdabee1070" providerId="ADAL" clId="{A757065C-77E4-4FE4-B7F6-B50343A2784F}" dt="2022-01-08T15:00:24.492" v="8" actId="478"/>
          <ac:spMkLst>
            <pc:docMk/>
            <pc:sldMk cId="228345983" sldId="363"/>
            <ac:spMk id="3" creationId="{9655108C-A039-42CF-B7FD-D12B56C9A9DE}"/>
          </ac:spMkLst>
        </pc:spChg>
        <pc:spChg chg="del">
          <ac:chgData name="Meryl Bowen" userId="0e33c516-b54b-4571-b07e-cdbdabee1070" providerId="ADAL" clId="{A757065C-77E4-4FE4-B7F6-B50343A2784F}" dt="2022-01-08T15:00:27.307" v="9" actId="478"/>
          <ac:spMkLst>
            <pc:docMk/>
            <pc:sldMk cId="228345983" sldId="363"/>
            <ac:spMk id="4" creationId="{A640B7DA-FF3B-49F8-A137-8A7C6AEBE58A}"/>
          </ac:spMkLst>
        </pc:spChg>
        <pc:picChg chg="add mod modCrop">
          <ac:chgData name="Meryl Bowen" userId="0e33c516-b54b-4571-b07e-cdbdabee1070" providerId="ADAL" clId="{A757065C-77E4-4FE4-B7F6-B50343A2784F}" dt="2022-01-08T15:00:54.246" v="16" actId="1076"/>
          <ac:picMkLst>
            <pc:docMk/>
            <pc:sldMk cId="228345983" sldId="363"/>
            <ac:picMk id="6" creationId="{78931A93-E96E-46ED-A68E-9160E8D91790}"/>
          </ac:picMkLst>
        </pc:picChg>
      </pc:sldChg>
      <pc:sldChg chg="addSp delSp modSp new mod ord modNotesTx">
        <pc:chgData name="Meryl Bowen" userId="0e33c516-b54b-4571-b07e-cdbdabee1070" providerId="ADAL" clId="{A757065C-77E4-4FE4-B7F6-B50343A2784F}" dt="2022-01-09T12:23:40.936" v="1187"/>
        <pc:sldMkLst>
          <pc:docMk/>
          <pc:sldMk cId="3394317445" sldId="364"/>
        </pc:sldMkLst>
        <pc:spChg chg="del mod">
          <ac:chgData name="Meryl Bowen" userId="0e33c516-b54b-4571-b07e-cdbdabee1070" providerId="ADAL" clId="{A757065C-77E4-4FE4-B7F6-B50343A2784F}" dt="2022-01-08T15:05:08.071" v="653" actId="478"/>
          <ac:spMkLst>
            <pc:docMk/>
            <pc:sldMk cId="3394317445" sldId="364"/>
            <ac:spMk id="2" creationId="{6C36F19D-AB05-459F-AAF5-4EF6D355CF8F}"/>
          </ac:spMkLst>
        </pc:spChg>
        <pc:spChg chg="del">
          <ac:chgData name="Meryl Bowen" userId="0e33c516-b54b-4571-b07e-cdbdabee1070" providerId="ADAL" clId="{A757065C-77E4-4FE4-B7F6-B50343A2784F}" dt="2022-01-08T15:05:05.818" v="651" actId="478"/>
          <ac:spMkLst>
            <pc:docMk/>
            <pc:sldMk cId="3394317445" sldId="364"/>
            <ac:spMk id="3" creationId="{5B24AA16-C0EA-4FA7-B3A4-43F60F9E857B}"/>
          </ac:spMkLst>
        </pc:spChg>
        <pc:spChg chg="del">
          <ac:chgData name="Meryl Bowen" userId="0e33c516-b54b-4571-b07e-cdbdabee1070" providerId="ADAL" clId="{A757065C-77E4-4FE4-B7F6-B50343A2784F}" dt="2022-01-08T15:05:11.548" v="654" actId="478"/>
          <ac:spMkLst>
            <pc:docMk/>
            <pc:sldMk cId="3394317445" sldId="364"/>
            <ac:spMk id="4" creationId="{DD22A322-520B-49F2-AF64-AF198F0FF169}"/>
          </ac:spMkLst>
        </pc:spChg>
        <pc:picChg chg="add mod modCrop">
          <ac:chgData name="Meryl Bowen" userId="0e33c516-b54b-4571-b07e-cdbdabee1070" providerId="ADAL" clId="{A757065C-77E4-4FE4-B7F6-B50343A2784F}" dt="2022-01-08T15:05:35.392" v="660" actId="14100"/>
          <ac:picMkLst>
            <pc:docMk/>
            <pc:sldMk cId="3394317445" sldId="364"/>
            <ac:picMk id="6" creationId="{FC602640-EB30-4C08-9BF6-88E1F89CE24D}"/>
          </ac:picMkLst>
        </pc:picChg>
      </pc:sldChg>
      <pc:sldChg chg="addSp delSp modSp new mod ord modNotesTx">
        <pc:chgData name="Meryl Bowen" userId="0e33c516-b54b-4571-b07e-cdbdabee1070" providerId="ADAL" clId="{A757065C-77E4-4FE4-B7F6-B50343A2784F}" dt="2022-01-09T12:29:20.542" v="1305"/>
        <pc:sldMkLst>
          <pc:docMk/>
          <pc:sldMk cId="3786765817" sldId="365"/>
        </pc:sldMkLst>
        <pc:spChg chg="del mod">
          <ac:chgData name="Meryl Bowen" userId="0e33c516-b54b-4571-b07e-cdbdabee1070" providerId="ADAL" clId="{A757065C-77E4-4FE4-B7F6-B50343A2784F}" dt="2022-01-08T15:09:08.732" v="680" actId="478"/>
          <ac:spMkLst>
            <pc:docMk/>
            <pc:sldMk cId="3786765817" sldId="365"/>
            <ac:spMk id="2" creationId="{9FD62FDF-DDB7-46AB-AF45-A73C766673E9}"/>
          </ac:spMkLst>
        </pc:spChg>
        <pc:spChg chg="del">
          <ac:chgData name="Meryl Bowen" userId="0e33c516-b54b-4571-b07e-cdbdabee1070" providerId="ADAL" clId="{A757065C-77E4-4FE4-B7F6-B50343A2784F}" dt="2022-01-08T15:09:06.972" v="678" actId="478"/>
          <ac:spMkLst>
            <pc:docMk/>
            <pc:sldMk cId="3786765817" sldId="365"/>
            <ac:spMk id="3" creationId="{2B5B2F53-E630-47B1-83F7-E60F75ECFC7A}"/>
          </ac:spMkLst>
        </pc:spChg>
        <pc:spChg chg="del">
          <ac:chgData name="Meryl Bowen" userId="0e33c516-b54b-4571-b07e-cdbdabee1070" providerId="ADAL" clId="{A757065C-77E4-4FE4-B7F6-B50343A2784F}" dt="2022-01-08T15:09:29.973" v="685" actId="478"/>
          <ac:spMkLst>
            <pc:docMk/>
            <pc:sldMk cId="3786765817" sldId="365"/>
            <ac:spMk id="4" creationId="{A54832F3-F813-4C11-ADE1-CAC8DC407AD3}"/>
          </ac:spMkLst>
        </pc:spChg>
        <pc:picChg chg="add del mod modCrop">
          <ac:chgData name="Meryl Bowen" userId="0e33c516-b54b-4571-b07e-cdbdabee1070" providerId="ADAL" clId="{A757065C-77E4-4FE4-B7F6-B50343A2784F}" dt="2022-01-08T15:10:07.349" v="686" actId="478"/>
          <ac:picMkLst>
            <pc:docMk/>
            <pc:sldMk cId="3786765817" sldId="365"/>
            <ac:picMk id="6" creationId="{43C47F1F-14F8-432A-97E9-7337B1E79433}"/>
          </ac:picMkLst>
        </pc:picChg>
        <pc:picChg chg="add mod modCrop">
          <ac:chgData name="Meryl Bowen" userId="0e33c516-b54b-4571-b07e-cdbdabee1070" providerId="ADAL" clId="{A757065C-77E4-4FE4-B7F6-B50343A2784F}" dt="2022-01-08T15:10:59.029" v="693" actId="1076"/>
          <ac:picMkLst>
            <pc:docMk/>
            <pc:sldMk cId="3786765817" sldId="365"/>
            <ac:picMk id="8" creationId="{A2597882-07FF-406F-B5EB-31D0122D908D}"/>
          </ac:picMkLst>
        </pc:picChg>
      </pc:sldChg>
      <pc:sldChg chg="addSp delSp modSp new mod ord">
        <pc:chgData name="Meryl Bowen" userId="0e33c516-b54b-4571-b07e-cdbdabee1070" providerId="ADAL" clId="{A757065C-77E4-4FE4-B7F6-B50343A2784F}" dt="2022-01-09T11:02:11.300" v="780"/>
        <pc:sldMkLst>
          <pc:docMk/>
          <pc:sldMk cId="4134577902" sldId="366"/>
        </pc:sldMkLst>
        <pc:spChg chg="del mod">
          <ac:chgData name="Meryl Bowen" userId="0e33c516-b54b-4571-b07e-cdbdabee1070" providerId="ADAL" clId="{A757065C-77E4-4FE4-B7F6-B50343A2784F}" dt="2022-01-08T15:11:14.615" v="698" actId="478"/>
          <ac:spMkLst>
            <pc:docMk/>
            <pc:sldMk cId="4134577902" sldId="366"/>
            <ac:spMk id="2" creationId="{4B5ACDB9-5A03-438F-80A0-751E1256D62A}"/>
          </ac:spMkLst>
        </pc:spChg>
        <pc:spChg chg="del">
          <ac:chgData name="Meryl Bowen" userId="0e33c516-b54b-4571-b07e-cdbdabee1070" providerId="ADAL" clId="{A757065C-77E4-4FE4-B7F6-B50343A2784F}" dt="2022-01-08T15:11:09.995" v="695" actId="478"/>
          <ac:spMkLst>
            <pc:docMk/>
            <pc:sldMk cId="4134577902" sldId="366"/>
            <ac:spMk id="3" creationId="{078605BB-A00D-4993-B0D9-8CA3032B8168}"/>
          </ac:spMkLst>
        </pc:spChg>
        <pc:spChg chg="del">
          <ac:chgData name="Meryl Bowen" userId="0e33c516-b54b-4571-b07e-cdbdabee1070" providerId="ADAL" clId="{A757065C-77E4-4FE4-B7F6-B50343A2784F}" dt="2022-01-08T15:11:12.505" v="696" actId="478"/>
          <ac:spMkLst>
            <pc:docMk/>
            <pc:sldMk cId="4134577902" sldId="366"/>
            <ac:spMk id="4" creationId="{6B13EB34-9BAC-4C06-9622-C432C9AE0CD5}"/>
          </ac:spMkLst>
        </pc:spChg>
        <pc:picChg chg="add mod modCrop">
          <ac:chgData name="Meryl Bowen" userId="0e33c516-b54b-4571-b07e-cdbdabee1070" providerId="ADAL" clId="{A757065C-77E4-4FE4-B7F6-B50343A2784F}" dt="2022-01-08T15:11:44.839" v="703" actId="1076"/>
          <ac:picMkLst>
            <pc:docMk/>
            <pc:sldMk cId="4134577902" sldId="366"/>
            <ac:picMk id="6" creationId="{80A0DF50-8469-4DD1-A8B8-25463D414299}"/>
          </ac:picMkLst>
        </pc:picChg>
      </pc:sldChg>
      <pc:sldChg chg="addSp delSp modSp new mod modNotesTx">
        <pc:chgData name="Meryl Bowen" userId="0e33c516-b54b-4571-b07e-cdbdabee1070" providerId="ADAL" clId="{A757065C-77E4-4FE4-B7F6-B50343A2784F}" dt="2022-01-08T15:21:22.381" v="744" actId="14100"/>
        <pc:sldMkLst>
          <pc:docMk/>
          <pc:sldMk cId="603052532" sldId="367"/>
        </pc:sldMkLst>
        <pc:spChg chg="del mod">
          <ac:chgData name="Meryl Bowen" userId="0e33c516-b54b-4571-b07e-cdbdabee1070" providerId="ADAL" clId="{A757065C-77E4-4FE4-B7F6-B50343A2784F}" dt="2022-01-08T15:17:33.675" v="711" actId="478"/>
          <ac:spMkLst>
            <pc:docMk/>
            <pc:sldMk cId="603052532" sldId="367"/>
            <ac:spMk id="2" creationId="{4D20AD03-AE58-416A-B822-6E699637FFCB}"/>
          </ac:spMkLst>
        </pc:spChg>
        <pc:spChg chg="del">
          <ac:chgData name="Meryl Bowen" userId="0e33c516-b54b-4571-b07e-cdbdabee1070" providerId="ADAL" clId="{A757065C-77E4-4FE4-B7F6-B50343A2784F}" dt="2022-01-08T15:17:28.528" v="708" actId="478"/>
          <ac:spMkLst>
            <pc:docMk/>
            <pc:sldMk cId="603052532" sldId="367"/>
            <ac:spMk id="3" creationId="{C2D562ED-B63D-4C56-8B1B-FE376BFF7986}"/>
          </ac:spMkLst>
        </pc:spChg>
        <pc:spChg chg="del">
          <ac:chgData name="Meryl Bowen" userId="0e33c516-b54b-4571-b07e-cdbdabee1070" providerId="ADAL" clId="{A757065C-77E4-4FE4-B7F6-B50343A2784F}" dt="2022-01-08T15:17:30.984" v="709" actId="478"/>
          <ac:spMkLst>
            <pc:docMk/>
            <pc:sldMk cId="603052532" sldId="367"/>
            <ac:spMk id="4" creationId="{85815528-ED70-4312-8F0A-7AAEBB482D99}"/>
          </ac:spMkLst>
        </pc:spChg>
        <pc:spChg chg="add mod">
          <ac:chgData name="Meryl Bowen" userId="0e33c516-b54b-4571-b07e-cdbdabee1070" providerId="ADAL" clId="{A757065C-77E4-4FE4-B7F6-B50343A2784F}" dt="2022-01-08T15:21:18.582" v="742" actId="1076"/>
          <ac:spMkLst>
            <pc:docMk/>
            <pc:sldMk cId="603052532" sldId="367"/>
            <ac:spMk id="8" creationId="{E999B73A-0019-48B5-8E1A-3943A51A82A9}"/>
          </ac:spMkLst>
        </pc:spChg>
        <pc:picChg chg="add mod modCrop">
          <ac:chgData name="Meryl Bowen" userId="0e33c516-b54b-4571-b07e-cdbdabee1070" providerId="ADAL" clId="{A757065C-77E4-4FE4-B7F6-B50343A2784F}" dt="2022-01-08T15:21:22.381" v="744" actId="14100"/>
          <ac:picMkLst>
            <pc:docMk/>
            <pc:sldMk cId="603052532" sldId="367"/>
            <ac:picMk id="6" creationId="{1BD305EF-5776-487D-B2C9-E56E54BE2834}"/>
          </ac:picMkLst>
        </pc:picChg>
      </pc:sldChg>
      <pc:sldChg chg="addSp delSp modSp new mod">
        <pc:chgData name="Meryl Bowen" userId="0e33c516-b54b-4571-b07e-cdbdabee1070" providerId="ADAL" clId="{A757065C-77E4-4FE4-B7F6-B50343A2784F}" dt="2022-01-08T15:18:57.579" v="730" actId="1076"/>
        <pc:sldMkLst>
          <pc:docMk/>
          <pc:sldMk cId="2715509249" sldId="368"/>
        </pc:sldMkLst>
        <pc:spChg chg="del mod">
          <ac:chgData name="Meryl Bowen" userId="0e33c516-b54b-4571-b07e-cdbdabee1070" providerId="ADAL" clId="{A757065C-77E4-4FE4-B7F6-B50343A2784F}" dt="2022-01-08T15:18:16.373" v="723" actId="478"/>
          <ac:spMkLst>
            <pc:docMk/>
            <pc:sldMk cId="2715509249" sldId="368"/>
            <ac:spMk id="2" creationId="{D3250C2F-5332-49BA-B4BE-439A965D3EE5}"/>
          </ac:spMkLst>
        </pc:spChg>
        <pc:spChg chg="del">
          <ac:chgData name="Meryl Bowen" userId="0e33c516-b54b-4571-b07e-cdbdabee1070" providerId="ADAL" clId="{A757065C-77E4-4FE4-B7F6-B50343A2784F}" dt="2022-01-08T15:18:12.247" v="720" actId="478"/>
          <ac:spMkLst>
            <pc:docMk/>
            <pc:sldMk cId="2715509249" sldId="368"/>
            <ac:spMk id="3" creationId="{1884E5FB-C552-4951-8A40-33D4E90B0B00}"/>
          </ac:spMkLst>
        </pc:spChg>
        <pc:spChg chg="del">
          <ac:chgData name="Meryl Bowen" userId="0e33c516-b54b-4571-b07e-cdbdabee1070" providerId="ADAL" clId="{A757065C-77E4-4FE4-B7F6-B50343A2784F}" dt="2022-01-08T15:18:14.367" v="721" actId="478"/>
          <ac:spMkLst>
            <pc:docMk/>
            <pc:sldMk cId="2715509249" sldId="368"/>
            <ac:spMk id="4" creationId="{88DB19D5-E126-42D5-9156-99909F814660}"/>
          </ac:spMkLst>
        </pc:spChg>
        <pc:picChg chg="add mod modCrop">
          <ac:chgData name="Meryl Bowen" userId="0e33c516-b54b-4571-b07e-cdbdabee1070" providerId="ADAL" clId="{A757065C-77E4-4FE4-B7F6-B50343A2784F}" dt="2022-01-08T15:18:57.579" v="730" actId="1076"/>
          <ac:picMkLst>
            <pc:docMk/>
            <pc:sldMk cId="2715509249" sldId="368"/>
            <ac:picMk id="6" creationId="{6ADAA6C1-A938-49CB-88B9-BE9FFEC3DBCC}"/>
          </ac:picMkLst>
        </pc:picChg>
      </pc:sldChg>
      <pc:sldChg chg="addSp delSp modSp new mod">
        <pc:chgData name="Meryl Bowen" userId="0e33c516-b54b-4571-b07e-cdbdabee1070" providerId="ADAL" clId="{A757065C-77E4-4FE4-B7F6-B50343A2784F}" dt="2022-01-09T11:01:49.928" v="772" actId="14100"/>
        <pc:sldMkLst>
          <pc:docMk/>
          <pc:sldMk cId="244686450" sldId="369"/>
        </pc:sldMkLst>
        <pc:spChg chg="del">
          <ac:chgData name="Meryl Bowen" userId="0e33c516-b54b-4571-b07e-cdbdabee1070" providerId="ADAL" clId="{A757065C-77E4-4FE4-B7F6-B50343A2784F}" dt="2022-01-09T11:01:22.929" v="764" actId="478"/>
          <ac:spMkLst>
            <pc:docMk/>
            <pc:sldMk cId="244686450" sldId="369"/>
            <ac:spMk id="2" creationId="{F5CC21E8-BE1B-4B3D-8948-A256658A3B30}"/>
          </ac:spMkLst>
        </pc:spChg>
        <pc:spChg chg="del">
          <ac:chgData name="Meryl Bowen" userId="0e33c516-b54b-4571-b07e-cdbdabee1070" providerId="ADAL" clId="{A757065C-77E4-4FE4-B7F6-B50343A2784F}" dt="2022-01-09T11:01:24.836" v="765" actId="478"/>
          <ac:spMkLst>
            <pc:docMk/>
            <pc:sldMk cId="244686450" sldId="369"/>
            <ac:spMk id="3" creationId="{7CAC801A-E732-43B3-BC0D-9F0843B042C5}"/>
          </ac:spMkLst>
        </pc:spChg>
        <pc:spChg chg="del">
          <ac:chgData name="Meryl Bowen" userId="0e33c516-b54b-4571-b07e-cdbdabee1070" providerId="ADAL" clId="{A757065C-77E4-4FE4-B7F6-B50343A2784F}" dt="2022-01-09T11:01:26.675" v="766" actId="478"/>
          <ac:spMkLst>
            <pc:docMk/>
            <pc:sldMk cId="244686450" sldId="369"/>
            <ac:spMk id="4" creationId="{3B20EBAE-59FB-4F47-828C-E0A1CCE19864}"/>
          </ac:spMkLst>
        </pc:spChg>
        <pc:picChg chg="add mod modCrop">
          <ac:chgData name="Meryl Bowen" userId="0e33c516-b54b-4571-b07e-cdbdabee1070" providerId="ADAL" clId="{A757065C-77E4-4FE4-B7F6-B50343A2784F}" dt="2022-01-09T11:01:49.928" v="772" actId="14100"/>
          <ac:picMkLst>
            <pc:docMk/>
            <pc:sldMk cId="244686450" sldId="369"/>
            <ac:picMk id="6" creationId="{C18A4F50-18A6-4497-944A-B52F1A28E88C}"/>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1/11/2022</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1/11/2022</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file:///C:\Users\m.bowen\OneDrive%20-%20University%20of%20Wales%20Trinity%20Saint%20David\Desktop\Adnoddau%20Chwaraeon%20Cymru\Dance%20-%20KS2\Welsh\why-teach-dance.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file:///C:\Users\m.bowen\OneDrive%20-%20University%20of%20Wales%20Trinity%20Saint%20David\Desktop\Adnoddau%20Chwaraeon%20Cymru\Dance%20-%20KS2\English\intro-to-pess\why-teach-dance.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file:///C:\Users\m.bowen\AppData\Local\Temp\Temp1_welshdmscards.zip\1_ms_crazycapers_w.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file:///C:\Users\m.bowen\OneDrive%20-%20University%20of%20Wales%20Trinity%20Saint%20David\Desktop\Adnoddau%20Chwaraeon%20Cymru\Dragon%20Multi-Skills%20-%20KS2\English\A4%20Full%20Multi%20Skills%20Cards%20Eng\1_ms_crazycapers.pdf"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file:///C:\Users\m.bowen\OneDrive%20-%20University%20of%20Wales%20Trinity%20Saint%20David\Desktop\Adnoddau%20Chwaraeon%20Cymru\Dragon%20Sports%20Specific\Dragon%20Sport%20Football%20Part%201.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05168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Darllenwch y dudalen ar wefan Chwaraeon Cymru.  Os oes un elfen o lythrennedd corfforol ar goll, ni fydd y dysgwyr yn meddu ar lythrennedd corfforol; h.y. Rhaid cael sgiliau corfforol, hyder, cymhelliant, gwybodaeth a dealltwriaeth er mwyn ennyn llythrennedd corfforol.</a:t>
            </a:r>
          </a:p>
          <a:p>
            <a:endParaRPr lang="cy-GB" dirty="0"/>
          </a:p>
          <a:p>
            <a:r>
              <a:rPr lang="en-GB" dirty="0"/>
              <a:t>Within education, work in the physical domain has, similarly, been ascribed a secondary status, being justified principally as useful a vehicle to maintain bodily fitness and to provide respite of the mental faculties so that they can function more effectively. In addition, physical education has been identified as a subject area that can develop social skills, promote moral education, and foster characteristics such as loyalty and perseverance. This role as a “second-order” subject serving other areas of the curriculum sends out a clear message regarding the low respect in which our embodied dimension is held. As explained in the first article of this special issue, Physical Literacy From Philosophy to Practice (Pot et al., 2018), this attitude is a direct result of the presumption of dualism, in the context of which the embodied dimension has little intrinsic value.</a:t>
            </a:r>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2826011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sz="1200" b="0" i="0" kern="1200" dirty="0">
                <a:solidFill>
                  <a:schemeClr val="tx1"/>
                </a:solidFill>
                <a:effectLst/>
                <a:latin typeface="+mn-lt"/>
                <a:ea typeface="+mn-ea"/>
                <a:cs typeface="+mn-cs"/>
              </a:rPr>
              <a:t>Whitehead, M. E. (2013). What is physical literacy and how does it impact on physical education? In S. Capel, &amp; M. Whitehead (Eds.), Debates in Physical Education (pp. 37-52). Abingdon, Oxford: Routledge.</a:t>
            </a:r>
            <a:endParaRPr lang="en-GB" baseline="0" dirty="0"/>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3971596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24888411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why-teach-dance.pdf</a:t>
            </a:r>
            <a:endParaRPr lang="en-GB" dirty="0"/>
          </a:p>
          <a:p>
            <a:endParaRPr lang="en-GB" dirty="0"/>
          </a:p>
          <a:p>
            <a:r>
              <a:rPr lang="en-GB" dirty="0" err="1"/>
              <a:t>Yna</a:t>
            </a:r>
            <a:r>
              <a:rPr lang="en-GB" dirty="0"/>
              <a:t> </a:t>
            </a:r>
            <a:r>
              <a:rPr lang="en-GB" dirty="0" err="1"/>
              <a:t>manteisio</a:t>
            </a:r>
            <a:r>
              <a:rPr lang="en-GB" dirty="0"/>
              <a:t> </a:t>
            </a:r>
            <a:r>
              <a:rPr lang="en-GB" dirty="0" err="1"/>
              <a:t>ar</a:t>
            </a:r>
            <a:r>
              <a:rPr lang="en-GB" dirty="0"/>
              <a:t> y </a:t>
            </a:r>
            <a:r>
              <a:rPr lang="en-GB" dirty="0" err="1"/>
              <a:t>cyfle</a:t>
            </a:r>
            <a:r>
              <a:rPr lang="en-GB" dirty="0"/>
              <a:t> </a:t>
            </a:r>
            <a:r>
              <a:rPr lang="en-GB" dirty="0" err="1"/>
              <a:t>i</a:t>
            </a:r>
            <a:r>
              <a:rPr lang="en-GB" dirty="0"/>
              <a:t> </a:t>
            </a:r>
            <a:r>
              <a:rPr lang="en-GB" dirty="0" err="1"/>
              <a:t>addysgu</a:t>
            </a:r>
            <a:r>
              <a:rPr lang="en-GB" dirty="0"/>
              <a:t> </a:t>
            </a:r>
            <a:r>
              <a:rPr lang="en-GB" dirty="0" err="1"/>
              <a:t>sesiwn</a:t>
            </a:r>
            <a:r>
              <a:rPr lang="en-GB" dirty="0"/>
              <a:t> </a:t>
            </a:r>
            <a:r>
              <a:rPr lang="en-GB" dirty="0" err="1"/>
              <a:t>ddawns</a:t>
            </a:r>
            <a:r>
              <a:rPr lang="en-GB" dirty="0"/>
              <a:t> </a:t>
            </a:r>
            <a:r>
              <a:rPr lang="en-GB" dirty="0" err="1"/>
              <a:t>I’r</a:t>
            </a:r>
            <a:r>
              <a:rPr lang="en-GB" dirty="0"/>
              <a:t> </a:t>
            </a:r>
            <a:r>
              <a:rPr lang="en-GB" dirty="0" err="1"/>
              <a:t>darpar</a:t>
            </a:r>
            <a:r>
              <a:rPr lang="en-GB" dirty="0"/>
              <a:t> </a:t>
            </a:r>
            <a:r>
              <a:rPr lang="en-GB" dirty="0" err="1"/>
              <a:t>athrawon</a:t>
            </a:r>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10457251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why-teach-dance.pdf</a:t>
            </a:r>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8</a:t>
            </a:fld>
            <a:endParaRPr lang="en-US"/>
          </a:p>
        </p:txBody>
      </p:sp>
    </p:spTree>
    <p:extLst>
      <p:ext uri="{BB962C8B-B14F-4D97-AF65-F5344CB8AC3E}">
        <p14:creationId xmlns:p14="http://schemas.microsoft.com/office/powerpoint/2010/main" val="32279772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today’s activity</a:t>
            </a:r>
            <a:r>
              <a:rPr lang="en-GB" baseline="0" dirty="0"/>
              <a:t> -  keep Idris in mind to see if you can see any potential opportunities to capitalise upon, for his wider educational benefit. </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26707839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10</a:t>
            </a:fld>
            <a:endParaRPr lang="en-US"/>
          </a:p>
        </p:txBody>
      </p:sp>
    </p:spTree>
    <p:extLst>
      <p:ext uri="{BB962C8B-B14F-4D97-AF65-F5344CB8AC3E}">
        <p14:creationId xmlns:p14="http://schemas.microsoft.com/office/powerpoint/2010/main" val="3636263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1_ms_crazycapers_w.pdf</a:t>
            </a:r>
            <a:endParaRPr lang="en-GB" dirty="0"/>
          </a:p>
          <a:p>
            <a:endParaRPr lang="en-GB" dirty="0"/>
          </a:p>
          <a:p>
            <a:endParaRPr lang="en-GB" dirty="0"/>
          </a:p>
          <a:p>
            <a:r>
              <a:rPr lang="cy-GB" dirty="0"/>
              <a:t>Gall y weithgaredd yma gael ei addasu ar gyfer pob camp.  Gan bod Idris wrth ei fodd gyda chwaraeon, oes modd ei addasu er mwyn cyflwyno llythrennedd a rhifedd?  Ewch i barau a cheisio addasu’r weithgaredd.</a:t>
            </a:r>
          </a:p>
          <a:p>
            <a:endParaRPr lang="cy-GB" dirty="0"/>
          </a:p>
          <a:p>
            <a:r>
              <a:rPr lang="cy-GB" dirty="0"/>
              <a:t>Mae modd gosod llythrennau yn y canol er mwyn cyfansoddi gair, neu eiriau thema yn y canol ac yna cyfansoddi brawddeg.</a:t>
            </a:r>
          </a:p>
          <a:p>
            <a:endParaRPr lang="cy-GB" dirty="0"/>
          </a:p>
          <a:p>
            <a:r>
              <a:rPr lang="cy-GB" dirty="0"/>
              <a:t>O ran rhifedd, gellir rhoi rhifau yn y canol a symbolau’r 4 gweithred, er mwyn i’r dysgwyr greu brawddeg mathemategol.  Neu dau grŵp i gasglu eilrifau a’r ddau grŵp arall i gasglu odrifau, neu luosrifau.</a:t>
            </a:r>
            <a:endParaRPr lang="en-GB" dirty="0"/>
          </a:p>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36604151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hlinkClick r:id="rId3"/>
              </a:rPr>
              <a:t>1_ms_crazycapers.pdf</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This activity can be easily adapted to include literacy and numeracy tasks too.  You could include letter to collect from the middle, to build words, or thematic words to build sentences.</a:t>
            </a: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Also used with numeracy. The middle to contain numbers and symbols, for the learners to create a number sentence, choose between collecting odd and even </a:t>
            </a:r>
            <a:r>
              <a:rPr lang="en-GB"/>
              <a:t>numbers etc</a:t>
            </a:r>
            <a:endParaRPr lang="en-GB" dirty="0"/>
          </a:p>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14</a:t>
            </a:fld>
            <a:endParaRPr lang="en-US"/>
          </a:p>
        </p:txBody>
      </p:sp>
    </p:spTree>
    <p:extLst>
      <p:ext uri="{BB962C8B-B14F-4D97-AF65-F5344CB8AC3E}">
        <p14:creationId xmlns:p14="http://schemas.microsoft.com/office/powerpoint/2010/main" val="6090867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16</a:t>
            </a:fld>
            <a:endParaRPr lang="en-US"/>
          </a:p>
        </p:txBody>
      </p:sp>
    </p:spTree>
    <p:extLst>
      <p:ext uri="{BB962C8B-B14F-4D97-AF65-F5344CB8AC3E}">
        <p14:creationId xmlns:p14="http://schemas.microsoft.com/office/powerpoint/2010/main" val="28706576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Dragon Sport Football Part 1.pdf</a:t>
            </a:r>
            <a:endParaRPr lang="en-GB" dirty="0"/>
          </a:p>
          <a:p>
            <a:endParaRPr lang="en-GB" dirty="0"/>
          </a:p>
          <a:p>
            <a:r>
              <a:rPr lang="cy-GB" dirty="0"/>
              <a:t>Gall y weithgaredd yma gael ei addasu ar gyfer pob camp.  Gan bod Idris wrth ei fodd gyda chwaraeon, oes modd ei addasu er mwyn cyflwyno llythrennedd a rhifedd?  Ewch i barau a cheisio addasu’r weithgaredd.</a:t>
            </a:r>
          </a:p>
          <a:p>
            <a:endParaRPr lang="cy-GB" dirty="0"/>
          </a:p>
          <a:p>
            <a:r>
              <a:rPr lang="cy-GB" dirty="0"/>
              <a:t>Mae modd gosod llythrennau yn y canol er mwyn cyfansoddi gair, neu eiriau thema yn y canol ac yna cyfansoddi brawddeg.</a:t>
            </a:r>
          </a:p>
          <a:p>
            <a:endParaRPr lang="cy-GB" dirty="0"/>
          </a:p>
          <a:p>
            <a:r>
              <a:rPr lang="cy-GB" dirty="0"/>
              <a:t>O ran rhifedd, gellir rhoi rhifau yn y canol a symbolau’r 4 gweithred, er mwyn i’r dysgwyr greu brawddeg mathemategol.  Neu dau grŵp i gasglu eilrifau a’r ddau grŵp arall i gasglu odrifau, neu luosrifau.</a:t>
            </a:r>
            <a:endParaRPr lang="en-GB" dirty="0"/>
          </a:p>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17</a:t>
            </a:fld>
            <a:endParaRPr lang="en-US"/>
          </a:p>
        </p:txBody>
      </p:sp>
    </p:spTree>
    <p:extLst>
      <p:ext uri="{BB962C8B-B14F-4D97-AF65-F5344CB8AC3E}">
        <p14:creationId xmlns:p14="http://schemas.microsoft.com/office/powerpoint/2010/main" val="137722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11/01/2022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11/01/2022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11/01/2022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11/01/2022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chwaraeon.cymru/cynnwys/llythrennedd-corfforol/"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www.sport.wales/content-vault/physical-literacy/"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Proffil%20Idris.docx"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Profile%20of%20Idris.docx"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uowtsd-my.sharepoint.com/:f:/g/personal/m_bowen_uwtsd_ac_uk/EjY1_UPbyAVLg-kgvA8d0FMBTiFD6R9Vl5hCKBbBUNkxtg?e=roP4hu"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37667" y="4402667"/>
            <a:ext cx="184666" cy="369332"/>
          </a:xfrm>
          <a:prstGeom prst="rect">
            <a:avLst/>
          </a:prstGeom>
          <a:noFill/>
        </p:spPr>
        <p:txBody>
          <a:bodyPr wrap="none" rtlCol="0">
            <a:spAutoFit/>
          </a:bodyPr>
          <a:lstStyle/>
          <a:p>
            <a:endParaRPr lang="en-US"/>
          </a:p>
        </p:txBody>
      </p:sp>
      <p:sp>
        <p:nvSpPr>
          <p:cNvPr id="2" name="Title 1"/>
          <p:cNvSpPr>
            <a:spLocks noGrp="1"/>
          </p:cNvSpPr>
          <p:nvPr>
            <p:ph type="ctrTitle"/>
          </p:nvPr>
        </p:nvSpPr>
        <p:spPr>
          <a:xfrm>
            <a:off x="685800" y="1608118"/>
            <a:ext cx="7772400" cy="1470025"/>
          </a:xfrm>
        </p:spPr>
        <p:txBody>
          <a:bodyPr>
            <a:normAutofit fontScale="90000"/>
          </a:bodyPr>
          <a:lstStyle/>
          <a:p>
            <a:r>
              <a:rPr lang="en-GB" dirty="0"/>
              <a:t>ECAD5007</a:t>
            </a:r>
            <a:br>
              <a:rPr lang="en-GB" dirty="0"/>
            </a:br>
            <a:r>
              <a:rPr lang="en-GB" dirty="0"/>
              <a:t>The learner: Who am I teaching?</a:t>
            </a:r>
            <a:br>
              <a:rPr lang="en-GB" dirty="0"/>
            </a:br>
            <a:r>
              <a:rPr lang="en-GB" dirty="0"/>
              <a:t>Y </a:t>
            </a:r>
            <a:r>
              <a:rPr lang="en-GB" dirty="0" err="1"/>
              <a:t>dysgwr</a:t>
            </a:r>
            <a:r>
              <a:rPr lang="en-GB" dirty="0"/>
              <a:t>: </a:t>
            </a:r>
            <a:r>
              <a:rPr lang="en-GB" dirty="0" err="1"/>
              <a:t>Pwy</a:t>
            </a:r>
            <a:r>
              <a:rPr lang="en-GB" dirty="0"/>
              <a:t> </a:t>
            </a:r>
            <a:r>
              <a:rPr lang="en-GB" dirty="0" err="1"/>
              <a:t>ydwi’n</a:t>
            </a:r>
            <a:r>
              <a:rPr lang="en-GB" dirty="0"/>
              <a:t> </a:t>
            </a:r>
            <a:r>
              <a:rPr lang="en-GB" dirty="0" err="1"/>
              <a:t>ei</a:t>
            </a:r>
            <a:r>
              <a:rPr lang="en-GB" dirty="0"/>
              <a:t> </a:t>
            </a:r>
            <a:r>
              <a:rPr lang="en-GB" dirty="0" err="1"/>
              <a:t>addysgu</a:t>
            </a:r>
            <a:r>
              <a:rPr lang="en-GB" dirty="0"/>
              <a:t>?</a:t>
            </a:r>
          </a:p>
        </p:txBody>
      </p:sp>
      <p:sp>
        <p:nvSpPr>
          <p:cNvPr id="3" name="Subtitle 2"/>
          <p:cNvSpPr>
            <a:spLocks noGrp="1"/>
          </p:cNvSpPr>
          <p:nvPr>
            <p:ph type="subTitle" idx="1"/>
          </p:nvPr>
        </p:nvSpPr>
        <p:spPr>
          <a:xfrm>
            <a:off x="1459006" y="4036359"/>
            <a:ext cx="6400800" cy="1752600"/>
          </a:xfrm>
        </p:spPr>
        <p:txBody>
          <a:bodyPr>
            <a:normAutofit fontScale="85000" lnSpcReduction="10000"/>
          </a:bodyPr>
          <a:lstStyle/>
          <a:p>
            <a:r>
              <a:rPr lang="en-GB" dirty="0"/>
              <a:t>Philosophical and motivational approaches /</a:t>
            </a:r>
            <a:r>
              <a:rPr lang="en-GB" dirty="0" err="1"/>
              <a:t>Athroniaethau</a:t>
            </a:r>
            <a:r>
              <a:rPr lang="en-GB" dirty="0"/>
              <a:t> a </a:t>
            </a:r>
            <a:r>
              <a:rPr lang="en-GB" dirty="0" err="1"/>
              <a:t>dulliau</a:t>
            </a:r>
            <a:r>
              <a:rPr lang="en-GB" dirty="0"/>
              <a:t> </a:t>
            </a:r>
            <a:r>
              <a:rPr lang="en-GB" dirty="0" err="1"/>
              <a:t>i</a:t>
            </a:r>
            <a:r>
              <a:rPr lang="en-GB" dirty="0"/>
              <a:t> </a:t>
            </a:r>
            <a:r>
              <a:rPr lang="en-GB" dirty="0" err="1"/>
              <a:t>hybu</a:t>
            </a:r>
            <a:r>
              <a:rPr lang="en-GB" dirty="0"/>
              <a:t> </a:t>
            </a:r>
            <a:r>
              <a:rPr lang="en-GB" dirty="0" err="1"/>
              <a:t>chymhelliant</a:t>
            </a:r>
            <a:endParaRPr lang="en-GB" dirty="0"/>
          </a:p>
          <a:p>
            <a:endParaRPr lang="en-GB" dirty="0"/>
          </a:p>
          <a:p>
            <a:r>
              <a:rPr lang="en-GB" dirty="0"/>
              <a:t>Meryl Bowen</a:t>
            </a:r>
          </a:p>
        </p:txBody>
      </p:sp>
    </p:spTree>
    <p:extLst>
      <p:ext uri="{BB962C8B-B14F-4D97-AF65-F5344CB8AC3E}">
        <p14:creationId xmlns:p14="http://schemas.microsoft.com/office/powerpoint/2010/main" val="1868327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 Outcomes</a:t>
            </a:r>
          </a:p>
        </p:txBody>
      </p:sp>
      <p:sp>
        <p:nvSpPr>
          <p:cNvPr id="5" name="Content Placeholder 4"/>
          <p:cNvSpPr>
            <a:spLocks noGrp="1"/>
          </p:cNvSpPr>
          <p:nvPr>
            <p:ph sz="half" idx="1"/>
          </p:nvPr>
        </p:nvSpPr>
        <p:spPr>
          <a:xfrm>
            <a:off x="457200" y="1326357"/>
            <a:ext cx="4038600" cy="4525963"/>
          </a:xfrm>
        </p:spPr>
        <p:txBody>
          <a:bodyPr>
            <a:normAutofit lnSpcReduction="10000"/>
          </a:bodyPr>
          <a:lstStyle/>
          <a:p>
            <a:r>
              <a:rPr lang="en-GB" dirty="0"/>
              <a:t>O ran </a:t>
            </a:r>
            <a:r>
              <a:rPr lang="en-GB" dirty="0" err="1"/>
              <a:t>datblygiad</a:t>
            </a:r>
            <a:r>
              <a:rPr lang="en-GB" dirty="0"/>
              <a:t> y </a:t>
            </a:r>
            <a:r>
              <a:rPr lang="en-GB" dirty="0" err="1"/>
              <a:t>dysgwr</a:t>
            </a:r>
            <a:r>
              <a:rPr lang="en-GB" dirty="0"/>
              <a:t> </a:t>
            </a:r>
            <a:r>
              <a:rPr lang="en-GB" dirty="0" err="1"/>
              <a:t>yn</a:t>
            </a:r>
            <a:r>
              <a:rPr lang="en-GB" dirty="0"/>
              <a:t> </a:t>
            </a:r>
            <a:r>
              <a:rPr lang="en-GB" dirty="0" err="1"/>
              <a:t>gorfforol</a:t>
            </a:r>
            <a:r>
              <a:rPr lang="en-GB" dirty="0"/>
              <a:t> ac </a:t>
            </a:r>
            <a:r>
              <a:rPr lang="en-GB" dirty="0" err="1"/>
              <a:t>yn</a:t>
            </a:r>
            <a:r>
              <a:rPr lang="en-GB" dirty="0"/>
              <a:t> </a:t>
            </a:r>
            <a:r>
              <a:rPr lang="en-GB" dirty="0" err="1"/>
              <a:t>ehangach</a:t>
            </a:r>
            <a:r>
              <a:rPr lang="en-GB" dirty="0"/>
              <a:t>, </a:t>
            </a:r>
            <a:r>
              <a:rPr lang="en-GB" dirty="0" err="1"/>
              <a:t>i</a:t>
            </a:r>
            <a:r>
              <a:rPr lang="en-GB" dirty="0"/>
              <a:t> </a:t>
            </a:r>
            <a:r>
              <a:rPr lang="en-GB" dirty="0" err="1"/>
              <a:t>ystyried</a:t>
            </a:r>
            <a:r>
              <a:rPr lang="en-GB" dirty="0"/>
              <a:t> </a:t>
            </a:r>
            <a:r>
              <a:rPr lang="en-GB" dirty="0" err="1"/>
              <a:t>ymhellach</a:t>
            </a:r>
            <a:r>
              <a:rPr lang="en-GB" dirty="0"/>
              <a:t>, </a:t>
            </a:r>
            <a:r>
              <a:rPr lang="en-GB" dirty="0" err="1"/>
              <a:t>perthnasedd</a:t>
            </a:r>
            <a:r>
              <a:rPr lang="en-GB" dirty="0"/>
              <a:t> </a:t>
            </a:r>
            <a:r>
              <a:rPr lang="en-GB" dirty="0" err="1"/>
              <a:t>fframweithiau</a:t>
            </a:r>
            <a:r>
              <a:rPr lang="en-GB" dirty="0"/>
              <a:t> </a:t>
            </a:r>
            <a:r>
              <a:rPr lang="en-GB" dirty="0" err="1"/>
              <a:t>damcaniaethol</a:t>
            </a:r>
            <a:r>
              <a:rPr lang="en-GB" dirty="0"/>
              <a:t>.</a:t>
            </a:r>
          </a:p>
          <a:p>
            <a:pPr marL="0" indent="0">
              <a:buNone/>
            </a:pPr>
            <a:endParaRPr lang="en-GB" dirty="0"/>
          </a:p>
          <a:p>
            <a:r>
              <a:rPr lang="en-GB" dirty="0"/>
              <a:t>I </a:t>
            </a:r>
            <a:r>
              <a:rPr lang="en-GB" dirty="0" err="1"/>
              <a:t>ystyried</a:t>
            </a:r>
            <a:r>
              <a:rPr lang="en-GB" dirty="0"/>
              <a:t> </a:t>
            </a:r>
            <a:r>
              <a:rPr lang="en-GB" dirty="0" err="1"/>
              <a:t>cysylltiadau</a:t>
            </a:r>
            <a:r>
              <a:rPr lang="en-GB" dirty="0"/>
              <a:t> at </a:t>
            </a:r>
            <a:r>
              <a:rPr lang="en-GB" dirty="0" err="1"/>
              <a:t>yr</a:t>
            </a:r>
            <a:r>
              <a:rPr lang="en-GB" dirty="0"/>
              <a:t> </a:t>
            </a:r>
            <a:r>
              <a:rPr lang="en-GB" dirty="0" err="1"/>
              <a:t>aseiniad</a:t>
            </a:r>
            <a:r>
              <a:rPr lang="en-GB" dirty="0"/>
              <a:t> </a:t>
            </a:r>
            <a:r>
              <a:rPr lang="en-GB" dirty="0" err="1"/>
              <a:t>ar</a:t>
            </a:r>
            <a:r>
              <a:rPr lang="en-GB" dirty="0"/>
              <a:t> </a:t>
            </a:r>
            <a:r>
              <a:rPr lang="en-GB" dirty="0" err="1"/>
              <a:t>gyfer</a:t>
            </a:r>
            <a:r>
              <a:rPr lang="en-GB" dirty="0"/>
              <a:t> y </a:t>
            </a:r>
            <a:r>
              <a:rPr lang="en-GB" dirty="0" err="1"/>
              <a:t>modiwl</a:t>
            </a:r>
            <a:r>
              <a:rPr lang="en-GB" dirty="0"/>
              <a:t>.</a:t>
            </a:r>
          </a:p>
        </p:txBody>
      </p:sp>
      <p:sp>
        <p:nvSpPr>
          <p:cNvPr id="6" name="Content Placeholder 5"/>
          <p:cNvSpPr>
            <a:spLocks noGrp="1"/>
          </p:cNvSpPr>
          <p:nvPr>
            <p:ph sz="half" idx="2"/>
          </p:nvPr>
        </p:nvSpPr>
        <p:spPr>
          <a:xfrm>
            <a:off x="4648200" y="1246632"/>
            <a:ext cx="4038600" cy="4525963"/>
          </a:xfrm>
        </p:spPr>
        <p:txBody>
          <a:bodyPr>
            <a:normAutofit lnSpcReduction="10000"/>
          </a:bodyPr>
          <a:lstStyle/>
          <a:p>
            <a:r>
              <a:rPr lang="en-GB" dirty="0"/>
              <a:t>To further consider the relevance of theoretical frameworks in the learners physical and wider development.</a:t>
            </a:r>
          </a:p>
          <a:p>
            <a:pPr marL="0" indent="0">
              <a:buNone/>
            </a:pPr>
            <a:endParaRPr lang="en-GB" dirty="0"/>
          </a:p>
          <a:p>
            <a:pPr marL="0" indent="0">
              <a:buNone/>
            </a:pPr>
            <a:endParaRPr lang="en-GB" dirty="0"/>
          </a:p>
          <a:p>
            <a:r>
              <a:rPr lang="en-GB" dirty="0"/>
              <a:t>To consider links to the module assignment. </a:t>
            </a:r>
          </a:p>
        </p:txBody>
      </p:sp>
    </p:spTree>
    <p:extLst>
      <p:ext uri="{BB962C8B-B14F-4D97-AF65-F5344CB8AC3E}">
        <p14:creationId xmlns:p14="http://schemas.microsoft.com/office/powerpoint/2010/main" val="2601652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Llythrennedd</a:t>
            </a:r>
            <a:r>
              <a:rPr lang="en-GB" dirty="0"/>
              <a:t> </a:t>
            </a:r>
            <a:r>
              <a:rPr lang="en-GB" dirty="0" err="1"/>
              <a:t>Corfforol</a:t>
            </a:r>
            <a:r>
              <a:rPr lang="en-GB" dirty="0"/>
              <a:t>/ </a:t>
            </a:r>
            <a:br>
              <a:rPr lang="en-GB" dirty="0"/>
            </a:br>
            <a:r>
              <a:rPr lang="en-GB" dirty="0"/>
              <a:t>Physical Literacy </a:t>
            </a:r>
          </a:p>
        </p:txBody>
      </p:sp>
      <p:sp>
        <p:nvSpPr>
          <p:cNvPr id="3" name="Content Placeholder 2"/>
          <p:cNvSpPr>
            <a:spLocks noGrp="1"/>
          </p:cNvSpPr>
          <p:nvPr>
            <p:ph sz="half" idx="1"/>
          </p:nvPr>
        </p:nvSpPr>
        <p:spPr>
          <a:xfrm>
            <a:off x="410135" y="1532965"/>
            <a:ext cx="4038600" cy="4840941"/>
          </a:xfrm>
        </p:spPr>
        <p:txBody>
          <a:bodyPr>
            <a:normAutofit fontScale="77500" lnSpcReduction="20000"/>
          </a:bodyPr>
          <a:lstStyle/>
          <a:p>
            <a:pPr marL="0" indent="0">
              <a:buNone/>
            </a:pPr>
            <a:r>
              <a:rPr lang="en-GB" dirty="0">
                <a:hlinkClick r:id="rId3"/>
              </a:rPr>
              <a:t>Y </a:t>
            </a:r>
            <a:r>
              <a:rPr lang="en-GB" dirty="0" err="1">
                <a:hlinkClick r:id="rId3"/>
              </a:rPr>
              <a:t>sgiliau</a:t>
            </a:r>
            <a:r>
              <a:rPr lang="en-GB" dirty="0">
                <a:hlinkClick r:id="rId3"/>
              </a:rPr>
              <a:t> </a:t>
            </a:r>
            <a:r>
              <a:rPr lang="en-GB" dirty="0" err="1">
                <a:hlinkClick r:id="rId3"/>
              </a:rPr>
              <a:t>ar</a:t>
            </a:r>
            <a:r>
              <a:rPr lang="en-GB" dirty="0">
                <a:hlinkClick r:id="rId3"/>
              </a:rPr>
              <a:t> </a:t>
            </a:r>
            <a:r>
              <a:rPr lang="en-GB" dirty="0" err="1">
                <a:hlinkClick r:id="rId3"/>
              </a:rPr>
              <a:t>gyfer</a:t>
            </a:r>
            <a:r>
              <a:rPr lang="en-GB" dirty="0">
                <a:hlinkClick r:id="rId3"/>
              </a:rPr>
              <a:t> </a:t>
            </a:r>
            <a:r>
              <a:rPr lang="en-GB" dirty="0" err="1">
                <a:hlinkClick r:id="rId3"/>
              </a:rPr>
              <a:t>chwaraeon</a:t>
            </a:r>
            <a:r>
              <a:rPr lang="en-GB" dirty="0">
                <a:hlinkClick r:id="rId3"/>
              </a:rPr>
              <a:t>. | </a:t>
            </a:r>
            <a:r>
              <a:rPr lang="en-GB" dirty="0" err="1">
                <a:hlinkClick r:id="rId3"/>
              </a:rPr>
              <a:t>Chwaraeon</a:t>
            </a:r>
            <a:r>
              <a:rPr lang="en-GB" dirty="0">
                <a:hlinkClick r:id="rId3"/>
              </a:rPr>
              <a:t> Cymru</a:t>
            </a:r>
            <a:endParaRPr lang="en-GB" dirty="0"/>
          </a:p>
          <a:p>
            <a:pPr marL="0" indent="0">
              <a:buNone/>
            </a:pPr>
            <a:endParaRPr lang="en-GB" dirty="0"/>
          </a:p>
          <a:p>
            <a:pPr algn="l"/>
            <a:r>
              <a:rPr lang="en-GB" b="0" i="0" dirty="0" err="1">
                <a:solidFill>
                  <a:srgbClr val="000000"/>
                </a:solidFill>
                <a:effectLst/>
                <a:latin typeface="objektiv-mk1"/>
              </a:rPr>
              <a:t>Sgiliau</a:t>
            </a:r>
            <a:r>
              <a:rPr lang="en-GB" b="0" i="0" dirty="0">
                <a:solidFill>
                  <a:srgbClr val="000000"/>
                </a:solidFill>
                <a:effectLst/>
                <a:latin typeface="objektiv-mk1"/>
              </a:rPr>
              <a:t> </a:t>
            </a:r>
            <a:r>
              <a:rPr lang="en-GB" b="0" i="0" dirty="0" err="1">
                <a:solidFill>
                  <a:srgbClr val="000000"/>
                </a:solidFill>
                <a:effectLst/>
                <a:latin typeface="objektiv-mk1"/>
              </a:rPr>
              <a:t>Corfforol</a:t>
            </a:r>
            <a:r>
              <a:rPr lang="en-GB" b="0" i="0" dirty="0">
                <a:solidFill>
                  <a:srgbClr val="000000"/>
                </a:solidFill>
                <a:effectLst/>
                <a:latin typeface="objektiv-mk1"/>
              </a:rPr>
              <a:t> + </a:t>
            </a:r>
            <a:r>
              <a:rPr lang="en-GB" b="0" i="0" dirty="0" err="1">
                <a:solidFill>
                  <a:srgbClr val="000000"/>
                </a:solidFill>
                <a:effectLst/>
                <a:latin typeface="objektiv-mk1"/>
              </a:rPr>
              <a:t>Hyder</a:t>
            </a:r>
            <a:r>
              <a:rPr lang="en-GB" b="0" i="0" dirty="0">
                <a:solidFill>
                  <a:srgbClr val="000000"/>
                </a:solidFill>
                <a:effectLst/>
                <a:latin typeface="objektiv-mk1"/>
              </a:rPr>
              <a:t> + </a:t>
            </a:r>
            <a:r>
              <a:rPr lang="en-GB" b="0" i="0" dirty="0" err="1">
                <a:solidFill>
                  <a:srgbClr val="000000"/>
                </a:solidFill>
                <a:effectLst/>
                <a:latin typeface="objektiv-mk1"/>
              </a:rPr>
              <a:t>Cymhelliant</a:t>
            </a:r>
            <a:r>
              <a:rPr lang="en-GB" b="0" i="0" dirty="0">
                <a:solidFill>
                  <a:srgbClr val="000000"/>
                </a:solidFill>
                <a:effectLst/>
                <a:latin typeface="objektiv-mk1"/>
              </a:rPr>
              <a:t> + </a:t>
            </a:r>
            <a:r>
              <a:rPr lang="en-GB" b="0" i="0" dirty="0" err="1">
                <a:solidFill>
                  <a:srgbClr val="000000"/>
                </a:solidFill>
                <a:effectLst/>
                <a:latin typeface="objektiv-mk1"/>
              </a:rPr>
              <a:t>Gwybodaeth</a:t>
            </a:r>
            <a:r>
              <a:rPr lang="en-GB" b="0" i="0" dirty="0">
                <a:solidFill>
                  <a:srgbClr val="000000"/>
                </a:solidFill>
                <a:effectLst/>
                <a:latin typeface="objektiv-mk1"/>
              </a:rPr>
              <a:t> + </a:t>
            </a:r>
            <a:r>
              <a:rPr lang="en-GB" b="0" i="0" dirty="0" err="1">
                <a:solidFill>
                  <a:srgbClr val="000000"/>
                </a:solidFill>
                <a:effectLst/>
                <a:latin typeface="objektiv-mk1"/>
              </a:rPr>
              <a:t>Dealltwriaeth</a:t>
            </a:r>
            <a:r>
              <a:rPr lang="en-GB" b="0" i="0" dirty="0">
                <a:solidFill>
                  <a:srgbClr val="000000"/>
                </a:solidFill>
                <a:effectLst/>
                <a:latin typeface="objektiv-mk1"/>
              </a:rPr>
              <a:t> = </a:t>
            </a:r>
            <a:r>
              <a:rPr lang="en-GB" b="0" i="0" dirty="0" err="1">
                <a:solidFill>
                  <a:srgbClr val="000000"/>
                </a:solidFill>
                <a:effectLst/>
                <a:latin typeface="objektiv-mk1"/>
              </a:rPr>
              <a:t>Llythrennedd</a:t>
            </a:r>
            <a:r>
              <a:rPr lang="en-GB" b="0" i="0" dirty="0">
                <a:solidFill>
                  <a:srgbClr val="000000"/>
                </a:solidFill>
                <a:effectLst/>
                <a:latin typeface="objektiv-mk1"/>
              </a:rPr>
              <a:t> </a:t>
            </a:r>
            <a:r>
              <a:rPr lang="en-GB" b="0" i="0" dirty="0" err="1">
                <a:solidFill>
                  <a:srgbClr val="000000"/>
                </a:solidFill>
                <a:effectLst/>
                <a:latin typeface="objektiv-mk1"/>
              </a:rPr>
              <a:t>Corfforol</a:t>
            </a:r>
            <a:r>
              <a:rPr lang="en-GB" b="0" i="0" dirty="0">
                <a:solidFill>
                  <a:srgbClr val="000000"/>
                </a:solidFill>
                <a:effectLst/>
                <a:latin typeface="objektiv-mk1"/>
              </a:rPr>
              <a:t> </a:t>
            </a:r>
          </a:p>
          <a:p>
            <a:pPr algn="l"/>
            <a:r>
              <a:rPr lang="en-GB" b="0" i="0" dirty="0" err="1">
                <a:solidFill>
                  <a:srgbClr val="000000"/>
                </a:solidFill>
                <a:effectLst/>
                <a:latin typeface="objektiv-mk1"/>
              </a:rPr>
              <a:t>Gyda’r</a:t>
            </a:r>
            <a:r>
              <a:rPr lang="en-GB" b="0" i="0" dirty="0">
                <a:solidFill>
                  <a:srgbClr val="000000"/>
                </a:solidFill>
                <a:effectLst/>
                <a:latin typeface="objektiv-mk1"/>
              </a:rPr>
              <a:t> </a:t>
            </a:r>
            <a:r>
              <a:rPr lang="en-GB" b="0" i="0" dirty="0" err="1">
                <a:solidFill>
                  <a:srgbClr val="000000"/>
                </a:solidFill>
                <a:effectLst/>
                <a:latin typeface="objektiv-mk1"/>
              </a:rPr>
              <a:t>elfennau</a:t>
            </a:r>
            <a:r>
              <a:rPr lang="en-GB" b="0" i="0" dirty="0">
                <a:solidFill>
                  <a:srgbClr val="000000"/>
                </a:solidFill>
                <a:effectLst/>
                <a:latin typeface="objektiv-mk1"/>
              </a:rPr>
              <a:t> </a:t>
            </a:r>
            <a:r>
              <a:rPr lang="en-GB" b="0" i="0" dirty="0" err="1">
                <a:solidFill>
                  <a:srgbClr val="000000"/>
                </a:solidFill>
                <a:effectLst/>
                <a:latin typeface="objektiv-mk1"/>
              </a:rPr>
              <a:t>yma</a:t>
            </a:r>
            <a:r>
              <a:rPr lang="en-GB" b="0" i="0" dirty="0">
                <a:solidFill>
                  <a:srgbClr val="000000"/>
                </a:solidFill>
                <a:effectLst/>
                <a:latin typeface="objektiv-mk1"/>
              </a:rPr>
              <a:t> </a:t>
            </a:r>
            <a:r>
              <a:rPr lang="en-GB" b="0" i="0" dirty="0" err="1">
                <a:solidFill>
                  <a:srgbClr val="000000"/>
                </a:solidFill>
                <a:effectLst/>
                <a:latin typeface="objektiv-mk1"/>
              </a:rPr>
              <a:t>mae</a:t>
            </a:r>
            <a:r>
              <a:rPr lang="en-GB" b="0" i="0" dirty="0">
                <a:solidFill>
                  <a:srgbClr val="000000"/>
                </a:solidFill>
                <a:effectLst/>
                <a:latin typeface="objektiv-mk1"/>
              </a:rPr>
              <a:t> person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fwy</a:t>
            </a:r>
            <a:r>
              <a:rPr lang="en-GB" b="0" i="0" dirty="0">
                <a:solidFill>
                  <a:srgbClr val="000000"/>
                </a:solidFill>
                <a:effectLst/>
                <a:latin typeface="objektiv-mk1"/>
              </a:rPr>
              <a:t> </a:t>
            </a:r>
            <a:r>
              <a:rPr lang="en-GB" b="0" i="0" dirty="0" err="1">
                <a:solidFill>
                  <a:srgbClr val="000000"/>
                </a:solidFill>
                <a:effectLst/>
                <a:latin typeface="objektiv-mk1"/>
              </a:rPr>
              <a:t>tebygol</a:t>
            </a:r>
            <a:r>
              <a:rPr lang="en-GB" b="0" i="0" dirty="0">
                <a:solidFill>
                  <a:srgbClr val="000000"/>
                </a:solidFill>
                <a:effectLst/>
                <a:latin typeface="objektiv-mk1"/>
              </a:rPr>
              <a:t> o </a:t>
            </a:r>
            <a:r>
              <a:rPr lang="en-GB" b="0" i="0" dirty="0" err="1">
                <a:solidFill>
                  <a:srgbClr val="000000"/>
                </a:solidFill>
                <a:effectLst/>
                <a:latin typeface="objektiv-mk1"/>
              </a:rPr>
              <a:t>fod</a:t>
            </a:r>
            <a:r>
              <a:rPr lang="en-GB" b="0" i="0" dirty="0">
                <a:solidFill>
                  <a:srgbClr val="000000"/>
                </a:solidFill>
                <a:effectLst/>
                <a:latin typeface="objektiv-mk1"/>
              </a:rPr>
              <a:t>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llythrennog</a:t>
            </a:r>
            <a:r>
              <a:rPr lang="en-GB" b="0" i="0" dirty="0">
                <a:solidFill>
                  <a:srgbClr val="000000"/>
                </a:solidFill>
                <a:effectLst/>
                <a:latin typeface="objektiv-mk1"/>
              </a:rPr>
              <a:t>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gorfforol</a:t>
            </a:r>
            <a:r>
              <a:rPr lang="en-GB" b="0" i="0" dirty="0">
                <a:solidFill>
                  <a:srgbClr val="000000"/>
                </a:solidFill>
                <a:effectLst/>
                <a:latin typeface="objektiv-mk1"/>
              </a:rPr>
              <a:t> – bod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hapus</a:t>
            </a:r>
            <a:r>
              <a:rPr lang="en-GB" b="0" i="0" dirty="0">
                <a:solidFill>
                  <a:srgbClr val="000000"/>
                </a:solidFill>
                <a:effectLst/>
                <a:latin typeface="objektiv-mk1"/>
              </a:rPr>
              <a:t>, </a:t>
            </a:r>
            <a:r>
              <a:rPr lang="en-GB" b="0" i="0" dirty="0" err="1">
                <a:solidFill>
                  <a:srgbClr val="000000"/>
                </a:solidFill>
                <a:effectLst/>
                <a:latin typeface="objektiv-mk1"/>
              </a:rPr>
              <a:t>iach</a:t>
            </a:r>
            <a:r>
              <a:rPr lang="en-GB" b="0" i="0" dirty="0">
                <a:solidFill>
                  <a:srgbClr val="000000"/>
                </a:solidFill>
                <a:effectLst/>
                <a:latin typeface="objektiv-mk1"/>
              </a:rPr>
              <a:t> a </a:t>
            </a:r>
            <a:r>
              <a:rPr lang="en-GB" b="0" i="0" dirty="0" err="1">
                <a:solidFill>
                  <a:srgbClr val="000000"/>
                </a:solidFill>
                <a:effectLst/>
                <a:latin typeface="objektiv-mk1"/>
              </a:rPr>
              <a:t>hyderus</a:t>
            </a:r>
            <a:r>
              <a:rPr lang="en-GB" b="0" i="0" dirty="0">
                <a:solidFill>
                  <a:srgbClr val="000000"/>
                </a:solidFill>
                <a:effectLst/>
                <a:latin typeface="objektiv-mk1"/>
              </a:rPr>
              <a:t> – a </a:t>
            </a:r>
            <a:r>
              <a:rPr lang="en-GB" b="0" i="0" dirty="0" err="1">
                <a:solidFill>
                  <a:srgbClr val="000000"/>
                </a:solidFill>
                <a:effectLst/>
                <a:latin typeface="objektiv-mk1"/>
              </a:rPr>
              <a:t>hefyd</a:t>
            </a:r>
            <a:r>
              <a:rPr lang="en-GB" b="0" i="0" dirty="0">
                <a:solidFill>
                  <a:srgbClr val="000000"/>
                </a:solidFill>
                <a:effectLst/>
                <a:latin typeface="objektiv-mk1"/>
              </a:rPr>
              <a:t> </a:t>
            </a:r>
            <a:r>
              <a:rPr lang="en-GB" b="0" i="0" dirty="0" err="1">
                <a:solidFill>
                  <a:srgbClr val="000000"/>
                </a:solidFill>
                <a:effectLst/>
                <a:latin typeface="objektiv-mk1"/>
              </a:rPr>
              <a:t>cael</a:t>
            </a:r>
            <a:r>
              <a:rPr lang="en-GB" b="0" i="0" dirty="0">
                <a:solidFill>
                  <a:srgbClr val="000000"/>
                </a:solidFill>
                <a:effectLst/>
                <a:latin typeface="objektiv-mk1"/>
              </a:rPr>
              <a:t> </a:t>
            </a:r>
            <a:r>
              <a:rPr lang="en-GB" b="0" i="0" dirty="0" err="1">
                <a:solidFill>
                  <a:srgbClr val="000000"/>
                </a:solidFill>
                <a:effectLst/>
                <a:latin typeface="objektiv-mk1"/>
              </a:rPr>
              <a:t>yr</a:t>
            </a:r>
            <a:r>
              <a:rPr lang="en-GB" b="0" i="0" dirty="0">
                <a:solidFill>
                  <a:srgbClr val="000000"/>
                </a:solidFill>
                <a:effectLst/>
                <a:latin typeface="objektiv-mk1"/>
              </a:rPr>
              <a:t> </a:t>
            </a:r>
            <a:r>
              <a:rPr lang="en-GB" b="0" i="0" dirty="0" err="1">
                <a:solidFill>
                  <a:srgbClr val="000000"/>
                </a:solidFill>
                <a:effectLst/>
                <a:latin typeface="objektiv-mk1"/>
              </a:rPr>
              <a:t>adnoddau</a:t>
            </a:r>
            <a:r>
              <a:rPr lang="en-GB" b="0" i="0" dirty="0">
                <a:solidFill>
                  <a:srgbClr val="000000"/>
                </a:solidFill>
                <a:effectLst/>
                <a:latin typeface="objektiv-mk1"/>
              </a:rPr>
              <a:t> </a:t>
            </a:r>
            <a:r>
              <a:rPr lang="en-GB" b="0" i="0" dirty="0" err="1">
                <a:solidFill>
                  <a:srgbClr val="000000"/>
                </a:solidFill>
                <a:effectLst/>
                <a:latin typeface="objektiv-mk1"/>
              </a:rPr>
              <a:t>i</a:t>
            </a:r>
            <a:r>
              <a:rPr lang="en-GB" b="0" i="0" dirty="0">
                <a:solidFill>
                  <a:srgbClr val="000000"/>
                </a:solidFill>
                <a:effectLst/>
                <a:latin typeface="objektiv-mk1"/>
              </a:rPr>
              <a:t> </a:t>
            </a:r>
            <a:r>
              <a:rPr lang="en-GB" b="0" i="0" dirty="0" err="1">
                <a:solidFill>
                  <a:srgbClr val="000000"/>
                </a:solidFill>
                <a:effectLst/>
                <a:latin typeface="objektiv-mk1"/>
              </a:rPr>
              <a:t>fwynhau</a:t>
            </a:r>
            <a:r>
              <a:rPr lang="en-GB" b="0" i="0" dirty="0">
                <a:solidFill>
                  <a:srgbClr val="000000"/>
                </a:solidFill>
                <a:effectLst/>
                <a:latin typeface="objektiv-mk1"/>
              </a:rPr>
              <a:t> bod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actif</a:t>
            </a:r>
            <a:r>
              <a:rPr lang="en-GB" b="0" i="0" dirty="0">
                <a:solidFill>
                  <a:srgbClr val="000000"/>
                </a:solidFill>
                <a:effectLst/>
                <a:latin typeface="objektiv-mk1"/>
              </a:rPr>
              <a:t>.</a:t>
            </a:r>
          </a:p>
          <a:p>
            <a:pPr marL="0" indent="0">
              <a:buNone/>
            </a:pPr>
            <a:endParaRPr lang="en-GB" dirty="0"/>
          </a:p>
          <a:p>
            <a:pPr marL="0" indent="0">
              <a:buNone/>
            </a:pPr>
            <a:r>
              <a:rPr lang="en-GB" dirty="0"/>
              <a:t>Whitehead M.</a:t>
            </a:r>
          </a:p>
        </p:txBody>
      </p:sp>
      <p:sp>
        <p:nvSpPr>
          <p:cNvPr id="4" name="Content Placeholder 3"/>
          <p:cNvSpPr>
            <a:spLocks noGrp="1"/>
          </p:cNvSpPr>
          <p:nvPr>
            <p:ph sz="half" idx="2"/>
          </p:nvPr>
        </p:nvSpPr>
        <p:spPr>
          <a:xfrm>
            <a:off x="4571999" y="1097281"/>
            <a:ext cx="4215653" cy="5121984"/>
          </a:xfrm>
        </p:spPr>
        <p:txBody>
          <a:bodyPr>
            <a:normAutofit fontScale="77500" lnSpcReduction="20000"/>
          </a:bodyPr>
          <a:lstStyle/>
          <a:p>
            <a:pPr marL="0" indent="0">
              <a:buNone/>
            </a:pPr>
            <a:endParaRPr lang="en-GB" dirty="0">
              <a:hlinkClick r:id="rId4"/>
            </a:endParaRPr>
          </a:p>
          <a:p>
            <a:pPr marL="0" indent="0">
              <a:buNone/>
            </a:pPr>
            <a:r>
              <a:rPr lang="en-GB" dirty="0">
                <a:hlinkClick r:id="rId4"/>
              </a:rPr>
              <a:t>https://www.sport.wales/content-vault/physical-literacy/</a:t>
            </a:r>
            <a:endParaRPr lang="en-GB" dirty="0"/>
          </a:p>
          <a:p>
            <a:pPr marL="0" indent="0">
              <a:buNone/>
            </a:pPr>
            <a:endParaRPr lang="en-GB" dirty="0"/>
          </a:p>
          <a:p>
            <a:pPr algn="l"/>
            <a:r>
              <a:rPr lang="en-GB" b="0" i="0" dirty="0">
                <a:solidFill>
                  <a:srgbClr val="000000"/>
                </a:solidFill>
                <a:effectLst/>
                <a:latin typeface="objektiv-mk1"/>
              </a:rPr>
              <a:t>Physical Skills + Confidence + Motivation + Knowledge + Understanding = Physical Literacy </a:t>
            </a:r>
          </a:p>
          <a:p>
            <a:pPr algn="l"/>
            <a:r>
              <a:rPr lang="en-GB" b="0" i="0" dirty="0">
                <a:solidFill>
                  <a:srgbClr val="000000"/>
                </a:solidFill>
                <a:effectLst/>
                <a:latin typeface="objektiv-mk1"/>
              </a:rPr>
              <a:t>With these elements a person is more likely to be physically literate – be happy, healthy and confident – and have the tools to enjoy being active.</a:t>
            </a:r>
          </a:p>
          <a:p>
            <a:pPr marL="0" indent="0">
              <a:buNone/>
            </a:pPr>
            <a:endParaRPr lang="en-GB" dirty="0"/>
          </a:p>
          <a:p>
            <a:pPr marL="0" indent="0">
              <a:buNone/>
            </a:pPr>
            <a:endParaRPr lang="en-GB" dirty="0"/>
          </a:p>
          <a:p>
            <a:pPr marL="0" indent="0">
              <a:buNone/>
            </a:pPr>
            <a:r>
              <a:rPr lang="en-GB" dirty="0"/>
              <a:t>Whitehead M.</a:t>
            </a:r>
          </a:p>
          <a:p>
            <a:endParaRPr lang="en-GB" dirty="0"/>
          </a:p>
        </p:txBody>
      </p:sp>
    </p:spTree>
    <p:extLst>
      <p:ext uri="{BB962C8B-B14F-4D97-AF65-F5344CB8AC3E}">
        <p14:creationId xmlns:p14="http://schemas.microsoft.com/office/powerpoint/2010/main" val="1586651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69200" y="62168"/>
            <a:ext cx="8229600" cy="898962"/>
          </a:xfrm>
        </p:spPr>
        <p:txBody>
          <a:bodyPr>
            <a:normAutofit fontScale="90000"/>
          </a:bodyPr>
          <a:lstStyle/>
          <a:p>
            <a:r>
              <a:rPr lang="en-GB" sz="3200" dirty="0" err="1"/>
              <a:t>Deuliaeth</a:t>
            </a:r>
            <a:r>
              <a:rPr lang="en-GB" sz="3200" dirty="0"/>
              <a:t>/Dualism</a:t>
            </a:r>
            <a:br>
              <a:rPr lang="en-GB" sz="3200" dirty="0"/>
            </a:br>
            <a:r>
              <a:rPr lang="en-GB" sz="3200" dirty="0" err="1"/>
              <a:t>Monyddiaeth</a:t>
            </a:r>
            <a:r>
              <a:rPr lang="en-GB" sz="3200" dirty="0"/>
              <a:t> / Monism</a:t>
            </a:r>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76543" y="1173600"/>
            <a:ext cx="6987629" cy="3095859"/>
          </a:xfr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9601" y="4694400"/>
            <a:ext cx="1697918" cy="1697918"/>
          </a:xfrm>
          <a:prstGeom prst="rect">
            <a:avLst/>
          </a:prstGeom>
        </p:spPr>
      </p:pic>
      <p:sp>
        <p:nvSpPr>
          <p:cNvPr id="9" name="TextBox 8"/>
          <p:cNvSpPr txBox="1"/>
          <p:nvPr/>
        </p:nvSpPr>
        <p:spPr>
          <a:xfrm>
            <a:off x="280800" y="6392318"/>
            <a:ext cx="2858400" cy="369332"/>
          </a:xfrm>
          <a:prstGeom prst="rect">
            <a:avLst/>
          </a:prstGeom>
          <a:noFill/>
        </p:spPr>
        <p:txBody>
          <a:bodyPr wrap="square" rtlCol="0">
            <a:spAutoFit/>
          </a:bodyPr>
          <a:lstStyle/>
          <a:p>
            <a:r>
              <a:rPr lang="en-GB" dirty="0"/>
              <a:t>Rene Descartes1596-1650</a:t>
            </a:r>
          </a:p>
        </p:txBody>
      </p:sp>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66072" y="4481929"/>
            <a:ext cx="1996200" cy="1996200"/>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02240" y="4346029"/>
            <a:ext cx="3411360" cy="2132100"/>
          </a:xfrm>
          <a:prstGeom prst="rect">
            <a:avLst/>
          </a:prstGeom>
        </p:spPr>
      </p:pic>
    </p:spTree>
    <p:extLst>
      <p:ext uri="{BB962C8B-B14F-4D97-AF65-F5344CB8AC3E}">
        <p14:creationId xmlns:p14="http://schemas.microsoft.com/office/powerpoint/2010/main" val="1296631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4000"/>
            <a:ext cx="8229600" cy="906438"/>
          </a:xfrm>
        </p:spPr>
        <p:txBody>
          <a:bodyPr>
            <a:normAutofit fontScale="90000"/>
          </a:bodyPr>
          <a:lstStyle/>
          <a:p>
            <a:r>
              <a:rPr lang="en-GB" sz="2800" b="1" dirty="0"/>
              <a:t>Whitehead (2013,p.41)</a:t>
            </a:r>
            <a:br>
              <a:rPr lang="en-GB" sz="2800" b="1" dirty="0"/>
            </a:br>
            <a:br>
              <a:rPr lang="en-GB" sz="2800" dirty="0"/>
            </a:br>
            <a:r>
              <a:rPr lang="en-GB" sz="1600" dirty="0"/>
              <a:t>Whitehead, M. E. (2013). What is physical literacy and how does it impact on physical education? In S. Capel, &amp; M. Whitehead (Eds.), Debates in Physical Education (pp. 37-52). Abingdon, Oxford: Routledge.</a:t>
            </a:r>
            <a:br>
              <a:rPr lang="en-GB" sz="2800" dirty="0"/>
            </a:br>
            <a:endParaRPr lang="en-GB" sz="2800"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3636854"/>
            <a:ext cx="9144000" cy="2058345"/>
          </a:xfrm>
        </p:spPr>
      </p:pic>
      <p:sp>
        <p:nvSpPr>
          <p:cNvPr id="5" name="TextBox 4"/>
          <p:cNvSpPr txBox="1"/>
          <p:nvPr/>
        </p:nvSpPr>
        <p:spPr>
          <a:xfrm>
            <a:off x="457200" y="1713600"/>
            <a:ext cx="3114000" cy="1384995"/>
          </a:xfrm>
          <a:prstGeom prst="rect">
            <a:avLst/>
          </a:prstGeom>
          <a:noFill/>
        </p:spPr>
        <p:txBody>
          <a:bodyPr wrap="square" rtlCol="0">
            <a:spAutoFit/>
          </a:bodyPr>
          <a:lstStyle/>
          <a:p>
            <a:r>
              <a:rPr lang="en-GB" sz="2800" dirty="0" err="1"/>
              <a:t>Os</a:t>
            </a:r>
            <a:r>
              <a:rPr lang="en-GB" sz="2800" dirty="0"/>
              <a:t> </a:t>
            </a:r>
            <a:r>
              <a:rPr lang="en-GB" sz="2800" dirty="0" err="1"/>
              <a:t>ydym</a:t>
            </a:r>
            <a:r>
              <a:rPr lang="en-GB" sz="2800" dirty="0"/>
              <a:t> </a:t>
            </a:r>
            <a:r>
              <a:rPr lang="en-GB" sz="2800" dirty="0" err="1"/>
              <a:t>yn</a:t>
            </a:r>
            <a:r>
              <a:rPr lang="en-GB" sz="2800" dirty="0"/>
              <a:t> </a:t>
            </a:r>
            <a:r>
              <a:rPr lang="en-GB" sz="2800" dirty="0" err="1"/>
              <a:t>derbyn</a:t>
            </a:r>
            <a:r>
              <a:rPr lang="en-GB" sz="2800" dirty="0"/>
              <a:t> </a:t>
            </a:r>
            <a:r>
              <a:rPr lang="en-GB" sz="2800" dirty="0" err="1"/>
              <a:t>undod</a:t>
            </a:r>
            <a:r>
              <a:rPr lang="en-GB" sz="2800" dirty="0"/>
              <a:t> </a:t>
            </a:r>
            <a:r>
              <a:rPr lang="en-GB" sz="2800" dirty="0" err="1"/>
              <a:t>corff</a:t>
            </a:r>
            <a:r>
              <a:rPr lang="en-GB" sz="2800" dirty="0"/>
              <a:t> a </a:t>
            </a:r>
            <a:r>
              <a:rPr lang="en-GB" sz="2800" dirty="0" err="1"/>
              <a:t>meddwl</a:t>
            </a:r>
            <a:r>
              <a:rPr lang="en-GB" sz="2800" dirty="0"/>
              <a:t>…</a:t>
            </a:r>
          </a:p>
        </p:txBody>
      </p:sp>
      <p:sp>
        <p:nvSpPr>
          <p:cNvPr id="6" name="TextBox 5"/>
          <p:cNvSpPr txBox="1"/>
          <p:nvPr/>
        </p:nvSpPr>
        <p:spPr>
          <a:xfrm>
            <a:off x="5407200" y="1713600"/>
            <a:ext cx="2685600" cy="1384995"/>
          </a:xfrm>
          <a:prstGeom prst="rect">
            <a:avLst/>
          </a:prstGeom>
          <a:noFill/>
        </p:spPr>
        <p:txBody>
          <a:bodyPr wrap="square" rtlCol="0">
            <a:spAutoFit/>
          </a:bodyPr>
          <a:lstStyle/>
          <a:p>
            <a:r>
              <a:rPr lang="en-GB" sz="2800" dirty="0"/>
              <a:t>If we accept the unity of mind and body…</a:t>
            </a:r>
          </a:p>
        </p:txBody>
      </p:sp>
    </p:spTree>
    <p:extLst>
      <p:ext uri="{BB962C8B-B14F-4D97-AF65-F5344CB8AC3E}">
        <p14:creationId xmlns:p14="http://schemas.microsoft.com/office/powerpoint/2010/main" val="4116837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099B3-202B-4EF4-B4FB-1C924534EE4E}"/>
              </a:ext>
            </a:extLst>
          </p:cNvPr>
          <p:cNvSpPr>
            <a:spLocks noGrp="1"/>
          </p:cNvSpPr>
          <p:nvPr>
            <p:ph type="title"/>
          </p:nvPr>
        </p:nvSpPr>
        <p:spPr>
          <a:xfrm>
            <a:off x="457200" y="79656"/>
            <a:ext cx="8229600" cy="680103"/>
          </a:xfrm>
        </p:spPr>
        <p:txBody>
          <a:bodyPr>
            <a:normAutofit fontScale="90000"/>
          </a:bodyPr>
          <a:lstStyle/>
          <a:p>
            <a:r>
              <a:rPr lang="cy-GB" dirty="0"/>
              <a:t>Pam dysgu dawns? </a:t>
            </a:r>
            <a:endParaRPr lang="en-GB" dirty="0"/>
          </a:p>
        </p:txBody>
      </p:sp>
      <p:sp>
        <p:nvSpPr>
          <p:cNvPr id="5" name="TextBox 4">
            <a:extLst>
              <a:ext uri="{FF2B5EF4-FFF2-40B4-BE49-F238E27FC236}">
                <a16:creationId xmlns:a16="http://schemas.microsoft.com/office/drawing/2014/main" id="{85B3EC2B-07C1-49EC-8BA6-5313936E64F3}"/>
              </a:ext>
            </a:extLst>
          </p:cNvPr>
          <p:cNvSpPr txBox="1"/>
          <p:nvPr/>
        </p:nvSpPr>
        <p:spPr>
          <a:xfrm>
            <a:off x="215153" y="671691"/>
            <a:ext cx="8713694" cy="6186309"/>
          </a:xfrm>
          <a:prstGeom prst="rect">
            <a:avLst/>
          </a:prstGeom>
          <a:noFill/>
        </p:spPr>
        <p:txBody>
          <a:bodyPr wrap="square" rtlCol="0">
            <a:spAutoFit/>
          </a:bodyPr>
          <a:lstStyle/>
          <a:p>
            <a:r>
              <a:rPr lang="en-GB" dirty="0"/>
              <a:t>Mae dawns </a:t>
            </a:r>
            <a:r>
              <a:rPr lang="en-GB" dirty="0" err="1"/>
              <a:t>yn</a:t>
            </a:r>
            <a:r>
              <a:rPr lang="en-GB" dirty="0"/>
              <a:t> </a:t>
            </a:r>
            <a:r>
              <a:rPr lang="en-GB" dirty="0" err="1"/>
              <a:t>cyfuno’r</a:t>
            </a:r>
            <a:r>
              <a:rPr lang="en-GB" dirty="0"/>
              <a:t> </a:t>
            </a:r>
            <a:r>
              <a:rPr lang="en-GB" dirty="0" err="1"/>
              <a:t>maes</a:t>
            </a:r>
            <a:r>
              <a:rPr lang="en-GB" dirty="0"/>
              <a:t> </a:t>
            </a:r>
            <a:r>
              <a:rPr lang="en-GB" dirty="0" err="1"/>
              <a:t>gwybyddol</a:t>
            </a:r>
            <a:r>
              <a:rPr lang="en-GB" dirty="0"/>
              <a:t> (</a:t>
            </a:r>
            <a:r>
              <a:rPr lang="en-GB" dirty="0" err="1"/>
              <a:t>yr</a:t>
            </a:r>
            <a:r>
              <a:rPr lang="en-GB" dirty="0"/>
              <a:t> </a:t>
            </a:r>
            <a:r>
              <a:rPr lang="en-GB" dirty="0" err="1"/>
              <a:t>hyn</a:t>
            </a:r>
            <a:r>
              <a:rPr lang="en-GB" dirty="0"/>
              <a:t> y </a:t>
            </a:r>
            <a:r>
              <a:rPr lang="en-GB" dirty="0" err="1"/>
              <a:t>mae</a:t>
            </a:r>
            <a:r>
              <a:rPr lang="en-GB" dirty="0"/>
              <a:t> </a:t>
            </a:r>
            <a:r>
              <a:rPr lang="en-GB" dirty="0" err="1"/>
              <a:t>disgybl</a:t>
            </a:r>
            <a:r>
              <a:rPr lang="en-GB" dirty="0"/>
              <a:t> </a:t>
            </a:r>
            <a:r>
              <a:rPr lang="en-GB" dirty="0" err="1"/>
              <a:t>yn</a:t>
            </a:r>
            <a:r>
              <a:rPr lang="en-GB" dirty="0"/>
              <a:t> </a:t>
            </a:r>
            <a:r>
              <a:rPr lang="en-GB" dirty="0" err="1"/>
              <a:t>ei</a:t>
            </a:r>
            <a:r>
              <a:rPr lang="en-GB" dirty="0"/>
              <a:t> </a:t>
            </a:r>
            <a:r>
              <a:rPr lang="en-GB" dirty="0" err="1"/>
              <a:t>feddwl</a:t>
            </a:r>
            <a:r>
              <a:rPr lang="en-GB" dirty="0"/>
              <a:t> </a:t>
            </a:r>
            <a:r>
              <a:rPr lang="en-GB" dirty="0" err="1"/>
              <a:t>a’r</a:t>
            </a:r>
            <a:r>
              <a:rPr lang="en-GB" dirty="0"/>
              <a:t> </a:t>
            </a:r>
            <a:r>
              <a:rPr lang="en-GB" dirty="0" err="1"/>
              <a:t>hyn</a:t>
            </a:r>
            <a:r>
              <a:rPr lang="en-GB" dirty="0"/>
              <a:t> y </a:t>
            </a:r>
            <a:r>
              <a:rPr lang="en-GB" dirty="0" err="1"/>
              <a:t>mae’n</a:t>
            </a:r>
            <a:r>
              <a:rPr lang="en-GB" dirty="0"/>
              <a:t> </a:t>
            </a:r>
            <a:r>
              <a:rPr lang="en-GB" dirty="0" err="1"/>
              <a:t>ei</a:t>
            </a:r>
            <a:r>
              <a:rPr lang="en-GB" dirty="0"/>
              <a:t> </a:t>
            </a:r>
            <a:r>
              <a:rPr lang="en-GB" dirty="0" err="1"/>
              <a:t>wybod</a:t>
            </a:r>
            <a:r>
              <a:rPr lang="en-GB" dirty="0"/>
              <a:t>), y </a:t>
            </a:r>
            <a:r>
              <a:rPr lang="en-GB" dirty="0" err="1"/>
              <a:t>maes</a:t>
            </a:r>
            <a:r>
              <a:rPr lang="en-GB" dirty="0"/>
              <a:t> </a:t>
            </a:r>
            <a:r>
              <a:rPr lang="en-GB" dirty="0" err="1"/>
              <a:t>affeithiol</a:t>
            </a:r>
            <a:r>
              <a:rPr lang="en-GB" dirty="0"/>
              <a:t> (</a:t>
            </a:r>
            <a:r>
              <a:rPr lang="en-GB" dirty="0" err="1"/>
              <a:t>yr</a:t>
            </a:r>
            <a:r>
              <a:rPr lang="en-GB" dirty="0"/>
              <a:t> </a:t>
            </a:r>
            <a:r>
              <a:rPr lang="en-GB" dirty="0" err="1"/>
              <a:t>hyn</a:t>
            </a:r>
            <a:r>
              <a:rPr lang="en-GB" dirty="0"/>
              <a:t> y </a:t>
            </a:r>
            <a:r>
              <a:rPr lang="en-GB" dirty="0" err="1"/>
              <a:t>mae</a:t>
            </a:r>
            <a:r>
              <a:rPr lang="en-GB" dirty="0"/>
              <a:t> </a:t>
            </a:r>
            <a:r>
              <a:rPr lang="en-GB" dirty="0" err="1"/>
              <a:t>disgybl</a:t>
            </a:r>
            <a:r>
              <a:rPr lang="en-GB" dirty="0"/>
              <a:t> </a:t>
            </a:r>
            <a:r>
              <a:rPr lang="en-GB" dirty="0" err="1"/>
              <a:t>yn</a:t>
            </a:r>
            <a:r>
              <a:rPr lang="en-GB" dirty="0"/>
              <a:t> </a:t>
            </a:r>
            <a:r>
              <a:rPr lang="en-GB" dirty="0" err="1"/>
              <a:t>ei</a:t>
            </a:r>
            <a:r>
              <a:rPr lang="en-GB" dirty="0"/>
              <a:t> </a:t>
            </a:r>
            <a:r>
              <a:rPr lang="en-GB" dirty="0" err="1"/>
              <a:t>deimlo</a:t>
            </a:r>
            <a:r>
              <a:rPr lang="en-GB" dirty="0"/>
              <a:t> am </a:t>
            </a:r>
            <a:r>
              <a:rPr lang="en-GB" dirty="0" err="1"/>
              <a:t>yr</a:t>
            </a:r>
            <a:r>
              <a:rPr lang="en-GB" dirty="0"/>
              <a:t> </a:t>
            </a:r>
            <a:r>
              <a:rPr lang="en-GB" dirty="0" err="1"/>
              <a:t>hyn</a:t>
            </a:r>
            <a:r>
              <a:rPr lang="en-GB" dirty="0"/>
              <a:t> y </a:t>
            </a:r>
            <a:r>
              <a:rPr lang="en-GB" dirty="0" err="1"/>
              <a:t>mae’n</a:t>
            </a:r>
            <a:r>
              <a:rPr lang="en-GB" dirty="0"/>
              <a:t> </a:t>
            </a:r>
            <a:r>
              <a:rPr lang="en-GB" dirty="0" err="1"/>
              <a:t>ei</a:t>
            </a:r>
            <a:r>
              <a:rPr lang="en-GB" dirty="0"/>
              <a:t> </a:t>
            </a:r>
            <a:r>
              <a:rPr lang="en-GB" dirty="0" err="1"/>
              <a:t>feddwl</a:t>
            </a:r>
            <a:r>
              <a:rPr lang="en-GB" dirty="0"/>
              <a:t> </a:t>
            </a:r>
            <a:r>
              <a:rPr lang="en-GB" dirty="0" err="1"/>
              <a:t>neu’n</a:t>
            </a:r>
            <a:r>
              <a:rPr lang="en-GB" dirty="0"/>
              <a:t> </a:t>
            </a:r>
            <a:r>
              <a:rPr lang="en-GB" dirty="0" err="1"/>
              <a:t>ei</a:t>
            </a:r>
            <a:r>
              <a:rPr lang="en-GB" dirty="0"/>
              <a:t> </a:t>
            </a:r>
            <a:r>
              <a:rPr lang="en-GB" dirty="0" err="1"/>
              <a:t>wybod</a:t>
            </a:r>
            <a:r>
              <a:rPr lang="en-GB" dirty="0"/>
              <a:t>), </a:t>
            </a:r>
            <a:r>
              <a:rPr lang="en-GB" dirty="0" err="1"/>
              <a:t>a’r</a:t>
            </a:r>
            <a:r>
              <a:rPr lang="en-GB" dirty="0"/>
              <a:t> </a:t>
            </a:r>
            <a:r>
              <a:rPr lang="en-GB" dirty="0" err="1"/>
              <a:t>maes</a:t>
            </a:r>
            <a:r>
              <a:rPr lang="en-GB" dirty="0"/>
              <a:t> </a:t>
            </a:r>
            <a:r>
              <a:rPr lang="en-GB" dirty="0" err="1"/>
              <a:t>seicomotor</a:t>
            </a:r>
            <a:r>
              <a:rPr lang="en-GB" dirty="0"/>
              <a:t> (</a:t>
            </a:r>
            <a:r>
              <a:rPr lang="en-GB" dirty="0" err="1"/>
              <a:t>yr</a:t>
            </a:r>
            <a:r>
              <a:rPr lang="en-GB" dirty="0"/>
              <a:t> </a:t>
            </a:r>
            <a:r>
              <a:rPr lang="en-GB" dirty="0" err="1"/>
              <a:t>hyn</a:t>
            </a:r>
            <a:r>
              <a:rPr lang="en-GB" dirty="0"/>
              <a:t> y </a:t>
            </a:r>
            <a:r>
              <a:rPr lang="en-GB" dirty="0" err="1"/>
              <a:t>mae</a:t>
            </a:r>
            <a:r>
              <a:rPr lang="en-GB" dirty="0"/>
              <a:t> </a:t>
            </a:r>
            <a:r>
              <a:rPr lang="en-GB" dirty="0" err="1"/>
              <a:t>disgybl</a:t>
            </a:r>
            <a:r>
              <a:rPr lang="en-GB" dirty="0"/>
              <a:t> </a:t>
            </a:r>
            <a:r>
              <a:rPr lang="en-GB" dirty="0" err="1"/>
              <a:t>yn</a:t>
            </a:r>
            <a:r>
              <a:rPr lang="en-GB" dirty="0"/>
              <a:t> </a:t>
            </a:r>
            <a:r>
              <a:rPr lang="en-GB" dirty="0" err="1"/>
              <a:t>ei</a:t>
            </a:r>
            <a:r>
              <a:rPr lang="en-GB" dirty="0"/>
              <a:t> </a:t>
            </a:r>
            <a:r>
              <a:rPr lang="en-GB" dirty="0" err="1"/>
              <a:t>wneud</a:t>
            </a:r>
            <a:r>
              <a:rPr lang="en-GB" dirty="0"/>
              <a:t> o </a:t>
            </a:r>
            <a:r>
              <a:rPr lang="en-GB" dirty="0" err="1"/>
              <a:t>ganlyniad</a:t>
            </a:r>
            <a:r>
              <a:rPr lang="en-GB" dirty="0"/>
              <a:t> </a:t>
            </a:r>
            <a:r>
              <a:rPr lang="en-GB" dirty="0" err="1"/>
              <a:t>i’w</a:t>
            </a:r>
            <a:r>
              <a:rPr lang="en-GB" dirty="0"/>
              <a:t> </a:t>
            </a:r>
            <a:r>
              <a:rPr lang="en-GB" dirty="0" err="1"/>
              <a:t>wybodaeth</a:t>
            </a:r>
            <a:r>
              <a:rPr lang="en-GB" dirty="0"/>
              <a:t>, </a:t>
            </a:r>
            <a:r>
              <a:rPr lang="en-GB" dirty="0" err="1"/>
              <a:t>ei</a:t>
            </a:r>
            <a:r>
              <a:rPr lang="en-GB" dirty="0"/>
              <a:t> </a:t>
            </a:r>
            <a:r>
              <a:rPr lang="en-GB" dirty="0" err="1"/>
              <a:t>feddyliau</a:t>
            </a:r>
            <a:r>
              <a:rPr lang="en-GB" dirty="0"/>
              <a:t> </a:t>
            </a:r>
            <a:r>
              <a:rPr lang="en-GB" dirty="0" err="1"/>
              <a:t>a’i</a:t>
            </a:r>
            <a:r>
              <a:rPr lang="en-GB" dirty="0"/>
              <a:t> </a:t>
            </a:r>
            <a:r>
              <a:rPr lang="en-GB" dirty="0" err="1"/>
              <a:t>deimladau</a:t>
            </a:r>
            <a:r>
              <a:rPr lang="en-GB" dirty="0"/>
              <a:t>). </a:t>
            </a:r>
          </a:p>
          <a:p>
            <a:r>
              <a:rPr lang="en-GB" dirty="0"/>
              <a:t>● Mae dawns </a:t>
            </a:r>
            <a:r>
              <a:rPr lang="en-GB" dirty="0" err="1"/>
              <a:t>yn</a:t>
            </a:r>
            <a:r>
              <a:rPr lang="en-GB" dirty="0"/>
              <a:t> </a:t>
            </a:r>
            <a:r>
              <a:rPr lang="en-GB" dirty="0" err="1"/>
              <a:t>weithgaredd</a:t>
            </a:r>
            <a:r>
              <a:rPr lang="en-GB" dirty="0"/>
              <a:t> </a:t>
            </a:r>
            <a:r>
              <a:rPr lang="en-GB" dirty="0" err="1"/>
              <a:t>unigryw</a:t>
            </a:r>
            <a:r>
              <a:rPr lang="en-GB" dirty="0"/>
              <a:t> </a:t>
            </a:r>
            <a:r>
              <a:rPr lang="en-GB" dirty="0" err="1"/>
              <a:t>o’i</a:t>
            </a:r>
            <a:r>
              <a:rPr lang="en-GB" dirty="0"/>
              <a:t> </a:t>
            </a:r>
            <a:r>
              <a:rPr lang="en-GB" dirty="0" err="1"/>
              <a:t>gymharu</a:t>
            </a:r>
            <a:r>
              <a:rPr lang="en-GB" dirty="0"/>
              <a:t> </a:t>
            </a:r>
            <a:r>
              <a:rPr lang="en-GB" dirty="0" err="1"/>
              <a:t>â’r</a:t>
            </a:r>
            <a:r>
              <a:rPr lang="en-GB" dirty="0"/>
              <a:t> </a:t>
            </a:r>
            <a:r>
              <a:rPr lang="en-GB" dirty="0" err="1"/>
              <a:t>holl</a:t>
            </a:r>
            <a:r>
              <a:rPr lang="en-GB" dirty="0"/>
              <a:t> </a:t>
            </a:r>
            <a:r>
              <a:rPr lang="en-GB" dirty="0" err="1"/>
              <a:t>weithgareddau</a:t>
            </a:r>
            <a:r>
              <a:rPr lang="en-GB" dirty="0"/>
              <a:t> </a:t>
            </a:r>
            <a:r>
              <a:rPr lang="en-GB" dirty="0" err="1"/>
              <a:t>eraill</a:t>
            </a:r>
            <a:r>
              <a:rPr lang="en-GB" dirty="0"/>
              <a:t> </a:t>
            </a:r>
            <a:r>
              <a:rPr lang="en-GB" dirty="0" err="1"/>
              <a:t>ym</a:t>
            </a:r>
            <a:r>
              <a:rPr lang="en-GB" dirty="0"/>
              <a:t> </a:t>
            </a:r>
            <a:r>
              <a:rPr lang="en-GB" dirty="0" err="1"/>
              <a:t>maes</a:t>
            </a:r>
            <a:r>
              <a:rPr lang="en-GB" dirty="0"/>
              <a:t> </a:t>
            </a:r>
            <a:r>
              <a:rPr lang="en-GB" dirty="0" err="1"/>
              <a:t>addysg</a:t>
            </a:r>
            <a:r>
              <a:rPr lang="en-GB" dirty="0"/>
              <a:t> </a:t>
            </a:r>
            <a:r>
              <a:rPr lang="en-GB" dirty="0" err="1"/>
              <a:t>gorfforol</a:t>
            </a:r>
            <a:r>
              <a:rPr lang="en-GB" dirty="0"/>
              <a:t> </a:t>
            </a:r>
            <a:r>
              <a:rPr lang="en-GB" dirty="0" err="1"/>
              <a:t>gan</a:t>
            </a:r>
            <a:r>
              <a:rPr lang="en-GB" dirty="0"/>
              <a:t> </a:t>
            </a:r>
            <a:r>
              <a:rPr lang="en-GB" dirty="0" err="1"/>
              <a:t>mai</a:t>
            </a:r>
            <a:r>
              <a:rPr lang="en-GB" dirty="0"/>
              <a:t> nod dawns </a:t>
            </a:r>
            <a:r>
              <a:rPr lang="en-GB" dirty="0" err="1"/>
              <a:t>yw</a:t>
            </a:r>
            <a:r>
              <a:rPr lang="en-GB" dirty="0"/>
              <a:t> </a:t>
            </a:r>
            <a:r>
              <a:rPr lang="en-GB" dirty="0" err="1"/>
              <a:t>cyfleu</a:t>
            </a:r>
            <a:r>
              <a:rPr lang="en-GB" dirty="0"/>
              <a:t> </a:t>
            </a:r>
            <a:r>
              <a:rPr lang="en-GB" dirty="0" err="1"/>
              <a:t>syniadau</a:t>
            </a:r>
            <a:r>
              <a:rPr lang="en-GB" dirty="0"/>
              <a:t> </a:t>
            </a:r>
            <a:r>
              <a:rPr lang="en-GB" dirty="0" err="1"/>
              <a:t>trwy</a:t>
            </a:r>
            <a:r>
              <a:rPr lang="en-GB" dirty="0"/>
              <a:t> </a:t>
            </a:r>
            <a:r>
              <a:rPr lang="en-GB" dirty="0" err="1"/>
              <a:t>symudiadau</a:t>
            </a:r>
            <a:r>
              <a:rPr lang="en-GB" dirty="0"/>
              <a:t> a </a:t>
            </a:r>
            <a:r>
              <a:rPr lang="en-GB" dirty="0" err="1"/>
              <a:t>chreu</a:t>
            </a:r>
            <a:r>
              <a:rPr lang="en-GB" dirty="0"/>
              <a:t> </a:t>
            </a:r>
            <a:r>
              <a:rPr lang="en-GB" dirty="0" err="1"/>
              <a:t>ystyr</a:t>
            </a:r>
            <a:r>
              <a:rPr lang="en-GB" dirty="0"/>
              <a:t>.</a:t>
            </a:r>
          </a:p>
          <a:p>
            <a:r>
              <a:rPr lang="en-GB" dirty="0"/>
              <a:t> ● Mae </a:t>
            </a:r>
            <a:r>
              <a:rPr lang="en-GB" dirty="0" err="1"/>
              <a:t>pawb</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geni</a:t>
            </a:r>
            <a:r>
              <a:rPr lang="en-GB" dirty="0"/>
              <a:t> </a:t>
            </a:r>
            <a:r>
              <a:rPr lang="en-GB" dirty="0" err="1"/>
              <a:t>â’r</a:t>
            </a:r>
            <a:r>
              <a:rPr lang="en-GB" dirty="0"/>
              <a:t> </a:t>
            </a:r>
            <a:r>
              <a:rPr lang="en-GB" dirty="0" err="1"/>
              <a:t>gallu</a:t>
            </a:r>
            <a:r>
              <a:rPr lang="en-GB" dirty="0"/>
              <a:t> </a:t>
            </a:r>
            <a:r>
              <a:rPr lang="en-GB" dirty="0" err="1"/>
              <a:t>i</a:t>
            </a:r>
            <a:r>
              <a:rPr lang="en-GB" dirty="0"/>
              <a:t> </a:t>
            </a:r>
            <a:r>
              <a:rPr lang="en-GB" dirty="0" err="1"/>
              <a:t>symud</a:t>
            </a:r>
            <a:r>
              <a:rPr lang="en-GB" dirty="0"/>
              <a:t> </a:t>
            </a:r>
            <a:r>
              <a:rPr lang="en-GB" dirty="0" err="1"/>
              <a:t>mewn</a:t>
            </a:r>
            <a:r>
              <a:rPr lang="en-GB" dirty="0"/>
              <a:t> </a:t>
            </a:r>
            <a:r>
              <a:rPr lang="en-GB" dirty="0" err="1"/>
              <a:t>rhyw</a:t>
            </a:r>
            <a:r>
              <a:rPr lang="en-GB" dirty="0"/>
              <a:t> </a:t>
            </a:r>
            <a:r>
              <a:rPr lang="en-GB" dirty="0" err="1"/>
              <a:t>ffordd</a:t>
            </a:r>
            <a:r>
              <a:rPr lang="en-GB" dirty="0"/>
              <a:t>. Mae </a:t>
            </a:r>
            <a:r>
              <a:rPr lang="en-GB" dirty="0" err="1"/>
              <a:t>pobl</a:t>
            </a:r>
            <a:r>
              <a:rPr lang="en-GB" dirty="0"/>
              <a:t> </a:t>
            </a:r>
            <a:r>
              <a:rPr lang="en-GB" dirty="0" err="1"/>
              <a:t>dros</a:t>
            </a:r>
            <a:r>
              <a:rPr lang="en-GB" dirty="0"/>
              <a:t> y </a:t>
            </a:r>
            <a:r>
              <a:rPr lang="en-GB" dirty="0" err="1"/>
              <a:t>byd</a:t>
            </a:r>
            <a:r>
              <a:rPr lang="en-GB" dirty="0"/>
              <a:t> </a:t>
            </a:r>
            <a:r>
              <a:rPr lang="en-GB" dirty="0" err="1"/>
              <a:t>i</a:t>
            </a:r>
            <a:r>
              <a:rPr lang="en-GB" dirty="0"/>
              <a:t> </a:t>
            </a:r>
            <a:r>
              <a:rPr lang="en-GB" dirty="0" err="1"/>
              <a:t>gyd</a:t>
            </a:r>
            <a:r>
              <a:rPr lang="en-GB" dirty="0"/>
              <a:t> </a:t>
            </a:r>
            <a:r>
              <a:rPr lang="en-GB" dirty="0" err="1"/>
              <a:t>yn</a:t>
            </a:r>
            <a:r>
              <a:rPr lang="en-GB" dirty="0"/>
              <a:t> </a:t>
            </a:r>
            <a:r>
              <a:rPr lang="en-GB" dirty="0" err="1"/>
              <a:t>dawnsio</a:t>
            </a:r>
            <a:r>
              <a:rPr lang="en-GB" dirty="0"/>
              <a:t> er </a:t>
            </a:r>
            <a:r>
              <a:rPr lang="en-GB" dirty="0" err="1"/>
              <a:t>mwyn</a:t>
            </a:r>
            <a:r>
              <a:rPr lang="en-GB" dirty="0"/>
              <a:t> </a:t>
            </a:r>
            <a:r>
              <a:rPr lang="en-GB" dirty="0" err="1"/>
              <a:t>dathlu</a:t>
            </a:r>
            <a:r>
              <a:rPr lang="en-GB" dirty="0"/>
              <a:t>, </a:t>
            </a:r>
            <a:r>
              <a:rPr lang="en-GB" dirty="0" err="1"/>
              <a:t>mynegi</a:t>
            </a:r>
            <a:r>
              <a:rPr lang="en-GB" dirty="0"/>
              <a:t> </a:t>
            </a:r>
            <a:r>
              <a:rPr lang="en-GB" dirty="0" err="1"/>
              <a:t>eu</a:t>
            </a:r>
            <a:r>
              <a:rPr lang="en-GB" dirty="0"/>
              <a:t> </a:t>
            </a:r>
            <a:r>
              <a:rPr lang="en-GB" dirty="0" err="1"/>
              <a:t>hunaniaeth</a:t>
            </a:r>
            <a:r>
              <a:rPr lang="en-GB" dirty="0"/>
              <a:t> </a:t>
            </a:r>
            <a:r>
              <a:rPr lang="en-GB" dirty="0" err="1"/>
              <a:t>a’u</a:t>
            </a:r>
            <a:r>
              <a:rPr lang="en-GB" dirty="0"/>
              <a:t> </a:t>
            </a:r>
            <a:r>
              <a:rPr lang="en-GB" dirty="0" err="1"/>
              <a:t>treftadaeth</a:t>
            </a:r>
            <a:r>
              <a:rPr lang="en-GB" dirty="0"/>
              <a:t> </a:t>
            </a:r>
            <a:r>
              <a:rPr lang="en-GB" dirty="0" err="1"/>
              <a:t>ddiwylliannol</a:t>
            </a:r>
            <a:r>
              <a:rPr lang="en-GB" dirty="0"/>
              <a:t>, ac </a:t>
            </a:r>
            <a:r>
              <a:rPr lang="en-GB" dirty="0" err="1"/>
              <a:t>archwilio</a:t>
            </a:r>
            <a:r>
              <a:rPr lang="en-GB" dirty="0"/>
              <a:t> a </a:t>
            </a:r>
            <a:r>
              <a:rPr lang="en-GB" dirty="0" err="1"/>
              <a:t>chyfleu’u</a:t>
            </a:r>
            <a:r>
              <a:rPr lang="en-GB" dirty="0"/>
              <a:t> </a:t>
            </a:r>
            <a:r>
              <a:rPr lang="en-GB" dirty="0" err="1"/>
              <a:t>dealltwriaeth</a:t>
            </a:r>
            <a:r>
              <a:rPr lang="en-GB" dirty="0"/>
              <a:t> </a:t>
            </a:r>
            <a:r>
              <a:rPr lang="en-GB" dirty="0" err="1"/>
              <a:t>o’u</a:t>
            </a:r>
            <a:r>
              <a:rPr lang="en-GB" dirty="0"/>
              <a:t> </a:t>
            </a:r>
            <a:r>
              <a:rPr lang="en-GB" dirty="0" err="1"/>
              <a:t>bywyd</a:t>
            </a:r>
            <a:r>
              <a:rPr lang="en-GB" dirty="0"/>
              <a:t> </a:t>
            </a:r>
            <a:r>
              <a:rPr lang="en-GB" dirty="0" err="1"/>
              <a:t>a’u</a:t>
            </a:r>
            <a:r>
              <a:rPr lang="en-GB" dirty="0"/>
              <a:t> </a:t>
            </a:r>
            <a:r>
              <a:rPr lang="en-GB" dirty="0" err="1"/>
              <a:t>hamserau</a:t>
            </a:r>
            <a:r>
              <a:rPr lang="en-GB" dirty="0"/>
              <a:t>. Mae </a:t>
            </a:r>
            <a:r>
              <a:rPr lang="en-GB" dirty="0" err="1"/>
              <a:t>disgyblion</a:t>
            </a:r>
            <a:r>
              <a:rPr lang="en-GB" dirty="0"/>
              <a:t> </a:t>
            </a:r>
            <a:r>
              <a:rPr lang="en-GB" dirty="0" err="1"/>
              <a:t>ifanc</a:t>
            </a:r>
            <a:r>
              <a:rPr lang="en-GB" dirty="0"/>
              <a:t> </a:t>
            </a:r>
            <a:r>
              <a:rPr lang="en-GB" dirty="0" err="1"/>
              <a:t>yn</a:t>
            </a:r>
            <a:r>
              <a:rPr lang="en-GB" dirty="0"/>
              <a:t> </a:t>
            </a:r>
            <a:r>
              <a:rPr lang="en-GB" dirty="0" err="1"/>
              <a:t>dawnsio’n</a:t>
            </a:r>
            <a:r>
              <a:rPr lang="en-GB" dirty="0"/>
              <a:t> </a:t>
            </a:r>
            <a:r>
              <a:rPr lang="en-GB" dirty="0" err="1"/>
              <a:t>naturiol</a:t>
            </a:r>
            <a:r>
              <a:rPr lang="en-GB" dirty="0"/>
              <a:t> </a:t>
            </a:r>
            <a:r>
              <a:rPr lang="en-GB" dirty="0" err="1"/>
              <a:t>gan</a:t>
            </a:r>
            <a:r>
              <a:rPr lang="en-GB" dirty="0"/>
              <a:t> </a:t>
            </a:r>
            <a:r>
              <a:rPr lang="en-GB" dirty="0" err="1"/>
              <a:t>ymateb</a:t>
            </a:r>
            <a:r>
              <a:rPr lang="en-GB" dirty="0"/>
              <a:t> </a:t>
            </a:r>
            <a:r>
              <a:rPr lang="en-GB" dirty="0" err="1"/>
              <a:t>i</a:t>
            </a:r>
            <a:r>
              <a:rPr lang="en-GB" dirty="0"/>
              <a:t> </a:t>
            </a:r>
            <a:r>
              <a:rPr lang="en-GB" dirty="0" err="1"/>
              <a:t>rythm</a:t>
            </a:r>
            <a:r>
              <a:rPr lang="en-GB" dirty="0"/>
              <a:t> a </a:t>
            </a:r>
            <a:r>
              <a:rPr lang="en-GB" dirty="0" err="1"/>
              <a:t>naws</a:t>
            </a:r>
            <a:r>
              <a:rPr lang="en-GB" dirty="0"/>
              <a:t> y </a:t>
            </a:r>
            <a:r>
              <a:rPr lang="en-GB" dirty="0" err="1"/>
              <a:t>gerddoriaeth</a:t>
            </a:r>
            <a:r>
              <a:rPr lang="en-GB" dirty="0"/>
              <a:t>. Mae dawns </a:t>
            </a:r>
            <a:r>
              <a:rPr lang="en-GB" dirty="0" err="1"/>
              <a:t>yn</a:t>
            </a:r>
            <a:r>
              <a:rPr lang="en-GB" dirty="0"/>
              <a:t> </a:t>
            </a:r>
            <a:r>
              <a:rPr lang="en-GB" dirty="0" err="1"/>
              <a:t>ffordd</a:t>
            </a:r>
            <a:r>
              <a:rPr lang="en-GB" dirty="0"/>
              <a:t> </a:t>
            </a:r>
            <a:r>
              <a:rPr lang="en-GB" dirty="0" err="1"/>
              <a:t>naturiol</a:t>
            </a:r>
            <a:r>
              <a:rPr lang="en-GB" dirty="0"/>
              <a:t> </a:t>
            </a:r>
            <a:r>
              <a:rPr lang="en-GB" dirty="0" err="1"/>
              <a:t>i</a:t>
            </a:r>
            <a:r>
              <a:rPr lang="en-GB" dirty="0"/>
              <a:t> </a:t>
            </a:r>
            <a:r>
              <a:rPr lang="en-GB" dirty="0" err="1"/>
              <a:t>ddisgyblion</a:t>
            </a:r>
            <a:r>
              <a:rPr lang="en-GB" dirty="0"/>
              <a:t> </a:t>
            </a:r>
            <a:r>
              <a:rPr lang="en-GB" dirty="0" err="1"/>
              <a:t>ddysgu</a:t>
            </a:r>
            <a:r>
              <a:rPr lang="en-GB" dirty="0"/>
              <a:t> am </a:t>
            </a:r>
            <a:r>
              <a:rPr lang="en-GB" dirty="0" err="1"/>
              <a:t>eu</a:t>
            </a:r>
            <a:r>
              <a:rPr lang="en-GB" dirty="0"/>
              <a:t> </a:t>
            </a:r>
            <a:r>
              <a:rPr lang="en-GB" dirty="0" err="1"/>
              <a:t>byd</a:t>
            </a:r>
            <a:r>
              <a:rPr lang="en-GB" dirty="0"/>
              <a:t> a </a:t>
            </a:r>
            <a:r>
              <a:rPr lang="en-GB" dirty="0" err="1"/>
              <a:t>mynegi’u</a:t>
            </a:r>
            <a:r>
              <a:rPr lang="en-GB" dirty="0"/>
              <a:t> </a:t>
            </a:r>
            <a:r>
              <a:rPr lang="en-GB" dirty="0" err="1"/>
              <a:t>syniadau</a:t>
            </a:r>
            <a:r>
              <a:rPr lang="en-GB" dirty="0"/>
              <a:t>, </a:t>
            </a:r>
            <a:r>
              <a:rPr lang="en-GB" dirty="0" err="1"/>
              <a:t>eu</a:t>
            </a:r>
            <a:r>
              <a:rPr lang="en-GB" dirty="0"/>
              <a:t> </a:t>
            </a:r>
            <a:r>
              <a:rPr lang="en-GB" dirty="0" err="1"/>
              <a:t>meddyliau</a:t>
            </a:r>
            <a:r>
              <a:rPr lang="en-GB" dirty="0"/>
              <a:t> </a:t>
            </a:r>
            <a:r>
              <a:rPr lang="en-GB" dirty="0" err="1"/>
              <a:t>a’u</a:t>
            </a:r>
            <a:r>
              <a:rPr lang="en-GB" dirty="0"/>
              <a:t> </a:t>
            </a:r>
            <a:r>
              <a:rPr lang="en-GB" dirty="0" err="1"/>
              <a:t>teimladau</a:t>
            </a:r>
            <a:r>
              <a:rPr lang="en-GB" dirty="0"/>
              <a:t>. ● Mae dawns </a:t>
            </a:r>
            <a:r>
              <a:rPr lang="en-GB" dirty="0" err="1"/>
              <a:t>yn</a:t>
            </a:r>
            <a:r>
              <a:rPr lang="en-GB" dirty="0"/>
              <a:t> </a:t>
            </a:r>
            <a:r>
              <a:rPr lang="en-GB" dirty="0" err="1"/>
              <a:t>gallu</a:t>
            </a:r>
            <a:r>
              <a:rPr lang="en-GB" dirty="0"/>
              <a:t> </a:t>
            </a:r>
            <a:r>
              <a:rPr lang="en-GB" dirty="0" err="1"/>
              <a:t>cael</a:t>
            </a:r>
            <a:r>
              <a:rPr lang="en-GB" dirty="0"/>
              <a:t> </a:t>
            </a:r>
            <a:r>
              <a:rPr lang="en-GB" dirty="0" err="1"/>
              <a:t>effaith</a:t>
            </a:r>
            <a:r>
              <a:rPr lang="en-GB" dirty="0"/>
              <a:t> </a:t>
            </a:r>
            <a:r>
              <a:rPr lang="en-GB" dirty="0" err="1"/>
              <a:t>gadarnhaol</a:t>
            </a:r>
            <a:r>
              <a:rPr lang="en-GB" dirty="0"/>
              <a:t> </a:t>
            </a:r>
            <a:r>
              <a:rPr lang="en-GB" dirty="0" err="1"/>
              <a:t>ar</a:t>
            </a:r>
            <a:r>
              <a:rPr lang="en-GB" dirty="0"/>
              <a:t> iechyd, </a:t>
            </a:r>
            <a:r>
              <a:rPr lang="en-GB" dirty="0" err="1"/>
              <a:t>ffitrwydd</a:t>
            </a:r>
            <a:r>
              <a:rPr lang="en-GB" dirty="0"/>
              <a:t> a </a:t>
            </a:r>
            <a:r>
              <a:rPr lang="en-GB" dirty="0" err="1"/>
              <a:t>lles</a:t>
            </a:r>
            <a:r>
              <a:rPr lang="en-GB" dirty="0"/>
              <a:t> </a:t>
            </a:r>
            <a:r>
              <a:rPr lang="en-GB" dirty="0" err="1"/>
              <a:t>disgyblion</a:t>
            </a:r>
            <a:r>
              <a:rPr lang="en-GB" dirty="0"/>
              <a:t>. </a:t>
            </a:r>
            <a:r>
              <a:rPr lang="en-GB" dirty="0" err="1"/>
              <a:t>Mae’n</a:t>
            </a:r>
            <a:r>
              <a:rPr lang="en-GB" dirty="0"/>
              <a:t> </a:t>
            </a:r>
            <a:r>
              <a:rPr lang="en-GB" dirty="0" err="1"/>
              <a:t>gallu</a:t>
            </a:r>
            <a:r>
              <a:rPr lang="en-GB" dirty="0"/>
              <a:t> </a:t>
            </a:r>
            <a:r>
              <a:rPr lang="en-GB" dirty="0" err="1"/>
              <a:t>datblygu</a:t>
            </a:r>
            <a:r>
              <a:rPr lang="en-GB" dirty="0"/>
              <a:t> </a:t>
            </a:r>
            <a:r>
              <a:rPr lang="en-GB" dirty="0" err="1"/>
              <a:t>cryfder</a:t>
            </a:r>
            <a:r>
              <a:rPr lang="en-GB" dirty="0"/>
              <a:t>, stamina, </a:t>
            </a:r>
            <a:r>
              <a:rPr lang="en-GB" dirty="0" err="1"/>
              <a:t>ystwythder</a:t>
            </a:r>
            <a:r>
              <a:rPr lang="en-GB" dirty="0"/>
              <a:t>, </a:t>
            </a:r>
            <a:r>
              <a:rPr lang="en-GB" dirty="0" err="1"/>
              <a:t>sgiliau</a:t>
            </a:r>
            <a:r>
              <a:rPr lang="en-GB" dirty="0"/>
              <a:t> </a:t>
            </a:r>
            <a:r>
              <a:rPr lang="en-GB" dirty="0" err="1"/>
              <a:t>cydsymud</a:t>
            </a:r>
            <a:r>
              <a:rPr lang="en-GB" dirty="0"/>
              <a:t>, </a:t>
            </a:r>
            <a:r>
              <a:rPr lang="en-GB" dirty="0" err="1"/>
              <a:t>rheolaeth</a:t>
            </a:r>
            <a:r>
              <a:rPr lang="en-GB" dirty="0"/>
              <a:t> a </a:t>
            </a:r>
            <a:r>
              <a:rPr lang="en-GB" dirty="0" err="1"/>
              <a:t>hyder</a:t>
            </a:r>
            <a:r>
              <a:rPr lang="en-GB" dirty="0"/>
              <a:t>, a gall </a:t>
            </a:r>
            <a:r>
              <a:rPr lang="en-GB" dirty="0" err="1"/>
              <a:t>hyn</a:t>
            </a:r>
            <a:r>
              <a:rPr lang="en-GB" dirty="0"/>
              <a:t> </a:t>
            </a:r>
            <a:r>
              <a:rPr lang="en-GB" dirty="0" err="1"/>
              <a:t>yn</a:t>
            </a:r>
            <a:r>
              <a:rPr lang="en-GB" dirty="0"/>
              <a:t> </a:t>
            </a:r>
            <a:r>
              <a:rPr lang="en-GB" dirty="0" err="1"/>
              <a:t>ei</a:t>
            </a:r>
            <a:r>
              <a:rPr lang="en-GB" dirty="0"/>
              <a:t> </a:t>
            </a:r>
            <a:r>
              <a:rPr lang="en-GB" dirty="0" err="1"/>
              <a:t>dro</a:t>
            </a:r>
            <a:r>
              <a:rPr lang="en-GB" dirty="0"/>
              <a:t> </a:t>
            </a:r>
            <a:r>
              <a:rPr lang="en-GB" dirty="0" err="1"/>
              <a:t>arwain</a:t>
            </a:r>
            <a:r>
              <a:rPr lang="en-GB" dirty="0"/>
              <a:t> at well </a:t>
            </a:r>
            <a:r>
              <a:rPr lang="en-GB" dirty="0" err="1"/>
              <a:t>ystum</a:t>
            </a:r>
            <a:r>
              <a:rPr lang="en-GB" dirty="0"/>
              <a:t> </a:t>
            </a:r>
            <a:r>
              <a:rPr lang="en-GB" dirty="0" err="1"/>
              <a:t>corff</a:t>
            </a:r>
            <a:r>
              <a:rPr lang="en-GB" dirty="0"/>
              <a:t> ac </a:t>
            </a:r>
            <a:r>
              <a:rPr lang="en-GB" dirty="0" err="1"/>
              <a:t>effeithiolrwydd</a:t>
            </a:r>
            <a:r>
              <a:rPr lang="en-GB" dirty="0"/>
              <a:t> </a:t>
            </a:r>
            <a:r>
              <a:rPr lang="en-GB" dirty="0" err="1"/>
              <a:t>ergonomig</a:t>
            </a:r>
            <a:r>
              <a:rPr lang="en-GB" dirty="0"/>
              <a:t>. Gall dawns </a:t>
            </a:r>
            <a:r>
              <a:rPr lang="en-GB" dirty="0" err="1"/>
              <a:t>fod</a:t>
            </a:r>
            <a:r>
              <a:rPr lang="en-GB" dirty="0"/>
              <a:t> </a:t>
            </a:r>
            <a:r>
              <a:rPr lang="en-GB" dirty="0" err="1"/>
              <a:t>yn</a:t>
            </a:r>
            <a:r>
              <a:rPr lang="en-GB" dirty="0"/>
              <a:t> </a:t>
            </a:r>
            <a:r>
              <a:rPr lang="en-GB" dirty="0" err="1"/>
              <a:t>weithgaredd</a:t>
            </a:r>
            <a:r>
              <a:rPr lang="en-GB" dirty="0"/>
              <a:t> </a:t>
            </a:r>
            <a:r>
              <a:rPr lang="en-GB" dirty="0" err="1"/>
              <a:t>hamdden</a:t>
            </a:r>
            <a:r>
              <a:rPr lang="en-GB" dirty="0"/>
              <a:t> </a:t>
            </a:r>
            <a:r>
              <a:rPr lang="en-GB" dirty="0" err="1"/>
              <a:t>gydol</a:t>
            </a:r>
            <a:r>
              <a:rPr lang="en-GB" dirty="0"/>
              <a:t> </a:t>
            </a:r>
            <a:r>
              <a:rPr lang="en-GB" dirty="0" err="1"/>
              <a:t>oes</a:t>
            </a:r>
            <a:r>
              <a:rPr lang="en-GB" dirty="0"/>
              <a:t>. </a:t>
            </a:r>
          </a:p>
          <a:p>
            <a:r>
              <a:rPr lang="en-GB" dirty="0"/>
              <a:t> ● </a:t>
            </a:r>
            <a:r>
              <a:rPr lang="en-GB" dirty="0" err="1"/>
              <a:t>Yn</a:t>
            </a:r>
            <a:r>
              <a:rPr lang="en-GB" dirty="0"/>
              <a:t> </a:t>
            </a:r>
            <a:r>
              <a:rPr lang="en-GB" dirty="0" err="1"/>
              <a:t>ogystal</a:t>
            </a:r>
            <a:r>
              <a:rPr lang="en-GB" dirty="0"/>
              <a:t>, gall dawns </a:t>
            </a:r>
            <a:r>
              <a:rPr lang="en-GB" dirty="0" err="1"/>
              <a:t>helpu</a:t>
            </a:r>
            <a:r>
              <a:rPr lang="en-GB" dirty="0"/>
              <a:t> </a:t>
            </a:r>
            <a:r>
              <a:rPr lang="en-GB" dirty="0" err="1"/>
              <a:t>i</a:t>
            </a:r>
            <a:r>
              <a:rPr lang="en-GB" dirty="0"/>
              <a:t> </a:t>
            </a:r>
            <a:r>
              <a:rPr lang="en-GB" dirty="0" err="1"/>
              <a:t>ddatblygu</a:t>
            </a:r>
            <a:r>
              <a:rPr lang="en-GB" dirty="0"/>
              <a:t> </a:t>
            </a:r>
            <a:r>
              <a:rPr lang="en-GB" dirty="0" err="1"/>
              <a:t>creadigrwydd</a:t>
            </a:r>
            <a:r>
              <a:rPr lang="en-GB" dirty="0"/>
              <a:t> a </a:t>
            </a:r>
            <a:r>
              <a:rPr lang="en-GB" dirty="0" err="1"/>
              <a:t>dychymyg</a:t>
            </a:r>
            <a:r>
              <a:rPr lang="en-GB" dirty="0"/>
              <a:t> </a:t>
            </a:r>
            <a:r>
              <a:rPr lang="en-GB" dirty="0" err="1"/>
              <a:t>disgyblion</a:t>
            </a:r>
            <a:r>
              <a:rPr lang="en-GB" dirty="0"/>
              <a:t> </a:t>
            </a:r>
            <a:r>
              <a:rPr lang="en-GB" dirty="0" err="1"/>
              <a:t>drwy</a:t>
            </a:r>
            <a:r>
              <a:rPr lang="en-GB" dirty="0"/>
              <a:t> </a:t>
            </a:r>
            <a:r>
              <a:rPr lang="en-GB" dirty="0" err="1"/>
              <a:t>eu</a:t>
            </a:r>
            <a:r>
              <a:rPr lang="en-GB" dirty="0"/>
              <a:t> </a:t>
            </a:r>
            <a:r>
              <a:rPr lang="en-GB" dirty="0" err="1"/>
              <a:t>hannog</a:t>
            </a:r>
            <a:r>
              <a:rPr lang="en-GB" dirty="0"/>
              <a:t> </a:t>
            </a:r>
            <a:r>
              <a:rPr lang="en-GB" dirty="0" err="1"/>
              <a:t>i</a:t>
            </a:r>
            <a:r>
              <a:rPr lang="en-GB" dirty="0"/>
              <a:t> </a:t>
            </a:r>
            <a:r>
              <a:rPr lang="en-GB" dirty="0" err="1"/>
              <a:t>ddehongli</a:t>
            </a:r>
            <a:r>
              <a:rPr lang="en-GB" dirty="0"/>
              <a:t> ac </a:t>
            </a:r>
            <a:r>
              <a:rPr lang="en-GB" dirty="0" err="1"/>
              <a:t>ymateb</a:t>
            </a:r>
            <a:r>
              <a:rPr lang="en-GB" dirty="0"/>
              <a:t> </a:t>
            </a:r>
            <a:r>
              <a:rPr lang="en-GB" dirty="0" err="1"/>
              <a:t>i</a:t>
            </a:r>
            <a:r>
              <a:rPr lang="en-GB" dirty="0"/>
              <a:t> </a:t>
            </a:r>
            <a:r>
              <a:rPr lang="en-GB" dirty="0" err="1"/>
              <a:t>wahanol</a:t>
            </a:r>
            <a:r>
              <a:rPr lang="en-GB" dirty="0"/>
              <a:t> </a:t>
            </a:r>
            <a:r>
              <a:rPr lang="en-GB" dirty="0" err="1"/>
              <a:t>ddawnsiau</a:t>
            </a:r>
            <a:r>
              <a:rPr lang="en-GB" dirty="0"/>
              <a:t>, </a:t>
            </a:r>
            <a:r>
              <a:rPr lang="en-GB" dirty="0" err="1"/>
              <a:t>cerddoriaeth</a:t>
            </a:r>
            <a:r>
              <a:rPr lang="en-GB" dirty="0"/>
              <a:t> a </a:t>
            </a:r>
            <a:r>
              <a:rPr lang="en-GB" dirty="0" err="1"/>
              <a:t>symbyliadau</a:t>
            </a:r>
            <a:r>
              <a:rPr lang="en-GB" dirty="0"/>
              <a:t>. </a:t>
            </a:r>
            <a:r>
              <a:rPr lang="en-GB" dirty="0" err="1"/>
              <a:t>Bydd</a:t>
            </a:r>
            <a:r>
              <a:rPr lang="en-GB" dirty="0"/>
              <a:t> </a:t>
            </a:r>
            <a:r>
              <a:rPr lang="en-GB" dirty="0" err="1"/>
              <a:t>dyfeisio</a:t>
            </a:r>
            <a:r>
              <a:rPr lang="en-GB" dirty="0"/>
              <a:t> </a:t>
            </a:r>
            <a:r>
              <a:rPr lang="en-GB" dirty="0" err="1"/>
              <a:t>eu</a:t>
            </a:r>
            <a:r>
              <a:rPr lang="en-GB" dirty="0"/>
              <a:t> </a:t>
            </a:r>
            <a:r>
              <a:rPr lang="en-GB" dirty="0" err="1"/>
              <a:t>symudiadau</a:t>
            </a:r>
            <a:r>
              <a:rPr lang="en-GB" dirty="0"/>
              <a:t>, </a:t>
            </a:r>
            <a:r>
              <a:rPr lang="en-GB" dirty="0" err="1"/>
              <a:t>eu</a:t>
            </a:r>
            <a:r>
              <a:rPr lang="en-GB" dirty="0"/>
              <a:t> </a:t>
            </a:r>
            <a:r>
              <a:rPr lang="en-GB" dirty="0" err="1"/>
              <a:t>cysyniadau</a:t>
            </a:r>
            <a:r>
              <a:rPr lang="en-GB" dirty="0"/>
              <a:t> </a:t>
            </a:r>
            <a:r>
              <a:rPr lang="en-GB" dirty="0" err="1"/>
              <a:t>a’u</a:t>
            </a:r>
            <a:r>
              <a:rPr lang="en-GB" dirty="0"/>
              <a:t> </a:t>
            </a:r>
            <a:r>
              <a:rPr lang="en-GB" dirty="0" err="1"/>
              <a:t>syniadau</a:t>
            </a:r>
            <a:r>
              <a:rPr lang="en-GB" dirty="0"/>
              <a:t> </a:t>
            </a:r>
            <a:r>
              <a:rPr lang="en-GB" dirty="0" err="1"/>
              <a:t>eu</a:t>
            </a:r>
            <a:r>
              <a:rPr lang="en-GB" dirty="0"/>
              <a:t> </a:t>
            </a:r>
            <a:r>
              <a:rPr lang="en-GB" dirty="0" err="1"/>
              <a:t>hunain</a:t>
            </a:r>
            <a:r>
              <a:rPr lang="en-GB" dirty="0"/>
              <a:t> a </a:t>
            </a:r>
            <a:r>
              <a:rPr lang="en-GB" dirty="0" err="1"/>
              <a:t>gwerthfawrogi</a:t>
            </a:r>
            <a:r>
              <a:rPr lang="en-GB" dirty="0"/>
              <a:t> </a:t>
            </a:r>
            <a:r>
              <a:rPr lang="en-GB" dirty="0" err="1"/>
              <a:t>dawnsiau</a:t>
            </a:r>
            <a:r>
              <a:rPr lang="en-GB" dirty="0"/>
              <a:t> </a:t>
            </a:r>
            <a:r>
              <a:rPr lang="en-GB" dirty="0" err="1"/>
              <a:t>disgyblion</a:t>
            </a:r>
            <a:r>
              <a:rPr lang="en-GB" dirty="0"/>
              <a:t> </a:t>
            </a:r>
            <a:r>
              <a:rPr lang="en-GB" dirty="0" err="1"/>
              <a:t>eraill</a:t>
            </a:r>
            <a:r>
              <a:rPr lang="en-GB" dirty="0"/>
              <a:t> </a:t>
            </a:r>
            <a:r>
              <a:rPr lang="en-GB" dirty="0" err="1"/>
              <a:t>yn</a:t>
            </a:r>
            <a:r>
              <a:rPr lang="en-GB" dirty="0"/>
              <a:t> </a:t>
            </a:r>
            <a:r>
              <a:rPr lang="en-GB" dirty="0" err="1"/>
              <a:t>eu</a:t>
            </a:r>
            <a:r>
              <a:rPr lang="en-GB" dirty="0"/>
              <a:t> </a:t>
            </a:r>
            <a:r>
              <a:rPr lang="en-GB" dirty="0" err="1"/>
              <a:t>helpu</a:t>
            </a:r>
            <a:r>
              <a:rPr lang="en-GB" dirty="0"/>
              <a:t> </a:t>
            </a:r>
            <a:r>
              <a:rPr lang="en-GB" dirty="0" err="1"/>
              <a:t>i</a:t>
            </a:r>
            <a:r>
              <a:rPr lang="en-GB" dirty="0"/>
              <a:t> </a:t>
            </a:r>
            <a:r>
              <a:rPr lang="en-GB" dirty="0" err="1"/>
              <a:t>asesu</a:t>
            </a:r>
            <a:r>
              <a:rPr lang="en-GB" dirty="0"/>
              <a:t>, </a:t>
            </a:r>
            <a:r>
              <a:rPr lang="en-GB" dirty="0" err="1"/>
              <a:t>rheoli</a:t>
            </a:r>
            <a:r>
              <a:rPr lang="en-GB" dirty="0"/>
              <a:t>, </a:t>
            </a:r>
            <a:r>
              <a:rPr lang="en-GB" dirty="0" err="1"/>
              <a:t>cymryd</a:t>
            </a:r>
            <a:r>
              <a:rPr lang="en-GB" dirty="0"/>
              <a:t> </a:t>
            </a:r>
            <a:r>
              <a:rPr lang="en-GB" dirty="0" err="1"/>
              <a:t>risgiau</a:t>
            </a:r>
            <a:r>
              <a:rPr lang="en-GB" dirty="0"/>
              <a:t> a </a:t>
            </a:r>
            <a:r>
              <a:rPr lang="en-GB" dirty="0" err="1"/>
              <a:t>dod</a:t>
            </a:r>
            <a:r>
              <a:rPr lang="en-GB" dirty="0"/>
              <a:t> o </a:t>
            </a:r>
            <a:r>
              <a:rPr lang="en-GB" dirty="0" err="1"/>
              <a:t>hyd</a:t>
            </a:r>
            <a:r>
              <a:rPr lang="en-GB" dirty="0"/>
              <a:t> </a:t>
            </a:r>
            <a:r>
              <a:rPr lang="en-GB" dirty="0" err="1"/>
              <a:t>i</a:t>
            </a:r>
            <a:r>
              <a:rPr lang="en-GB" dirty="0"/>
              <a:t> </a:t>
            </a:r>
            <a:r>
              <a:rPr lang="en-GB" dirty="0" err="1"/>
              <a:t>ffyrdd</a:t>
            </a:r>
            <a:r>
              <a:rPr lang="en-GB" dirty="0"/>
              <a:t> o </a:t>
            </a:r>
            <a:r>
              <a:rPr lang="en-GB" dirty="0" err="1"/>
              <a:t>fynd</a:t>
            </a:r>
            <a:r>
              <a:rPr lang="en-GB" dirty="0"/>
              <a:t> </a:t>
            </a:r>
            <a:r>
              <a:rPr lang="en-GB" dirty="0" err="1"/>
              <a:t>i’r</a:t>
            </a:r>
            <a:r>
              <a:rPr lang="en-GB" dirty="0"/>
              <a:t> </a:t>
            </a:r>
            <a:r>
              <a:rPr lang="en-GB" dirty="0" err="1"/>
              <a:t>afael</a:t>
            </a:r>
            <a:r>
              <a:rPr lang="en-GB" dirty="0"/>
              <a:t> â </a:t>
            </a:r>
            <a:r>
              <a:rPr lang="en-GB" dirty="0" err="1"/>
              <a:t>heriau</a:t>
            </a:r>
            <a:r>
              <a:rPr lang="en-GB" dirty="0"/>
              <a:t>. </a:t>
            </a:r>
          </a:p>
          <a:p>
            <a:r>
              <a:rPr lang="en-GB" dirty="0"/>
              <a:t>● Mae </a:t>
            </a:r>
            <a:r>
              <a:rPr lang="en-GB" dirty="0" err="1"/>
              <a:t>disgyblion</a:t>
            </a:r>
            <a:r>
              <a:rPr lang="en-GB" dirty="0"/>
              <a:t> </a:t>
            </a:r>
            <a:r>
              <a:rPr lang="en-GB" dirty="0" err="1"/>
              <a:t>yn</a:t>
            </a:r>
            <a:r>
              <a:rPr lang="en-GB" dirty="0"/>
              <a:t> </a:t>
            </a:r>
            <a:r>
              <a:rPr lang="en-GB" dirty="0" err="1"/>
              <a:t>dysgu</a:t>
            </a:r>
            <a:r>
              <a:rPr lang="en-GB" dirty="0"/>
              <a:t> am </a:t>
            </a:r>
            <a:r>
              <a:rPr lang="en-GB" dirty="0" err="1"/>
              <a:t>iaith</a:t>
            </a:r>
            <a:r>
              <a:rPr lang="en-GB" dirty="0"/>
              <a:t> y </a:t>
            </a:r>
            <a:r>
              <a:rPr lang="en-GB" dirty="0" err="1"/>
              <a:t>corff</a:t>
            </a:r>
            <a:r>
              <a:rPr lang="en-GB" dirty="0"/>
              <a:t>, </a:t>
            </a:r>
            <a:r>
              <a:rPr lang="en-GB" dirty="0" err="1"/>
              <a:t>cydberthnasau</a:t>
            </a:r>
            <a:r>
              <a:rPr lang="en-GB" dirty="0"/>
              <a:t> </a:t>
            </a:r>
            <a:r>
              <a:rPr lang="en-GB" dirty="0" err="1"/>
              <a:t>cymdeithasol</a:t>
            </a:r>
            <a:r>
              <a:rPr lang="en-GB" dirty="0"/>
              <a:t> a </a:t>
            </a:r>
            <a:r>
              <a:rPr lang="en-GB" dirty="0" err="1"/>
              <a:t>sgiliau</a:t>
            </a:r>
            <a:r>
              <a:rPr lang="en-GB" dirty="0"/>
              <a:t> </a:t>
            </a:r>
            <a:r>
              <a:rPr lang="en-GB" dirty="0" err="1"/>
              <a:t>rhyngweithio</a:t>
            </a:r>
            <a:r>
              <a:rPr lang="en-GB" dirty="0"/>
              <a:t> </a:t>
            </a:r>
            <a:r>
              <a:rPr lang="en-GB" dirty="0" err="1"/>
              <a:t>wrth</a:t>
            </a:r>
            <a:r>
              <a:rPr lang="en-GB" dirty="0"/>
              <a:t> </a:t>
            </a:r>
            <a:r>
              <a:rPr lang="en-GB" dirty="0" err="1"/>
              <a:t>iddynt</a:t>
            </a:r>
            <a:r>
              <a:rPr lang="en-GB" dirty="0"/>
              <a:t> </a:t>
            </a:r>
            <a:r>
              <a:rPr lang="en-GB" dirty="0" err="1"/>
              <a:t>ymwneud</a:t>
            </a:r>
            <a:r>
              <a:rPr lang="en-GB" dirty="0"/>
              <a:t> a </a:t>
            </a:r>
            <a:r>
              <a:rPr lang="en-GB" dirty="0" err="1"/>
              <a:t>thrafod</a:t>
            </a:r>
            <a:r>
              <a:rPr lang="en-GB" dirty="0"/>
              <a:t> ag </a:t>
            </a:r>
            <a:r>
              <a:rPr lang="en-GB" dirty="0" err="1"/>
              <a:t>eraill</a:t>
            </a:r>
            <a:r>
              <a:rPr lang="en-GB" dirty="0"/>
              <a:t>. </a:t>
            </a:r>
          </a:p>
        </p:txBody>
      </p:sp>
    </p:spTree>
    <p:extLst>
      <p:ext uri="{BB962C8B-B14F-4D97-AF65-F5344CB8AC3E}">
        <p14:creationId xmlns:p14="http://schemas.microsoft.com/office/powerpoint/2010/main" val="1075374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5142D-0CF9-4A38-98B1-2562EDD56BB6}"/>
              </a:ext>
            </a:extLst>
          </p:cNvPr>
          <p:cNvSpPr>
            <a:spLocks noGrp="1"/>
          </p:cNvSpPr>
          <p:nvPr>
            <p:ph type="title"/>
          </p:nvPr>
        </p:nvSpPr>
        <p:spPr>
          <a:xfrm>
            <a:off x="457200" y="274638"/>
            <a:ext cx="8229600" cy="666656"/>
          </a:xfrm>
        </p:spPr>
        <p:txBody>
          <a:bodyPr>
            <a:normAutofit fontScale="90000"/>
          </a:bodyPr>
          <a:lstStyle/>
          <a:p>
            <a:r>
              <a:rPr lang="cy-GB" dirty="0" err="1"/>
              <a:t>Why</a:t>
            </a:r>
            <a:r>
              <a:rPr lang="cy-GB" dirty="0"/>
              <a:t> </a:t>
            </a:r>
            <a:r>
              <a:rPr lang="cy-GB" dirty="0" err="1"/>
              <a:t>teach</a:t>
            </a:r>
            <a:r>
              <a:rPr lang="cy-GB" dirty="0"/>
              <a:t> </a:t>
            </a:r>
            <a:r>
              <a:rPr lang="cy-GB" dirty="0" err="1"/>
              <a:t>dance</a:t>
            </a:r>
            <a:r>
              <a:rPr lang="cy-GB" dirty="0"/>
              <a:t>?</a:t>
            </a:r>
            <a:endParaRPr lang="en-GB" dirty="0"/>
          </a:p>
        </p:txBody>
      </p:sp>
      <p:sp>
        <p:nvSpPr>
          <p:cNvPr id="5" name="TextBox 4">
            <a:extLst>
              <a:ext uri="{FF2B5EF4-FFF2-40B4-BE49-F238E27FC236}">
                <a16:creationId xmlns:a16="http://schemas.microsoft.com/office/drawing/2014/main" id="{70C352F7-BECF-4952-8F79-294C07D65168}"/>
              </a:ext>
            </a:extLst>
          </p:cNvPr>
          <p:cNvSpPr txBox="1"/>
          <p:nvPr/>
        </p:nvSpPr>
        <p:spPr>
          <a:xfrm>
            <a:off x="369794" y="941294"/>
            <a:ext cx="8485094" cy="5909310"/>
          </a:xfrm>
          <a:prstGeom prst="rect">
            <a:avLst/>
          </a:prstGeom>
          <a:noFill/>
        </p:spPr>
        <p:txBody>
          <a:bodyPr wrap="square" rtlCol="0">
            <a:spAutoFit/>
          </a:bodyPr>
          <a:lstStyle/>
          <a:p>
            <a:r>
              <a:rPr lang="en-GB" dirty="0"/>
              <a:t>● Dance combines the cognitive (what a pupil thinks and knows), the affective (what a pupil feels about what they think or know) and the psychomotor (what a pupils does as a result of their knowledge, thoughts and feelings) domains. </a:t>
            </a:r>
          </a:p>
          <a:p>
            <a:r>
              <a:rPr lang="en-GB" dirty="0"/>
              <a:t>● It is unique within physical education activities in its intention to communicate through movement and create meaning. These feelings, moods and ideas are symbolic rather than real. </a:t>
            </a:r>
          </a:p>
          <a:p>
            <a:r>
              <a:rPr lang="en-GB" dirty="0"/>
              <a:t>● Everybody is born with an ability to move in some form or another. People all over the world dance to celebrate, to express their identity and cultural heritage, and to explore and communicate their understanding of their life and times. Young pupils dance naturally, responding to the rhythm and mood of the music. Dance is an intrinsic way for pupils to learn about their world and express their ideas, thoughts and feelings. </a:t>
            </a:r>
          </a:p>
          <a:p>
            <a:r>
              <a:rPr lang="en-GB" dirty="0"/>
              <a:t>● Dance can have a positive impact on pupils’ health, fitness and well-being. It can develop strength, stamina and flexibility, co-ordination, control and confidence which may lead to improved posture and ergonomic effectiveness. Dance can be a life-long leisure pursuit. </a:t>
            </a:r>
          </a:p>
          <a:p>
            <a:r>
              <a:rPr lang="en-GB" dirty="0"/>
              <a:t>● Dance can also help develop pupils’ creativity and imagination by encouraging them to respond and interpret different dances, music and stimuli. Inventing their own movements, concepts and ideas and appreciating the dances of others will help them assess, manage and take risks and find solutions to challenges. </a:t>
            </a:r>
          </a:p>
          <a:p>
            <a:r>
              <a:rPr lang="en-GB" dirty="0"/>
              <a:t>● Pupils learn about body language, social relationships and interaction skills as they participate and negotiate with others. </a:t>
            </a:r>
          </a:p>
        </p:txBody>
      </p:sp>
    </p:spTree>
    <p:extLst>
      <p:ext uri="{BB962C8B-B14F-4D97-AF65-F5344CB8AC3E}">
        <p14:creationId xmlns:p14="http://schemas.microsoft.com/office/powerpoint/2010/main" val="3339377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hlinkClick r:id="rId3" action="ppaction://hlinkfile"/>
              </a:rPr>
              <a:t>Cysylltiadau</a:t>
            </a:r>
            <a:r>
              <a:rPr lang="en-GB" dirty="0"/>
              <a:t> </a:t>
            </a:r>
            <a:r>
              <a:rPr lang="en-GB" dirty="0" err="1"/>
              <a:t>aseiniad</a:t>
            </a:r>
            <a:r>
              <a:rPr lang="en-GB" dirty="0"/>
              <a:t> / Assignment </a:t>
            </a:r>
            <a:r>
              <a:rPr lang="en-GB" dirty="0">
                <a:hlinkClick r:id="rId4" action="ppaction://hlinkfile"/>
              </a:rPr>
              <a:t>Links</a:t>
            </a:r>
            <a:endParaRPr lang="en-GB" dirty="0"/>
          </a:p>
        </p:txBody>
      </p:sp>
      <p:sp>
        <p:nvSpPr>
          <p:cNvPr id="3" name="Content Placeholder 2"/>
          <p:cNvSpPr>
            <a:spLocks noGrp="1"/>
          </p:cNvSpPr>
          <p:nvPr>
            <p:ph sz="half" idx="1"/>
          </p:nvPr>
        </p:nvSpPr>
        <p:spPr/>
        <p:txBody>
          <a:bodyPr/>
          <a:lstStyle/>
          <a:p>
            <a:r>
              <a:rPr lang="cy-GB" dirty="0"/>
              <a:t>Dewiswch ymyrraeth sydd yn cefnogi dysgu a datblygiad disgybl/grŵp o ddisgyblion.  Adfyfyriwch yn feirniadol ar ei botensial i sicrhau cynnydd disgyblion a’r heriau posib all ymddangos.</a:t>
            </a:r>
            <a:endParaRPr lang="en-GB" dirty="0"/>
          </a:p>
        </p:txBody>
      </p:sp>
      <p:sp>
        <p:nvSpPr>
          <p:cNvPr id="4" name="Content Placeholder 3"/>
          <p:cNvSpPr>
            <a:spLocks noGrp="1"/>
          </p:cNvSpPr>
          <p:nvPr>
            <p:ph sz="half" idx="2"/>
          </p:nvPr>
        </p:nvSpPr>
        <p:spPr/>
        <p:txBody>
          <a:bodyPr/>
          <a:lstStyle/>
          <a:p>
            <a:r>
              <a:rPr lang="en-GB" dirty="0"/>
              <a:t>Choose an intervention that supports the learning and development of a pupil / group of pupils. Reflect critically on its potential for ensuring pupil progression and the possible challenges that may arise.</a:t>
            </a:r>
          </a:p>
          <a:p>
            <a:endParaRPr lang="en-GB" dirty="0"/>
          </a:p>
        </p:txBody>
      </p:sp>
    </p:spTree>
    <p:extLst>
      <p:ext uri="{BB962C8B-B14F-4D97-AF65-F5344CB8AC3E}">
        <p14:creationId xmlns:p14="http://schemas.microsoft.com/office/powerpoint/2010/main" val="3565780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BD305EF-5776-487D-B2C9-E56E54BE2834}"/>
              </a:ext>
            </a:extLst>
          </p:cNvPr>
          <p:cNvPicPr>
            <a:picLocks noChangeAspect="1"/>
          </p:cNvPicPr>
          <p:nvPr/>
        </p:nvPicPr>
        <p:blipFill rotWithShape="1">
          <a:blip r:embed="rId3"/>
          <a:srcRect l="12721" t="16249" r="13602" b="4780"/>
          <a:stretch/>
        </p:blipFill>
        <p:spPr>
          <a:xfrm>
            <a:off x="571500" y="125582"/>
            <a:ext cx="8094866" cy="5784355"/>
          </a:xfrm>
          <a:prstGeom prst="rect">
            <a:avLst/>
          </a:prstGeom>
        </p:spPr>
      </p:pic>
      <p:sp>
        <p:nvSpPr>
          <p:cNvPr id="8" name="TextBox 7">
            <a:extLst>
              <a:ext uri="{FF2B5EF4-FFF2-40B4-BE49-F238E27FC236}">
                <a16:creationId xmlns:a16="http://schemas.microsoft.com/office/drawing/2014/main" id="{E999B73A-0019-48B5-8E1A-3943A51A82A9}"/>
              </a:ext>
            </a:extLst>
          </p:cNvPr>
          <p:cNvSpPr txBox="1"/>
          <p:nvPr/>
        </p:nvSpPr>
        <p:spPr>
          <a:xfrm>
            <a:off x="1593477" y="6073196"/>
            <a:ext cx="8094866" cy="369332"/>
          </a:xfrm>
          <a:prstGeom prst="rect">
            <a:avLst/>
          </a:prstGeom>
          <a:noFill/>
        </p:spPr>
        <p:txBody>
          <a:bodyPr wrap="square">
            <a:spAutoFit/>
          </a:bodyPr>
          <a:lstStyle/>
          <a:p>
            <a:r>
              <a:rPr lang="en-GB" dirty="0" err="1">
                <a:hlinkClick r:id="rId4"/>
              </a:rPr>
              <a:t>Gweithgareddau</a:t>
            </a:r>
            <a:r>
              <a:rPr lang="en-GB" dirty="0">
                <a:hlinkClick r:id="rId4"/>
              </a:rPr>
              <a:t> </a:t>
            </a:r>
            <a:r>
              <a:rPr lang="en-GB" dirty="0" err="1">
                <a:hlinkClick r:id="rId4"/>
              </a:rPr>
              <a:t>Adeiladu</a:t>
            </a:r>
            <a:r>
              <a:rPr lang="en-GB" dirty="0">
                <a:hlinkClick r:id="rId4"/>
              </a:rPr>
              <a:t> Tim /Team Building Activities</a:t>
            </a:r>
            <a:endParaRPr lang="en-GB" dirty="0"/>
          </a:p>
        </p:txBody>
      </p:sp>
    </p:spTree>
    <p:extLst>
      <p:ext uri="{BB962C8B-B14F-4D97-AF65-F5344CB8AC3E}">
        <p14:creationId xmlns:p14="http://schemas.microsoft.com/office/powerpoint/2010/main" val="603052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ADAA6C1-A938-49CB-88B9-BE9FFEC3DBCC}"/>
              </a:ext>
            </a:extLst>
          </p:cNvPr>
          <p:cNvPicPr>
            <a:picLocks noChangeAspect="1"/>
          </p:cNvPicPr>
          <p:nvPr/>
        </p:nvPicPr>
        <p:blipFill rotWithShape="1">
          <a:blip r:embed="rId2"/>
          <a:srcRect l="12720" t="17685" r="13897" b="4338"/>
          <a:stretch/>
        </p:blipFill>
        <p:spPr>
          <a:xfrm>
            <a:off x="234648" y="410135"/>
            <a:ext cx="8674704" cy="6145306"/>
          </a:xfrm>
          <a:prstGeom prst="rect">
            <a:avLst/>
          </a:prstGeom>
        </p:spPr>
      </p:pic>
    </p:spTree>
    <p:extLst>
      <p:ext uri="{BB962C8B-B14F-4D97-AF65-F5344CB8AC3E}">
        <p14:creationId xmlns:p14="http://schemas.microsoft.com/office/powerpoint/2010/main" val="2715509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2597882-07FF-406F-B5EB-31D0122D908D}"/>
              </a:ext>
            </a:extLst>
          </p:cNvPr>
          <p:cNvPicPr>
            <a:picLocks noChangeAspect="1"/>
          </p:cNvPicPr>
          <p:nvPr/>
        </p:nvPicPr>
        <p:blipFill rotWithShape="1">
          <a:blip r:embed="rId3"/>
          <a:srcRect l="12720" t="15920" r="13677" b="6102"/>
          <a:stretch/>
        </p:blipFill>
        <p:spPr>
          <a:xfrm>
            <a:off x="369793" y="359708"/>
            <a:ext cx="8691259" cy="6138584"/>
          </a:xfrm>
          <a:prstGeom prst="rect">
            <a:avLst/>
          </a:prstGeom>
        </p:spPr>
      </p:pic>
    </p:spTree>
    <p:extLst>
      <p:ext uri="{BB962C8B-B14F-4D97-AF65-F5344CB8AC3E}">
        <p14:creationId xmlns:p14="http://schemas.microsoft.com/office/powerpoint/2010/main" val="3786765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0A0DF50-8469-4DD1-A8B8-25463D414299}"/>
              </a:ext>
            </a:extLst>
          </p:cNvPr>
          <p:cNvPicPr>
            <a:picLocks noChangeAspect="1"/>
          </p:cNvPicPr>
          <p:nvPr/>
        </p:nvPicPr>
        <p:blipFill rotWithShape="1">
          <a:blip r:embed="rId2"/>
          <a:srcRect l="12941" t="16580" r="13603" b="5221"/>
          <a:stretch/>
        </p:blipFill>
        <p:spPr>
          <a:xfrm>
            <a:off x="289917" y="389964"/>
            <a:ext cx="8564165" cy="6078071"/>
          </a:xfrm>
          <a:prstGeom prst="rect">
            <a:avLst/>
          </a:prstGeom>
        </p:spPr>
      </p:pic>
    </p:spTree>
    <p:extLst>
      <p:ext uri="{BB962C8B-B14F-4D97-AF65-F5344CB8AC3E}">
        <p14:creationId xmlns:p14="http://schemas.microsoft.com/office/powerpoint/2010/main" val="4134577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AC5E9C0-D513-4FAE-8A45-54F23ED2FD33}"/>
              </a:ext>
            </a:extLst>
          </p:cNvPr>
          <p:cNvPicPr>
            <a:picLocks noChangeAspect="1"/>
          </p:cNvPicPr>
          <p:nvPr/>
        </p:nvPicPr>
        <p:blipFill rotWithShape="1">
          <a:blip r:embed="rId3"/>
          <a:srcRect l="12426" t="15478" r="13971" b="4890"/>
          <a:stretch/>
        </p:blipFill>
        <p:spPr>
          <a:xfrm>
            <a:off x="437029" y="316005"/>
            <a:ext cx="8492047" cy="6125135"/>
          </a:xfrm>
          <a:prstGeom prst="rect">
            <a:avLst/>
          </a:prstGeom>
        </p:spPr>
      </p:pic>
    </p:spTree>
    <p:extLst>
      <p:ext uri="{BB962C8B-B14F-4D97-AF65-F5344CB8AC3E}">
        <p14:creationId xmlns:p14="http://schemas.microsoft.com/office/powerpoint/2010/main" val="21503236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8A4F50-18A6-4497-944A-B52F1A28E88C}"/>
              </a:ext>
            </a:extLst>
          </p:cNvPr>
          <p:cNvPicPr>
            <a:picLocks noChangeAspect="1"/>
          </p:cNvPicPr>
          <p:nvPr/>
        </p:nvPicPr>
        <p:blipFill rotWithShape="1">
          <a:blip r:embed="rId2"/>
          <a:srcRect l="12059" t="16471" r="13897" b="4117"/>
          <a:stretch/>
        </p:blipFill>
        <p:spPr>
          <a:xfrm>
            <a:off x="298319" y="268940"/>
            <a:ext cx="8717140" cy="6232713"/>
          </a:xfrm>
          <a:prstGeom prst="rect">
            <a:avLst/>
          </a:prstGeom>
        </p:spPr>
      </p:pic>
    </p:spTree>
    <p:extLst>
      <p:ext uri="{BB962C8B-B14F-4D97-AF65-F5344CB8AC3E}">
        <p14:creationId xmlns:p14="http://schemas.microsoft.com/office/powerpoint/2010/main" val="244686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8931A93-E96E-46ED-A68E-9160E8D91790}"/>
              </a:ext>
            </a:extLst>
          </p:cNvPr>
          <p:cNvPicPr>
            <a:picLocks noChangeAspect="1"/>
          </p:cNvPicPr>
          <p:nvPr/>
        </p:nvPicPr>
        <p:blipFill rotWithShape="1">
          <a:blip r:embed="rId3"/>
          <a:srcRect l="13235" t="17006" r="14044" b="6765"/>
          <a:stretch/>
        </p:blipFill>
        <p:spPr>
          <a:xfrm>
            <a:off x="412760" y="329453"/>
            <a:ext cx="8206701" cy="5735171"/>
          </a:xfrm>
          <a:prstGeom prst="rect">
            <a:avLst/>
          </a:prstGeom>
        </p:spPr>
      </p:pic>
    </p:spTree>
    <p:extLst>
      <p:ext uri="{BB962C8B-B14F-4D97-AF65-F5344CB8AC3E}">
        <p14:creationId xmlns:p14="http://schemas.microsoft.com/office/powerpoint/2010/main" val="228345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C602640-EB30-4C08-9BF6-88E1F89CE24D}"/>
              </a:ext>
            </a:extLst>
          </p:cNvPr>
          <p:cNvPicPr>
            <a:picLocks noChangeAspect="1"/>
          </p:cNvPicPr>
          <p:nvPr/>
        </p:nvPicPr>
        <p:blipFill rotWithShape="1">
          <a:blip r:embed="rId3"/>
          <a:srcRect l="12648" t="15478" r="14044" b="7978"/>
          <a:stretch/>
        </p:blipFill>
        <p:spPr>
          <a:xfrm>
            <a:off x="371326" y="450477"/>
            <a:ext cx="8606182" cy="5990664"/>
          </a:xfrm>
          <a:prstGeom prst="rect">
            <a:avLst/>
          </a:prstGeom>
        </p:spPr>
      </p:pic>
    </p:spTree>
    <p:extLst>
      <p:ext uri="{BB962C8B-B14F-4D97-AF65-F5344CB8AC3E}">
        <p14:creationId xmlns:p14="http://schemas.microsoft.com/office/powerpoint/2010/main" val="33943174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1596</Words>
  <Application>Microsoft Office PowerPoint</Application>
  <PresentationFormat>On-screen Show (4:3)</PresentationFormat>
  <Paragraphs>91</Paragraphs>
  <Slides>17</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objektiv-mk1</vt:lpstr>
      <vt:lpstr>Arial</vt:lpstr>
      <vt:lpstr>Calibri</vt:lpstr>
      <vt:lpstr>Office Theme</vt:lpstr>
      <vt:lpstr>PowerPoint Presentation</vt:lpstr>
      <vt:lpstr>ECAD5007 The learner: Who am I teaching? Y dysgwr: Pwy ydwi’n ei addysgu?</vt:lpstr>
      <vt:lpstr>Deilliannau / Outcomes</vt:lpstr>
      <vt:lpstr>Llythrennedd Corfforol/  Physical Literacy </vt:lpstr>
      <vt:lpstr>Deuliaeth/Dualism Monyddiaeth / Monism</vt:lpstr>
      <vt:lpstr>Whitehead (2013,p.41)  Whitehead, M. E. (2013). What is physical literacy and how does it impact on physical education? In S. Capel, &amp; M. Whitehead (Eds.), Debates in Physical Education (pp. 37-52). Abingdon, Oxford: Routledge. </vt:lpstr>
      <vt:lpstr>Pam dysgu dawns? </vt:lpstr>
      <vt:lpstr>Why teach dance?</vt:lpstr>
      <vt:lpstr>Cysylltiadau aseiniad / Assignment Links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Meryl Bowen</cp:lastModifiedBy>
  <cp:revision>243</cp:revision>
  <cp:lastPrinted>2017-08-03T13:56:24Z</cp:lastPrinted>
  <dcterms:created xsi:type="dcterms:W3CDTF">2018-05-24T13:58:06Z</dcterms:created>
  <dcterms:modified xsi:type="dcterms:W3CDTF">2022-01-11T06:48:39Z</dcterms:modified>
</cp:coreProperties>
</file>