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26BE92-5770-47CE-9AFE-F2962DC61D2A}" v="377" dt="2026-10-15T01:11:14.437"/>
    <p1510:client id="{6C07893D-FA1D-2674-1FD6-CB71B3B57CFD}" v="1990" dt="2026-10-14T22:59:36.762"/>
    <p1510:client id="{6E59D0DC-22C2-D313-D2BA-E05C9826E55F}" v="95" dt="2026-10-15T10:38:38.3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Ali Jan (2325362)" userId="S::2325362@student.uwtsd.ac.uk::fe130815-dd66-4e83-a7a2-b036184d7928" providerId="AD" clId="Web-{6C07893D-FA1D-2674-1FD6-CB71B3B57CFD}"/>
    <pc:docChg chg="addSld modSld addMainMaster delMainMaster">
      <pc:chgData name="Muhammad Ali Jan (2325362)" userId="S::2325362@student.uwtsd.ac.uk::fe130815-dd66-4e83-a7a2-b036184d7928" providerId="AD" clId="Web-{6C07893D-FA1D-2674-1FD6-CB71B3B57CFD}" dt="2026-10-14T22:59:36.777" v="2005" actId="20577"/>
      <pc:docMkLst>
        <pc:docMk/>
      </pc:docMkLst>
      <pc:sldChg chg="addSp delSp modSp mod setBg modClrScheme setClrOvrMap chgLayout">
        <pc:chgData name="Muhammad Ali Jan (2325362)" userId="S::2325362@student.uwtsd.ac.uk::fe130815-dd66-4e83-a7a2-b036184d7928" providerId="AD" clId="Web-{6C07893D-FA1D-2674-1FD6-CB71B3B57CFD}" dt="2026-10-14T11:50:25.400" v="189" actId="20577"/>
        <pc:sldMkLst>
          <pc:docMk/>
          <pc:sldMk cId="109857222" sldId="256"/>
        </pc:sldMkLst>
        <pc:spChg chg="mod ord">
          <ac:chgData name="Muhammad Ali Jan (2325362)" userId="S::2325362@student.uwtsd.ac.uk::fe130815-dd66-4e83-a7a2-b036184d7928" providerId="AD" clId="Web-{6C07893D-FA1D-2674-1FD6-CB71B3B57CFD}" dt="2026-10-14T11:50:25.400" v="18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1:47:08.002" v="9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11:47:07.940" v="96"/>
          <ac:spMkLst>
            <pc:docMk/>
            <pc:sldMk cId="109857222" sldId="256"/>
            <ac:spMk id="9" creationId="{7A875D55-4A80-43E9-38F6-27E3664939B0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1:47:08.002" v="97"/>
          <ac:spMkLst>
            <pc:docMk/>
            <pc:sldMk cId="109857222" sldId="256"/>
            <ac:spMk id="11" creationId="{025EC668-E747-D464-223E-1129F9A6DDEE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1:47:08.002" v="97"/>
          <ac:spMkLst>
            <pc:docMk/>
            <pc:sldMk cId="109857222" sldId="256"/>
            <ac:spMk id="12" creationId="{B80FCB87-A9C2-6E51-36D5-4E44C40F55DA}"/>
          </ac:spMkLst>
        </pc:spChg>
        <pc:picChg chg="add del">
          <ac:chgData name="Muhammad Ali Jan (2325362)" userId="S::2325362@student.uwtsd.ac.uk::fe130815-dd66-4e83-a7a2-b036184d7928" providerId="AD" clId="Web-{6C07893D-FA1D-2674-1FD6-CB71B3B57CFD}" dt="2026-10-14T11:47:07.940" v="96"/>
          <ac:picMkLst>
            <pc:docMk/>
            <pc:sldMk cId="109857222" sldId="256"/>
            <ac:picMk id="4" creationId="{7216B8FA-0139-0DFB-88E7-801D068C8CB8}"/>
          </ac:picMkLst>
        </pc:picChg>
        <pc:picChg chg="add">
          <ac:chgData name="Muhammad Ali Jan (2325362)" userId="S::2325362@student.uwtsd.ac.uk::fe130815-dd66-4e83-a7a2-b036184d7928" providerId="AD" clId="Web-{6C07893D-FA1D-2674-1FD6-CB71B3B57CFD}" dt="2026-10-14T11:47:08.002" v="97"/>
          <ac:picMkLst>
            <pc:docMk/>
            <pc:sldMk cId="109857222" sldId="256"/>
            <ac:picMk id="13" creationId="{D6BEE4E5-CFAF-5BA9-1026-6A9542A44718}"/>
          </ac:picMkLst>
        </pc:picChg>
      </pc:sldChg>
      <pc:sldChg chg="addSp delSp modSp new mod setBg">
        <pc:chgData name="Muhammad Ali Jan (2325362)" userId="S::2325362@student.uwtsd.ac.uk::fe130815-dd66-4e83-a7a2-b036184d7928" providerId="AD" clId="Web-{6C07893D-FA1D-2674-1FD6-CB71B3B57CFD}" dt="2026-10-14T12:21:25.909" v="494" actId="20577"/>
        <pc:sldMkLst>
          <pc:docMk/>
          <pc:sldMk cId="3404329952" sldId="257"/>
        </pc:sldMkLst>
        <pc:spChg chg="mod">
          <ac:chgData name="Muhammad Ali Jan (2325362)" userId="S::2325362@student.uwtsd.ac.uk::fe130815-dd66-4e83-a7a2-b036184d7928" providerId="AD" clId="Web-{6C07893D-FA1D-2674-1FD6-CB71B3B57CFD}" dt="2026-10-14T12:04:24.167" v="276"/>
          <ac:spMkLst>
            <pc:docMk/>
            <pc:sldMk cId="3404329952" sldId="257"/>
            <ac:spMk id="2" creationId="{15868CDE-5E65-2C19-DCC3-449C4DA434B4}"/>
          </ac:spMkLst>
        </pc:spChg>
        <pc:spChg chg="mod ord">
          <ac:chgData name="Muhammad Ali Jan (2325362)" userId="S::2325362@student.uwtsd.ac.uk::fe130815-dd66-4e83-a7a2-b036184d7928" providerId="AD" clId="Web-{6C07893D-FA1D-2674-1FD6-CB71B3B57CFD}" dt="2026-10-14T12:21:25.909" v="494" actId="20577"/>
          <ac:spMkLst>
            <pc:docMk/>
            <pc:sldMk cId="3404329952" sldId="257"/>
            <ac:spMk id="3" creationId="{98EDC459-9584-554A-E41C-87C5E1D45B7D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2:04:24.167" v="276"/>
          <ac:spMkLst>
            <pc:docMk/>
            <pc:sldMk cId="3404329952" sldId="257"/>
            <ac:spMk id="4" creationId="{3E7A576F-59C2-2272-EB8B-25633B7DAED1}"/>
          </ac:spMkLst>
        </pc:spChg>
        <pc:spChg chg="del mod">
          <ac:chgData name="Muhammad Ali Jan (2325362)" userId="S::2325362@student.uwtsd.ac.uk::fe130815-dd66-4e83-a7a2-b036184d7928" providerId="AD" clId="Web-{6C07893D-FA1D-2674-1FD6-CB71B3B57CFD}" dt="2026-10-14T12:03:23.289" v="275"/>
          <ac:spMkLst>
            <pc:docMk/>
            <pc:sldMk cId="3404329952" sldId="257"/>
            <ac:spMk id="5" creationId="{39C9397D-A509-4DF6-3F57-A67FAC77CF1D}"/>
          </ac:spMkLst>
        </pc:spChg>
        <pc:spChg chg="del">
          <ac:chgData name="Muhammad Ali Jan (2325362)" userId="S::2325362@student.uwtsd.ac.uk::fe130815-dd66-4e83-a7a2-b036184d7928" providerId="AD" clId="Web-{6C07893D-FA1D-2674-1FD6-CB71B3B57CFD}" dt="2026-10-14T12:03:23.289" v="274"/>
          <ac:spMkLst>
            <pc:docMk/>
            <pc:sldMk cId="3404329952" sldId="257"/>
            <ac:spMk id="6" creationId="{11D413DF-F695-F548-52EB-A5677FC50459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12:11:04.026" v="435"/>
          <ac:spMkLst>
            <pc:docMk/>
            <pc:sldMk cId="3404329952" sldId="257"/>
            <ac:spMk id="8" creationId="{00B78E3A-907F-7D7E-2400-823D1A78F36C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2:04:24.167" v="276"/>
          <ac:spMkLst>
            <pc:docMk/>
            <pc:sldMk cId="3404329952" sldId="257"/>
            <ac:spMk id="9" creationId="{39921ADB-B43D-32C5-18EE-18AF3C436D98}"/>
          </ac:spMkLst>
        </pc:spChg>
        <pc:spChg chg="add mod">
          <ac:chgData name="Muhammad Ali Jan (2325362)" userId="S::2325362@student.uwtsd.ac.uk::fe130815-dd66-4e83-a7a2-b036184d7928" providerId="AD" clId="Web-{6C07893D-FA1D-2674-1FD6-CB71B3B57CFD}" dt="2026-10-14T12:19:58.718" v="487" actId="20577"/>
          <ac:spMkLst>
            <pc:docMk/>
            <pc:sldMk cId="3404329952" sldId="257"/>
            <ac:spMk id="10" creationId="{6CCEA168-41A6-A008-90EF-4A91F76FD4C1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2:04:24.167" v="276"/>
          <ac:spMkLst>
            <pc:docMk/>
            <pc:sldMk cId="3404329952" sldId="257"/>
            <ac:spMk id="11" creationId="{B58AFC1D-8D9D-F3F4-C409-17B27BA86E19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2:04:24.167" v="276"/>
          <ac:spMkLst>
            <pc:docMk/>
            <pc:sldMk cId="3404329952" sldId="257"/>
            <ac:spMk id="13" creationId="{CE56D5D3-3105-1C66-5BAB-FA7B033D57CF}"/>
          </ac:spMkLst>
        </pc:spChg>
        <pc:graphicFrameChg chg="add mod modGraphic">
          <ac:chgData name="Muhammad Ali Jan (2325362)" userId="S::2325362@student.uwtsd.ac.uk::fe130815-dd66-4e83-a7a2-b036184d7928" providerId="AD" clId="Web-{6C07893D-FA1D-2674-1FD6-CB71B3B57CFD}" dt="2026-10-14T12:12:56.577" v="477"/>
          <ac:graphicFrameMkLst>
            <pc:docMk/>
            <pc:sldMk cId="3404329952" sldId="257"/>
            <ac:graphicFrameMk id="7" creationId="{A89D0AE1-279A-704D-F9FD-03A383461CF6}"/>
          </ac:graphicFrameMkLst>
        </pc:graphicFrameChg>
      </pc:sldChg>
      <pc:sldChg chg="addSp modSp new mod setBg">
        <pc:chgData name="Muhammad Ali Jan (2325362)" userId="S::2325362@student.uwtsd.ac.uk::fe130815-dd66-4e83-a7a2-b036184d7928" providerId="AD" clId="Web-{6C07893D-FA1D-2674-1FD6-CB71B3B57CFD}" dt="2026-10-14T12:44:05.913" v="556" actId="20577"/>
        <pc:sldMkLst>
          <pc:docMk/>
          <pc:sldMk cId="3149479403" sldId="258"/>
        </pc:sldMkLst>
        <pc:spChg chg="mo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2" creationId="{D04B2921-4EA8-76D0-8D96-23283D4E5208}"/>
          </ac:spMkLst>
        </pc:spChg>
        <pc:spChg chg="mod ord">
          <ac:chgData name="Muhammad Ali Jan (2325362)" userId="S::2325362@student.uwtsd.ac.uk::fe130815-dd66-4e83-a7a2-b036184d7928" providerId="AD" clId="Web-{6C07893D-FA1D-2674-1FD6-CB71B3B57CFD}" dt="2026-10-14T12:44:05.913" v="556" actId="20577"/>
          <ac:spMkLst>
            <pc:docMk/>
            <pc:sldMk cId="3149479403" sldId="258"/>
            <ac:spMk id="3" creationId="{BD5C083C-8F77-F0E1-FB0A-31124B0B28DB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4" creationId="{34320B56-CFC3-215D-F1AC-006F541D24FF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5" creationId="{52326B84-EC76-B343-6455-C81D68A64CBC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6" creationId="{014CF2A6-30A0-911A-E077-F47044CD7FC6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13" creationId="{88CA9E9D-6A76-A56D-C4DE-0910EA872523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2:43:40.959" v="550"/>
          <ac:spMkLst>
            <pc:docMk/>
            <pc:sldMk cId="3149479403" sldId="258"/>
            <ac:spMk id="15" creationId="{DFB7E5ED-F72A-DBA0-549D-BABA6DACABFA}"/>
          </ac:spMkLst>
        </pc:spChg>
        <pc:picChg chg="add">
          <ac:chgData name="Muhammad Ali Jan (2325362)" userId="S::2325362@student.uwtsd.ac.uk::fe130815-dd66-4e83-a7a2-b036184d7928" providerId="AD" clId="Web-{6C07893D-FA1D-2674-1FD6-CB71B3B57CFD}" dt="2026-10-14T12:43:40.959" v="550"/>
          <ac:picMkLst>
            <pc:docMk/>
            <pc:sldMk cId="3149479403" sldId="258"/>
            <ac:picMk id="10" creationId="{D2532503-BFBD-4190-A55E-7930595B8CB4}"/>
          </ac:picMkLst>
        </pc:picChg>
      </pc:sldChg>
      <pc:sldChg chg="addSp delSp modSp new mod setBg">
        <pc:chgData name="Muhammad Ali Jan (2325362)" userId="S::2325362@student.uwtsd.ac.uk::fe130815-dd66-4e83-a7a2-b036184d7928" providerId="AD" clId="Web-{6C07893D-FA1D-2674-1FD6-CB71B3B57CFD}" dt="2026-10-14T13:39:10.676" v="682" actId="1076"/>
        <pc:sldMkLst>
          <pc:docMk/>
          <pc:sldMk cId="4092179182" sldId="259"/>
        </pc:sldMkLst>
        <pc:spChg chg="mod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2" creationId="{0BCA8202-7049-A315-2D07-43545EEC99E4}"/>
          </ac:spMkLst>
        </pc:spChg>
        <pc:spChg chg="mod ord">
          <ac:chgData name="Muhammad Ali Jan (2325362)" userId="S::2325362@student.uwtsd.ac.uk::fe130815-dd66-4e83-a7a2-b036184d7928" providerId="AD" clId="Web-{6C07893D-FA1D-2674-1FD6-CB71B3B57CFD}" dt="2026-10-14T13:39:10.676" v="682" actId="1076"/>
          <ac:spMkLst>
            <pc:docMk/>
            <pc:sldMk cId="4092179182" sldId="259"/>
            <ac:spMk id="3" creationId="{74A0C0B4-73C4-1A4B-D707-36FD1C4325F0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4" creationId="{91FF10F9-3A50-B744-C786-F67C82DCEDEE}"/>
          </ac:spMkLst>
        </pc:spChg>
        <pc:spChg chg="del mod">
          <ac:chgData name="Muhammad Ali Jan (2325362)" userId="S::2325362@student.uwtsd.ac.uk::fe130815-dd66-4e83-a7a2-b036184d7928" providerId="AD" clId="Web-{6C07893D-FA1D-2674-1FD6-CB71B3B57CFD}" dt="2026-10-14T13:26:02.163" v="637"/>
          <ac:spMkLst>
            <pc:docMk/>
            <pc:sldMk cId="4092179182" sldId="259"/>
            <ac:spMk id="5" creationId="{A5D417C9-B791-2799-4C21-98214F9B4AD5}"/>
          </ac:spMkLst>
        </pc:spChg>
        <pc:spChg chg="del">
          <ac:chgData name="Muhammad Ali Jan (2325362)" userId="S::2325362@student.uwtsd.ac.uk::fe130815-dd66-4e83-a7a2-b036184d7928" providerId="AD" clId="Web-{6C07893D-FA1D-2674-1FD6-CB71B3B57CFD}" dt="2026-10-14T13:26:05.069" v="638"/>
          <ac:spMkLst>
            <pc:docMk/>
            <pc:sldMk cId="4092179182" sldId="259"/>
            <ac:spMk id="6" creationId="{23269C22-C1AA-AE27-A749-B05B5C0BF930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9" creationId="{88CA9E9D-6A76-A56D-C4DE-0910EA872523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13:30:41.610" v="656"/>
          <ac:spMkLst>
            <pc:docMk/>
            <pc:sldMk cId="4092179182" sldId="259"/>
            <ac:spMk id="10" creationId="{30C58FCB-AB15-8F2D-ECB3-614828E4362E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11" creationId="{DFB7E5ED-F72A-DBA0-549D-BABA6DACABFA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17" creationId="{88CA9E9D-6A76-A56D-C4DE-0910EA872523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3:38:01.643" v="671"/>
          <ac:spMkLst>
            <pc:docMk/>
            <pc:sldMk cId="4092179182" sldId="259"/>
            <ac:spMk id="19" creationId="{DFB7E5ED-F72A-DBA0-549D-BABA6DACABFA}"/>
          </ac:spMkLst>
        </pc:spChg>
        <pc:graphicFrameChg chg="add del mod modGraphic">
          <ac:chgData name="Muhammad Ali Jan (2325362)" userId="S::2325362@student.uwtsd.ac.uk::fe130815-dd66-4e83-a7a2-b036184d7928" providerId="AD" clId="Web-{6C07893D-FA1D-2674-1FD6-CB71B3B57CFD}" dt="2026-10-14T13:30:01.797" v="654"/>
          <ac:graphicFrameMkLst>
            <pc:docMk/>
            <pc:sldMk cId="4092179182" sldId="259"/>
            <ac:graphicFrameMk id="7" creationId="{2F246594-81B8-78B4-C0E9-EC267D14FBE7}"/>
          </ac:graphicFrameMkLst>
        </pc:graphicFrameChg>
        <pc:picChg chg="add del">
          <ac:chgData name="Muhammad Ali Jan (2325362)" userId="S::2325362@student.uwtsd.ac.uk::fe130815-dd66-4e83-a7a2-b036184d7928" providerId="AD" clId="Web-{6C07893D-FA1D-2674-1FD6-CB71B3B57CFD}" dt="2026-10-14T13:30:41.610" v="656"/>
          <ac:picMkLst>
            <pc:docMk/>
            <pc:sldMk cId="4092179182" sldId="259"/>
            <ac:picMk id="8" creationId="{E1050ED8-51FB-653B-F4B2-2C47957C71DE}"/>
          </ac:picMkLst>
        </pc:picChg>
        <pc:picChg chg="add mod">
          <ac:chgData name="Muhammad Ali Jan (2325362)" userId="S::2325362@student.uwtsd.ac.uk::fe130815-dd66-4e83-a7a2-b036184d7928" providerId="AD" clId="Web-{6C07893D-FA1D-2674-1FD6-CB71B3B57CFD}" dt="2026-10-14T13:38:47.064" v="679" actId="1076"/>
          <ac:picMkLst>
            <pc:docMk/>
            <pc:sldMk cId="4092179182" sldId="259"/>
            <ac:picMk id="12" creationId="{4BCADFE1-FBBB-047E-0525-38372C2C3DA4}"/>
          </ac:picMkLst>
        </pc:picChg>
      </pc:sldChg>
      <pc:sldChg chg="addSp delSp modSp new">
        <pc:chgData name="Muhammad Ali Jan (2325362)" userId="S::2325362@student.uwtsd.ac.uk::fe130815-dd66-4e83-a7a2-b036184d7928" providerId="AD" clId="Web-{6C07893D-FA1D-2674-1FD6-CB71B3B57CFD}" dt="2026-10-14T21:32:58.091" v="1654" actId="1076"/>
        <pc:sldMkLst>
          <pc:docMk/>
          <pc:sldMk cId="1053112459" sldId="260"/>
        </pc:sldMkLst>
        <pc:spChg chg="mod">
          <ac:chgData name="Muhammad Ali Jan (2325362)" userId="S::2325362@student.uwtsd.ac.uk::fe130815-dd66-4e83-a7a2-b036184d7928" providerId="AD" clId="Web-{6C07893D-FA1D-2674-1FD6-CB71B3B57CFD}" dt="2026-10-14T21:30:34.556" v="1636" actId="1076"/>
          <ac:spMkLst>
            <pc:docMk/>
            <pc:sldMk cId="1053112459" sldId="260"/>
            <ac:spMk id="2" creationId="{785232B3-37A8-D700-0115-A53DDC561170}"/>
          </ac:spMkLst>
        </pc:spChg>
        <pc:spChg chg="del">
          <ac:chgData name="Muhammad Ali Jan (2325362)" userId="S::2325362@student.uwtsd.ac.uk::fe130815-dd66-4e83-a7a2-b036184d7928" providerId="AD" clId="Web-{6C07893D-FA1D-2674-1FD6-CB71B3B57CFD}" dt="2026-10-14T13:53:36.599" v="737"/>
          <ac:spMkLst>
            <pc:docMk/>
            <pc:sldMk cId="1053112459" sldId="260"/>
            <ac:spMk id="3" creationId="{2A46E013-CBA9-CE7A-8E5B-6D767B4F80B3}"/>
          </ac:spMkLst>
        </pc:spChg>
        <pc:spChg chg="add mod">
          <ac:chgData name="Muhammad Ali Jan (2325362)" userId="S::2325362@student.uwtsd.ac.uk::fe130815-dd66-4e83-a7a2-b036184d7928" providerId="AD" clId="Web-{6C07893D-FA1D-2674-1FD6-CB71B3B57CFD}" dt="2026-10-14T21:32:58.091" v="1654" actId="1076"/>
          <ac:spMkLst>
            <pc:docMk/>
            <pc:sldMk cId="1053112459" sldId="260"/>
            <ac:spMk id="3" creationId="{62359EF2-D618-662E-C7E2-5A88392D2859}"/>
          </ac:spMkLst>
        </pc:spChg>
        <pc:spChg chg="del mod">
          <ac:chgData name="Muhammad Ali Jan (2325362)" userId="S::2325362@student.uwtsd.ac.uk::fe130815-dd66-4e83-a7a2-b036184d7928" providerId="AD" clId="Web-{6C07893D-FA1D-2674-1FD6-CB71B3B57CFD}" dt="2026-10-14T13:55:24.478" v="753"/>
          <ac:spMkLst>
            <pc:docMk/>
            <pc:sldMk cId="1053112459" sldId="260"/>
            <ac:spMk id="5" creationId="{A3A438CF-2861-2840-1310-A9CC2CC9E48B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1:30:46.244" v="1638"/>
          <ac:spMkLst>
            <pc:docMk/>
            <pc:sldMk cId="1053112459" sldId="260"/>
            <ac:spMk id="5" creationId="{AA282FC7-9836-8B1D-68E9-D0BC7F430B6E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3:55:29.588" v="754" actId="20577"/>
          <ac:spMkLst>
            <pc:docMk/>
            <pc:sldMk cId="1053112459" sldId="260"/>
            <ac:spMk id="6" creationId="{2D8A2859-4D8B-B297-3381-D24095F06108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1:30:55.838" v="1640"/>
          <ac:spMkLst>
            <pc:docMk/>
            <pc:sldMk cId="1053112459" sldId="260"/>
            <ac:spMk id="8" creationId="{F96A557D-B183-C13A-297C-D3B130144258}"/>
          </ac:spMkLst>
        </pc:spChg>
        <pc:spChg chg="add mod">
          <ac:chgData name="Muhammad Ali Jan (2325362)" userId="S::2325362@student.uwtsd.ac.uk::fe130815-dd66-4e83-a7a2-b036184d7928" providerId="AD" clId="Web-{6C07893D-FA1D-2674-1FD6-CB71B3B57CFD}" dt="2026-10-14T21:32:38.247" v="1650" actId="14100"/>
          <ac:spMkLst>
            <pc:docMk/>
            <pc:sldMk cId="1053112459" sldId="260"/>
            <ac:spMk id="9" creationId="{15AF5FEB-02CE-B455-B85D-E5B8678A7553}"/>
          </ac:spMkLst>
        </pc:spChg>
        <pc:spChg chg="add del mod">
          <ac:chgData name="Muhammad Ali Jan (2325362)" userId="S::2325362@student.uwtsd.ac.uk::fe130815-dd66-4e83-a7a2-b036184d7928" providerId="AD" clId="Web-{6C07893D-FA1D-2674-1FD6-CB71B3B57CFD}" dt="2026-10-14T13:55:38.901" v="756"/>
          <ac:spMkLst>
            <pc:docMk/>
            <pc:sldMk cId="1053112459" sldId="260"/>
            <ac:spMk id="9" creationId="{26F8C1F1-0B77-7AF9-7D2A-E35ACD3031F5}"/>
          </ac:spMkLst>
        </pc:spChg>
        <pc:graphicFrameChg chg="add del mod ord modGraphic">
          <ac:chgData name="Muhammad Ali Jan (2325362)" userId="S::2325362@student.uwtsd.ac.uk::fe130815-dd66-4e83-a7a2-b036184d7928" providerId="AD" clId="Web-{6C07893D-FA1D-2674-1FD6-CB71B3B57CFD}" dt="2026-10-14T21:32:44.075" v="1651" actId="1076"/>
          <ac:graphicFrameMkLst>
            <pc:docMk/>
            <pc:sldMk cId="1053112459" sldId="260"/>
            <ac:graphicFrameMk id="7" creationId="{E28F8CB3-C758-4569-23DD-880BAE0A4298}"/>
          </ac:graphicFrameMkLst>
        </pc:graphicFrameChg>
        <pc:picChg chg="add del mod">
          <ac:chgData name="Muhammad Ali Jan (2325362)" userId="S::2325362@student.uwtsd.ac.uk::fe130815-dd66-4e83-a7a2-b036184d7928" providerId="AD" clId="Web-{6C07893D-FA1D-2674-1FD6-CB71B3B57CFD}" dt="2026-10-14T14:05:29.876" v="1082"/>
          <ac:picMkLst>
            <pc:docMk/>
            <pc:sldMk cId="1053112459" sldId="260"/>
            <ac:picMk id="10" creationId="{8C45D271-3C80-3389-5DC7-45BC65C8A7D6}"/>
          </ac:picMkLst>
        </pc:picChg>
      </pc:sldChg>
      <pc:sldChg chg="addSp delSp modSp new mod setBg">
        <pc:chgData name="Muhammad Ali Jan (2325362)" userId="S::2325362@student.uwtsd.ac.uk::fe130815-dd66-4e83-a7a2-b036184d7928" providerId="AD" clId="Web-{6C07893D-FA1D-2674-1FD6-CB71B3B57CFD}" dt="2026-10-14T14:05:07.922" v="1080"/>
        <pc:sldMkLst>
          <pc:docMk/>
          <pc:sldMk cId="2112390473" sldId="261"/>
        </pc:sldMkLst>
        <pc:spChg chg="del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2" creationId="{AA664F9A-D3FA-661F-4F87-2D842576E583}"/>
          </ac:spMkLst>
        </pc:spChg>
        <pc:spChg chg="del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3" creationId="{C7322E02-95B0-5FBC-2D51-C6052C183AE2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4" creationId="{AE4C0D17-3510-1E07-B51A-56B091B4AF46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5" creationId="{A000750C-0945-7E09-43BD-E8D519288DD2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6" creationId="{EFAE0B73-CF72-097B-7D24-991FF3D8A8E8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13" creationId="{86FD8B7E-4F61-988D-D8F2-A0B3A2A071E9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14:05:07.922" v="1080"/>
          <ac:spMkLst>
            <pc:docMk/>
            <pc:sldMk cId="2112390473" sldId="261"/>
            <ac:spMk id="15" creationId="{59220611-BC54-8C93-1060-F5D501009DE6}"/>
          </ac:spMkLst>
        </pc:spChg>
        <pc:picChg chg="add mod ord">
          <ac:chgData name="Muhammad Ali Jan (2325362)" userId="S::2325362@student.uwtsd.ac.uk::fe130815-dd66-4e83-a7a2-b036184d7928" providerId="AD" clId="Web-{6C07893D-FA1D-2674-1FD6-CB71B3B57CFD}" dt="2026-10-14T14:05:07.922" v="1080"/>
          <ac:picMkLst>
            <pc:docMk/>
            <pc:sldMk cId="2112390473" sldId="261"/>
            <ac:picMk id="8" creationId="{A3044728-3332-BC04-EADA-625CAAAD8ACD}"/>
          </ac:picMkLst>
        </pc:picChg>
      </pc:sldChg>
      <pc:sldChg chg="addSp delSp modSp new">
        <pc:chgData name="Muhammad Ali Jan (2325362)" userId="S::2325362@student.uwtsd.ac.uk::fe130815-dd66-4e83-a7a2-b036184d7928" providerId="AD" clId="Web-{6C07893D-FA1D-2674-1FD6-CB71B3B57CFD}" dt="2026-10-14T22:19:12.474" v="1890" actId="20577"/>
        <pc:sldMkLst>
          <pc:docMk/>
          <pc:sldMk cId="832422110" sldId="262"/>
        </pc:sldMkLst>
        <pc:spChg chg="mod">
          <ac:chgData name="Muhammad Ali Jan (2325362)" userId="S::2325362@student.uwtsd.ac.uk::fe130815-dd66-4e83-a7a2-b036184d7928" providerId="AD" clId="Web-{6C07893D-FA1D-2674-1FD6-CB71B3B57CFD}" dt="2026-10-14T22:19:12.474" v="1890" actId="20577"/>
          <ac:spMkLst>
            <pc:docMk/>
            <pc:sldMk cId="832422110" sldId="262"/>
            <ac:spMk id="2" creationId="{264037F9-9358-7914-EA28-42B2A914AAAD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22:11:15.524" v="1826" actId="1076"/>
          <ac:spMkLst>
            <pc:docMk/>
            <pc:sldMk cId="832422110" sldId="262"/>
            <ac:spMk id="3" creationId="{C546DEE6-73C7-F284-81A8-B565AE85C5C6}"/>
          </ac:spMkLst>
        </pc:spChg>
        <pc:spChg chg="del mod">
          <ac:chgData name="Muhammad Ali Jan (2325362)" userId="S::2325362@student.uwtsd.ac.uk::fe130815-dd66-4e83-a7a2-b036184d7928" providerId="AD" clId="Web-{6C07893D-FA1D-2674-1FD6-CB71B3B57CFD}" dt="2026-10-14T21:45:19.003" v="1742"/>
          <ac:spMkLst>
            <pc:docMk/>
            <pc:sldMk cId="832422110" sldId="262"/>
            <ac:spMk id="5" creationId="{DF21322F-80D5-1BF3-530D-F4A803BDCB76}"/>
          </ac:spMkLst>
        </pc:spChg>
        <pc:spChg chg="add mod">
          <ac:chgData name="Muhammad Ali Jan (2325362)" userId="S::2325362@student.uwtsd.ac.uk::fe130815-dd66-4e83-a7a2-b036184d7928" providerId="AD" clId="Web-{6C07893D-FA1D-2674-1FD6-CB71B3B57CFD}" dt="2026-10-14T22:11:21.993" v="1827" actId="1076"/>
          <ac:spMkLst>
            <pc:docMk/>
            <pc:sldMk cId="832422110" sldId="262"/>
            <ac:spMk id="8" creationId="{11CF122E-57BF-FC77-64A8-5780BE51090D}"/>
          </ac:spMkLst>
        </pc:spChg>
        <pc:graphicFrameChg chg="add mod modGraphic">
          <ac:chgData name="Muhammad Ali Jan (2325362)" userId="S::2325362@student.uwtsd.ac.uk::fe130815-dd66-4e83-a7a2-b036184d7928" providerId="AD" clId="Web-{6C07893D-FA1D-2674-1FD6-CB71B3B57CFD}" dt="2026-10-14T22:18:40.723" v="1887" actId="1076"/>
          <ac:graphicFrameMkLst>
            <pc:docMk/>
            <pc:sldMk cId="832422110" sldId="262"/>
            <ac:graphicFrameMk id="7" creationId="{150BAC1F-B99D-245F-9926-412D30D5EFD9}"/>
          </ac:graphicFrameMkLst>
        </pc:graphicFrameChg>
      </pc:sldChg>
      <pc:sldChg chg="addSp delSp modSp new mod setBg">
        <pc:chgData name="Muhammad Ali Jan (2325362)" userId="S::2325362@student.uwtsd.ac.uk::fe130815-dd66-4e83-a7a2-b036184d7928" providerId="AD" clId="Web-{6C07893D-FA1D-2674-1FD6-CB71B3B57CFD}" dt="2026-10-14T22:59:36.777" v="2005" actId="20577"/>
        <pc:sldMkLst>
          <pc:docMk/>
          <pc:sldMk cId="384825287" sldId="263"/>
        </pc:sldMkLst>
        <pc:spChg chg="mo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2" creationId="{327C7398-B1B5-3EAE-E9BA-17AC62E115B6}"/>
          </ac:spMkLst>
        </pc:spChg>
        <pc:spChg chg="mod ord">
          <ac:chgData name="Muhammad Ali Jan (2325362)" userId="S::2325362@student.uwtsd.ac.uk::fe130815-dd66-4e83-a7a2-b036184d7928" providerId="AD" clId="Web-{6C07893D-FA1D-2674-1FD6-CB71B3B57CFD}" dt="2026-10-14T22:59:36.777" v="2005" actId="20577"/>
          <ac:spMkLst>
            <pc:docMk/>
            <pc:sldMk cId="384825287" sldId="263"/>
            <ac:spMk id="3" creationId="{406C291E-3A99-88E4-CAA3-0C2BECB6050C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4" creationId="{2CC95C05-39A6-51A2-FE42-2AA7FD3DE74D}"/>
          </ac:spMkLst>
        </pc:spChg>
        <pc:spChg chg="del mod">
          <ac:chgData name="Muhammad Ali Jan (2325362)" userId="S::2325362@student.uwtsd.ac.uk::fe130815-dd66-4e83-a7a2-b036184d7928" providerId="AD" clId="Web-{6C07893D-FA1D-2674-1FD6-CB71B3B57CFD}" dt="2026-10-14T22:55:11.876" v="1994"/>
          <ac:spMkLst>
            <pc:docMk/>
            <pc:sldMk cId="384825287" sldId="263"/>
            <ac:spMk id="5" creationId="{A5969FD9-81B3-D2B0-597D-E0F4DD1A9629}"/>
          </ac:spMkLst>
        </pc:spChg>
        <pc:spChg chg="mo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6" creationId="{9C2C4AEC-0AA4-0C42-0989-6A8FA7C11F07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2:46:47.232" v="1969"/>
          <ac:spMkLst>
            <pc:docMk/>
            <pc:sldMk cId="384825287" sldId="263"/>
            <ac:spMk id="11" creationId="{AF904DB4-22D2-4F22-B1B8-ADDDBB7FF6F5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2:46:47.232" v="1969"/>
          <ac:spMkLst>
            <pc:docMk/>
            <pc:sldMk cId="384825287" sldId="263"/>
            <ac:spMk id="13" creationId="{CE56D5D3-3105-1C66-5BAB-FA7B033D57CF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2:46:56.498" v="1971"/>
          <ac:spMkLst>
            <pc:docMk/>
            <pc:sldMk cId="384825287" sldId="263"/>
            <ac:spMk id="15" creationId="{9D58FD86-12EA-C9A1-CCA9-48BFAE9ADE1B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2:46:56.498" v="1971"/>
          <ac:spMkLst>
            <pc:docMk/>
            <pc:sldMk cId="384825287" sldId="263"/>
            <ac:spMk id="16" creationId="{626F4A02-341F-220D-F974-1F16E0A03136}"/>
          </ac:spMkLst>
        </pc:spChg>
        <pc:spChg chg="add del">
          <ac:chgData name="Muhammad Ali Jan (2325362)" userId="S::2325362@student.uwtsd.ac.uk::fe130815-dd66-4e83-a7a2-b036184d7928" providerId="AD" clId="Web-{6C07893D-FA1D-2674-1FD6-CB71B3B57CFD}" dt="2026-10-14T22:47:14.889" v="1973"/>
          <ac:spMkLst>
            <pc:docMk/>
            <pc:sldMk cId="384825287" sldId="263"/>
            <ac:spMk id="18" creationId="{A41249D7-97C1-81B6-8A26-3731D07EDA34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20" creationId="{CD27C0D7-534E-7663-6D59-C34BF44DB927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21" creationId="{B58AFC1D-8D9D-F3F4-C409-17B27BA86E19}"/>
          </ac:spMkLst>
        </pc:spChg>
        <pc:spChg chg="add">
          <ac:chgData name="Muhammad Ali Jan (2325362)" userId="S::2325362@student.uwtsd.ac.uk::fe130815-dd66-4e83-a7a2-b036184d7928" providerId="AD" clId="Web-{6C07893D-FA1D-2674-1FD6-CB71B3B57CFD}" dt="2026-10-14T22:47:14.921" v="1974"/>
          <ac:spMkLst>
            <pc:docMk/>
            <pc:sldMk cId="384825287" sldId="263"/>
            <ac:spMk id="22" creationId="{B6791671-3F3C-C776-5E9D-71163E0350FB}"/>
          </ac:spMkLst>
        </pc:spChg>
      </pc:sldChg>
      <pc:sldChg chg="new">
        <pc:chgData name="Muhammad Ali Jan (2325362)" userId="S::2325362@student.uwtsd.ac.uk::fe130815-dd66-4e83-a7a2-b036184d7928" providerId="AD" clId="Web-{6C07893D-FA1D-2674-1FD6-CB71B3B57CFD}" dt="2026-10-14T22:56:24.723" v="2002"/>
        <pc:sldMkLst>
          <pc:docMk/>
          <pc:sldMk cId="3829891524" sldId="264"/>
        </pc:sldMkLst>
      </pc:sldChg>
      <pc:sldMasterChg chg="add del addSldLayout delSldLayout">
        <pc:chgData name="Muhammad Ali Jan (2325362)" userId="S::2325362@student.uwtsd.ac.uk::fe130815-dd66-4e83-a7a2-b036184d7928" providerId="AD" clId="Web-{6C07893D-FA1D-2674-1FD6-CB71B3B57CFD}" dt="2026-10-14T11:47:08.002" v="97"/>
        <pc:sldMasterMkLst>
          <pc:docMk/>
          <pc:sldMasterMk cId="2460954070" sldId="2147483660"/>
        </pc:sldMasterMkLst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uhammad Ali Jan (2325362)" userId="S::2325362@student.uwtsd.ac.uk::fe130815-dd66-4e83-a7a2-b036184d7928" providerId="AD" clId="Web-{6C07893D-FA1D-2674-1FD6-CB71B3B57CFD}" dt="2026-10-14T11:47:07.940" v="96"/>
        <pc:sldMasterMkLst>
          <pc:docMk/>
          <pc:sldMasterMk cId="2101684623" sldId="2147483721"/>
        </pc:sldMasterMkLst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2955201165" sldId="2147483710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3411454914" sldId="2147483711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880344183" sldId="2147483712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3629523250" sldId="2147483713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1525370260" sldId="2147483714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3925711154" sldId="2147483715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60330565" sldId="2147483716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1464475248" sldId="2147483717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4261582334" sldId="2147483718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535297606" sldId="2147483719"/>
          </pc:sldLayoutMkLst>
        </pc:sldLayoutChg>
        <pc:sldLayoutChg chg="add del">
          <pc:chgData name="Muhammad Ali Jan (2325362)" userId="S::2325362@student.uwtsd.ac.uk::fe130815-dd66-4e83-a7a2-b036184d7928" providerId="AD" clId="Web-{6C07893D-FA1D-2674-1FD6-CB71B3B57CFD}" dt="2026-10-14T11:47:07.940" v="96"/>
          <pc:sldLayoutMkLst>
            <pc:docMk/>
            <pc:sldMasterMk cId="2101684623" sldId="2147483721"/>
            <pc:sldLayoutMk cId="603201900" sldId="2147483720"/>
          </pc:sldLayoutMkLst>
        </pc:sldLayoutChg>
      </pc:sldMasterChg>
      <pc:sldMasterChg chg="add addSldLayout">
        <pc:chgData name="Muhammad Ali Jan (2325362)" userId="S::2325362@student.uwtsd.ac.uk::fe130815-dd66-4e83-a7a2-b036184d7928" providerId="AD" clId="Web-{6C07893D-FA1D-2674-1FD6-CB71B3B57CFD}" dt="2026-10-14T11:47:08.002" v="97"/>
        <pc:sldMasterMkLst>
          <pc:docMk/>
          <pc:sldMasterMk cId="1959011245" sldId="2147483773"/>
        </pc:sldMasterMkLst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1409910401" sldId="2147483762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196686020" sldId="2147483763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3261388227" sldId="2147483764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3731210773" sldId="2147483765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2544159503" sldId="2147483766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1221665772" sldId="2147483767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2290052867" sldId="2147483768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292088549" sldId="2147483769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1219110985" sldId="2147483770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1557475058" sldId="2147483771"/>
          </pc:sldLayoutMkLst>
        </pc:sldLayoutChg>
        <pc:sldLayoutChg chg="add">
          <pc:chgData name="Muhammad Ali Jan (2325362)" userId="S::2325362@student.uwtsd.ac.uk::fe130815-dd66-4e83-a7a2-b036184d7928" providerId="AD" clId="Web-{6C07893D-FA1D-2674-1FD6-CB71B3B57CFD}" dt="2026-10-14T11:47:08.002" v="97"/>
          <pc:sldLayoutMkLst>
            <pc:docMk/>
            <pc:sldMasterMk cId="1959011245" sldId="2147483773"/>
            <pc:sldLayoutMk cId="2892607677" sldId="2147483772"/>
          </pc:sldLayoutMkLst>
        </pc:sldLayoutChg>
      </pc:sldMasterChg>
    </pc:docChg>
  </pc:docChgLst>
  <pc:docChgLst>
    <pc:chgData name="Muhammad Ali Jan (2325362)" userId="S::2325362@student.uwtsd.ac.uk::fe130815-dd66-4e83-a7a2-b036184d7928" providerId="AD" clId="Web-{6E59D0DC-22C2-D313-D2BA-E05C9826E55F}"/>
    <pc:docChg chg="modSld">
      <pc:chgData name="Muhammad Ali Jan (2325362)" userId="S::2325362@student.uwtsd.ac.uk::fe130815-dd66-4e83-a7a2-b036184d7928" providerId="AD" clId="Web-{6E59D0DC-22C2-D313-D2BA-E05C9826E55F}" dt="2026-10-15T10:38:38.341" v="102"/>
      <pc:docMkLst>
        <pc:docMk/>
      </pc:docMkLst>
      <pc:sldChg chg="modSp">
        <pc:chgData name="Muhammad Ali Jan (2325362)" userId="S::2325362@student.uwtsd.ac.uk::fe130815-dd66-4e83-a7a2-b036184d7928" providerId="AD" clId="Web-{6E59D0DC-22C2-D313-D2BA-E05C9826E55F}" dt="2026-10-15T10:33:10.598" v="66" actId="20577"/>
        <pc:sldMkLst>
          <pc:docMk/>
          <pc:sldMk cId="109857222" sldId="256"/>
        </pc:sldMkLst>
        <pc:spChg chg="mod">
          <ac:chgData name="Muhammad Ali Jan (2325362)" userId="S::2325362@student.uwtsd.ac.uk::fe130815-dd66-4e83-a7a2-b036184d7928" providerId="AD" clId="Web-{6E59D0DC-22C2-D313-D2BA-E05C9826E55F}" dt="2026-10-15T10:33:10.598" v="6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delSp">
        <pc:chgData name="Muhammad Ali Jan (2325362)" userId="S::2325362@student.uwtsd.ac.uk::fe130815-dd66-4e83-a7a2-b036184d7928" providerId="AD" clId="Web-{6E59D0DC-22C2-D313-D2BA-E05C9826E55F}" dt="2026-10-15T10:38:38.341" v="102"/>
        <pc:sldMkLst>
          <pc:docMk/>
          <pc:sldMk cId="4223245006" sldId="269"/>
        </pc:sldMkLst>
        <pc:spChg chg="del">
          <ac:chgData name="Muhammad Ali Jan (2325362)" userId="S::2325362@student.uwtsd.ac.uk::fe130815-dd66-4e83-a7a2-b036184d7928" providerId="AD" clId="Web-{6E59D0DC-22C2-D313-D2BA-E05C9826E55F}" dt="2026-10-15T10:38:38.341" v="102"/>
          <ac:spMkLst>
            <pc:docMk/>
            <pc:sldMk cId="4223245006" sldId="269"/>
            <ac:spMk id="5" creationId="{B3A5C93F-EBC9-0168-B7AC-815958AAF44E}"/>
          </ac:spMkLst>
        </pc:spChg>
      </pc:sldChg>
      <pc:sldChg chg="delSp">
        <pc:chgData name="Muhammad Ali Jan (2325362)" userId="S::2325362@student.uwtsd.ac.uk::fe130815-dd66-4e83-a7a2-b036184d7928" providerId="AD" clId="Web-{6E59D0DC-22C2-D313-D2BA-E05C9826E55F}" dt="2026-10-15T10:38:31.763" v="101"/>
        <pc:sldMkLst>
          <pc:docMk/>
          <pc:sldMk cId="4239801736" sldId="270"/>
        </pc:sldMkLst>
        <pc:spChg chg="del">
          <ac:chgData name="Muhammad Ali Jan (2325362)" userId="S::2325362@student.uwtsd.ac.uk::fe130815-dd66-4e83-a7a2-b036184d7928" providerId="AD" clId="Web-{6E59D0DC-22C2-D313-D2BA-E05C9826E55F}" dt="2026-10-15T10:38:31.763" v="101"/>
          <ac:spMkLst>
            <pc:docMk/>
            <pc:sldMk cId="4239801736" sldId="270"/>
            <ac:spMk id="5" creationId="{29B4BAD4-E583-EFC8-F78A-A2276F8B0675}"/>
          </ac:spMkLst>
        </pc:spChg>
      </pc:sldChg>
      <pc:sldChg chg="modSp">
        <pc:chgData name="Muhammad Ali Jan (2325362)" userId="S::2325362@student.uwtsd.ac.uk::fe130815-dd66-4e83-a7a2-b036184d7928" providerId="AD" clId="Web-{6E59D0DC-22C2-D313-D2BA-E05C9826E55F}" dt="2026-10-15T10:36:13.931" v="81" actId="1076"/>
        <pc:sldMkLst>
          <pc:docMk/>
          <pc:sldMk cId="3537328893" sldId="271"/>
        </pc:sldMkLst>
        <pc:spChg chg="mod">
          <ac:chgData name="Muhammad Ali Jan (2325362)" userId="S::2325362@student.uwtsd.ac.uk::fe130815-dd66-4e83-a7a2-b036184d7928" providerId="AD" clId="Web-{6E59D0DC-22C2-D313-D2BA-E05C9826E55F}" dt="2026-10-15T10:36:13.931" v="81" actId="1076"/>
          <ac:spMkLst>
            <pc:docMk/>
            <pc:sldMk cId="3537328893" sldId="271"/>
            <ac:spMk id="3" creationId="{CD9A2DE4-904A-C990-4A7E-2A75741873E4}"/>
          </ac:spMkLst>
        </pc:spChg>
      </pc:sldChg>
      <pc:sldChg chg="modSp">
        <pc:chgData name="Muhammad Ali Jan (2325362)" userId="S::2325362@student.uwtsd.ac.uk::fe130815-dd66-4e83-a7a2-b036184d7928" providerId="AD" clId="Web-{6E59D0DC-22C2-D313-D2BA-E05C9826E55F}" dt="2026-10-15T10:38:14.044" v="100" actId="20577"/>
        <pc:sldMkLst>
          <pc:docMk/>
          <pc:sldMk cId="3152932061" sldId="272"/>
        </pc:sldMkLst>
        <pc:spChg chg="mod">
          <ac:chgData name="Muhammad Ali Jan (2325362)" userId="S::2325362@student.uwtsd.ac.uk::fe130815-dd66-4e83-a7a2-b036184d7928" providerId="AD" clId="Web-{6E59D0DC-22C2-D313-D2BA-E05C9826E55F}" dt="2026-10-15T10:38:14.044" v="100" actId="20577"/>
          <ac:spMkLst>
            <pc:docMk/>
            <pc:sldMk cId="3152932061" sldId="272"/>
            <ac:spMk id="3" creationId="{31FFC747-98F9-24F0-21DB-16276AE84538}"/>
          </ac:spMkLst>
        </pc:spChg>
      </pc:sldChg>
    </pc:docChg>
  </pc:docChgLst>
  <pc:docChgLst>
    <pc:chgData name="Muhammad Ali Jan (2325362)" userId="S::2325362@student.uwtsd.ac.uk::fe130815-dd66-4e83-a7a2-b036184d7928" providerId="AD" clId="Web-{5626BE92-5770-47CE-9AFE-F2962DC61D2A}"/>
    <pc:docChg chg="addSld modSld">
      <pc:chgData name="Muhammad Ali Jan (2325362)" userId="S::2325362@student.uwtsd.ac.uk::fe130815-dd66-4e83-a7a2-b036184d7928" providerId="AD" clId="Web-{5626BE92-5770-47CE-9AFE-F2962DC61D2A}" dt="2026-10-15T01:11:14.437" v="1001" actId="20577"/>
      <pc:docMkLst>
        <pc:docMk/>
      </pc:docMkLst>
      <pc:sldChg chg="modSp">
        <pc:chgData name="Muhammad Ali Jan (2325362)" userId="S::2325362@student.uwtsd.ac.uk::fe130815-dd66-4e83-a7a2-b036184d7928" providerId="AD" clId="Web-{5626BE92-5770-47CE-9AFE-F2962DC61D2A}" dt="2026-10-14T23:03:34.533" v="4" actId="20577"/>
        <pc:sldMkLst>
          <pc:docMk/>
          <pc:sldMk cId="384825287" sldId="263"/>
        </pc:sldMkLst>
        <pc:spChg chg="mod">
          <ac:chgData name="Muhammad Ali Jan (2325362)" userId="S::2325362@student.uwtsd.ac.uk::fe130815-dd66-4e83-a7a2-b036184d7928" providerId="AD" clId="Web-{5626BE92-5770-47CE-9AFE-F2962DC61D2A}" dt="2026-10-14T23:03:34.533" v="4" actId="20577"/>
          <ac:spMkLst>
            <pc:docMk/>
            <pc:sldMk cId="384825287" sldId="263"/>
            <ac:spMk id="3" creationId="{406C291E-3A99-88E4-CAA3-0C2BECB6050C}"/>
          </ac:spMkLst>
        </pc:spChg>
      </pc:sldChg>
      <pc:sldChg chg="addSp delSp modSp mod setBg">
        <pc:chgData name="Muhammad Ali Jan (2325362)" userId="S::2325362@student.uwtsd.ac.uk::fe130815-dd66-4e83-a7a2-b036184d7928" providerId="AD" clId="Web-{5626BE92-5770-47CE-9AFE-F2962DC61D2A}" dt="2026-10-14T23:36:26.071" v="500"/>
        <pc:sldMkLst>
          <pc:docMk/>
          <pc:sldMk cId="3829891524" sldId="264"/>
        </pc:sldMkLst>
        <pc:spChg chg="mo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2" creationId="{764B0AB2-F95C-C28A-993B-C8A183B57023}"/>
          </ac:spMkLst>
        </pc:spChg>
        <pc:spChg chg="del mod">
          <ac:chgData name="Muhammad Ali Jan (2325362)" userId="S::2325362@student.uwtsd.ac.uk::fe130815-dd66-4e83-a7a2-b036184d7928" providerId="AD" clId="Web-{5626BE92-5770-47CE-9AFE-F2962DC61D2A}" dt="2026-10-14T23:16:32.252" v="28"/>
          <ac:spMkLst>
            <pc:docMk/>
            <pc:sldMk cId="3829891524" sldId="264"/>
            <ac:spMk id="3" creationId="{6733407A-CFD5-7B38-9487-40A385915B9F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4" creationId="{29141A9C-BB65-868C-7AA9-995A5CF2028F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5" creationId="{8FE5BCF3-F7D2-BB00-4AFA-4AF56DE50D74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6" creationId="{E811CEFD-E4A5-1781-9B4D-2D1532DBF9E5}"/>
          </ac:spMkLst>
        </pc:spChg>
        <pc:spChg chg="ad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12" creationId="{AF904DB4-22D2-4F22-B1B8-ADDDBB7FF6F5}"/>
          </ac:spMkLst>
        </pc:spChg>
        <pc:spChg chg="add">
          <ac:chgData name="Muhammad Ali Jan (2325362)" userId="S::2325362@student.uwtsd.ac.uk::fe130815-dd66-4e83-a7a2-b036184d7928" providerId="AD" clId="Web-{5626BE92-5770-47CE-9AFE-F2962DC61D2A}" dt="2026-10-14T23:36:26.071" v="500"/>
          <ac:spMkLst>
            <pc:docMk/>
            <pc:sldMk cId="3829891524" sldId="264"/>
            <ac:spMk id="14" creationId="{F60C5463-4C1F-6EA2-5253-B3A2FE16A3C3}"/>
          </ac:spMkLst>
        </pc:spChg>
        <pc:graphicFrameChg chg="add mod ord modGraphic">
          <ac:chgData name="Muhammad Ali Jan (2325362)" userId="S::2325362@student.uwtsd.ac.uk::fe130815-dd66-4e83-a7a2-b036184d7928" providerId="AD" clId="Web-{5626BE92-5770-47CE-9AFE-F2962DC61D2A}" dt="2026-10-14T23:36:26.071" v="500"/>
          <ac:graphicFrameMkLst>
            <pc:docMk/>
            <pc:sldMk cId="3829891524" sldId="264"/>
            <ac:graphicFrameMk id="7" creationId="{65269874-9023-0C12-8038-500F71E6EF71}"/>
          </ac:graphicFrameMkLst>
        </pc:graphicFrameChg>
      </pc:sldChg>
      <pc:sldChg chg="addSp delSp modSp new">
        <pc:chgData name="Muhammad Ali Jan (2325362)" userId="S::2325362@student.uwtsd.ac.uk::fe130815-dd66-4e83-a7a2-b036184d7928" providerId="AD" clId="Web-{5626BE92-5770-47CE-9AFE-F2962DC61D2A}" dt="2026-10-14T23:52:22.834" v="650" actId="14100"/>
        <pc:sldMkLst>
          <pc:docMk/>
          <pc:sldMk cId="1535436581" sldId="265"/>
        </pc:sldMkLst>
        <pc:spChg chg="mod">
          <ac:chgData name="Muhammad Ali Jan (2325362)" userId="S::2325362@student.uwtsd.ac.uk::fe130815-dd66-4e83-a7a2-b036184d7928" providerId="AD" clId="Web-{5626BE92-5770-47CE-9AFE-F2962DC61D2A}" dt="2026-10-14T23:44:32.123" v="549" actId="14100"/>
          <ac:spMkLst>
            <pc:docMk/>
            <pc:sldMk cId="1535436581" sldId="265"/>
            <ac:spMk id="2" creationId="{2D129A08-7859-5F6C-FE0B-FD9B11048FEC}"/>
          </ac:spMkLst>
        </pc:spChg>
        <pc:spChg chg="del mod">
          <ac:chgData name="Muhammad Ali Jan (2325362)" userId="S::2325362@student.uwtsd.ac.uk::fe130815-dd66-4e83-a7a2-b036184d7928" providerId="AD" clId="Web-{5626BE92-5770-47CE-9AFE-F2962DC61D2A}" dt="2026-10-14T23:44:39.545" v="551"/>
          <ac:spMkLst>
            <pc:docMk/>
            <pc:sldMk cId="1535436581" sldId="265"/>
            <ac:spMk id="3" creationId="{F4CC0610-3304-40A3-81B8-DC491FB5C4D8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4T23:52:22.834" v="650" actId="14100"/>
          <ac:spMkLst>
            <pc:docMk/>
            <pc:sldMk cId="1535436581" sldId="265"/>
            <ac:spMk id="5" creationId="{5DE84C13-4160-56F1-C338-A47449EF9089}"/>
          </ac:spMkLst>
        </pc:spChg>
        <pc:spChg chg="add del">
          <ac:chgData name="Muhammad Ali Jan (2325362)" userId="S::2325362@student.uwtsd.ac.uk::fe130815-dd66-4e83-a7a2-b036184d7928" providerId="AD" clId="Web-{5626BE92-5770-47CE-9AFE-F2962DC61D2A}" dt="2026-10-14T23:51:18.376" v="642"/>
          <ac:spMkLst>
            <pc:docMk/>
            <pc:sldMk cId="1535436581" sldId="265"/>
            <ac:spMk id="419" creationId="{02FD70B8-9DFF-6F8F-2CC3-A65F0EFEA1FA}"/>
          </ac:spMkLst>
        </pc:spChg>
        <pc:graphicFrameChg chg="add mod ord modGraphic">
          <ac:chgData name="Muhammad Ali Jan (2325362)" userId="S::2325362@student.uwtsd.ac.uk::fe130815-dd66-4e83-a7a2-b036184d7928" providerId="AD" clId="Web-{5626BE92-5770-47CE-9AFE-F2962DC61D2A}" dt="2026-10-14T23:51:01.671" v="640" actId="1076"/>
          <ac:graphicFrameMkLst>
            <pc:docMk/>
            <pc:sldMk cId="1535436581" sldId="265"/>
            <ac:graphicFrameMk id="7" creationId="{C20992DE-8009-510F-E659-78FE5062D75B}"/>
          </ac:graphicFrameMkLst>
        </pc:graphicFrameChg>
      </pc:sldChg>
      <pc:sldChg chg="addSp delSp modSp new">
        <pc:chgData name="Muhammad Ali Jan (2325362)" userId="S::2325362@student.uwtsd.ac.uk::fe130815-dd66-4e83-a7a2-b036184d7928" providerId="AD" clId="Web-{5626BE92-5770-47CE-9AFE-F2962DC61D2A}" dt="2026-10-15T00:05:21.107" v="710" actId="1076"/>
        <pc:sldMkLst>
          <pc:docMk/>
          <pc:sldMk cId="334384700" sldId="266"/>
        </pc:sldMkLst>
        <pc:spChg chg="mod">
          <ac:chgData name="Muhammad Ali Jan (2325362)" userId="S::2325362@student.uwtsd.ac.uk::fe130815-dd66-4e83-a7a2-b036184d7928" providerId="AD" clId="Web-{5626BE92-5770-47CE-9AFE-F2962DC61D2A}" dt="2026-10-14T23:55:53.316" v="692" actId="14100"/>
          <ac:spMkLst>
            <pc:docMk/>
            <pc:sldMk cId="334384700" sldId="266"/>
            <ac:spMk id="2" creationId="{D60F617B-7A17-AB9E-3BAC-C83AD88A28F9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5T00:05:21.107" v="710" actId="1076"/>
          <ac:spMkLst>
            <pc:docMk/>
            <pc:sldMk cId="334384700" sldId="266"/>
            <ac:spMk id="3" creationId="{F19ACF9F-0D62-E836-5F16-4B4B98D830F1}"/>
          </ac:spMkLst>
        </pc:spChg>
        <pc:graphicFrameChg chg="add del mod topLvl modGraphic">
          <ac:chgData name="Muhammad Ali Jan (2325362)" userId="S::2325362@student.uwtsd.ac.uk::fe130815-dd66-4e83-a7a2-b036184d7928" providerId="AD" clId="Web-{5626BE92-5770-47CE-9AFE-F2962DC61D2A}" dt="2026-10-15T00:00:49.358" v="695"/>
          <ac:graphicFrameMkLst>
            <pc:docMk/>
            <pc:sldMk cId="334384700" sldId="266"/>
            <ac:graphicFrameMk id="7" creationId="{4F62F4E0-1F3C-9D4D-ADC0-755BC2056DFD}"/>
          </ac:graphicFrameMkLst>
        </pc:graphicFrameChg>
      </pc:sldChg>
      <pc:sldChg chg="modSp new">
        <pc:chgData name="Muhammad Ali Jan (2325362)" userId="S::2325362@student.uwtsd.ac.uk::fe130815-dd66-4e83-a7a2-b036184d7928" providerId="AD" clId="Web-{5626BE92-5770-47CE-9AFE-F2962DC61D2A}" dt="2026-10-15T00:19:53.771" v="737" actId="20577"/>
        <pc:sldMkLst>
          <pc:docMk/>
          <pc:sldMk cId="1729393756" sldId="267"/>
        </pc:sldMkLst>
        <pc:spChg chg="mod">
          <ac:chgData name="Muhammad Ali Jan (2325362)" userId="S::2325362@student.uwtsd.ac.uk::fe130815-dd66-4e83-a7a2-b036184d7928" providerId="AD" clId="Web-{5626BE92-5770-47CE-9AFE-F2962DC61D2A}" dt="2026-10-15T00:17:52.627" v="724" actId="14100"/>
          <ac:spMkLst>
            <pc:docMk/>
            <pc:sldMk cId="1729393756" sldId="267"/>
            <ac:spMk id="2" creationId="{F5F6AD1C-3BEF-31C1-F83C-F14C7F0B13BC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5T00:19:53.771" v="737" actId="20577"/>
          <ac:spMkLst>
            <pc:docMk/>
            <pc:sldMk cId="1729393756" sldId="267"/>
            <ac:spMk id="3" creationId="{6A312CAD-F125-CD0E-BEF3-EC0215594B10}"/>
          </ac:spMkLst>
        </pc:spChg>
      </pc:sldChg>
      <pc:sldChg chg="addSp delSp modSp new">
        <pc:chgData name="Muhammad Ali Jan (2325362)" userId="S::2325362@student.uwtsd.ac.uk::fe130815-dd66-4e83-a7a2-b036184d7928" providerId="AD" clId="Web-{5626BE92-5770-47CE-9AFE-F2962DC61D2A}" dt="2026-10-15T00:26:06.010" v="795" actId="20577"/>
        <pc:sldMkLst>
          <pc:docMk/>
          <pc:sldMk cId="3707209181" sldId="268"/>
        </pc:sldMkLst>
        <pc:spChg chg="mod">
          <ac:chgData name="Muhammad Ali Jan (2325362)" userId="S::2325362@student.uwtsd.ac.uk::fe130815-dd66-4e83-a7a2-b036184d7928" providerId="AD" clId="Web-{5626BE92-5770-47CE-9AFE-F2962DC61D2A}" dt="2026-10-15T00:23:39.026" v="783" actId="14100"/>
          <ac:spMkLst>
            <pc:docMk/>
            <pc:sldMk cId="3707209181" sldId="268"/>
            <ac:spMk id="2" creationId="{B52EF321-1E61-A593-3661-9F9B133D0346}"/>
          </ac:spMkLst>
        </pc:spChg>
        <pc:spChg chg="del">
          <ac:chgData name="Muhammad Ali Jan (2325362)" userId="S::2325362@student.uwtsd.ac.uk::fe130815-dd66-4e83-a7a2-b036184d7928" providerId="AD" clId="Web-{5626BE92-5770-47CE-9AFE-F2962DC61D2A}" dt="2026-10-15T00:23:43.027" v="784"/>
          <ac:spMkLst>
            <pc:docMk/>
            <pc:sldMk cId="3707209181" sldId="268"/>
            <ac:spMk id="3" creationId="{16976D13-100E-00FF-7178-5AFED5479C50}"/>
          </ac:spMkLst>
        </pc:spChg>
        <pc:graphicFrameChg chg="add mod ord modGraphic">
          <ac:chgData name="Muhammad Ali Jan (2325362)" userId="S::2325362@student.uwtsd.ac.uk::fe130815-dd66-4e83-a7a2-b036184d7928" providerId="AD" clId="Web-{5626BE92-5770-47CE-9AFE-F2962DC61D2A}" dt="2026-10-15T00:26:06.010" v="795" actId="20577"/>
          <ac:graphicFrameMkLst>
            <pc:docMk/>
            <pc:sldMk cId="3707209181" sldId="268"/>
            <ac:graphicFrameMk id="7" creationId="{B6D6B1B1-8EDB-390F-1754-9E85A7A211A0}"/>
          </ac:graphicFrameMkLst>
        </pc:graphicFrameChg>
      </pc:sldChg>
      <pc:sldChg chg="addSp delSp modSp new">
        <pc:chgData name="Muhammad Ali Jan (2325362)" userId="S::2325362@student.uwtsd.ac.uk::fe130815-dd66-4e83-a7a2-b036184d7928" providerId="AD" clId="Web-{5626BE92-5770-47CE-9AFE-F2962DC61D2A}" dt="2026-10-15T00:34:46.364" v="857" actId="20577"/>
        <pc:sldMkLst>
          <pc:docMk/>
          <pc:sldMk cId="4223245006" sldId="269"/>
        </pc:sldMkLst>
        <pc:spChg chg="mod">
          <ac:chgData name="Muhammad Ali Jan (2325362)" userId="S::2325362@student.uwtsd.ac.uk::fe130815-dd66-4e83-a7a2-b036184d7928" providerId="AD" clId="Web-{5626BE92-5770-47CE-9AFE-F2962DC61D2A}" dt="2026-10-15T00:28:37.536" v="821" actId="14100"/>
          <ac:spMkLst>
            <pc:docMk/>
            <pc:sldMk cId="4223245006" sldId="269"/>
            <ac:spMk id="2" creationId="{0F82528C-FDE4-5D2C-D268-51FC4A594125}"/>
          </ac:spMkLst>
        </pc:spChg>
        <pc:spChg chg="del">
          <ac:chgData name="Muhammad Ali Jan (2325362)" userId="S::2325362@student.uwtsd.ac.uk::fe130815-dd66-4e83-a7a2-b036184d7928" providerId="AD" clId="Web-{5626BE92-5770-47CE-9AFE-F2962DC61D2A}" dt="2026-10-15T00:30:10.306" v="822"/>
          <ac:spMkLst>
            <pc:docMk/>
            <pc:sldMk cId="4223245006" sldId="269"/>
            <ac:spMk id="3" creationId="{25BC29BC-BFE2-B1E3-9292-25223AB274EE}"/>
          </ac:spMkLst>
        </pc:spChg>
        <pc:graphicFrameChg chg="add mod ord modGraphic">
          <ac:chgData name="Muhammad Ali Jan (2325362)" userId="S::2325362@student.uwtsd.ac.uk::fe130815-dd66-4e83-a7a2-b036184d7928" providerId="AD" clId="Web-{5626BE92-5770-47CE-9AFE-F2962DC61D2A}" dt="2026-10-15T00:34:46.364" v="857" actId="20577"/>
          <ac:graphicFrameMkLst>
            <pc:docMk/>
            <pc:sldMk cId="4223245006" sldId="269"/>
            <ac:graphicFrameMk id="7" creationId="{7534C15F-4D6F-0DF1-42B3-64A784ACD46C}"/>
          </ac:graphicFrameMkLst>
        </pc:graphicFrameChg>
      </pc:sldChg>
      <pc:sldChg chg="modSp new">
        <pc:chgData name="Muhammad Ali Jan (2325362)" userId="S::2325362@student.uwtsd.ac.uk::fe130815-dd66-4e83-a7a2-b036184d7928" providerId="AD" clId="Web-{5626BE92-5770-47CE-9AFE-F2962DC61D2A}" dt="2026-10-15T00:39:34.411" v="871" actId="20577"/>
        <pc:sldMkLst>
          <pc:docMk/>
          <pc:sldMk cId="4239801736" sldId="270"/>
        </pc:sldMkLst>
        <pc:spChg chg="mod">
          <ac:chgData name="Muhammad Ali Jan (2325362)" userId="S::2325362@student.uwtsd.ac.uk::fe130815-dd66-4e83-a7a2-b036184d7928" providerId="AD" clId="Web-{5626BE92-5770-47CE-9AFE-F2962DC61D2A}" dt="2026-10-15T00:36:44.399" v="864" actId="1076"/>
          <ac:spMkLst>
            <pc:docMk/>
            <pc:sldMk cId="4239801736" sldId="270"/>
            <ac:spMk id="2" creationId="{CBD17406-0694-8986-1F0C-7E7EAA797CF1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5T00:39:34.411" v="871" actId="20577"/>
          <ac:spMkLst>
            <pc:docMk/>
            <pc:sldMk cId="4239801736" sldId="270"/>
            <ac:spMk id="3" creationId="{4958223E-FA0A-1842-9BDD-5152CB2D63F6}"/>
          </ac:spMkLst>
        </pc:spChg>
      </pc:sldChg>
      <pc:sldChg chg="addSp delSp modSp new">
        <pc:chgData name="Muhammad Ali Jan (2325362)" userId="S::2325362@student.uwtsd.ac.uk::fe130815-dd66-4e83-a7a2-b036184d7928" providerId="AD" clId="Web-{5626BE92-5770-47CE-9AFE-F2962DC61D2A}" dt="2026-10-15T01:05:47.207" v="987" actId="20577"/>
        <pc:sldMkLst>
          <pc:docMk/>
          <pc:sldMk cId="3537328893" sldId="271"/>
        </pc:sldMkLst>
        <pc:spChg chg="mod">
          <ac:chgData name="Muhammad Ali Jan (2325362)" userId="S::2325362@student.uwtsd.ac.uk::fe130815-dd66-4e83-a7a2-b036184d7928" providerId="AD" clId="Web-{5626BE92-5770-47CE-9AFE-F2962DC61D2A}" dt="2026-10-15T00:52:12.259" v="902" actId="14100"/>
          <ac:spMkLst>
            <pc:docMk/>
            <pc:sldMk cId="3537328893" sldId="271"/>
            <ac:spMk id="2" creationId="{4C0FCBA6-441E-676A-9BD9-DF461CDD8A39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5T01:05:47.207" v="987" actId="20577"/>
          <ac:spMkLst>
            <pc:docMk/>
            <pc:sldMk cId="3537328893" sldId="271"/>
            <ac:spMk id="3" creationId="{CD9A2DE4-904A-C990-4A7E-2A75741873E4}"/>
          </ac:spMkLst>
        </pc:spChg>
        <pc:spChg chg="add del mod">
          <ac:chgData name="Muhammad Ali Jan (2325362)" userId="S::2325362@student.uwtsd.ac.uk::fe130815-dd66-4e83-a7a2-b036184d7928" providerId="AD" clId="Web-{5626BE92-5770-47CE-9AFE-F2962DC61D2A}" dt="2026-10-15T00:58:14.177" v="927"/>
          <ac:spMkLst>
            <pc:docMk/>
            <pc:sldMk cId="3537328893" sldId="271"/>
            <ac:spMk id="7" creationId="{E9EF3666-2E48-0F11-E4AA-35669041F2D7}"/>
          </ac:spMkLst>
        </pc:spChg>
      </pc:sldChg>
      <pc:sldChg chg="modSp new">
        <pc:chgData name="Muhammad Ali Jan (2325362)" userId="S::2325362@student.uwtsd.ac.uk::fe130815-dd66-4e83-a7a2-b036184d7928" providerId="AD" clId="Web-{5626BE92-5770-47CE-9AFE-F2962DC61D2A}" dt="2026-10-15T01:11:14.437" v="1001" actId="20577"/>
        <pc:sldMkLst>
          <pc:docMk/>
          <pc:sldMk cId="3152932061" sldId="272"/>
        </pc:sldMkLst>
        <pc:spChg chg="mod">
          <ac:chgData name="Muhammad Ali Jan (2325362)" userId="S::2325362@student.uwtsd.ac.uk::fe130815-dd66-4e83-a7a2-b036184d7928" providerId="AD" clId="Web-{5626BE92-5770-47CE-9AFE-F2962DC61D2A}" dt="2026-10-15T01:01:47.476" v="972" actId="14100"/>
          <ac:spMkLst>
            <pc:docMk/>
            <pc:sldMk cId="3152932061" sldId="272"/>
            <ac:spMk id="2" creationId="{45A4CDA3-4A16-A409-609E-B428F038AE82}"/>
          </ac:spMkLst>
        </pc:spChg>
        <pc:spChg chg="mod">
          <ac:chgData name="Muhammad Ali Jan (2325362)" userId="S::2325362@student.uwtsd.ac.uk::fe130815-dd66-4e83-a7a2-b036184d7928" providerId="AD" clId="Web-{5626BE92-5770-47CE-9AFE-F2962DC61D2A}" dt="2026-10-15T01:11:14.437" v="1001" actId="20577"/>
          <ac:spMkLst>
            <pc:docMk/>
            <pc:sldMk cId="3152932061" sldId="272"/>
            <ac:spMk id="3" creationId="{31FFC747-98F9-24F0-21DB-16276AE8453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59EDA8-5D5F-41A0-B441-415DC261362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9B4EBFE-B7AF-4F29-9775-294C21A081FD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NATIONAL LEGISLATION</a:t>
          </a:r>
          <a:endParaRPr lang="en-US"/>
        </a:p>
      </dgm:t>
    </dgm:pt>
    <dgm:pt modelId="{8249305C-C7B4-400A-A27D-447E7EAB4DC6}" type="parTrans" cxnId="{1AB25FF6-F326-46C5-9504-D02E1397DE17}">
      <dgm:prSet/>
      <dgm:spPr/>
      <dgm:t>
        <a:bodyPr/>
        <a:lstStyle/>
        <a:p>
          <a:endParaRPr lang="en-US"/>
        </a:p>
      </dgm:t>
    </dgm:pt>
    <dgm:pt modelId="{B21B6306-F7BA-4EA3-8061-511B42CC5FB9}" type="sibTrans" cxnId="{1AB25FF6-F326-46C5-9504-D02E1397DE17}">
      <dgm:prSet/>
      <dgm:spPr/>
      <dgm:t>
        <a:bodyPr/>
        <a:lstStyle/>
        <a:p>
          <a:endParaRPr lang="en-US"/>
        </a:p>
      </dgm:t>
    </dgm:pt>
    <dgm:pt modelId="{69C56931-62BF-4826-8971-CE72C4A2ECB2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ESTABLISHES STATUTORY RESPONSIBILITIES  FOR HEALTH CHECK</a:t>
          </a:r>
          <a:endParaRPr lang="en-US"/>
        </a:p>
      </dgm:t>
    </dgm:pt>
    <dgm:pt modelId="{042CA2FC-43AD-4390-9C72-43DBBD284D7E}" type="parTrans" cxnId="{613B4CD8-E30A-4D13-A4B8-DF37550EF7EB}">
      <dgm:prSet/>
      <dgm:spPr/>
      <dgm:t>
        <a:bodyPr/>
        <a:lstStyle/>
        <a:p>
          <a:endParaRPr lang="en-US"/>
        </a:p>
      </dgm:t>
    </dgm:pt>
    <dgm:pt modelId="{50A5C34C-3D36-45D1-8D0C-052866E9BCCB}" type="sibTrans" cxnId="{613B4CD8-E30A-4D13-A4B8-DF37550EF7EB}">
      <dgm:prSet/>
      <dgm:spPr/>
      <dgm:t>
        <a:bodyPr/>
        <a:lstStyle/>
        <a:p>
          <a:endParaRPr lang="en-US"/>
        </a:p>
      </dgm:t>
    </dgm:pt>
    <dgm:pt modelId="{6F04C33A-2CDC-48A9-B846-D4A9BE382771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THE NICE PH38 GUIDANCE AND THE WORLD HEALTH ORGANISATION (WHO) FRAMEWORK</a:t>
          </a:r>
          <a:endParaRPr lang="en-US"/>
        </a:p>
      </dgm:t>
    </dgm:pt>
    <dgm:pt modelId="{3FDD71C6-76F9-4F4C-9245-8FE826A89EF9}" type="parTrans" cxnId="{3AEF7EA0-50B0-439F-A564-F6CF261ED223}">
      <dgm:prSet/>
      <dgm:spPr/>
      <dgm:t>
        <a:bodyPr/>
        <a:lstStyle/>
        <a:p>
          <a:endParaRPr lang="en-US"/>
        </a:p>
      </dgm:t>
    </dgm:pt>
    <dgm:pt modelId="{EB26AD66-A344-459F-8B37-16F686DD3FB2}" type="sibTrans" cxnId="{3AEF7EA0-50B0-439F-A564-F6CF261ED223}">
      <dgm:prSet/>
      <dgm:spPr/>
      <dgm:t>
        <a:bodyPr/>
        <a:lstStyle/>
        <a:p>
          <a:endParaRPr lang="en-US"/>
        </a:p>
      </dgm:t>
    </dgm:pt>
    <dgm:pt modelId="{A602C90C-5D69-4FED-9CDB-155884766449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PROVISE GUIDANCE FOR RISK ASSESSMENT, PREVENTIVE MEASURES AND INTERGRATED POLICY DEVELOPMENT</a:t>
          </a:r>
          <a:endParaRPr lang="en-US"/>
        </a:p>
      </dgm:t>
    </dgm:pt>
    <dgm:pt modelId="{B8D69A5F-5776-4FB0-B41C-514A13CBB758}" type="parTrans" cxnId="{32CF774F-C682-4F9D-A57C-0B7E523B38DE}">
      <dgm:prSet/>
      <dgm:spPr/>
      <dgm:t>
        <a:bodyPr/>
        <a:lstStyle/>
        <a:p>
          <a:endParaRPr lang="en-US"/>
        </a:p>
      </dgm:t>
    </dgm:pt>
    <dgm:pt modelId="{C9B784D8-F5D4-4BEC-B9B4-7E4120C33CFC}" type="sibTrans" cxnId="{32CF774F-C682-4F9D-A57C-0B7E523B38DE}">
      <dgm:prSet/>
      <dgm:spPr/>
      <dgm:t>
        <a:bodyPr/>
        <a:lstStyle/>
        <a:p>
          <a:endParaRPr lang="en-US"/>
        </a:p>
      </dgm:t>
    </dgm:pt>
    <dgm:pt modelId="{8A66994A-FACC-4ECD-A99B-190C56751DFA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LOCAL AUTHORITY COMISSIONING</a:t>
          </a:r>
          <a:endParaRPr lang="en-US"/>
        </a:p>
      </dgm:t>
    </dgm:pt>
    <dgm:pt modelId="{4681DE2E-F192-4D21-AD08-FACAE1830218}" type="parTrans" cxnId="{FA6FDBB6-DEB6-42F2-80D9-8153F838169E}">
      <dgm:prSet/>
      <dgm:spPr/>
      <dgm:t>
        <a:bodyPr/>
        <a:lstStyle/>
        <a:p>
          <a:endParaRPr lang="en-US"/>
        </a:p>
      </dgm:t>
    </dgm:pt>
    <dgm:pt modelId="{6DBAFAD5-438F-4450-B83C-C5032982E5DC}" type="sibTrans" cxnId="{FA6FDBB6-DEB6-42F2-80D9-8153F838169E}">
      <dgm:prSet/>
      <dgm:spPr/>
      <dgm:t>
        <a:bodyPr/>
        <a:lstStyle/>
        <a:p>
          <a:endParaRPr lang="en-US"/>
        </a:p>
      </dgm:t>
    </dgm:pt>
    <dgm:pt modelId="{5F2A6CF5-F2AC-4C88-8A8A-2E071F3976D2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DETERMINES SERVICE PROVIDERS, ACCESS PROTOCOLS, AND SERVICE PRIORITIES</a:t>
          </a:r>
        </a:p>
      </dgm:t>
    </dgm:pt>
    <dgm:pt modelId="{2C3C15C1-88DD-4050-AC3A-94BCF9A867B3}" type="parTrans" cxnId="{E0490566-5FEC-4AD2-A0A8-84EC40F5E190}">
      <dgm:prSet/>
      <dgm:spPr/>
    </dgm:pt>
    <dgm:pt modelId="{AF7A02A4-8E80-409E-8910-C27065FD45F2}" type="sibTrans" cxnId="{E0490566-5FEC-4AD2-A0A8-84EC40F5E190}">
      <dgm:prSet/>
      <dgm:spPr/>
      <dgm:t>
        <a:bodyPr/>
        <a:lstStyle/>
        <a:p>
          <a:endParaRPr lang="en-US"/>
        </a:p>
      </dgm:t>
    </dgm:pt>
    <dgm:pt modelId="{3FA954CA-ECA5-47F2-A2AC-C16023361D8C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PRACTICAL OUTCOMES</a:t>
          </a:r>
        </a:p>
      </dgm:t>
    </dgm:pt>
    <dgm:pt modelId="{43AA52BD-1894-4D56-A818-D6E70F12CE1C}" type="parTrans" cxnId="{33C42B69-4F33-4438-BC45-A6B0759BF0B4}">
      <dgm:prSet/>
      <dgm:spPr/>
    </dgm:pt>
    <dgm:pt modelId="{67639B6B-3DD5-49D4-BAB5-73FAE4D5FB1E}" type="sibTrans" cxnId="{33C42B69-4F33-4438-BC45-A6B0759BF0B4}">
      <dgm:prSet/>
      <dgm:spPr/>
      <dgm:t>
        <a:bodyPr/>
        <a:lstStyle/>
        <a:p>
          <a:endParaRPr lang="en-US"/>
        </a:p>
      </dgm:t>
    </dgm:pt>
    <dgm:pt modelId="{8C830847-6B10-4009-B2B0-C2E1D5676E08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THE ACCESSIBILITY AND EFFECTIVENESS OF THE NHS HEALTH CHECKS ARE INFLUENCED IN PART BY THE QUALITY OF IMPLEMENTATION</a:t>
          </a:r>
        </a:p>
      </dgm:t>
    </dgm:pt>
    <dgm:pt modelId="{3DAFD6C4-94BC-44CB-B6AF-2FEF466CAF67}" type="parTrans" cxnId="{CB42F373-B9C5-4367-9AE6-61D44A421956}">
      <dgm:prSet/>
      <dgm:spPr/>
    </dgm:pt>
    <dgm:pt modelId="{44DBE359-252E-4DE1-8392-3DDBEDB01646}" type="sibTrans" cxnId="{CB42F373-B9C5-4367-9AE6-61D44A421956}">
      <dgm:prSet/>
      <dgm:spPr/>
      <dgm:t>
        <a:bodyPr/>
        <a:lstStyle/>
        <a:p>
          <a:endParaRPr lang="en-US"/>
        </a:p>
      </dgm:t>
    </dgm:pt>
    <dgm:pt modelId="{E91BB29D-E0C4-47F8-8EDF-59AFB28B6BAD}" type="pres">
      <dgm:prSet presAssocID="{7959EDA8-5D5F-41A0-B441-415DC2613624}" presName="linear" presStyleCnt="0">
        <dgm:presLayoutVars>
          <dgm:animLvl val="lvl"/>
          <dgm:resizeHandles val="exact"/>
        </dgm:presLayoutVars>
      </dgm:prSet>
      <dgm:spPr/>
    </dgm:pt>
    <dgm:pt modelId="{0E59A44F-0FF1-4FB6-BE1A-1A766F06F640}" type="pres">
      <dgm:prSet presAssocID="{49B4EBFE-B7AF-4F29-9775-294C21A081F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9E0C49E-E795-4190-A81B-11A99379DFC5}" type="pres">
      <dgm:prSet presAssocID="{B21B6306-F7BA-4EA3-8061-511B42CC5FB9}" presName="spacer" presStyleCnt="0"/>
      <dgm:spPr/>
    </dgm:pt>
    <dgm:pt modelId="{E4A18FE4-61B7-433B-AD42-CED18DBF4FAE}" type="pres">
      <dgm:prSet presAssocID="{69C56931-62BF-4826-8971-CE72C4A2ECB2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FD065BAD-C398-427B-B2B9-D4E3038B46F9}" type="pres">
      <dgm:prSet presAssocID="{50A5C34C-3D36-45D1-8D0C-052866E9BCCB}" presName="spacer" presStyleCnt="0"/>
      <dgm:spPr/>
    </dgm:pt>
    <dgm:pt modelId="{67022C0D-6810-4617-8E9A-10409CA23D75}" type="pres">
      <dgm:prSet presAssocID="{6F04C33A-2CDC-48A9-B846-D4A9BE382771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3EF2E179-2AA6-4F8C-9EFA-7631B8233A54}" type="pres">
      <dgm:prSet presAssocID="{EB26AD66-A344-459F-8B37-16F686DD3FB2}" presName="spacer" presStyleCnt="0"/>
      <dgm:spPr/>
    </dgm:pt>
    <dgm:pt modelId="{4C38CD31-0199-4905-B59A-A841A5B967E8}" type="pres">
      <dgm:prSet presAssocID="{A602C90C-5D69-4FED-9CDB-155884766449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230D47FB-F8FE-427D-8B76-17DA3B386EC5}" type="pres">
      <dgm:prSet presAssocID="{C9B784D8-F5D4-4BEC-B9B4-7E4120C33CFC}" presName="spacer" presStyleCnt="0"/>
      <dgm:spPr/>
    </dgm:pt>
    <dgm:pt modelId="{70CB5BE8-593D-46BB-B1BF-639DB5DF4E35}" type="pres">
      <dgm:prSet presAssocID="{8A66994A-FACC-4ECD-A99B-190C56751DFA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ADD2F8C-0DBF-4681-81F7-9E335E710887}" type="pres">
      <dgm:prSet presAssocID="{6DBAFAD5-438F-4450-B83C-C5032982E5DC}" presName="spacer" presStyleCnt="0"/>
      <dgm:spPr/>
    </dgm:pt>
    <dgm:pt modelId="{8703375E-12C4-4F8A-A54B-E266E31EE16A}" type="pres">
      <dgm:prSet presAssocID="{5F2A6CF5-F2AC-4C88-8A8A-2E071F3976D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9DAE2EE-110D-455A-8904-DD714588C637}" type="pres">
      <dgm:prSet presAssocID="{AF7A02A4-8E80-409E-8910-C27065FD45F2}" presName="spacer" presStyleCnt="0"/>
      <dgm:spPr/>
    </dgm:pt>
    <dgm:pt modelId="{BB3839D9-A15C-4A45-80FD-BD2255CD4E38}" type="pres">
      <dgm:prSet presAssocID="{3FA954CA-ECA5-47F2-A2AC-C16023361D8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4678C6A-B74E-4E82-ACDD-A6728E7A07A8}" type="pres">
      <dgm:prSet presAssocID="{67639B6B-3DD5-49D4-BAB5-73FAE4D5FB1E}" presName="spacer" presStyleCnt="0"/>
      <dgm:spPr/>
    </dgm:pt>
    <dgm:pt modelId="{4CBFA761-4744-42C7-9199-6DECBD7A1AF7}" type="pres">
      <dgm:prSet presAssocID="{8C830847-6B10-4009-B2B0-C2E1D5676E08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3654D3D-7F20-48D8-973A-0FDBDAD03940}" type="presOf" srcId="{69C56931-62BF-4826-8971-CE72C4A2ECB2}" destId="{E4A18FE4-61B7-433B-AD42-CED18DBF4FAE}" srcOrd="0" destOrd="0" presId="urn:microsoft.com/office/officeart/2005/8/layout/vList2"/>
    <dgm:cxn modelId="{E0490566-5FEC-4AD2-A0A8-84EC40F5E190}" srcId="{7959EDA8-5D5F-41A0-B441-415DC2613624}" destId="{5F2A6CF5-F2AC-4C88-8A8A-2E071F3976D2}" srcOrd="5" destOrd="0" parTransId="{2C3C15C1-88DD-4050-AC3A-94BCF9A867B3}" sibTransId="{AF7A02A4-8E80-409E-8910-C27065FD45F2}"/>
    <dgm:cxn modelId="{72938B67-3C44-4C00-AB35-B36E9C0D14F3}" type="presOf" srcId="{5F2A6CF5-F2AC-4C88-8A8A-2E071F3976D2}" destId="{8703375E-12C4-4F8A-A54B-E266E31EE16A}" srcOrd="0" destOrd="0" presId="urn:microsoft.com/office/officeart/2005/8/layout/vList2"/>
    <dgm:cxn modelId="{33C42B69-4F33-4438-BC45-A6B0759BF0B4}" srcId="{7959EDA8-5D5F-41A0-B441-415DC2613624}" destId="{3FA954CA-ECA5-47F2-A2AC-C16023361D8C}" srcOrd="6" destOrd="0" parTransId="{43AA52BD-1894-4D56-A818-D6E70F12CE1C}" sibTransId="{67639B6B-3DD5-49D4-BAB5-73FAE4D5FB1E}"/>
    <dgm:cxn modelId="{41E7366D-ECF4-433E-8DED-BCBB5F1ED370}" type="presOf" srcId="{7959EDA8-5D5F-41A0-B441-415DC2613624}" destId="{E91BB29D-E0C4-47F8-8EDF-59AFB28B6BAD}" srcOrd="0" destOrd="0" presId="urn:microsoft.com/office/officeart/2005/8/layout/vList2"/>
    <dgm:cxn modelId="{32CF774F-C682-4F9D-A57C-0B7E523B38DE}" srcId="{7959EDA8-5D5F-41A0-B441-415DC2613624}" destId="{A602C90C-5D69-4FED-9CDB-155884766449}" srcOrd="3" destOrd="0" parTransId="{B8D69A5F-5776-4FB0-B41C-514A13CBB758}" sibTransId="{C9B784D8-F5D4-4BEC-B9B4-7E4120C33CFC}"/>
    <dgm:cxn modelId="{CB42F373-B9C5-4367-9AE6-61D44A421956}" srcId="{7959EDA8-5D5F-41A0-B441-415DC2613624}" destId="{8C830847-6B10-4009-B2B0-C2E1D5676E08}" srcOrd="7" destOrd="0" parTransId="{3DAFD6C4-94BC-44CB-B6AF-2FEF466CAF67}" sibTransId="{44DBE359-252E-4DE1-8392-3DDBEDB01646}"/>
    <dgm:cxn modelId="{617C0A85-C805-4F99-AD8B-C58A545C67CF}" type="presOf" srcId="{49B4EBFE-B7AF-4F29-9775-294C21A081FD}" destId="{0E59A44F-0FF1-4FB6-BE1A-1A766F06F640}" srcOrd="0" destOrd="0" presId="urn:microsoft.com/office/officeart/2005/8/layout/vList2"/>
    <dgm:cxn modelId="{52CDD089-D232-4A18-98F4-DFEB0347A899}" type="presOf" srcId="{3FA954CA-ECA5-47F2-A2AC-C16023361D8C}" destId="{BB3839D9-A15C-4A45-80FD-BD2255CD4E38}" srcOrd="0" destOrd="0" presId="urn:microsoft.com/office/officeart/2005/8/layout/vList2"/>
    <dgm:cxn modelId="{3AEF7EA0-50B0-439F-A564-F6CF261ED223}" srcId="{7959EDA8-5D5F-41A0-B441-415DC2613624}" destId="{6F04C33A-2CDC-48A9-B846-D4A9BE382771}" srcOrd="2" destOrd="0" parTransId="{3FDD71C6-76F9-4F4C-9245-8FE826A89EF9}" sibTransId="{EB26AD66-A344-459F-8B37-16F686DD3FB2}"/>
    <dgm:cxn modelId="{8C5EE3B3-A710-4CAF-8702-255C4B03ACD4}" type="presOf" srcId="{8C830847-6B10-4009-B2B0-C2E1D5676E08}" destId="{4CBFA761-4744-42C7-9199-6DECBD7A1AF7}" srcOrd="0" destOrd="0" presId="urn:microsoft.com/office/officeart/2005/8/layout/vList2"/>
    <dgm:cxn modelId="{FA6FDBB6-DEB6-42F2-80D9-8153F838169E}" srcId="{7959EDA8-5D5F-41A0-B441-415DC2613624}" destId="{8A66994A-FACC-4ECD-A99B-190C56751DFA}" srcOrd="4" destOrd="0" parTransId="{4681DE2E-F192-4D21-AD08-FACAE1830218}" sibTransId="{6DBAFAD5-438F-4450-B83C-C5032982E5DC}"/>
    <dgm:cxn modelId="{EFCBC5C4-B82A-4FD5-BB64-56C5DAA90045}" type="presOf" srcId="{A602C90C-5D69-4FED-9CDB-155884766449}" destId="{4C38CD31-0199-4905-B59A-A841A5B967E8}" srcOrd="0" destOrd="0" presId="urn:microsoft.com/office/officeart/2005/8/layout/vList2"/>
    <dgm:cxn modelId="{944A85C8-7905-4D4F-834E-AD336EFA1BC7}" type="presOf" srcId="{6F04C33A-2CDC-48A9-B846-D4A9BE382771}" destId="{67022C0D-6810-4617-8E9A-10409CA23D75}" srcOrd="0" destOrd="0" presId="urn:microsoft.com/office/officeart/2005/8/layout/vList2"/>
    <dgm:cxn modelId="{613B4CD8-E30A-4D13-A4B8-DF37550EF7EB}" srcId="{7959EDA8-5D5F-41A0-B441-415DC2613624}" destId="{69C56931-62BF-4826-8971-CE72C4A2ECB2}" srcOrd="1" destOrd="0" parTransId="{042CA2FC-43AD-4390-9C72-43DBBD284D7E}" sibTransId="{50A5C34C-3D36-45D1-8D0C-052866E9BCCB}"/>
    <dgm:cxn modelId="{1AB25FF6-F326-46C5-9504-D02E1397DE17}" srcId="{7959EDA8-5D5F-41A0-B441-415DC2613624}" destId="{49B4EBFE-B7AF-4F29-9775-294C21A081FD}" srcOrd="0" destOrd="0" parTransId="{8249305C-C7B4-400A-A27D-447E7EAB4DC6}" sibTransId="{B21B6306-F7BA-4EA3-8061-511B42CC5FB9}"/>
    <dgm:cxn modelId="{11DC9BFC-920F-463E-BFD3-5F1EF95FA4CF}" type="presOf" srcId="{8A66994A-FACC-4ECD-A99B-190C56751DFA}" destId="{70CB5BE8-593D-46BB-B1BF-639DB5DF4E35}" srcOrd="0" destOrd="0" presId="urn:microsoft.com/office/officeart/2005/8/layout/vList2"/>
    <dgm:cxn modelId="{110861D1-F46D-4CC2-8504-5CDFD783E781}" type="presParOf" srcId="{E91BB29D-E0C4-47F8-8EDF-59AFB28B6BAD}" destId="{0E59A44F-0FF1-4FB6-BE1A-1A766F06F640}" srcOrd="0" destOrd="0" presId="urn:microsoft.com/office/officeart/2005/8/layout/vList2"/>
    <dgm:cxn modelId="{9057EC96-59CE-456C-B6ED-37E2C41E6F48}" type="presParOf" srcId="{E91BB29D-E0C4-47F8-8EDF-59AFB28B6BAD}" destId="{C9E0C49E-E795-4190-A81B-11A99379DFC5}" srcOrd="1" destOrd="0" presId="urn:microsoft.com/office/officeart/2005/8/layout/vList2"/>
    <dgm:cxn modelId="{E8666A50-AD02-48BC-841F-DA60BF0D7281}" type="presParOf" srcId="{E91BB29D-E0C4-47F8-8EDF-59AFB28B6BAD}" destId="{E4A18FE4-61B7-433B-AD42-CED18DBF4FAE}" srcOrd="2" destOrd="0" presId="urn:microsoft.com/office/officeart/2005/8/layout/vList2"/>
    <dgm:cxn modelId="{1CE6D328-B377-463B-A6A0-B0895A58BBC1}" type="presParOf" srcId="{E91BB29D-E0C4-47F8-8EDF-59AFB28B6BAD}" destId="{FD065BAD-C398-427B-B2B9-D4E3038B46F9}" srcOrd="3" destOrd="0" presId="urn:microsoft.com/office/officeart/2005/8/layout/vList2"/>
    <dgm:cxn modelId="{E365042D-70C4-48E8-8C35-E7A525E35951}" type="presParOf" srcId="{E91BB29D-E0C4-47F8-8EDF-59AFB28B6BAD}" destId="{67022C0D-6810-4617-8E9A-10409CA23D75}" srcOrd="4" destOrd="0" presId="urn:microsoft.com/office/officeart/2005/8/layout/vList2"/>
    <dgm:cxn modelId="{401CB146-2910-4D13-A21E-1125E333B79C}" type="presParOf" srcId="{E91BB29D-E0C4-47F8-8EDF-59AFB28B6BAD}" destId="{3EF2E179-2AA6-4F8C-9EFA-7631B8233A54}" srcOrd="5" destOrd="0" presId="urn:microsoft.com/office/officeart/2005/8/layout/vList2"/>
    <dgm:cxn modelId="{941CEFCD-67FE-4DC7-9883-6423D1588BA2}" type="presParOf" srcId="{E91BB29D-E0C4-47F8-8EDF-59AFB28B6BAD}" destId="{4C38CD31-0199-4905-B59A-A841A5B967E8}" srcOrd="6" destOrd="0" presId="urn:microsoft.com/office/officeart/2005/8/layout/vList2"/>
    <dgm:cxn modelId="{76E06A63-6173-4A70-8EB9-81457ADD8AE8}" type="presParOf" srcId="{E91BB29D-E0C4-47F8-8EDF-59AFB28B6BAD}" destId="{230D47FB-F8FE-427D-8B76-17DA3B386EC5}" srcOrd="7" destOrd="0" presId="urn:microsoft.com/office/officeart/2005/8/layout/vList2"/>
    <dgm:cxn modelId="{85F5928D-1ACF-4A79-93FE-6CF19503309B}" type="presParOf" srcId="{E91BB29D-E0C4-47F8-8EDF-59AFB28B6BAD}" destId="{70CB5BE8-593D-46BB-B1BF-639DB5DF4E35}" srcOrd="8" destOrd="0" presId="urn:microsoft.com/office/officeart/2005/8/layout/vList2"/>
    <dgm:cxn modelId="{F3764DEB-633A-4D89-92F6-B08156099AA2}" type="presParOf" srcId="{E91BB29D-E0C4-47F8-8EDF-59AFB28B6BAD}" destId="{1ADD2F8C-0DBF-4681-81F7-9E335E710887}" srcOrd="9" destOrd="0" presId="urn:microsoft.com/office/officeart/2005/8/layout/vList2"/>
    <dgm:cxn modelId="{53B2BF75-5ED9-4140-B4E1-350E34F19D2E}" type="presParOf" srcId="{E91BB29D-E0C4-47F8-8EDF-59AFB28B6BAD}" destId="{8703375E-12C4-4F8A-A54B-E266E31EE16A}" srcOrd="10" destOrd="0" presId="urn:microsoft.com/office/officeart/2005/8/layout/vList2"/>
    <dgm:cxn modelId="{BE85EA9B-8A0C-4AE6-A166-187B55EFF5F8}" type="presParOf" srcId="{E91BB29D-E0C4-47F8-8EDF-59AFB28B6BAD}" destId="{C9DAE2EE-110D-455A-8904-DD714588C637}" srcOrd="11" destOrd="0" presId="urn:microsoft.com/office/officeart/2005/8/layout/vList2"/>
    <dgm:cxn modelId="{FAF3A5D2-D0FD-44D9-B0C2-F978364BFAE7}" type="presParOf" srcId="{E91BB29D-E0C4-47F8-8EDF-59AFB28B6BAD}" destId="{BB3839D9-A15C-4A45-80FD-BD2255CD4E38}" srcOrd="12" destOrd="0" presId="urn:microsoft.com/office/officeart/2005/8/layout/vList2"/>
    <dgm:cxn modelId="{4C108E13-6D65-44F2-ACA8-6D934BD0F659}" type="presParOf" srcId="{E91BB29D-E0C4-47F8-8EDF-59AFB28B6BAD}" destId="{B4678C6A-B74E-4E82-ACDD-A6728E7A07A8}" srcOrd="13" destOrd="0" presId="urn:microsoft.com/office/officeart/2005/8/layout/vList2"/>
    <dgm:cxn modelId="{8F3E3451-8956-4156-91EB-83078AF5195D}" type="presParOf" srcId="{E91BB29D-E0C4-47F8-8EDF-59AFB28B6BAD}" destId="{4CBFA761-4744-42C7-9199-6DECBD7A1AF7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FB7594-970F-4581-8F8E-287C0A9F0145}" type="doc">
      <dgm:prSet loTypeId="urn:microsoft.com/office/officeart/2005/8/layout/pyramid3" loCatId="pyramid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A00C0D-1F8C-4277-97C6-D6419E2F90B7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INVITATION AND HEALTH ASSESMENTS</a:t>
          </a:r>
          <a:endParaRPr lang="en-US"/>
        </a:p>
      </dgm:t>
    </dgm:pt>
    <dgm:pt modelId="{79CA43B5-4848-41FF-8ED0-71602C962669}" type="parTrans" cxnId="{6E12A68D-D32F-448E-B6DA-AEE3DF82CE70}">
      <dgm:prSet/>
      <dgm:spPr/>
    </dgm:pt>
    <dgm:pt modelId="{21622A8D-4A04-42A2-9135-6572084CFB28}" type="sibTrans" cxnId="{6E12A68D-D32F-448E-B6DA-AEE3DF82CE70}">
      <dgm:prSet/>
      <dgm:spPr/>
    </dgm:pt>
    <dgm:pt modelId="{FA099E03-0EB7-4A5F-A6D0-B6741BE3C79A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DIABETES RISK IDENTIFICATION</a:t>
          </a:r>
          <a:endParaRPr lang="en-US"/>
        </a:p>
      </dgm:t>
    </dgm:pt>
    <dgm:pt modelId="{53EA7EC1-9C81-46F8-A30C-E192EE499655}" type="parTrans" cxnId="{DBEDF73E-589D-423B-8276-A81AD2BABEBE}">
      <dgm:prSet/>
      <dgm:spPr/>
    </dgm:pt>
    <dgm:pt modelId="{C3235D8E-EE4E-4609-83D1-A7982A9F40A2}" type="sibTrans" cxnId="{DBEDF73E-589D-423B-8276-A81AD2BABEBE}">
      <dgm:prSet/>
      <dgm:spPr/>
    </dgm:pt>
    <dgm:pt modelId="{47884D75-F385-4799-AC0E-4BB0CC66876B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ADVICE AND APPROPRIATE REFERRAL</a:t>
          </a:r>
          <a:endParaRPr lang="en-US"/>
        </a:p>
      </dgm:t>
    </dgm:pt>
    <dgm:pt modelId="{B692A7AC-C534-4D8D-804B-54B24DBDFCBB}" type="parTrans" cxnId="{A5E09309-4591-4780-A500-63EC312D36A6}">
      <dgm:prSet/>
      <dgm:spPr/>
    </dgm:pt>
    <dgm:pt modelId="{07154FD6-ADBD-422D-A72D-DC4494D12BD5}" type="sibTrans" cxnId="{A5E09309-4591-4780-A500-63EC312D36A6}">
      <dgm:prSet/>
      <dgm:spPr/>
    </dgm:pt>
    <dgm:pt modelId="{5B8AF0E9-EA05-4189-AE5B-95AF4F4A17E8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MONITORING AND FOLLOW UP</a:t>
          </a:r>
        </a:p>
      </dgm:t>
    </dgm:pt>
    <dgm:pt modelId="{D97F2DC7-3357-42F9-94FE-4E363983DD74}" type="parTrans" cxnId="{A85397FD-BF1E-432A-AAB4-415832933A74}">
      <dgm:prSet/>
      <dgm:spPr/>
    </dgm:pt>
    <dgm:pt modelId="{2EA2F935-F50A-48EB-9E4A-9BC9C7BD0B50}" type="sibTrans" cxnId="{A85397FD-BF1E-432A-AAB4-415832933A74}">
      <dgm:prSet/>
      <dgm:spPr/>
    </dgm:pt>
    <dgm:pt modelId="{A07F827F-2DA6-4C15-B99E-05FC59BEAD24}" type="pres">
      <dgm:prSet presAssocID="{41FB7594-970F-4581-8F8E-287C0A9F0145}" presName="Name0" presStyleCnt="0">
        <dgm:presLayoutVars>
          <dgm:dir/>
          <dgm:animLvl val="lvl"/>
          <dgm:resizeHandles val="exact"/>
        </dgm:presLayoutVars>
      </dgm:prSet>
      <dgm:spPr/>
    </dgm:pt>
    <dgm:pt modelId="{F4B5F79A-E35E-4FD7-8E1E-7FA8F99F317C}" type="pres">
      <dgm:prSet presAssocID="{83A00C0D-1F8C-4277-97C6-D6419E2F90B7}" presName="Name8" presStyleCnt="0"/>
      <dgm:spPr/>
    </dgm:pt>
    <dgm:pt modelId="{64A3E9BC-C855-4BAD-872D-4CE94E1AA000}" type="pres">
      <dgm:prSet presAssocID="{83A00C0D-1F8C-4277-97C6-D6419E2F90B7}" presName="level" presStyleLbl="node1" presStyleIdx="0" presStyleCnt="4">
        <dgm:presLayoutVars>
          <dgm:chMax val="1"/>
          <dgm:bulletEnabled val="1"/>
        </dgm:presLayoutVars>
      </dgm:prSet>
      <dgm:spPr/>
    </dgm:pt>
    <dgm:pt modelId="{9E5DB233-B6EE-4F73-BBC9-0659FF3EB323}" type="pres">
      <dgm:prSet presAssocID="{83A00C0D-1F8C-4277-97C6-D6419E2F90B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BA0F53E-FBEF-4F05-A5CA-56FEE7FFEA62}" type="pres">
      <dgm:prSet presAssocID="{FA099E03-0EB7-4A5F-A6D0-B6741BE3C79A}" presName="Name8" presStyleCnt="0"/>
      <dgm:spPr/>
    </dgm:pt>
    <dgm:pt modelId="{9FA090DC-9943-4E94-AECC-B1C3F4D2AEB0}" type="pres">
      <dgm:prSet presAssocID="{FA099E03-0EB7-4A5F-A6D0-B6741BE3C79A}" presName="level" presStyleLbl="node1" presStyleIdx="1" presStyleCnt="4">
        <dgm:presLayoutVars>
          <dgm:chMax val="1"/>
          <dgm:bulletEnabled val="1"/>
        </dgm:presLayoutVars>
      </dgm:prSet>
      <dgm:spPr/>
    </dgm:pt>
    <dgm:pt modelId="{E5F248BE-9BE1-4B78-9C95-8B2F92521FE1}" type="pres">
      <dgm:prSet presAssocID="{FA099E03-0EB7-4A5F-A6D0-B6741BE3C79A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6A58CC4-9A5F-4103-9CBA-940AD402C173}" type="pres">
      <dgm:prSet presAssocID="{47884D75-F385-4799-AC0E-4BB0CC66876B}" presName="Name8" presStyleCnt="0"/>
      <dgm:spPr/>
    </dgm:pt>
    <dgm:pt modelId="{5D4AA72B-0B10-47A3-960D-07E9BBD16810}" type="pres">
      <dgm:prSet presAssocID="{47884D75-F385-4799-AC0E-4BB0CC66876B}" presName="level" presStyleLbl="node1" presStyleIdx="2" presStyleCnt="4">
        <dgm:presLayoutVars>
          <dgm:chMax val="1"/>
          <dgm:bulletEnabled val="1"/>
        </dgm:presLayoutVars>
      </dgm:prSet>
      <dgm:spPr/>
    </dgm:pt>
    <dgm:pt modelId="{AE39F303-35BA-47F8-97B2-7D13AD04CABA}" type="pres">
      <dgm:prSet presAssocID="{47884D75-F385-4799-AC0E-4BB0CC66876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6008F6-B3A5-4DC5-8BF5-266F99C737FE}" type="pres">
      <dgm:prSet presAssocID="{5B8AF0E9-EA05-4189-AE5B-95AF4F4A17E8}" presName="Name8" presStyleCnt="0"/>
      <dgm:spPr/>
    </dgm:pt>
    <dgm:pt modelId="{BA6ACA83-D3EF-4002-B4D7-2799000970A1}" type="pres">
      <dgm:prSet presAssocID="{5B8AF0E9-EA05-4189-AE5B-95AF4F4A17E8}" presName="level" presStyleLbl="node1" presStyleIdx="3" presStyleCnt="4">
        <dgm:presLayoutVars>
          <dgm:chMax val="1"/>
          <dgm:bulletEnabled val="1"/>
        </dgm:presLayoutVars>
      </dgm:prSet>
      <dgm:spPr/>
    </dgm:pt>
    <dgm:pt modelId="{7B81B316-77C7-497A-8B52-7DFF0E201D80}" type="pres">
      <dgm:prSet presAssocID="{5B8AF0E9-EA05-4189-AE5B-95AF4F4A17E8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5E09309-4591-4780-A500-63EC312D36A6}" srcId="{41FB7594-970F-4581-8F8E-287C0A9F0145}" destId="{47884D75-F385-4799-AC0E-4BB0CC66876B}" srcOrd="2" destOrd="0" parTransId="{B692A7AC-C534-4D8D-804B-54B24DBDFCBB}" sibTransId="{07154FD6-ADBD-422D-A72D-DC4494D12BD5}"/>
    <dgm:cxn modelId="{9A3A4731-5C04-43B5-8137-75FC5E8A11FD}" type="presOf" srcId="{5B8AF0E9-EA05-4189-AE5B-95AF4F4A17E8}" destId="{7B81B316-77C7-497A-8B52-7DFF0E201D80}" srcOrd="1" destOrd="0" presId="urn:microsoft.com/office/officeart/2005/8/layout/pyramid3"/>
    <dgm:cxn modelId="{DBEDF73E-589D-423B-8276-A81AD2BABEBE}" srcId="{41FB7594-970F-4581-8F8E-287C0A9F0145}" destId="{FA099E03-0EB7-4A5F-A6D0-B6741BE3C79A}" srcOrd="1" destOrd="0" parTransId="{53EA7EC1-9C81-46F8-A30C-E192EE499655}" sibTransId="{C3235D8E-EE4E-4609-83D1-A7982A9F40A2}"/>
    <dgm:cxn modelId="{84F26C40-4376-47EC-8BB4-139037FF2179}" type="presOf" srcId="{5B8AF0E9-EA05-4189-AE5B-95AF4F4A17E8}" destId="{BA6ACA83-D3EF-4002-B4D7-2799000970A1}" srcOrd="0" destOrd="0" presId="urn:microsoft.com/office/officeart/2005/8/layout/pyramid3"/>
    <dgm:cxn modelId="{8961DA56-ADB8-4716-9E8B-A6224FCEF19D}" type="presOf" srcId="{47884D75-F385-4799-AC0E-4BB0CC66876B}" destId="{AE39F303-35BA-47F8-97B2-7D13AD04CABA}" srcOrd="1" destOrd="0" presId="urn:microsoft.com/office/officeart/2005/8/layout/pyramid3"/>
    <dgm:cxn modelId="{5A4D737B-D6E9-46C2-93B1-2CB6E1149E7A}" type="presOf" srcId="{83A00C0D-1F8C-4277-97C6-D6419E2F90B7}" destId="{9E5DB233-B6EE-4F73-BBC9-0659FF3EB323}" srcOrd="1" destOrd="0" presId="urn:microsoft.com/office/officeart/2005/8/layout/pyramid3"/>
    <dgm:cxn modelId="{6E12A68D-D32F-448E-B6DA-AEE3DF82CE70}" srcId="{41FB7594-970F-4581-8F8E-287C0A9F0145}" destId="{83A00C0D-1F8C-4277-97C6-D6419E2F90B7}" srcOrd="0" destOrd="0" parTransId="{79CA43B5-4848-41FF-8ED0-71602C962669}" sibTransId="{21622A8D-4A04-42A2-9135-6572084CFB28}"/>
    <dgm:cxn modelId="{8ED23CB0-C5B5-46C1-8152-9A45A6973572}" type="presOf" srcId="{41FB7594-970F-4581-8F8E-287C0A9F0145}" destId="{A07F827F-2DA6-4C15-B99E-05FC59BEAD24}" srcOrd="0" destOrd="0" presId="urn:microsoft.com/office/officeart/2005/8/layout/pyramid3"/>
    <dgm:cxn modelId="{98C79CB9-3894-4D29-ACC2-9FF554A8BB27}" type="presOf" srcId="{FA099E03-0EB7-4A5F-A6D0-B6741BE3C79A}" destId="{9FA090DC-9943-4E94-AECC-B1C3F4D2AEB0}" srcOrd="0" destOrd="0" presId="urn:microsoft.com/office/officeart/2005/8/layout/pyramid3"/>
    <dgm:cxn modelId="{2DA2A3BC-6F8A-448F-B3B6-E33069706925}" type="presOf" srcId="{83A00C0D-1F8C-4277-97C6-D6419E2F90B7}" destId="{64A3E9BC-C855-4BAD-872D-4CE94E1AA000}" srcOrd="0" destOrd="0" presId="urn:microsoft.com/office/officeart/2005/8/layout/pyramid3"/>
    <dgm:cxn modelId="{CF2325D0-A708-41AE-9DD1-E8FE317C0C9A}" type="presOf" srcId="{47884D75-F385-4799-AC0E-4BB0CC66876B}" destId="{5D4AA72B-0B10-47A3-960D-07E9BBD16810}" srcOrd="0" destOrd="0" presId="urn:microsoft.com/office/officeart/2005/8/layout/pyramid3"/>
    <dgm:cxn modelId="{D47AF5E9-AAF2-4CC8-8BC6-7386375AE94E}" type="presOf" srcId="{FA099E03-0EB7-4A5F-A6D0-B6741BE3C79A}" destId="{E5F248BE-9BE1-4B78-9C95-8B2F92521FE1}" srcOrd="1" destOrd="0" presId="urn:microsoft.com/office/officeart/2005/8/layout/pyramid3"/>
    <dgm:cxn modelId="{A85397FD-BF1E-432A-AAB4-415832933A74}" srcId="{41FB7594-970F-4581-8F8E-287C0A9F0145}" destId="{5B8AF0E9-EA05-4189-AE5B-95AF4F4A17E8}" srcOrd="3" destOrd="0" parTransId="{D97F2DC7-3357-42F9-94FE-4E363983DD74}" sibTransId="{2EA2F935-F50A-48EB-9E4A-9BC9C7BD0B50}"/>
    <dgm:cxn modelId="{197264B3-D94D-43E0-972F-7CE598831D71}" type="presParOf" srcId="{A07F827F-2DA6-4C15-B99E-05FC59BEAD24}" destId="{F4B5F79A-E35E-4FD7-8E1E-7FA8F99F317C}" srcOrd="0" destOrd="0" presId="urn:microsoft.com/office/officeart/2005/8/layout/pyramid3"/>
    <dgm:cxn modelId="{CE3D5ECB-5B9D-4099-8EBE-DBEBF28BD681}" type="presParOf" srcId="{F4B5F79A-E35E-4FD7-8E1E-7FA8F99F317C}" destId="{64A3E9BC-C855-4BAD-872D-4CE94E1AA000}" srcOrd="0" destOrd="0" presId="urn:microsoft.com/office/officeart/2005/8/layout/pyramid3"/>
    <dgm:cxn modelId="{8C420B60-C73C-4938-8BD5-8F7C45080434}" type="presParOf" srcId="{F4B5F79A-E35E-4FD7-8E1E-7FA8F99F317C}" destId="{9E5DB233-B6EE-4F73-BBC9-0659FF3EB323}" srcOrd="1" destOrd="0" presId="urn:microsoft.com/office/officeart/2005/8/layout/pyramid3"/>
    <dgm:cxn modelId="{3B1F3F30-A0EC-4B1F-A285-9F6BFF734BE1}" type="presParOf" srcId="{A07F827F-2DA6-4C15-B99E-05FC59BEAD24}" destId="{BBA0F53E-FBEF-4F05-A5CA-56FEE7FFEA62}" srcOrd="1" destOrd="0" presId="urn:microsoft.com/office/officeart/2005/8/layout/pyramid3"/>
    <dgm:cxn modelId="{1FBCC490-52C5-4388-ACE5-A45CEBDCC943}" type="presParOf" srcId="{BBA0F53E-FBEF-4F05-A5CA-56FEE7FFEA62}" destId="{9FA090DC-9943-4E94-AECC-B1C3F4D2AEB0}" srcOrd="0" destOrd="0" presId="urn:microsoft.com/office/officeart/2005/8/layout/pyramid3"/>
    <dgm:cxn modelId="{53629956-C1E3-4A9B-926A-82DA2D4BA72A}" type="presParOf" srcId="{BBA0F53E-FBEF-4F05-A5CA-56FEE7FFEA62}" destId="{E5F248BE-9BE1-4B78-9C95-8B2F92521FE1}" srcOrd="1" destOrd="0" presId="urn:microsoft.com/office/officeart/2005/8/layout/pyramid3"/>
    <dgm:cxn modelId="{6D16429E-E284-472F-A08C-2F218762A09D}" type="presParOf" srcId="{A07F827F-2DA6-4C15-B99E-05FC59BEAD24}" destId="{56A58CC4-9A5F-4103-9CBA-940AD402C173}" srcOrd="2" destOrd="0" presId="urn:microsoft.com/office/officeart/2005/8/layout/pyramid3"/>
    <dgm:cxn modelId="{5ED1924C-BD5F-436E-94ED-1A17313ECBB2}" type="presParOf" srcId="{56A58CC4-9A5F-4103-9CBA-940AD402C173}" destId="{5D4AA72B-0B10-47A3-960D-07E9BBD16810}" srcOrd="0" destOrd="0" presId="urn:microsoft.com/office/officeart/2005/8/layout/pyramid3"/>
    <dgm:cxn modelId="{1D5D3C8C-7E88-4CFF-8A3C-9C79577BC3CB}" type="presParOf" srcId="{56A58CC4-9A5F-4103-9CBA-940AD402C173}" destId="{AE39F303-35BA-47F8-97B2-7D13AD04CABA}" srcOrd="1" destOrd="0" presId="urn:microsoft.com/office/officeart/2005/8/layout/pyramid3"/>
    <dgm:cxn modelId="{B5A0D996-358D-4883-860E-F93631C07F6E}" type="presParOf" srcId="{A07F827F-2DA6-4C15-B99E-05FC59BEAD24}" destId="{7A6008F6-B3A5-4DC5-8BF5-266F99C737FE}" srcOrd="3" destOrd="0" presId="urn:microsoft.com/office/officeart/2005/8/layout/pyramid3"/>
    <dgm:cxn modelId="{F127C670-297F-4F7D-9600-DF8143C1BFC4}" type="presParOf" srcId="{7A6008F6-B3A5-4DC5-8BF5-266F99C737FE}" destId="{BA6ACA83-D3EF-4002-B4D7-2799000970A1}" srcOrd="0" destOrd="0" presId="urn:microsoft.com/office/officeart/2005/8/layout/pyramid3"/>
    <dgm:cxn modelId="{E7145239-D515-4E54-8688-E5274FD15F25}" type="presParOf" srcId="{7A6008F6-B3A5-4DC5-8BF5-266F99C737FE}" destId="{7B81B316-77C7-497A-8B52-7DFF0E201D80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C49DA5-5A0B-4341-AED2-EE497007FBD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9FA59A-E5FD-41C2-980D-4F129C793CBD}">
      <dgm:prSet phldrT="[Text]" phldr="0"/>
      <dgm:spPr/>
      <dgm:t>
        <a:bodyPr/>
        <a:lstStyle/>
        <a:p>
          <a:pPr rtl="0"/>
          <a:r>
            <a:rPr lang="en-US" b="1"/>
            <a:t>Physical health:</a:t>
          </a:r>
          <a:r>
            <a:rPr lang="en-US"/>
            <a:t> Early identification helps prevent disease progression.</a:t>
          </a:r>
        </a:p>
      </dgm:t>
    </dgm:pt>
    <dgm:pt modelId="{5A9DF50E-DDF3-49E9-B250-6B1925062F93}" type="parTrans" cxnId="{CF30B867-0276-4280-A51A-67C3A3225A46}">
      <dgm:prSet/>
      <dgm:spPr/>
    </dgm:pt>
    <dgm:pt modelId="{65FBEBAC-F2E4-4A25-A098-3DE88F373521}" type="sibTrans" cxnId="{CF30B867-0276-4280-A51A-67C3A3225A46}">
      <dgm:prSet/>
      <dgm:spPr/>
    </dgm:pt>
    <dgm:pt modelId="{29EFF27A-0AC3-4C60-A00E-56C063663C24}">
      <dgm:prSet phldrT="[Text]" phldr="0"/>
      <dgm:spPr/>
      <dgm:t>
        <a:bodyPr/>
        <a:lstStyle/>
        <a:p>
          <a:pPr rtl="0"/>
          <a:r>
            <a:rPr lang="en-US" b="1"/>
            <a:t>Holistic wellbeing:</a:t>
          </a:r>
          <a:r>
            <a:rPr lang="en-US"/>
            <a:t> Personalized support enhances individuals' capacity to manage their health.</a:t>
          </a:r>
          <a:endParaRPr lang="en-US">
            <a:latin typeface="Neue Haas Grotesk Text Pro"/>
          </a:endParaRPr>
        </a:p>
      </dgm:t>
    </dgm:pt>
    <dgm:pt modelId="{5CEE95DE-B540-465B-ACE2-8933D1E202AC}" type="parTrans" cxnId="{4C8ED9C0-C030-4F37-82C8-F12B653A0A9D}">
      <dgm:prSet/>
      <dgm:spPr/>
    </dgm:pt>
    <dgm:pt modelId="{9174FEB2-EE7D-4E93-893E-5229A35DEAAC}" type="sibTrans" cxnId="{4C8ED9C0-C030-4F37-82C8-F12B653A0A9D}">
      <dgm:prSet/>
      <dgm:spPr/>
    </dgm:pt>
    <dgm:pt modelId="{B48DEEFD-8B87-404B-9166-F504F0AF4FA3}">
      <dgm:prSet phldrT="[Text]" phldr="0"/>
      <dgm:spPr/>
      <dgm:t>
        <a:bodyPr/>
        <a:lstStyle/>
        <a:p>
          <a:pPr rtl="0"/>
          <a:r>
            <a:rPr lang="en-US" b="1"/>
            <a:t>Sustainable healthcare:</a:t>
          </a:r>
          <a:r>
            <a:rPr lang="en-US"/>
            <a:t> Effective prevention reduces future demand for complex treatments</a:t>
          </a:r>
          <a:endParaRPr lang="en-US">
            <a:latin typeface="Neue Haas Grotesk Text Pro"/>
          </a:endParaRPr>
        </a:p>
      </dgm:t>
    </dgm:pt>
    <dgm:pt modelId="{E4A756E0-EC71-4DBB-92AA-FBF62AB9CD29}" type="parTrans" cxnId="{0AB76FE5-D3CF-4D99-B5DA-379BC3820792}">
      <dgm:prSet/>
      <dgm:spPr/>
    </dgm:pt>
    <dgm:pt modelId="{D95FEDD9-78D4-4E4A-A8B9-800A9882EA81}" type="sibTrans" cxnId="{0AB76FE5-D3CF-4D99-B5DA-379BC3820792}">
      <dgm:prSet/>
      <dgm:spPr/>
    </dgm:pt>
    <dgm:pt modelId="{AEAED8C5-4031-4211-BCBA-3C272EB75610}">
      <dgm:prSet phldrT="[Text]" phldr="0"/>
      <dgm:spPr/>
      <dgm:t>
        <a:bodyPr/>
        <a:lstStyle/>
        <a:p>
          <a:pPr rtl="0"/>
          <a:r>
            <a:rPr lang="en-US" b="1"/>
            <a:t>Critical evaluation:</a:t>
          </a:r>
          <a:r>
            <a:rPr lang="en-US"/>
            <a:t> Realization of these benefits requires sustained engagement, adequate resources, and accessible follow-up services (OHID, 2021)</a:t>
          </a:r>
          <a:endParaRPr lang="en-US">
            <a:latin typeface="Neue Haas Grotesk Text Pro"/>
          </a:endParaRPr>
        </a:p>
      </dgm:t>
    </dgm:pt>
    <dgm:pt modelId="{0865FB06-F2A1-40EA-A937-7781AE55DC26}" type="parTrans" cxnId="{002E04FD-D582-4DB6-9D06-667FE22CF6FE}">
      <dgm:prSet/>
      <dgm:spPr/>
    </dgm:pt>
    <dgm:pt modelId="{A75F832F-78D4-44B7-A7FF-312A08C32C87}" type="sibTrans" cxnId="{002E04FD-D582-4DB6-9D06-667FE22CF6FE}">
      <dgm:prSet/>
      <dgm:spPr/>
    </dgm:pt>
    <dgm:pt modelId="{47E3E483-013E-4A0F-A287-1C2EE1A344E9}" type="pres">
      <dgm:prSet presAssocID="{6DC49DA5-5A0B-4341-AED2-EE497007FBD9}" presName="diagram" presStyleCnt="0">
        <dgm:presLayoutVars>
          <dgm:dir/>
          <dgm:resizeHandles val="exact"/>
        </dgm:presLayoutVars>
      </dgm:prSet>
      <dgm:spPr/>
    </dgm:pt>
    <dgm:pt modelId="{B40A316B-871C-4437-9D0B-34A10499501C}" type="pres">
      <dgm:prSet presAssocID="{B59FA59A-E5FD-41C2-980D-4F129C793CBD}" presName="node" presStyleLbl="node1" presStyleIdx="0" presStyleCnt="4">
        <dgm:presLayoutVars>
          <dgm:bulletEnabled val="1"/>
        </dgm:presLayoutVars>
      </dgm:prSet>
      <dgm:spPr/>
    </dgm:pt>
    <dgm:pt modelId="{FB708EE2-64DC-4D50-BF61-0DD7047E5E29}" type="pres">
      <dgm:prSet presAssocID="{65FBEBAC-F2E4-4A25-A098-3DE88F373521}" presName="sibTrans" presStyleCnt="0"/>
      <dgm:spPr/>
    </dgm:pt>
    <dgm:pt modelId="{AFF06959-630A-4C6A-BFB0-F788F5C893BE}" type="pres">
      <dgm:prSet presAssocID="{29EFF27A-0AC3-4C60-A00E-56C063663C24}" presName="node" presStyleLbl="node1" presStyleIdx="1" presStyleCnt="4">
        <dgm:presLayoutVars>
          <dgm:bulletEnabled val="1"/>
        </dgm:presLayoutVars>
      </dgm:prSet>
      <dgm:spPr/>
    </dgm:pt>
    <dgm:pt modelId="{555AE89D-7EA2-48A3-89A6-A324C914FB2C}" type="pres">
      <dgm:prSet presAssocID="{9174FEB2-EE7D-4E93-893E-5229A35DEAAC}" presName="sibTrans" presStyleCnt="0"/>
      <dgm:spPr/>
    </dgm:pt>
    <dgm:pt modelId="{7EB9FDBC-5306-4F81-926F-EF3B16CAB33A}" type="pres">
      <dgm:prSet presAssocID="{B48DEEFD-8B87-404B-9166-F504F0AF4FA3}" presName="node" presStyleLbl="node1" presStyleIdx="2" presStyleCnt="4">
        <dgm:presLayoutVars>
          <dgm:bulletEnabled val="1"/>
        </dgm:presLayoutVars>
      </dgm:prSet>
      <dgm:spPr/>
    </dgm:pt>
    <dgm:pt modelId="{B38F93AA-CAA0-4171-B41D-AE1B005A88C9}" type="pres">
      <dgm:prSet presAssocID="{D95FEDD9-78D4-4E4A-A8B9-800A9882EA81}" presName="sibTrans" presStyleCnt="0"/>
      <dgm:spPr/>
    </dgm:pt>
    <dgm:pt modelId="{C236515A-F761-49D3-AD85-1EAD309C0D50}" type="pres">
      <dgm:prSet presAssocID="{AEAED8C5-4031-4211-BCBA-3C272EB75610}" presName="node" presStyleLbl="node1" presStyleIdx="3" presStyleCnt="4">
        <dgm:presLayoutVars>
          <dgm:bulletEnabled val="1"/>
        </dgm:presLayoutVars>
      </dgm:prSet>
      <dgm:spPr/>
    </dgm:pt>
  </dgm:ptLst>
  <dgm:cxnLst>
    <dgm:cxn modelId="{549DA606-B46A-4D47-AEA2-7A613632F8E6}" type="presOf" srcId="{AEAED8C5-4031-4211-BCBA-3C272EB75610}" destId="{C236515A-F761-49D3-AD85-1EAD309C0D50}" srcOrd="0" destOrd="0" presId="urn:microsoft.com/office/officeart/2005/8/layout/default"/>
    <dgm:cxn modelId="{9061AE21-ACB5-45C1-BEE1-54CFD6B673CA}" type="presOf" srcId="{6DC49DA5-5A0B-4341-AED2-EE497007FBD9}" destId="{47E3E483-013E-4A0F-A287-1C2EE1A344E9}" srcOrd="0" destOrd="0" presId="urn:microsoft.com/office/officeart/2005/8/layout/default"/>
    <dgm:cxn modelId="{EEB1533D-25B3-4961-94CD-0503E83EFEB5}" type="presOf" srcId="{B59FA59A-E5FD-41C2-980D-4F129C793CBD}" destId="{B40A316B-871C-4437-9D0B-34A10499501C}" srcOrd="0" destOrd="0" presId="urn:microsoft.com/office/officeart/2005/8/layout/default"/>
    <dgm:cxn modelId="{14A60641-9596-447F-8F08-DE414EBF59A0}" type="presOf" srcId="{B48DEEFD-8B87-404B-9166-F504F0AF4FA3}" destId="{7EB9FDBC-5306-4F81-926F-EF3B16CAB33A}" srcOrd="0" destOrd="0" presId="urn:microsoft.com/office/officeart/2005/8/layout/default"/>
    <dgm:cxn modelId="{CF30B867-0276-4280-A51A-67C3A3225A46}" srcId="{6DC49DA5-5A0B-4341-AED2-EE497007FBD9}" destId="{B59FA59A-E5FD-41C2-980D-4F129C793CBD}" srcOrd="0" destOrd="0" parTransId="{5A9DF50E-DDF3-49E9-B250-6B1925062F93}" sibTransId="{65FBEBAC-F2E4-4A25-A098-3DE88F373521}"/>
    <dgm:cxn modelId="{4C8ED9C0-C030-4F37-82C8-F12B653A0A9D}" srcId="{6DC49DA5-5A0B-4341-AED2-EE497007FBD9}" destId="{29EFF27A-0AC3-4C60-A00E-56C063663C24}" srcOrd="1" destOrd="0" parTransId="{5CEE95DE-B540-465B-ACE2-8933D1E202AC}" sibTransId="{9174FEB2-EE7D-4E93-893E-5229A35DEAAC}"/>
    <dgm:cxn modelId="{0AB76FE5-D3CF-4D99-B5DA-379BC3820792}" srcId="{6DC49DA5-5A0B-4341-AED2-EE497007FBD9}" destId="{B48DEEFD-8B87-404B-9166-F504F0AF4FA3}" srcOrd="2" destOrd="0" parTransId="{E4A756E0-EC71-4DBB-92AA-FBF62AB9CD29}" sibTransId="{D95FEDD9-78D4-4E4A-A8B9-800A9882EA81}"/>
    <dgm:cxn modelId="{BF347AFC-D80C-4BBC-982F-A1329F636D94}" type="presOf" srcId="{29EFF27A-0AC3-4C60-A00E-56C063663C24}" destId="{AFF06959-630A-4C6A-BFB0-F788F5C893BE}" srcOrd="0" destOrd="0" presId="urn:microsoft.com/office/officeart/2005/8/layout/default"/>
    <dgm:cxn modelId="{002E04FD-D582-4DB6-9D06-667FE22CF6FE}" srcId="{6DC49DA5-5A0B-4341-AED2-EE497007FBD9}" destId="{AEAED8C5-4031-4211-BCBA-3C272EB75610}" srcOrd="3" destOrd="0" parTransId="{0865FB06-F2A1-40EA-A937-7781AE55DC26}" sibTransId="{A75F832F-78D4-44B7-A7FF-312A08C32C87}"/>
    <dgm:cxn modelId="{D5FEA4E2-23EF-43D0-A09F-D52BB04CE775}" type="presParOf" srcId="{47E3E483-013E-4A0F-A287-1C2EE1A344E9}" destId="{B40A316B-871C-4437-9D0B-34A10499501C}" srcOrd="0" destOrd="0" presId="urn:microsoft.com/office/officeart/2005/8/layout/default"/>
    <dgm:cxn modelId="{98A89509-AB2A-424B-B7F2-F76D805620B9}" type="presParOf" srcId="{47E3E483-013E-4A0F-A287-1C2EE1A344E9}" destId="{FB708EE2-64DC-4D50-BF61-0DD7047E5E29}" srcOrd="1" destOrd="0" presId="urn:microsoft.com/office/officeart/2005/8/layout/default"/>
    <dgm:cxn modelId="{BC2DB19A-1225-4E2D-9CB4-D1D720AD6F94}" type="presParOf" srcId="{47E3E483-013E-4A0F-A287-1C2EE1A344E9}" destId="{AFF06959-630A-4C6A-BFB0-F788F5C893BE}" srcOrd="2" destOrd="0" presId="urn:microsoft.com/office/officeart/2005/8/layout/default"/>
    <dgm:cxn modelId="{D147DEC2-5E22-4A14-8FF7-0C1712D17A6F}" type="presParOf" srcId="{47E3E483-013E-4A0F-A287-1C2EE1A344E9}" destId="{555AE89D-7EA2-48A3-89A6-A324C914FB2C}" srcOrd="3" destOrd="0" presId="urn:microsoft.com/office/officeart/2005/8/layout/default"/>
    <dgm:cxn modelId="{206A4432-21D8-48B8-9CDF-A7E1A4376331}" type="presParOf" srcId="{47E3E483-013E-4A0F-A287-1C2EE1A344E9}" destId="{7EB9FDBC-5306-4F81-926F-EF3B16CAB33A}" srcOrd="4" destOrd="0" presId="urn:microsoft.com/office/officeart/2005/8/layout/default"/>
    <dgm:cxn modelId="{61EF95E0-8DDF-4AA8-9365-E48105F1D71C}" type="presParOf" srcId="{47E3E483-013E-4A0F-A287-1C2EE1A344E9}" destId="{B38F93AA-CAA0-4171-B41D-AE1B005A88C9}" srcOrd="5" destOrd="0" presId="urn:microsoft.com/office/officeart/2005/8/layout/default"/>
    <dgm:cxn modelId="{09E51CE9-BE2F-46D9-B0D4-1A3B99D942BA}" type="presParOf" srcId="{47E3E483-013E-4A0F-A287-1C2EE1A344E9}" destId="{C236515A-F761-49D3-AD85-1EAD309C0D5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861B27-4740-448A-82DC-CF8DEDA41C43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2CD1FC9-09C5-43C8-80EB-42F4C305D2B3}">
      <dgm:prSet phldrT="[Text]" phldr="0"/>
      <dgm:spPr/>
      <dgm:t>
        <a:bodyPr/>
        <a:lstStyle/>
        <a:p>
          <a:pPr algn="l" rtl="0"/>
          <a:r>
            <a:rPr lang="en-US" b="1"/>
            <a:t>Improve </a:t>
          </a:r>
          <a:r>
            <a:rPr lang="en-US" b="1">
              <a:latin typeface="Neue Haas Grotesk Text Pro"/>
            </a:rPr>
            <a:t>accessibility</a:t>
          </a:r>
          <a:r>
            <a:rPr lang="en-US">
              <a:latin typeface="Neue Haas Grotesk Text Pro"/>
            </a:rPr>
            <a:t> offer</a:t>
          </a:r>
          <a:r>
            <a:rPr lang="en-US"/>
            <a:t> flexible appointment scheduling and deliver NHS Health Checks within community settings.</a:t>
          </a:r>
          <a:endParaRPr lang="en-US">
            <a:latin typeface="Neue Haas Grotesk Text Pro"/>
          </a:endParaRPr>
        </a:p>
      </dgm:t>
    </dgm:pt>
    <dgm:pt modelId="{D2B56DE3-B319-49CB-AA24-45EBD1DFD12C}" type="parTrans" cxnId="{D48E58A1-61E7-400F-B132-45D77CE5B6B8}">
      <dgm:prSet/>
      <dgm:spPr/>
    </dgm:pt>
    <dgm:pt modelId="{C023D125-C48F-4A91-86F6-DDCE5A429C66}" type="sibTrans" cxnId="{D48E58A1-61E7-400F-B132-45D77CE5B6B8}">
      <dgm:prSet/>
      <dgm:spPr/>
    </dgm:pt>
    <dgm:pt modelId="{6D0F4BBA-A819-48AE-84B3-1E342C44E8A4}">
      <dgm:prSet phldrT="[Text]" phldr="0"/>
      <dgm:spPr/>
      <dgm:t>
        <a:bodyPr/>
        <a:lstStyle/>
        <a:p>
          <a:pPr algn="l" rtl="0"/>
          <a:r>
            <a:rPr lang="en-US" b="1"/>
            <a:t>Strengthen continuity of </a:t>
          </a:r>
          <a:r>
            <a:rPr lang="en-US">
              <a:latin typeface="Neue Haas Grotesk Text Pro"/>
            </a:rPr>
            <a:t>care Enhance</a:t>
          </a:r>
          <a:r>
            <a:rPr lang="en-US"/>
            <a:t> referral pathways and ensure systematic follow-up for individuals identified as being at increased risk.</a:t>
          </a:r>
          <a:endParaRPr lang="en-US">
            <a:latin typeface="Neue Haas Grotesk Text Pro"/>
          </a:endParaRPr>
        </a:p>
      </dgm:t>
    </dgm:pt>
    <dgm:pt modelId="{29EB113B-9837-42F2-AC44-949817480430}" type="parTrans" cxnId="{FDDC992D-C9F8-44C5-BC6F-2E83FF316DB1}">
      <dgm:prSet/>
      <dgm:spPr/>
    </dgm:pt>
    <dgm:pt modelId="{25BDCDD0-9E80-4D16-BFE4-7086FD867718}" type="sibTrans" cxnId="{FDDC992D-C9F8-44C5-BC6F-2E83FF316DB1}">
      <dgm:prSet/>
      <dgm:spPr/>
    </dgm:pt>
    <dgm:pt modelId="{E5BD72CA-E1A8-4F28-A11A-F8888ED98E78}">
      <dgm:prSet phldrT="[Text]" phldr="0"/>
      <dgm:spPr/>
      <dgm:t>
        <a:bodyPr/>
        <a:lstStyle/>
        <a:p>
          <a:pPr algn="l" rtl="0"/>
          <a:r>
            <a:rPr lang="en-US" b="1"/>
            <a:t>Introduce equity-focused </a:t>
          </a:r>
          <a:r>
            <a:rPr lang="en-US" b="1">
              <a:latin typeface="Neue Haas Grotesk Text Pro"/>
            </a:rPr>
            <a:t>evaluation</a:t>
          </a:r>
          <a:r>
            <a:rPr lang="en-US">
              <a:latin typeface="Neue Haas Grotesk Text Pro"/>
            </a:rPr>
            <a:t> Monitor</a:t>
          </a:r>
          <a:r>
            <a:rPr lang="en-US"/>
            <a:t> participation rates, HbA1c outcomes, and referral completion, disaggregated by ethnicity and socioeconomic deprivation.</a:t>
          </a:r>
          <a:endParaRPr lang="en-US">
            <a:latin typeface="Neue Haas Grotesk Text Pro"/>
          </a:endParaRPr>
        </a:p>
      </dgm:t>
    </dgm:pt>
    <dgm:pt modelId="{5A195846-BF3E-4F3F-8C03-B13B67B58142}" type="parTrans" cxnId="{E67E64D7-C2F2-4558-9359-9E230380449D}">
      <dgm:prSet/>
      <dgm:spPr/>
    </dgm:pt>
    <dgm:pt modelId="{0D5E0631-E7D3-4E35-BDF9-A113CE277DB6}" type="sibTrans" cxnId="{E67E64D7-C2F2-4558-9359-9E230380449D}">
      <dgm:prSet/>
      <dgm:spPr/>
    </dgm:pt>
    <dgm:pt modelId="{3ABBB1D6-BC14-4A1C-B540-DE79D9D3F2C7}">
      <dgm:prSet phldrT="[Text]" phldr="0"/>
      <dgm:spPr/>
      <dgm:t>
        <a:bodyPr/>
        <a:lstStyle/>
        <a:p>
          <a:pPr rtl="0"/>
          <a:r>
            <a:rPr lang="en-US" b="1"/>
            <a:t>Critical evaluation:</a:t>
          </a:r>
          <a:r>
            <a:rPr lang="en-US"/>
            <a:t> Assess recommendations for cost-effectiveness, feasibility, and measurable impact on reducing health inequalities (NICE, 2017; OHID, 2021).</a:t>
          </a:r>
          <a:endParaRPr lang="en-US">
            <a:latin typeface="Neue Haas Grotesk Text Pro"/>
          </a:endParaRPr>
        </a:p>
      </dgm:t>
    </dgm:pt>
    <dgm:pt modelId="{A6417D22-6835-423F-8C62-EE6C25D599F8}" type="parTrans" cxnId="{83483F60-DF7E-4562-B752-8A95BFC2829B}">
      <dgm:prSet/>
      <dgm:spPr/>
    </dgm:pt>
    <dgm:pt modelId="{AE0404B3-0178-4E61-86A0-595F9BC3B541}" type="sibTrans" cxnId="{83483F60-DF7E-4562-B752-8A95BFC2829B}">
      <dgm:prSet/>
      <dgm:spPr/>
    </dgm:pt>
    <dgm:pt modelId="{6241ED6F-1D57-40C5-A86B-B898DC019046}" type="pres">
      <dgm:prSet presAssocID="{6A861B27-4740-448A-82DC-CF8DEDA41C43}" presName="Name0" presStyleCnt="0">
        <dgm:presLayoutVars>
          <dgm:dir/>
          <dgm:resizeHandles val="exact"/>
        </dgm:presLayoutVars>
      </dgm:prSet>
      <dgm:spPr/>
    </dgm:pt>
    <dgm:pt modelId="{CB98B4B5-4E84-4712-8CCE-9E844E9033D2}" type="pres">
      <dgm:prSet presAssocID="{B2CD1FC9-09C5-43C8-80EB-42F4C305D2B3}" presName="Name5" presStyleLbl="vennNode1" presStyleIdx="0" presStyleCnt="4">
        <dgm:presLayoutVars>
          <dgm:bulletEnabled val="1"/>
        </dgm:presLayoutVars>
      </dgm:prSet>
      <dgm:spPr/>
    </dgm:pt>
    <dgm:pt modelId="{F043EF1D-6D7F-444C-BFF6-0D75E35D16E7}" type="pres">
      <dgm:prSet presAssocID="{C023D125-C48F-4A91-86F6-DDCE5A429C66}" presName="space" presStyleCnt="0"/>
      <dgm:spPr/>
    </dgm:pt>
    <dgm:pt modelId="{B4C48979-13DB-449C-A57F-4EFC008C3382}" type="pres">
      <dgm:prSet presAssocID="{6D0F4BBA-A819-48AE-84B3-1E342C44E8A4}" presName="Name5" presStyleLbl="vennNode1" presStyleIdx="1" presStyleCnt="4">
        <dgm:presLayoutVars>
          <dgm:bulletEnabled val="1"/>
        </dgm:presLayoutVars>
      </dgm:prSet>
      <dgm:spPr/>
    </dgm:pt>
    <dgm:pt modelId="{B6A02042-2100-4DE0-BFCB-A47847541E89}" type="pres">
      <dgm:prSet presAssocID="{25BDCDD0-9E80-4D16-BFE4-7086FD867718}" presName="space" presStyleCnt="0"/>
      <dgm:spPr/>
    </dgm:pt>
    <dgm:pt modelId="{234A8638-01FB-4B62-A573-F28DFA72F330}" type="pres">
      <dgm:prSet presAssocID="{E5BD72CA-E1A8-4F28-A11A-F8888ED98E78}" presName="Name5" presStyleLbl="vennNode1" presStyleIdx="2" presStyleCnt="4">
        <dgm:presLayoutVars>
          <dgm:bulletEnabled val="1"/>
        </dgm:presLayoutVars>
      </dgm:prSet>
      <dgm:spPr/>
    </dgm:pt>
    <dgm:pt modelId="{5D65A071-F4A7-4196-B49A-513B7321642B}" type="pres">
      <dgm:prSet presAssocID="{0D5E0631-E7D3-4E35-BDF9-A113CE277DB6}" presName="space" presStyleCnt="0"/>
      <dgm:spPr/>
    </dgm:pt>
    <dgm:pt modelId="{E3D3AE1A-66F4-40AC-9329-58640DCB17FA}" type="pres">
      <dgm:prSet presAssocID="{3ABBB1D6-BC14-4A1C-B540-DE79D9D3F2C7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A24C4D02-1A39-4D77-9BD2-B5549ED983F6}" type="presOf" srcId="{3ABBB1D6-BC14-4A1C-B540-DE79D9D3F2C7}" destId="{E3D3AE1A-66F4-40AC-9329-58640DCB17FA}" srcOrd="0" destOrd="0" presId="urn:microsoft.com/office/officeart/2005/8/layout/venn3"/>
    <dgm:cxn modelId="{B8F6B112-E909-4B9F-8BC7-1D387DA6CEF9}" type="presOf" srcId="{E5BD72CA-E1A8-4F28-A11A-F8888ED98E78}" destId="{234A8638-01FB-4B62-A573-F28DFA72F330}" srcOrd="0" destOrd="0" presId="urn:microsoft.com/office/officeart/2005/8/layout/venn3"/>
    <dgm:cxn modelId="{FDDC992D-C9F8-44C5-BC6F-2E83FF316DB1}" srcId="{6A861B27-4740-448A-82DC-CF8DEDA41C43}" destId="{6D0F4BBA-A819-48AE-84B3-1E342C44E8A4}" srcOrd="1" destOrd="0" parTransId="{29EB113B-9837-42F2-AC44-949817480430}" sibTransId="{25BDCDD0-9E80-4D16-BFE4-7086FD867718}"/>
    <dgm:cxn modelId="{83483F60-DF7E-4562-B752-8A95BFC2829B}" srcId="{6A861B27-4740-448A-82DC-CF8DEDA41C43}" destId="{3ABBB1D6-BC14-4A1C-B540-DE79D9D3F2C7}" srcOrd="3" destOrd="0" parTransId="{A6417D22-6835-423F-8C62-EE6C25D599F8}" sibTransId="{AE0404B3-0178-4E61-86A0-595F9BC3B541}"/>
    <dgm:cxn modelId="{8CEDF575-920E-4C92-B618-7A8F9AF10AB1}" type="presOf" srcId="{6A861B27-4740-448A-82DC-CF8DEDA41C43}" destId="{6241ED6F-1D57-40C5-A86B-B898DC019046}" srcOrd="0" destOrd="0" presId="urn:microsoft.com/office/officeart/2005/8/layout/venn3"/>
    <dgm:cxn modelId="{ED7B9C8E-6F9D-4D52-99B2-3C03609B5875}" type="presOf" srcId="{B2CD1FC9-09C5-43C8-80EB-42F4C305D2B3}" destId="{CB98B4B5-4E84-4712-8CCE-9E844E9033D2}" srcOrd="0" destOrd="0" presId="urn:microsoft.com/office/officeart/2005/8/layout/venn3"/>
    <dgm:cxn modelId="{D48E58A1-61E7-400F-B132-45D77CE5B6B8}" srcId="{6A861B27-4740-448A-82DC-CF8DEDA41C43}" destId="{B2CD1FC9-09C5-43C8-80EB-42F4C305D2B3}" srcOrd="0" destOrd="0" parTransId="{D2B56DE3-B319-49CB-AA24-45EBD1DFD12C}" sibTransId="{C023D125-C48F-4A91-86F6-DDCE5A429C66}"/>
    <dgm:cxn modelId="{24ACA3CA-4675-4217-9917-61E8E8A9514F}" type="presOf" srcId="{6D0F4BBA-A819-48AE-84B3-1E342C44E8A4}" destId="{B4C48979-13DB-449C-A57F-4EFC008C3382}" srcOrd="0" destOrd="0" presId="urn:microsoft.com/office/officeart/2005/8/layout/venn3"/>
    <dgm:cxn modelId="{E67E64D7-C2F2-4558-9359-9E230380449D}" srcId="{6A861B27-4740-448A-82DC-CF8DEDA41C43}" destId="{E5BD72CA-E1A8-4F28-A11A-F8888ED98E78}" srcOrd="2" destOrd="0" parTransId="{5A195846-BF3E-4F3F-8C03-B13B67B58142}" sibTransId="{0D5E0631-E7D3-4E35-BDF9-A113CE277DB6}"/>
    <dgm:cxn modelId="{C6A37A8A-BC94-4B66-9B81-D39E3AA4B570}" type="presParOf" srcId="{6241ED6F-1D57-40C5-A86B-B898DC019046}" destId="{CB98B4B5-4E84-4712-8CCE-9E844E9033D2}" srcOrd="0" destOrd="0" presId="urn:microsoft.com/office/officeart/2005/8/layout/venn3"/>
    <dgm:cxn modelId="{5559E3E4-0811-45F0-9B18-D9C3E435C68A}" type="presParOf" srcId="{6241ED6F-1D57-40C5-A86B-B898DC019046}" destId="{F043EF1D-6D7F-444C-BFF6-0D75E35D16E7}" srcOrd="1" destOrd="0" presId="urn:microsoft.com/office/officeart/2005/8/layout/venn3"/>
    <dgm:cxn modelId="{3192B0D1-57D5-45C2-BD11-6AB7B08723DF}" type="presParOf" srcId="{6241ED6F-1D57-40C5-A86B-B898DC019046}" destId="{B4C48979-13DB-449C-A57F-4EFC008C3382}" srcOrd="2" destOrd="0" presId="urn:microsoft.com/office/officeart/2005/8/layout/venn3"/>
    <dgm:cxn modelId="{F732F33D-697D-412C-9B19-9F323785392E}" type="presParOf" srcId="{6241ED6F-1D57-40C5-A86B-B898DC019046}" destId="{B6A02042-2100-4DE0-BFCB-A47847541E89}" srcOrd="3" destOrd="0" presId="urn:microsoft.com/office/officeart/2005/8/layout/venn3"/>
    <dgm:cxn modelId="{A4617F93-207D-49E8-A3EB-3FB2A1FB8A1A}" type="presParOf" srcId="{6241ED6F-1D57-40C5-A86B-B898DC019046}" destId="{234A8638-01FB-4B62-A573-F28DFA72F330}" srcOrd="4" destOrd="0" presId="urn:microsoft.com/office/officeart/2005/8/layout/venn3"/>
    <dgm:cxn modelId="{E619ADBF-BD54-49AF-8E93-0E53AD4A4907}" type="presParOf" srcId="{6241ED6F-1D57-40C5-A86B-B898DC019046}" destId="{5D65A071-F4A7-4196-B49A-513B7321642B}" srcOrd="5" destOrd="0" presId="urn:microsoft.com/office/officeart/2005/8/layout/venn3"/>
    <dgm:cxn modelId="{7EDA4952-298C-47E9-9F3F-74A9FC8BFB6F}" type="presParOf" srcId="{6241ED6F-1D57-40C5-A86B-B898DC019046}" destId="{E3D3AE1A-66F4-40AC-9329-58640DCB17FA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9A44F-0FF1-4FB6-BE1A-1A766F06F640}">
      <dsp:nvSpPr>
        <dsp:cNvPr id="0" name=""/>
        <dsp:cNvSpPr/>
      </dsp:nvSpPr>
      <dsp:spPr>
        <a:xfrm>
          <a:off x="0" y="398955"/>
          <a:ext cx="6388331" cy="5164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NATIONAL LEGISLATION</a:t>
          </a:r>
          <a:endParaRPr lang="en-US" sz="1300" kern="1200"/>
        </a:p>
      </dsp:txBody>
      <dsp:txXfrm>
        <a:off x="25210" y="424165"/>
        <a:ext cx="6337911" cy="466007"/>
      </dsp:txXfrm>
    </dsp:sp>
    <dsp:sp modelId="{E4A18FE4-61B7-433B-AD42-CED18DBF4FAE}">
      <dsp:nvSpPr>
        <dsp:cNvPr id="0" name=""/>
        <dsp:cNvSpPr/>
      </dsp:nvSpPr>
      <dsp:spPr>
        <a:xfrm>
          <a:off x="0" y="952822"/>
          <a:ext cx="6388331" cy="516427"/>
        </a:xfrm>
        <a:prstGeom prst="roundRect">
          <a:avLst/>
        </a:prstGeom>
        <a:solidFill>
          <a:schemeClr val="accent5">
            <a:hueOff val="-1665965"/>
            <a:satOff val="-1562"/>
            <a:lumOff val="-26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ESTABLISHES STATUTORY RESPONSIBILITIES  FOR HEALTH CHECK</a:t>
          </a:r>
          <a:endParaRPr lang="en-US" sz="1300" kern="1200"/>
        </a:p>
      </dsp:txBody>
      <dsp:txXfrm>
        <a:off x="25210" y="978032"/>
        <a:ext cx="6337911" cy="466007"/>
      </dsp:txXfrm>
    </dsp:sp>
    <dsp:sp modelId="{67022C0D-6810-4617-8E9A-10409CA23D75}">
      <dsp:nvSpPr>
        <dsp:cNvPr id="0" name=""/>
        <dsp:cNvSpPr/>
      </dsp:nvSpPr>
      <dsp:spPr>
        <a:xfrm>
          <a:off x="0" y="1506689"/>
          <a:ext cx="6388331" cy="516427"/>
        </a:xfrm>
        <a:prstGeom prst="roundRect">
          <a:avLst/>
        </a:prstGeom>
        <a:solidFill>
          <a:schemeClr val="accent5">
            <a:hueOff val="-3331931"/>
            <a:satOff val="-3123"/>
            <a:lumOff val="-53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THE NICE PH38 GUIDANCE AND THE WORLD HEALTH ORGANISATION (WHO) FRAMEWORK</a:t>
          </a:r>
          <a:endParaRPr lang="en-US" sz="1300" kern="1200"/>
        </a:p>
      </dsp:txBody>
      <dsp:txXfrm>
        <a:off x="25210" y="1531899"/>
        <a:ext cx="6337911" cy="466007"/>
      </dsp:txXfrm>
    </dsp:sp>
    <dsp:sp modelId="{4C38CD31-0199-4905-B59A-A841A5B967E8}">
      <dsp:nvSpPr>
        <dsp:cNvPr id="0" name=""/>
        <dsp:cNvSpPr/>
      </dsp:nvSpPr>
      <dsp:spPr>
        <a:xfrm>
          <a:off x="0" y="2060556"/>
          <a:ext cx="6388331" cy="516427"/>
        </a:xfrm>
        <a:prstGeom prst="roundRect">
          <a:avLst/>
        </a:prstGeom>
        <a:solidFill>
          <a:schemeClr val="accent5">
            <a:hueOff val="-4997896"/>
            <a:satOff val="-4685"/>
            <a:lumOff val="-80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PROVISE GUIDANCE FOR RISK ASSESSMENT, PREVENTIVE MEASURES AND INTERGRATED POLICY DEVELOPMENT</a:t>
          </a:r>
          <a:endParaRPr lang="en-US" sz="1300" kern="1200"/>
        </a:p>
      </dsp:txBody>
      <dsp:txXfrm>
        <a:off x="25210" y="2085766"/>
        <a:ext cx="6337911" cy="466007"/>
      </dsp:txXfrm>
    </dsp:sp>
    <dsp:sp modelId="{70CB5BE8-593D-46BB-B1BF-639DB5DF4E35}">
      <dsp:nvSpPr>
        <dsp:cNvPr id="0" name=""/>
        <dsp:cNvSpPr/>
      </dsp:nvSpPr>
      <dsp:spPr>
        <a:xfrm>
          <a:off x="0" y="2614423"/>
          <a:ext cx="6388331" cy="516427"/>
        </a:xfrm>
        <a:prstGeom prst="roundRect">
          <a:avLst/>
        </a:prstGeom>
        <a:solidFill>
          <a:schemeClr val="accent5">
            <a:hueOff val="-6663861"/>
            <a:satOff val="-6246"/>
            <a:lumOff val="-107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LOCAL AUTHORITY COMISSIONING</a:t>
          </a:r>
          <a:endParaRPr lang="en-US" sz="1300" kern="1200"/>
        </a:p>
      </dsp:txBody>
      <dsp:txXfrm>
        <a:off x="25210" y="2639633"/>
        <a:ext cx="6337911" cy="466007"/>
      </dsp:txXfrm>
    </dsp:sp>
    <dsp:sp modelId="{8703375E-12C4-4F8A-A54B-E266E31EE16A}">
      <dsp:nvSpPr>
        <dsp:cNvPr id="0" name=""/>
        <dsp:cNvSpPr/>
      </dsp:nvSpPr>
      <dsp:spPr>
        <a:xfrm>
          <a:off x="0" y="3168291"/>
          <a:ext cx="6388331" cy="516427"/>
        </a:xfrm>
        <a:prstGeom prst="roundRect">
          <a:avLst/>
        </a:prstGeom>
        <a:solidFill>
          <a:schemeClr val="accent5">
            <a:hueOff val="-8329827"/>
            <a:satOff val="-7808"/>
            <a:lumOff val="-134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DETERMINES SERVICE PROVIDERS, ACCESS PROTOCOLS, AND SERVICE PRIORITIES</a:t>
          </a:r>
        </a:p>
      </dsp:txBody>
      <dsp:txXfrm>
        <a:off x="25210" y="3193501"/>
        <a:ext cx="6337911" cy="466007"/>
      </dsp:txXfrm>
    </dsp:sp>
    <dsp:sp modelId="{BB3839D9-A15C-4A45-80FD-BD2255CD4E38}">
      <dsp:nvSpPr>
        <dsp:cNvPr id="0" name=""/>
        <dsp:cNvSpPr/>
      </dsp:nvSpPr>
      <dsp:spPr>
        <a:xfrm>
          <a:off x="0" y="3722158"/>
          <a:ext cx="6388331" cy="516427"/>
        </a:xfrm>
        <a:prstGeom prst="roundRect">
          <a:avLst/>
        </a:prstGeom>
        <a:solidFill>
          <a:schemeClr val="accent5">
            <a:hueOff val="-9995792"/>
            <a:satOff val="-9369"/>
            <a:lumOff val="-161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PRACTICAL OUTCOMES</a:t>
          </a:r>
        </a:p>
      </dsp:txBody>
      <dsp:txXfrm>
        <a:off x="25210" y="3747368"/>
        <a:ext cx="6337911" cy="466007"/>
      </dsp:txXfrm>
    </dsp:sp>
    <dsp:sp modelId="{4CBFA761-4744-42C7-9199-6DECBD7A1AF7}">
      <dsp:nvSpPr>
        <dsp:cNvPr id="0" name=""/>
        <dsp:cNvSpPr/>
      </dsp:nvSpPr>
      <dsp:spPr>
        <a:xfrm>
          <a:off x="0" y="4276025"/>
          <a:ext cx="6388331" cy="516427"/>
        </a:xfrm>
        <a:prstGeom prst="roundRect">
          <a:avLst/>
        </a:prstGeom>
        <a:solidFill>
          <a:schemeClr val="accent5">
            <a:hueOff val="-11661757"/>
            <a:satOff val="-10931"/>
            <a:lumOff val="-1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>
              <a:latin typeface="Neue Haas Grotesk Text Pro"/>
            </a:rPr>
            <a:t>THE ACCESSIBILITY AND EFFECTIVENESS OF THE NHS HEALTH CHECKS ARE INFLUENCED IN PART BY THE QUALITY OF IMPLEMENTATION</a:t>
          </a:r>
        </a:p>
      </dsp:txBody>
      <dsp:txXfrm>
        <a:off x="25210" y="4301235"/>
        <a:ext cx="6337911" cy="466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A3E9BC-C855-4BAD-872D-4CE94E1AA000}">
      <dsp:nvSpPr>
        <dsp:cNvPr id="0" name=""/>
        <dsp:cNvSpPr/>
      </dsp:nvSpPr>
      <dsp:spPr>
        <a:xfrm rot="10800000">
          <a:off x="0" y="0"/>
          <a:ext cx="11113910" cy="770025"/>
        </a:xfrm>
        <a:prstGeom prst="trapezoid">
          <a:avLst>
            <a:gd name="adj" fmla="val 1804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Neue Haas Grotesk Text Pro"/>
            </a:rPr>
            <a:t>INVITATION AND HEALTH ASSESMENTS</a:t>
          </a:r>
          <a:endParaRPr lang="en-US" sz="2100" kern="1200"/>
        </a:p>
      </dsp:txBody>
      <dsp:txXfrm rot="-10800000">
        <a:off x="1944934" y="0"/>
        <a:ext cx="7224041" cy="770025"/>
      </dsp:txXfrm>
    </dsp:sp>
    <dsp:sp modelId="{9FA090DC-9943-4E94-AECC-B1C3F4D2AEB0}">
      <dsp:nvSpPr>
        <dsp:cNvPr id="0" name=""/>
        <dsp:cNvSpPr/>
      </dsp:nvSpPr>
      <dsp:spPr>
        <a:xfrm rot="10800000">
          <a:off x="1389238" y="770025"/>
          <a:ext cx="8335432" cy="770025"/>
        </a:xfrm>
        <a:prstGeom prst="trapezoid">
          <a:avLst>
            <a:gd name="adj" fmla="val 1804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Neue Haas Grotesk Text Pro"/>
            </a:rPr>
            <a:t>DIABETES RISK IDENTIFICATION</a:t>
          </a:r>
          <a:endParaRPr lang="en-US" sz="2100" kern="1200"/>
        </a:p>
      </dsp:txBody>
      <dsp:txXfrm rot="-10800000">
        <a:off x="2847939" y="770025"/>
        <a:ext cx="5418031" cy="770025"/>
      </dsp:txXfrm>
    </dsp:sp>
    <dsp:sp modelId="{5D4AA72B-0B10-47A3-960D-07E9BBD16810}">
      <dsp:nvSpPr>
        <dsp:cNvPr id="0" name=""/>
        <dsp:cNvSpPr/>
      </dsp:nvSpPr>
      <dsp:spPr>
        <a:xfrm rot="10800000">
          <a:off x="2778477" y="1540051"/>
          <a:ext cx="5556955" cy="770025"/>
        </a:xfrm>
        <a:prstGeom prst="trapezoid">
          <a:avLst>
            <a:gd name="adj" fmla="val 1804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Neue Haas Grotesk Text Pro"/>
            </a:rPr>
            <a:t>ADVICE AND APPROPRIATE REFERRAL</a:t>
          </a:r>
          <a:endParaRPr lang="en-US" sz="2100" kern="1200"/>
        </a:p>
      </dsp:txBody>
      <dsp:txXfrm rot="-10800000">
        <a:off x="3750944" y="1540051"/>
        <a:ext cx="3612020" cy="770025"/>
      </dsp:txXfrm>
    </dsp:sp>
    <dsp:sp modelId="{BA6ACA83-D3EF-4002-B4D7-2799000970A1}">
      <dsp:nvSpPr>
        <dsp:cNvPr id="0" name=""/>
        <dsp:cNvSpPr/>
      </dsp:nvSpPr>
      <dsp:spPr>
        <a:xfrm rot="10800000">
          <a:off x="4167716" y="2310077"/>
          <a:ext cx="2778477" cy="770025"/>
        </a:xfrm>
        <a:prstGeom prst="trapezoid">
          <a:avLst>
            <a:gd name="adj" fmla="val 180415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Neue Haas Grotesk Text Pro"/>
            </a:rPr>
            <a:t>MONITORING AND FOLLOW UP</a:t>
          </a:r>
        </a:p>
      </dsp:txBody>
      <dsp:txXfrm rot="-10800000">
        <a:off x="4167716" y="2310077"/>
        <a:ext cx="2778477" cy="7700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0A316B-871C-4437-9D0B-34A10499501C}">
      <dsp:nvSpPr>
        <dsp:cNvPr id="0" name=""/>
        <dsp:cNvSpPr/>
      </dsp:nvSpPr>
      <dsp:spPr>
        <a:xfrm>
          <a:off x="217805" y="1170"/>
          <a:ext cx="2975371" cy="17852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Physical health:</a:t>
          </a:r>
          <a:r>
            <a:rPr lang="en-US" sz="1600" kern="1200"/>
            <a:t> Early identification helps prevent disease progression.</a:t>
          </a:r>
        </a:p>
      </dsp:txBody>
      <dsp:txXfrm>
        <a:off x="217805" y="1170"/>
        <a:ext cx="2975371" cy="1785223"/>
      </dsp:txXfrm>
    </dsp:sp>
    <dsp:sp modelId="{AFF06959-630A-4C6A-BFB0-F788F5C893BE}">
      <dsp:nvSpPr>
        <dsp:cNvPr id="0" name=""/>
        <dsp:cNvSpPr/>
      </dsp:nvSpPr>
      <dsp:spPr>
        <a:xfrm>
          <a:off x="3490714" y="1170"/>
          <a:ext cx="2975371" cy="17852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Holistic wellbeing:</a:t>
          </a:r>
          <a:r>
            <a:rPr lang="en-US" sz="1600" kern="1200"/>
            <a:t> Personalized support enhances individuals' capacity to manage their health.</a:t>
          </a:r>
          <a:endParaRPr lang="en-US" sz="1600" kern="1200">
            <a:latin typeface="Neue Haas Grotesk Text Pro"/>
          </a:endParaRPr>
        </a:p>
      </dsp:txBody>
      <dsp:txXfrm>
        <a:off x="3490714" y="1170"/>
        <a:ext cx="2975371" cy="1785223"/>
      </dsp:txXfrm>
    </dsp:sp>
    <dsp:sp modelId="{7EB9FDBC-5306-4F81-926F-EF3B16CAB33A}">
      <dsp:nvSpPr>
        <dsp:cNvPr id="0" name=""/>
        <dsp:cNvSpPr/>
      </dsp:nvSpPr>
      <dsp:spPr>
        <a:xfrm>
          <a:off x="6763623" y="1170"/>
          <a:ext cx="2975371" cy="17852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Sustainable healthcare:</a:t>
          </a:r>
          <a:r>
            <a:rPr lang="en-US" sz="1600" kern="1200"/>
            <a:t> Effective prevention reduces future demand for complex treatments</a:t>
          </a:r>
          <a:endParaRPr lang="en-US" sz="1600" kern="1200">
            <a:latin typeface="Neue Haas Grotesk Text Pro"/>
          </a:endParaRPr>
        </a:p>
      </dsp:txBody>
      <dsp:txXfrm>
        <a:off x="6763623" y="1170"/>
        <a:ext cx="2975371" cy="1785223"/>
      </dsp:txXfrm>
    </dsp:sp>
    <dsp:sp modelId="{C236515A-F761-49D3-AD85-1EAD309C0D50}">
      <dsp:nvSpPr>
        <dsp:cNvPr id="0" name=""/>
        <dsp:cNvSpPr/>
      </dsp:nvSpPr>
      <dsp:spPr>
        <a:xfrm>
          <a:off x="3490714" y="2083931"/>
          <a:ext cx="2975371" cy="17852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Critical evaluation:</a:t>
          </a:r>
          <a:r>
            <a:rPr lang="en-US" sz="1600" kern="1200"/>
            <a:t> Realization of these benefits requires sustained engagement, adequate resources, and accessible follow-up services (OHID, 2021)</a:t>
          </a:r>
          <a:endParaRPr lang="en-US" sz="1600" kern="1200">
            <a:latin typeface="Neue Haas Grotesk Text Pro"/>
          </a:endParaRPr>
        </a:p>
      </dsp:txBody>
      <dsp:txXfrm>
        <a:off x="3490714" y="2083931"/>
        <a:ext cx="2975371" cy="17852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98B4B5-4E84-4712-8CCE-9E844E9033D2}">
      <dsp:nvSpPr>
        <dsp:cNvPr id="0" name=""/>
        <dsp:cNvSpPr/>
      </dsp:nvSpPr>
      <dsp:spPr>
        <a:xfrm>
          <a:off x="2917" y="471785"/>
          <a:ext cx="2926754" cy="292675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1069" tIns="17780" rIns="161069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Improve </a:t>
          </a:r>
          <a:r>
            <a:rPr lang="en-US" sz="1400" b="1" kern="1200">
              <a:latin typeface="Neue Haas Grotesk Text Pro"/>
            </a:rPr>
            <a:t>accessibility</a:t>
          </a:r>
          <a:r>
            <a:rPr lang="en-US" sz="1400" kern="1200">
              <a:latin typeface="Neue Haas Grotesk Text Pro"/>
            </a:rPr>
            <a:t> offer</a:t>
          </a:r>
          <a:r>
            <a:rPr lang="en-US" sz="1400" kern="1200"/>
            <a:t> flexible appointment scheduling and deliver NHS Health Checks within community settings.</a:t>
          </a:r>
          <a:endParaRPr lang="en-US" sz="1400" kern="1200">
            <a:latin typeface="Neue Haas Grotesk Text Pro"/>
          </a:endParaRPr>
        </a:p>
      </dsp:txBody>
      <dsp:txXfrm>
        <a:off x="431530" y="900398"/>
        <a:ext cx="2069528" cy="2069528"/>
      </dsp:txXfrm>
    </dsp:sp>
    <dsp:sp modelId="{B4C48979-13DB-449C-A57F-4EFC008C3382}">
      <dsp:nvSpPr>
        <dsp:cNvPr id="0" name=""/>
        <dsp:cNvSpPr/>
      </dsp:nvSpPr>
      <dsp:spPr>
        <a:xfrm>
          <a:off x="2344320" y="471785"/>
          <a:ext cx="2926754" cy="292675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1069" tIns="17780" rIns="161069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Strengthen continuity of </a:t>
          </a:r>
          <a:r>
            <a:rPr lang="en-US" sz="1400" kern="1200">
              <a:latin typeface="Neue Haas Grotesk Text Pro"/>
            </a:rPr>
            <a:t>care Enhance</a:t>
          </a:r>
          <a:r>
            <a:rPr lang="en-US" sz="1400" kern="1200"/>
            <a:t> referral pathways and ensure systematic follow-up for individuals identified as being at increased risk.</a:t>
          </a:r>
          <a:endParaRPr lang="en-US" sz="1400" kern="1200">
            <a:latin typeface="Neue Haas Grotesk Text Pro"/>
          </a:endParaRPr>
        </a:p>
      </dsp:txBody>
      <dsp:txXfrm>
        <a:off x="2772933" y="900398"/>
        <a:ext cx="2069528" cy="2069528"/>
      </dsp:txXfrm>
    </dsp:sp>
    <dsp:sp modelId="{234A8638-01FB-4B62-A573-F28DFA72F330}">
      <dsp:nvSpPr>
        <dsp:cNvPr id="0" name=""/>
        <dsp:cNvSpPr/>
      </dsp:nvSpPr>
      <dsp:spPr>
        <a:xfrm>
          <a:off x="4685724" y="471785"/>
          <a:ext cx="2926754" cy="292675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1069" tIns="17780" rIns="161069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Introduce equity-focused </a:t>
          </a:r>
          <a:r>
            <a:rPr lang="en-US" sz="1400" b="1" kern="1200">
              <a:latin typeface="Neue Haas Grotesk Text Pro"/>
            </a:rPr>
            <a:t>evaluation</a:t>
          </a:r>
          <a:r>
            <a:rPr lang="en-US" sz="1400" kern="1200">
              <a:latin typeface="Neue Haas Grotesk Text Pro"/>
            </a:rPr>
            <a:t> Monitor</a:t>
          </a:r>
          <a:r>
            <a:rPr lang="en-US" sz="1400" kern="1200"/>
            <a:t> participation rates, HbA1c outcomes, and referral completion, disaggregated by ethnicity and socioeconomic deprivation.</a:t>
          </a:r>
          <a:endParaRPr lang="en-US" sz="1400" kern="1200">
            <a:latin typeface="Neue Haas Grotesk Text Pro"/>
          </a:endParaRPr>
        </a:p>
      </dsp:txBody>
      <dsp:txXfrm>
        <a:off x="5114337" y="900398"/>
        <a:ext cx="2069528" cy="2069528"/>
      </dsp:txXfrm>
    </dsp:sp>
    <dsp:sp modelId="{E3D3AE1A-66F4-40AC-9329-58640DCB17FA}">
      <dsp:nvSpPr>
        <dsp:cNvPr id="0" name=""/>
        <dsp:cNvSpPr/>
      </dsp:nvSpPr>
      <dsp:spPr>
        <a:xfrm>
          <a:off x="7027128" y="471785"/>
          <a:ext cx="2926754" cy="292675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1069" tIns="17780" rIns="161069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Critical evaluation:</a:t>
          </a:r>
          <a:r>
            <a:rPr lang="en-US" sz="1400" kern="1200"/>
            <a:t> Assess recommendations for cost-effectiveness, feasibility, and measurable impact on reducing health inequalities (NICE, 2017; OHID, 2021).</a:t>
          </a:r>
          <a:endParaRPr lang="en-US" sz="1400" kern="1200">
            <a:latin typeface="Neue Haas Grotesk Text Pro"/>
          </a:endParaRPr>
        </a:p>
      </dsp:txBody>
      <dsp:txXfrm>
        <a:off x="7455741" y="900398"/>
        <a:ext cx="2069528" cy="20695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52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88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110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7475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1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607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1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159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1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910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86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388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210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665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011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-us/news-and-views/one-five-adults-now-live-diabetes-or-prediabetes-uk" TargetMode="External"/><Relationship Id="rId7" Type="http://schemas.openxmlformats.org/officeDocument/2006/relationships/hyperlink" Target="https://www.health.org.uk/reports-and-analysis/reports/health-equity-in-england-the-marmot-review-10-years-on-0" TargetMode="External"/><Relationship Id="rId2" Type="http://schemas.openxmlformats.org/officeDocument/2006/relationships/hyperlink" Target="https://www.iffs.se/media/1326/20080109110739filmZ8UVQv2wQFShMRF6cu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abetes.org.uk/sites/default/files/2022-06/Inequalities%20position%20statement%20-%20Final%20June.pdf" TargetMode="External"/><Relationship Id="rId5" Type="http://schemas.openxmlformats.org/officeDocument/2006/relationships/hyperlink" Target="https://www.england.nhs.uk/2025/12/nhs-diabetes-prevention-scheme-helps-one-million-people/" TargetMode="External"/><Relationship Id="rId4" Type="http://schemas.openxmlformats.org/officeDocument/2006/relationships/hyperlink" Target="https://digital.nhs.uk/data-and-information/publications/statistical/health-survey-for-england/2024/adults-health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ph38" TargetMode="External"/><Relationship Id="rId2" Type="http://schemas.openxmlformats.org/officeDocument/2006/relationships/hyperlink" Target="https://www.health.org.uk/reports-and-analysis/reports/health-equity-in-england-the-marmot-review-10-years-on-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ph35" TargetMode="External"/><Relationship Id="rId5" Type="http://schemas.openxmlformats.org/officeDocument/2006/relationships/hyperlink" Target="http://www.nice.org.uk" TargetMode="External"/><Relationship Id="rId4" Type="http://schemas.openxmlformats.org/officeDocument/2006/relationships/hyperlink" Target="https://www.nhs.uk/tests-and-treatments/nhs-health-chec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80FCB87-A9C2-6E51-36D5-4E44C40F5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746" y="5574719"/>
            <a:ext cx="10860407" cy="8343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A Critical Evaluation of the NHS Health Check </a:t>
            </a:r>
            <a:r>
              <a:rPr lang="en-US" err="1"/>
              <a:t>Programme</a:t>
            </a:r>
            <a:r>
              <a:rPr lang="en-US"/>
              <a:t> and Sustainable Development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25EC668-E747-D464-223E-1129F9A6D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20"/>
            <a:ext cx="12192001" cy="5153821"/>
          </a:xfrm>
          <a:custGeom>
            <a:avLst/>
            <a:gdLst>
              <a:gd name="connsiteX0" fmla="*/ 0 w 12192001"/>
              <a:gd name="connsiteY0" fmla="*/ 0 h 5153821"/>
              <a:gd name="connsiteX1" fmla="*/ 12192001 w 12192001"/>
              <a:gd name="connsiteY1" fmla="*/ 0 h 5153821"/>
              <a:gd name="connsiteX2" fmla="*/ 12192001 w 12192001"/>
              <a:gd name="connsiteY2" fmla="*/ 4475908 h 5153821"/>
              <a:gd name="connsiteX3" fmla="*/ 11514088 w 12192001"/>
              <a:gd name="connsiteY3" fmla="*/ 5153821 h 5153821"/>
              <a:gd name="connsiteX4" fmla="*/ 677913 w 12192001"/>
              <a:gd name="connsiteY4" fmla="*/ 5153821 h 5153821"/>
              <a:gd name="connsiteX5" fmla="*/ 0 w 12192001"/>
              <a:gd name="connsiteY5" fmla="*/ 4475908 h 5153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1" h="5153821">
                <a:moveTo>
                  <a:pt x="0" y="0"/>
                </a:moveTo>
                <a:lnTo>
                  <a:pt x="12192001" y="0"/>
                </a:lnTo>
                <a:lnTo>
                  <a:pt x="12192001" y="4475908"/>
                </a:lnTo>
                <a:cubicBezTo>
                  <a:pt x="12192001" y="4850309"/>
                  <a:pt x="11888489" y="5153821"/>
                  <a:pt x="11514088" y="5153821"/>
                </a:cubicBezTo>
                <a:lnTo>
                  <a:pt x="677913" y="5153821"/>
                </a:lnTo>
                <a:cubicBezTo>
                  <a:pt x="303512" y="5153821"/>
                  <a:pt x="0" y="4850309"/>
                  <a:pt x="0" y="4475908"/>
                </a:cubicBezTo>
                <a:close/>
              </a:path>
            </a:pathLst>
          </a:cu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6BEE4E5-CFAF-5BA9-1026-6A9542A4471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34376" r="-2" b="23840"/>
          <a:stretch>
            <a:fillRect/>
          </a:stretch>
        </p:blipFill>
        <p:spPr>
          <a:xfrm>
            <a:off x="20" y="-6220"/>
            <a:ext cx="12191981" cy="5153821"/>
          </a:xfrm>
          <a:custGeom>
            <a:avLst/>
            <a:gdLst/>
            <a:ahLst/>
            <a:cxnLst/>
            <a:rect l="l" t="t" r="r" b="b"/>
            <a:pathLst>
              <a:path w="12192001" h="5153821">
                <a:moveTo>
                  <a:pt x="0" y="0"/>
                </a:moveTo>
                <a:lnTo>
                  <a:pt x="12192001" y="0"/>
                </a:lnTo>
                <a:lnTo>
                  <a:pt x="12192001" y="4475908"/>
                </a:lnTo>
                <a:cubicBezTo>
                  <a:pt x="12192001" y="4850309"/>
                  <a:pt x="11888489" y="5153821"/>
                  <a:pt x="11514088" y="5153821"/>
                </a:cubicBezTo>
                <a:lnTo>
                  <a:pt x="677913" y="5153821"/>
                </a:lnTo>
                <a:cubicBezTo>
                  <a:pt x="303512" y="5153821"/>
                  <a:pt x="0" y="4850309"/>
                  <a:pt x="0" y="4475908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8388" y="726909"/>
            <a:ext cx="7806912" cy="3776972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Health Inequalities in Type 2 Diabetes Screening and Early Diagnosis in England</a:t>
            </a:r>
            <a:br>
              <a:rPr lang="en-US" sz="4000" dirty="0"/>
            </a:br>
            <a:br>
              <a:rPr lang="en-US" sz="4000" dirty="0"/>
            </a:br>
            <a:r>
              <a:rPr lang="en-US" sz="1400" dirty="0">
                <a:solidFill>
                  <a:srgbClr val="FFFFFF"/>
                </a:solidFill>
              </a:rPr>
              <a:t>Student Name : Muhammad Alijan </a:t>
            </a:r>
            <a:br>
              <a:rPr lang="en-US" sz="1400" dirty="0"/>
            </a:br>
            <a:r>
              <a:rPr lang="en-US" sz="1400" dirty="0">
                <a:solidFill>
                  <a:srgbClr val="FFFFFF"/>
                </a:solidFill>
              </a:rPr>
              <a:t>Student Number: 2325362</a:t>
            </a:r>
            <a:br>
              <a:rPr lang="en-US" sz="1400" dirty="0"/>
            </a:br>
            <a:r>
              <a:rPr lang="en-US" sz="1400" dirty="0">
                <a:solidFill>
                  <a:srgbClr val="FFFFFF"/>
                </a:solidFill>
              </a:rPr>
              <a:t>Lecturer's Name: Parese Ahmed</a:t>
            </a:r>
            <a:br>
              <a:rPr lang="en-US" sz="1400" dirty="0"/>
            </a:br>
            <a:r>
              <a:rPr lang="en-US" sz="1400" dirty="0">
                <a:solidFill>
                  <a:srgbClr val="FFFFFF"/>
                </a:solidFill>
              </a:rPr>
              <a:t>Module name &amp; code: Health, Wellbeing and Sustainability Development BMHP6030</a:t>
            </a:r>
            <a:br>
              <a:rPr lang="en-US" sz="1400" dirty="0"/>
            </a:br>
            <a:r>
              <a:rPr lang="en-US" sz="1400" dirty="0">
                <a:solidFill>
                  <a:srgbClr val="FFFFFF"/>
                </a:solidFill>
              </a:rPr>
              <a:t>Assignment </a:t>
            </a:r>
            <a:r>
              <a:rPr lang="en-US" sz="1400" dirty="0" err="1">
                <a:solidFill>
                  <a:srgbClr val="FFFFFF"/>
                </a:solidFill>
              </a:rPr>
              <a:t>Tiltle</a:t>
            </a:r>
            <a:r>
              <a:rPr lang="en-US" sz="1400" dirty="0">
                <a:solidFill>
                  <a:srgbClr val="FFFFFF"/>
                </a:solidFill>
              </a:rPr>
              <a:t>: Component 1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921ADB-B43D-32C5-18EE-18AF3C436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58AFC1D-8D9D-F3F4-C409-17B27BA86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868CDE-5E65-2C19-DCC3-449C4DA43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57" y="826840"/>
            <a:ext cx="3229942" cy="5363531"/>
          </a:xfrm>
        </p:spPr>
        <p:txBody>
          <a:bodyPr anchor="b">
            <a:normAutofit/>
          </a:bodyPr>
          <a:lstStyle/>
          <a:p>
            <a:r>
              <a:rPr lang="en-US" sz="2800"/>
              <a:t>INTRODUCTION</a:t>
            </a:r>
            <a:br>
              <a:rPr lang="en-US" sz="2800"/>
            </a:br>
            <a:r>
              <a:rPr lang="en-US" sz="2800"/>
              <a:t>TYPE 2 DIABETES – PUBLIC HEALTH &amp; HEALTH INEQUALITIES CHALLENGES</a:t>
            </a:r>
            <a:br>
              <a:rPr lang="en-US" sz="2800"/>
            </a:br>
            <a:endParaRPr 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A576F-59C2-2272-EB8B-25633B7DAE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10/15/2026</a:t>
            </a:fld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E56D5D3-3105-1C66-5BAB-FA7B033D5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699" y="0"/>
            <a:ext cx="8115301" cy="6858000"/>
          </a:xfrm>
          <a:custGeom>
            <a:avLst/>
            <a:gdLst>
              <a:gd name="connsiteX0" fmla="*/ 677913 w 8115301"/>
              <a:gd name="connsiteY0" fmla="*/ 0 h 6858000"/>
              <a:gd name="connsiteX1" fmla="*/ 8115301 w 8115301"/>
              <a:gd name="connsiteY1" fmla="*/ 0 h 6858000"/>
              <a:gd name="connsiteX2" fmla="*/ 8115301 w 8115301"/>
              <a:gd name="connsiteY2" fmla="*/ 6858000 h 6858000"/>
              <a:gd name="connsiteX3" fmla="*/ 677913 w 8115301"/>
              <a:gd name="connsiteY3" fmla="*/ 6858000 h 6858000"/>
              <a:gd name="connsiteX4" fmla="*/ 0 w 8115301"/>
              <a:gd name="connsiteY4" fmla="*/ 6180087 h 6858000"/>
              <a:gd name="connsiteX5" fmla="*/ 0 w 8115301"/>
              <a:gd name="connsiteY5" fmla="*/ 677913 h 6858000"/>
              <a:gd name="connsiteX6" fmla="*/ 677913 w 811530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15301" h="6858000">
                <a:moveTo>
                  <a:pt x="677913" y="0"/>
                </a:moveTo>
                <a:lnTo>
                  <a:pt x="8115301" y="0"/>
                </a:lnTo>
                <a:lnTo>
                  <a:pt x="811530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DC459-9584-554A-E41C-87C5E1D45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1088" y="345056"/>
            <a:ext cx="6971568" cy="607835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>
                <a:solidFill>
                  <a:srgbClr val="FF0000"/>
                </a:solidFill>
                <a:ea typeface="+mn-lt"/>
                <a:cs typeface="+mn-lt"/>
              </a:rPr>
              <a:t>Why should public health prioritize type 2 diabetes?</a:t>
            </a:r>
            <a:endParaRPr lang="en-US">
              <a:solidFill>
                <a:srgbClr val="FF0000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chemeClr val="bg1"/>
                </a:solidFill>
                <a:latin typeface="Aptos"/>
                <a:ea typeface="+mn-lt"/>
                <a:cs typeface="+mn-lt"/>
              </a:rPr>
              <a:t>About 90% of people with diabetes in the UK have type 2 diabetes (Diabetes UK, 2025.).</a:t>
            </a:r>
            <a:endParaRPr lang="en-US" sz="16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chemeClr val="bg1"/>
                </a:solidFill>
                <a:latin typeface="Aptos"/>
                <a:ea typeface="+mn-lt"/>
                <a:cs typeface="+mn-lt"/>
              </a:rPr>
              <a:t>The prevalence of diabetes in England is strongly correlated with socioeconomic deprivation (NHS England, 2026).</a:t>
            </a:r>
            <a:endParaRPr lang="en-US" sz="16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chemeClr val="bg1"/>
                </a:solidFill>
                <a:latin typeface="Aptos"/>
                <a:ea typeface="+mn-lt"/>
                <a:cs typeface="+mn-lt"/>
              </a:rPr>
              <a:t>Evidence-based lifestyle treatments and early detection of Type 2 diabetes risk can help prevent or postpone the beginning of the disease (NHS England, 2025).</a:t>
            </a:r>
            <a:endParaRPr lang="en-US" sz="16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US" sz="1600">
                <a:solidFill>
                  <a:schemeClr val="bg1"/>
                </a:solidFill>
                <a:latin typeface="Aptos"/>
                <a:ea typeface="+mn-lt"/>
                <a:cs typeface="+mn-lt"/>
              </a:rPr>
              <a:t>Sustainable Development Goals: SDG 10: Decreased Inequalities; SDG 3: Good Health and Well-Being.</a:t>
            </a:r>
            <a:endParaRPr lang="en-US" sz="1600">
              <a:solidFill>
                <a:schemeClr val="bg1"/>
              </a:solidFill>
              <a:latin typeface="Apto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89D0AE1-279A-704D-F9FD-03A383461C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634320"/>
              </p:ext>
            </p:extLst>
          </p:nvPr>
        </p:nvGraphicFramePr>
        <p:xfrm>
          <a:off x="4270075" y="4313207"/>
          <a:ext cx="7733205" cy="923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6392">
                  <a:extLst>
                    <a:ext uri="{9D8B030D-6E8A-4147-A177-3AD203B41FA5}">
                      <a16:colId xmlns:a16="http://schemas.microsoft.com/office/drawing/2014/main" val="3391221461"/>
                    </a:ext>
                  </a:extLst>
                </a:gridCol>
                <a:gridCol w="4066813">
                  <a:extLst>
                    <a:ext uri="{9D8B030D-6E8A-4147-A177-3AD203B41FA5}">
                      <a16:colId xmlns:a16="http://schemas.microsoft.com/office/drawing/2014/main" val="3679538019"/>
                    </a:ext>
                  </a:extLst>
                </a:gridCol>
              </a:tblGrid>
              <a:tr h="923192"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MOST DEPRIVED AREAS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14%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ADULTS WITH DIABETES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solidFill>
                            <a:schemeClr val="tx1"/>
                          </a:solidFill>
                        </a:rPr>
                        <a:t>LESS DEPRIVED AREAS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5%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solidFill>
                            <a:schemeClr val="tx1"/>
                          </a:solidFill>
                        </a:rPr>
                        <a:t>ADULTS WITH DIABETES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074203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6CCEA168-41A6-A008-90EF-4A91F76FD4C1}"/>
              </a:ext>
            </a:extLst>
          </p:cNvPr>
          <p:cNvSpPr txBox="1"/>
          <p:nvPr/>
        </p:nvSpPr>
        <p:spPr>
          <a:xfrm>
            <a:off x="4429297" y="5357986"/>
            <a:ext cx="7391984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Neue Haas Grotesk Text Pro"/>
                <a:ea typeface="+mn-lt"/>
                <a:cs typeface="+mn-lt"/>
              </a:rPr>
              <a:t>Age-standardized prevalence of all diabetes cases, both diagnosed and undiagnosed, in England, 2024. Type 2 diabetes is not the focus of this statistic. NHS England (2026) is the source.</a:t>
            </a:r>
            <a:endParaRPr lang="en-US" b="1">
              <a:latin typeface="Neue Haas Grotesk Text Pro"/>
            </a:endParaRPr>
          </a:p>
        </p:txBody>
      </p:sp>
    </p:spTree>
    <p:extLst>
      <p:ext uri="{BB962C8B-B14F-4D97-AF65-F5344CB8AC3E}">
        <p14:creationId xmlns:p14="http://schemas.microsoft.com/office/powerpoint/2010/main" val="3404329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4B2921-4EA8-76D0-8D96-23283D4E5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8" y="264120"/>
            <a:ext cx="9095508" cy="1343007"/>
          </a:xfrm>
        </p:spPr>
        <p:txBody>
          <a:bodyPr anchor="ctr">
            <a:normAutofit/>
          </a:bodyPr>
          <a:lstStyle/>
          <a:p>
            <a:r>
              <a:rPr lang="en-US" sz="3400"/>
              <a:t>KEY CONCEPTS – HEALTH, WELLBEING AND SUSTAINABLE DEVELOPMENT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320B56-CFC3-215D-F1AC-006F541D24F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10/15/2026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C083C-8F77-F0E1-FB0A-31124B0B2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819" y="2493818"/>
            <a:ext cx="6535162" cy="368530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u="sng">
                <a:solidFill>
                  <a:schemeClr val="bg1"/>
                </a:solidFill>
                <a:ea typeface="+mn-lt"/>
                <a:cs typeface="+mn-lt"/>
              </a:rPr>
              <a:t>Health</a:t>
            </a:r>
            <a:endParaRPr lang="en-US" sz="1200" u="sng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Health is more than just the absence of illness; it also includes social, mental, and physical well-being (World Health Organization, 1946).</a:t>
            </a:r>
            <a:endParaRPr lang="en-US" sz="1200">
              <a:solidFill>
                <a:schemeClr val="bg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u="sng">
                <a:solidFill>
                  <a:schemeClr val="bg1"/>
                </a:solidFill>
                <a:ea typeface="+mn-lt"/>
                <a:cs typeface="+mn-lt"/>
              </a:rPr>
              <a:t>Well-being</a:t>
            </a:r>
            <a:endParaRPr lang="en-US" sz="1200" u="sng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According to the Office for National Statistics (2025), wellbeing encompasses both objective factors like income, health, and living conditions as well as subjective feelings like life satisfaction.</a:t>
            </a:r>
            <a:endParaRPr lang="en-US" sz="1200">
              <a:solidFill>
                <a:schemeClr val="bg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u="sng">
                <a:solidFill>
                  <a:schemeClr val="bg1"/>
                </a:solidFill>
                <a:ea typeface="+mn-lt"/>
                <a:cs typeface="+mn-lt"/>
              </a:rPr>
              <a:t>Development that is Sustainable</a:t>
            </a:r>
            <a:endParaRPr lang="en-US" sz="1200" u="sng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Development that satisfies current demands without jeopardizing the capacity of future generations to satisfy their own (WCED, 1987).</a:t>
            </a:r>
            <a:endParaRPr lang="en-US" sz="1200">
              <a:solidFill>
                <a:schemeClr val="bg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>
                <a:solidFill>
                  <a:schemeClr val="bg1"/>
                </a:solidFill>
                <a:ea typeface="+mn-lt"/>
                <a:cs typeface="+mn-lt"/>
              </a:rPr>
              <a:t>Application to Type 2 Diabetes: To promote fair and sustainable healthcare, prevention must address both clinical demands and broader societal injustices (WHO, 2023).</a:t>
            </a:r>
            <a:endParaRPr lang="en-US" sz="1200">
              <a:solidFill>
                <a:schemeClr val="bg1"/>
              </a:solidFill>
            </a:endParaRPr>
          </a:p>
        </p:txBody>
      </p:sp>
      <p:pic>
        <p:nvPicPr>
          <p:cNvPr id="10" name="Graphic 9" descr="Stethoscope">
            <a:extLst>
              <a:ext uri="{FF2B5EF4-FFF2-40B4-BE49-F238E27FC236}">
                <a16:creationId xmlns:a16="http://schemas.microsoft.com/office/drawing/2014/main" id="{D2532503-BFBD-4190-A55E-7930595B8C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23548" y="2607522"/>
            <a:ext cx="3397361" cy="3397361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26B84-EC76-B343-6455-C81D68A64C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bg1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CF2A6-30A0-911A-E077-F47044CD7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47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8CA9E9D-6A76-A56D-C4DE-0910EA872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DFB7E5ED-F72A-DBA0-549D-BABA6DAC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406604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6858000 h 6858000"/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2406593 h 6858000"/>
              <a:gd name="connsiteX3" fmla="*/ 12178573 w 12192000"/>
              <a:gd name="connsiteY3" fmla="*/ 2273403 h 6858000"/>
              <a:gd name="connsiteX4" fmla="*/ 11531070 w 12192000"/>
              <a:gd name="connsiteY4" fmla="*/ 1745673 h 6858000"/>
              <a:gd name="connsiteX5" fmla="*/ 660932 w 12192000"/>
              <a:gd name="connsiteY5" fmla="*/ 1745673 h 6858000"/>
              <a:gd name="connsiteX6" fmla="*/ 1 w 12192000"/>
              <a:gd name="connsiteY6" fmla="*/ 2406604 h 6858000"/>
              <a:gd name="connsiteX7" fmla="*/ 1 w 12192000"/>
              <a:gd name="connsiteY7" fmla="*/ 6858000 h 6858000"/>
              <a:gd name="connsiteX8" fmla="*/ 0 w 12192000"/>
              <a:gd name="connsiteY8" fmla="*/ 0 h 6858000"/>
              <a:gd name="connsiteX0" fmla="*/ 0 w 12192000"/>
              <a:gd name="connsiteY0" fmla="*/ 0 h 2406604"/>
              <a:gd name="connsiteX1" fmla="*/ 12192000 w 12192000"/>
              <a:gd name="connsiteY1" fmla="*/ 0 h 2406604"/>
              <a:gd name="connsiteX2" fmla="*/ 12192000 w 12192000"/>
              <a:gd name="connsiteY2" fmla="*/ 2406593 h 2406604"/>
              <a:gd name="connsiteX3" fmla="*/ 12178573 w 12192000"/>
              <a:gd name="connsiteY3" fmla="*/ 2273403 h 2406604"/>
              <a:gd name="connsiteX4" fmla="*/ 11531070 w 12192000"/>
              <a:gd name="connsiteY4" fmla="*/ 1745673 h 2406604"/>
              <a:gd name="connsiteX5" fmla="*/ 660932 w 12192000"/>
              <a:gd name="connsiteY5" fmla="*/ 1745673 h 2406604"/>
              <a:gd name="connsiteX6" fmla="*/ 1 w 12192000"/>
              <a:gd name="connsiteY6" fmla="*/ 2406604 h 2406604"/>
              <a:gd name="connsiteX7" fmla="*/ 0 w 12192000"/>
              <a:gd name="connsiteY7" fmla="*/ 0 h 2406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2406604">
                <a:moveTo>
                  <a:pt x="0" y="0"/>
                </a:moveTo>
                <a:lnTo>
                  <a:pt x="12192000" y="0"/>
                </a:lnTo>
                <a:lnTo>
                  <a:pt x="12192000" y="2406593"/>
                </a:lnTo>
                <a:lnTo>
                  <a:pt x="12178573" y="2273403"/>
                </a:lnTo>
                <a:cubicBezTo>
                  <a:pt x="12116944" y="1972228"/>
                  <a:pt x="11850464" y="1745673"/>
                  <a:pt x="11531070" y="1745673"/>
                </a:cubicBezTo>
                <a:lnTo>
                  <a:pt x="660932" y="1745673"/>
                </a:lnTo>
                <a:cubicBezTo>
                  <a:pt x="295910" y="1745673"/>
                  <a:pt x="1" y="2041582"/>
                  <a:pt x="1" y="2406604"/>
                </a:cubicBezTo>
                <a:cubicBezTo>
                  <a:pt x="1" y="1604403"/>
                  <a:pt x="0" y="802201"/>
                  <a:pt x="0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A8202-7049-A315-2D07-43545EEC9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818" y="264120"/>
            <a:ext cx="9095508" cy="1343007"/>
          </a:xfrm>
        </p:spPr>
        <p:txBody>
          <a:bodyPr anchor="ctr">
            <a:normAutofit/>
          </a:bodyPr>
          <a:lstStyle/>
          <a:p>
            <a:r>
              <a:rPr lang="en-US">
                <a:latin typeface="Aptos"/>
              </a:rPr>
              <a:t>WHY ARE SOME POPULATION GROUPS ARE GREATER RISK?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F10F9-3A50-B744-C786-F67C82DCED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/>
              <a:pPr>
                <a:spcAft>
                  <a:spcPts val="600"/>
                </a:spcAft>
              </a:pPr>
              <a:t>10/15/2026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0C0B4-73C4-1A4B-D707-36FD1C432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329" y="2838875"/>
            <a:ext cx="8547990" cy="374281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n-US" sz="14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1. Socioeconomic disadvantage</a:t>
            </a:r>
            <a:endParaRPr lang="en-US" sz="14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Low income, insecure employment, and residence in disadvantaged neighbor hoods restrict opportunities for healthy living and contribute to unequal health outcomes (Marmot et al., 2020).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2. Ethnic inequalities</a:t>
            </a:r>
            <a:endParaRPr lang="en-US" sz="14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Individuals of South Asian ethnicity have an approximately two- to fourfold increased risk of developing Type 2 diabetes compared to White European populations (Diabetes UK, 2022).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3. Differences in early identification</a:t>
            </a:r>
            <a:endParaRPr lang="en-US" sz="14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The National Institute for Health and Care Excellence (NICE) recommends diabetes risk assessment for individuals aged 25–39 in specific higher-risk ethnic groups, while routine NHS Health Checks typically target adults aged 40–74 (NICE, 2017).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4. Structural barriers to prevention</a:t>
            </a:r>
            <a:endParaRPr lang="en-US" sz="14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Language barriers, limited health literacy, and restricted access to appropriate services further hinder effective risk assessment and prevention (NICE, 2017).</a:t>
            </a:r>
          </a:p>
          <a:p>
            <a:pPr>
              <a:lnSpc>
                <a:spcPct val="110000"/>
              </a:lnSpc>
              <a:buNone/>
            </a:pPr>
            <a:r>
              <a:rPr lang="en-US" sz="14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It is important to note that e</a:t>
            </a:r>
            <a:r>
              <a:rPr lang="en-US" sz="1400">
                <a:solidFill>
                  <a:schemeClr val="bg1"/>
                </a:solidFill>
                <a:latin typeface="Aptos"/>
                <a:ea typeface="+mn-lt"/>
                <a:cs typeface="+mn-lt"/>
              </a:rPr>
              <a:t>qual provision of services does not necessarily result in equitable health outcomes.</a:t>
            </a:r>
            <a:endParaRPr lang="en-US" sz="14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900">
              <a:solidFill>
                <a:schemeClr val="bg1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9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9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900">
              <a:solidFill>
                <a:schemeClr val="bg1"/>
              </a:solidFill>
            </a:endParaRPr>
          </a:p>
        </p:txBody>
      </p:sp>
      <p:pic>
        <p:nvPicPr>
          <p:cNvPr id="12" name="Picture 11" descr="A person holding a blood sugar meter&#10;&#10;AI-generated content may be incorrect.">
            <a:extLst>
              <a:ext uri="{FF2B5EF4-FFF2-40B4-BE49-F238E27FC236}">
                <a16:creationId xmlns:a16="http://schemas.microsoft.com/office/drawing/2014/main" id="{4BCADFE1-FBBB-047E-0525-38372C2C3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2551" y="2400723"/>
            <a:ext cx="3223581" cy="297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179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232B3-37A8-D700-0115-A53DDC561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42" y="-381687"/>
            <a:ext cx="11283191" cy="1438780"/>
          </a:xfrm>
        </p:spPr>
        <p:txBody>
          <a:bodyPr>
            <a:normAutofit/>
          </a:bodyPr>
          <a:lstStyle/>
          <a:p>
            <a:r>
              <a:rPr lang="en-US" sz="2800"/>
              <a:t>APPLYING THE SOCIAL DETERMINANTS OF HEALTH MODEL TO DIABETES PREVENTION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28F8CB3-C758-4569-23DD-880BAE0A4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541410"/>
              </p:ext>
            </p:extLst>
          </p:nvPr>
        </p:nvGraphicFramePr>
        <p:xfrm>
          <a:off x="225777" y="1509889"/>
          <a:ext cx="10887772" cy="41183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50">
                  <a:extLst>
                    <a:ext uri="{9D8B030D-6E8A-4147-A177-3AD203B41FA5}">
                      <a16:colId xmlns:a16="http://schemas.microsoft.com/office/drawing/2014/main" val="1556089638"/>
                    </a:ext>
                  </a:extLst>
                </a:gridCol>
                <a:gridCol w="6601522">
                  <a:extLst>
                    <a:ext uri="{9D8B030D-6E8A-4147-A177-3AD203B41FA5}">
                      <a16:colId xmlns:a16="http://schemas.microsoft.com/office/drawing/2014/main" val="1442444123"/>
                    </a:ext>
                  </a:extLst>
                </a:gridCol>
              </a:tblGrid>
              <a:tr h="369276">
                <a:tc>
                  <a:txBody>
                    <a:bodyPr/>
                    <a:lstStyle/>
                    <a:p>
                      <a:r>
                        <a:rPr lang="en-US" sz="1600"/>
                        <a:t>MODEL LAYER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APPLICATION TO DIABETES PREVENTION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770651"/>
                  </a:ext>
                </a:extLst>
              </a:tr>
              <a:tr h="551823">
                <a:tc>
                  <a:txBody>
                    <a:bodyPr/>
                    <a:lstStyle/>
                    <a:p>
                      <a:r>
                        <a:rPr lang="en-US"/>
                        <a:t>INDIVIDUAL CHARACTERISTICS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AGE AND FAMILY HISTORY INFORM PERSONALISED DIABETES RISK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126401"/>
                  </a:ext>
                </a:extLst>
              </a:tr>
              <a:tr h="618041">
                <a:tc>
                  <a:txBody>
                    <a:bodyPr/>
                    <a:lstStyle/>
                    <a:p>
                      <a:r>
                        <a:rPr lang="en-US"/>
                        <a:t>LIFESTYLE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DIETRY BEHAVIOURS AND PHYSICAL ACTIVITY INFORM INDIVIDUALISED PREVENTATIVE ADVICE.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0556213"/>
                  </a:ext>
                </a:extLst>
              </a:tr>
              <a:tr h="540786">
                <a:tc>
                  <a:txBody>
                    <a:bodyPr/>
                    <a:lstStyle/>
                    <a:p>
                      <a:r>
                        <a:rPr lang="en-US"/>
                        <a:t>SOCIAL AND COMMUNITY NETWORK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COMMUNITY PARTNERSHIPS CAN IMPROVE ENGAGEMENT AND SUPPORT SUSTAINED BEHAVIOUR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236461"/>
                  </a:ext>
                </a:extLst>
              </a:tr>
              <a:tr h="430422">
                <a:tc>
                  <a:txBody>
                    <a:bodyPr/>
                    <a:lstStyle/>
                    <a:p>
                      <a:r>
                        <a:rPr lang="en-US"/>
                        <a:t>LIVING AND WORKING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FLEXABLE APPOINMENTS AND COMMUNITY BASED ASSESSMENTS CAN IMPROVE ACCESIBILITY.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8257010"/>
                  </a:ext>
                </a:extLst>
              </a:tr>
              <a:tr h="496640">
                <a:tc>
                  <a:txBody>
                    <a:bodyPr/>
                    <a:lstStyle/>
                    <a:p>
                      <a:r>
                        <a:rPr lang="en-US"/>
                        <a:t>WIDER SOCIOECONOMIC CONDITIONS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AFFORDABLE HEALTHY FOOD, TRANSPORT AND LOCAL PLANNING REQUIRE ACTION BEYOND HEALTHCARE SERVICES.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618659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3A357-1D50-E382-D2A1-CB0F6E67D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A2859-4D8B-B297-3381-D24095F06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359EF2-D618-662E-C7E2-5A88392D2859}"/>
              </a:ext>
            </a:extLst>
          </p:cNvPr>
          <p:cNvSpPr txBox="1"/>
          <p:nvPr/>
        </p:nvSpPr>
        <p:spPr>
          <a:xfrm>
            <a:off x="341805" y="5909129"/>
            <a:ext cx="1127320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>
                <a:latin typeface="Aptos"/>
              </a:rPr>
              <a:t>Critical evaluation:</a:t>
            </a:r>
            <a:r>
              <a:rPr lang="en-US" sz="1400">
                <a:latin typeface="Aptos"/>
              </a:rPr>
              <a:t> NHS Health Checks can identify individual clinical risk, but their ability to reduce diabetes inequalities depends on accessible follow-up services and broader action on the social conditions that shape health (NICE, 2011; NICE, 2017).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AF5FEB-02CE-B455-B85D-E5B8678A7553}"/>
              </a:ext>
            </a:extLst>
          </p:cNvPr>
          <p:cNvSpPr txBox="1"/>
          <p:nvPr/>
        </p:nvSpPr>
        <p:spPr>
          <a:xfrm>
            <a:off x="125094" y="1195104"/>
            <a:ext cx="1150518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ptos"/>
              </a:rPr>
              <a:t>Dahlgren and Whitehead's (1991) model identifies interconnected levels of influence on health, with implications for preventive service delivery.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112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6FD8B7E-4F61-988D-D8F2-A0B3A2A07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9220611-BC54-8C93-1060-F5D501009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diagram of people in different colors&#10;&#10;AI-generated content may be incorrect.">
            <a:extLst>
              <a:ext uri="{FF2B5EF4-FFF2-40B4-BE49-F238E27FC236}">
                <a16:creationId xmlns:a16="http://schemas.microsoft.com/office/drawing/2014/main" id="{A3044728-3332-BC04-EADA-625CAAAD8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84" r="1" b="17546"/>
          <a:stretch>
            <a:fillRect/>
          </a:stretch>
        </p:blipFill>
        <p:spPr>
          <a:xfrm>
            <a:off x="78539" y="78539"/>
            <a:ext cx="12036661" cy="6700922"/>
          </a:xfrm>
          <a:custGeom>
            <a:avLst/>
            <a:gdLst/>
            <a:ahLst/>
            <a:cxnLst/>
            <a:rect l="l" t="t" r="r" b="b"/>
            <a:pathLst>
              <a:path w="12036661" h="6700922">
                <a:moveTo>
                  <a:pt x="677664" y="0"/>
                </a:moveTo>
                <a:lnTo>
                  <a:pt x="11358997" y="0"/>
                </a:lnTo>
                <a:cubicBezTo>
                  <a:pt x="11733260" y="0"/>
                  <a:pt x="12036661" y="303401"/>
                  <a:pt x="12036661" y="677664"/>
                </a:cubicBezTo>
                <a:lnTo>
                  <a:pt x="12036661" y="6023258"/>
                </a:lnTo>
                <a:cubicBezTo>
                  <a:pt x="12036661" y="6397521"/>
                  <a:pt x="11733260" y="6700922"/>
                  <a:pt x="11358997" y="6700922"/>
                </a:cubicBezTo>
                <a:lnTo>
                  <a:pt x="677664" y="6700922"/>
                </a:lnTo>
                <a:cubicBezTo>
                  <a:pt x="303401" y="6700922"/>
                  <a:pt x="0" y="6397521"/>
                  <a:pt x="0" y="6023258"/>
                </a:cubicBezTo>
                <a:lnTo>
                  <a:pt x="0" y="677664"/>
                </a:lnTo>
                <a:cubicBezTo>
                  <a:pt x="0" y="303401"/>
                  <a:pt x="303401" y="0"/>
                  <a:pt x="677664" y="0"/>
                </a:cubicBezTo>
                <a:close/>
              </a:path>
            </a:pathLst>
          </a:cu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C0D17-3510-1E07-B51A-56B091B4AF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10/15/2026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0750C-0945-7E09-43BD-E8D519288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0" kern="1200" cap="all" spc="0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AE0B73-CF72-097B-7D24-991FF3D8A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390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37F9-9358-7914-EA28-42B2A914A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123" y="275145"/>
            <a:ext cx="10891275" cy="921196"/>
          </a:xfrm>
        </p:spPr>
        <p:txBody>
          <a:bodyPr>
            <a:normAutofit/>
          </a:bodyPr>
          <a:lstStyle/>
          <a:p>
            <a:r>
              <a:rPr lang="en-US" sz="2400">
                <a:latin typeface="Aptos"/>
              </a:rPr>
              <a:t>FROM THEORY TO PRACTICE: IMPROVING ACCESS TO DIABETES PREVENTION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6DEE6-73C7-F284-81A8-B565AE85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199725"/>
            <a:ext cx="9956747" cy="47615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An illustrative scenario involves a 47-year-old Birmingham resident working rotating shifts who receives an invitation to an NHS Health Check but finds it difficult to attend during standard working hours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0B42B-3D04-86FB-184A-E29AF332A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AC423-15A2-0324-9AFE-81C84B62E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50BAC1F-B99D-245F-9926-412D30D5EF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1867478"/>
              </p:ext>
            </p:extLst>
          </p:nvPr>
        </p:nvGraphicFramePr>
        <p:xfrm>
          <a:off x="71886" y="2271623"/>
          <a:ext cx="11045126" cy="2638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22563">
                  <a:extLst>
                    <a:ext uri="{9D8B030D-6E8A-4147-A177-3AD203B41FA5}">
                      <a16:colId xmlns:a16="http://schemas.microsoft.com/office/drawing/2014/main" val="2146036294"/>
                    </a:ext>
                  </a:extLst>
                </a:gridCol>
                <a:gridCol w="5522563">
                  <a:extLst>
                    <a:ext uri="{9D8B030D-6E8A-4147-A177-3AD203B41FA5}">
                      <a16:colId xmlns:a16="http://schemas.microsoft.com/office/drawing/2014/main" val="33928804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400">
                          <a:latin typeface="Aptos"/>
                        </a:rPr>
                        <a:t>CONVENTIONAL 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EQUITY-CENTRED APPROACH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2290202"/>
                  </a:ext>
                </a:extLst>
              </a:tr>
              <a:tr h="804496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Routine appointment invitations may not accommodate diverse working patterns</a:t>
                      </a:r>
                      <a:endParaRPr lang="en-US" sz="140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Provide flexible appointment options or alternative community-based risk assessments.</a:t>
                      </a:r>
                      <a:endParaRPr lang="en-US" sz="140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2171781"/>
                  </a:ext>
                </a:extLst>
              </a:tr>
              <a:tr h="72536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Prevention advice often focuses on individual lifestyle choices.</a:t>
                      </a: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Adapt support to align with the individual's circumstances and available resources.</a:t>
                      </a:r>
                      <a:endParaRPr lang="en-US" sz="140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597364"/>
                  </a:ext>
                </a:extLst>
              </a:tr>
              <a:tr h="725364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Referral alone frequently fails to ensure engagement with prevention services.</a:t>
                      </a:r>
                      <a:endParaRPr lang="en-US" sz="140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noProof="0">
                          <a:latin typeface="Aptos"/>
                        </a:rPr>
                        <a:t>Arrange accessible follow-up and systematically monitor whether the individual receives appropriate support.</a:t>
                      </a:r>
                      <a:endParaRPr lang="en-US" sz="1400">
                        <a:latin typeface="Aptos"/>
                      </a:endParaRPr>
                    </a:p>
                    <a:p>
                      <a:pPr lvl="0">
                        <a:buNone/>
                      </a:pPr>
                      <a:endParaRPr lang="en-US" sz="140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733380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1CF122E-57BF-FC77-64A8-5780BE51090D}"/>
              </a:ext>
            </a:extLst>
          </p:cNvPr>
          <p:cNvSpPr txBox="1"/>
          <p:nvPr/>
        </p:nvSpPr>
        <p:spPr>
          <a:xfrm>
            <a:off x="215661" y="5139906"/>
            <a:ext cx="1186132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/>
              <a:t>The proposed adaptations draw on the frameworks of Dahlgren and Whitehead (1991) and NICE (2017).</a:t>
            </a:r>
          </a:p>
          <a:p>
            <a:r>
              <a:rPr lang="en-US"/>
              <a:t>A</a:t>
            </a:r>
            <a:r>
              <a:rPr lang="en-US" u="sng"/>
              <a:t> critical evaluation</a:t>
            </a:r>
            <a:r>
              <a:rPr lang="en-US"/>
              <a:t> suggests that an equity-focused approach may enhance engagement. However, greater flexibility requires additional resources and coordination, as well as evidence that expanded provision improves health outcomes rather than simply increasing attendance (NICE, 2011).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422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CD27C0D7-534E-7663-6D59-C34BF44DB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58AFC1D-8D9D-F3F4-C409-17B27BA86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C7398-B1B5-3EAE-E9BA-17AC62E11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96" y="749809"/>
            <a:ext cx="3979093" cy="5269992"/>
          </a:xfrm>
        </p:spPr>
        <p:txBody>
          <a:bodyPr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 b="0"/>
              <a:t>The Role of Sustainable Development Goals in Diabetes Prevention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95C05-39A6-51A2-FE42-2AA7FD3DE7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 smtClean="0"/>
              <a:pPr>
                <a:spcAft>
                  <a:spcPts val="600"/>
                </a:spcAft>
              </a:pPr>
              <a:t>10/15/2026</a:t>
            </a:fld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791671-3F3C-C776-5E9D-71163E03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7742" y="0"/>
            <a:ext cx="7074258" cy="6858000"/>
          </a:xfrm>
          <a:custGeom>
            <a:avLst/>
            <a:gdLst>
              <a:gd name="connsiteX0" fmla="*/ 677913 w 7074258"/>
              <a:gd name="connsiteY0" fmla="*/ 0 h 6858000"/>
              <a:gd name="connsiteX1" fmla="*/ 1656171 w 7074258"/>
              <a:gd name="connsiteY1" fmla="*/ 0 h 6858000"/>
              <a:gd name="connsiteX2" fmla="*/ 6096000 w 7074258"/>
              <a:gd name="connsiteY2" fmla="*/ 0 h 6858000"/>
              <a:gd name="connsiteX3" fmla="*/ 7074258 w 7074258"/>
              <a:gd name="connsiteY3" fmla="*/ 0 h 6858000"/>
              <a:gd name="connsiteX4" fmla="*/ 7074258 w 7074258"/>
              <a:gd name="connsiteY4" fmla="*/ 6858000 h 6858000"/>
              <a:gd name="connsiteX5" fmla="*/ 6096000 w 7074258"/>
              <a:gd name="connsiteY5" fmla="*/ 6858000 h 6858000"/>
              <a:gd name="connsiteX6" fmla="*/ 1656171 w 7074258"/>
              <a:gd name="connsiteY6" fmla="*/ 6858000 h 6858000"/>
              <a:gd name="connsiteX7" fmla="*/ 677913 w 7074258"/>
              <a:gd name="connsiteY7" fmla="*/ 6858000 h 6858000"/>
              <a:gd name="connsiteX8" fmla="*/ 0 w 7074258"/>
              <a:gd name="connsiteY8" fmla="*/ 6180087 h 6858000"/>
              <a:gd name="connsiteX9" fmla="*/ 0 w 7074258"/>
              <a:gd name="connsiteY9" fmla="*/ 677913 h 6858000"/>
              <a:gd name="connsiteX10" fmla="*/ 677913 w 7074258"/>
              <a:gd name="connsiteY10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074258" h="6858000">
                <a:moveTo>
                  <a:pt x="677913" y="0"/>
                </a:moveTo>
                <a:lnTo>
                  <a:pt x="1656171" y="0"/>
                </a:lnTo>
                <a:lnTo>
                  <a:pt x="6096000" y="0"/>
                </a:lnTo>
                <a:lnTo>
                  <a:pt x="7074258" y="0"/>
                </a:lnTo>
                <a:lnTo>
                  <a:pt x="7074258" y="6858000"/>
                </a:lnTo>
                <a:lnTo>
                  <a:pt x="6096000" y="6858000"/>
                </a:lnTo>
                <a:lnTo>
                  <a:pt x="1656171" y="6858000"/>
                </a:ln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C291E-3A99-88E4-CAA3-0C2BECB60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519" y="385915"/>
            <a:ext cx="6206580" cy="704665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SDG 3: Good Health and Well-being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Target 3.4 seeks to reduce premature mortality from non-communicable diseases by one-third by 2030.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NHS Health Checks support this objective by enabling earlier risk identification and providing opportunities for preventative intervention (United Nations, 2015; OHID, 2021).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SDG 10: Reduced Inequalities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Target 10.3 promotes equal opportunities and aims to reduce inequalities in health outcomes.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Achieving equitable prevention necessitates evaluating whether screening and follow-up services effectively reach populations with varying levels of health risk (United Nations, 2015).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Progress and Ongoing Challenges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The 2021 NHS Health Check review reported improvements in risk recording and disease detection.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However, variation in </a:t>
            </a:r>
            <a:r>
              <a:rPr lang="en-US" sz="1200" err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programme</a:t>
            </a: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 uptake and follow-up across local authorities remains a significant concern (OHI). </a:t>
            </a:r>
            <a:endParaRPr lang="en-US" sz="12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b="1">
                <a:solidFill>
                  <a:schemeClr val="bg1"/>
                </a:solidFill>
                <a:latin typeface="Aptos"/>
                <a:ea typeface="+mn-lt"/>
                <a:cs typeface="+mn-lt"/>
              </a:rPr>
              <a:t>Critical evaluation:</a:t>
            </a:r>
            <a:r>
              <a:rPr lang="en-US" sz="1200">
                <a:solidFill>
                  <a:schemeClr val="bg1"/>
                </a:solidFill>
                <a:latin typeface="Aptos"/>
                <a:ea typeface="+mn-lt"/>
                <a:cs typeface="+mn-lt"/>
              </a:rPr>
              <a:t> Increased screening activity alone does not reduce diabetes mortality or health inequalities. Sustainable progress requires evidence that timely assessment results in effective treatment or prevention, particularly among underserved population groups</a:t>
            </a:r>
            <a:r>
              <a:rPr lang="en-US" sz="1100">
                <a:solidFill>
                  <a:schemeClr val="bg1"/>
                </a:solidFill>
                <a:latin typeface="Aptos"/>
                <a:ea typeface="+mn-lt"/>
                <a:cs typeface="+mn-lt"/>
              </a:rPr>
              <a:t>.</a:t>
            </a:r>
            <a:endParaRPr lang="en-US" sz="1100">
              <a:solidFill>
                <a:schemeClr val="bg1"/>
              </a:solidFill>
              <a:latin typeface="Aptos"/>
            </a:endParaRPr>
          </a:p>
          <a:p>
            <a:pPr>
              <a:buNone/>
            </a:pPr>
            <a:r>
              <a:rPr lang="en-US" sz="1100" b="1">
                <a:solidFill>
                  <a:schemeClr val="bg1"/>
                </a:solidFill>
                <a:ea typeface="+mn-lt"/>
                <a:cs typeface="+mn-lt"/>
              </a:rPr>
              <a:t>Central Research Question for Sustainable Healthcare</a:t>
            </a:r>
            <a:endParaRPr lang="en-US" b="1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Does the identification of a greater number of individuals at risk for Type 2 diabetes lead to a decrease in future incidence and a reduction in health disparities?</a:t>
            </a:r>
            <a:endParaRPr lang="en-US"/>
          </a:p>
          <a:p>
            <a:pPr>
              <a:lnSpc>
                <a:spcPct val="110000"/>
              </a:lnSpc>
              <a:buNone/>
            </a:pPr>
            <a:endParaRPr lang="en-US" sz="1100">
              <a:solidFill>
                <a:schemeClr val="bg1"/>
              </a:solidFill>
              <a:latin typeface="Aptos"/>
            </a:endParaRPr>
          </a:p>
          <a:p>
            <a:pPr>
              <a:lnSpc>
                <a:spcPct val="110000"/>
              </a:lnSpc>
              <a:buNone/>
            </a:pPr>
            <a:endParaRPr lang="en-US" sz="11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7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1200">
              <a:solidFill>
                <a:schemeClr val="bg1"/>
              </a:solidFill>
              <a:latin typeface="Aptos"/>
            </a:endParaRPr>
          </a:p>
          <a:p>
            <a:pPr marL="0" indent="0">
              <a:lnSpc>
                <a:spcPct val="110000"/>
              </a:lnSpc>
              <a:buNone/>
            </a:pPr>
            <a:endParaRPr lang="en-US" sz="70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</a:pPr>
            <a:endParaRPr lang="en-US" sz="700">
              <a:solidFill>
                <a:srgbClr val="000000"/>
              </a:solidFill>
            </a:endParaRPr>
          </a:p>
          <a:p>
            <a:pPr marL="0" indent="0">
              <a:lnSpc>
                <a:spcPct val="110000"/>
              </a:lnSpc>
              <a:buNone/>
            </a:pPr>
            <a:br>
              <a:rPr lang="en-US" sz="700"/>
            </a:br>
            <a:endParaRPr lang="en-US" sz="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br>
              <a:rPr lang="en-US" sz="700"/>
            </a:br>
            <a:endParaRPr lang="en-US" sz="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7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C4AEC-0AA4-0C42-0989-6A8FA7C11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25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F904DB4-22D2-4F22-B1B8-ADDDBB7FF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60C5463-4C1F-6EA2-5253-B3A2FE16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0"/>
            <a:ext cx="4076698" cy="6858000"/>
          </a:xfrm>
          <a:custGeom>
            <a:avLst/>
            <a:gdLst>
              <a:gd name="connsiteX0" fmla="*/ 4076698 w 4076698"/>
              <a:gd name="connsiteY0" fmla="*/ 6858000 h 6858000"/>
              <a:gd name="connsiteX1" fmla="*/ 677913 w 4076698"/>
              <a:gd name="connsiteY1" fmla="*/ 6858000 h 6858000"/>
              <a:gd name="connsiteX2" fmla="*/ 0 w 4076698"/>
              <a:gd name="connsiteY2" fmla="*/ 6180087 h 6858000"/>
              <a:gd name="connsiteX3" fmla="*/ 0 w 4076698"/>
              <a:gd name="connsiteY3" fmla="*/ 677913 h 6858000"/>
              <a:gd name="connsiteX4" fmla="*/ 677913 w 4076698"/>
              <a:gd name="connsiteY4" fmla="*/ 0 h 6858000"/>
              <a:gd name="connsiteX5" fmla="*/ 4076698 w 4076698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76698" h="6858000">
                <a:moveTo>
                  <a:pt x="4076698" y="6858000"/>
                </a:moveTo>
                <a:lnTo>
                  <a:pt x="677913" y="6858000"/>
                </a:lnTo>
                <a:cubicBezTo>
                  <a:pt x="303512" y="6858000"/>
                  <a:pt x="0" y="6554488"/>
                  <a:pt x="0" y="6180087"/>
                </a:cubicBezTo>
                <a:lnTo>
                  <a:pt x="0" y="677913"/>
                </a:lnTo>
                <a:cubicBezTo>
                  <a:pt x="0" y="303512"/>
                  <a:pt x="303512" y="0"/>
                  <a:pt x="677913" y="0"/>
                </a:cubicBezTo>
                <a:lnTo>
                  <a:pt x="4076698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B0AB2-F95C-C28A-993B-C8A183B57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057" y="753762"/>
            <a:ext cx="3229942" cy="5436609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bg1"/>
                </a:solidFill>
              </a:rPr>
              <a:t>UK POLICY AND LEGISLATIONS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141A9C-BB65-868C-7AA9-995A5CF202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996519-E62D-4F8C-AE1E-36928EC7D15C}" type="datetime1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10/15/2026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E5BCF3-F7D2-BB00-4AFA-4AF56DE50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1CEFD-E4A5-1781-9B4D-2D1532DBF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5269874-9023-0C12-8038-500F71E6E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9938931"/>
              </p:ext>
            </p:extLst>
          </p:nvPr>
        </p:nvGraphicFramePr>
        <p:xfrm>
          <a:off x="5015619" y="838201"/>
          <a:ext cx="6388331" cy="5191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98915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29A08-7859-5F6C-FE0B-FD9B11048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141" y="620202"/>
            <a:ext cx="10891276" cy="747336"/>
          </a:xfrm>
        </p:spPr>
        <p:txBody>
          <a:bodyPr>
            <a:normAutofit fontScale="90000"/>
          </a:bodyPr>
          <a:lstStyle/>
          <a:p>
            <a:r>
              <a:rPr lang="en-US" sz="3200"/>
              <a:t>NHS HEALTH CHECKS- RISK IDENTIFICATION TO PREVENTION CARE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20992DE-8009-510F-E659-78FE5062D7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0861220"/>
              </p:ext>
            </p:extLst>
          </p:nvPr>
        </p:nvGraphicFramePr>
        <p:xfrm>
          <a:off x="518408" y="1544638"/>
          <a:ext cx="11113910" cy="3080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D4A256-5416-ABBC-3A6E-263D29D0F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84C13-4160-56F1-C338-A47449EF9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239" y="5295872"/>
            <a:ext cx="11101380" cy="943680"/>
          </a:xfrm>
        </p:spPr>
        <p:txBody>
          <a:bodyPr/>
          <a:lstStyle/>
          <a:p>
            <a:pPr algn="l"/>
            <a:r>
              <a:rPr lang="en-US" sz="1400">
                <a:ea typeface="+mn-lt"/>
                <a:cs typeface="+mn-lt"/>
              </a:rPr>
              <a:t>The suggested care pathway is informed by NHS (2023), NICE (2017), and OHID (2021). Individual risk and the availability of local services determine follow-up arrangements.</a:t>
            </a:r>
            <a:endParaRPr lang="en-US"/>
          </a:p>
          <a:p>
            <a:pPr algn="l"/>
            <a:endParaRPr lang="en-US" sz="14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B6201B-517D-FE4C-A476-58F18567C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4365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F617B-7A17-AB9E-3BAC-C83AD88A2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620202"/>
            <a:ext cx="9956747" cy="620336"/>
          </a:xfrm>
        </p:spPr>
        <p:txBody>
          <a:bodyPr>
            <a:normAutofit fontScale="90000"/>
          </a:bodyPr>
          <a:lstStyle/>
          <a:p>
            <a:r>
              <a:rPr lang="en-US" sz="2800"/>
              <a:t>BIRMINGHAM CASE STUDY – EVIDENCE OF DIABETES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ACF9F-0D62-E836-5F16-4B4B98D83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12" y="1234337"/>
            <a:ext cx="9956747" cy="653718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Au-Yeung et al. (2024) analyzed NHS Health Check records collected in Birmingham from 2018 to 2023.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Methodology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study conducted an observational, cross-sectional analysis of 108,514 Health Check records, retaining 91,711 records after data cleaning.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study investigated associations among socioeconomic deprivation, ethnicity, and HbA1c levels.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Key Findings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Diabetes-range HbA1c was observed in </a:t>
            </a:r>
            <a:r>
              <a:rPr lang="en-US" b="1">
                <a:ea typeface="+mn-lt"/>
                <a:cs typeface="+mn-lt"/>
              </a:rPr>
              <a:t>3.7%</a:t>
            </a:r>
            <a:r>
              <a:rPr lang="en-US">
                <a:ea typeface="+mn-lt"/>
                <a:cs typeface="+mn-lt"/>
              </a:rPr>
              <a:t> of attendees from the most deprived 20% of areas, compared to </a:t>
            </a:r>
            <a:r>
              <a:rPr lang="en-US" b="1">
                <a:ea typeface="+mn-lt"/>
                <a:cs typeface="+mn-lt"/>
              </a:rPr>
              <a:t>1.4%</a:t>
            </a:r>
            <a:r>
              <a:rPr lang="en-US">
                <a:ea typeface="+mn-lt"/>
                <a:cs typeface="+mn-lt"/>
              </a:rPr>
              <a:t> in the less deprived 60%.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Asian attendees residing in the most deprived areas exhibited significantly higher adjusted odds of diabetes-range HbA1c compared to White attendees in the reference deprivation group.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The large sample size strengthens the analysis; however, limitations include</a:t>
            </a:r>
            <a:r>
              <a:rPr lang="en-US">
                <a:ea typeface="+mn-lt"/>
                <a:cs typeface="+mn-lt"/>
              </a:rPr>
              <a:t> missing ethnicity data, reliance on GP-area deprivation measures, and a cross-sectional study design. These factors prevent causal inference and do not demonstrate that NHS Health Checks reduce inequalities (Au-Yeung et al., 2024).</a:t>
            </a:r>
            <a:endParaRPr lang="en-US"/>
          </a:p>
          <a:p>
            <a:br>
              <a:rPr lang="en-US"/>
            </a:br>
            <a:endParaRPr lang="en-US"/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2401E-DC9D-669E-47A3-FD9E32FA2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65819-1F59-D9F2-F005-1D0094E98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8EBBF-D124-371F-A0CD-870194052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3847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6AD1C-3BEF-31C1-F83C-F14C7F0B1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620202"/>
            <a:ext cx="9956747" cy="930781"/>
          </a:xfrm>
        </p:spPr>
        <p:txBody>
          <a:bodyPr>
            <a:normAutofit/>
          </a:bodyPr>
          <a:lstStyle/>
          <a:p>
            <a:r>
              <a:rPr lang="en-US" sz="3200" b="0">
                <a:solidFill>
                  <a:schemeClr val="bg1"/>
                </a:solidFill>
                <a:highlight>
                  <a:srgbClr val="F5F5F5"/>
                </a:highlight>
              </a:rPr>
              <a:t>Assessment of NHS Health Check Effectiveness</a:t>
            </a:r>
            <a:endParaRPr lang="en-US" sz="32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12CAD-F125-CD0E-BEF3-EC0215594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982226"/>
            <a:ext cx="9956747" cy="419473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None/>
            </a:pPr>
            <a:r>
              <a:rPr lang="en-US" b="1">
                <a:ea typeface="+mn-lt"/>
                <a:cs typeface="+mn-lt"/>
              </a:rPr>
              <a:t>Evidence Supporting Effectiveness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Between 2012 and 2017, 52.6% of individuals attended the NHS Health Check (Patel et al., 2020).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Research demonstrates enhanced identification of diabetes and additional cardiovascular risk factors (Tanner et al., 2022).</a:t>
            </a:r>
            <a:endParaRPr lang="en-US"/>
          </a:p>
          <a:p>
            <a:pPr indent="0">
              <a:buNone/>
            </a:pPr>
            <a:r>
              <a:rPr lang="en-US" b="1">
                <a:ea typeface="+mn-lt"/>
                <a:cs typeface="+mn-lt"/>
              </a:rPr>
              <a:t>Evidence Highlighting Limitations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Uptake rates varied substantially across local authorities, with participation ranging from 25.1% to 84.7% (Patel et al., 2020).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Further research is necessary to evaluate the long-term health outcomes associated with the NHS Health Check (Tanner et al., 2022).</a:t>
            </a:r>
            <a:endParaRPr lang="en-US"/>
          </a:p>
          <a:p>
            <a:pPr indent="0">
              <a:buNone/>
            </a:pPr>
            <a:r>
              <a:rPr lang="en-US">
                <a:ea typeface="+mn-lt"/>
                <a:cs typeface="+mn-lt"/>
              </a:rPr>
              <a:t>Although</a:t>
            </a:r>
            <a:r>
              <a:rPr lang="en-US" b="1">
                <a:ea typeface="+mn-lt"/>
                <a:cs typeface="+mn-lt"/>
              </a:rPr>
              <a:t> i</a:t>
            </a:r>
            <a:r>
              <a:rPr lang="en-US">
                <a:ea typeface="+mn-lt"/>
                <a:cs typeface="+mn-lt"/>
              </a:rPr>
              <a:t>mproved disease detection is beneficial, it does not, by itself, provide evidence of reductions in Type 2 diabetes incidence or health inequalities.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5935B-F83D-663B-6BD5-6AD40FCD9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50AF7-E512-7C59-6476-1A1D60819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49EDD-FD8C-426D-10E4-D1198096AB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393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EF321-1E61-A593-3661-9F9B133D0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620202"/>
            <a:ext cx="9956747" cy="1100114"/>
          </a:xfrm>
        </p:spPr>
        <p:txBody>
          <a:bodyPr>
            <a:normAutofit/>
          </a:bodyPr>
          <a:lstStyle/>
          <a:p>
            <a:r>
              <a:rPr lang="en-US" sz="3200"/>
              <a:t>INTEGRATION OF HEALTH, WELLBEING AND SUSTAINABILITY IN PRACTICE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6D6B1B1-8EDB-390F-1754-9E85A7A211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4963" y="2306638"/>
          <a:ext cx="9956800" cy="3870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5C4F4-EDB3-2202-FCE6-351999E50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0A533-3282-C747-474B-D78E6FA1F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83A0C-670F-6A66-A7B7-14CE616C5A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209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2528C-FDE4-5D2C-D268-51FC4A594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620202"/>
            <a:ext cx="10464747" cy="1100114"/>
          </a:xfrm>
        </p:spPr>
        <p:txBody>
          <a:bodyPr>
            <a:normAutofit/>
          </a:bodyPr>
          <a:lstStyle/>
          <a:p>
            <a:r>
              <a:rPr lang="en-US" sz="3200"/>
              <a:t>RECOMMENDATIONS FOR BETTER DIABETES PREVENTION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534C15F-4D6F-0DF1-42B3-64A784ACD4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532368"/>
              </p:ext>
            </p:extLst>
          </p:nvPr>
        </p:nvGraphicFramePr>
        <p:xfrm>
          <a:off x="334963" y="2306638"/>
          <a:ext cx="9956800" cy="3870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2DC659-B961-B883-3EB1-02DE74869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EE0D0-8758-D175-90D9-FA7A57BCC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2450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17406-0694-8986-1F0C-7E7EAA797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281535"/>
            <a:ext cx="9956747" cy="1438780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8223E-FA0A-1842-9BDD-5152CB2D6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245" y="2222114"/>
            <a:ext cx="9956747" cy="387018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US"/>
              <a:t>Effective prevention of type 2 diabetes necessitates both clinical interventions and targeted efforts to address broader health inequalities.</a:t>
            </a:r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NHS Health Checks facilitate early identification of at-risk individuals; however, evidence on their impact on equitable long-term health outcomes remains limited.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Integrated, accessible, evidence-based preventive strategies are essential to ensure healthcare systems remain sustainable.</a:t>
            </a:r>
            <a:endParaRPr lang="en-US"/>
          </a:p>
          <a:p>
            <a:pPr indent="0">
              <a:buNone/>
            </a:pPr>
            <a:r>
              <a:rPr lang="en-US">
                <a:ea typeface="+mn-lt"/>
                <a:cs typeface="+mn-lt"/>
              </a:rPr>
              <a:t>The effectiveness of preventative healthcare should be evaluated not solely by the number of individuals assessed, but also by measurable improvements in health outcomes and reductions in health inequalities.</a:t>
            </a:r>
            <a:endParaRPr lang="en-US"/>
          </a:p>
          <a:p>
            <a:pPr>
              <a:buNone/>
            </a:pPr>
            <a:br>
              <a:rPr lang="en-US"/>
            </a:br>
            <a:endParaRPr lang="en-US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276EDA-B241-CEE5-DD8E-FC4BC4539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8AEBC-D841-FCCB-741F-2C95891E1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801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FCBA6-441E-676A-9BD9-DF461CDD8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733225"/>
          </a:xfrm>
        </p:spPr>
        <p:txBody>
          <a:bodyPr/>
          <a:lstStyle/>
          <a:p>
            <a:pPr algn="ctr"/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A2DE4-904A-C990-4A7E-2A75741873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99" y="1248447"/>
            <a:ext cx="11748857" cy="506962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1400" dirty="0">
                <a:latin typeface="Aptos"/>
                <a:ea typeface="Calibri"/>
                <a:cs typeface="Calibri"/>
              </a:rPr>
              <a:t>Au-Yeung, C.H., Ellis, D., </a:t>
            </a:r>
            <a:r>
              <a:rPr lang="en-US" sz="1400" dirty="0" err="1">
                <a:latin typeface="Aptos"/>
                <a:ea typeface="Calibri"/>
                <a:cs typeface="Calibri"/>
              </a:rPr>
              <a:t>Dallaway</a:t>
            </a:r>
            <a:r>
              <a:rPr lang="en-US" sz="1400" dirty="0">
                <a:latin typeface="Aptos"/>
                <a:ea typeface="Calibri"/>
                <a:cs typeface="Calibri"/>
              </a:rPr>
              <a:t>, A., Riley, J., Varney, J. and Howell-Jones, R. (2024). Socioeconomic and ethnic inequalities increase the risk of type 2 diabetes: An analysis of NHS health check attendees in Birmingham. </a:t>
            </a:r>
            <a:r>
              <a:rPr lang="en-US" sz="1400" i="1" dirty="0">
                <a:latin typeface="Aptos"/>
                <a:ea typeface="Calibri"/>
                <a:cs typeface="Calibri"/>
              </a:rPr>
              <a:t>Frontiers in Public Health</a:t>
            </a:r>
            <a:r>
              <a:rPr lang="en-US" sz="1400" dirty="0">
                <a:latin typeface="Aptos"/>
                <a:ea typeface="Calibri"/>
                <a:cs typeface="Calibri"/>
              </a:rPr>
              <a:t>, 12. doi:10.3389/fpubh.2024.1477418.</a:t>
            </a:r>
          </a:p>
          <a:p>
            <a:pPr marL="342900" indent="-342900">
              <a:buAutoNum type="arabicPeriod"/>
            </a:pPr>
            <a:r>
              <a:rPr lang="en-US" sz="1400">
                <a:latin typeface="Aptos"/>
                <a:ea typeface="Calibri"/>
                <a:cs typeface="Calibri"/>
              </a:rPr>
              <a:t>Background document to WHO -strategy paper for Europe. (n.d.). [online] Available at: </a:t>
            </a:r>
            <a:r>
              <a:rPr lang="en-US" sz="1400" dirty="0">
                <a:latin typeface="Aptos"/>
                <a:ea typeface="Calibri"/>
                <a:cs typeface="Calibri"/>
                <a:hlinkClick r:id="rId2"/>
              </a:rPr>
              <a:t>https://www.iffs.se/media/1326/20080109110739filmZ8UVQv2wQFShMRF6cuT.pdf</a:t>
            </a:r>
            <a:r>
              <a:rPr lang="en-US" sz="1400">
                <a:latin typeface="Aptos"/>
                <a:ea typeface="Calibri"/>
                <a:cs typeface="Calibri"/>
              </a:rPr>
              <a:t> [Accessed 15 Oct. 2026].</a:t>
            </a:r>
            <a:endParaRPr lang="en-US" sz="1400">
              <a:latin typeface="Aptos"/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ptos"/>
                <a:ea typeface="Calibri"/>
                <a:cs typeface="Calibri"/>
              </a:rPr>
              <a:t>Diabetes UK (2025). </a:t>
            </a:r>
            <a:r>
              <a:rPr lang="en-US" sz="1400" i="1">
                <a:latin typeface="Aptos"/>
                <a:ea typeface="Calibri"/>
                <a:cs typeface="Calibri"/>
              </a:rPr>
              <a:t>One in five adults now live with diabetes or prediabetes in the UK</a:t>
            </a:r>
            <a:r>
              <a:rPr lang="en-US" sz="1400">
                <a:latin typeface="Aptos"/>
                <a:ea typeface="Calibri"/>
                <a:cs typeface="Calibri"/>
              </a:rPr>
              <a:t>. [online] Diabetes UK. Available at: </a:t>
            </a:r>
            <a:r>
              <a:rPr lang="en-US" sz="1400" dirty="0">
                <a:latin typeface="Aptos"/>
                <a:ea typeface="Calibri"/>
                <a:cs typeface="Calibri"/>
                <a:hlinkClick r:id="rId3"/>
              </a:rPr>
              <a:t>https://www.diabetes.org.uk/about-us/news-and-views/one-five-adults-now-live-diabetes-or-prediabetes-uk</a:t>
            </a:r>
            <a:r>
              <a:rPr lang="en-US" sz="1400">
                <a:latin typeface="Aptos"/>
                <a:ea typeface="Calibri"/>
                <a:cs typeface="Calibri"/>
              </a:rPr>
              <a:t> [Accessed 15 Oct. 2026].</a:t>
            </a:r>
          </a:p>
          <a:p>
            <a:pPr marL="342900" indent="-342900">
              <a:buAutoNum type="arabicPeriod"/>
            </a:pPr>
            <a:r>
              <a:rPr lang="en-US">
                <a:latin typeface="Calibri"/>
                <a:ea typeface="Calibri"/>
                <a:cs typeface="Calibri"/>
              </a:rPr>
              <a:t>Digital.nhs.uk. (2026). [online] Available at: </a:t>
            </a:r>
            <a:r>
              <a:rPr lang="en-US" dirty="0">
                <a:latin typeface="Calibri"/>
                <a:ea typeface="Calibri"/>
                <a:cs typeface="Calibri"/>
                <a:hlinkClick r:id="rId4"/>
              </a:rPr>
              <a:t>https://digital.nhs.uk/data-and-information/publications/statistical/health-survey-for-england/2024/adults-health</a:t>
            </a:r>
            <a:r>
              <a:rPr lang="en-US">
                <a:latin typeface="Calibri"/>
                <a:ea typeface="Calibri"/>
                <a:cs typeface="Calibri"/>
              </a:rPr>
              <a:t> [Accessed 15 Oct. 2026].</a:t>
            </a:r>
            <a:endParaRPr lang="en-US" sz="1400" dirty="0">
              <a:latin typeface="Aptos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400" dirty="0">
                <a:latin typeface="Aptos"/>
                <a:ea typeface="Calibri"/>
                <a:cs typeface="Calibri"/>
              </a:rPr>
              <a:t>Engel, G.L. (1977). The need for a new medical model: A challenge for biomedicine. </a:t>
            </a:r>
            <a:r>
              <a:rPr lang="en-US" sz="1400" i="1" dirty="0">
                <a:latin typeface="Aptos"/>
                <a:ea typeface="Calibri"/>
                <a:cs typeface="Calibri"/>
              </a:rPr>
              <a:t>Science</a:t>
            </a:r>
            <a:r>
              <a:rPr lang="en-US" sz="1400" dirty="0">
                <a:latin typeface="Aptos"/>
                <a:ea typeface="Calibri"/>
                <a:cs typeface="Calibri"/>
              </a:rPr>
              <a:t>, [online] 196(4286), pp.129–136. </a:t>
            </a:r>
            <a:r>
              <a:rPr lang="en-US" sz="1400" dirty="0" err="1">
                <a:latin typeface="Aptos"/>
                <a:ea typeface="Calibri"/>
                <a:cs typeface="Calibri"/>
              </a:rPr>
              <a:t>doi:https</a:t>
            </a:r>
            <a:r>
              <a:rPr lang="en-US" sz="1400" dirty="0">
                <a:latin typeface="Aptos"/>
                <a:ea typeface="Calibri"/>
                <a:cs typeface="Calibri"/>
              </a:rPr>
              <a:t>://doi.org/10.1126/science.847460.</a:t>
            </a:r>
          </a:p>
          <a:p>
            <a:pPr marL="342900" indent="-342900">
              <a:buAutoNum type="arabicPeriod"/>
            </a:pPr>
            <a:r>
              <a:rPr lang="en-US" sz="1700">
                <a:latin typeface="Calibri"/>
                <a:ea typeface="Calibri"/>
                <a:cs typeface="Calibri"/>
              </a:rPr>
              <a:t>England, N. (2025). </a:t>
            </a:r>
            <a:r>
              <a:rPr lang="en-US" sz="1700" i="1">
                <a:latin typeface="Calibri"/>
                <a:ea typeface="Calibri"/>
                <a:cs typeface="Calibri"/>
              </a:rPr>
              <a:t>NHS England » NHS diabetes prevention scheme helps one million people</a:t>
            </a:r>
            <a:r>
              <a:rPr lang="en-US" sz="1700">
                <a:latin typeface="Calibri"/>
                <a:ea typeface="Calibri"/>
                <a:cs typeface="Calibri"/>
              </a:rPr>
              <a:t>. [online] England.nhs.uk. Available at: </a:t>
            </a:r>
            <a:r>
              <a:rPr lang="en-US" sz="1700" dirty="0">
                <a:latin typeface="Calibri"/>
                <a:ea typeface="Calibri"/>
                <a:cs typeface="Calibri"/>
                <a:hlinkClick r:id="rId5"/>
              </a:rPr>
              <a:t>https://www.england.nhs.uk/2025/12/nhs-diabetes-prevention-scheme-helps-one-million-people/</a:t>
            </a:r>
            <a:r>
              <a:rPr lang="en-US" sz="1700">
                <a:latin typeface="Calibri"/>
                <a:ea typeface="Calibri"/>
                <a:cs typeface="Calibri"/>
              </a:rPr>
              <a:t> [Accessed 15 Oct. 2026].</a:t>
            </a:r>
            <a:endParaRPr lang="en-US" sz="1400" dirty="0">
              <a:latin typeface="Aptos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ptos"/>
                <a:ea typeface="Calibri"/>
                <a:cs typeface="Calibri"/>
              </a:rPr>
              <a:t>Ethnicity, deprivation and diabetes inequality position statement: June 2022 key points • • • •. (no date.). [online] Available at: </a:t>
            </a:r>
            <a:r>
              <a:rPr lang="en-US" sz="1400" dirty="0">
                <a:latin typeface="Aptos"/>
                <a:ea typeface="Calibri"/>
                <a:cs typeface="Calibri"/>
                <a:hlinkClick r:id="rId6"/>
              </a:rPr>
              <a:t>https://www.diabetes.org.uk/sites/default/files/2022-06/Inequalities%20position%20statement%20-%20Final%20June.pdf</a:t>
            </a:r>
            <a:r>
              <a:rPr lang="en-US" sz="1400">
                <a:latin typeface="Aptos"/>
                <a:ea typeface="Calibri"/>
                <a:cs typeface="Calibri"/>
              </a:rPr>
              <a:t> [Accessed 13 Oct. 2026].</a:t>
            </a:r>
            <a:endParaRPr lang="en-US" sz="1400">
              <a:latin typeface="Aptos"/>
            </a:endParaRPr>
          </a:p>
          <a:p>
            <a:pPr marL="342900" indent="-342900">
              <a:buAutoNum type="arabicPeriod"/>
            </a:pPr>
            <a:r>
              <a:rPr lang="en-US" sz="1400">
                <a:latin typeface="Aptos"/>
                <a:ea typeface="Calibri"/>
                <a:cs typeface="Calibri"/>
              </a:rPr>
              <a:t>Marmot, M., Allen, J., Boyce, T., Goldblatt, P. and Morrison, J. (2020). </a:t>
            </a:r>
            <a:r>
              <a:rPr lang="en-US" sz="1400" i="1">
                <a:latin typeface="Aptos"/>
                <a:ea typeface="Calibri"/>
                <a:cs typeface="Calibri"/>
              </a:rPr>
              <a:t>Health equity in England: The marmot review 10 years on</a:t>
            </a:r>
            <a:r>
              <a:rPr lang="en-US" sz="1400">
                <a:latin typeface="Aptos"/>
                <a:ea typeface="Calibri"/>
                <a:cs typeface="Calibri"/>
              </a:rPr>
              <a:t>. [online] The Health Foundation. Available at: </a:t>
            </a:r>
            <a:r>
              <a:rPr lang="en-US" sz="1400" dirty="0">
                <a:latin typeface="Aptos"/>
                <a:ea typeface="Calibri"/>
                <a:cs typeface="Calibri"/>
                <a:hlinkClick r:id="rId7"/>
              </a:rPr>
              <a:t>https://www.health.org.uk/reports-and-analysis/reports/health-equity-in-england-the-marmot-review-10-years-on-0</a:t>
            </a:r>
            <a:r>
              <a:rPr lang="en-US" sz="1400" dirty="0">
                <a:latin typeface="Aptos"/>
                <a:ea typeface="Calibri"/>
                <a:cs typeface="Calibri"/>
              </a:rPr>
              <a:t> </a:t>
            </a:r>
            <a:r>
              <a:rPr lang="en-US" sz="1400">
                <a:latin typeface="Aptos"/>
                <a:ea typeface="Calibri"/>
                <a:cs typeface="Calibri"/>
              </a:rPr>
              <a:t>[Accessed 15 Oct. 2026].</a:t>
            </a:r>
          </a:p>
          <a:p>
            <a:pPr marL="342900" indent="-342900">
              <a:buAutoNum type="arabicPeriod"/>
            </a:pPr>
            <a:endParaRPr lang="en-US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67AE5-4D51-30D8-346B-A60697FEF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5A6D1E-FC3A-08BA-80D5-DD6A18251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7F19F-5F91-DE56-99F8-2A69625C0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3288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4CDA3-4A16-A409-609E-B428F038A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09" y="620202"/>
            <a:ext cx="9956747" cy="874336"/>
          </a:xfrm>
        </p:spPr>
        <p:txBody>
          <a:bodyPr/>
          <a:lstStyle/>
          <a:p>
            <a:pPr algn="ctr"/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FC747-98F9-24F0-21DB-16276AE84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467" y="1714114"/>
            <a:ext cx="9956747" cy="45192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latin typeface="Aptos"/>
                <a:ea typeface="Calibri"/>
                <a:cs typeface="Calibri"/>
              </a:rPr>
              <a:t>Marmot, M., Allen, J., Boyce, T., Goldblatt, P. and Morrison, J. (2020). </a:t>
            </a:r>
            <a:r>
              <a:rPr lang="en-US" sz="1400" i="1">
                <a:latin typeface="Aptos"/>
                <a:ea typeface="Calibri"/>
                <a:cs typeface="Calibri"/>
              </a:rPr>
              <a:t>Health equity in England: The marmot review 10 years on</a:t>
            </a:r>
            <a:r>
              <a:rPr lang="en-US" sz="1400">
                <a:latin typeface="Aptos"/>
                <a:ea typeface="Calibri"/>
                <a:cs typeface="Calibri"/>
              </a:rPr>
              <a:t>. [online] The Health Foundation. Available at: </a:t>
            </a:r>
            <a:r>
              <a:rPr lang="en-US" sz="1400" dirty="0">
                <a:latin typeface="Aptos"/>
                <a:ea typeface="Calibri"/>
                <a:cs typeface="Calibri"/>
                <a:hlinkClick r:id="rId2"/>
              </a:rPr>
              <a:t>https://www.health.org.uk/reports-and-analysis/reports/health-equity-in-england-the-marmot-review-10-years-on-0</a:t>
            </a:r>
            <a:r>
              <a:rPr lang="en-US" sz="1400">
                <a:latin typeface="Aptos"/>
                <a:ea typeface="Calibri"/>
                <a:cs typeface="Calibri"/>
              </a:rPr>
              <a:t> [Accessed 15 Oct. 2026].</a:t>
            </a:r>
            <a:endParaRPr lang="en-US">
              <a:latin typeface="Neue Haas Grotesk Text Pro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National Institute for Health and Care Excellence (2017). </a:t>
            </a:r>
            <a:r>
              <a:rPr lang="en-US" i="1">
                <a:latin typeface="Calibri"/>
                <a:ea typeface="Calibri"/>
                <a:cs typeface="Calibri"/>
              </a:rPr>
              <a:t>Overview | type 2 diabetes: Prevention in people at high risk | guidance | NICE</a:t>
            </a:r>
            <a:r>
              <a:rPr lang="en-US">
                <a:latin typeface="Calibri"/>
                <a:ea typeface="Calibri"/>
                <a:cs typeface="Calibri"/>
              </a:rPr>
              <a:t>. [online] Nice.org.uk. Available at: </a:t>
            </a:r>
            <a:r>
              <a:rPr lang="en-US" dirty="0">
                <a:latin typeface="Calibri"/>
                <a:ea typeface="Calibri"/>
                <a:cs typeface="Calibri"/>
                <a:hlinkClick r:id="rId3"/>
              </a:rPr>
              <a:t>https://www.nice.org.uk/guidance/ph38</a:t>
            </a:r>
            <a:r>
              <a:rPr lang="en-US">
                <a:latin typeface="Calibri"/>
                <a:ea typeface="Calibri"/>
                <a:cs typeface="Calibri"/>
              </a:rPr>
              <a:t> [Accessed 15 Oct. 2026].</a:t>
            </a:r>
            <a:endParaRPr lang="en-US" sz="1400" dirty="0">
              <a:latin typeface="Aptos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NHS (2023). </a:t>
            </a:r>
            <a:r>
              <a:rPr lang="en-US" i="1">
                <a:latin typeface="Calibri"/>
                <a:ea typeface="Calibri"/>
                <a:cs typeface="Calibri"/>
              </a:rPr>
              <a:t>NHS health check</a:t>
            </a:r>
            <a:r>
              <a:rPr lang="en-US">
                <a:latin typeface="Calibri"/>
                <a:ea typeface="Calibri"/>
                <a:cs typeface="Calibri"/>
              </a:rPr>
              <a:t>. [online] nhs.uk. Available at: </a:t>
            </a:r>
            <a:r>
              <a:rPr lang="en-US" dirty="0">
                <a:latin typeface="Calibri"/>
                <a:ea typeface="Calibri"/>
                <a:cs typeface="Calibri"/>
                <a:hlinkClick r:id="rId4"/>
              </a:rPr>
              <a:t>https://www.nhs.uk/tests-and-treatments/nhs-health-check/</a:t>
            </a:r>
            <a:r>
              <a:rPr lang="en-US">
                <a:latin typeface="Calibri"/>
                <a:ea typeface="Calibri"/>
                <a:cs typeface="Calibri"/>
              </a:rPr>
              <a:t> [Accessed 15 Oct. 2026].</a:t>
            </a:r>
            <a:endParaRPr lang="en-US" dirty="0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NICE (2011). </a:t>
            </a:r>
            <a:r>
              <a:rPr lang="en-US" i="1">
                <a:latin typeface="Calibri"/>
                <a:ea typeface="Calibri"/>
                <a:cs typeface="Calibri"/>
              </a:rPr>
              <a:t>Overview | type 2 diabetes prevention: Population and community-level interventions | guidance | NICE</a:t>
            </a:r>
            <a:r>
              <a:rPr lang="en-US">
                <a:latin typeface="Calibri"/>
                <a:ea typeface="Calibri"/>
                <a:cs typeface="Calibri"/>
              </a:rPr>
              <a:t>. [online] </a:t>
            </a:r>
            <a:r>
              <a:rPr lang="en-US" dirty="0">
                <a:latin typeface="Calibri"/>
                <a:ea typeface="Calibri"/>
                <a:cs typeface="Calibri"/>
                <a:hlinkClick r:id="rId5"/>
              </a:rPr>
              <a:t>www.nice.org.uk</a:t>
            </a:r>
            <a:r>
              <a:rPr lang="en-US">
                <a:latin typeface="Calibri"/>
                <a:ea typeface="Calibri"/>
                <a:cs typeface="Calibri"/>
              </a:rPr>
              <a:t>. Available at: </a:t>
            </a:r>
            <a:r>
              <a:rPr lang="en-US" dirty="0">
                <a:latin typeface="Calibri"/>
                <a:ea typeface="Calibri"/>
                <a:cs typeface="Calibri"/>
                <a:hlinkClick r:id="rId6"/>
              </a:rPr>
              <a:t>https://www.nice.org.uk/guidance/ph35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[Accessed 15 Oct. 2026].</a:t>
            </a:r>
            <a:endParaRPr lang="en-US"/>
          </a:p>
          <a:p>
            <a:pPr marL="0" indent="0"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marL="285750" indent="-285750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ADF05-BED3-6899-DF30-264D0D284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0A33B-2746-EDDB-0DC0-361B9C4D0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05273D-F4EA-3E9E-F2A0-631215C0C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932061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Custom 8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602636BD-A055-489B-83EC-AD971B7E5F9C}" vid="{CD33A9BC-C4B5-4F36-8A14-490DC4E38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DylanVTI</vt:lpstr>
      <vt:lpstr>Health Inequalities in Type 2 Diabetes Screening and Early Diagnosis in England  Student Name : Muhammad Alijan  Student Number: 2325362 Lecturer's Name: Parese Ahmed Module name &amp; code: Health, Wellbeing and Sustainability Development BMHP6030 Assignment Tiltle: Component 1 Presentation</vt:lpstr>
      <vt:lpstr>INTRODUCTION TYPE 2 DIABETES – PUBLIC HEALTH &amp; HEALTH INEQUALITIES CHALLENGES </vt:lpstr>
      <vt:lpstr>KEY CONCEPTS – HEALTH, WELLBEING AND SUSTAINABLE DEVELOPMENT</vt:lpstr>
      <vt:lpstr>WHY ARE SOME POPULATION GROUPS ARE GREATER RISK?</vt:lpstr>
      <vt:lpstr>APPLYING THE SOCIAL DETERMINANTS OF HEALTH MODEL TO DIABETES PREVENTION</vt:lpstr>
      <vt:lpstr>PowerPoint Presentation</vt:lpstr>
      <vt:lpstr>FROM THEORY TO PRACTICE: IMPROVING ACCESS TO DIABETES PREVENTION </vt:lpstr>
      <vt:lpstr>The Role of Sustainable Development Goals in Diabetes Prevention</vt:lpstr>
      <vt:lpstr>UK POLICY AND LEGISLATIONS</vt:lpstr>
      <vt:lpstr>NHS HEALTH CHECKS- RISK IDENTIFICATION TO PREVENTION CARE</vt:lpstr>
      <vt:lpstr>BIRMINGHAM CASE STUDY – EVIDENCE OF DIABETES INEQUALITIES</vt:lpstr>
      <vt:lpstr>Assessment of NHS Health Check Effectiveness</vt:lpstr>
      <vt:lpstr>INTEGRATION OF HEALTH, WELLBEING AND SUSTAINABILITY IN PRACTICE</vt:lpstr>
      <vt:lpstr>RECOMMENDATIONS FOR BETTER DIABETES PREVENTION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45</cp:revision>
  <dcterms:created xsi:type="dcterms:W3CDTF">2026-10-14T11:33:39Z</dcterms:created>
  <dcterms:modified xsi:type="dcterms:W3CDTF">2026-10-15T10:38:40Z</dcterms:modified>
</cp:coreProperties>
</file>