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4"/>
  </p:sldMasterIdLst>
  <p:notesMasterIdLst>
    <p:notesMasterId r:id="rId11"/>
  </p:notesMasterIdLst>
  <p:sldIdLst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727E82-5145-DC4E-9800-C9295798F0FF}" v="19" dt="2021-10-06T15:23:08.634"/>
    <p1510:client id="{0C9630C6-E5CC-BA35-CED6-238C28CC40F8}" v="72" dt="2021-10-06T14:07:00.065"/>
    <p1510:client id="{A3A9AA47-8F48-4440-80A3-1FB8BE75A54E}" v="269" dt="2021-10-06T14:27:42.8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4.xml" Id="rId8" /><Relationship Type="http://schemas.openxmlformats.org/officeDocument/2006/relationships/viewProps" Target="viewProps.xml" Id="rId13" /><Relationship Type="http://schemas.openxmlformats.org/officeDocument/2006/relationships/customXml" Target="../customXml/item3.xml" Id="rId3" /><Relationship Type="http://schemas.openxmlformats.org/officeDocument/2006/relationships/slide" Target="slides/slide3.xml" Id="rId7" /><Relationship Type="http://schemas.openxmlformats.org/officeDocument/2006/relationships/presProps" Target="presProps.xml" Id="rId12" /><Relationship Type="http://schemas.microsoft.com/office/2015/10/relationships/revisionInfo" Target="revisionInfo.xml" Id="rId17" /><Relationship Type="http://schemas.openxmlformats.org/officeDocument/2006/relationships/customXml" Target="../customXml/item2.xml" Id="rId2" /><Relationship Type="http://schemas.openxmlformats.org/officeDocument/2006/relationships/customXml" Target="../customXml/item1.xml" Id="rId1" /><Relationship Type="http://schemas.openxmlformats.org/officeDocument/2006/relationships/slide" Target="slides/slide2.xml" Id="rId6" /><Relationship Type="http://schemas.openxmlformats.org/officeDocument/2006/relationships/notesMaster" Target="notesMasters/notesMaster1.xml" Id="rId11" /><Relationship Type="http://schemas.openxmlformats.org/officeDocument/2006/relationships/slide" Target="slides/slide1.xml" Id="rId5" /><Relationship Type="http://schemas.openxmlformats.org/officeDocument/2006/relationships/tableStyles" Target="tableStyles.xml" Id="rId15" /><Relationship Type="http://schemas.openxmlformats.org/officeDocument/2006/relationships/slide" Target="slides/slide6.xml" Id="rId10" /><Relationship Type="http://schemas.openxmlformats.org/officeDocument/2006/relationships/slideMaster" Target="slideMasters/slideMaster1.xml" Id="rId4" /><Relationship Type="http://schemas.openxmlformats.org/officeDocument/2006/relationships/slide" Target="slides/slide5.xml" Id="rId9" /><Relationship Type="http://schemas.openxmlformats.org/officeDocument/2006/relationships/theme" Target="theme/theme1.xml" Id="rId14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898612-6F10-424D-92B2-4A227E9B6AD7}" type="datetimeFigureOut">
              <a:rPr lang="en-GB"/>
              <a:t>06/10/2021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4EBFA6-EF58-4049-AB7A-CD20FFF71D60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496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Tabitha Downes: According to Ted from the video there is something in our brain called 'the redundancy effect' which means too much information on a PowerPoint slide can cause us too easily not get a full understanding on what's being presented.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4EBFA6-EF58-4049-AB7A-CD20FFF71D60}" type="slidenum">
              <a:rPr lang="en-GB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678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Tabitha Downes: Six objects are much better for seeing rather than using seven or eight, according to Ted using seven or more objects can cause learners and lecturers to use 500% more energy and cognitive resources to understand whats in your powerpoint which results to death by PowerPoint. Less is more focus and more is less focus.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4EBFA6-EF58-4049-AB7A-CD20FFF71D60}" type="slidenum">
              <a:rPr lang="en-GB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328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Dominic: Applying contrast focuses on what your talking about in your presentation.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4EBFA6-EF58-4049-AB7A-CD20FFF71D6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1558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Dwain Morgan: Dark backgrounds is better for focus and is important for visual aid.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4EBFA6-EF58-4049-AB7A-CD20FFF71D6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91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err="1"/>
              <a:t>Illoni</a:t>
            </a:r>
            <a:r>
              <a:rPr lang="en-GB"/>
              <a:t>: Referring to Ted 70% of time goes into the headline, when actually it isn’t the most important part, the most important part is the PowerPoint as 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4EBFA6-EF58-4049-AB7A-CD20FFF71D6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330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170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698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977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323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655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517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69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77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44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573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106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81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309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7025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361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8538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29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Six</a:t>
            </a:r>
          </a:p>
          <a:p>
            <a:pPr lvl="6"/>
            <a:r>
              <a:rPr lang="en-US"/>
              <a:t>Seven</a:t>
            </a:r>
          </a:p>
          <a:p>
            <a:pPr lvl="7"/>
            <a:r>
              <a:rPr lang="en-US"/>
              <a:t>Eight</a:t>
            </a:r>
          </a:p>
          <a:p>
            <a:pPr lvl="8"/>
            <a:r>
              <a:rPr lang="en-US"/>
              <a:t>nine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6373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  <p:sldLayoutId id="214748372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51532-A15A-447C-B280-13A3F4C25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Death by PowerPoint</a:t>
            </a:r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025D1-DD48-41C2-AAF7-F3286442F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936" y="2926772"/>
            <a:ext cx="9905998" cy="3124201"/>
          </a:xfrm>
        </p:spPr>
        <p:txBody>
          <a:bodyPr/>
          <a:lstStyle/>
          <a:p>
            <a:pPr marL="0" indent="0">
              <a:buNone/>
            </a:pPr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Tabitha junior downes:2008823</a:t>
            </a:r>
          </a:p>
          <a:p>
            <a:pPr marL="0" indent="0">
              <a:buNone/>
            </a:pPr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Imani Snape:2007797</a:t>
            </a:r>
          </a:p>
          <a:p>
            <a:pPr marL="0" indent="0">
              <a:buNone/>
            </a:pPr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Dominic Christopher:2028674</a:t>
            </a:r>
          </a:p>
          <a:p>
            <a:pPr marL="0" indent="0">
              <a:buNone/>
            </a:pPr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Dwain morgan:20292391</a:t>
            </a:r>
          </a:p>
          <a:p>
            <a:pPr marL="0" indent="0">
              <a:buNone/>
            </a:pPr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BA19472E-F72A-4B27-BF27-0270C47420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4816" y="-2875"/>
            <a:ext cx="4942934" cy="684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855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6DB45-AF17-4EA3-8DAA-04539A658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2" y="609600"/>
            <a:ext cx="11013053" cy="1905000"/>
          </a:xfrm>
        </p:spPr>
        <p:txBody>
          <a:bodyPr>
            <a:normAutofit/>
          </a:bodyPr>
          <a:lstStyle/>
          <a:p>
            <a:r>
              <a:rPr lang="en-GB" sz="180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"/>
                <a:cs typeface="Arial"/>
              </a:rPr>
              <a:t>No big sentences</a:t>
            </a:r>
            <a:endParaRPr lang="en-GB" sz="1800"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E8D0B-BE1C-4C58-A10D-5F93F24493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2" y="2652622"/>
            <a:ext cx="11084940" cy="4130615"/>
          </a:xfrm>
        </p:spPr>
        <p:txBody>
          <a:bodyPr/>
          <a:lstStyle/>
          <a:p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redundancy effect</a:t>
            </a:r>
            <a:endParaRPr lang="en-US" sz="320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Easily get distracted</a:t>
            </a:r>
          </a:p>
          <a:p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Too much information</a:t>
            </a:r>
          </a:p>
          <a:p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4B5853AA-6C20-4B54-8772-86A606F8E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0249" y="2643096"/>
            <a:ext cx="6193765" cy="4217237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C7A48521-E385-42B4-B6E1-875B8E13F3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2764" y="5751"/>
            <a:ext cx="2204357" cy="250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230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7C6B7-459C-49FD-9658-4E13EAE26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44" y="609600"/>
            <a:ext cx="10941167" cy="1905000"/>
          </a:xfrm>
        </p:spPr>
        <p:txBody>
          <a:bodyPr>
            <a:normAutofit/>
          </a:bodyPr>
          <a:lstStyle/>
          <a:p>
            <a:r>
              <a:rPr lang="en-GB" sz="180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"/>
                <a:cs typeface="Arial"/>
              </a:rPr>
              <a:t>Six Objects</a:t>
            </a:r>
            <a:endParaRPr lang="en-GB" sz="1800"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19518-7C81-434E-A21F-207BD509DF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2" y="2048773"/>
            <a:ext cx="12091356" cy="3871823"/>
          </a:xfrm>
        </p:spPr>
        <p:txBody>
          <a:bodyPr>
            <a:normAutofit/>
          </a:bodyPr>
          <a:lstStyle/>
          <a:p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Text labels</a:t>
            </a:r>
            <a:endParaRPr lang="en-US" sz="320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"/>
              <a:cs typeface="Arial"/>
            </a:endParaRPr>
          </a:p>
          <a:p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Graphs</a:t>
            </a:r>
          </a:p>
          <a:p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Charts</a:t>
            </a:r>
          </a:p>
          <a:p>
            <a:pPr marL="0" indent="0">
              <a:buNone/>
            </a:pPr>
            <a:endParaRPr lang="en-GB" sz="280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3B0DF5D-5392-4108-934F-E9514901D6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7645" y="256816"/>
            <a:ext cx="6452558" cy="6230067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82D64982-C20E-4EB0-B4CC-B5969CF4D1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8" y="4764656"/>
            <a:ext cx="2204357" cy="207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660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1EAF5-CE3B-4584-AC04-9F593D3EC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40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"/>
                <a:cs typeface="Arial"/>
              </a:rPr>
              <a:t>Contrast</a:t>
            </a:r>
            <a:endParaRPr lang="en-GB" sz="1400"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9A7DA9-8310-415B-B1BF-E5A6246761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Controls focus</a:t>
            </a:r>
          </a:p>
          <a:p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Creative hope</a:t>
            </a:r>
          </a:p>
          <a:p>
            <a:r>
              <a:rPr lang="en-GB" sz="3200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Adaptive drive</a:t>
            </a:r>
          </a:p>
        </p:txBody>
      </p:sp>
      <p:pic>
        <p:nvPicPr>
          <p:cNvPr id="4" name="Picture 4" descr="Icon&#10;&#10;Description automatically generated">
            <a:extLst>
              <a:ext uri="{FF2B5EF4-FFF2-40B4-BE49-F238E27FC236}">
                <a16:creationId xmlns:a16="http://schemas.microsoft.com/office/drawing/2014/main" id="{94D54951-9564-4D64-B279-DA24BB3C7F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3695" y="798297"/>
            <a:ext cx="3161370" cy="2750270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E0EAB54-586A-8645-95A0-FB665F3A49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5851" y="4057650"/>
            <a:ext cx="210312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732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C926F-5744-49B6-A6E5-9FC4AB13E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552450"/>
            <a:ext cx="9905998" cy="1905000"/>
          </a:xfrm>
        </p:spPr>
        <p:txBody>
          <a:bodyPr>
            <a:normAutofit/>
          </a:bodyPr>
          <a:lstStyle/>
          <a:p>
            <a:r>
              <a:rPr lang="en-GB" sz="180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"/>
                <a:cs typeface="Arial"/>
              </a:rPr>
              <a:t>Dark background</a:t>
            </a:r>
            <a:endParaRPr lang="en-GB" sz="1800"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56249-C94F-4C3B-B5BC-0CC59694F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666999"/>
            <a:ext cx="8993187" cy="3124201"/>
          </a:xfrm>
        </p:spPr>
        <p:txBody>
          <a:bodyPr>
            <a:normAutofit/>
          </a:bodyPr>
          <a:lstStyle/>
          <a:p>
            <a:r>
              <a:rPr lang="en-GB" sz="3200">
                <a:latin typeface="Arial" panose="020B0604020202020204" pitchFamily="34" charset="0"/>
                <a:cs typeface="Arial" panose="020B0604020202020204" pitchFamily="34" charset="0"/>
              </a:rPr>
              <a:t>Having a dark background is the most important part of the presentation</a:t>
            </a:r>
          </a:p>
          <a:p>
            <a:r>
              <a:rPr lang="en-GB" sz="3200">
                <a:latin typeface="Arial" panose="020B0604020202020204" pitchFamily="34" charset="0"/>
                <a:cs typeface="Arial" panose="020B0604020202020204" pitchFamily="34" charset="0"/>
              </a:rPr>
              <a:t>Your eyes are relaxed </a:t>
            </a:r>
          </a:p>
          <a:p>
            <a:r>
              <a:rPr lang="en-GB" sz="3200">
                <a:latin typeface="Arial" panose="020B0604020202020204" pitchFamily="34" charset="0"/>
                <a:cs typeface="Arial" panose="020B0604020202020204" pitchFamily="34" charset="0"/>
              </a:rPr>
              <a:t>Your more focused</a:t>
            </a:r>
          </a:p>
          <a:p>
            <a:r>
              <a:rPr lang="en-GB" sz="3200">
                <a:latin typeface="Arial" panose="020B0604020202020204" pitchFamily="34" charset="0"/>
                <a:cs typeface="Arial" panose="020B0604020202020204" pitchFamily="34" charset="0"/>
              </a:rPr>
              <a:t>Words, numbers etc; stand out more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E67472-5BA9-46BD-B5A5-81DB771091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050" y="134875"/>
            <a:ext cx="7142391" cy="2532124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667DBEE7-3E4A-9243-9E14-960EAC6C7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61707" y="2666999"/>
            <a:ext cx="2471732" cy="392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325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D4BB4-31A9-4B35-ABBB-26D1897A4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192" y="609600"/>
            <a:ext cx="3643674" cy="1905000"/>
          </a:xfrm>
        </p:spPr>
        <p:txBody>
          <a:bodyPr>
            <a:normAutofit/>
          </a:bodyPr>
          <a:lstStyle/>
          <a:p>
            <a:r>
              <a:rPr lang="en-GB" sz="180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"/>
                <a:cs typeface="Arial"/>
              </a:rPr>
              <a:t>Size</a:t>
            </a:r>
            <a:endParaRPr lang="en-GB" sz="1800">
              <a:latin typeface="Arial"/>
              <a:cs typeface="Arial"/>
            </a:endParaRPr>
          </a:p>
        </p:txBody>
      </p:sp>
      <p:sp>
        <p:nvSpPr>
          <p:cNvPr id="37" name="Content Placeholder 36">
            <a:extLst>
              <a:ext uri="{FF2B5EF4-FFF2-40B4-BE49-F238E27FC236}">
                <a16:creationId xmlns:a16="http://schemas.microsoft.com/office/drawing/2014/main" id="{7B4FBEEB-18CA-4C25-978C-FD8FBB8E14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90750"/>
            <a:ext cx="5274186" cy="4667250"/>
          </a:xfrm>
        </p:spPr>
        <p:txBody>
          <a:bodyPr>
            <a:normAutofit/>
          </a:bodyPr>
          <a:lstStyle/>
          <a:p>
            <a:r>
              <a:rPr lang="en-GB" sz="3200">
                <a:latin typeface="Arial" panose="020B0604020202020204" pitchFamily="34" charset="0"/>
                <a:cs typeface="Arial" panose="020B0604020202020204" pitchFamily="34" charset="0"/>
              </a:rPr>
              <a:t>The texted info should be minimum.</a:t>
            </a:r>
          </a:p>
          <a:p>
            <a:r>
              <a:rPr lang="en-GB" sz="3200">
                <a:latin typeface="Arial" panose="020B0604020202020204" pitchFamily="34" charset="0"/>
                <a:cs typeface="Arial" panose="020B0604020202020204" pitchFamily="34" charset="0"/>
              </a:rPr>
              <a:t>The focus should be attracted to image.</a:t>
            </a:r>
          </a:p>
          <a:p>
            <a:r>
              <a:rPr lang="en-GB" sz="3200">
                <a:latin typeface="Arial" panose="020B0604020202020204" pitchFamily="34" charset="0"/>
                <a:cs typeface="Arial" panose="020B0604020202020204" pitchFamily="34" charset="0"/>
              </a:rPr>
              <a:t>The image should dominate the  presentation </a:t>
            </a:r>
          </a:p>
        </p:txBody>
      </p:sp>
      <p:pic>
        <p:nvPicPr>
          <p:cNvPr id="39" name="Picture 38" descr="One in a crowd">
            <a:extLst>
              <a:ext uri="{FF2B5EF4-FFF2-40B4-BE49-F238E27FC236}">
                <a16:creationId xmlns:a16="http://schemas.microsoft.com/office/drawing/2014/main" id="{6704715E-953D-4ED9-8CC9-3902DC4537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49" r="-3" b="-3"/>
          <a:stretch/>
        </p:blipFill>
        <p:spPr>
          <a:xfrm>
            <a:off x="5917378" y="2629210"/>
            <a:ext cx="4820323" cy="403221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1A9A20FF-6107-D34B-B78B-C46BB170F2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800" y="142719"/>
            <a:ext cx="3044412" cy="237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3182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A9E023"/>
      </a:accent1>
      <a:accent2>
        <a:srgbClr val="1FCDB6"/>
      </a:accent2>
      <a:accent3>
        <a:srgbClr val="5F99C9"/>
      </a:accent3>
      <a:accent4>
        <a:srgbClr val="AE65D1"/>
      </a:accent4>
      <a:accent5>
        <a:srgbClr val="D06423"/>
      </a:accent5>
      <a:accent6>
        <a:srgbClr val="DCAB11"/>
      </a:accent6>
      <a:hlink>
        <a:srgbClr val="ADE133"/>
      </a:hlink>
      <a:folHlink>
        <a:srgbClr val="C2EA66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1FEE2289-88FB-467C-9C9A-54F3C85768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33FA223336B44AB78A5EBBE6527CC3" ma:contentTypeVersion="11" ma:contentTypeDescription="Create a new document." ma:contentTypeScope="" ma:versionID="752bdce6f3f442a051136a83ce3aaa06">
  <xsd:schema xmlns:xsd="http://www.w3.org/2001/XMLSchema" xmlns:xs="http://www.w3.org/2001/XMLSchema" xmlns:p="http://schemas.microsoft.com/office/2006/metadata/properties" xmlns:ns3="7b23fa32-4003-4364-bee1-595462966394" xmlns:ns4="f54e4810-f1f5-4bce-aa8e-e4722dc561be" targetNamespace="http://schemas.microsoft.com/office/2006/metadata/properties" ma:root="true" ma:fieldsID="fcc07cbec99693cbc28b6987410f4c78" ns3:_="" ns4:_="">
    <xsd:import namespace="7b23fa32-4003-4364-bee1-595462966394"/>
    <xsd:import namespace="f54e4810-f1f5-4bce-aa8e-e4722dc561b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23fa32-4003-4364-bee1-5954629663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4e4810-f1f5-4bce-aa8e-e4722dc561be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DD4662-203D-4AC3-BEB7-201DCD7A55C5}">
  <ds:schemaRefs>
    <ds:schemaRef ds:uri="http://schemas.microsoft.com/office/2006/metadata/properties"/>
    <ds:schemaRef ds:uri="http://www.w3.org/2000/xmlns/"/>
  </ds:schemaRefs>
</ds:datastoreItem>
</file>

<file path=customXml/itemProps2.xml><?xml version="1.0" encoding="utf-8"?>
<ds:datastoreItem xmlns:ds="http://schemas.openxmlformats.org/officeDocument/2006/customXml" ds:itemID="{577ADC9B-2711-4AB4-BA0E-F2AFCA1ABDC7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b23fa32-4003-4364-bee1-595462966394"/>
    <ds:schemaRef ds:uri="f54e4810-f1f5-4bce-aa8e-e4722dc561be"/>
  </ds:schemaRefs>
</ds:datastoreItem>
</file>

<file path=customXml/itemProps3.xml><?xml version="1.0" encoding="utf-8"?>
<ds:datastoreItem xmlns:ds="http://schemas.openxmlformats.org/officeDocument/2006/customXml" ds:itemID="{FB54527F-7C00-4BB7-B66C-A90DD212391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6</Slides>
  <Notes>5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Mesh</vt:lpstr>
      <vt:lpstr>Death by PowerPoint</vt:lpstr>
      <vt:lpstr>No big sentences</vt:lpstr>
      <vt:lpstr>Six Objects</vt:lpstr>
      <vt:lpstr>Contrast</vt:lpstr>
      <vt:lpstr>Dark background</vt:lpstr>
      <vt:lpstr>Size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Ilona8</dc:creator>
  <cp:lastModifiedBy>Tabitha Junior Downes (2008823)</cp:lastModifiedBy>
  <cp:revision>1</cp:revision>
  <dcterms:created xsi:type="dcterms:W3CDTF">2021-09-29T16:19:14Z</dcterms:created>
  <dcterms:modified xsi:type="dcterms:W3CDTF">2021-10-06T15:23:53Z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0x0101000033FA223336B44AB78A5EBBE6527CC3</vt:lpwstr>
  </property>
</Properties>
</file>