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E85F4-AEB5-9DE1-0065-9D7E7071DC99}" v="1848" dt="2019-11-07T14:12:55.665"/>
    <p1510:client id="{57808646-1F83-0B9D-96EE-24F81BE403BE}" v="27" dt="2019-11-12T16:08:36.062"/>
    <p1510:client id="{5E833C58-0A55-C177-837A-8F5C85340298}" v="1279" dt="2019-11-07T12:59:40.196"/>
    <p1510:client id="{7E0EE8BF-F0E6-4EEB-B316-9DE98E2A0CB6}" v="8" dt="2019-11-18T13:13:17.198"/>
    <p1510:client id="{7E9A13C8-AC4A-3BFF-2348-8DEF72AC35B7}" v="50" dt="2019-11-12T16:02:59.128"/>
    <p1510:client id="{BEB95830-C550-48FC-AA01-420A782B8D41}" v="125" dt="2019-11-12T15:57:26.267"/>
    <p1510:client id="{E3ED7664-6D4D-3310-7B1C-8233C2AB2705}" v="455" dt="2019-11-07T12:14:20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98" d="100"/>
          <a:sy n="98" d="100"/>
        </p:scale>
        <p:origin x="6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Westall (1803322)" userId="S::1803322@student.uwtsd.ac.uk::f68870ce-6c26-44f2-85d3-875f0971d325" providerId="AD" clId="Web-{BEB95830-C550-48FC-AA01-420A782B8D41}"/>
    <pc:docChg chg="addSld modSld">
      <pc:chgData name="Thomas Westall (1803322)" userId="S::1803322@student.uwtsd.ac.uk::f68870ce-6c26-44f2-85d3-875f0971d325" providerId="AD" clId="Web-{BEB95830-C550-48FC-AA01-420A782B8D41}" dt="2019-11-12T15:57:26.267" v="120" actId="20577"/>
      <pc:docMkLst>
        <pc:docMk/>
      </pc:docMkLst>
      <pc:sldChg chg="modSp">
        <pc:chgData name="Thomas Westall (1803322)" userId="S::1803322@student.uwtsd.ac.uk::f68870ce-6c26-44f2-85d3-875f0971d325" providerId="AD" clId="Web-{BEB95830-C550-48FC-AA01-420A782B8D41}" dt="2019-11-12T15:52:18.159" v="79" actId="20577"/>
        <pc:sldMkLst>
          <pc:docMk/>
          <pc:sldMk cId="530042050" sldId="260"/>
        </pc:sldMkLst>
        <pc:spChg chg="mod">
          <ac:chgData name="Thomas Westall (1803322)" userId="S::1803322@student.uwtsd.ac.uk::f68870ce-6c26-44f2-85d3-875f0971d325" providerId="AD" clId="Web-{BEB95830-C550-48FC-AA01-420A782B8D41}" dt="2019-11-12T15:52:18.159" v="79" actId="20577"/>
          <ac:spMkLst>
            <pc:docMk/>
            <pc:sldMk cId="530042050" sldId="260"/>
            <ac:spMk id="3" creationId="{D065F5BB-289A-407E-A116-BE0B3AB9729F}"/>
          </ac:spMkLst>
        </pc:spChg>
      </pc:sldChg>
      <pc:sldChg chg="modSp">
        <pc:chgData name="Thomas Westall (1803322)" userId="S::1803322@student.uwtsd.ac.uk::f68870ce-6c26-44f2-85d3-875f0971d325" providerId="AD" clId="Web-{BEB95830-C550-48FC-AA01-420A782B8D41}" dt="2019-11-12T15:54:00.189" v="100" actId="20577"/>
        <pc:sldMkLst>
          <pc:docMk/>
          <pc:sldMk cId="3421167414" sldId="261"/>
        </pc:sldMkLst>
        <pc:spChg chg="mod">
          <ac:chgData name="Thomas Westall (1803322)" userId="S::1803322@student.uwtsd.ac.uk::f68870ce-6c26-44f2-85d3-875f0971d325" providerId="AD" clId="Web-{BEB95830-C550-48FC-AA01-420A782B8D41}" dt="2019-11-12T15:54:00.189" v="100" actId="20577"/>
          <ac:spMkLst>
            <pc:docMk/>
            <pc:sldMk cId="3421167414" sldId="261"/>
            <ac:spMk id="2" creationId="{E07E6C44-007C-4BD6-ACCF-2B136CF8C5DC}"/>
          </ac:spMkLst>
        </pc:spChg>
        <pc:spChg chg="mod">
          <ac:chgData name="Thomas Westall (1803322)" userId="S::1803322@student.uwtsd.ac.uk::f68870ce-6c26-44f2-85d3-875f0971d325" providerId="AD" clId="Web-{BEB95830-C550-48FC-AA01-420A782B8D41}" dt="2019-11-12T15:49:35.972" v="34" actId="20577"/>
          <ac:spMkLst>
            <pc:docMk/>
            <pc:sldMk cId="3421167414" sldId="261"/>
            <ac:spMk id="7" creationId="{AF65A7B2-108E-42F9-BFE5-ABCB6DA34F4F}"/>
          </ac:spMkLst>
        </pc:spChg>
      </pc:sldChg>
      <pc:sldChg chg="modSp">
        <pc:chgData name="Thomas Westall (1803322)" userId="S::1803322@student.uwtsd.ac.uk::f68870ce-6c26-44f2-85d3-875f0971d325" providerId="AD" clId="Web-{BEB95830-C550-48FC-AA01-420A782B8D41}" dt="2019-11-12T15:50:31.971" v="47" actId="20577"/>
        <pc:sldMkLst>
          <pc:docMk/>
          <pc:sldMk cId="4043530380" sldId="262"/>
        </pc:sldMkLst>
        <pc:spChg chg="mod">
          <ac:chgData name="Thomas Westall (1803322)" userId="S::1803322@student.uwtsd.ac.uk::f68870ce-6c26-44f2-85d3-875f0971d325" providerId="AD" clId="Web-{BEB95830-C550-48FC-AA01-420A782B8D41}" dt="2019-11-12T15:50:31.971" v="47" actId="20577"/>
          <ac:spMkLst>
            <pc:docMk/>
            <pc:sldMk cId="4043530380" sldId="262"/>
            <ac:spMk id="3" creationId="{05D718E3-155A-469C-9DCB-7CCD1CFA964B}"/>
          </ac:spMkLst>
        </pc:spChg>
      </pc:sldChg>
      <pc:sldChg chg="modSp new">
        <pc:chgData name="Thomas Westall (1803322)" userId="S::1803322@student.uwtsd.ac.uk::f68870ce-6c26-44f2-85d3-875f0971d325" providerId="AD" clId="Web-{BEB95830-C550-48FC-AA01-420A782B8D41}" dt="2019-11-12T15:57:26.267" v="119" actId="20577"/>
        <pc:sldMkLst>
          <pc:docMk/>
          <pc:sldMk cId="3331197428" sldId="266"/>
        </pc:sldMkLst>
        <pc:spChg chg="mod">
          <ac:chgData name="Thomas Westall (1803322)" userId="S::1803322@student.uwtsd.ac.uk::f68870ce-6c26-44f2-85d3-875f0971d325" providerId="AD" clId="Web-{BEB95830-C550-48FC-AA01-420A782B8D41}" dt="2019-11-12T15:57:26.267" v="119" actId="20577"/>
          <ac:spMkLst>
            <pc:docMk/>
            <pc:sldMk cId="3331197428" sldId="266"/>
            <ac:spMk id="2" creationId="{2F95E473-80A4-4EA2-A1F9-78E32EAB4D54}"/>
          </ac:spMkLst>
        </pc:spChg>
      </pc:sldChg>
    </pc:docChg>
  </pc:docChgLst>
  <pc:docChgLst>
    <pc:chgData name="Thomas Westall (1803322)" userId="S::1803322@student.uwtsd.ac.uk::f68870ce-6c26-44f2-85d3-875f0971d325" providerId="AD" clId="Web-{7E0EE8BF-F0E6-4EEB-B316-9DE98E2A0CB6}"/>
    <pc:docChg chg="modSld">
      <pc:chgData name="Thomas Westall (1803322)" userId="S::1803322@student.uwtsd.ac.uk::f68870ce-6c26-44f2-85d3-875f0971d325" providerId="AD" clId="Web-{7E0EE8BF-F0E6-4EEB-B316-9DE98E2A0CB6}" dt="2019-11-18T13:13:17.198" v="7" actId="20577"/>
      <pc:docMkLst>
        <pc:docMk/>
      </pc:docMkLst>
      <pc:sldChg chg="modSp">
        <pc:chgData name="Thomas Westall (1803322)" userId="S::1803322@student.uwtsd.ac.uk::f68870ce-6c26-44f2-85d3-875f0971d325" providerId="AD" clId="Web-{7E0EE8BF-F0E6-4EEB-B316-9DE98E2A0CB6}" dt="2019-11-18T13:13:17.198" v="6" actId="20577"/>
        <pc:sldMkLst>
          <pc:docMk/>
          <pc:sldMk cId="1127573843" sldId="266"/>
        </pc:sldMkLst>
        <pc:spChg chg="mod">
          <ac:chgData name="Thomas Westall (1803322)" userId="S::1803322@student.uwtsd.ac.uk::f68870ce-6c26-44f2-85d3-875f0971d325" providerId="AD" clId="Web-{7E0EE8BF-F0E6-4EEB-B316-9DE98E2A0CB6}" dt="2019-11-18T13:13:17.198" v="6" actId="20577"/>
          <ac:spMkLst>
            <pc:docMk/>
            <pc:sldMk cId="1127573843" sldId="266"/>
            <ac:spMk id="3" creationId="{BCEA0C3E-BE49-429C-B2C5-DCC034718A5B}"/>
          </ac:spMkLst>
        </pc:spChg>
      </pc:sldChg>
    </pc:docChg>
  </pc:docChgLst>
  <pc:docChgLst>
    <pc:chgData name="Thomas Westall (1803322)" userId="S::1803322@student.uwtsd.ac.uk::f68870ce-6c26-44f2-85d3-875f0971d325" providerId="AD" clId="Web-{57808646-1F83-0B9D-96EE-24F81BE403BE}"/>
    <pc:docChg chg="modSld">
      <pc:chgData name="Thomas Westall (1803322)" userId="S::1803322@student.uwtsd.ac.uk::f68870ce-6c26-44f2-85d3-875f0971d325" providerId="AD" clId="Web-{57808646-1F83-0B9D-96EE-24F81BE403BE}" dt="2019-11-12T16:08:35.734" v="24" actId="20577"/>
      <pc:docMkLst>
        <pc:docMk/>
      </pc:docMkLst>
      <pc:sldChg chg="modSp">
        <pc:chgData name="Thomas Westall (1803322)" userId="S::1803322@student.uwtsd.ac.uk::f68870ce-6c26-44f2-85d3-875f0971d325" providerId="AD" clId="Web-{57808646-1F83-0B9D-96EE-24F81BE403BE}" dt="2019-11-12T16:08:35.719" v="23" actId="20577"/>
        <pc:sldMkLst>
          <pc:docMk/>
          <pc:sldMk cId="553726541" sldId="256"/>
        </pc:sldMkLst>
        <pc:spChg chg="mod">
          <ac:chgData name="Thomas Westall (1803322)" userId="S::1803322@student.uwtsd.ac.uk::f68870ce-6c26-44f2-85d3-875f0971d325" providerId="AD" clId="Web-{57808646-1F83-0B9D-96EE-24F81BE403BE}" dt="2019-11-12T16:08:35.719" v="23" actId="20577"/>
          <ac:spMkLst>
            <pc:docMk/>
            <pc:sldMk cId="553726541" sldId="256"/>
            <ac:spMk id="2" creationId="{9FB28281-3783-403A-B1AB-0182A003DFE3}"/>
          </ac:spMkLst>
        </pc:spChg>
      </pc:sldChg>
    </pc:docChg>
  </pc:docChgLst>
  <pc:docChgLst>
    <pc:chgData name="Thomas Westall (1803322)" userId="S::1803322@student.uwtsd.ac.uk::f68870ce-6c26-44f2-85d3-875f0971d325" providerId="AD" clId="Web-{7E9A13C8-AC4A-3BFF-2348-8DEF72AC35B7}"/>
    <pc:docChg chg="addSld delSld modSld">
      <pc:chgData name="Thomas Westall (1803322)" userId="S::1803322@student.uwtsd.ac.uk::f68870ce-6c26-44f2-85d3-875f0971d325" providerId="AD" clId="Web-{7E9A13C8-AC4A-3BFF-2348-8DEF72AC35B7}" dt="2019-11-12T16:02:59.128" v="48" actId="20577"/>
      <pc:docMkLst>
        <pc:docMk/>
      </pc:docMkLst>
      <pc:sldChg chg="modSp">
        <pc:chgData name="Thomas Westall (1803322)" userId="S::1803322@student.uwtsd.ac.uk::f68870ce-6c26-44f2-85d3-875f0971d325" providerId="AD" clId="Web-{7E9A13C8-AC4A-3BFF-2348-8DEF72AC35B7}" dt="2019-11-12T16:02:59.128" v="48" actId="20577"/>
        <pc:sldMkLst>
          <pc:docMk/>
          <pc:sldMk cId="3701114134" sldId="264"/>
        </pc:sldMkLst>
        <pc:spChg chg="mod">
          <ac:chgData name="Thomas Westall (1803322)" userId="S::1803322@student.uwtsd.ac.uk::f68870ce-6c26-44f2-85d3-875f0971d325" providerId="AD" clId="Web-{7E9A13C8-AC4A-3BFF-2348-8DEF72AC35B7}" dt="2019-11-12T16:02:59.128" v="48" actId="20577"/>
          <ac:spMkLst>
            <pc:docMk/>
            <pc:sldMk cId="3701114134" sldId="264"/>
            <ac:spMk id="3" creationId="{054CBF0E-73E9-4244-9646-621A2C23432D}"/>
          </ac:spMkLst>
        </pc:spChg>
      </pc:sldChg>
      <pc:sldChg chg="modSp new">
        <pc:chgData name="Thomas Westall (1803322)" userId="S::1803322@student.uwtsd.ac.uk::f68870ce-6c26-44f2-85d3-875f0971d325" providerId="AD" clId="Web-{7E9A13C8-AC4A-3BFF-2348-8DEF72AC35B7}" dt="2019-11-12T16:00:52.018" v="41" actId="20577"/>
        <pc:sldMkLst>
          <pc:docMk/>
          <pc:sldMk cId="1127573843" sldId="266"/>
        </pc:sldMkLst>
        <pc:spChg chg="mod">
          <ac:chgData name="Thomas Westall (1803322)" userId="S::1803322@student.uwtsd.ac.uk::f68870ce-6c26-44f2-85d3-875f0971d325" providerId="AD" clId="Web-{7E9A13C8-AC4A-3BFF-2348-8DEF72AC35B7}" dt="2019-11-12T15:58:45.721" v="10" actId="20577"/>
          <ac:spMkLst>
            <pc:docMk/>
            <pc:sldMk cId="1127573843" sldId="266"/>
            <ac:spMk id="2" creationId="{02407565-2EB3-4C1B-8A1C-9135EFE9CD5B}"/>
          </ac:spMkLst>
        </pc:spChg>
        <pc:spChg chg="mod">
          <ac:chgData name="Thomas Westall (1803322)" userId="S::1803322@student.uwtsd.ac.uk::f68870ce-6c26-44f2-85d3-875f0971d325" providerId="AD" clId="Web-{7E9A13C8-AC4A-3BFF-2348-8DEF72AC35B7}" dt="2019-11-12T16:00:52.018" v="41" actId="20577"/>
          <ac:spMkLst>
            <pc:docMk/>
            <pc:sldMk cId="1127573843" sldId="266"/>
            <ac:spMk id="3" creationId="{BCEA0C3E-BE49-429C-B2C5-DCC034718A5B}"/>
          </ac:spMkLst>
        </pc:spChg>
      </pc:sldChg>
      <pc:sldChg chg="del">
        <pc:chgData name="Thomas Westall (1803322)" userId="S::1803322@student.uwtsd.ac.uk::f68870ce-6c26-44f2-85d3-875f0971d325" providerId="AD" clId="Web-{7E9A13C8-AC4A-3BFF-2348-8DEF72AC35B7}" dt="2019-11-12T15:58:34.080" v="0"/>
        <pc:sldMkLst>
          <pc:docMk/>
          <pc:sldMk cId="3331197428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168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785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664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6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70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069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948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187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032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01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372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83574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6" r:id="rId5"/>
    <p:sldLayoutId id="2147483710" r:id="rId6"/>
    <p:sldLayoutId id="2147483711" r:id="rId7"/>
    <p:sldLayoutId id="2147483712" r:id="rId8"/>
    <p:sldLayoutId id="2147483715" r:id="rId9"/>
    <p:sldLayoutId id="2147483713" r:id="rId10"/>
    <p:sldLayoutId id="2147483714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atarairways.com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pamerica.co.uk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iratesgroupcareers.com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atarairways.com" TargetMode="External"/><Relationship Id="rId2" Type="http://schemas.openxmlformats.org/officeDocument/2006/relationships/hyperlink" Target="https://www.campamerica.co.uk/&#160;%2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wakenthegreatnesswithin.com" TargetMode="External"/><Relationship Id="rId4" Type="http://schemas.openxmlformats.org/officeDocument/2006/relationships/hyperlink" Target="https://www.emiratesgroupcareers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695AA2-4B70-477F-AF90-536B720A1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D2541067-D62C-41B8-A1E1-80A9679C30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784" r="-2" b="58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20431"/>
            <a:ext cx="10225530" cy="1475013"/>
          </a:xfrm>
        </p:spPr>
        <p:txBody>
          <a:bodyPr>
            <a:normAutofit/>
          </a:bodyPr>
          <a:lstStyle/>
          <a:p>
            <a:r>
              <a:rPr lang="tr-TR" sz="4000" dirty="0">
                <a:solidFill>
                  <a:schemeClr val="tx1"/>
                </a:solidFill>
                <a:cs typeface="Arial"/>
              </a:rPr>
              <a:t>Thomas </a:t>
            </a:r>
            <a:r>
              <a:rPr lang="tr-TR" sz="4000" dirty="0" err="1">
                <a:solidFill>
                  <a:schemeClr val="tx1"/>
                </a:solidFill>
                <a:cs typeface="Arial"/>
              </a:rPr>
              <a:t>Westall</a:t>
            </a:r>
            <a:r>
              <a:rPr lang="tr-TR" sz="4000" dirty="0">
                <a:solidFill>
                  <a:schemeClr val="tx1"/>
                </a:solidFill>
                <a:cs typeface="Arial"/>
              </a:rPr>
              <a:t> (</a:t>
            </a:r>
            <a:r>
              <a:rPr lang="tr-TR" sz="4000" dirty="0" err="1">
                <a:solidFill>
                  <a:schemeClr val="tx1"/>
                </a:solidFill>
                <a:cs typeface="Arial"/>
              </a:rPr>
              <a:t>TourIsm</a:t>
            </a:r>
            <a:r>
              <a:rPr lang="tr-TR" sz="4000" dirty="0">
                <a:solidFill>
                  <a:schemeClr val="tx1"/>
                </a:solidFill>
                <a:cs typeface="Arial"/>
              </a:rPr>
              <a:t>)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2452150"/>
            <a:ext cx="10225530" cy="590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cs typeface="Arial"/>
              </a:rPr>
              <a:t>Placement</a:t>
            </a:r>
            <a:r>
              <a:rPr lang="tr-TR" dirty="0">
                <a:solidFill>
                  <a:schemeClr val="tx1"/>
                </a:solidFill>
                <a:cs typeface="Arial"/>
              </a:rPr>
              <a:t> </a:t>
            </a:r>
            <a:r>
              <a:rPr lang="en-GB" dirty="0">
                <a:solidFill>
                  <a:schemeClr val="tx1"/>
                </a:solidFill>
                <a:cs typeface="Arial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4DF72-3004-4B4F-83C4-654F4354F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OPPORTUNITIES AHEAD!!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D027C-823F-44F0-8B33-355D22B16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cap="all">
                <a:ea typeface="+mn-lt"/>
                <a:cs typeface="+mn-lt"/>
              </a:rPr>
              <a:t>HAVING THE OPPORTUNITY TO GO ON A PLACEMENT OVER THE SUMMER WILL REALLY GIVE ME A CLEAR </a:t>
            </a:r>
            <a:r>
              <a:rPr lang="en-GB" cap="all" dirty="0">
                <a:ea typeface="+mn-lt"/>
                <a:cs typeface="+mn-lt"/>
              </a:rPr>
              <a:t>UNDERSTANDING OF MY FUTURE AMBITIONS. I WILL HOPEFULLY BE GOING INTO THE TRAVEL/AIRPORT AND AIRLINE BUISNESS IN THE FUTURE SO THE POSIBLE PLACEMENTS I HAVE PICKED IS ALL LINKED.  I think its very important that I bring something out of the experience, which I can then take into future jobs. I want It to benefit me and ultimately make me " stand out"  from the crowd. </a:t>
            </a:r>
            <a:endParaRPr lang="en-US" dirty="0">
              <a:ea typeface="+mn-lt"/>
              <a:cs typeface="+mn-lt"/>
            </a:endParaRPr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317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3" descr="A close up of electronics&#10;&#10;Description generated with high confidence">
            <a:extLst>
              <a:ext uri="{FF2B5EF4-FFF2-40B4-BE49-F238E27FC236}">
                <a16:creationId xmlns:a16="http://schemas.microsoft.com/office/drawing/2014/main" id="{234BCA3D-514D-4B5A-A907-CD578363D0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229" b="-2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234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77F8016E-837B-4C70-B44C-E1627C028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B9C6062-B8DD-49CC-9F05-D6DF7ABB6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F846FCA-97FF-4271-8B97-C14BD3AA9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2DD2BC0-D31F-4903-8F54-0F60B9E3A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A555FB3-C8F7-4C59-92A7-A7155CC38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6877874-48AA-48C8-AED1-578BEB501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177" y="4386943"/>
            <a:ext cx="11293434" cy="2013857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0457A-C20A-4A78-A780-0D68D203F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4672846"/>
            <a:ext cx="10993549" cy="10559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Possible choices</a:t>
            </a:r>
          </a:p>
        </p:txBody>
      </p:sp>
      <p:pic>
        <p:nvPicPr>
          <p:cNvPr id="9" name="Picture 9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6B514B7E-140C-465C-9C93-EB58341D3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71" y="1210318"/>
            <a:ext cx="3631635" cy="2033715"/>
          </a:xfrm>
          <a:prstGeom prst="rect">
            <a:avLst/>
          </a:prstGeom>
        </p:spPr>
      </p:pic>
      <p:pic>
        <p:nvPicPr>
          <p:cNvPr id="3" name="Picture 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523B8EB-E29C-4702-8024-4CB29643D8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53" r="-2" b="-2"/>
          <a:stretch/>
        </p:blipFill>
        <p:spPr>
          <a:xfrm>
            <a:off x="4252474" y="617504"/>
            <a:ext cx="3631634" cy="3219342"/>
          </a:xfrm>
          <a:prstGeom prst="rect">
            <a:avLst/>
          </a:prstGeom>
        </p:spPr>
      </p:pic>
      <p:pic>
        <p:nvPicPr>
          <p:cNvPr id="11" name="Picture 12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FEE3E19D-DC28-4C9E-A2D4-B69B4B00E7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4976" y="867065"/>
            <a:ext cx="3631636" cy="272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3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45252-68A4-47E6-8036-A69ABDBC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  <a:ea typeface="+mj-lt"/>
                <a:cs typeface="+mj-lt"/>
              </a:rPr>
              <a:t>Qatar airways</a:t>
            </a:r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large passenger jet flying through a cloudy blue sky&#10;&#10;Description generated with very high confidence">
            <a:extLst>
              <a:ext uri="{FF2B5EF4-FFF2-40B4-BE49-F238E27FC236}">
                <a16:creationId xmlns:a16="http://schemas.microsoft.com/office/drawing/2014/main" id="{B4D4826E-44F9-4026-B4B1-A261CB1F0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014564"/>
            <a:ext cx="4809354" cy="24003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5F5BB-289A-407E-A116-BE0B3AB97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1169" y="2700041"/>
            <a:ext cx="5309637" cy="3526138"/>
          </a:xfrm>
        </p:spPr>
        <p:txBody>
          <a:bodyPr>
            <a:normAutofit fontScale="85000" lnSpcReduction="10000"/>
          </a:bodyPr>
          <a:lstStyle/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WORLD'S BEST LEADING AIRLINE. </a:t>
            </a:r>
            <a:endParaRPr lang="en-US" dirty="0"/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CUSTOMER DRIVEN.</a:t>
            </a:r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AIRLINE SERVES IN EVERY CONTINENT. </a:t>
            </a:r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DOHA HAMED VOTED BEST AIRPORT IN THE MIDDLE EAST.</a:t>
            </a:r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FIRST AIRLINE TO LAND AN A350 IN THE US.</a:t>
            </a:r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SERVES LONGEST FLIGHT FROM DOHA TO AUCKLAND. </a:t>
            </a:r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r>
              <a:rPr lang="en-GB" cap="all" dirty="0"/>
              <a:t>45,000 EMPLOYEES AROUND THE GLOBE.</a:t>
            </a:r>
          </a:p>
          <a:p>
            <a:pPr marL="0" indent="0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None/>
            </a:pPr>
            <a:endParaRPr lang="en-GB" cap="all" dirty="0"/>
          </a:p>
          <a:p>
            <a:pPr marL="0" indent="0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None/>
            </a:pPr>
            <a:r>
              <a:rPr lang="en-GB" cap="all" dirty="0">
                <a:ea typeface="+mn-lt"/>
                <a:cs typeface="+mn-lt"/>
                <a:hlinkClick r:id="rId3"/>
              </a:rPr>
              <a:t>https://www.qatarairways.com</a:t>
            </a:r>
            <a:r>
              <a:rPr lang="en-GB" cap="all" dirty="0">
                <a:ea typeface="+mn-lt"/>
                <a:cs typeface="+mn-lt"/>
              </a:rPr>
              <a:t> </a:t>
            </a:r>
            <a:endParaRPr lang="en-GB"/>
          </a:p>
          <a:p>
            <a:pPr marL="0" indent="0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None/>
            </a:pPr>
            <a:endParaRPr lang="en-GB"/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endParaRPr lang="en-GB" cap="all" dirty="0"/>
          </a:p>
          <a:p>
            <a:pPr marL="305435" indent="-305435">
              <a:spcBef>
                <a:spcPts val="1000"/>
              </a:spcBef>
              <a:spcAft>
                <a:spcPts val="0"/>
              </a:spcAft>
              <a:buClr>
                <a:srgbClr val="568ABE"/>
              </a:buClr>
              <a:buFont typeface="Wingdings" panose="05020102010507070707" pitchFamily="18" charset="2"/>
              <a:buChar char="Ø"/>
            </a:pPr>
            <a:endParaRPr lang="en-GB" cap="all" dirty="0"/>
          </a:p>
        </p:txBody>
      </p:sp>
    </p:spTree>
    <p:extLst>
      <p:ext uri="{BB962C8B-B14F-4D97-AF65-F5344CB8AC3E}">
        <p14:creationId xmlns:p14="http://schemas.microsoft.com/office/powerpoint/2010/main" val="53004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93176-AD27-4C9B-A7C9-729F70732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/>
              <a:t>CAMP AMERICA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sign&#10;&#10;Description generated with high confidence">
            <a:extLst>
              <a:ext uri="{FF2B5EF4-FFF2-40B4-BE49-F238E27FC236}">
                <a16:creationId xmlns:a16="http://schemas.microsoft.com/office/drawing/2014/main" id="{FE1C4661-C4D5-4EFD-A28B-DCD9CEF868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47" r="15504" b="1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718E3-155A-469C-9DCB-7CCD1CFA9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 fontScale="92500" lnSpcReduction="10000"/>
          </a:bodyPr>
          <a:lstStyle/>
          <a:p>
            <a:pPr marL="305435" indent="-305435">
              <a:buFont typeface="Wingdings" panose="05020102010507070707" pitchFamily="18" charset="2"/>
              <a:buChar char="v"/>
            </a:pPr>
            <a:r>
              <a:rPr lang="en-GB" dirty="0"/>
              <a:t>AN AWAD WINNING COMPANY.</a:t>
            </a:r>
          </a:p>
          <a:p>
            <a:pPr marL="305435" indent="-305435">
              <a:buFont typeface="Wingdings" panose="05020102010507070707" pitchFamily="18" charset="2"/>
              <a:buChar char="v"/>
            </a:pPr>
            <a:r>
              <a:rPr lang="en-GB" dirty="0"/>
              <a:t>50 YEARS OF EXPERIENCE IN BOTH UK AND US.</a:t>
            </a:r>
          </a:p>
          <a:p>
            <a:pPr marL="305435" indent="-305435">
              <a:buFont typeface="Wingdings" panose="05020102010507070707" pitchFamily="18" charset="2"/>
              <a:buChar char="v"/>
            </a:pPr>
            <a:r>
              <a:rPr lang="en-GB" dirty="0"/>
              <a:t>EXPERT CUSOMER SERVICE.</a:t>
            </a:r>
          </a:p>
          <a:p>
            <a:pPr marL="305435" indent="-305435">
              <a:buFont typeface="Wingdings" panose="05020102010507070707" pitchFamily="18" charset="2"/>
              <a:buChar char="v"/>
            </a:pPr>
            <a:r>
              <a:rPr lang="en-GB" dirty="0"/>
              <a:t>DIFFERENT RANGE OF CAMPS TO SUIT ALL AGES AND ABILITIES.</a:t>
            </a:r>
          </a:p>
          <a:p>
            <a:pPr marL="305435" indent="-305435">
              <a:buFont typeface="Wingdings" panose="05020102010507070707" pitchFamily="18" charset="2"/>
              <a:buChar char="v"/>
            </a:pPr>
            <a:r>
              <a:rPr lang="en-GB" dirty="0"/>
              <a:t>OFFICES AND CAMPS ALL AROUND THE WORLD. CAMP AMERICA, CAMP THIALAND ETC..</a:t>
            </a:r>
          </a:p>
          <a:p>
            <a:pPr marL="305435" indent="-305435">
              <a:buFont typeface="Wingdings" panose="05020102010507070707" pitchFamily="18" charset="2"/>
              <a:buChar char="v"/>
            </a:pPr>
            <a:r>
              <a:rPr lang="en-GB" dirty="0"/>
              <a:t>KIDS AND CAMPERS ALWAYS PRIORITY. </a:t>
            </a:r>
          </a:p>
          <a:p>
            <a:pPr marL="305435" indent="-305435">
              <a:buFont typeface="Wingdings" panose="05020102010507070707" pitchFamily="18" charset="2"/>
              <a:buChar char="v"/>
            </a:pP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https://www.campamerica.co.uk/</a:t>
            </a:r>
            <a:endParaRPr lang="en-GB">
              <a:ea typeface="+mn-lt"/>
              <a:cs typeface="+mn-lt"/>
            </a:endParaRPr>
          </a:p>
          <a:p>
            <a:pPr marL="305435" indent="-305435">
              <a:buFont typeface="Wingdings" panose="05020102010507070707" pitchFamily="18" charset="2"/>
              <a:buChar char="v"/>
            </a:pPr>
            <a:endParaRPr lang="en-GB" dirty="0"/>
          </a:p>
          <a:p>
            <a:pPr marL="305435" indent="-305435">
              <a:buFont typeface="Wingdings" panose="05020102010507070707" pitchFamily="18" charset="2"/>
              <a:buChar char="v"/>
            </a:pPr>
            <a:endParaRPr lang="en-GB" dirty="0"/>
          </a:p>
          <a:p>
            <a:pPr marL="305435" indent="-305435">
              <a:buFont typeface="Wingdings" panose="05020102010507070707" pitchFamily="18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53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8" descr="A large passenger jet sitting on top of a runway&#10;&#10;Description generated with very high confidence">
            <a:extLst>
              <a:ext uri="{FF2B5EF4-FFF2-40B4-BE49-F238E27FC236}">
                <a16:creationId xmlns:a16="http://schemas.microsoft.com/office/drawing/2014/main" id="{96DF2F25-431C-4AD3-A425-1D5B53BCC2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636" y="1548195"/>
            <a:ext cx="5476375" cy="396207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E6C44-007C-4BD6-ACCF-2B136CF8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629" y="132727"/>
            <a:ext cx="4597758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Emirates</a:t>
            </a:r>
            <a:endParaRPr lang="en-GB" dirty="0" err="1">
              <a:solidFill>
                <a:srgbClr val="FFFFFF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F65A7B2-108E-42F9-BFE5-ABCB6DA34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>
            <a:normAutofit fontScale="92500" lnSpcReduction="10000"/>
          </a:bodyPr>
          <a:lstStyle/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 dirty="0">
                <a:solidFill>
                  <a:srgbClr val="FFFFFF"/>
                </a:solidFill>
              </a:rPr>
              <a:t>DUBAI AIRPORT IS THE 3RD BUSIEST ON EARTH.</a:t>
            </a:r>
            <a:endParaRPr lang="en-US">
              <a:solidFill>
                <a:srgbClr val="FFFFFF"/>
              </a:solidFill>
            </a:endParaRP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 dirty="0">
                <a:solidFill>
                  <a:srgbClr val="FFFFFF"/>
                </a:solidFill>
              </a:rPr>
              <a:t>CABIN CREW FROM OVER 150 COUNTRIES.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 dirty="0">
                <a:solidFill>
                  <a:srgbClr val="FFFFFF"/>
                </a:solidFill>
              </a:rPr>
              <a:t>SKYTRAX AIRLINE AWARD (4 TIMES).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 dirty="0">
                <a:solidFill>
                  <a:srgbClr val="FFFFFF"/>
                </a:solidFill>
              </a:rPr>
              <a:t>VERY MUCH INDEPENDENT AIRLINE COMPANY. 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 dirty="0">
                <a:solidFill>
                  <a:srgbClr val="FFFFFF"/>
                </a:solidFill>
              </a:rPr>
              <a:t>THE LARGEST WIDE BODY FLEET ON EARTH.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 dirty="0">
                <a:solidFill>
                  <a:srgbClr val="FFFFFF"/>
                </a:solidFill>
              </a:rPr>
              <a:t>WORLDS BEST INFLIGHT ENTERTAINMENT AWARD.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https://www.emiratesgroupcareers.com/</a:t>
            </a: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305435" indent="-305435">
              <a:buFont typeface="Wingdings" panose="05020102010507070707" pitchFamily="18" charset="2"/>
              <a:buChar char="ü"/>
            </a:pPr>
            <a:endParaRPr lang="en-GB" dirty="0">
              <a:solidFill>
                <a:srgbClr val="FFFFFF"/>
              </a:solidFill>
            </a:endParaRPr>
          </a:p>
          <a:p>
            <a:pPr marL="305435" indent="-305435">
              <a:buFont typeface="Wingdings" panose="05020102010507070707" pitchFamily="18" charset="2"/>
              <a:buChar char="ü"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167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CBF0E-73E9-4244-9646-621A2C234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828" y="2652591"/>
            <a:ext cx="10994979" cy="332275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sz="1100" b="1" u="sng"/>
          </a:p>
          <a:p>
            <a:pPr marL="0" indent="0">
              <a:buNone/>
            </a:pPr>
            <a:endParaRPr lang="en-GB" sz="1100" b="1" u="sng" dirty="0"/>
          </a:p>
          <a:p>
            <a:pPr marL="0" indent="0">
              <a:buNone/>
            </a:pPr>
            <a:endParaRPr lang="en-GB" sz="1100" b="1" u="sng" dirty="0"/>
          </a:p>
          <a:p>
            <a:pPr marL="0" indent="0">
              <a:buNone/>
            </a:pPr>
            <a:r>
              <a:rPr lang="en-GB" sz="1100" b="1" u="sng" dirty="0"/>
              <a:t>Camp America</a:t>
            </a:r>
            <a:r>
              <a:rPr lang="en-GB" sz="1100" dirty="0"/>
              <a:t>                                  </a:t>
            </a:r>
            <a:endParaRPr lang="en-GB" sz="1100" b="1" u="sng" dirty="0"/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Decision making.                         </a:t>
            </a:r>
          </a:p>
          <a:p>
            <a:pPr marL="305435" indent="-305435"/>
            <a:r>
              <a:rPr lang="en-GB" sz="1100" dirty="0"/>
              <a:t>Critical thinking.</a:t>
            </a:r>
          </a:p>
          <a:p>
            <a:pPr marL="305435" indent="-305435"/>
            <a:r>
              <a:rPr lang="en-GB" sz="1100" dirty="0"/>
              <a:t>Planning and organising events.</a:t>
            </a:r>
          </a:p>
          <a:p>
            <a:pPr marL="305435" indent="-305435"/>
            <a:r>
              <a:rPr lang="en-GB" sz="1100" dirty="0"/>
              <a:t>Problem solving.</a:t>
            </a:r>
          </a:p>
          <a:p>
            <a:pPr marL="305435" indent="-305435"/>
            <a:r>
              <a:rPr lang="en-GB" sz="1100" dirty="0"/>
              <a:t>Teamwork.</a:t>
            </a:r>
          </a:p>
          <a:p>
            <a:pPr marL="0" indent="0">
              <a:buNone/>
            </a:pPr>
            <a:r>
              <a:rPr lang="en-GB" sz="1100" b="1" u="sng" dirty="0"/>
              <a:t>Emirates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Judgment and decision making.</a:t>
            </a:r>
            <a:endParaRPr lang="en-GB" sz="1100" b="1" u="sng" dirty="0"/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Customer service skills.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Planning skills.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Experience and knowledge.</a:t>
            </a:r>
          </a:p>
          <a:p>
            <a:pPr marL="0" indent="0">
              <a:buNone/>
            </a:pPr>
            <a:r>
              <a:rPr lang="en-GB" sz="1100" b="1" u="sng" dirty="0"/>
              <a:t>Qatar </a:t>
            </a:r>
            <a:r>
              <a:rPr lang="en-GB" sz="1100" b="1" u="sng" dirty="0" err="1"/>
              <a:t>Airwyas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Customer service skills.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Communication skills.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Problem solving.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Knowledge and understanding of the industry.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r>
              <a:rPr lang="en-GB" sz="1100" dirty="0"/>
              <a:t>Negotiating skills.</a:t>
            </a:r>
          </a:p>
          <a:p>
            <a:pPr marL="285750" indent="-285750">
              <a:buFont typeface="Wingdings" panose="05020102010507070707" pitchFamily="18" charset="2"/>
              <a:buChar char="§"/>
            </a:pPr>
            <a:endParaRPr lang="en-GB" sz="1200" dirty="0"/>
          </a:p>
          <a:p>
            <a:pPr marL="285750" indent="-285750">
              <a:buFont typeface="Wingdings" panose="05020102010507070707" pitchFamily="18" charset="2"/>
              <a:buChar char="§"/>
            </a:pPr>
            <a:endParaRPr lang="en-GB" dirty="0"/>
          </a:p>
          <a:p>
            <a:pPr marL="285750" indent="-285750">
              <a:buFont typeface="Wingdings" panose="05020102010507070707" pitchFamily="18" charset="2"/>
              <a:buChar char="§"/>
            </a:pPr>
            <a:endParaRPr lang="en-GB" dirty="0"/>
          </a:p>
          <a:p>
            <a:pPr marL="305435" indent="-305435"/>
            <a:endParaRPr lang="en-GB" u="sng" dirty="0"/>
          </a:p>
          <a:p>
            <a:pPr marL="305435" indent="-305435"/>
            <a:endParaRPr lang="en-GB" u="sng" dirty="0"/>
          </a:p>
          <a:p>
            <a:pPr marL="305435" indent="-305435"/>
            <a:endParaRPr lang="en-GB" u="sng" dirty="0"/>
          </a:p>
          <a:p>
            <a:pPr marL="305435" indent="-305435"/>
            <a:endParaRPr lang="en-GB" u="sng" dirty="0"/>
          </a:p>
          <a:p>
            <a:pPr marL="305435" indent="-305435"/>
            <a:endParaRPr lang="en-GB" u="sng" dirty="0"/>
          </a:p>
          <a:p>
            <a:pPr marL="305435" indent="-305435"/>
            <a:endParaRPr lang="en-GB" u="sng" dirty="0"/>
          </a:p>
          <a:p>
            <a:pPr marL="305435" indent="-305435"/>
            <a:endParaRPr lang="en-GB" u="sng" dirty="0"/>
          </a:p>
        </p:txBody>
      </p:sp>
      <p:pic>
        <p:nvPicPr>
          <p:cNvPr id="6" name="Picture 6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267818D1-2D09-40BA-AA47-71ABAE7EC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529" y="928688"/>
            <a:ext cx="4760819" cy="476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11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7735A-ABA4-45DA-BDD9-63B1A9C29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540462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SO WHICH ONE WILL SUIT ME BEST?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9C037-386E-41D9-B062-D47E47264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2"/>
                </a:solidFill>
              </a:rPr>
              <a:t>AT THIS MOMENT IN TIME I HAVENT GOT A PLACEMENT ALL SET AND READY FOR NEXT SUMMER. I HAVE LOOKED INTO THE APPLICATION SYSTEMS ALL 3 ORGANISATIONS AND HOPE TO COME TO A DESCISION VERY SOON. I HOPE THAT EITHER EMIRATES OR QATAR WILL BE THE COMPANY I HAVE MY PLACEMNT WITH. THE AIRLINE INDUSTRY IS WIHTOUT DOUBT GROWING AND EXPANDING DAY ON DAY AND I REALLY WANT TO BE A PART OF IT. WHATEVER THE OUTCOME IS I WILL WITHOUT DOUBT TAKE EVERY OPPORTUNITY GIVEN TO ME TO BETTER MYSELF IN THE LONG TERM. </a:t>
            </a:r>
          </a:p>
        </p:txBody>
      </p:sp>
      <p:pic>
        <p:nvPicPr>
          <p:cNvPr id="4" name="Picture 4" descr="A sunset over a body of water&#10;&#10;Description generated with high confidence">
            <a:extLst>
              <a:ext uri="{FF2B5EF4-FFF2-40B4-BE49-F238E27FC236}">
                <a16:creationId xmlns:a16="http://schemas.microsoft.com/office/drawing/2014/main" id="{68944185-D8EC-47D6-A929-7B83C622C2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" r="2648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06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5F7E753A-2934-483B-BD2B-4DC360B9F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291" y="1301894"/>
            <a:ext cx="7139419" cy="476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562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07565-2EB3-4C1B-8A1C-9135EFE9C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A0C3E-BE49-429C-B2C5-DCC034718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dirty="0">
                <a:ea typeface="+mn-lt"/>
                <a:cs typeface="+mn-lt"/>
                <a:hlinkClick r:id="rId2"/>
              </a:rPr>
              <a:t>https://www.campamerica.co.uk</a:t>
            </a:r>
            <a:r>
              <a:rPr lang="en-GB" dirty="0">
                <a:hlinkClick r:id="rId2"/>
              </a:rPr>
              <a:t> </a:t>
            </a:r>
            <a:endParaRPr lang="en-GB" dirty="0"/>
          </a:p>
          <a:p>
            <a:pPr marL="305435" indent="-305435"/>
            <a:r>
              <a:rPr lang="en-GB" dirty="0">
                <a:ea typeface="+mn-lt"/>
                <a:cs typeface="+mn-lt"/>
                <a:hlinkClick r:id="rId3"/>
              </a:rPr>
              <a:t>https://www.qatarairways.com</a:t>
            </a:r>
            <a:r>
              <a:rPr lang="en-GB" dirty="0">
                <a:ea typeface="+mn-lt"/>
                <a:cs typeface="+mn-lt"/>
              </a:rPr>
              <a:t> </a:t>
            </a:r>
          </a:p>
          <a:p>
            <a:pPr marL="305435" indent="-305435"/>
            <a:r>
              <a:rPr lang="en-GB" dirty="0">
                <a:ea typeface="+mn-lt"/>
                <a:cs typeface="+mn-lt"/>
                <a:hlinkClick r:id="rId4"/>
              </a:rPr>
              <a:t>https://www.emiratesgroupcareers.com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 marL="305435" indent="-305435"/>
            <a:r>
              <a:rPr lang="en-GB" dirty="0">
                <a:ea typeface="+mn-lt"/>
                <a:cs typeface="+mn-lt"/>
                <a:hlinkClick r:id="rId5"/>
              </a:rPr>
              <a:t>https://www.awakenthegreatnesswithin.com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 marL="305435" indent="-305435"/>
            <a:endParaRPr lang="en-GB" dirty="0"/>
          </a:p>
          <a:p>
            <a:pPr marL="305435" indent="-305435"/>
            <a:endParaRPr lang="en-GB" dirty="0"/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57384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52441"/>
      </a:dk2>
      <a:lt2>
        <a:srgbClr val="E8E4E2"/>
      </a:lt2>
      <a:accent1>
        <a:srgbClr val="7EA8B9"/>
      </a:accent1>
      <a:accent2>
        <a:srgbClr val="76ACA5"/>
      </a:accent2>
      <a:accent3>
        <a:srgbClr val="81AB94"/>
      </a:accent3>
      <a:accent4>
        <a:srgbClr val="78B07A"/>
      </a:accent4>
      <a:accent5>
        <a:srgbClr val="8FA980"/>
      </a:accent5>
      <a:accent6>
        <a:srgbClr val="9BA672"/>
      </a:accent6>
      <a:hlink>
        <a:srgbClr val="A97560"/>
      </a:hlink>
      <a:folHlink>
        <a:srgbClr val="7F7F7F"/>
      </a:folHlink>
    </a:clrScheme>
    <a:fontScheme name="Dividend">
      <a:maj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DividendVTI</vt:lpstr>
      <vt:lpstr>Thomas Westall (TourIsm) </vt:lpstr>
      <vt:lpstr>THE OPPORTUNITIES AHEAD!!</vt:lpstr>
      <vt:lpstr>PowerPoint Presentation</vt:lpstr>
      <vt:lpstr>Possible choices</vt:lpstr>
      <vt:lpstr>Qatar airways </vt:lpstr>
      <vt:lpstr>CAMP AMERICA</vt:lpstr>
      <vt:lpstr>Emirates</vt:lpstr>
      <vt:lpstr>PowerPoint Presentation</vt:lpstr>
      <vt:lpstr>SO WHICH ONE WILL SUIT ME BEST?</vt:lpstr>
      <vt:lpstr>PowerPoint Presentation</vt:lpstr>
      <vt:lpstr>Sources used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645</cp:revision>
  <dcterms:created xsi:type="dcterms:W3CDTF">2019-11-07T11:55:08Z</dcterms:created>
  <dcterms:modified xsi:type="dcterms:W3CDTF">2019-11-18T13:13:21Z</dcterms:modified>
</cp:coreProperties>
</file>