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media/image2.jpeg" ContentType="image/jpeg"/>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b="0" baseline="0" cap="none" i="1" spc="0" strike="noStrike" sz="3200" u="none" kumimoji="0" normalizeH="0">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lvl1pPr>
    <a:lvl2pPr marL="0" marR="0" indent="0" algn="ctr" defTabSz="584200" rtl="0" fontAlgn="auto" latinLnBrk="0" hangingPunct="0">
      <a:lnSpc>
        <a:spcPct val="100000"/>
      </a:lnSpc>
      <a:spcBef>
        <a:spcPts val="0"/>
      </a:spcBef>
      <a:spcAft>
        <a:spcPts val="0"/>
      </a:spcAft>
      <a:buClrTx/>
      <a:buSzTx/>
      <a:buFontTx/>
      <a:buNone/>
      <a:tabLst/>
      <a:defRPr b="0" baseline="0" cap="none" i="1" spc="0" strike="noStrike" sz="3200" u="none" kumimoji="0" normalizeH="0">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lvl2pPr>
    <a:lvl3pPr marL="0" marR="0" indent="0" algn="ctr" defTabSz="584200" rtl="0" fontAlgn="auto" latinLnBrk="0" hangingPunct="0">
      <a:lnSpc>
        <a:spcPct val="100000"/>
      </a:lnSpc>
      <a:spcBef>
        <a:spcPts val="0"/>
      </a:spcBef>
      <a:spcAft>
        <a:spcPts val="0"/>
      </a:spcAft>
      <a:buClrTx/>
      <a:buSzTx/>
      <a:buFontTx/>
      <a:buNone/>
      <a:tabLst/>
      <a:defRPr b="0" baseline="0" cap="none" i="1" spc="0" strike="noStrike" sz="3200" u="none" kumimoji="0" normalizeH="0">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lvl3pPr>
    <a:lvl4pPr marL="0" marR="0" indent="0" algn="ctr" defTabSz="584200" rtl="0" fontAlgn="auto" latinLnBrk="0" hangingPunct="0">
      <a:lnSpc>
        <a:spcPct val="100000"/>
      </a:lnSpc>
      <a:spcBef>
        <a:spcPts val="0"/>
      </a:spcBef>
      <a:spcAft>
        <a:spcPts val="0"/>
      </a:spcAft>
      <a:buClrTx/>
      <a:buSzTx/>
      <a:buFontTx/>
      <a:buNone/>
      <a:tabLst/>
      <a:defRPr b="0" baseline="0" cap="none" i="1" spc="0" strike="noStrike" sz="3200" u="none" kumimoji="0" normalizeH="0">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lvl4pPr>
    <a:lvl5pPr marL="0" marR="0" indent="0" algn="ctr" defTabSz="584200" rtl="0" fontAlgn="auto" latinLnBrk="0" hangingPunct="0">
      <a:lnSpc>
        <a:spcPct val="100000"/>
      </a:lnSpc>
      <a:spcBef>
        <a:spcPts val="0"/>
      </a:spcBef>
      <a:spcAft>
        <a:spcPts val="0"/>
      </a:spcAft>
      <a:buClrTx/>
      <a:buSzTx/>
      <a:buFontTx/>
      <a:buNone/>
      <a:tabLst/>
      <a:defRPr b="0" baseline="0" cap="none" i="1" spc="0" strike="noStrike" sz="3200" u="none" kumimoji="0" normalizeH="0">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lvl5pPr>
    <a:lvl6pPr marL="0" marR="0" indent="0" algn="ctr" defTabSz="584200" rtl="0" fontAlgn="auto" latinLnBrk="0" hangingPunct="0">
      <a:lnSpc>
        <a:spcPct val="100000"/>
      </a:lnSpc>
      <a:spcBef>
        <a:spcPts val="0"/>
      </a:spcBef>
      <a:spcAft>
        <a:spcPts val="0"/>
      </a:spcAft>
      <a:buClrTx/>
      <a:buSzTx/>
      <a:buFontTx/>
      <a:buNone/>
      <a:tabLst/>
      <a:defRPr b="0" baseline="0" cap="none" i="1" spc="0" strike="noStrike" sz="3200" u="none" kumimoji="0" normalizeH="0">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lvl6pPr>
    <a:lvl7pPr marL="0" marR="0" indent="0" algn="ctr" defTabSz="584200" rtl="0" fontAlgn="auto" latinLnBrk="0" hangingPunct="0">
      <a:lnSpc>
        <a:spcPct val="100000"/>
      </a:lnSpc>
      <a:spcBef>
        <a:spcPts val="0"/>
      </a:spcBef>
      <a:spcAft>
        <a:spcPts val="0"/>
      </a:spcAft>
      <a:buClrTx/>
      <a:buSzTx/>
      <a:buFontTx/>
      <a:buNone/>
      <a:tabLst/>
      <a:defRPr b="0" baseline="0" cap="none" i="1" spc="0" strike="noStrike" sz="3200" u="none" kumimoji="0" normalizeH="0">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lvl7pPr>
    <a:lvl8pPr marL="0" marR="0" indent="0" algn="ctr" defTabSz="584200" rtl="0" fontAlgn="auto" latinLnBrk="0" hangingPunct="0">
      <a:lnSpc>
        <a:spcPct val="100000"/>
      </a:lnSpc>
      <a:spcBef>
        <a:spcPts val="0"/>
      </a:spcBef>
      <a:spcAft>
        <a:spcPts val="0"/>
      </a:spcAft>
      <a:buClrTx/>
      <a:buSzTx/>
      <a:buFontTx/>
      <a:buNone/>
      <a:tabLst/>
      <a:defRPr b="0" baseline="0" cap="none" i="1" spc="0" strike="noStrike" sz="3200" u="none" kumimoji="0" normalizeH="0">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lvl8pPr>
    <a:lvl9pPr marL="0" marR="0" indent="0" algn="ctr" defTabSz="584200" rtl="0" fontAlgn="auto" latinLnBrk="0" hangingPunct="0">
      <a:lnSpc>
        <a:spcPct val="100000"/>
      </a:lnSpc>
      <a:spcBef>
        <a:spcPts val="0"/>
      </a:spcBef>
      <a:spcAft>
        <a:spcPts val="0"/>
      </a:spcAft>
      <a:buClrTx/>
      <a:buSzTx/>
      <a:buFontTx/>
      <a:buNone/>
      <a:tabLst/>
      <a:defRPr b="0" baseline="0" cap="none" i="1" spc="0" strike="noStrike" sz="3200" u="none" kumimoji="0" normalizeH="0">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n" i="off">
        <a:font>
          <a:latin typeface="Avenir Next Demi Bold"/>
          <a:ea typeface="Avenir Next Demi Bold"/>
          <a:cs typeface="Avenir Next Demi Bold"/>
        </a:font>
        <a:srgbClr val="2A2927"/>
      </a:tcTxStyle>
      <a:tcStyle>
        <a:tcBdr>
          <a:left>
            <a:ln w="12700" cap="flat">
              <a:solidFill>
                <a:srgbClr val="514F48">
                  <a:alpha val="80000"/>
                </a:srgbClr>
              </a:solidFill>
              <a:custDash>
                <a:ds d="200000" sp="200000"/>
              </a:custDash>
              <a:miter lim="400000"/>
            </a:ln>
          </a:left>
          <a:right>
            <a:ln w="12700" cap="flat">
              <a:solidFill>
                <a:srgbClr val="514F48">
                  <a:alpha val="80000"/>
                </a:srgbClr>
              </a:solidFill>
              <a:custDash>
                <a:ds d="200000" sp="200000"/>
              </a:custDash>
              <a:miter lim="400000"/>
            </a:ln>
          </a:right>
          <a:top>
            <a:ln w="12700" cap="flat">
              <a:solidFill>
                <a:srgbClr val="514F48">
                  <a:alpha val="80000"/>
                </a:srgbClr>
              </a:solidFill>
              <a:custDash>
                <a:ds d="200000" sp="200000"/>
              </a:custDash>
              <a:miter lim="400000"/>
            </a:ln>
          </a:top>
          <a:bottom>
            <a:ln w="12700" cap="flat">
              <a:solidFill>
                <a:srgbClr val="514F48">
                  <a:alpha val="80000"/>
                </a:srgbClr>
              </a:solidFill>
              <a:custDash>
                <a:ds d="200000" sp="200000"/>
              </a:custDash>
              <a:miter lim="400000"/>
            </a:ln>
          </a:bottom>
          <a:insideH>
            <a:ln w="12700" cap="flat">
              <a:solidFill>
                <a:srgbClr val="514F48">
                  <a:alpha val="80000"/>
                </a:srgbClr>
              </a:solidFill>
              <a:custDash>
                <a:ds d="200000" sp="200000"/>
              </a:custDash>
              <a:miter lim="400000"/>
            </a:ln>
          </a:insideH>
          <a:insideV>
            <a:ln w="12700" cap="flat">
              <a:solidFill>
                <a:srgbClr val="514F48">
                  <a:alpha val="80000"/>
                </a:srgbClr>
              </a:solidFill>
              <a:custDash>
                <a:ds d="200000" sp="200000"/>
              </a:custDash>
              <a:miter lim="400000"/>
            </a:ln>
          </a:insideV>
        </a:tcBdr>
        <a:fill>
          <a:noFill/>
        </a:fill>
      </a:tcStyle>
    </a:wholeTbl>
    <a:band2H>
      <a:tcTxStyle b="def" i="def"/>
      <a:tcStyle>
        <a:tcBdr/>
        <a:fill>
          <a:solidFill>
            <a:srgbClr val="D2D1C3">
              <a:alpha val="25000"/>
            </a:srgbClr>
          </a:solidFill>
        </a:fill>
      </a:tcStyle>
    </a:band2H>
    <a:firstCol>
      <a:tcTxStyle b="on" i="off">
        <a:font>
          <a:latin typeface="Avenir Next Demi Bold"/>
          <a:ea typeface="Avenir Next Demi Bold"/>
          <a:cs typeface="Avenir Next Demi Bold"/>
        </a:font>
        <a:srgbClr val="FFFFFF"/>
      </a:tcTxStyle>
      <a:tcStyle>
        <a:tcBdr>
          <a:left>
            <a:ln w="12700" cap="flat">
              <a:solidFill>
                <a:srgbClr val="514F48">
                  <a:alpha val="80000"/>
                </a:srgbClr>
              </a:solidFill>
              <a:prstDash val="solid"/>
              <a:miter lim="400000"/>
            </a:ln>
          </a:left>
          <a:right>
            <a:ln w="12700" cap="flat">
              <a:solidFill>
                <a:srgbClr val="514F48">
                  <a:alpha val="80000"/>
                </a:srgbClr>
              </a:solidFill>
              <a:prstDash val="solid"/>
              <a:miter lim="400000"/>
            </a:ln>
          </a:right>
          <a:top>
            <a:ln w="12700" cap="flat">
              <a:solidFill>
                <a:srgbClr val="514F48">
                  <a:alpha val="80000"/>
                </a:srgbClr>
              </a:solidFill>
              <a:prstDash val="solid"/>
              <a:miter lim="400000"/>
            </a:ln>
          </a:top>
          <a:bottom>
            <a:ln w="12700" cap="flat">
              <a:solidFill>
                <a:srgbClr val="514F48">
                  <a:alpha val="80000"/>
                </a:srgbClr>
              </a:solidFill>
              <a:prstDash val="solid"/>
              <a:miter lim="400000"/>
            </a:ln>
          </a:bottom>
          <a:insideH>
            <a:ln w="12700" cap="flat">
              <a:solidFill>
                <a:srgbClr val="514F48">
                  <a:alpha val="80000"/>
                </a:srgbClr>
              </a:solidFill>
              <a:prstDash val="solid"/>
              <a:miter lim="400000"/>
            </a:ln>
          </a:insideH>
          <a:insideV>
            <a:ln w="12700" cap="flat">
              <a:solidFill>
                <a:srgbClr val="514F48">
                  <a:alpha val="80000"/>
                </a:srgbClr>
              </a:solidFill>
              <a:prstDash val="solid"/>
              <a:miter lim="400000"/>
            </a:ln>
          </a:insideV>
        </a:tcBdr>
        <a:fill>
          <a:noFill/>
        </a:fill>
      </a:tcStyle>
    </a:firstCol>
    <a:lastRow>
      <a:tcTxStyle b="on" i="off">
        <a:font>
          <a:latin typeface="Avenir Next Demi Bold"/>
          <a:ea typeface="Avenir Next Demi Bold"/>
          <a:cs typeface="Avenir Next Demi Bold"/>
        </a:font>
        <a:srgbClr val="FFFFFF"/>
      </a:tcTxStyle>
      <a:tcStyle>
        <a:tcBdr>
          <a:left>
            <a:ln w="12700" cap="flat">
              <a:solidFill>
                <a:srgbClr val="514F48">
                  <a:alpha val="80000"/>
                </a:srgbClr>
              </a:solidFill>
              <a:prstDash val="solid"/>
              <a:miter lim="400000"/>
            </a:ln>
          </a:left>
          <a:right>
            <a:ln w="12700" cap="flat">
              <a:solidFill>
                <a:srgbClr val="514F48">
                  <a:alpha val="80000"/>
                </a:srgbClr>
              </a:solidFill>
              <a:prstDash val="solid"/>
              <a:miter lim="400000"/>
            </a:ln>
          </a:right>
          <a:top>
            <a:ln w="25400" cap="flat">
              <a:solidFill>
                <a:srgbClr val="514F48">
                  <a:alpha val="80000"/>
                </a:srgbClr>
              </a:solidFill>
              <a:prstDash val="solid"/>
              <a:miter lim="400000"/>
            </a:ln>
          </a:top>
          <a:bottom>
            <a:ln w="12700" cap="flat">
              <a:solidFill>
                <a:srgbClr val="514F48">
                  <a:alpha val="80000"/>
                </a:srgbClr>
              </a:solidFill>
              <a:prstDash val="solid"/>
              <a:miter lim="400000"/>
            </a:ln>
          </a:bottom>
          <a:insideH>
            <a:ln w="12700" cap="flat">
              <a:solidFill>
                <a:srgbClr val="514F48">
                  <a:alpha val="80000"/>
                </a:srgbClr>
              </a:solidFill>
              <a:prstDash val="solid"/>
              <a:miter lim="400000"/>
            </a:ln>
          </a:insideH>
          <a:insideV>
            <a:ln w="12700" cap="flat">
              <a:solidFill>
                <a:srgbClr val="514F48">
                  <a:alpha val="80000"/>
                </a:srgbClr>
              </a:solidFill>
              <a:prstDash val="solid"/>
              <a:miter lim="400000"/>
            </a:ln>
          </a:insideV>
        </a:tcBdr>
        <a:fill>
          <a:noFill/>
        </a:fill>
      </a:tcStyle>
    </a:lastRow>
    <a:firstRow>
      <a:tcTxStyle b="on" i="off">
        <a:font>
          <a:latin typeface="Avenir Next Demi Bold"/>
          <a:ea typeface="Avenir Next Demi Bold"/>
          <a:cs typeface="Avenir Next Demi Bold"/>
        </a:font>
        <a:srgbClr val="FFFFFF"/>
      </a:tcTxStyle>
      <a:tcStyle>
        <a:tcBdr>
          <a:left>
            <a:ln w="12700" cap="flat">
              <a:solidFill>
                <a:srgbClr val="514F48">
                  <a:alpha val="80000"/>
                </a:srgbClr>
              </a:solidFill>
              <a:prstDash val="solid"/>
              <a:miter lim="400000"/>
            </a:ln>
          </a:left>
          <a:right>
            <a:ln w="12700" cap="flat">
              <a:solidFill>
                <a:srgbClr val="514F48">
                  <a:alpha val="80000"/>
                </a:srgbClr>
              </a:solidFill>
              <a:prstDash val="solid"/>
              <a:miter lim="400000"/>
            </a:ln>
          </a:right>
          <a:top>
            <a:ln w="12700" cap="flat">
              <a:solidFill>
                <a:srgbClr val="514F48">
                  <a:alpha val="80000"/>
                </a:srgbClr>
              </a:solidFill>
              <a:prstDash val="solid"/>
              <a:miter lim="400000"/>
            </a:ln>
          </a:top>
          <a:bottom>
            <a:ln w="25400" cap="flat">
              <a:solidFill>
                <a:srgbClr val="514F48">
                  <a:alpha val="80000"/>
                </a:srgbClr>
              </a:solidFill>
              <a:prstDash val="solid"/>
              <a:miter lim="400000"/>
            </a:ln>
          </a:bottom>
          <a:insideH>
            <a:ln w="12700" cap="flat">
              <a:solidFill>
                <a:srgbClr val="514F48">
                  <a:alpha val="80000"/>
                </a:srgbClr>
              </a:solidFill>
              <a:prstDash val="solid"/>
              <a:miter lim="400000"/>
            </a:ln>
          </a:insideH>
          <a:insideV>
            <a:ln w="12700" cap="flat">
              <a:solidFill>
                <a:srgbClr val="514F48">
                  <a:alpha val="80000"/>
                </a:srgbClr>
              </a:solidFill>
              <a:prstDash val="solid"/>
              <a:miter lim="400000"/>
            </a:ln>
          </a:insideV>
        </a:tcBdr>
        <a:fill>
          <a:noFill/>
        </a:fill>
      </a:tcStyle>
    </a:firstRow>
  </a:tblStyle>
  <a:tblStyle styleId="{C7B018BB-80A7-4F77-B60F-C8B233D01FF8}" styleName="">
    <a:tblBg/>
    <a:wholeTbl>
      <a:tcTxStyle b="off" i="off">
        <a:font>
          <a:latin typeface="Avenir Next Medium"/>
          <a:ea typeface="Avenir Next Medium"/>
          <a:cs typeface="Avenir Next Medium"/>
        </a:font>
        <a:srgbClr val="2A2927"/>
      </a:tcTxStyle>
      <a:tcStyle>
        <a:tcBdr>
          <a:left>
            <a:ln w="12700" cap="flat">
              <a:solidFill>
                <a:srgbClr val="737269">
                  <a:alpha val="80000"/>
                </a:srgbClr>
              </a:solidFill>
              <a:prstDash val="solid"/>
              <a:miter lim="400000"/>
            </a:ln>
          </a:left>
          <a:right>
            <a:ln w="12700" cap="flat">
              <a:solidFill>
                <a:srgbClr val="737269">
                  <a:alpha val="80000"/>
                </a:srgbClr>
              </a:solidFill>
              <a:prstDash val="solid"/>
              <a:miter lim="400000"/>
            </a:ln>
          </a:right>
          <a:top>
            <a:ln w="12700" cap="flat">
              <a:solidFill>
                <a:srgbClr val="737269">
                  <a:alpha val="80000"/>
                </a:srgbClr>
              </a:solidFill>
              <a:prstDash val="solid"/>
              <a:miter lim="400000"/>
            </a:ln>
          </a:top>
          <a:bottom>
            <a:ln w="127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fill>
          <a:noFill/>
        </a:fill>
      </a:tcStyle>
    </a:wholeTbl>
    <a:band2H>
      <a:tcTxStyle b="def" i="def"/>
      <a:tcStyle>
        <a:tcBdr/>
        <a:fill>
          <a:blipFill rotWithShape="1">
            <a:blip r:embed="rId1"/>
            <a:srcRect l="0" t="0" r="0" b="0"/>
            <a:tile tx="0" ty="0" sx="100000" sy="100000" flip="none" algn="tl"/>
          </a:blipFill>
        </a:fill>
      </a:tcStyle>
    </a:band2H>
    <a:firstCol>
      <a:tcTxStyle b="on" i="off">
        <a:font>
          <a:latin typeface="Avenir Next Demi Bold"/>
          <a:ea typeface="Avenir Next Demi Bold"/>
          <a:cs typeface="Avenir Next Demi Bold"/>
        </a:font>
        <a:srgbClr val="2A2927"/>
      </a:tcTxStyle>
      <a:tcStyle>
        <a:tcBdr>
          <a:left>
            <a:ln w="25400" cap="flat">
              <a:solidFill>
                <a:srgbClr val="737269">
                  <a:alpha val="80000"/>
                </a:srgbClr>
              </a:solidFill>
              <a:prstDash val="solid"/>
              <a:miter lim="400000"/>
            </a:ln>
          </a:left>
          <a:right>
            <a:ln w="12700" cap="flat">
              <a:solidFill>
                <a:srgbClr val="737269">
                  <a:alpha val="80000"/>
                </a:srgbClr>
              </a:solidFill>
              <a:prstDash val="solid"/>
              <a:miter lim="400000"/>
            </a:ln>
          </a:right>
          <a:top>
            <a:ln w="12700" cap="flat">
              <a:solidFill>
                <a:srgbClr val="737269">
                  <a:alpha val="80000"/>
                </a:srgbClr>
              </a:solidFill>
              <a:prstDash val="solid"/>
              <a:miter lim="400000"/>
            </a:ln>
          </a:top>
          <a:bottom>
            <a:ln w="127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fill>
          <a:noFill/>
        </a:fill>
      </a:tcStyle>
    </a:firstCol>
    <a:lastRow>
      <a:tcTxStyle b="on" i="off">
        <a:font>
          <a:latin typeface="Avenir Next Demi Bold"/>
          <a:ea typeface="Avenir Next Demi Bold"/>
          <a:cs typeface="Avenir Next Demi Bold"/>
        </a:font>
        <a:srgbClr val="2A2927"/>
      </a:tcTxStyle>
      <a:tcStyle>
        <a:tcBdr>
          <a:left>
            <a:ln w="12700" cap="flat">
              <a:solidFill>
                <a:srgbClr val="737269">
                  <a:alpha val="80000"/>
                </a:srgbClr>
              </a:solidFill>
              <a:prstDash val="solid"/>
              <a:miter lim="400000"/>
            </a:ln>
          </a:left>
          <a:right>
            <a:ln w="12700" cap="flat">
              <a:solidFill>
                <a:srgbClr val="737269">
                  <a:alpha val="80000"/>
                </a:srgbClr>
              </a:solidFill>
              <a:prstDash val="solid"/>
              <a:miter lim="400000"/>
            </a:ln>
          </a:right>
          <a:top>
            <a:ln w="25400" cap="flat">
              <a:solidFill>
                <a:srgbClr val="737269">
                  <a:alpha val="80000"/>
                </a:srgbClr>
              </a:solidFill>
              <a:prstDash val="solid"/>
              <a:miter lim="400000"/>
            </a:ln>
          </a:top>
          <a:bottom>
            <a:ln w="254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fill>
          <a:noFill/>
        </a:fill>
      </a:tcStyle>
    </a:lastRow>
    <a:firstRow>
      <a:tcTxStyle b="on" i="off">
        <a:font>
          <a:latin typeface="Avenir Next Demi Bold"/>
          <a:ea typeface="Avenir Next Demi Bold"/>
          <a:cs typeface="Avenir Next Demi Bold"/>
        </a:font>
        <a:srgbClr val="2A2927"/>
      </a:tcTxStyle>
      <a:tcStyle>
        <a:tcBdr>
          <a:left>
            <a:ln w="12700" cap="flat">
              <a:solidFill>
                <a:srgbClr val="737269">
                  <a:alpha val="80000"/>
                </a:srgbClr>
              </a:solidFill>
              <a:prstDash val="solid"/>
              <a:miter lim="400000"/>
            </a:ln>
          </a:left>
          <a:right>
            <a:ln w="12700" cap="flat">
              <a:solidFill>
                <a:srgbClr val="737269">
                  <a:alpha val="80000"/>
                </a:srgbClr>
              </a:solidFill>
              <a:prstDash val="solid"/>
              <a:miter lim="400000"/>
            </a:ln>
          </a:right>
          <a:top>
            <a:ln w="25400" cap="flat">
              <a:solidFill>
                <a:srgbClr val="737269">
                  <a:alpha val="80000"/>
                </a:srgbClr>
              </a:solidFill>
              <a:prstDash val="solid"/>
              <a:miter lim="400000"/>
            </a:ln>
          </a:top>
          <a:bottom>
            <a:ln w="254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fill>
          <a:noFill/>
        </a:fill>
      </a:tcStyle>
    </a:firstRow>
  </a:tblStyle>
  <a:tblStyle styleId="{EEE7283C-3CF3-47DC-8721-378D4A62B228}" styleName="">
    <a:tblBg/>
    <a:wholeTbl>
      <a:tcTxStyle b="off" i="off">
        <a:font>
          <a:latin typeface="Avenir Next Medium"/>
          <a:ea typeface="Avenir Next Medium"/>
          <a:cs typeface="Avenir Next Medium"/>
        </a:font>
        <a:srgbClr val="2A2927"/>
      </a:tcTxStyle>
      <a:tcStyle>
        <a:tcBdr>
          <a:left>
            <a:ln w="12700" cap="flat">
              <a:solidFill>
                <a:srgbClr val="737269">
                  <a:alpha val="80000"/>
                </a:srgbClr>
              </a:solidFill>
              <a:prstDash val="solid"/>
              <a:miter lim="400000"/>
            </a:ln>
          </a:left>
          <a:right>
            <a:ln w="12700" cap="flat">
              <a:solidFill>
                <a:srgbClr val="737269">
                  <a:alpha val="80000"/>
                </a:srgbClr>
              </a:solidFill>
              <a:prstDash val="solid"/>
              <a:miter lim="400000"/>
            </a:ln>
          </a:right>
          <a:top>
            <a:ln w="12700" cap="flat">
              <a:solidFill>
                <a:srgbClr val="737269">
                  <a:alpha val="80000"/>
                </a:srgbClr>
              </a:solidFill>
              <a:prstDash val="solid"/>
              <a:miter lim="400000"/>
            </a:ln>
          </a:top>
          <a:bottom>
            <a:ln w="127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fill>
          <a:noFill/>
        </a:fill>
      </a:tcStyle>
    </a:wholeTbl>
    <a:band2H>
      <a:tcTxStyle b="def" i="def"/>
      <a:tcStyle>
        <a:tcBdr/>
        <a:fill>
          <a:solidFill>
            <a:srgbClr val="D2D1C3">
              <a:alpha val="25000"/>
            </a:srgbClr>
          </a:solidFill>
        </a:fill>
      </a:tcStyle>
    </a:band2H>
    <a:firstCol>
      <a:tcTxStyle b="off" i="off">
        <a:font>
          <a:latin typeface="Avenir Next Medium"/>
          <a:ea typeface="Avenir Next Medium"/>
          <a:cs typeface="Avenir Next Medium"/>
        </a:font>
        <a:srgbClr val="2A2927"/>
      </a:tcTxStyle>
      <a:tcStyle>
        <a:tcBdr>
          <a:left>
            <a:ln w="25400" cap="flat">
              <a:solidFill>
                <a:srgbClr val="737269">
                  <a:alpha val="80000"/>
                </a:srgbClr>
              </a:solidFill>
              <a:prstDash val="solid"/>
              <a:miter lim="400000"/>
            </a:ln>
          </a:left>
          <a:right>
            <a:ln w="25400" cap="flat">
              <a:solidFill>
                <a:srgbClr val="737269">
                  <a:alpha val="80000"/>
                </a:srgbClr>
              </a:solidFill>
              <a:prstDash val="solid"/>
              <a:miter lim="400000"/>
            </a:ln>
          </a:right>
          <a:top>
            <a:ln w="12700" cap="flat">
              <a:solidFill>
                <a:srgbClr val="737269">
                  <a:alpha val="80000"/>
                </a:srgbClr>
              </a:solidFill>
              <a:prstDash val="solid"/>
              <a:miter lim="400000"/>
            </a:ln>
          </a:top>
          <a:bottom>
            <a:ln w="127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fill>
          <a:noFill/>
        </a:fill>
      </a:tcStyle>
    </a:firstCol>
    <a:lastRow>
      <a:tcTxStyle b="off" i="off">
        <a:font>
          <a:latin typeface="Avenir Next Medium"/>
          <a:ea typeface="Avenir Next Medium"/>
          <a:cs typeface="Avenir Next Medium"/>
        </a:font>
        <a:srgbClr val="2A2927"/>
      </a:tcTxStyle>
      <a:tcStyle>
        <a:tcBdr>
          <a:left>
            <a:ln w="12700" cap="flat">
              <a:solidFill>
                <a:srgbClr val="737269">
                  <a:alpha val="80000"/>
                </a:srgbClr>
              </a:solidFill>
              <a:prstDash val="solid"/>
              <a:miter lim="400000"/>
            </a:ln>
          </a:left>
          <a:right>
            <a:ln w="12700" cap="flat">
              <a:solidFill>
                <a:srgbClr val="737269">
                  <a:alpha val="80000"/>
                </a:srgbClr>
              </a:solidFill>
              <a:prstDash val="solid"/>
              <a:miter lim="400000"/>
            </a:ln>
          </a:right>
          <a:top>
            <a:ln w="25400" cap="flat">
              <a:solidFill>
                <a:srgbClr val="737269">
                  <a:alpha val="80000"/>
                </a:srgbClr>
              </a:solidFill>
              <a:prstDash val="solid"/>
              <a:miter lim="400000"/>
            </a:ln>
          </a:top>
          <a:bottom>
            <a:ln w="254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fill>
          <a:noFill/>
        </a:fill>
      </a:tcStyle>
    </a:lastRow>
    <a:firstRow>
      <a:tcTxStyle b="off" i="off">
        <a:font>
          <a:latin typeface="Avenir Next Medium"/>
          <a:ea typeface="Avenir Next Medium"/>
          <a:cs typeface="Avenir Next Medium"/>
        </a:font>
        <a:srgbClr val="2A2927"/>
      </a:tcTxStyle>
      <a:tcStyle>
        <a:tcBdr>
          <a:left>
            <a:ln w="12700" cap="flat">
              <a:solidFill>
                <a:srgbClr val="737269">
                  <a:alpha val="80000"/>
                </a:srgbClr>
              </a:solidFill>
              <a:prstDash val="solid"/>
              <a:miter lim="400000"/>
            </a:ln>
          </a:left>
          <a:right>
            <a:ln w="12700" cap="flat">
              <a:solidFill>
                <a:srgbClr val="737269">
                  <a:alpha val="80000"/>
                </a:srgbClr>
              </a:solidFill>
              <a:prstDash val="solid"/>
              <a:miter lim="400000"/>
            </a:ln>
          </a:right>
          <a:top>
            <a:ln w="25400" cap="flat">
              <a:solidFill>
                <a:srgbClr val="737269">
                  <a:alpha val="80000"/>
                </a:srgbClr>
              </a:solidFill>
              <a:prstDash val="solid"/>
              <a:miter lim="400000"/>
            </a:ln>
          </a:top>
          <a:bottom>
            <a:ln w="25400" cap="flat">
              <a:solidFill>
                <a:srgbClr val="737269">
                  <a:alpha val="80000"/>
                </a:srgbClr>
              </a:solidFill>
              <a:prstDash val="solid"/>
              <a:miter lim="400000"/>
            </a:ln>
          </a:bottom>
          <a:insideH>
            <a:ln w="12700" cap="flat">
              <a:solidFill>
                <a:srgbClr val="737269">
                  <a:alpha val="80000"/>
                </a:srgbClr>
              </a:solidFill>
              <a:prstDash val="solid"/>
              <a:miter lim="400000"/>
            </a:ln>
          </a:insideH>
          <a:insideV>
            <a:ln w="12700" cap="flat">
              <a:solidFill>
                <a:srgbClr val="737269">
                  <a:alpha val="80000"/>
                </a:srgbClr>
              </a:solidFill>
              <a:prstDash val="solid"/>
              <a:miter lim="400000"/>
            </a:ln>
          </a:insideV>
        </a:tcBdr>
        <a:fill>
          <a:noFill/>
        </a:fill>
      </a:tcStyle>
    </a:firstRow>
  </a:tblStyle>
  <a:tblStyle styleId="{CF821DB8-F4EB-4A41-A1BA-3FCAFE7338EE}" styleName="">
    <a:tblBg/>
    <a:wholeTbl>
      <a:tcTxStyle b="off" i="off">
        <a:font>
          <a:latin typeface="Avenir Next Medium"/>
          <a:ea typeface="Avenir Next Medium"/>
          <a:cs typeface="Avenir Next Medium"/>
        </a:font>
        <a:srgbClr val="2A2927"/>
      </a:tcTxStyle>
      <a:tcStyle>
        <a:tcBdr>
          <a:left>
            <a:ln w="12700" cap="flat">
              <a:noFill/>
              <a:miter lim="400000"/>
            </a:ln>
          </a:left>
          <a:right>
            <a:ln w="12700" cap="flat">
              <a:noFill/>
              <a:miter lim="400000"/>
            </a:ln>
          </a:right>
          <a:top>
            <a:ln w="12700" cap="flat">
              <a:solidFill>
                <a:srgbClr val="000000">
                  <a:alpha val="70000"/>
                </a:srgbClr>
              </a:solidFill>
              <a:prstDash val="solid"/>
              <a:miter lim="400000"/>
            </a:ln>
          </a:top>
          <a:bottom>
            <a:ln w="12700" cap="flat">
              <a:solidFill>
                <a:srgbClr val="000000">
                  <a:alpha val="70000"/>
                </a:srgbClr>
              </a:solidFill>
              <a:prstDash val="solid"/>
              <a:miter lim="400000"/>
            </a:ln>
          </a:bottom>
          <a:insideH>
            <a:ln w="12700" cap="flat">
              <a:solidFill>
                <a:srgbClr val="000000">
                  <a:alpha val="70000"/>
                </a:srgbClr>
              </a:solidFill>
              <a:prstDash val="solid"/>
              <a:miter lim="400000"/>
            </a:ln>
          </a:insideH>
          <a:insideV>
            <a:ln w="12700" cap="flat">
              <a:noFill/>
              <a:miter lim="400000"/>
            </a:ln>
          </a:insideV>
        </a:tcBdr>
        <a:fill>
          <a:noFill/>
        </a:fill>
      </a:tcStyle>
    </a:wholeTbl>
    <a:band2H>
      <a:tcTxStyle b="def" i="def"/>
      <a:tcStyle>
        <a:tcBdr/>
        <a:fill>
          <a:solidFill>
            <a:srgbClr val="D2D1C3">
              <a:alpha val="25000"/>
            </a:srgbClr>
          </a:solidFill>
        </a:fill>
      </a:tcStyle>
    </a:band2H>
    <a:firstCol>
      <a:tcTxStyle b="on" i="off">
        <a:font>
          <a:latin typeface="Avenir Next Demi Bold"/>
          <a:ea typeface="Avenir Next Demi Bold"/>
          <a:cs typeface="Avenir Next Demi Bold"/>
        </a:font>
        <a:srgbClr val="FFFFFF"/>
      </a:tcTxStyle>
      <a:tcStyle>
        <a:tcBdr>
          <a:left>
            <a:ln w="12700" cap="flat">
              <a:solidFill>
                <a:srgbClr val="000000">
                  <a:alpha val="70000"/>
                </a:srgbClr>
              </a:solidFill>
              <a:prstDash val="solid"/>
              <a:miter lim="400000"/>
            </a:ln>
          </a:left>
          <a:right>
            <a:ln w="25400" cap="flat">
              <a:solidFill>
                <a:srgbClr val="000000">
                  <a:alpha val="70000"/>
                </a:srgbClr>
              </a:solidFill>
              <a:prstDash val="solid"/>
              <a:miter lim="400000"/>
            </a:ln>
          </a:right>
          <a:top>
            <a:ln w="12700" cap="flat">
              <a:solidFill>
                <a:srgbClr val="000000">
                  <a:alpha val="70000"/>
                </a:srgbClr>
              </a:solidFill>
              <a:prstDash val="solid"/>
              <a:miter lim="400000"/>
            </a:ln>
          </a:top>
          <a:bottom>
            <a:ln w="12700" cap="flat">
              <a:solidFill>
                <a:srgbClr val="000000">
                  <a:alpha val="70000"/>
                </a:srgbClr>
              </a:solidFill>
              <a:prstDash val="solid"/>
              <a:miter lim="400000"/>
            </a:ln>
          </a:bottom>
          <a:insideH>
            <a:ln w="12700" cap="flat">
              <a:solidFill>
                <a:srgbClr val="000000">
                  <a:alpha val="70000"/>
                </a:srgbClr>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25400" cap="flat">
              <a:solidFill>
                <a:srgbClr val="000000">
                  <a:alpha val="70000"/>
                </a:srgbClr>
              </a:solidFill>
              <a:prstDash val="solid"/>
              <a:miter lim="400000"/>
            </a:ln>
          </a:top>
          <a:bottom>
            <a:ln w="12700" cap="flat">
              <a:solidFill>
                <a:srgbClr val="000000">
                  <a:alpha val="70000"/>
                </a:srgbClr>
              </a:solidFill>
              <a:prstDash val="solid"/>
              <a:miter lim="400000"/>
            </a:ln>
          </a:bottom>
          <a:insideH>
            <a:ln w="12700" cap="flat">
              <a:solidFill>
                <a:srgbClr val="000000">
                  <a:alpha val="70000"/>
                </a:srgbClr>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solidFill>
                <a:srgbClr val="000000">
                  <a:alpha val="70000"/>
                </a:srgbClr>
              </a:solidFill>
              <a:prstDash val="solid"/>
              <a:miter lim="400000"/>
            </a:ln>
          </a:top>
          <a:bottom>
            <a:ln w="25400" cap="flat">
              <a:solidFill>
                <a:srgbClr val="000000">
                  <a:alpha val="70000"/>
                </a:srgbClr>
              </a:solidFill>
              <a:prstDash val="solid"/>
              <a:miter lim="400000"/>
            </a:ln>
          </a:bottom>
          <a:insideH>
            <a:ln w="12700" cap="flat">
              <a:solidFill>
                <a:srgbClr val="000000">
                  <a:alpha val="70000"/>
                </a:srgbClr>
              </a:solidFill>
              <a:prstDash val="solid"/>
              <a:miter lim="400000"/>
            </a:ln>
          </a:insideH>
          <a:insideV>
            <a:ln w="12700" cap="flat">
              <a:noFill/>
              <a:miter lim="400000"/>
            </a:ln>
          </a:insideV>
        </a:tcBdr>
        <a:fill>
          <a:noFill/>
        </a:fill>
      </a:tcStyle>
    </a:firstRow>
  </a:tblStyle>
  <a:tblStyle styleId="{33BA23B1-9221-436E-865A-0063620EA4FD}" styleName="">
    <a:tblBg/>
    <a:wholeTbl>
      <a:tcTxStyle b="on" i="off">
        <a:font>
          <a:latin typeface="Avenir Next Demi Bold"/>
          <a:ea typeface="Avenir Next Demi Bold"/>
          <a:cs typeface="Avenir Next Demi Bold"/>
        </a:font>
        <a:srgbClr val="FFFFFF"/>
      </a:tcTxStyle>
      <a:tcStyle>
        <a:tcBdr>
          <a:left>
            <a:ln w="12700" cap="flat">
              <a:solidFill>
                <a:srgbClr val="F8F8F6">
                  <a:alpha val="80000"/>
                </a:srgbClr>
              </a:solidFill>
              <a:custDash>
                <a:ds d="200000" sp="200000"/>
              </a:custDash>
              <a:miter lim="400000"/>
            </a:ln>
          </a:left>
          <a:right>
            <a:ln w="12700" cap="flat">
              <a:solidFill>
                <a:srgbClr val="F8F8F6">
                  <a:alpha val="80000"/>
                </a:srgbClr>
              </a:solidFill>
              <a:custDash>
                <a:ds d="200000" sp="200000"/>
              </a:custDash>
              <a:miter lim="400000"/>
            </a:ln>
          </a:right>
          <a:top>
            <a:ln w="12700" cap="flat">
              <a:solidFill>
                <a:srgbClr val="F8F8F6">
                  <a:alpha val="80000"/>
                </a:srgbClr>
              </a:solidFill>
              <a:custDash>
                <a:ds d="200000" sp="200000"/>
              </a:custDash>
              <a:miter lim="400000"/>
            </a:ln>
          </a:top>
          <a:bottom>
            <a:ln w="12700" cap="flat">
              <a:solidFill>
                <a:srgbClr val="F8F8F6">
                  <a:alpha val="80000"/>
                </a:srgbClr>
              </a:solidFill>
              <a:custDash>
                <a:ds d="200000" sp="200000"/>
              </a:custDash>
              <a:miter lim="400000"/>
            </a:ln>
          </a:bottom>
          <a:insideH>
            <a:ln w="12700" cap="flat">
              <a:solidFill>
                <a:srgbClr val="F8F8F6">
                  <a:alpha val="80000"/>
                </a:srgbClr>
              </a:solidFill>
              <a:custDash>
                <a:ds d="200000" sp="200000"/>
              </a:custDash>
              <a:miter lim="400000"/>
            </a:ln>
          </a:insideH>
          <a:insideV>
            <a:ln w="12700" cap="flat">
              <a:solidFill>
                <a:srgbClr val="F8F8F6">
                  <a:alpha val="80000"/>
                </a:srgbClr>
              </a:solidFill>
              <a:custDash>
                <a:ds d="200000" sp="200000"/>
              </a:custDash>
              <a:miter lim="400000"/>
            </a:ln>
          </a:insideV>
        </a:tcBdr>
        <a:fill>
          <a:solidFill>
            <a:srgbClr val="67665E">
              <a:alpha val="30000"/>
            </a:srgbClr>
          </a:solidFill>
        </a:fill>
      </a:tcStyle>
    </a:wholeTbl>
    <a:band2H>
      <a:tcTxStyle b="def" i="def"/>
      <a:tcStyle>
        <a:tcBdr/>
        <a:fill>
          <a:solidFill>
            <a:srgbClr val="67665E">
              <a:alpha val="40000"/>
            </a:srgbClr>
          </a:solidFill>
        </a:fill>
      </a:tcStyle>
    </a:band2H>
    <a:firstCol>
      <a:tcTxStyle b="on" i="off">
        <a:font>
          <a:latin typeface="Avenir Next Demi Bold"/>
          <a:ea typeface="Avenir Next Demi Bold"/>
          <a:cs typeface="Avenir Next Demi Bold"/>
        </a:font>
        <a:srgbClr val="FFFFFF"/>
      </a:tcTxStyle>
      <a:tcStyle>
        <a:tcBdr>
          <a:left>
            <a:ln w="25400" cap="flat">
              <a:solidFill>
                <a:srgbClr val="F8F8F6">
                  <a:alpha val="80000"/>
                </a:srgbClr>
              </a:solidFill>
              <a:prstDash val="solid"/>
              <a:miter lim="400000"/>
            </a:ln>
          </a:left>
          <a:right>
            <a:ln w="25400" cap="flat">
              <a:solidFill>
                <a:srgbClr val="F8F8F6">
                  <a:alpha val="80000"/>
                </a:srgbClr>
              </a:solidFill>
              <a:prstDash val="solid"/>
              <a:miter lim="400000"/>
            </a:ln>
          </a:right>
          <a:top>
            <a:ln w="12700" cap="flat">
              <a:solidFill>
                <a:srgbClr val="F8F8F6">
                  <a:alpha val="30000"/>
                </a:srgbClr>
              </a:solidFill>
              <a:prstDash val="solid"/>
              <a:miter lim="400000"/>
            </a:ln>
          </a:top>
          <a:bottom>
            <a:ln w="12700" cap="flat">
              <a:solidFill>
                <a:srgbClr val="F8F8F6">
                  <a:alpha val="30000"/>
                </a:srgbClr>
              </a:solidFill>
              <a:prstDash val="solid"/>
              <a:miter lim="400000"/>
            </a:ln>
          </a:bottom>
          <a:insideH>
            <a:ln w="12700" cap="flat">
              <a:solidFill>
                <a:srgbClr val="F8F8F6">
                  <a:alpha val="30000"/>
                </a:srgbClr>
              </a:solidFill>
              <a:prstDash val="solid"/>
              <a:miter lim="400000"/>
            </a:ln>
          </a:insideH>
          <a:insideV>
            <a:ln w="12700" cap="flat">
              <a:solidFill>
                <a:srgbClr val="F8F8F6">
                  <a:alpha val="30000"/>
                </a:srgbClr>
              </a:solidFill>
              <a:prstDash val="solid"/>
              <a:miter lim="400000"/>
            </a:ln>
          </a:insideV>
        </a:tcBdr>
        <a:fill>
          <a:solidFill>
            <a:srgbClr val="67665E">
              <a:alpha val="50000"/>
            </a:srgbClr>
          </a:solidFill>
        </a:fill>
      </a:tcStyle>
    </a:firstCol>
    <a:lastRow>
      <a:tcTxStyle b="on" i="off">
        <a:font>
          <a:latin typeface="Avenir Next Demi Bold"/>
          <a:ea typeface="Avenir Next Demi Bold"/>
          <a:cs typeface="Avenir Next Demi Bold"/>
        </a:font>
        <a:srgbClr val="FFFFFF"/>
      </a:tcTxStyle>
      <a:tcStyle>
        <a:tcBdr>
          <a:left>
            <a:ln w="12700" cap="flat">
              <a:solidFill>
                <a:srgbClr val="F8F8F6">
                  <a:alpha val="30000"/>
                </a:srgbClr>
              </a:solidFill>
              <a:prstDash val="solid"/>
              <a:miter lim="400000"/>
            </a:ln>
          </a:left>
          <a:right>
            <a:ln w="12700" cap="flat">
              <a:solidFill>
                <a:srgbClr val="F8F8F6">
                  <a:alpha val="30000"/>
                </a:srgbClr>
              </a:solidFill>
              <a:prstDash val="solid"/>
              <a:miter lim="400000"/>
            </a:ln>
          </a:right>
          <a:top>
            <a:ln w="25400" cap="flat">
              <a:solidFill>
                <a:srgbClr val="F8F8F6">
                  <a:alpha val="80000"/>
                </a:srgbClr>
              </a:solidFill>
              <a:prstDash val="solid"/>
              <a:miter lim="400000"/>
            </a:ln>
          </a:top>
          <a:bottom>
            <a:ln w="25400" cap="flat">
              <a:solidFill>
                <a:srgbClr val="F8F8F6">
                  <a:alpha val="80000"/>
                </a:srgbClr>
              </a:solidFill>
              <a:prstDash val="solid"/>
              <a:miter lim="400000"/>
            </a:ln>
          </a:bottom>
          <a:insideH>
            <a:ln w="12700" cap="flat">
              <a:solidFill>
                <a:srgbClr val="F8F8F6">
                  <a:alpha val="30000"/>
                </a:srgbClr>
              </a:solidFill>
              <a:prstDash val="solid"/>
              <a:miter lim="400000"/>
            </a:ln>
          </a:insideH>
          <a:insideV>
            <a:ln w="12700" cap="flat">
              <a:solidFill>
                <a:srgbClr val="F8F8F6">
                  <a:alpha val="30000"/>
                </a:srgbClr>
              </a:solidFill>
              <a:prstDash val="solid"/>
              <a:miter lim="400000"/>
            </a:ln>
          </a:insideV>
        </a:tcBdr>
        <a:fill>
          <a:solidFill>
            <a:srgbClr val="53534A">
              <a:alpha val="60000"/>
            </a:srgbClr>
          </a:solidFill>
        </a:fill>
      </a:tcStyle>
    </a:lastRow>
    <a:firstRow>
      <a:tcTxStyle b="on" i="off">
        <a:font>
          <a:latin typeface="Avenir Next Demi Bold"/>
          <a:ea typeface="Avenir Next Demi Bold"/>
          <a:cs typeface="Avenir Next Demi Bold"/>
        </a:font>
        <a:srgbClr val="FFFFFF"/>
      </a:tcTxStyle>
      <a:tcStyle>
        <a:tcBdr>
          <a:left>
            <a:ln w="12700" cap="flat">
              <a:solidFill>
                <a:srgbClr val="F8F8F6">
                  <a:alpha val="30000"/>
                </a:srgbClr>
              </a:solidFill>
              <a:prstDash val="solid"/>
              <a:miter lim="400000"/>
            </a:ln>
          </a:left>
          <a:right>
            <a:ln w="12700" cap="flat">
              <a:solidFill>
                <a:srgbClr val="F8F8F6">
                  <a:alpha val="30000"/>
                </a:srgbClr>
              </a:solidFill>
              <a:prstDash val="solid"/>
              <a:miter lim="400000"/>
            </a:ln>
          </a:right>
          <a:top>
            <a:ln w="25400" cap="flat">
              <a:solidFill>
                <a:srgbClr val="F8F8F6">
                  <a:alpha val="80000"/>
                </a:srgbClr>
              </a:solidFill>
              <a:prstDash val="solid"/>
              <a:miter lim="400000"/>
            </a:ln>
          </a:top>
          <a:bottom>
            <a:ln w="25400" cap="flat">
              <a:solidFill>
                <a:srgbClr val="F8F8F6">
                  <a:alpha val="80000"/>
                </a:srgbClr>
              </a:solidFill>
              <a:prstDash val="solid"/>
              <a:miter lim="400000"/>
            </a:ln>
          </a:bottom>
          <a:insideH>
            <a:ln w="12700" cap="flat">
              <a:solidFill>
                <a:srgbClr val="F8F8F6">
                  <a:alpha val="30000"/>
                </a:srgbClr>
              </a:solidFill>
              <a:prstDash val="solid"/>
              <a:miter lim="400000"/>
            </a:ln>
          </a:insideH>
          <a:insideV>
            <a:ln w="12700" cap="flat">
              <a:solidFill>
                <a:srgbClr val="F8F8F6">
                  <a:alpha val="30000"/>
                </a:srgbClr>
              </a:solidFill>
              <a:prstDash val="solid"/>
              <a:miter lim="400000"/>
            </a:ln>
          </a:insideV>
        </a:tcBdr>
        <a:fill>
          <a:solidFill>
            <a:srgbClr val="53534A">
              <a:alpha val="60000"/>
            </a:srgbClr>
          </a:solidFill>
        </a:fill>
      </a:tcStyle>
    </a:firstRow>
  </a:tblStyle>
  <a:tblStyle styleId="{2708684C-4D16-4618-839F-0558EEFCDFE6}" styleName="">
    <a:tblBg/>
    <a:wholeTbl>
      <a:tcTxStyle b="off" i="off">
        <a:font>
          <a:latin typeface="Avenir Next Medium"/>
          <a:ea typeface="Avenir Next Medium"/>
          <a:cs typeface="Avenir Next Medium"/>
        </a:font>
        <a:srgbClr val="2A2927"/>
      </a:tcTxStyle>
      <a:tcStyle>
        <a:tcBdr>
          <a:left>
            <a:ln w="12700" cap="flat">
              <a:noFill/>
              <a:miter lim="400000"/>
            </a:ln>
          </a:left>
          <a:right>
            <a:ln w="12700" cap="flat">
              <a:noFill/>
              <a:miter lim="400000"/>
            </a:ln>
          </a:right>
          <a:top>
            <a:ln w="12700" cap="flat">
              <a:solidFill>
                <a:srgbClr val="34342F">
                  <a:alpha val="80000"/>
                </a:srgbClr>
              </a:solidFill>
              <a:prstDash val="solid"/>
              <a:miter lim="400000"/>
            </a:ln>
          </a:top>
          <a:bottom>
            <a:ln w="12700" cap="flat">
              <a:solidFill>
                <a:srgbClr val="34342F">
                  <a:alpha val="80000"/>
                </a:srgbClr>
              </a:solidFill>
              <a:prstDash val="solid"/>
              <a:miter lim="400000"/>
            </a:ln>
          </a:bottom>
          <a:insideH>
            <a:ln w="12700" cap="flat">
              <a:solidFill>
                <a:srgbClr val="34342F">
                  <a:alpha val="80000"/>
                </a:srgbClr>
              </a:solidFill>
              <a:prstDash val="solid"/>
              <a:miter lim="400000"/>
            </a:ln>
          </a:insideH>
          <a:insideV>
            <a:ln w="12700" cap="flat">
              <a:noFill/>
              <a:miter lim="400000"/>
            </a:ln>
          </a:insideV>
        </a:tcBdr>
        <a:fill>
          <a:noFill/>
        </a:fill>
      </a:tcStyle>
    </a:wholeTbl>
    <a:band2H>
      <a:tcTxStyle b="def" i="def"/>
      <a:tcStyle>
        <a:tcBdr/>
        <a:fill>
          <a:solidFill>
            <a:srgbClr val="67665E">
              <a:alpha val="15000"/>
            </a:srgbClr>
          </a:solidFill>
        </a:fill>
      </a:tcStyle>
    </a:band2H>
    <a:firstCol>
      <a:tcTxStyle b="on" i="off">
        <a:font>
          <a:latin typeface="Avenir Next Demi Bold"/>
          <a:ea typeface="Avenir Next Demi Bold"/>
          <a:cs typeface="Avenir Next Demi Bold"/>
        </a:font>
        <a:srgbClr val="2A2927"/>
      </a:tcTxStyle>
      <a:tcStyle>
        <a:tcBdr>
          <a:left>
            <a:ln w="12700" cap="flat">
              <a:noFill/>
              <a:miter lim="400000"/>
            </a:ln>
          </a:left>
          <a:right>
            <a:ln w="25400" cap="flat">
              <a:solidFill>
                <a:srgbClr val="34342F">
                  <a:alpha val="80000"/>
                </a:srgbClr>
              </a:solidFill>
              <a:prstDash val="solid"/>
              <a:miter lim="400000"/>
            </a:ln>
          </a:right>
          <a:top>
            <a:ln w="12700" cap="flat">
              <a:solidFill>
                <a:srgbClr val="34342F">
                  <a:alpha val="80000"/>
                </a:srgbClr>
              </a:solidFill>
              <a:prstDash val="solid"/>
              <a:miter lim="400000"/>
            </a:ln>
          </a:top>
          <a:bottom>
            <a:ln w="12700" cap="flat">
              <a:solidFill>
                <a:srgbClr val="34342F">
                  <a:alpha val="80000"/>
                </a:srgbClr>
              </a:solidFill>
              <a:prstDash val="solid"/>
              <a:miter lim="400000"/>
            </a:ln>
          </a:bottom>
          <a:insideH>
            <a:ln w="12700" cap="flat">
              <a:solidFill>
                <a:srgbClr val="34342F">
                  <a:alpha val="80000"/>
                </a:srgbClr>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2A2927"/>
      </a:tcTxStyle>
      <a:tcStyle>
        <a:tcBdr>
          <a:left>
            <a:ln w="12700" cap="flat">
              <a:noFill/>
              <a:miter lim="400000"/>
            </a:ln>
          </a:left>
          <a:right>
            <a:ln w="12700" cap="flat">
              <a:noFill/>
              <a:miter lim="400000"/>
            </a:ln>
          </a:right>
          <a:top>
            <a:ln w="25400" cap="flat">
              <a:solidFill>
                <a:srgbClr val="34342F">
                  <a:alpha val="80000"/>
                </a:srgbClr>
              </a:solidFill>
              <a:prstDash val="solid"/>
              <a:miter lim="400000"/>
            </a:ln>
          </a:top>
          <a:bottom>
            <a:ln w="12700" cap="flat">
              <a:noFill/>
              <a:miter lim="400000"/>
            </a:ln>
          </a:bottom>
          <a:insideH>
            <a:ln w="12700" cap="flat">
              <a:solidFill>
                <a:srgbClr val="34342F">
                  <a:alpha val="80000"/>
                </a:srgbClr>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2A2927"/>
      </a:tcTxStyle>
      <a:tcStyle>
        <a:tcBdr>
          <a:left>
            <a:ln w="12700" cap="flat">
              <a:noFill/>
              <a:miter lim="400000"/>
            </a:ln>
          </a:left>
          <a:right>
            <a:ln w="12700" cap="flat">
              <a:noFill/>
              <a:miter lim="400000"/>
            </a:ln>
          </a:right>
          <a:top>
            <a:ln w="12700" cap="flat">
              <a:noFill/>
              <a:miter lim="400000"/>
            </a:ln>
          </a:top>
          <a:bottom>
            <a:ln w="25400" cap="flat">
              <a:solidFill>
                <a:srgbClr val="34342F">
                  <a:alpha val="80000"/>
                </a:srgbClr>
              </a:solidFill>
              <a:prstDash val="solid"/>
              <a:miter lim="400000"/>
            </a:ln>
          </a:bottom>
          <a:insideH>
            <a:ln w="12700" cap="flat">
              <a:solidFill>
                <a:srgbClr val="34342F">
                  <a:alpha val="80000"/>
                </a:srgbClr>
              </a:solidFill>
              <a:prstDash val="solid"/>
              <a:miter lim="400000"/>
            </a:ln>
          </a:insideH>
          <a:insideV>
            <a:ln w="12700" cap="flat">
              <a:noFill/>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s>

</file>

<file path=ppt/_rels/tableStyles.xml.rels><?xml version="1.0" encoding="UTF-8"?>
<Relationships xmlns="http://schemas.openxmlformats.org/package/2006/relationships"><Relationship Id="rId1" Type="http://schemas.openxmlformats.org/officeDocument/2006/relationships/image" Target="media/image7.png"/></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18" name="Shape 118"/>
          <p:cNvSpPr/>
          <p:nvPr>
            <p:ph type="sldImg"/>
          </p:nvPr>
        </p:nvSpPr>
        <p:spPr>
          <a:xfrm>
            <a:off x="1143000" y="685800"/>
            <a:ext cx="4572000" cy="3429000"/>
          </a:xfrm>
          <a:prstGeom prst="rect">
            <a:avLst/>
          </a:prstGeom>
        </p:spPr>
        <p:txBody>
          <a:bodyPr/>
          <a:lstStyle/>
          <a:p>
            <a:pPr/>
          </a:p>
        </p:txBody>
      </p:sp>
      <p:sp>
        <p:nvSpPr>
          <p:cNvPr id="119" name="Shape 119"/>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1.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9" name="Shape 129"/>
          <p:cNvSpPr/>
          <p:nvPr>
            <p:ph type="sldImg"/>
          </p:nvPr>
        </p:nvSpPr>
        <p:spPr>
          <a:prstGeom prst="rect">
            <a:avLst/>
          </a:prstGeom>
        </p:spPr>
        <p:txBody>
          <a:bodyPr/>
          <a:lstStyle/>
          <a:p>
            <a:pPr/>
          </a:p>
        </p:txBody>
      </p:sp>
      <p:sp>
        <p:nvSpPr>
          <p:cNvPr id="130" name="Shape 130"/>
          <p:cNvSpPr/>
          <p:nvPr>
            <p:ph type="body" sz="quarter" idx="1"/>
          </p:nvPr>
        </p:nvSpPr>
        <p:spPr>
          <a:prstGeom prst="rect">
            <a:avLst/>
          </a:prstGeom>
        </p:spPr>
        <p:txBody>
          <a:bodyPr/>
          <a:lstStyle>
            <a:lvl1pPr>
              <a:defRPr sz="1400"/>
            </a:lvl1pPr>
          </a:lstStyle>
          <a:p>
            <a:pPr/>
            <a:r>
              <a:t>Amazons mission statement is to be Earth’s most customer-centric company - where customers can find and discover anything they might want to buy online - and endeavour to offer its customers the lowest possible prices.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5" name="Shape 135"/>
          <p:cNvSpPr/>
          <p:nvPr>
            <p:ph type="sldImg"/>
          </p:nvPr>
        </p:nvSpPr>
        <p:spPr>
          <a:prstGeom prst="rect">
            <a:avLst/>
          </a:prstGeom>
        </p:spPr>
        <p:txBody>
          <a:bodyPr/>
          <a:lstStyle/>
          <a:p>
            <a:pPr/>
          </a:p>
        </p:txBody>
      </p:sp>
      <p:sp>
        <p:nvSpPr>
          <p:cNvPr id="136" name="Shape 136"/>
          <p:cNvSpPr/>
          <p:nvPr>
            <p:ph type="body" sz="quarter" idx="1"/>
          </p:nvPr>
        </p:nvSpPr>
        <p:spPr>
          <a:prstGeom prst="rect">
            <a:avLst/>
          </a:prstGeom>
        </p:spPr>
        <p:txBody>
          <a:bodyPr/>
          <a:lstStyle/>
          <a:p>
            <a:pPr>
              <a:defRPr sz="1400"/>
            </a:pPr>
            <a:r>
              <a:t>Amazon identifies the following principles as necessary to leadership:</a:t>
            </a:r>
          </a:p>
          <a:p>
            <a:pPr>
              <a:defRPr sz="1400"/>
            </a:pPr>
          </a:p>
          <a:p>
            <a:pPr>
              <a:defRPr sz="1400"/>
            </a:pPr>
            <a:r>
              <a:t>Customer Obsession: Leaders start with the customer and work backwards. They work vigorously to earn and keep customer trust. Although leaders pay attention to competitors, they obsess over customers.</a:t>
            </a:r>
          </a:p>
          <a:p>
            <a:pPr>
              <a:defRPr sz="1400"/>
            </a:pPr>
          </a:p>
          <a:p>
            <a:pPr>
              <a:defRPr sz="1400"/>
            </a:pPr>
            <a:r>
              <a:t>Ownership: Leaders are owners. They think long term and don’t sacrifice long-term value for short-term results. They act on behalf of the entire company, beyond just their own team. They never say “that’s not my job." </a:t>
            </a:r>
          </a:p>
          <a:p>
            <a:pPr>
              <a:defRPr sz="1400"/>
            </a:pPr>
          </a:p>
          <a:p>
            <a:pPr>
              <a:defRPr sz="1400"/>
            </a:pPr>
            <a:r>
              <a:t>Invent and Simplify: Leaders expect and require innovation and invention from their teams and always find ways to simplify. They are externally aware, look for new ideas from everywhere, and are not limited by “not invented here". Because we do new things, we accept that we may be misunderstood for long periods of time.</a:t>
            </a:r>
          </a:p>
          <a:p>
            <a:pPr/>
          </a:p>
          <a:p>
            <a:pPr>
              <a:defRPr sz="1400"/>
            </a:pPr>
            <a:r>
              <a:t>Are Right, A Lot: Leaders are right a lot. They have strong judgement and good instincts.  They seek diverse perspectives and work to disconfirm their beliefs.</a:t>
            </a:r>
          </a:p>
          <a:p>
            <a:pPr>
              <a:defRPr sz="1400"/>
            </a:pPr>
          </a:p>
          <a:p>
            <a:pPr>
              <a:defRPr sz="1400"/>
            </a:pPr>
            <a:r>
              <a:t>Learn and Be Curious: Leaders are never done learning and always seek to improve themselves. They are curious about new possibilities and act to explore them.</a:t>
            </a:r>
          </a:p>
          <a:p>
            <a:pPr>
              <a:defRPr sz="1400"/>
            </a:pPr>
          </a:p>
          <a:p>
            <a:pPr>
              <a:defRPr sz="1400"/>
            </a:pPr>
            <a:r>
              <a:t>Hire and Develop the Best: Leaders raise the performance bar with every hire and promotion. They recognise people with exceptional talent and willingly move them throughout the organisation. Leaders develop leaders and are serious about their role in coaching others.  We work on behalf of our people to invent mechanisms for development like Career Choice.</a:t>
            </a:r>
          </a:p>
          <a:p>
            <a:pPr/>
          </a:p>
          <a:p>
            <a:pPr>
              <a:defRPr sz="1400"/>
            </a:pPr>
            <a:r>
              <a:t>Insist on the Highest Standards: Leaders have relentlessly high standards - many people may think these standards are unreasonably high. Leaders are continually raising the bar and driving their teams to deliver high quality products, services and processes. Leaders ensure that defects do not get sent down the line and that problems are fixed so they stay fixed.</a:t>
            </a:r>
          </a:p>
          <a:p>
            <a:pPr>
              <a:defRPr sz="1400"/>
            </a:pPr>
          </a:p>
          <a:p>
            <a:pPr>
              <a:defRPr sz="1400"/>
            </a:pPr>
            <a:r>
              <a:t>Think Big: Thinking small is a self-fulfilling prophecy. Leaders create and communicate a bold direction that inspires results. They think differently and look around corners for ways to serve customers.</a:t>
            </a:r>
          </a:p>
          <a:p>
            <a:pPr/>
          </a:p>
          <a:p>
            <a:pPr>
              <a:defRPr sz="1400"/>
            </a:pPr>
            <a:r>
              <a:t>Bias for Action: Speed matters in business. Many decisions and actions are reversible and do not need extensive study. We value calculated risk taking. </a:t>
            </a:r>
          </a:p>
          <a:p>
            <a:pPr>
              <a:defRPr sz="1400"/>
            </a:pPr>
          </a:p>
          <a:p>
            <a:pPr>
              <a:defRPr sz="1400"/>
            </a:pPr>
            <a:r>
              <a:t>Frugality: Accomplish more with less. Constraints breed resourcefulness, self-sufficiency and invention.  There are no extra points for growing headcount, budget size or fixed expense.</a:t>
            </a:r>
          </a:p>
          <a:p>
            <a:pPr>
              <a:defRPr sz="1400"/>
            </a:pPr>
          </a:p>
          <a:p>
            <a:pPr/>
            <a:r>
              <a:rPr sz="1400"/>
              <a:t>Earn Trust: Leaders listen attentively, speak candidly, and treat others respectfully. They are vocally self-critical, even when doing so is awkward or embarrassing.  Leaders do not believe their or their team’s body odour smells of perfume.  They benchmark themselves and their teams against the best.</a:t>
            </a:r>
            <a:endParaRPr sz="1400"/>
          </a:p>
          <a:p>
            <a:pPr>
              <a:defRPr sz="1400"/>
            </a:pPr>
          </a:p>
          <a:p>
            <a:pPr>
              <a:defRPr sz="1400"/>
            </a:pPr>
            <a:r>
              <a:t>Dive Deep: Leaders operate at all levels, stay connected to the details, audit frequently, and are sceptical when metrics and anecdote differ. No task is beneath them.</a:t>
            </a:r>
          </a:p>
          <a:p>
            <a:pPr>
              <a:defRPr sz="1400"/>
            </a:pPr>
          </a:p>
          <a:p>
            <a:pPr/>
            <a:r>
              <a:rPr sz="1400"/>
              <a:t>Have Backbone; Disagree and Commit: Leaders are obligated to respectfully challenge decisions when they disagree, even when doing so is uncomfortable or exhausting. Leaders have conviction and are tenacious. They do not compromise for the sake of social cohesion. Once a decision is determined, they commit wholly.</a:t>
            </a:r>
            <a:endParaRPr sz="1400"/>
          </a:p>
          <a:p>
            <a:pPr>
              <a:defRPr sz="1400"/>
            </a:pPr>
          </a:p>
          <a:p>
            <a:pPr>
              <a:defRPr sz="1400"/>
            </a:pPr>
            <a:r>
              <a:t>Deliver Results: Leaders focus on the key inputs for their business and deliver them with the right quality and in a timely fashion. Despite setbacks, they rise to the occasion and never compromise.</a:t>
            </a:r>
          </a:p>
          <a:p>
            <a:pPr>
              <a:defRPr sz="1400"/>
            </a:pPr>
            <a:r>
              <a:t>(Amazon, 2019)</a:t>
            </a:r>
          </a:p>
          <a:p>
            <a:pPr/>
          </a:p>
          <a:p>
            <a:p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9" name="Shape 149"/>
          <p:cNvSpPr/>
          <p:nvPr>
            <p:ph type="sldImg"/>
          </p:nvPr>
        </p:nvSpPr>
        <p:spPr>
          <a:prstGeom prst="rect">
            <a:avLst/>
          </a:prstGeom>
        </p:spPr>
        <p:txBody>
          <a:bodyPr/>
          <a:lstStyle/>
          <a:p>
            <a:pPr/>
          </a:p>
        </p:txBody>
      </p:sp>
      <p:sp>
        <p:nvSpPr>
          <p:cNvPr id="150" name="Shape 150"/>
          <p:cNvSpPr/>
          <p:nvPr>
            <p:ph type="body" sz="quarter" idx="1"/>
          </p:nvPr>
        </p:nvSpPr>
        <p:spPr>
          <a:prstGeom prst="rect">
            <a:avLst/>
          </a:prstGeom>
        </p:spPr>
        <p:txBody>
          <a:bodyPr/>
          <a:lstStyle/>
          <a:p>
            <a:pPr>
              <a:defRPr sz="1400"/>
            </a:pPr>
            <a:r>
              <a:t>Communication: Leaders must be able to clearly impart to employees everything from organisational goals to job specific tasks, leaders must utilise a range of communication methods and understand that a large part of communication is not only what is imparted to employees but what is fed back and what is listened to, Leaders are able to establish two way communication. </a:t>
            </a:r>
          </a:p>
          <a:p>
            <a:pPr>
              <a:defRPr sz="1400"/>
            </a:pPr>
            <a:r>
              <a:t>Examples include:</a:t>
            </a:r>
          </a:p>
          <a:p>
            <a:pPr>
              <a:defRPr sz="1400"/>
            </a:pPr>
          </a:p>
          <a:p>
            <a:pPr>
              <a:defRPr sz="1400"/>
            </a:pPr>
            <a:r>
              <a:t>Active Listening </a:t>
            </a:r>
          </a:p>
          <a:p>
            <a:pPr>
              <a:defRPr sz="1400"/>
            </a:pPr>
            <a:r>
              <a:t>Reading Body Language </a:t>
            </a:r>
          </a:p>
          <a:p>
            <a:pPr>
              <a:defRPr sz="1400"/>
            </a:pPr>
            <a:r>
              <a:t>Public Speaking</a:t>
            </a:r>
          </a:p>
          <a:p>
            <a:pPr>
              <a:defRPr sz="1400"/>
            </a:pPr>
          </a:p>
          <a:p>
            <a:pPr>
              <a:defRPr sz="1400"/>
            </a:pPr>
            <a:r>
              <a:t>Creativity:  Leaders are faced with decision making daily, some of which do not hold a clear answer, Leaders are therefor tasked with thinking outside of the box in order to resolve issues as they arise. A  leader who is open to new approaches will be better able to identify solutions to issues and further inspire employees by not opting for a safe and conventional approach. </a:t>
            </a:r>
          </a:p>
          <a:p>
            <a:pPr>
              <a:defRPr sz="1400"/>
            </a:pPr>
            <a:r>
              <a:t>Examples Include: </a:t>
            </a:r>
          </a:p>
          <a:p>
            <a:pPr>
              <a:defRPr sz="1400"/>
            </a:pPr>
          </a:p>
          <a:p>
            <a:pPr>
              <a:defRPr sz="1400"/>
            </a:pPr>
            <a:r>
              <a:t>Critical Thinking </a:t>
            </a:r>
          </a:p>
          <a:p>
            <a:pPr>
              <a:defRPr sz="1400"/>
            </a:pPr>
            <a:r>
              <a:t>Foresight </a:t>
            </a:r>
          </a:p>
          <a:p>
            <a:pPr>
              <a:defRPr sz="1400"/>
            </a:pPr>
            <a:r>
              <a:t>Problem Solving </a:t>
            </a:r>
          </a:p>
          <a:p>
            <a:pPr>
              <a:defRPr sz="1400"/>
            </a:pPr>
            <a:r>
              <a:t>Openmindedness </a:t>
            </a:r>
          </a:p>
          <a:p>
            <a:pPr>
              <a:defRPr sz="1400"/>
            </a:pPr>
          </a:p>
          <a:p>
            <a:pPr>
              <a:defRPr sz="1400"/>
            </a:pPr>
            <a:r>
              <a:t>Review and Feedback:Leaders must be constantly identifying opportunities to provide useful information to followers, in some cases relating to performance, it is imperative Leaders appreciate the fine line between offering advice and assistance and micromanagement.  Leaders value the importance of feedback regarding employees as this presents a learning opportunity boosting confidence of team members and ability. </a:t>
            </a:r>
          </a:p>
          <a:p>
            <a:pPr>
              <a:defRPr sz="1400"/>
            </a:pPr>
          </a:p>
          <a:p>
            <a:pPr>
              <a:defRPr sz="1400"/>
            </a:pPr>
            <a:r>
              <a:t>Examples of this include: </a:t>
            </a:r>
          </a:p>
          <a:p>
            <a:pPr>
              <a:defRPr sz="1400"/>
            </a:pPr>
            <a:r>
              <a:t>Being open to giving and receiving feedback </a:t>
            </a:r>
          </a:p>
          <a:p>
            <a:pPr>
              <a:defRPr sz="1400"/>
            </a:pPr>
            <a:r>
              <a:t>Clearly laying out expectations </a:t>
            </a:r>
          </a:p>
          <a:p>
            <a:pPr>
              <a:defRPr sz="1400"/>
            </a:pPr>
            <a:r>
              <a:t>Coaching </a:t>
            </a:r>
          </a:p>
          <a:p>
            <a:pPr>
              <a:defRPr sz="1400"/>
            </a:pPr>
            <a:r>
              <a:t>Positive reinforcement </a:t>
            </a:r>
          </a:p>
          <a:p>
            <a:pPr>
              <a:defRPr sz="1400"/>
            </a:pPr>
          </a:p>
          <a:p>
            <a:pPr>
              <a:defRPr sz="1400"/>
            </a:pPr>
            <a:r>
              <a:t>Motivation: Leaders must have the ability to inspire the best from there employees. There a several ways in which leaders motivate there followers be it through recognition and rewards or providing development opportunities and responsibility with a view to increased the employees engagement with the organisation. </a:t>
            </a:r>
          </a:p>
          <a:p>
            <a:pPr>
              <a:defRPr sz="1400"/>
            </a:pPr>
          </a:p>
          <a:p>
            <a:pPr>
              <a:defRPr sz="1400"/>
            </a:pPr>
            <a:r>
              <a:t>Examples of this include: </a:t>
            </a:r>
          </a:p>
          <a:p>
            <a:pPr>
              <a:defRPr sz="1400"/>
            </a:pPr>
          </a:p>
          <a:p>
            <a:pPr>
              <a:defRPr sz="1400"/>
            </a:pPr>
            <a:r>
              <a:t>Team builds</a:t>
            </a:r>
          </a:p>
          <a:p>
            <a:pPr>
              <a:defRPr sz="1400"/>
            </a:pPr>
            <a:r>
              <a:t>Providing rewards and recognition </a:t>
            </a:r>
          </a:p>
          <a:p>
            <a:pPr>
              <a:defRPr sz="1400"/>
            </a:pPr>
            <a:r>
              <a:t>Assessing the interests of staff</a:t>
            </a:r>
          </a:p>
          <a:p>
            <a:pPr>
              <a:defRPr sz="1400"/>
            </a:pPr>
            <a:r>
              <a:t>Allowing employee input  and autonomy </a:t>
            </a:r>
          </a:p>
          <a:p>
            <a:pPr>
              <a:defRPr sz="1400"/>
            </a:pPr>
          </a:p>
          <a:p>
            <a:pPr>
              <a:defRPr sz="1400"/>
            </a:pPr>
            <a:r>
              <a:t>Positivity: Leaders must demonstrate a positive attitude as this is the starting point for the dynamics of the team. Creating a positive working environment is beneficial as a happy team perform and apply themselves to a task far more efficiently. </a:t>
            </a:r>
          </a:p>
          <a:p>
            <a:pPr>
              <a:defRPr sz="1400"/>
            </a:pPr>
          </a:p>
          <a:p>
            <a:pPr>
              <a:defRPr sz="1400"/>
            </a:pPr>
            <a:r>
              <a:t>Examples of this include: </a:t>
            </a:r>
          </a:p>
          <a:p>
            <a:pPr>
              <a:defRPr sz="1400"/>
            </a:pPr>
          </a:p>
          <a:p>
            <a:pPr>
              <a:defRPr sz="1400"/>
            </a:pPr>
            <a:r>
              <a:t>Building Rapport </a:t>
            </a:r>
          </a:p>
          <a:p>
            <a:pPr>
              <a:defRPr sz="1400"/>
            </a:pPr>
            <a:r>
              <a:t>Humor </a:t>
            </a:r>
          </a:p>
          <a:p>
            <a:pPr>
              <a:defRPr sz="1400"/>
            </a:pPr>
            <a:r>
              <a:t>Friendliness </a:t>
            </a:r>
          </a:p>
          <a:p>
            <a:pPr>
              <a:defRPr sz="1400"/>
            </a:pPr>
            <a:r>
              <a:t>Mutual respect </a:t>
            </a:r>
          </a:p>
          <a:p>
            <a:pPr>
              <a:defRPr sz="1400"/>
            </a:pPr>
            <a:r>
              <a:t>Diplomacy </a:t>
            </a:r>
          </a:p>
          <a:p>
            <a:pPr>
              <a:defRPr sz="1400"/>
            </a:pPr>
          </a:p>
          <a:p>
            <a:pPr>
              <a:defRPr sz="1400"/>
            </a:pPr>
            <a:r>
              <a:t>(Dotdash, 2019)</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8" name="Shape 158"/>
          <p:cNvSpPr/>
          <p:nvPr>
            <p:ph type="sldImg"/>
          </p:nvPr>
        </p:nvSpPr>
        <p:spPr>
          <a:prstGeom prst="rect">
            <a:avLst/>
          </a:prstGeom>
        </p:spPr>
        <p:txBody>
          <a:bodyPr/>
          <a:lstStyle/>
          <a:p>
            <a:pPr/>
          </a:p>
        </p:txBody>
      </p:sp>
      <p:sp>
        <p:nvSpPr>
          <p:cNvPr id="159" name="Shape 159"/>
          <p:cNvSpPr/>
          <p:nvPr>
            <p:ph type="body" sz="quarter" idx="1"/>
          </p:nvPr>
        </p:nvSpPr>
        <p:spPr>
          <a:prstGeom prst="rect">
            <a:avLst/>
          </a:prstGeom>
        </p:spPr>
        <p:txBody>
          <a:bodyPr/>
          <a:lstStyle/>
          <a:p>
            <a:pPr>
              <a:defRPr sz="1400"/>
            </a:pPr>
            <a:r>
              <a:t>How do you define leadership? </a:t>
            </a:r>
          </a:p>
          <a:p>
            <a:pPr>
              <a:defRPr sz="1400"/>
            </a:pPr>
          </a:p>
          <a:p>
            <a:pPr>
              <a:defRPr sz="1400"/>
            </a:pPr>
            <a:r>
              <a:t>Northouse defines leadership as a process whereby an individual influence a group of individuals to achieve a common goal (Northouse, 2013).</a:t>
            </a:r>
          </a:p>
          <a:p>
            <a:pPr>
              <a:defRPr sz="1400"/>
            </a:pPr>
          </a:p>
          <a:p>
            <a:pPr>
              <a:defRPr sz="1400"/>
            </a:pPr>
            <a:r>
              <a:t>Maxwell suggest that Leadership is influence–nothing more, nothing less.</a:t>
            </a:r>
          </a:p>
          <a:p>
            <a:pPr>
              <a:defRPr sz="1400"/>
            </a:pPr>
          </a:p>
          <a:p>
            <a:pPr>
              <a:defRPr sz="1400"/>
            </a:pPr>
            <a:r>
              <a:t>Whilst Jack Welch identifies leadership as the way in which good business leaders create a vision, articulate the vision, passionately own the vision, and relentlessly drive it to completion.</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1" name="Shape 171"/>
          <p:cNvSpPr/>
          <p:nvPr>
            <p:ph type="sldImg"/>
          </p:nvPr>
        </p:nvSpPr>
        <p:spPr>
          <a:prstGeom prst="rect">
            <a:avLst/>
          </a:prstGeom>
        </p:spPr>
        <p:txBody>
          <a:bodyPr/>
          <a:lstStyle/>
          <a:p>
            <a:pPr/>
          </a:p>
        </p:txBody>
      </p:sp>
      <p:sp>
        <p:nvSpPr>
          <p:cNvPr id="172" name="Shape 172"/>
          <p:cNvSpPr/>
          <p:nvPr>
            <p:ph type="body" sz="quarter" idx="1"/>
          </p:nvPr>
        </p:nvSpPr>
        <p:spPr>
          <a:prstGeom prst="rect">
            <a:avLst/>
          </a:prstGeom>
        </p:spPr>
        <p:txBody>
          <a:bodyPr/>
          <a:lstStyle/>
          <a:p>
            <a:pPr>
              <a:defRPr sz="1400"/>
            </a:pPr>
            <a:r>
              <a:t>A Range of theories have been considered in the development of the program, </a:t>
            </a:r>
          </a:p>
          <a:p>
            <a:pPr>
              <a:defRPr sz="1400"/>
            </a:pPr>
          </a:p>
          <a:p>
            <a:pPr>
              <a:defRPr sz="1400"/>
            </a:pPr>
            <a:r>
              <a:t>Transformational leadership focuses on understanding the empowerment and motivation of followers by the leader, this is with a view of developing the skillset of the team to improve performance. </a:t>
            </a:r>
          </a:p>
          <a:p>
            <a:pPr>
              <a:defRPr sz="1400"/>
            </a:pPr>
          </a:p>
          <a:p>
            <a:pPr>
              <a:defRPr sz="1400"/>
            </a:pPr>
            <a:r>
              <a:t>Team leadership- Northouse defines a team as  “a specific type of group composed of members who are interdependent, who share common goals, and who must coordinate their activities to accomplish these goals.” Team leadership style of leadership makes the role of the leader  that of team oversight, to with a view to driving th team accomplish its goals by monitoring, diagnosing, and acting. (McMaster 2014)</a:t>
            </a:r>
          </a:p>
          <a:p>
            <a:pPr>
              <a:defRPr sz="1400"/>
            </a:pPr>
          </a:p>
          <a:p>
            <a:pPr>
              <a:defRPr sz="1400"/>
            </a:pPr>
            <a:r>
              <a:t>Situational leadership is a flexible approach to leadership, this leadership style sees leaders adapt to the environment they find and individual needs of the organisation. Situational leadership is not found upon specific skills held by a leader, rather how they modify there style of management to suit the organisation and its followers. (STUonline 2018)</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9" name="Shape 189"/>
          <p:cNvSpPr/>
          <p:nvPr>
            <p:ph type="sldImg"/>
          </p:nvPr>
        </p:nvSpPr>
        <p:spPr>
          <a:prstGeom prst="rect">
            <a:avLst/>
          </a:prstGeom>
        </p:spPr>
        <p:txBody>
          <a:bodyPr/>
          <a:lstStyle/>
          <a:p>
            <a:pPr/>
          </a:p>
        </p:txBody>
      </p:sp>
      <p:sp>
        <p:nvSpPr>
          <p:cNvPr id="190" name="Shape 190"/>
          <p:cNvSpPr/>
          <p:nvPr>
            <p:ph type="body" sz="quarter" idx="1"/>
          </p:nvPr>
        </p:nvSpPr>
        <p:spPr>
          <a:prstGeom prst="rect">
            <a:avLst/>
          </a:prstGeom>
        </p:spPr>
        <p:txBody>
          <a:bodyPr/>
          <a:lstStyle/>
          <a:p>
            <a:pPr/>
            <a:r>
              <a:t>The benefits of our program include:</a:t>
            </a:r>
          </a:p>
          <a:p>
            <a:pPr/>
          </a:p>
          <a:p>
            <a:pPr/>
            <a:r>
              <a:t>See Slide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1" name="Shape 201"/>
          <p:cNvSpPr/>
          <p:nvPr>
            <p:ph type="sldImg"/>
          </p:nvPr>
        </p:nvSpPr>
        <p:spPr>
          <a:prstGeom prst="rect">
            <a:avLst/>
          </a:prstGeom>
        </p:spPr>
        <p:txBody>
          <a:bodyPr/>
          <a:lstStyle/>
          <a:p>
            <a:pPr/>
          </a:p>
        </p:txBody>
      </p:sp>
      <p:sp>
        <p:nvSpPr>
          <p:cNvPr id="202" name="Shape 202"/>
          <p:cNvSpPr/>
          <p:nvPr>
            <p:ph type="body" sz="quarter" idx="1"/>
          </p:nvPr>
        </p:nvSpPr>
        <p:spPr>
          <a:prstGeom prst="rect">
            <a:avLst/>
          </a:prstGeom>
        </p:spPr>
        <p:txBody>
          <a:bodyPr/>
          <a:lstStyle/>
          <a:p>
            <a:pPr/>
            <a:r>
              <a:t>Our program is fully comprehensive, set over a period of 6 months, ensuring that the time frame is not so long that earlier obtained knowledge is lost, but also not so short that the individual does not have time to take the subject in. After the 6 month period the process begins again, starting with a self assessment to identify areas for strenghs, weaknesses and development. </a:t>
            </a:r>
          </a:p>
          <a:p>
            <a:pPr/>
          </a:p>
          <a:p>
            <a:pPr/>
            <a:r>
              <a:t>For this reason the program is fully personalised to the organisation and the individual, this program is a long term investment designed to work on a continuing basis, constantly reviewing and developing performance, striving for excellence. </a:t>
            </a:r>
          </a:p>
          <a:p>
            <a:p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0" name="Shape 210"/>
          <p:cNvSpPr/>
          <p:nvPr>
            <p:ph type="sldImg"/>
          </p:nvPr>
        </p:nvSpPr>
        <p:spPr>
          <a:prstGeom prst="rect">
            <a:avLst/>
          </a:prstGeom>
        </p:spPr>
        <p:txBody>
          <a:bodyPr/>
          <a:lstStyle/>
          <a:p>
            <a:pPr/>
          </a:p>
        </p:txBody>
      </p:sp>
      <p:sp>
        <p:nvSpPr>
          <p:cNvPr id="211" name="Shape 211"/>
          <p:cNvSpPr/>
          <p:nvPr>
            <p:ph type="body" sz="quarter" idx="1"/>
          </p:nvPr>
        </p:nvSpPr>
        <p:spPr>
          <a:prstGeom prst="rect">
            <a:avLst/>
          </a:prstGeom>
        </p:spPr>
        <p:txBody>
          <a:bodyPr/>
          <a:lstStyle/>
          <a:p>
            <a:pPr/>
            <a:r>
              <a:t>Using a tailor made self assessment tool the candidate will identify their strengths and weaknesses as a co-worker and leader, providing a platform for the program to be built upon, rather than a one size fits all approach to a leadership management programme, identifying strengths and weaknesses with a view to building upon them. </a:t>
            </a:r>
          </a:p>
          <a:p>
            <a:pPr/>
          </a:p>
          <a:p>
            <a:pPr/>
            <a:r>
              <a:t>The self assessment will involve describing situations that demonstrate required skills over a period of time to ensure that this is measurable. </a:t>
            </a:r>
          </a:p>
          <a:p>
            <a:pPr/>
          </a:p>
          <a:p>
            <a:pPr/>
            <a:r>
              <a:t>The 360 degree assessment provides a practical method for feedback from employees, reports, self evaluation and managers.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8" name="Shape 218"/>
          <p:cNvSpPr/>
          <p:nvPr>
            <p:ph type="sldImg"/>
          </p:nvPr>
        </p:nvSpPr>
        <p:spPr>
          <a:prstGeom prst="rect">
            <a:avLst/>
          </a:prstGeom>
        </p:spPr>
        <p:txBody>
          <a:bodyPr/>
          <a:lstStyle/>
          <a:p>
            <a:pPr/>
          </a:p>
        </p:txBody>
      </p:sp>
      <p:sp>
        <p:nvSpPr>
          <p:cNvPr id="219" name="Shape 219"/>
          <p:cNvSpPr/>
          <p:nvPr>
            <p:ph type="body" sz="quarter" idx="1"/>
          </p:nvPr>
        </p:nvSpPr>
        <p:spPr>
          <a:prstGeom prst="rect">
            <a:avLst/>
          </a:prstGeom>
        </p:spPr>
        <p:txBody>
          <a:bodyPr/>
          <a:lstStyle/>
          <a:p>
            <a:pPr/>
            <a:r>
              <a:t>Emotional intelligence features in our programme as understanding emotions as a leader can be imperative in how a leader influences behaviours. A strong level of emotional intelligence equips a leader to ensue positive outcomes and establishes mutual respect between the leader, the follower and the organisation. </a:t>
            </a:r>
          </a:p>
          <a:p>
            <a:pPr/>
          </a:p>
          <a:p>
            <a:pPr/>
            <a:r>
              <a:t>The program will focus on self awareness, self regulation, social skills, empathy and motivation.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7" name="Shape 227"/>
          <p:cNvSpPr/>
          <p:nvPr>
            <p:ph type="sldImg"/>
          </p:nvPr>
        </p:nvSpPr>
        <p:spPr>
          <a:prstGeom prst="rect">
            <a:avLst/>
          </a:prstGeom>
        </p:spPr>
        <p:txBody>
          <a:bodyPr/>
          <a:lstStyle/>
          <a:p>
            <a:pPr/>
          </a:p>
        </p:txBody>
      </p:sp>
      <p:sp>
        <p:nvSpPr>
          <p:cNvPr id="228" name="Shape 228"/>
          <p:cNvSpPr/>
          <p:nvPr>
            <p:ph type="body" sz="quarter" idx="1"/>
          </p:nvPr>
        </p:nvSpPr>
        <p:spPr>
          <a:prstGeom prst="rect">
            <a:avLst/>
          </a:prstGeom>
        </p:spPr>
        <p:txBody>
          <a:bodyPr/>
          <a:lstStyle/>
          <a:p>
            <a:pPr/>
            <a:r>
              <a:t>The coaching element of the programme looks to identify the needs of the individual, this stage is to further develop the plan from the point at which it was set, as the individual progresses through the program as the needs and development areas for the candidate are likely to change over time. </a:t>
            </a:r>
          </a:p>
          <a:p>
            <a:pPr/>
          </a:p>
          <a:p>
            <a:pPr/>
            <a:r>
              <a:t>Regular contact with the appointed coach is nessesary to monitor performance and to gain an understanding of the candidates experiences within the program. </a:t>
            </a:r>
          </a:p>
          <a:p>
            <a:pPr/>
          </a:p>
          <a:p>
            <a:pPr/>
            <a:r>
              <a:t>“Coaching is a conversation with a purpose, also a space where someone can think through what is going on for them/an opportunity to do ‘great thinking’’ (Starr 2008) </a:t>
            </a:r>
          </a:p>
          <a:p>
            <a:p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5" name="Shape 235"/>
          <p:cNvSpPr/>
          <p:nvPr>
            <p:ph type="sldImg"/>
          </p:nvPr>
        </p:nvSpPr>
        <p:spPr>
          <a:prstGeom prst="rect">
            <a:avLst/>
          </a:prstGeom>
        </p:spPr>
        <p:txBody>
          <a:bodyPr/>
          <a:lstStyle/>
          <a:p>
            <a:pPr/>
          </a:p>
        </p:txBody>
      </p:sp>
      <p:sp>
        <p:nvSpPr>
          <p:cNvPr id="236" name="Shape 236"/>
          <p:cNvSpPr/>
          <p:nvPr>
            <p:ph type="body" sz="quarter" idx="1"/>
          </p:nvPr>
        </p:nvSpPr>
        <p:spPr>
          <a:prstGeom prst="rect">
            <a:avLst/>
          </a:prstGeom>
        </p:spPr>
        <p:txBody>
          <a:bodyPr/>
          <a:lstStyle/>
          <a:p>
            <a:pPr/>
            <a:r>
              <a:t>The program will assist leaders with follower engagement. </a:t>
            </a:r>
          </a:p>
          <a:p>
            <a:pPr/>
          </a:p>
          <a:p>
            <a:pPr/>
            <a:r>
              <a:t>It aims to do this by enabling leaders to provide a clear path to followers to success through offering feedback and support. </a:t>
            </a:r>
          </a:p>
          <a:p>
            <a:pPr/>
          </a:p>
          <a:p>
            <a:pPr/>
            <a:r>
              <a:t>The program aims to assist the leader in establishing an environment conductive to engagement. This will keep high energy within the team and inspire followers to make decisions, bringing the decision making process closer to the operational line of the businesses, promoting a flatter smooths more efficient structure (Mullins 2016).  </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amp; Subtitle">
    <p:spTree>
      <p:nvGrpSpPr>
        <p:cNvPr id="1" name=""/>
        <p:cNvGrpSpPr/>
        <p:nvPr/>
      </p:nvGrpSpPr>
      <p:grpSpPr>
        <a:xfrm>
          <a:off x="0" y="0"/>
          <a:ext cx="0" cy="0"/>
          <a:chOff x="0" y="0"/>
          <a:chExt cx="0" cy="0"/>
        </a:xfrm>
      </p:grpSpPr>
      <p:sp>
        <p:nvSpPr>
          <p:cNvPr id="12" name="Title Text"/>
          <p:cNvSpPr txBox="1"/>
          <p:nvPr>
            <p:ph type="title"/>
          </p:nvPr>
        </p:nvSpPr>
        <p:spPr>
          <a:xfrm>
            <a:off x="901700" y="3060700"/>
            <a:ext cx="11201400" cy="1714500"/>
          </a:xfrm>
          <a:prstGeom prst="rect">
            <a:avLst/>
          </a:prstGeom>
        </p:spPr>
        <p:txBody>
          <a:bodyPr anchor="b"/>
          <a:lstStyle/>
          <a:p>
            <a:pPr/>
            <a:r>
              <a:t>Title Text</a:t>
            </a:r>
          </a:p>
        </p:txBody>
      </p:sp>
      <p:sp>
        <p:nvSpPr>
          <p:cNvPr id="13" name="Body Level One…"/>
          <p:cNvSpPr txBox="1"/>
          <p:nvPr>
            <p:ph type="body" sz="quarter" idx="1"/>
          </p:nvPr>
        </p:nvSpPr>
        <p:spPr>
          <a:xfrm>
            <a:off x="901700" y="4775200"/>
            <a:ext cx="11201400" cy="1536700"/>
          </a:xfrm>
          <a:prstGeom prst="rect">
            <a:avLst/>
          </a:prstGeom>
        </p:spPr>
        <p:txBody>
          <a:bodyPr anchor="t"/>
          <a:lstStyle>
            <a:lvl1pPr marL="0" indent="0">
              <a:lnSpc>
                <a:spcPct val="80000"/>
              </a:lnSpc>
              <a:spcBef>
                <a:spcPts val="0"/>
              </a:spcBef>
              <a:buSzTx/>
              <a:buNone/>
              <a:defRPr cap="all" spc="288">
                <a:solidFill>
                  <a:srgbClr val="3E3B39"/>
                </a:solidFill>
                <a:latin typeface="+mn-lt"/>
                <a:ea typeface="+mn-ea"/>
                <a:cs typeface="+mn-cs"/>
                <a:sym typeface="Avenir Next"/>
              </a:defRPr>
            </a:lvl1pPr>
            <a:lvl2pPr marL="0" indent="0">
              <a:lnSpc>
                <a:spcPct val="80000"/>
              </a:lnSpc>
              <a:spcBef>
                <a:spcPts val="0"/>
              </a:spcBef>
              <a:buSzTx/>
              <a:buNone/>
              <a:defRPr cap="all" spc="288">
                <a:solidFill>
                  <a:srgbClr val="3E3B39"/>
                </a:solidFill>
                <a:latin typeface="+mn-lt"/>
                <a:ea typeface="+mn-ea"/>
                <a:cs typeface="+mn-cs"/>
                <a:sym typeface="Avenir Next"/>
              </a:defRPr>
            </a:lvl2pPr>
            <a:lvl3pPr marL="0" indent="0">
              <a:lnSpc>
                <a:spcPct val="80000"/>
              </a:lnSpc>
              <a:spcBef>
                <a:spcPts val="0"/>
              </a:spcBef>
              <a:buSzTx/>
              <a:buNone/>
              <a:defRPr cap="all" spc="288">
                <a:solidFill>
                  <a:srgbClr val="3E3B39"/>
                </a:solidFill>
                <a:latin typeface="+mn-lt"/>
                <a:ea typeface="+mn-ea"/>
                <a:cs typeface="+mn-cs"/>
                <a:sym typeface="Avenir Next"/>
              </a:defRPr>
            </a:lvl3pPr>
            <a:lvl4pPr marL="0" indent="0">
              <a:lnSpc>
                <a:spcPct val="80000"/>
              </a:lnSpc>
              <a:spcBef>
                <a:spcPts val="0"/>
              </a:spcBef>
              <a:buSzTx/>
              <a:buNone/>
              <a:defRPr cap="all" spc="288">
                <a:solidFill>
                  <a:srgbClr val="3E3B39"/>
                </a:solidFill>
                <a:latin typeface="+mn-lt"/>
                <a:ea typeface="+mn-ea"/>
                <a:cs typeface="+mn-cs"/>
                <a:sym typeface="Avenir Next"/>
              </a:defRPr>
            </a:lvl4pPr>
            <a:lvl5pPr marL="0" indent="0">
              <a:lnSpc>
                <a:spcPct val="80000"/>
              </a:lnSpc>
              <a:spcBef>
                <a:spcPts val="0"/>
              </a:spcBef>
              <a:buSzTx/>
              <a:buNone/>
              <a:defRPr cap="all" spc="288">
                <a:solidFill>
                  <a:srgbClr val="3E3B39"/>
                </a:solidFill>
                <a:latin typeface="+mn-lt"/>
                <a:ea typeface="+mn-ea"/>
                <a:cs typeface="+mn-cs"/>
                <a:sym typeface="Avenir Next"/>
              </a:defRPr>
            </a:lvl5pPr>
          </a:lstStyle>
          <a:p>
            <a:pPr/>
            <a:r>
              <a:t>Body Level One</a:t>
            </a:r>
          </a:p>
          <a:p>
            <a:pPr lvl="1"/>
            <a:r>
              <a:t>Body Level Two</a:t>
            </a:r>
          </a:p>
          <a:p>
            <a:pPr lvl="2"/>
            <a:r>
              <a:t>Body Level Three</a:t>
            </a:r>
          </a:p>
          <a:p>
            <a:pPr lvl="3"/>
            <a:r>
              <a:t>Body Level Four</a:t>
            </a:r>
          </a:p>
          <a:p>
            <a:pPr lvl="4"/>
            <a:r>
              <a:t>Body Level Five</a:t>
            </a:r>
          </a:p>
        </p:txBody>
      </p:sp>
      <p:sp>
        <p:nvSpPr>
          <p:cNvPr id="14" name="Slide Number"/>
          <p:cNvSpPr txBox="1"/>
          <p:nvPr>
            <p:ph type="sldNum" sz="quarter" idx="2"/>
          </p:nvPr>
        </p:nvSpPr>
        <p:spPr>
          <a:xfrm>
            <a:off x="6303924" y="9258299"/>
            <a:ext cx="409652" cy="419101"/>
          </a:xfrm>
          <a:prstGeom prst="rect">
            <a:avLst/>
          </a:prstGeom>
        </p:spPr>
        <p:txBody>
          <a:bodyPr anchor="ct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Horizontal">
    <p:spTree>
      <p:nvGrpSpPr>
        <p:cNvPr id="1" name=""/>
        <p:cNvGrpSpPr/>
        <p:nvPr/>
      </p:nvGrpSpPr>
      <p:grpSpPr>
        <a:xfrm>
          <a:off x="0" y="0"/>
          <a:ext cx="0" cy="0"/>
          <a:chOff x="0" y="0"/>
          <a:chExt cx="0" cy="0"/>
        </a:xfrm>
      </p:grpSpPr>
      <p:pic>
        <p:nvPicPr>
          <p:cNvPr id="21" name="chalk_line_box_10x7.png" descr="chalk_line_box_10x7.png"/>
          <p:cNvPicPr>
            <a:picLocks noChangeAspect="0"/>
          </p:cNvPicPr>
          <p:nvPr/>
        </p:nvPicPr>
        <p:blipFill>
          <a:blip r:embed="rId2">
            <a:alphaModFix amt="45000"/>
            <a:extLst/>
          </a:blip>
          <a:stretch>
            <a:fillRect/>
          </a:stretch>
        </p:blipFill>
        <p:spPr>
          <a:xfrm>
            <a:off x="317500" y="6794500"/>
            <a:ext cx="12344400" cy="2336800"/>
          </a:xfrm>
          <a:prstGeom prst="rect">
            <a:avLst/>
          </a:prstGeom>
          <a:ln w="12700">
            <a:miter lim="400000"/>
          </a:ln>
        </p:spPr>
      </p:pic>
      <p:sp>
        <p:nvSpPr>
          <p:cNvPr id="22" name="Image"/>
          <p:cNvSpPr/>
          <p:nvPr>
            <p:ph type="pic" idx="13"/>
          </p:nvPr>
        </p:nvSpPr>
        <p:spPr>
          <a:xfrm>
            <a:off x="393700" y="381000"/>
            <a:ext cx="12217400" cy="6146800"/>
          </a:xfrm>
          <a:prstGeom prst="rect">
            <a:avLst/>
          </a:prstGeom>
          <a:ln w="9525">
            <a:round/>
          </a:ln>
        </p:spPr>
        <p:txBody>
          <a:bodyPr lIns="91439" tIns="45719" rIns="91439" bIns="45719" anchor="t">
            <a:noAutofit/>
          </a:bodyPr>
          <a:lstStyle/>
          <a:p>
            <a:pPr/>
          </a:p>
        </p:txBody>
      </p:sp>
      <p:sp>
        <p:nvSpPr>
          <p:cNvPr id="23" name="Title Text"/>
          <p:cNvSpPr txBox="1"/>
          <p:nvPr>
            <p:ph type="title"/>
          </p:nvPr>
        </p:nvSpPr>
        <p:spPr>
          <a:xfrm>
            <a:off x="901700" y="6934200"/>
            <a:ext cx="11201400" cy="952500"/>
          </a:xfrm>
          <a:prstGeom prst="rect">
            <a:avLst/>
          </a:prstGeom>
        </p:spPr>
        <p:txBody>
          <a:bodyPr anchor="b"/>
          <a:lstStyle/>
          <a:p>
            <a:pPr/>
            <a:r>
              <a:t>Title Text</a:t>
            </a:r>
          </a:p>
        </p:txBody>
      </p:sp>
      <p:sp>
        <p:nvSpPr>
          <p:cNvPr id="24" name="Body Level One…"/>
          <p:cNvSpPr txBox="1"/>
          <p:nvPr>
            <p:ph type="body" sz="quarter" idx="1"/>
          </p:nvPr>
        </p:nvSpPr>
        <p:spPr>
          <a:xfrm>
            <a:off x="901700" y="7823200"/>
            <a:ext cx="11201400" cy="1206500"/>
          </a:xfrm>
          <a:prstGeom prst="rect">
            <a:avLst/>
          </a:prstGeom>
        </p:spPr>
        <p:txBody>
          <a:bodyPr anchor="t"/>
          <a:lstStyle>
            <a:lvl1pPr marL="0" indent="0">
              <a:lnSpc>
                <a:spcPct val="80000"/>
              </a:lnSpc>
              <a:spcBef>
                <a:spcPts val="0"/>
              </a:spcBef>
              <a:buSzTx/>
              <a:buNone/>
              <a:defRPr cap="all" spc="288">
                <a:solidFill>
                  <a:srgbClr val="3E3B39"/>
                </a:solidFill>
                <a:latin typeface="+mn-lt"/>
                <a:ea typeface="+mn-ea"/>
                <a:cs typeface="+mn-cs"/>
                <a:sym typeface="Avenir Next"/>
              </a:defRPr>
            </a:lvl1pPr>
            <a:lvl2pPr marL="0" indent="0">
              <a:lnSpc>
                <a:spcPct val="80000"/>
              </a:lnSpc>
              <a:spcBef>
                <a:spcPts val="0"/>
              </a:spcBef>
              <a:buSzTx/>
              <a:buNone/>
              <a:defRPr cap="all" spc="288">
                <a:solidFill>
                  <a:srgbClr val="3E3B39"/>
                </a:solidFill>
                <a:latin typeface="+mn-lt"/>
                <a:ea typeface="+mn-ea"/>
                <a:cs typeface="+mn-cs"/>
                <a:sym typeface="Avenir Next"/>
              </a:defRPr>
            </a:lvl2pPr>
            <a:lvl3pPr marL="0" indent="0">
              <a:lnSpc>
                <a:spcPct val="80000"/>
              </a:lnSpc>
              <a:spcBef>
                <a:spcPts val="0"/>
              </a:spcBef>
              <a:buSzTx/>
              <a:buNone/>
              <a:defRPr cap="all" spc="288">
                <a:solidFill>
                  <a:srgbClr val="3E3B39"/>
                </a:solidFill>
                <a:latin typeface="+mn-lt"/>
                <a:ea typeface="+mn-ea"/>
                <a:cs typeface="+mn-cs"/>
                <a:sym typeface="Avenir Next"/>
              </a:defRPr>
            </a:lvl3pPr>
            <a:lvl4pPr marL="0" indent="0">
              <a:lnSpc>
                <a:spcPct val="80000"/>
              </a:lnSpc>
              <a:spcBef>
                <a:spcPts val="0"/>
              </a:spcBef>
              <a:buSzTx/>
              <a:buNone/>
              <a:defRPr cap="all" spc="288">
                <a:solidFill>
                  <a:srgbClr val="3E3B39"/>
                </a:solidFill>
                <a:latin typeface="+mn-lt"/>
                <a:ea typeface="+mn-ea"/>
                <a:cs typeface="+mn-cs"/>
                <a:sym typeface="Avenir Next"/>
              </a:defRPr>
            </a:lvl4pPr>
            <a:lvl5pPr marL="0" indent="0">
              <a:lnSpc>
                <a:spcPct val="80000"/>
              </a:lnSpc>
              <a:spcBef>
                <a:spcPts val="0"/>
              </a:spcBef>
              <a:buSzTx/>
              <a:buNone/>
              <a:defRPr cap="all" spc="288">
                <a:solidFill>
                  <a:srgbClr val="3E3B39"/>
                </a:solidFill>
                <a:latin typeface="+mn-lt"/>
                <a:ea typeface="+mn-ea"/>
                <a:cs typeface="+mn-cs"/>
                <a:sym typeface="Avenir Next"/>
              </a:defRPr>
            </a:lvl5pPr>
          </a:lstStyle>
          <a:p>
            <a:pPr/>
            <a:r>
              <a:t>Body Level One</a:t>
            </a:r>
          </a:p>
          <a:p>
            <a:pPr lvl="1"/>
            <a:r>
              <a:t>Body Level Two</a:t>
            </a:r>
          </a:p>
          <a:p>
            <a:pPr lvl="2"/>
            <a:r>
              <a:t>Body Level Three</a:t>
            </a:r>
          </a:p>
          <a:p>
            <a:pPr lvl="3"/>
            <a:r>
              <a:t>Body Level Four</a:t>
            </a:r>
          </a:p>
          <a:p>
            <a:pPr lvl="4"/>
            <a:r>
              <a:t>Body Level Five</a:t>
            </a:r>
          </a:p>
        </p:txBody>
      </p:sp>
      <p:sp>
        <p:nvSpPr>
          <p:cNvPr id="25" name="Slide Number"/>
          <p:cNvSpPr txBox="1"/>
          <p:nvPr>
            <p:ph type="sldNum" sz="quarter" idx="2"/>
          </p:nvPr>
        </p:nvSpPr>
        <p:spPr>
          <a:xfrm>
            <a:off x="6303924" y="9258300"/>
            <a:ext cx="409652" cy="4191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enter">
    <p:spTree>
      <p:nvGrpSpPr>
        <p:cNvPr id="1" name=""/>
        <p:cNvGrpSpPr/>
        <p:nvPr/>
      </p:nvGrpSpPr>
      <p:grpSpPr>
        <a:xfrm>
          <a:off x="0" y="0"/>
          <a:ext cx="0" cy="0"/>
          <a:chOff x="0" y="0"/>
          <a:chExt cx="0" cy="0"/>
        </a:xfrm>
      </p:grpSpPr>
      <p:sp>
        <p:nvSpPr>
          <p:cNvPr id="32" name="Title Text"/>
          <p:cNvSpPr txBox="1"/>
          <p:nvPr>
            <p:ph type="title"/>
          </p:nvPr>
        </p:nvSpPr>
        <p:spPr>
          <a:xfrm>
            <a:off x="901700" y="3898900"/>
            <a:ext cx="11201400" cy="1943100"/>
          </a:xfrm>
          <a:prstGeom prst="rect">
            <a:avLst/>
          </a:prstGeom>
        </p:spPr>
        <p:txBody>
          <a:bodyPr anchor="ctr"/>
          <a:lstStyle/>
          <a:p>
            <a:pPr/>
            <a:r>
              <a:t>Title Text</a:t>
            </a:r>
          </a:p>
        </p:txBody>
      </p:sp>
      <p:sp>
        <p:nvSpPr>
          <p:cNvPr id="3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Vertical">
    <p:spTree>
      <p:nvGrpSpPr>
        <p:cNvPr id="1" name=""/>
        <p:cNvGrpSpPr/>
        <p:nvPr/>
      </p:nvGrpSpPr>
      <p:grpSpPr>
        <a:xfrm>
          <a:off x="0" y="0"/>
          <a:ext cx="0" cy="0"/>
          <a:chOff x="0" y="0"/>
          <a:chExt cx="0" cy="0"/>
        </a:xfrm>
      </p:grpSpPr>
      <p:sp>
        <p:nvSpPr>
          <p:cNvPr id="40" name="Image"/>
          <p:cNvSpPr/>
          <p:nvPr>
            <p:ph type="pic" sz="half" idx="13"/>
          </p:nvPr>
        </p:nvSpPr>
        <p:spPr>
          <a:xfrm>
            <a:off x="6451600" y="1066800"/>
            <a:ext cx="5626100" cy="7632700"/>
          </a:xfrm>
          <a:prstGeom prst="rect">
            <a:avLst/>
          </a:prstGeom>
          <a:ln w="9525">
            <a:round/>
          </a:ln>
        </p:spPr>
        <p:txBody>
          <a:bodyPr lIns="91439" tIns="45719" rIns="91439" bIns="45719" anchor="t">
            <a:noAutofit/>
          </a:bodyPr>
          <a:lstStyle/>
          <a:p>
            <a:pPr/>
          </a:p>
        </p:txBody>
      </p:sp>
      <p:sp>
        <p:nvSpPr>
          <p:cNvPr id="41" name="Title Text"/>
          <p:cNvSpPr txBox="1"/>
          <p:nvPr>
            <p:ph type="title"/>
          </p:nvPr>
        </p:nvSpPr>
        <p:spPr>
          <a:xfrm>
            <a:off x="901700" y="927100"/>
            <a:ext cx="5080000" cy="4102100"/>
          </a:xfrm>
          <a:prstGeom prst="rect">
            <a:avLst/>
          </a:prstGeom>
        </p:spPr>
        <p:txBody>
          <a:bodyPr anchor="b"/>
          <a:lstStyle/>
          <a:p>
            <a:pPr/>
            <a:r>
              <a:t>Title Text</a:t>
            </a:r>
          </a:p>
        </p:txBody>
      </p:sp>
      <p:sp>
        <p:nvSpPr>
          <p:cNvPr id="42" name="Body Level One…"/>
          <p:cNvSpPr txBox="1"/>
          <p:nvPr>
            <p:ph type="body" sz="quarter" idx="1"/>
          </p:nvPr>
        </p:nvSpPr>
        <p:spPr>
          <a:xfrm>
            <a:off x="901700" y="5029200"/>
            <a:ext cx="5080000" cy="3683000"/>
          </a:xfrm>
          <a:prstGeom prst="rect">
            <a:avLst/>
          </a:prstGeom>
        </p:spPr>
        <p:txBody>
          <a:bodyPr anchor="t"/>
          <a:lstStyle>
            <a:lvl1pPr marL="0" indent="0">
              <a:lnSpc>
                <a:spcPct val="80000"/>
              </a:lnSpc>
              <a:spcBef>
                <a:spcPts val="0"/>
              </a:spcBef>
              <a:buSzTx/>
              <a:buNone/>
              <a:defRPr cap="all" spc="288">
                <a:solidFill>
                  <a:srgbClr val="3E3B39"/>
                </a:solidFill>
                <a:latin typeface="+mn-lt"/>
                <a:ea typeface="+mn-ea"/>
                <a:cs typeface="+mn-cs"/>
                <a:sym typeface="Avenir Next"/>
              </a:defRPr>
            </a:lvl1pPr>
            <a:lvl2pPr marL="0" indent="0">
              <a:lnSpc>
                <a:spcPct val="80000"/>
              </a:lnSpc>
              <a:spcBef>
                <a:spcPts val="0"/>
              </a:spcBef>
              <a:buSzTx/>
              <a:buNone/>
              <a:defRPr cap="all" spc="288">
                <a:solidFill>
                  <a:srgbClr val="3E3B39"/>
                </a:solidFill>
                <a:latin typeface="+mn-lt"/>
                <a:ea typeface="+mn-ea"/>
                <a:cs typeface="+mn-cs"/>
                <a:sym typeface="Avenir Next"/>
              </a:defRPr>
            </a:lvl2pPr>
            <a:lvl3pPr marL="0" indent="0">
              <a:lnSpc>
                <a:spcPct val="80000"/>
              </a:lnSpc>
              <a:spcBef>
                <a:spcPts val="0"/>
              </a:spcBef>
              <a:buSzTx/>
              <a:buNone/>
              <a:defRPr cap="all" spc="288">
                <a:solidFill>
                  <a:srgbClr val="3E3B39"/>
                </a:solidFill>
                <a:latin typeface="+mn-lt"/>
                <a:ea typeface="+mn-ea"/>
                <a:cs typeface="+mn-cs"/>
                <a:sym typeface="Avenir Next"/>
              </a:defRPr>
            </a:lvl3pPr>
            <a:lvl4pPr marL="0" indent="0">
              <a:lnSpc>
                <a:spcPct val="80000"/>
              </a:lnSpc>
              <a:spcBef>
                <a:spcPts val="0"/>
              </a:spcBef>
              <a:buSzTx/>
              <a:buNone/>
              <a:defRPr cap="all" spc="288">
                <a:solidFill>
                  <a:srgbClr val="3E3B39"/>
                </a:solidFill>
                <a:latin typeface="+mn-lt"/>
                <a:ea typeface="+mn-ea"/>
                <a:cs typeface="+mn-cs"/>
                <a:sym typeface="Avenir Next"/>
              </a:defRPr>
            </a:lvl4pPr>
            <a:lvl5pPr marL="0" indent="0">
              <a:lnSpc>
                <a:spcPct val="80000"/>
              </a:lnSpc>
              <a:spcBef>
                <a:spcPts val="0"/>
              </a:spcBef>
              <a:buSzTx/>
              <a:buNone/>
              <a:defRPr cap="all" spc="288">
                <a:solidFill>
                  <a:srgbClr val="3E3B39"/>
                </a:solidFill>
                <a:latin typeface="+mn-lt"/>
                <a:ea typeface="+mn-ea"/>
                <a:cs typeface="+mn-cs"/>
                <a:sym typeface="Avenir Next"/>
              </a:defRPr>
            </a:lvl5pPr>
          </a:lstStyle>
          <a:p>
            <a:pPr/>
            <a:r>
              <a:t>Body Level One</a:t>
            </a:r>
          </a:p>
          <a:p>
            <a:pPr lvl="1"/>
            <a:r>
              <a:t>Body Level Two</a:t>
            </a:r>
          </a:p>
          <a:p>
            <a:pPr lvl="2"/>
            <a:r>
              <a:t>Body Level Three</a:t>
            </a:r>
          </a:p>
          <a:p>
            <a:pPr lvl="3"/>
            <a:r>
              <a:t>Body Level Four</a:t>
            </a:r>
          </a:p>
          <a:p>
            <a:pPr lvl="4"/>
            <a:r>
              <a:t>Body Level Five</a:t>
            </a:r>
          </a:p>
        </p:txBody>
      </p:sp>
      <p:sp>
        <p:nvSpPr>
          <p:cNvPr id="43" name="Slide Number"/>
          <p:cNvSpPr txBox="1"/>
          <p:nvPr>
            <p:ph type="sldNum" sz="quarter" idx="2"/>
          </p:nvPr>
        </p:nvSpPr>
        <p:spPr>
          <a:xfrm>
            <a:off x="6303924" y="9258300"/>
            <a:ext cx="409652" cy="4191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spTree>
      <p:nvGrpSpPr>
        <p:cNvPr id="1" name=""/>
        <p:cNvGrpSpPr/>
        <p:nvPr/>
      </p:nvGrpSpPr>
      <p:grpSpPr>
        <a:xfrm>
          <a:off x="0" y="0"/>
          <a:ext cx="0" cy="0"/>
          <a:chOff x="0" y="0"/>
          <a:chExt cx="0" cy="0"/>
        </a:xfrm>
      </p:grpSpPr>
      <p:sp>
        <p:nvSpPr>
          <p:cNvPr id="50" name="Title Text"/>
          <p:cNvSpPr txBox="1"/>
          <p:nvPr>
            <p:ph type="title"/>
          </p:nvPr>
        </p:nvSpPr>
        <p:spPr>
          <a:prstGeom prst="rect">
            <a:avLst/>
          </a:prstGeom>
        </p:spPr>
        <p:txBody>
          <a:bodyPr/>
          <a:lstStyle/>
          <a:p>
            <a:pPr/>
            <a:r>
              <a:t>Title Text</a:t>
            </a:r>
          </a:p>
        </p:txBody>
      </p:sp>
      <p:sp>
        <p:nvSpPr>
          <p:cNvPr id="5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58" name="Title Text"/>
          <p:cNvSpPr txBox="1"/>
          <p:nvPr>
            <p:ph type="title"/>
          </p:nvPr>
        </p:nvSpPr>
        <p:spPr>
          <a:prstGeom prst="rect">
            <a:avLst/>
          </a:prstGeom>
        </p:spPr>
        <p:txBody>
          <a:bodyPr/>
          <a:lstStyle/>
          <a:p>
            <a:pPr/>
            <a:r>
              <a:t>Title Text</a:t>
            </a:r>
          </a:p>
        </p:txBody>
      </p:sp>
      <p:sp>
        <p:nvSpPr>
          <p:cNvPr id="59"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6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7" name="Image"/>
          <p:cNvSpPr/>
          <p:nvPr>
            <p:ph type="pic" sz="half" idx="13"/>
          </p:nvPr>
        </p:nvSpPr>
        <p:spPr>
          <a:xfrm>
            <a:off x="6769100" y="2603500"/>
            <a:ext cx="5308600" cy="5969000"/>
          </a:xfrm>
          <a:prstGeom prst="rect">
            <a:avLst/>
          </a:prstGeom>
          <a:ln w="9525">
            <a:round/>
          </a:ln>
        </p:spPr>
        <p:txBody>
          <a:bodyPr lIns="91439" tIns="45719" rIns="91439" bIns="45719" anchor="t">
            <a:noAutofit/>
          </a:bodyPr>
          <a:lstStyle/>
          <a:p>
            <a:pPr/>
          </a:p>
        </p:txBody>
      </p:sp>
      <p:sp>
        <p:nvSpPr>
          <p:cNvPr id="68" name="Title Text"/>
          <p:cNvSpPr txBox="1"/>
          <p:nvPr>
            <p:ph type="title"/>
          </p:nvPr>
        </p:nvSpPr>
        <p:spPr>
          <a:prstGeom prst="rect">
            <a:avLst/>
          </a:prstGeom>
        </p:spPr>
        <p:txBody>
          <a:bodyPr/>
          <a:lstStyle/>
          <a:p>
            <a:pPr/>
            <a:r>
              <a:t>Title Text</a:t>
            </a:r>
          </a:p>
        </p:txBody>
      </p:sp>
      <p:sp>
        <p:nvSpPr>
          <p:cNvPr id="69" name="Body Level One…"/>
          <p:cNvSpPr txBox="1"/>
          <p:nvPr>
            <p:ph type="body" sz="half" idx="1"/>
          </p:nvPr>
        </p:nvSpPr>
        <p:spPr>
          <a:xfrm>
            <a:off x="901700" y="2603500"/>
            <a:ext cx="5334000" cy="5969000"/>
          </a:xfrm>
          <a:prstGeom prst="rect">
            <a:avLst/>
          </a:prstGeom>
        </p:spPr>
        <p:txBody>
          <a:bodyPr/>
          <a:lstStyle>
            <a:lvl1pPr marL="393700" indent="-393700">
              <a:lnSpc>
                <a:spcPct val="90000"/>
              </a:lnSpc>
              <a:spcBef>
                <a:spcPts val="2800"/>
              </a:spcBef>
              <a:defRPr sz="3200"/>
            </a:lvl1pPr>
            <a:lvl2pPr marL="787400" indent="-393700">
              <a:lnSpc>
                <a:spcPct val="90000"/>
              </a:lnSpc>
              <a:spcBef>
                <a:spcPts val="2800"/>
              </a:spcBef>
              <a:defRPr sz="3200"/>
            </a:lvl2pPr>
            <a:lvl3pPr marL="1181100" indent="-393700">
              <a:lnSpc>
                <a:spcPct val="90000"/>
              </a:lnSpc>
              <a:spcBef>
                <a:spcPts val="2800"/>
              </a:spcBef>
              <a:defRPr sz="3200"/>
            </a:lvl3pPr>
            <a:lvl4pPr marL="1574800" indent="-393700">
              <a:lnSpc>
                <a:spcPct val="90000"/>
              </a:lnSpc>
              <a:spcBef>
                <a:spcPts val="2800"/>
              </a:spcBef>
              <a:defRPr sz="3200"/>
            </a:lvl4pPr>
            <a:lvl5pPr marL="1968500" indent="-393700">
              <a:lnSpc>
                <a:spcPct val="90000"/>
              </a:lnSpc>
              <a:spcBef>
                <a:spcPts val="2800"/>
              </a:spcBef>
              <a:defRPr sz="3200"/>
            </a:lvl5pPr>
          </a:lstStyle>
          <a:p>
            <a:pPr/>
            <a:r>
              <a:t>Body Level One</a:t>
            </a:r>
          </a:p>
          <a:p>
            <a:pPr lvl="1"/>
            <a:r>
              <a:t>Body Level Two</a:t>
            </a:r>
          </a:p>
          <a:p>
            <a:pPr lvl="2"/>
            <a:r>
              <a:t>Body Level Three</a:t>
            </a:r>
          </a:p>
          <a:p>
            <a:pPr lvl="3"/>
            <a:r>
              <a:t>Body Level Four</a:t>
            </a:r>
          </a:p>
          <a:p>
            <a:pPr lvl="4"/>
            <a:r>
              <a:t>Body Level Five</a:t>
            </a:r>
          </a:p>
        </p:txBody>
      </p:sp>
      <p:sp>
        <p:nvSpPr>
          <p:cNvPr id="7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77" name="Body Level One…"/>
          <p:cNvSpPr txBox="1"/>
          <p:nvPr>
            <p:ph type="body" idx="1"/>
          </p:nvPr>
        </p:nvSpPr>
        <p:spPr>
          <a:xfrm>
            <a:off x="901700" y="1727200"/>
            <a:ext cx="11201400" cy="628650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7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3 Up">
    <p:spTree>
      <p:nvGrpSpPr>
        <p:cNvPr id="1" name=""/>
        <p:cNvGrpSpPr/>
        <p:nvPr/>
      </p:nvGrpSpPr>
      <p:grpSpPr>
        <a:xfrm>
          <a:off x="0" y="0"/>
          <a:ext cx="0" cy="0"/>
          <a:chOff x="0" y="0"/>
          <a:chExt cx="0" cy="0"/>
        </a:xfrm>
      </p:grpSpPr>
      <p:sp>
        <p:nvSpPr>
          <p:cNvPr id="85" name="Image"/>
          <p:cNvSpPr/>
          <p:nvPr>
            <p:ph type="pic" sz="quarter" idx="13"/>
          </p:nvPr>
        </p:nvSpPr>
        <p:spPr>
          <a:xfrm>
            <a:off x="6654800" y="482600"/>
            <a:ext cx="5981700" cy="3911600"/>
          </a:xfrm>
          <a:prstGeom prst="rect">
            <a:avLst/>
          </a:prstGeom>
          <a:ln w="9525">
            <a:round/>
          </a:ln>
        </p:spPr>
        <p:txBody>
          <a:bodyPr lIns="91439" tIns="45719" rIns="91439" bIns="45719" anchor="t">
            <a:noAutofit/>
          </a:bodyPr>
          <a:lstStyle/>
          <a:p>
            <a:pPr/>
          </a:p>
        </p:txBody>
      </p:sp>
      <p:sp>
        <p:nvSpPr>
          <p:cNvPr id="86" name="Image"/>
          <p:cNvSpPr/>
          <p:nvPr>
            <p:ph type="pic" sz="half" idx="14"/>
          </p:nvPr>
        </p:nvSpPr>
        <p:spPr>
          <a:xfrm>
            <a:off x="6654800" y="4673600"/>
            <a:ext cx="5981700" cy="4597400"/>
          </a:xfrm>
          <a:prstGeom prst="rect">
            <a:avLst/>
          </a:prstGeom>
          <a:ln w="9525">
            <a:round/>
          </a:ln>
        </p:spPr>
        <p:txBody>
          <a:bodyPr lIns="91439" tIns="45719" rIns="91439" bIns="45719" anchor="t">
            <a:noAutofit/>
          </a:bodyPr>
          <a:lstStyle/>
          <a:p>
            <a:pPr/>
          </a:p>
        </p:txBody>
      </p:sp>
      <p:sp>
        <p:nvSpPr>
          <p:cNvPr id="87" name="Image"/>
          <p:cNvSpPr/>
          <p:nvPr>
            <p:ph type="pic" idx="15"/>
          </p:nvPr>
        </p:nvSpPr>
        <p:spPr>
          <a:xfrm>
            <a:off x="406400" y="482600"/>
            <a:ext cx="5981700" cy="8788400"/>
          </a:xfrm>
          <a:prstGeom prst="rect">
            <a:avLst/>
          </a:prstGeom>
          <a:ln w="9525">
            <a:round/>
          </a:ln>
        </p:spPr>
        <p:txBody>
          <a:bodyPr lIns="91439" tIns="45719" rIns="91439" bIns="45719" anchor="t">
            <a:noAutofit/>
          </a:bodyPr>
          <a:lstStyle/>
          <a:p>
            <a:pPr/>
          </a:p>
        </p:txBody>
      </p:sp>
      <p:sp>
        <p:nvSpPr>
          <p:cNvPr id="8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95" name="–Johnny Appleseed"/>
          <p:cNvSpPr txBox="1"/>
          <p:nvPr>
            <p:ph type="body" sz="quarter" idx="13"/>
          </p:nvPr>
        </p:nvSpPr>
        <p:spPr>
          <a:xfrm>
            <a:off x="1270000" y="6362700"/>
            <a:ext cx="10464800" cy="660400"/>
          </a:xfrm>
          <a:prstGeom prst="rect">
            <a:avLst/>
          </a:prstGeom>
        </p:spPr>
        <p:txBody>
          <a:bodyPr>
            <a:spAutoFit/>
          </a:bodyPr>
          <a:lstStyle>
            <a:lvl1pPr marL="0" indent="0" algn="ctr">
              <a:lnSpc>
                <a:spcPct val="90000"/>
              </a:lnSpc>
              <a:spcBef>
                <a:spcPts val="1200"/>
              </a:spcBef>
              <a:buSzTx/>
              <a:buNone/>
              <a:defRPr i="1" sz="3200">
                <a:latin typeface="+mn-lt"/>
                <a:ea typeface="+mn-ea"/>
                <a:cs typeface="+mn-cs"/>
                <a:sym typeface="Avenir Next"/>
              </a:defRPr>
            </a:lvl1pPr>
          </a:lstStyle>
          <a:p>
            <a:pPr/>
            <a:r>
              <a:t>–Johnny Appleseed</a:t>
            </a:r>
          </a:p>
        </p:txBody>
      </p:sp>
      <p:sp>
        <p:nvSpPr>
          <p:cNvPr id="96" name="“Type a quote here.”"/>
          <p:cNvSpPr txBox="1"/>
          <p:nvPr>
            <p:ph type="body" sz="quarter" idx="14"/>
          </p:nvPr>
        </p:nvSpPr>
        <p:spPr>
          <a:xfrm>
            <a:off x="1270000" y="4248150"/>
            <a:ext cx="10464800" cy="723900"/>
          </a:xfrm>
          <a:prstGeom prst="rect">
            <a:avLst/>
          </a:prstGeom>
        </p:spPr>
        <p:txBody>
          <a:bodyPr>
            <a:spAutoFit/>
          </a:bodyPr>
          <a:lstStyle>
            <a:lvl1pPr marL="0" indent="0" algn="ctr">
              <a:lnSpc>
                <a:spcPct val="90000"/>
              </a:lnSpc>
              <a:buSzTx/>
              <a:buNone/>
              <a:defRPr>
                <a:latin typeface="Avenir Next Demi Bold"/>
                <a:ea typeface="Avenir Next Demi Bold"/>
                <a:cs typeface="Avenir Next Demi Bold"/>
                <a:sym typeface="Avenir Next Demi Bold"/>
              </a:defRPr>
            </a:lvl1pPr>
          </a:lstStyle>
          <a:p>
            <a:pPr/>
            <a:r>
              <a:t>“Type a quote here.” </a:t>
            </a:r>
          </a:p>
        </p:txBody>
      </p:sp>
      <p:sp>
        <p:nvSpPr>
          <p:cNvPr id="9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p:spTree>
      <p:nvGrpSpPr>
        <p:cNvPr id="1" name=""/>
        <p:cNvGrpSpPr/>
        <p:nvPr/>
      </p:nvGrpSpPr>
      <p:grpSpPr>
        <a:xfrm>
          <a:off x="0" y="0"/>
          <a:ext cx="0" cy="0"/>
          <a:chOff x="0" y="0"/>
          <a:chExt cx="0" cy="0"/>
        </a:xfrm>
      </p:grpSpPr>
      <p:sp>
        <p:nvSpPr>
          <p:cNvPr id="104" name="Image"/>
          <p:cNvSpPr/>
          <p:nvPr>
            <p:ph type="pic" idx="13"/>
          </p:nvPr>
        </p:nvSpPr>
        <p:spPr>
          <a:xfrm>
            <a:off x="0" y="0"/>
            <a:ext cx="13004800" cy="9753600"/>
          </a:xfrm>
          <a:prstGeom prst="rect">
            <a:avLst/>
          </a:prstGeom>
        </p:spPr>
        <p:txBody>
          <a:bodyPr lIns="91439" tIns="45719" rIns="91439" bIns="45719" anchor="t">
            <a:noAutofit/>
          </a:bodyPr>
          <a:lstStyle/>
          <a:p>
            <a:pPr/>
          </a:p>
        </p:txBody>
      </p:sp>
      <p:sp>
        <p:nvSpPr>
          <p:cNvPr id="10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1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image" Target="../media/image1.png"/><Relationship Id="rId4" Type="http://schemas.openxmlformats.org/officeDocument/2006/relationships/slideLayout" Target="../slideLayouts/slideLayout1.xml"/><Relationship Id="rId5" Type="http://schemas.openxmlformats.org/officeDocument/2006/relationships/slideLayout" Target="../slideLayouts/slideLayout2.xml"/><Relationship Id="rId6" Type="http://schemas.openxmlformats.org/officeDocument/2006/relationships/slideLayout" Target="../slideLayouts/slideLayout3.xml"/><Relationship Id="rId7" Type="http://schemas.openxmlformats.org/officeDocument/2006/relationships/slideLayout" Target="../slideLayouts/slideLayout4.xml"/><Relationship Id="rId8" Type="http://schemas.openxmlformats.org/officeDocument/2006/relationships/slideLayout" Target="../slideLayouts/slideLayout5.xml"/><Relationship Id="rId9" Type="http://schemas.openxmlformats.org/officeDocument/2006/relationships/slideLayout" Target="../slideLayouts/slideLayout6.xml"/><Relationship Id="rId10" Type="http://schemas.openxmlformats.org/officeDocument/2006/relationships/slideLayout" Target="../slideLayouts/slideLayout7.xml"/><Relationship Id="rId11" Type="http://schemas.openxmlformats.org/officeDocument/2006/relationships/slideLayout" Target="../slideLayouts/slideLayout8.xml"/><Relationship Id="rId12" Type="http://schemas.openxmlformats.org/officeDocument/2006/relationships/slideLayout" Target="../slideLayouts/slideLayout9.xml"/><Relationship Id="rId13" Type="http://schemas.openxmlformats.org/officeDocument/2006/relationships/slideLayout" Target="../slideLayouts/slideLayout10.xml"/><Relationship Id="rId14" Type="http://schemas.openxmlformats.org/officeDocument/2006/relationships/slideLayout" Target="../slideLayouts/slideLayout11.xml"/><Relationship Id="rId15"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pic>
        <p:nvPicPr>
          <p:cNvPr id="2" name="chalk_line_10x7.png" descr="chalk_line_10x7.png"/>
          <p:cNvPicPr>
            <a:picLocks noChangeAspect="0"/>
          </p:cNvPicPr>
          <p:nvPr/>
        </p:nvPicPr>
        <p:blipFill>
          <a:blip r:embed="rId3">
            <a:alphaModFix amt="45000"/>
            <a:extLst/>
          </a:blip>
          <a:stretch>
            <a:fillRect/>
          </a:stretch>
        </p:blipFill>
        <p:spPr>
          <a:xfrm>
            <a:off x="393700" y="355600"/>
            <a:ext cx="12217400" cy="8775700"/>
          </a:xfrm>
          <a:prstGeom prst="rect">
            <a:avLst/>
          </a:prstGeom>
          <a:ln w="12700">
            <a:miter lim="400000"/>
          </a:ln>
        </p:spPr>
      </p:pic>
      <p:sp>
        <p:nvSpPr>
          <p:cNvPr id="3" name="Title Text"/>
          <p:cNvSpPr txBox="1"/>
          <p:nvPr>
            <p:ph type="title"/>
          </p:nvPr>
        </p:nvSpPr>
        <p:spPr>
          <a:xfrm>
            <a:off x="901700" y="635000"/>
            <a:ext cx="11201400" cy="17145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Title Text</a:t>
            </a:r>
          </a:p>
        </p:txBody>
      </p:sp>
      <p:sp>
        <p:nvSpPr>
          <p:cNvPr id="4" name="Body Level One…"/>
          <p:cNvSpPr txBox="1"/>
          <p:nvPr>
            <p:ph type="body" idx="1"/>
          </p:nvPr>
        </p:nvSpPr>
        <p:spPr>
          <a:xfrm>
            <a:off x="901700" y="2603500"/>
            <a:ext cx="11201400" cy="5969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5" name="Slide Number"/>
          <p:cNvSpPr txBox="1"/>
          <p:nvPr>
            <p:ph type="sldNum" sz="quarter" idx="2"/>
          </p:nvPr>
        </p:nvSpPr>
        <p:spPr>
          <a:xfrm>
            <a:off x="6299199" y="9258300"/>
            <a:ext cx="409652" cy="419100"/>
          </a:xfrm>
          <a:prstGeom prst="rect">
            <a:avLst/>
          </a:prstGeom>
          <a:ln w="12700">
            <a:miter lim="400000"/>
          </a:ln>
        </p:spPr>
        <p:txBody>
          <a:bodyPr wrap="none" lIns="50800" tIns="50800" rIns="50800" bIns="50800">
            <a:spAutoFit/>
          </a:bodyPr>
          <a:lstStyle>
            <a:lvl1pPr>
              <a:defRPr b="1" cap="all" i="0" sz="1800">
                <a:latin typeface="+mn-lt"/>
                <a:ea typeface="+mn-ea"/>
                <a:cs typeface="+mn-cs"/>
                <a:sym typeface="Avenir Next"/>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Lst>
  <p:transition xmlns:p14="http://schemas.microsoft.com/office/powerpoint/2010/main" spd="med" advClick="1"/>
  <p:txStyles>
    <p:titleStyle>
      <a:lvl1pPr marL="0" marR="0" indent="0" algn="l" defTabSz="584200" rtl="0" latinLnBrk="0">
        <a:lnSpc>
          <a:spcPct val="80000"/>
        </a:lnSpc>
        <a:spcBef>
          <a:spcPts val="0"/>
        </a:spcBef>
        <a:spcAft>
          <a:spcPts val="0"/>
        </a:spcAft>
        <a:buClrTx/>
        <a:buSzTx/>
        <a:buFontTx/>
        <a:buNone/>
        <a:tabLst/>
        <a:defRPr b="1" baseline="0" cap="all" i="0" spc="384" strike="noStrike" sz="4800" u="none">
          <a:ln>
            <a:noFill/>
          </a:ln>
          <a:solidFill>
            <a:srgbClr val="3E3B39"/>
          </a:solidFill>
          <a:effectLst>
            <a:outerShdw sx="100000" sy="100000" kx="0" ky="0" algn="b" rotWithShape="0" blurRad="25400" dist="25400" dir="5520000">
              <a:srgbClr val="FFFFFF">
                <a:alpha val="72000"/>
              </a:srgbClr>
            </a:outerShdw>
          </a:effectLst>
          <a:uFillTx/>
          <a:latin typeface="+mn-lt"/>
          <a:ea typeface="+mn-ea"/>
          <a:cs typeface="+mn-cs"/>
          <a:sym typeface="Avenir Next"/>
        </a:defRPr>
      </a:lvl1pPr>
      <a:lvl2pPr marL="0" marR="0" indent="0" algn="l" defTabSz="584200" rtl="0" latinLnBrk="0">
        <a:lnSpc>
          <a:spcPct val="80000"/>
        </a:lnSpc>
        <a:spcBef>
          <a:spcPts val="0"/>
        </a:spcBef>
        <a:spcAft>
          <a:spcPts val="0"/>
        </a:spcAft>
        <a:buClrTx/>
        <a:buSzTx/>
        <a:buFontTx/>
        <a:buNone/>
        <a:tabLst/>
        <a:defRPr b="1" baseline="0" cap="all" i="0" spc="384" strike="noStrike" sz="4800" u="none">
          <a:ln>
            <a:noFill/>
          </a:ln>
          <a:solidFill>
            <a:srgbClr val="3E3B39"/>
          </a:solidFill>
          <a:effectLst>
            <a:outerShdw sx="100000" sy="100000" kx="0" ky="0" algn="b" rotWithShape="0" blurRad="25400" dist="25400" dir="5520000">
              <a:srgbClr val="FFFFFF">
                <a:alpha val="72000"/>
              </a:srgbClr>
            </a:outerShdw>
          </a:effectLst>
          <a:uFillTx/>
          <a:latin typeface="+mn-lt"/>
          <a:ea typeface="+mn-ea"/>
          <a:cs typeface="+mn-cs"/>
          <a:sym typeface="Avenir Next"/>
        </a:defRPr>
      </a:lvl2pPr>
      <a:lvl3pPr marL="0" marR="0" indent="0" algn="l" defTabSz="584200" rtl="0" latinLnBrk="0">
        <a:lnSpc>
          <a:spcPct val="80000"/>
        </a:lnSpc>
        <a:spcBef>
          <a:spcPts val="0"/>
        </a:spcBef>
        <a:spcAft>
          <a:spcPts val="0"/>
        </a:spcAft>
        <a:buClrTx/>
        <a:buSzTx/>
        <a:buFontTx/>
        <a:buNone/>
        <a:tabLst/>
        <a:defRPr b="1" baseline="0" cap="all" i="0" spc="384" strike="noStrike" sz="4800" u="none">
          <a:ln>
            <a:noFill/>
          </a:ln>
          <a:solidFill>
            <a:srgbClr val="3E3B39"/>
          </a:solidFill>
          <a:effectLst>
            <a:outerShdw sx="100000" sy="100000" kx="0" ky="0" algn="b" rotWithShape="0" blurRad="25400" dist="25400" dir="5520000">
              <a:srgbClr val="FFFFFF">
                <a:alpha val="72000"/>
              </a:srgbClr>
            </a:outerShdw>
          </a:effectLst>
          <a:uFillTx/>
          <a:latin typeface="+mn-lt"/>
          <a:ea typeface="+mn-ea"/>
          <a:cs typeface="+mn-cs"/>
          <a:sym typeface="Avenir Next"/>
        </a:defRPr>
      </a:lvl3pPr>
      <a:lvl4pPr marL="0" marR="0" indent="0" algn="l" defTabSz="584200" rtl="0" latinLnBrk="0">
        <a:lnSpc>
          <a:spcPct val="80000"/>
        </a:lnSpc>
        <a:spcBef>
          <a:spcPts val="0"/>
        </a:spcBef>
        <a:spcAft>
          <a:spcPts val="0"/>
        </a:spcAft>
        <a:buClrTx/>
        <a:buSzTx/>
        <a:buFontTx/>
        <a:buNone/>
        <a:tabLst/>
        <a:defRPr b="1" baseline="0" cap="all" i="0" spc="384" strike="noStrike" sz="4800" u="none">
          <a:ln>
            <a:noFill/>
          </a:ln>
          <a:solidFill>
            <a:srgbClr val="3E3B39"/>
          </a:solidFill>
          <a:effectLst>
            <a:outerShdw sx="100000" sy="100000" kx="0" ky="0" algn="b" rotWithShape="0" blurRad="25400" dist="25400" dir="5520000">
              <a:srgbClr val="FFFFFF">
                <a:alpha val="72000"/>
              </a:srgbClr>
            </a:outerShdw>
          </a:effectLst>
          <a:uFillTx/>
          <a:latin typeface="+mn-lt"/>
          <a:ea typeface="+mn-ea"/>
          <a:cs typeface="+mn-cs"/>
          <a:sym typeface="Avenir Next"/>
        </a:defRPr>
      </a:lvl4pPr>
      <a:lvl5pPr marL="0" marR="0" indent="0" algn="l" defTabSz="584200" rtl="0" latinLnBrk="0">
        <a:lnSpc>
          <a:spcPct val="80000"/>
        </a:lnSpc>
        <a:spcBef>
          <a:spcPts val="0"/>
        </a:spcBef>
        <a:spcAft>
          <a:spcPts val="0"/>
        </a:spcAft>
        <a:buClrTx/>
        <a:buSzTx/>
        <a:buFontTx/>
        <a:buNone/>
        <a:tabLst/>
        <a:defRPr b="1" baseline="0" cap="all" i="0" spc="384" strike="noStrike" sz="4800" u="none">
          <a:ln>
            <a:noFill/>
          </a:ln>
          <a:solidFill>
            <a:srgbClr val="3E3B39"/>
          </a:solidFill>
          <a:effectLst>
            <a:outerShdw sx="100000" sy="100000" kx="0" ky="0" algn="b" rotWithShape="0" blurRad="25400" dist="25400" dir="5520000">
              <a:srgbClr val="FFFFFF">
                <a:alpha val="72000"/>
              </a:srgbClr>
            </a:outerShdw>
          </a:effectLst>
          <a:uFillTx/>
          <a:latin typeface="+mn-lt"/>
          <a:ea typeface="+mn-ea"/>
          <a:cs typeface="+mn-cs"/>
          <a:sym typeface="Avenir Next"/>
        </a:defRPr>
      </a:lvl5pPr>
      <a:lvl6pPr marL="0" marR="0" indent="0" algn="l" defTabSz="584200" rtl="0" latinLnBrk="0">
        <a:lnSpc>
          <a:spcPct val="80000"/>
        </a:lnSpc>
        <a:spcBef>
          <a:spcPts val="0"/>
        </a:spcBef>
        <a:spcAft>
          <a:spcPts val="0"/>
        </a:spcAft>
        <a:buClrTx/>
        <a:buSzTx/>
        <a:buFontTx/>
        <a:buNone/>
        <a:tabLst/>
        <a:defRPr b="1" baseline="0" cap="all" i="0" spc="384" strike="noStrike" sz="4800" u="none">
          <a:ln>
            <a:noFill/>
          </a:ln>
          <a:solidFill>
            <a:srgbClr val="3E3B39"/>
          </a:solidFill>
          <a:effectLst>
            <a:outerShdw sx="100000" sy="100000" kx="0" ky="0" algn="b" rotWithShape="0" blurRad="25400" dist="25400" dir="5520000">
              <a:srgbClr val="FFFFFF">
                <a:alpha val="72000"/>
              </a:srgbClr>
            </a:outerShdw>
          </a:effectLst>
          <a:uFillTx/>
          <a:latin typeface="+mn-lt"/>
          <a:ea typeface="+mn-ea"/>
          <a:cs typeface="+mn-cs"/>
          <a:sym typeface="Avenir Next"/>
        </a:defRPr>
      </a:lvl6pPr>
      <a:lvl7pPr marL="0" marR="0" indent="0" algn="l" defTabSz="584200" rtl="0" latinLnBrk="0">
        <a:lnSpc>
          <a:spcPct val="80000"/>
        </a:lnSpc>
        <a:spcBef>
          <a:spcPts val="0"/>
        </a:spcBef>
        <a:spcAft>
          <a:spcPts val="0"/>
        </a:spcAft>
        <a:buClrTx/>
        <a:buSzTx/>
        <a:buFontTx/>
        <a:buNone/>
        <a:tabLst/>
        <a:defRPr b="1" baseline="0" cap="all" i="0" spc="384" strike="noStrike" sz="4800" u="none">
          <a:ln>
            <a:noFill/>
          </a:ln>
          <a:solidFill>
            <a:srgbClr val="3E3B39"/>
          </a:solidFill>
          <a:effectLst>
            <a:outerShdw sx="100000" sy="100000" kx="0" ky="0" algn="b" rotWithShape="0" blurRad="25400" dist="25400" dir="5520000">
              <a:srgbClr val="FFFFFF">
                <a:alpha val="72000"/>
              </a:srgbClr>
            </a:outerShdw>
          </a:effectLst>
          <a:uFillTx/>
          <a:latin typeface="+mn-lt"/>
          <a:ea typeface="+mn-ea"/>
          <a:cs typeface="+mn-cs"/>
          <a:sym typeface="Avenir Next"/>
        </a:defRPr>
      </a:lvl7pPr>
      <a:lvl8pPr marL="0" marR="0" indent="0" algn="l" defTabSz="584200" rtl="0" latinLnBrk="0">
        <a:lnSpc>
          <a:spcPct val="80000"/>
        </a:lnSpc>
        <a:spcBef>
          <a:spcPts val="0"/>
        </a:spcBef>
        <a:spcAft>
          <a:spcPts val="0"/>
        </a:spcAft>
        <a:buClrTx/>
        <a:buSzTx/>
        <a:buFontTx/>
        <a:buNone/>
        <a:tabLst/>
        <a:defRPr b="1" baseline="0" cap="all" i="0" spc="384" strike="noStrike" sz="4800" u="none">
          <a:ln>
            <a:noFill/>
          </a:ln>
          <a:solidFill>
            <a:srgbClr val="3E3B39"/>
          </a:solidFill>
          <a:effectLst>
            <a:outerShdw sx="100000" sy="100000" kx="0" ky="0" algn="b" rotWithShape="0" blurRad="25400" dist="25400" dir="5520000">
              <a:srgbClr val="FFFFFF">
                <a:alpha val="72000"/>
              </a:srgbClr>
            </a:outerShdw>
          </a:effectLst>
          <a:uFillTx/>
          <a:latin typeface="+mn-lt"/>
          <a:ea typeface="+mn-ea"/>
          <a:cs typeface="+mn-cs"/>
          <a:sym typeface="Avenir Next"/>
        </a:defRPr>
      </a:lvl8pPr>
      <a:lvl9pPr marL="0" marR="0" indent="0" algn="l" defTabSz="584200" rtl="0" latinLnBrk="0">
        <a:lnSpc>
          <a:spcPct val="80000"/>
        </a:lnSpc>
        <a:spcBef>
          <a:spcPts val="0"/>
        </a:spcBef>
        <a:spcAft>
          <a:spcPts val="0"/>
        </a:spcAft>
        <a:buClrTx/>
        <a:buSzTx/>
        <a:buFontTx/>
        <a:buNone/>
        <a:tabLst/>
        <a:defRPr b="1" baseline="0" cap="all" i="0" spc="384" strike="noStrike" sz="4800" u="none">
          <a:ln>
            <a:noFill/>
          </a:ln>
          <a:solidFill>
            <a:srgbClr val="3E3B39"/>
          </a:solidFill>
          <a:effectLst>
            <a:outerShdw sx="100000" sy="100000" kx="0" ky="0" algn="b" rotWithShape="0" blurRad="25400" dist="25400" dir="5520000">
              <a:srgbClr val="FFFFFF">
                <a:alpha val="72000"/>
              </a:srgbClr>
            </a:outerShdw>
          </a:effectLst>
          <a:uFillTx/>
          <a:latin typeface="+mn-lt"/>
          <a:ea typeface="+mn-ea"/>
          <a:cs typeface="+mn-cs"/>
          <a:sym typeface="Avenir Next"/>
        </a:defRPr>
      </a:lvl9pPr>
    </p:titleStyle>
    <p:bodyStyle>
      <a:lvl1pPr marL="444500" marR="0" indent="-444500" algn="l" defTabSz="584200" rtl="0" latinLnBrk="0">
        <a:lnSpc>
          <a:spcPct val="100000"/>
        </a:lnSpc>
        <a:spcBef>
          <a:spcPts val="3200"/>
        </a:spcBef>
        <a:spcAft>
          <a:spcPts val="0"/>
        </a:spcAft>
        <a:buClrTx/>
        <a:buSzPct val="75000"/>
        <a:buFontTx/>
        <a:buChar char="•"/>
        <a:tabLst/>
        <a:defRPr b="0" baseline="0" cap="none" i="0" spc="0" strike="noStrike" sz="3600" u="none">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lvl1pPr>
      <a:lvl2pPr marL="889000" marR="0" indent="-444500" algn="l" defTabSz="584200" rtl="0" latinLnBrk="0">
        <a:lnSpc>
          <a:spcPct val="100000"/>
        </a:lnSpc>
        <a:spcBef>
          <a:spcPts val="3200"/>
        </a:spcBef>
        <a:spcAft>
          <a:spcPts val="0"/>
        </a:spcAft>
        <a:buClrTx/>
        <a:buSzPct val="75000"/>
        <a:buFontTx/>
        <a:buChar char="•"/>
        <a:tabLst/>
        <a:defRPr b="0" baseline="0" cap="none" i="0" spc="0" strike="noStrike" sz="3600" u="none">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lvl2pPr>
      <a:lvl3pPr marL="1333500" marR="0" indent="-444500" algn="l" defTabSz="584200" rtl="0" latinLnBrk="0">
        <a:lnSpc>
          <a:spcPct val="100000"/>
        </a:lnSpc>
        <a:spcBef>
          <a:spcPts val="3200"/>
        </a:spcBef>
        <a:spcAft>
          <a:spcPts val="0"/>
        </a:spcAft>
        <a:buClrTx/>
        <a:buSzPct val="75000"/>
        <a:buFontTx/>
        <a:buChar char="•"/>
        <a:tabLst/>
        <a:defRPr b="0" baseline="0" cap="none" i="0" spc="0" strike="noStrike" sz="3600" u="none">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lvl3pPr>
      <a:lvl4pPr marL="1778000" marR="0" indent="-444500" algn="l" defTabSz="584200" rtl="0" latinLnBrk="0">
        <a:lnSpc>
          <a:spcPct val="100000"/>
        </a:lnSpc>
        <a:spcBef>
          <a:spcPts val="3200"/>
        </a:spcBef>
        <a:spcAft>
          <a:spcPts val="0"/>
        </a:spcAft>
        <a:buClrTx/>
        <a:buSzPct val="75000"/>
        <a:buFontTx/>
        <a:buChar char="•"/>
        <a:tabLst/>
        <a:defRPr b="0" baseline="0" cap="none" i="0" spc="0" strike="noStrike" sz="3600" u="none">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lvl4pPr>
      <a:lvl5pPr marL="2222500" marR="0" indent="-444500" algn="l" defTabSz="584200" rtl="0" latinLnBrk="0">
        <a:lnSpc>
          <a:spcPct val="100000"/>
        </a:lnSpc>
        <a:spcBef>
          <a:spcPts val="3200"/>
        </a:spcBef>
        <a:spcAft>
          <a:spcPts val="0"/>
        </a:spcAft>
        <a:buClrTx/>
        <a:buSzPct val="75000"/>
        <a:buFontTx/>
        <a:buChar char="•"/>
        <a:tabLst/>
        <a:defRPr b="0" baseline="0" cap="none" i="0" spc="0" strike="noStrike" sz="3600" u="none">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lvl5pPr>
      <a:lvl6pPr marL="2667000" marR="0" indent="-444500" algn="l" defTabSz="584200" rtl="0" latinLnBrk="0">
        <a:lnSpc>
          <a:spcPct val="100000"/>
        </a:lnSpc>
        <a:spcBef>
          <a:spcPts val="3200"/>
        </a:spcBef>
        <a:spcAft>
          <a:spcPts val="0"/>
        </a:spcAft>
        <a:buClrTx/>
        <a:buSzPct val="75000"/>
        <a:buFontTx/>
        <a:buChar char="•"/>
        <a:tabLst/>
        <a:defRPr b="0" baseline="0" cap="none" i="0" spc="0" strike="noStrike" sz="3600" u="none">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lvl6pPr>
      <a:lvl7pPr marL="3111500" marR="0" indent="-444500" algn="l" defTabSz="584200" rtl="0" latinLnBrk="0">
        <a:lnSpc>
          <a:spcPct val="100000"/>
        </a:lnSpc>
        <a:spcBef>
          <a:spcPts val="3200"/>
        </a:spcBef>
        <a:spcAft>
          <a:spcPts val="0"/>
        </a:spcAft>
        <a:buClrTx/>
        <a:buSzPct val="75000"/>
        <a:buFontTx/>
        <a:buChar char="•"/>
        <a:tabLst/>
        <a:defRPr b="0" baseline="0" cap="none" i="0" spc="0" strike="noStrike" sz="3600" u="none">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lvl7pPr>
      <a:lvl8pPr marL="3556000" marR="0" indent="-444500" algn="l" defTabSz="584200" rtl="0" latinLnBrk="0">
        <a:lnSpc>
          <a:spcPct val="100000"/>
        </a:lnSpc>
        <a:spcBef>
          <a:spcPts val="3200"/>
        </a:spcBef>
        <a:spcAft>
          <a:spcPts val="0"/>
        </a:spcAft>
        <a:buClrTx/>
        <a:buSzPct val="75000"/>
        <a:buFontTx/>
        <a:buChar char="•"/>
        <a:tabLst/>
        <a:defRPr b="0" baseline="0" cap="none" i="0" spc="0" strike="noStrike" sz="3600" u="none">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lvl8pPr>
      <a:lvl9pPr marL="4000500" marR="0" indent="-444500" algn="l" defTabSz="584200" rtl="0" latinLnBrk="0">
        <a:lnSpc>
          <a:spcPct val="100000"/>
        </a:lnSpc>
        <a:spcBef>
          <a:spcPts val="3200"/>
        </a:spcBef>
        <a:spcAft>
          <a:spcPts val="0"/>
        </a:spcAft>
        <a:buClrTx/>
        <a:buSzPct val="75000"/>
        <a:buFontTx/>
        <a:buChar char="•"/>
        <a:tabLst/>
        <a:defRPr b="0" baseline="0" cap="none" i="0" spc="0" strike="noStrike" sz="3600" u="none">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lvl9pPr>
    </p:bodyStyle>
    <p:otherStyle>
      <a:lvl1pPr marL="0" marR="0" indent="0" algn="ctr" defTabSz="584200" latinLnBrk="0">
        <a:lnSpc>
          <a:spcPct val="100000"/>
        </a:lnSpc>
        <a:spcBef>
          <a:spcPts val="0"/>
        </a:spcBef>
        <a:spcAft>
          <a:spcPts val="0"/>
        </a:spcAft>
        <a:buClrTx/>
        <a:buSzTx/>
        <a:buFontTx/>
        <a:buNone/>
        <a:tabLst/>
        <a:defRPr b="1" baseline="0" cap="all" i="0" spc="0" strike="noStrike" sz="1800" u="none">
          <a:ln>
            <a:noFill/>
          </a:ln>
          <a:solidFill>
            <a:schemeClr val="tx1"/>
          </a:solidFill>
          <a:effectLst>
            <a:outerShdw sx="100000" sy="100000" kx="0" ky="0" algn="b" rotWithShape="0" blurRad="25400" dist="25400" dir="5520000">
              <a:srgbClr val="FFFFFF">
                <a:alpha val="71999"/>
              </a:srgbClr>
            </a:outerShdw>
          </a:effectLst>
          <a:uFillTx/>
          <a:latin typeface="+mn-lt"/>
          <a:ea typeface="+mn-ea"/>
          <a:cs typeface="+mn-cs"/>
          <a:sym typeface="Avenir Next"/>
        </a:defRPr>
      </a:lvl1pPr>
      <a:lvl2pPr marL="0" marR="0" indent="228600" algn="ctr" defTabSz="584200" latinLnBrk="0">
        <a:lnSpc>
          <a:spcPct val="100000"/>
        </a:lnSpc>
        <a:spcBef>
          <a:spcPts val="0"/>
        </a:spcBef>
        <a:spcAft>
          <a:spcPts val="0"/>
        </a:spcAft>
        <a:buClrTx/>
        <a:buSzTx/>
        <a:buFontTx/>
        <a:buNone/>
        <a:tabLst/>
        <a:defRPr b="1" baseline="0" cap="all" i="0" spc="0" strike="noStrike" sz="1800" u="none">
          <a:ln>
            <a:noFill/>
          </a:ln>
          <a:solidFill>
            <a:schemeClr val="tx1"/>
          </a:solidFill>
          <a:effectLst>
            <a:outerShdw sx="100000" sy="100000" kx="0" ky="0" algn="b" rotWithShape="0" blurRad="25400" dist="25400" dir="5520000">
              <a:srgbClr val="FFFFFF">
                <a:alpha val="71999"/>
              </a:srgbClr>
            </a:outerShdw>
          </a:effectLst>
          <a:uFillTx/>
          <a:latin typeface="+mn-lt"/>
          <a:ea typeface="+mn-ea"/>
          <a:cs typeface="+mn-cs"/>
          <a:sym typeface="Avenir Next"/>
        </a:defRPr>
      </a:lvl2pPr>
      <a:lvl3pPr marL="0" marR="0" indent="457200" algn="ctr" defTabSz="584200" latinLnBrk="0">
        <a:lnSpc>
          <a:spcPct val="100000"/>
        </a:lnSpc>
        <a:spcBef>
          <a:spcPts val="0"/>
        </a:spcBef>
        <a:spcAft>
          <a:spcPts val="0"/>
        </a:spcAft>
        <a:buClrTx/>
        <a:buSzTx/>
        <a:buFontTx/>
        <a:buNone/>
        <a:tabLst/>
        <a:defRPr b="1" baseline="0" cap="all" i="0" spc="0" strike="noStrike" sz="1800" u="none">
          <a:ln>
            <a:noFill/>
          </a:ln>
          <a:solidFill>
            <a:schemeClr val="tx1"/>
          </a:solidFill>
          <a:effectLst>
            <a:outerShdw sx="100000" sy="100000" kx="0" ky="0" algn="b" rotWithShape="0" blurRad="25400" dist="25400" dir="5520000">
              <a:srgbClr val="FFFFFF">
                <a:alpha val="71999"/>
              </a:srgbClr>
            </a:outerShdw>
          </a:effectLst>
          <a:uFillTx/>
          <a:latin typeface="+mn-lt"/>
          <a:ea typeface="+mn-ea"/>
          <a:cs typeface="+mn-cs"/>
          <a:sym typeface="Avenir Next"/>
        </a:defRPr>
      </a:lvl3pPr>
      <a:lvl4pPr marL="0" marR="0" indent="685800" algn="ctr" defTabSz="584200" latinLnBrk="0">
        <a:lnSpc>
          <a:spcPct val="100000"/>
        </a:lnSpc>
        <a:spcBef>
          <a:spcPts val="0"/>
        </a:spcBef>
        <a:spcAft>
          <a:spcPts val="0"/>
        </a:spcAft>
        <a:buClrTx/>
        <a:buSzTx/>
        <a:buFontTx/>
        <a:buNone/>
        <a:tabLst/>
        <a:defRPr b="1" baseline="0" cap="all" i="0" spc="0" strike="noStrike" sz="1800" u="none">
          <a:ln>
            <a:noFill/>
          </a:ln>
          <a:solidFill>
            <a:schemeClr val="tx1"/>
          </a:solidFill>
          <a:effectLst>
            <a:outerShdw sx="100000" sy="100000" kx="0" ky="0" algn="b" rotWithShape="0" blurRad="25400" dist="25400" dir="5520000">
              <a:srgbClr val="FFFFFF">
                <a:alpha val="71999"/>
              </a:srgbClr>
            </a:outerShdw>
          </a:effectLst>
          <a:uFillTx/>
          <a:latin typeface="+mn-lt"/>
          <a:ea typeface="+mn-ea"/>
          <a:cs typeface="+mn-cs"/>
          <a:sym typeface="Avenir Next"/>
        </a:defRPr>
      </a:lvl4pPr>
      <a:lvl5pPr marL="0" marR="0" indent="914400" algn="ctr" defTabSz="584200" latinLnBrk="0">
        <a:lnSpc>
          <a:spcPct val="100000"/>
        </a:lnSpc>
        <a:spcBef>
          <a:spcPts val="0"/>
        </a:spcBef>
        <a:spcAft>
          <a:spcPts val="0"/>
        </a:spcAft>
        <a:buClrTx/>
        <a:buSzTx/>
        <a:buFontTx/>
        <a:buNone/>
        <a:tabLst/>
        <a:defRPr b="1" baseline="0" cap="all" i="0" spc="0" strike="noStrike" sz="1800" u="none">
          <a:ln>
            <a:noFill/>
          </a:ln>
          <a:solidFill>
            <a:schemeClr val="tx1"/>
          </a:solidFill>
          <a:effectLst>
            <a:outerShdw sx="100000" sy="100000" kx="0" ky="0" algn="b" rotWithShape="0" blurRad="25400" dist="25400" dir="5520000">
              <a:srgbClr val="FFFFFF">
                <a:alpha val="71999"/>
              </a:srgbClr>
            </a:outerShdw>
          </a:effectLst>
          <a:uFillTx/>
          <a:latin typeface="+mn-lt"/>
          <a:ea typeface="+mn-ea"/>
          <a:cs typeface="+mn-cs"/>
          <a:sym typeface="Avenir Next"/>
        </a:defRPr>
      </a:lvl5pPr>
      <a:lvl6pPr marL="0" marR="0" indent="1143000" algn="ctr" defTabSz="584200" latinLnBrk="0">
        <a:lnSpc>
          <a:spcPct val="100000"/>
        </a:lnSpc>
        <a:spcBef>
          <a:spcPts val="0"/>
        </a:spcBef>
        <a:spcAft>
          <a:spcPts val="0"/>
        </a:spcAft>
        <a:buClrTx/>
        <a:buSzTx/>
        <a:buFontTx/>
        <a:buNone/>
        <a:tabLst/>
        <a:defRPr b="1" baseline="0" cap="all" i="0" spc="0" strike="noStrike" sz="1800" u="none">
          <a:ln>
            <a:noFill/>
          </a:ln>
          <a:solidFill>
            <a:schemeClr val="tx1"/>
          </a:solidFill>
          <a:effectLst>
            <a:outerShdw sx="100000" sy="100000" kx="0" ky="0" algn="b" rotWithShape="0" blurRad="25400" dist="25400" dir="5520000">
              <a:srgbClr val="FFFFFF">
                <a:alpha val="71999"/>
              </a:srgbClr>
            </a:outerShdw>
          </a:effectLst>
          <a:uFillTx/>
          <a:latin typeface="+mn-lt"/>
          <a:ea typeface="+mn-ea"/>
          <a:cs typeface="+mn-cs"/>
          <a:sym typeface="Avenir Next"/>
        </a:defRPr>
      </a:lvl6pPr>
      <a:lvl7pPr marL="0" marR="0" indent="1371600" algn="ctr" defTabSz="584200" latinLnBrk="0">
        <a:lnSpc>
          <a:spcPct val="100000"/>
        </a:lnSpc>
        <a:spcBef>
          <a:spcPts val="0"/>
        </a:spcBef>
        <a:spcAft>
          <a:spcPts val="0"/>
        </a:spcAft>
        <a:buClrTx/>
        <a:buSzTx/>
        <a:buFontTx/>
        <a:buNone/>
        <a:tabLst/>
        <a:defRPr b="1" baseline="0" cap="all" i="0" spc="0" strike="noStrike" sz="1800" u="none">
          <a:ln>
            <a:noFill/>
          </a:ln>
          <a:solidFill>
            <a:schemeClr val="tx1"/>
          </a:solidFill>
          <a:effectLst>
            <a:outerShdw sx="100000" sy="100000" kx="0" ky="0" algn="b" rotWithShape="0" blurRad="25400" dist="25400" dir="5520000">
              <a:srgbClr val="FFFFFF">
                <a:alpha val="71999"/>
              </a:srgbClr>
            </a:outerShdw>
          </a:effectLst>
          <a:uFillTx/>
          <a:latin typeface="+mn-lt"/>
          <a:ea typeface="+mn-ea"/>
          <a:cs typeface="+mn-cs"/>
          <a:sym typeface="Avenir Next"/>
        </a:defRPr>
      </a:lvl7pPr>
      <a:lvl8pPr marL="0" marR="0" indent="1600200" algn="ctr" defTabSz="584200" latinLnBrk="0">
        <a:lnSpc>
          <a:spcPct val="100000"/>
        </a:lnSpc>
        <a:spcBef>
          <a:spcPts val="0"/>
        </a:spcBef>
        <a:spcAft>
          <a:spcPts val="0"/>
        </a:spcAft>
        <a:buClrTx/>
        <a:buSzTx/>
        <a:buFontTx/>
        <a:buNone/>
        <a:tabLst/>
        <a:defRPr b="1" baseline="0" cap="all" i="0" spc="0" strike="noStrike" sz="1800" u="none">
          <a:ln>
            <a:noFill/>
          </a:ln>
          <a:solidFill>
            <a:schemeClr val="tx1"/>
          </a:solidFill>
          <a:effectLst>
            <a:outerShdw sx="100000" sy="100000" kx="0" ky="0" algn="b" rotWithShape="0" blurRad="25400" dist="25400" dir="5520000">
              <a:srgbClr val="FFFFFF">
                <a:alpha val="71999"/>
              </a:srgbClr>
            </a:outerShdw>
          </a:effectLst>
          <a:uFillTx/>
          <a:latin typeface="+mn-lt"/>
          <a:ea typeface="+mn-ea"/>
          <a:cs typeface="+mn-cs"/>
          <a:sym typeface="Avenir Next"/>
        </a:defRPr>
      </a:lvl8pPr>
      <a:lvl9pPr marL="0" marR="0" indent="1828800" algn="ctr" defTabSz="584200" latinLnBrk="0">
        <a:lnSpc>
          <a:spcPct val="100000"/>
        </a:lnSpc>
        <a:spcBef>
          <a:spcPts val="0"/>
        </a:spcBef>
        <a:spcAft>
          <a:spcPts val="0"/>
        </a:spcAft>
        <a:buClrTx/>
        <a:buSzTx/>
        <a:buFontTx/>
        <a:buNone/>
        <a:tabLst/>
        <a:defRPr b="1" baseline="0" cap="all" i="0" spc="0" strike="noStrike" sz="1800" u="none">
          <a:ln>
            <a:noFill/>
          </a:ln>
          <a:solidFill>
            <a:schemeClr val="tx1"/>
          </a:solidFill>
          <a:effectLst>
            <a:outerShdw sx="100000" sy="100000" kx="0" ky="0" algn="b" rotWithShape="0" blurRad="25400" dist="25400" dir="5520000">
              <a:srgbClr val="FFFFFF">
                <a:alpha val="71999"/>
              </a:srgbClr>
            </a:outerShdw>
          </a:effectLst>
          <a:uFillTx/>
          <a:latin typeface="+mn-lt"/>
          <a:ea typeface="+mn-ea"/>
          <a:cs typeface="+mn-cs"/>
          <a:sym typeface="Avenir Next"/>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xml"/><Relationship Id="rId3" Type="http://schemas.openxmlformats.org/officeDocument/2006/relationships/image" Target="../media/image6.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2.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4.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7.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8.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1.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000000">
                <a:alpha val="90000"/>
              </a:srgbClr>
            </a:gs>
            <a:gs pos="100000">
              <a:srgbClr val="FFAD41">
                <a:alpha val="90000"/>
              </a:srgbClr>
            </a:gs>
          </a:gsLst>
          <a:lin ang="5400000" scaled="0"/>
        </a:gradFill>
      </p:bgPr>
    </p:bg>
    <p:spTree>
      <p:nvGrpSpPr>
        <p:cNvPr id="1" name=""/>
        <p:cNvGrpSpPr/>
        <p:nvPr/>
      </p:nvGrpSpPr>
      <p:grpSpPr>
        <a:xfrm>
          <a:off x="0" y="0"/>
          <a:ext cx="0" cy="0"/>
          <a:chOff x="0" y="0"/>
          <a:chExt cx="0" cy="0"/>
        </a:xfrm>
      </p:grpSpPr>
      <p:sp>
        <p:nvSpPr>
          <p:cNvPr id="121" name="Leadership and Development Programme- Amazon"/>
          <p:cNvSpPr txBox="1"/>
          <p:nvPr>
            <p:ph type="ctrTitle"/>
          </p:nvPr>
        </p:nvSpPr>
        <p:spPr>
          <a:xfrm>
            <a:off x="901700" y="7261845"/>
            <a:ext cx="11201400" cy="1714501"/>
          </a:xfrm>
          <a:prstGeom prst="rect">
            <a:avLst/>
          </a:prstGeom>
        </p:spPr>
        <p:txBody>
          <a:bodyPr/>
          <a:lstStyle>
            <a:lvl1pPr defTabSz="572516">
              <a:defRPr spc="376" sz="4704">
                <a:solidFill>
                  <a:srgbClr val="FFF6EC"/>
                </a:solidFill>
                <a:effectLst>
                  <a:outerShdw sx="100000" sy="100000" kx="0" ky="0" algn="b" rotWithShape="0" blurRad="24892" dist="24892" dir="5520000">
                    <a:srgbClr val="FFFFFF">
                      <a:alpha val="72000"/>
                    </a:srgbClr>
                  </a:outerShdw>
                </a:effectLst>
              </a:defRPr>
            </a:lvl1pPr>
          </a:lstStyle>
          <a:p>
            <a:pPr/>
            <a:r>
              <a:t>Leadership and Development Programme- Amazon</a:t>
            </a:r>
          </a:p>
        </p:txBody>
      </p:sp>
      <p:grpSp>
        <p:nvGrpSpPr>
          <p:cNvPr id="124" name="Image Gallery"/>
          <p:cNvGrpSpPr/>
          <p:nvPr/>
        </p:nvGrpSpPr>
        <p:grpSpPr>
          <a:xfrm>
            <a:off x="552995" y="669503"/>
            <a:ext cx="11898810" cy="7423994"/>
            <a:chOff x="0" y="0"/>
            <a:chExt cx="11898808" cy="7423993"/>
          </a:xfrm>
        </p:grpSpPr>
        <p:pic>
          <p:nvPicPr>
            <p:cNvPr id="122" name="Amazon-Photos.png" descr="Amazon-Photos.png"/>
            <p:cNvPicPr>
              <a:picLocks noChangeAspect="1"/>
            </p:cNvPicPr>
            <p:nvPr/>
          </p:nvPicPr>
          <p:blipFill>
            <a:blip r:embed="rId2">
              <a:extLst/>
            </a:blip>
            <a:srcRect l="0" t="1370" r="0" b="1370"/>
            <a:stretch>
              <a:fillRect/>
            </a:stretch>
          </p:blipFill>
          <p:spPr>
            <a:xfrm>
              <a:off x="0" y="0"/>
              <a:ext cx="11898809" cy="6509594"/>
            </a:xfrm>
            <a:prstGeom prst="rect">
              <a:avLst/>
            </a:prstGeom>
            <a:ln w="12700" cap="flat">
              <a:noFill/>
              <a:miter lim="400000"/>
            </a:ln>
            <a:effectLst/>
          </p:spPr>
        </p:pic>
        <p:sp>
          <p:nvSpPr>
            <p:cNvPr id="123" name="Rectangle"/>
            <p:cNvSpPr/>
            <p:nvPr/>
          </p:nvSpPr>
          <p:spPr>
            <a:xfrm>
              <a:off x="0" y="6585793"/>
              <a:ext cx="11898809" cy="8382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76200" tIns="76200" rIns="76200" bIns="76200" numCol="1" anchor="t">
              <a:noAutofit/>
            </a:bodyPr>
            <a:lstStyle>
              <a:lvl1pPr>
                <a:defRPr sz="2000"/>
              </a:lvl1pPr>
            </a:lstStyle>
            <a:p>
              <a:pPr/>
              <a:r>
                <a:t> </a:t>
              </a:r>
            </a:p>
          </p:txBody>
        </p:sp>
      </p:gr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32" presetID="4" grpId="1" fill="hold">
                                  <p:stCondLst>
                                    <p:cond delay="0"/>
                                  </p:stCondLst>
                                  <p:iterate type="el" backwards="0">
                                    <p:tmAbs val="0"/>
                                  </p:iterate>
                                  <p:childTnLst>
                                    <p:set>
                                      <p:cBhvr>
                                        <p:cTn id="6" fill="hold"/>
                                        <p:tgtEl>
                                          <p:spTgt spid="124"/>
                                        </p:tgtEl>
                                        <p:attrNameLst>
                                          <p:attrName>style.visibility</p:attrName>
                                        </p:attrNameLst>
                                      </p:cBhvr>
                                      <p:to>
                                        <p:strVal val="visible"/>
                                      </p:to>
                                    </p:set>
                                    <p:animEffect filter="box(out)" transition="in">
                                      <p:cBhvr>
                                        <p:cTn id="7" dur="1000"/>
                                        <p:tgtEl>
                                          <p:spTgt spid="124"/>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Subtype="16" presetID="23" grpId="2" fill="hold">
                                  <p:stCondLst>
                                    <p:cond delay="0"/>
                                  </p:stCondLst>
                                  <p:iterate type="el" backwards="0">
                                    <p:tmAbs val="0"/>
                                  </p:iterate>
                                  <p:childTnLst>
                                    <p:set>
                                      <p:cBhvr>
                                        <p:cTn id="11" fill="hold"/>
                                        <p:tgtEl>
                                          <p:spTgt spid="121"/>
                                        </p:tgtEl>
                                        <p:attrNameLst>
                                          <p:attrName>style.visibility</p:attrName>
                                        </p:attrNameLst>
                                      </p:cBhvr>
                                      <p:to>
                                        <p:strVal val="visible"/>
                                      </p:to>
                                    </p:set>
                                    <p:anim calcmode="lin" valueType="num">
                                      <p:cBhvr>
                                        <p:cTn id="12" dur="1000" fill="hold"/>
                                        <p:tgtEl>
                                          <p:spTgt spid="121"/>
                                        </p:tgtEl>
                                        <p:attrNameLst>
                                          <p:attrName>ppt_w</p:attrName>
                                        </p:attrNameLst>
                                      </p:cBhvr>
                                      <p:tavLst>
                                        <p:tav tm="0">
                                          <p:val>
                                            <p:fltVal val="0"/>
                                          </p:val>
                                        </p:tav>
                                        <p:tav tm="100000">
                                          <p:val>
                                            <p:strVal val="#ppt_w"/>
                                          </p:val>
                                        </p:tav>
                                      </p:tavLst>
                                    </p:anim>
                                    <p:anim calcmode="lin" valueType="num">
                                      <p:cBhvr>
                                        <p:cTn id="13" dur="1000" fill="hold"/>
                                        <p:tgtEl>
                                          <p:spTgt spid="12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24" grpId="1"/>
      <p:bldP build="whole" bldLvl="1" animBg="1" rev="0" advAuto="0" spid="121" grpId="2"/>
    </p:bldLst>
  </p:timing>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000000">
                <a:alpha val="90000"/>
              </a:srgbClr>
            </a:gs>
            <a:gs pos="100000">
              <a:srgbClr val="FFAD41">
                <a:alpha val="90000"/>
              </a:srgbClr>
            </a:gs>
          </a:gsLst>
          <a:lin ang="5363720" scaled="0"/>
        </a:gradFill>
      </p:bgPr>
    </p:bg>
    <p:spTree>
      <p:nvGrpSpPr>
        <p:cNvPr id="1" name=""/>
        <p:cNvGrpSpPr/>
        <p:nvPr/>
      </p:nvGrpSpPr>
      <p:grpSpPr>
        <a:xfrm>
          <a:off x="0" y="0"/>
          <a:ext cx="0" cy="0"/>
          <a:chOff x="0" y="0"/>
          <a:chExt cx="0" cy="0"/>
        </a:xfrm>
      </p:grpSpPr>
      <p:sp>
        <p:nvSpPr>
          <p:cNvPr id="126" name="Amazon Mission Statement"/>
          <p:cNvSpPr txBox="1"/>
          <p:nvPr>
            <p:ph type="body" idx="13"/>
          </p:nvPr>
        </p:nvSpPr>
        <p:spPr>
          <a:xfrm>
            <a:off x="1510601" y="6191208"/>
            <a:ext cx="10464801" cy="660401"/>
          </a:xfrm>
          <a:prstGeom prst="rect">
            <a:avLst/>
          </a:prstGeom>
        </p:spPr>
        <p:txBody>
          <a:bodyPr/>
          <a:lstStyle>
            <a:lvl1pPr>
              <a:defRPr>
                <a:solidFill>
                  <a:srgbClr val="FFFFFF"/>
                </a:solidFill>
              </a:defRPr>
            </a:lvl1pPr>
          </a:lstStyle>
          <a:p>
            <a:pPr/>
            <a:r>
              <a:t>Amazon Mission Statement</a:t>
            </a:r>
          </a:p>
        </p:txBody>
      </p:sp>
      <p:sp>
        <p:nvSpPr>
          <p:cNvPr id="127" name="“to be Earth’s most customer-centric company - where customers can find and discover anything they might want to buy online - and endeavour to offer its customers the lowest possible prices..”"/>
          <p:cNvSpPr txBox="1"/>
          <p:nvPr>
            <p:ph type="body" idx="14"/>
          </p:nvPr>
        </p:nvSpPr>
        <p:spPr>
          <a:xfrm>
            <a:off x="1677171" y="3261360"/>
            <a:ext cx="10464801" cy="2964181"/>
          </a:xfrm>
          <a:prstGeom prst="rect">
            <a:avLst/>
          </a:prstGeom>
        </p:spPr>
        <p:txBody>
          <a:bodyPr/>
          <a:lstStyle>
            <a:lvl1pPr>
              <a:defRPr>
                <a:solidFill>
                  <a:srgbClr val="FFFFFF"/>
                </a:solidFill>
              </a:defRPr>
            </a:lvl1pPr>
          </a:lstStyle>
          <a:p>
            <a:pPr/>
            <a:r>
              <a:t>“to be Earth’s most customer-centric company - where customers can find and discover anything they might want to buy online - and endeavour to offer its customers the lowest possible prices..” </a:t>
            </a:r>
          </a:p>
        </p:txBody>
      </p:sp>
      <p:pic>
        <p:nvPicPr>
          <p:cNvPr id="128" name="Screenshot 2019-04-08 at 12.19.09.png" descr="Screenshot 2019-04-08 at 12.19.09.png"/>
          <p:cNvPicPr>
            <a:picLocks noChangeAspect="1"/>
          </p:cNvPicPr>
          <p:nvPr/>
        </p:nvPicPr>
        <p:blipFill>
          <a:blip r:embed="rId3">
            <a:extLst/>
          </a:blip>
          <a:stretch>
            <a:fillRect/>
          </a:stretch>
        </p:blipFill>
        <p:spPr>
          <a:xfrm>
            <a:off x="4069651" y="815887"/>
            <a:ext cx="5346701" cy="2082801"/>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push dir="l"/>
      </p:transition>
    </mc:Choice>
    <mc:Fallback>
      <p:transition spd="med">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128"/>
                                        </p:tgtEl>
                                        <p:attrNameLst>
                                          <p:attrName>style.visibility</p:attrName>
                                        </p:attrNameLst>
                                      </p:cBhvr>
                                      <p:to>
                                        <p:strVal val="visible"/>
                                      </p:to>
                                    </p:set>
                                    <p:anim calcmode="lin" valueType="num">
                                      <p:cBhvr>
                                        <p:cTn id="7" dur="2500" fill="hold"/>
                                        <p:tgtEl>
                                          <p:spTgt spid="128"/>
                                        </p:tgtEl>
                                        <p:attrNameLst>
                                          <p:attrName>ppt_w</p:attrName>
                                        </p:attrNameLst>
                                      </p:cBhvr>
                                      <p:tavLst>
                                        <p:tav tm="0">
                                          <p:val>
                                            <p:fltVal val="0"/>
                                          </p:val>
                                        </p:tav>
                                        <p:tav tm="100000">
                                          <p:val>
                                            <p:strVal val="#ppt_w"/>
                                          </p:val>
                                        </p:tav>
                                      </p:tavLst>
                                    </p:anim>
                                    <p:anim calcmode="lin" valueType="num">
                                      <p:cBhvr>
                                        <p:cTn id="8" dur="2500" fill="hold"/>
                                        <p:tgtEl>
                                          <p:spTgt spid="128"/>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0" presetID="1" grpId="2" fill="hold">
                                  <p:stCondLst>
                                    <p:cond delay="0"/>
                                  </p:stCondLst>
                                  <p:iterate type="lt" backwards="0">
                                    <p:tmAbs val="100"/>
                                  </p:iterate>
                                  <p:childTnLst>
                                    <p:set>
                                      <p:cBhvr>
                                        <p:cTn id="12" fill="hold"/>
                                        <p:tgtEl>
                                          <p:spTgt spid="12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3" fill="hold">
                                  <p:stCondLst>
                                    <p:cond delay="0"/>
                                  </p:stCondLst>
                                  <p:iterate type="lt" backwards="0">
                                    <p:tmAbs val="100"/>
                                  </p:iterate>
                                  <p:childTnLst>
                                    <p:set>
                                      <p:cBhvr>
                                        <p:cTn id="16" fill="hold"/>
                                        <p:tgtEl>
                                          <p:spTgt spid="12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26" grpId="3"/>
      <p:bldP build="whole" bldLvl="1" animBg="1" rev="0" advAuto="0" spid="128" grpId="1"/>
      <p:bldP build="whole" bldLvl="1" animBg="1" rev="0" advAuto="0" spid="127" grpId="2"/>
    </p:bldLst>
  </p:timing>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AD41">
                <a:alpha val="90000"/>
              </a:srgbClr>
            </a:gs>
            <a:gs pos="100000">
              <a:srgbClr val="000000">
                <a:alpha val="90000"/>
              </a:srgbClr>
            </a:gs>
          </a:gsLst>
          <a:lin ang="5400000" scaled="0"/>
        </a:gradFill>
      </p:bgPr>
    </p:bg>
    <p:spTree>
      <p:nvGrpSpPr>
        <p:cNvPr id="1" name=""/>
        <p:cNvGrpSpPr/>
        <p:nvPr/>
      </p:nvGrpSpPr>
      <p:grpSpPr>
        <a:xfrm>
          <a:off x="0" y="0"/>
          <a:ext cx="0" cy="0"/>
          <a:chOff x="0" y="0"/>
          <a:chExt cx="0" cy="0"/>
        </a:xfrm>
      </p:grpSpPr>
      <p:sp>
        <p:nvSpPr>
          <p:cNvPr id="132" name="Amazon Leadership Principles"/>
          <p:cNvSpPr txBox="1"/>
          <p:nvPr>
            <p:ph type="title"/>
          </p:nvPr>
        </p:nvSpPr>
        <p:spPr>
          <a:xfrm>
            <a:off x="5573180" y="396981"/>
            <a:ext cx="6134052" cy="1900635"/>
          </a:xfrm>
          <a:prstGeom prst="rect">
            <a:avLst/>
          </a:prstGeom>
        </p:spPr>
        <p:txBody>
          <a:bodyPr/>
          <a:lstStyle>
            <a:lvl1pPr defTabSz="479044">
              <a:defRPr spc="314" sz="3936">
                <a:solidFill>
                  <a:srgbClr val="FFF6EC"/>
                </a:solidFill>
                <a:effectLst>
                  <a:outerShdw sx="100000" sy="100000" kx="0" ky="0" algn="b" rotWithShape="0" blurRad="20828" dist="20828" dir="5520000">
                    <a:srgbClr val="FFFFFF">
                      <a:alpha val="72000"/>
                    </a:srgbClr>
                  </a:outerShdw>
                </a:effectLst>
              </a:defRPr>
            </a:lvl1pPr>
          </a:lstStyle>
          <a:p>
            <a:pPr/>
            <a:r>
              <a:t>Amazon Leadership Principles</a:t>
            </a:r>
          </a:p>
        </p:txBody>
      </p:sp>
      <p:pic>
        <p:nvPicPr>
          <p:cNvPr id="133" name="images.jpeg" descr="images.jpeg"/>
          <p:cNvPicPr>
            <a:picLocks noChangeAspect="1"/>
          </p:cNvPicPr>
          <p:nvPr/>
        </p:nvPicPr>
        <p:blipFill>
          <a:blip r:embed="rId3">
            <a:extLst/>
          </a:blip>
          <a:stretch>
            <a:fillRect/>
          </a:stretch>
        </p:blipFill>
        <p:spPr>
          <a:xfrm rot="16200000">
            <a:off x="-1130024" y="2253194"/>
            <a:ext cx="8104706" cy="4553815"/>
          </a:xfrm>
          <a:prstGeom prst="rect">
            <a:avLst/>
          </a:prstGeom>
          <a:ln w="12700">
            <a:miter lim="400000"/>
          </a:ln>
        </p:spPr>
      </p:pic>
      <p:sp>
        <p:nvSpPr>
          <p:cNvPr id="134" name="Customer Obsession…"/>
          <p:cNvSpPr txBox="1"/>
          <p:nvPr>
            <p:ph type="body" sz="half" idx="1"/>
          </p:nvPr>
        </p:nvSpPr>
        <p:spPr>
          <a:xfrm>
            <a:off x="5562649" y="2427722"/>
            <a:ext cx="6687791" cy="6027540"/>
          </a:xfrm>
          <a:prstGeom prst="rect">
            <a:avLst/>
          </a:prstGeom>
        </p:spPr>
        <p:txBody>
          <a:bodyPr/>
          <a:lstStyle/>
          <a:p>
            <a:pPr defTabSz="374904">
              <a:lnSpc>
                <a:spcPts val="3600"/>
              </a:lnSpc>
              <a:spcBef>
                <a:spcPts val="1200"/>
              </a:spcBef>
              <a:defRPr b="1" cap="none" spc="0" sz="1476">
                <a:solidFill>
                  <a:srgbClr val="FFFFFF"/>
                </a:solidFill>
                <a:effectLst/>
              </a:defRPr>
            </a:pPr>
            <a:r>
              <a:t>Customer Obsession</a:t>
            </a:r>
          </a:p>
          <a:p>
            <a:pPr defTabSz="374904">
              <a:lnSpc>
                <a:spcPts val="3600"/>
              </a:lnSpc>
              <a:spcBef>
                <a:spcPts val="1200"/>
              </a:spcBef>
              <a:defRPr b="1" cap="none" spc="0" sz="1476">
                <a:solidFill>
                  <a:srgbClr val="FFFFFF"/>
                </a:solidFill>
                <a:effectLst/>
              </a:defRPr>
            </a:pPr>
            <a:r>
              <a:t>Ownership</a:t>
            </a:r>
          </a:p>
          <a:p>
            <a:pPr defTabSz="374904">
              <a:lnSpc>
                <a:spcPts val="3600"/>
              </a:lnSpc>
              <a:spcBef>
                <a:spcPts val="1200"/>
              </a:spcBef>
              <a:defRPr b="1" cap="none" spc="0" sz="1476">
                <a:solidFill>
                  <a:srgbClr val="FFFFFF"/>
                </a:solidFill>
                <a:effectLst/>
              </a:defRPr>
            </a:pPr>
            <a:r>
              <a:t>Invent and Simplify</a:t>
            </a:r>
          </a:p>
          <a:p>
            <a:pPr defTabSz="374904">
              <a:lnSpc>
                <a:spcPts val="3600"/>
              </a:lnSpc>
              <a:spcBef>
                <a:spcPts val="1200"/>
              </a:spcBef>
              <a:defRPr b="1" cap="none" spc="0" sz="1476">
                <a:solidFill>
                  <a:srgbClr val="FFFFFF"/>
                </a:solidFill>
                <a:effectLst/>
              </a:defRPr>
            </a:pPr>
            <a:r>
              <a:t>Are Right, A Lot</a:t>
            </a:r>
          </a:p>
          <a:p>
            <a:pPr defTabSz="374904">
              <a:lnSpc>
                <a:spcPts val="3600"/>
              </a:lnSpc>
              <a:spcBef>
                <a:spcPts val="1200"/>
              </a:spcBef>
              <a:defRPr b="1" cap="none" spc="0" sz="1476">
                <a:solidFill>
                  <a:srgbClr val="FFFFFF"/>
                </a:solidFill>
                <a:effectLst/>
              </a:defRPr>
            </a:pPr>
            <a:r>
              <a:t>Learn and Be Curious</a:t>
            </a:r>
          </a:p>
          <a:p>
            <a:pPr defTabSz="374904">
              <a:lnSpc>
                <a:spcPts val="3600"/>
              </a:lnSpc>
              <a:spcBef>
                <a:spcPts val="1200"/>
              </a:spcBef>
              <a:defRPr b="1" cap="none" spc="0" sz="1476">
                <a:solidFill>
                  <a:srgbClr val="FFFFFF"/>
                </a:solidFill>
                <a:effectLst/>
              </a:defRPr>
            </a:pPr>
            <a:r>
              <a:t>Hire and Develop the Best</a:t>
            </a:r>
          </a:p>
          <a:p>
            <a:pPr defTabSz="374904">
              <a:lnSpc>
                <a:spcPts val="3600"/>
              </a:lnSpc>
              <a:spcBef>
                <a:spcPts val="1200"/>
              </a:spcBef>
              <a:defRPr b="1" cap="none" spc="0" sz="1476">
                <a:solidFill>
                  <a:srgbClr val="FFFFFF"/>
                </a:solidFill>
                <a:effectLst/>
              </a:defRPr>
            </a:pPr>
            <a:r>
              <a:t>Insist on the Highest Standards</a:t>
            </a:r>
          </a:p>
          <a:p>
            <a:pPr defTabSz="374904">
              <a:lnSpc>
                <a:spcPts val="3600"/>
              </a:lnSpc>
              <a:spcBef>
                <a:spcPts val="1200"/>
              </a:spcBef>
              <a:defRPr b="1" cap="none" spc="0" sz="1476">
                <a:solidFill>
                  <a:srgbClr val="FFFFFF"/>
                </a:solidFill>
                <a:effectLst/>
              </a:defRPr>
            </a:pPr>
            <a:r>
              <a:t>Think Big</a:t>
            </a:r>
          </a:p>
          <a:p>
            <a:pPr defTabSz="374904">
              <a:lnSpc>
                <a:spcPts val="3600"/>
              </a:lnSpc>
              <a:spcBef>
                <a:spcPts val="1200"/>
              </a:spcBef>
              <a:defRPr b="1" cap="none" spc="0" sz="1476">
                <a:solidFill>
                  <a:srgbClr val="FFFFFF"/>
                </a:solidFill>
                <a:effectLst/>
              </a:defRPr>
            </a:pPr>
            <a:r>
              <a:t>Bias for Action</a:t>
            </a:r>
          </a:p>
          <a:p>
            <a:pPr defTabSz="374904">
              <a:lnSpc>
                <a:spcPts val="3600"/>
              </a:lnSpc>
              <a:spcBef>
                <a:spcPts val="1200"/>
              </a:spcBef>
              <a:defRPr b="1" cap="none" spc="0" sz="1476">
                <a:solidFill>
                  <a:srgbClr val="FFFFFF"/>
                </a:solidFill>
                <a:effectLst/>
              </a:defRPr>
            </a:pPr>
            <a:r>
              <a:t>Frugality</a:t>
            </a:r>
          </a:p>
          <a:p>
            <a:pPr defTabSz="374904">
              <a:lnSpc>
                <a:spcPts val="3600"/>
              </a:lnSpc>
              <a:spcBef>
                <a:spcPts val="1200"/>
              </a:spcBef>
              <a:defRPr b="1" cap="none" spc="0" sz="1476">
                <a:solidFill>
                  <a:srgbClr val="FFFFFF"/>
                </a:solidFill>
                <a:effectLst/>
              </a:defRPr>
            </a:pPr>
            <a:r>
              <a:t>Earn Trust</a:t>
            </a:r>
          </a:p>
          <a:p>
            <a:pPr defTabSz="374904">
              <a:lnSpc>
                <a:spcPts val="3600"/>
              </a:lnSpc>
              <a:spcBef>
                <a:spcPts val="1200"/>
              </a:spcBef>
              <a:defRPr b="1" cap="none" spc="0" sz="1476">
                <a:solidFill>
                  <a:srgbClr val="FFFFFF"/>
                </a:solidFill>
                <a:effectLst/>
              </a:defRPr>
            </a:pPr>
            <a:r>
              <a:t>Dive Deep</a:t>
            </a:r>
          </a:p>
          <a:p>
            <a:pPr defTabSz="374904">
              <a:lnSpc>
                <a:spcPts val="3600"/>
              </a:lnSpc>
              <a:spcBef>
                <a:spcPts val="1200"/>
              </a:spcBef>
              <a:defRPr b="1" cap="none" spc="0" sz="1476">
                <a:solidFill>
                  <a:srgbClr val="FFFFFF"/>
                </a:solidFill>
                <a:effectLst/>
              </a:defRPr>
            </a:pPr>
            <a:r>
              <a:t>Have Backbone; Disagree and Commit</a:t>
            </a:r>
          </a:p>
          <a:p>
            <a:pPr defTabSz="374904">
              <a:lnSpc>
                <a:spcPts val="3600"/>
              </a:lnSpc>
              <a:spcBef>
                <a:spcPts val="1200"/>
              </a:spcBef>
              <a:defRPr b="1" cap="none" spc="0" sz="1476">
                <a:solidFill>
                  <a:srgbClr val="FFFFFF"/>
                </a:solidFill>
                <a:effectLst/>
              </a:defRPr>
            </a:pPr>
            <a:r>
              <a:t>Deliver Results</a:t>
            </a:r>
          </a:p>
        </p:txBody>
      </p:sp>
    </p:spTree>
  </p:cSld>
  <p:clrMapOvr>
    <a:masterClrMapping/>
  </p:clrMapOvr>
  <mc:AlternateContent xmlns:mc="http://schemas.openxmlformats.org/markup-compatibility/2006">
    <mc:Choice xmlns:p14="http://schemas.microsoft.com/office/powerpoint/2010/main" Requires="p14">
      <p:transition spd="slow" advClick="1" p14:dur="15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132"/>
                                        </p:tgtEl>
                                        <p:attrNameLst>
                                          <p:attrName>style.visibility</p:attrName>
                                        </p:attrNameLst>
                                      </p:cBhvr>
                                      <p:to>
                                        <p:strVal val="visible"/>
                                      </p:to>
                                    </p:set>
                                    <p:anim calcmode="lin" valueType="num">
                                      <p:cBhvr>
                                        <p:cTn id="7" dur="2500" fill="hold"/>
                                        <p:tgtEl>
                                          <p:spTgt spid="132"/>
                                        </p:tgtEl>
                                        <p:attrNameLst>
                                          <p:attrName>ppt_w</p:attrName>
                                        </p:attrNameLst>
                                      </p:cBhvr>
                                      <p:tavLst>
                                        <p:tav tm="0">
                                          <p:val>
                                            <p:fltVal val="0"/>
                                          </p:val>
                                        </p:tav>
                                        <p:tav tm="100000">
                                          <p:val>
                                            <p:strVal val="#ppt_w"/>
                                          </p:val>
                                        </p:tav>
                                      </p:tavLst>
                                    </p:anim>
                                    <p:anim calcmode="lin" valueType="num">
                                      <p:cBhvr>
                                        <p:cTn id="8" dur="2500" fill="hold"/>
                                        <p:tgtEl>
                                          <p:spTgt spid="13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ID="9" grpId="2" fill="hold">
                                  <p:stCondLst>
                                    <p:cond delay="0"/>
                                  </p:stCondLst>
                                  <p:iterate type="el" backwards="0">
                                    <p:tmAbs val="0"/>
                                  </p:iterate>
                                  <p:childTnLst>
                                    <p:set>
                                      <p:cBhvr>
                                        <p:cTn id="12" fill="hold"/>
                                        <p:tgtEl>
                                          <p:spTgt spid="134"/>
                                        </p:tgtEl>
                                        <p:attrNameLst>
                                          <p:attrName>style.visibility</p:attrName>
                                        </p:attrNameLst>
                                      </p:cBhvr>
                                      <p:to>
                                        <p:strVal val="visible"/>
                                      </p:to>
                                    </p:set>
                                    <p:animEffect filter="dissolve" transition="in">
                                      <p:cBhvr>
                                        <p:cTn id="13" dur="1750"/>
                                        <p:tgtEl>
                                          <p:spTgt spid="13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34" grpId="2"/>
      <p:bldP build="whole" bldLvl="1" animBg="1" rev="0" advAuto="0" spid="132" grpId="1"/>
    </p:bldLs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AD41">
                <a:alpha val="90000"/>
              </a:srgbClr>
            </a:gs>
            <a:gs pos="100000">
              <a:srgbClr val="000000">
                <a:alpha val="90000"/>
              </a:srgbClr>
            </a:gs>
          </a:gsLst>
          <a:lin ang="7140190" scaled="0"/>
        </a:gradFill>
      </p:bgPr>
    </p:bg>
    <p:spTree>
      <p:nvGrpSpPr>
        <p:cNvPr id="1" name=""/>
        <p:cNvGrpSpPr/>
        <p:nvPr/>
      </p:nvGrpSpPr>
      <p:grpSpPr>
        <a:xfrm>
          <a:off x="0" y="0"/>
          <a:ext cx="0" cy="0"/>
          <a:chOff x="0" y="0"/>
          <a:chExt cx="0" cy="0"/>
        </a:xfrm>
      </p:grpSpPr>
      <p:sp>
        <p:nvSpPr>
          <p:cNvPr id="138" name="Leadership Skill Set"/>
          <p:cNvSpPr txBox="1"/>
          <p:nvPr>
            <p:ph type="title"/>
          </p:nvPr>
        </p:nvSpPr>
        <p:spPr>
          <a:prstGeom prst="rect">
            <a:avLst/>
          </a:prstGeom>
        </p:spPr>
        <p:txBody>
          <a:bodyPr/>
          <a:lstStyle>
            <a:lvl1pPr>
              <a:defRPr>
                <a:solidFill>
                  <a:srgbClr val="FFF6EC"/>
                </a:solidFill>
              </a:defRPr>
            </a:lvl1pPr>
          </a:lstStyle>
          <a:p>
            <a:pPr/>
            <a:r>
              <a:t>Leadership Skill Set</a:t>
            </a:r>
          </a:p>
        </p:txBody>
      </p:sp>
      <p:sp>
        <p:nvSpPr>
          <p:cNvPr id="139" name="Phone"/>
          <p:cNvSpPr/>
          <p:nvPr/>
        </p:nvSpPr>
        <p:spPr>
          <a:xfrm>
            <a:off x="1782400" y="2386470"/>
            <a:ext cx="1115274" cy="229677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68" y="0"/>
                </a:moveTo>
                <a:cubicBezTo>
                  <a:pt x="934" y="0"/>
                  <a:pt x="0" y="453"/>
                  <a:pt x="0" y="1004"/>
                </a:cubicBezTo>
                <a:lnTo>
                  <a:pt x="0" y="20596"/>
                </a:lnTo>
                <a:cubicBezTo>
                  <a:pt x="0" y="21152"/>
                  <a:pt x="934" y="21600"/>
                  <a:pt x="2068" y="21600"/>
                </a:cubicBezTo>
                <a:lnTo>
                  <a:pt x="19532" y="21600"/>
                </a:lnTo>
                <a:cubicBezTo>
                  <a:pt x="20666" y="21600"/>
                  <a:pt x="21600" y="21147"/>
                  <a:pt x="21600" y="20596"/>
                </a:cubicBezTo>
                <a:lnTo>
                  <a:pt x="21600" y="1004"/>
                </a:lnTo>
                <a:cubicBezTo>
                  <a:pt x="21600" y="453"/>
                  <a:pt x="20677" y="0"/>
                  <a:pt x="19532" y="0"/>
                </a:cubicBezTo>
                <a:lnTo>
                  <a:pt x="2068" y="0"/>
                </a:lnTo>
                <a:close/>
                <a:moveTo>
                  <a:pt x="9142" y="1350"/>
                </a:moveTo>
                <a:lnTo>
                  <a:pt x="12468" y="1350"/>
                </a:lnTo>
                <a:cubicBezTo>
                  <a:pt x="12758" y="1350"/>
                  <a:pt x="12990" y="1463"/>
                  <a:pt x="12990" y="1604"/>
                </a:cubicBezTo>
                <a:cubicBezTo>
                  <a:pt x="12990" y="1744"/>
                  <a:pt x="12758" y="1858"/>
                  <a:pt x="12468" y="1858"/>
                </a:cubicBezTo>
                <a:lnTo>
                  <a:pt x="9142" y="1858"/>
                </a:lnTo>
                <a:cubicBezTo>
                  <a:pt x="8853" y="1858"/>
                  <a:pt x="8621" y="1744"/>
                  <a:pt x="8621" y="1604"/>
                </a:cubicBezTo>
                <a:cubicBezTo>
                  <a:pt x="8621" y="1463"/>
                  <a:pt x="8853" y="1350"/>
                  <a:pt x="9142" y="1350"/>
                </a:cubicBezTo>
                <a:close/>
                <a:moveTo>
                  <a:pt x="1477" y="2927"/>
                </a:moveTo>
                <a:lnTo>
                  <a:pt x="20123" y="2927"/>
                </a:lnTo>
                <a:lnTo>
                  <a:pt x="20123" y="18985"/>
                </a:lnTo>
                <a:lnTo>
                  <a:pt x="1477" y="18985"/>
                </a:lnTo>
                <a:lnTo>
                  <a:pt x="1477" y="2927"/>
                </a:lnTo>
                <a:close/>
              </a:path>
            </a:pathLst>
          </a:custGeom>
          <a:solidFill>
            <a:srgbClr val="F6F5F4"/>
          </a:solidFill>
          <a:ln w="12700">
            <a:miter lim="400000"/>
          </a:ln>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140" name="Trophy"/>
          <p:cNvSpPr/>
          <p:nvPr/>
        </p:nvSpPr>
        <p:spPr>
          <a:xfrm>
            <a:off x="3339889" y="5501364"/>
            <a:ext cx="1900140" cy="229677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139" y="0"/>
                </a:moveTo>
                <a:cubicBezTo>
                  <a:pt x="4139" y="0"/>
                  <a:pt x="4149" y="623"/>
                  <a:pt x="4237" y="1589"/>
                </a:cubicBezTo>
                <a:cubicBezTo>
                  <a:pt x="2431" y="832"/>
                  <a:pt x="0" y="1725"/>
                  <a:pt x="0" y="3889"/>
                </a:cubicBezTo>
                <a:cubicBezTo>
                  <a:pt x="0" y="6026"/>
                  <a:pt x="2630" y="7372"/>
                  <a:pt x="4623" y="8623"/>
                </a:cubicBezTo>
                <a:cubicBezTo>
                  <a:pt x="6617" y="9874"/>
                  <a:pt x="5496" y="11300"/>
                  <a:pt x="5496" y="11300"/>
                </a:cubicBezTo>
                <a:cubicBezTo>
                  <a:pt x="5496" y="11300"/>
                  <a:pt x="5764" y="11446"/>
                  <a:pt x="6151" y="11655"/>
                </a:cubicBezTo>
                <a:cubicBezTo>
                  <a:pt x="6151" y="11655"/>
                  <a:pt x="6687" y="11060"/>
                  <a:pt x="6687" y="10290"/>
                </a:cubicBezTo>
                <a:cubicBezTo>
                  <a:pt x="6687" y="10138"/>
                  <a:pt x="6674" y="9995"/>
                  <a:pt x="6650" y="9857"/>
                </a:cubicBezTo>
                <a:cubicBezTo>
                  <a:pt x="7364" y="10917"/>
                  <a:pt x="8282" y="11742"/>
                  <a:pt x="9461" y="12100"/>
                </a:cubicBezTo>
                <a:lnTo>
                  <a:pt x="9461" y="14760"/>
                </a:lnTo>
                <a:lnTo>
                  <a:pt x="7250" y="14760"/>
                </a:lnTo>
                <a:lnTo>
                  <a:pt x="7250" y="18727"/>
                </a:lnTo>
                <a:lnTo>
                  <a:pt x="5761" y="18727"/>
                </a:lnTo>
                <a:lnTo>
                  <a:pt x="4147" y="20386"/>
                </a:lnTo>
                <a:lnTo>
                  <a:pt x="4127" y="20386"/>
                </a:lnTo>
                <a:lnTo>
                  <a:pt x="4127" y="21600"/>
                </a:lnTo>
                <a:lnTo>
                  <a:pt x="17475" y="21600"/>
                </a:lnTo>
                <a:lnTo>
                  <a:pt x="17475" y="20386"/>
                </a:lnTo>
                <a:lnTo>
                  <a:pt x="17455" y="20386"/>
                </a:lnTo>
                <a:lnTo>
                  <a:pt x="15839" y="18727"/>
                </a:lnTo>
                <a:lnTo>
                  <a:pt x="14352" y="18727"/>
                </a:lnTo>
                <a:lnTo>
                  <a:pt x="14352" y="14760"/>
                </a:lnTo>
                <a:lnTo>
                  <a:pt x="12141" y="14760"/>
                </a:lnTo>
                <a:lnTo>
                  <a:pt x="12141" y="12100"/>
                </a:lnTo>
                <a:cubicBezTo>
                  <a:pt x="13320" y="11742"/>
                  <a:pt x="14238" y="10917"/>
                  <a:pt x="14952" y="9857"/>
                </a:cubicBezTo>
                <a:cubicBezTo>
                  <a:pt x="14928" y="9994"/>
                  <a:pt x="14916" y="10138"/>
                  <a:pt x="14916" y="10290"/>
                </a:cubicBezTo>
                <a:cubicBezTo>
                  <a:pt x="14916" y="11060"/>
                  <a:pt x="15449" y="11655"/>
                  <a:pt x="15449" y="11655"/>
                </a:cubicBezTo>
                <a:cubicBezTo>
                  <a:pt x="15836" y="11446"/>
                  <a:pt x="16107" y="11300"/>
                  <a:pt x="16107" y="11300"/>
                </a:cubicBezTo>
                <a:cubicBezTo>
                  <a:pt x="16107" y="11300"/>
                  <a:pt x="14985" y="9874"/>
                  <a:pt x="16979" y="8623"/>
                </a:cubicBezTo>
                <a:cubicBezTo>
                  <a:pt x="18972" y="7372"/>
                  <a:pt x="21600" y="6026"/>
                  <a:pt x="21600" y="3889"/>
                </a:cubicBezTo>
                <a:cubicBezTo>
                  <a:pt x="21600" y="1725"/>
                  <a:pt x="19172" y="832"/>
                  <a:pt x="17365" y="1589"/>
                </a:cubicBezTo>
                <a:cubicBezTo>
                  <a:pt x="17453" y="623"/>
                  <a:pt x="17461" y="0"/>
                  <a:pt x="17461" y="0"/>
                </a:cubicBezTo>
                <a:lnTo>
                  <a:pt x="4139" y="0"/>
                </a:lnTo>
                <a:close/>
                <a:moveTo>
                  <a:pt x="2780" y="2437"/>
                </a:moveTo>
                <a:cubicBezTo>
                  <a:pt x="3886" y="2437"/>
                  <a:pt x="4325" y="3145"/>
                  <a:pt x="4499" y="3649"/>
                </a:cubicBezTo>
                <a:cubicBezTo>
                  <a:pt x="4748" y="5174"/>
                  <a:pt x="5172" y="6946"/>
                  <a:pt x="5886" y="8488"/>
                </a:cubicBezTo>
                <a:cubicBezTo>
                  <a:pt x="5216" y="7814"/>
                  <a:pt x="4193" y="7247"/>
                  <a:pt x="3073" y="6490"/>
                </a:cubicBezTo>
                <a:cubicBezTo>
                  <a:pt x="229" y="4570"/>
                  <a:pt x="1195" y="2437"/>
                  <a:pt x="2780" y="2437"/>
                </a:cubicBezTo>
                <a:close/>
                <a:moveTo>
                  <a:pt x="18822" y="2437"/>
                </a:moveTo>
                <a:cubicBezTo>
                  <a:pt x="20407" y="2437"/>
                  <a:pt x="21373" y="4570"/>
                  <a:pt x="18529" y="6490"/>
                </a:cubicBezTo>
                <a:cubicBezTo>
                  <a:pt x="17409" y="7247"/>
                  <a:pt x="16386" y="7814"/>
                  <a:pt x="15716" y="8488"/>
                </a:cubicBezTo>
                <a:cubicBezTo>
                  <a:pt x="16430" y="6947"/>
                  <a:pt x="16852" y="5174"/>
                  <a:pt x="17101" y="3649"/>
                </a:cubicBezTo>
                <a:cubicBezTo>
                  <a:pt x="17275" y="3145"/>
                  <a:pt x="17716" y="2437"/>
                  <a:pt x="18822" y="2437"/>
                </a:cubicBez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141" name="Light Bulb"/>
          <p:cNvSpPr/>
          <p:nvPr/>
        </p:nvSpPr>
        <p:spPr>
          <a:xfrm>
            <a:off x="5840103" y="2386470"/>
            <a:ext cx="1324593" cy="229677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cubicBezTo>
                  <a:pt x="4835" y="0"/>
                  <a:pt x="0" y="2843"/>
                  <a:pt x="0" y="6352"/>
                </a:cubicBezTo>
                <a:cubicBezTo>
                  <a:pt x="0" y="7004"/>
                  <a:pt x="167" y="7633"/>
                  <a:pt x="477" y="8225"/>
                </a:cubicBezTo>
                <a:cubicBezTo>
                  <a:pt x="477" y="8225"/>
                  <a:pt x="477" y="8226"/>
                  <a:pt x="477" y="8227"/>
                </a:cubicBezTo>
                <a:cubicBezTo>
                  <a:pt x="491" y="8261"/>
                  <a:pt x="527" y="8322"/>
                  <a:pt x="579" y="8405"/>
                </a:cubicBezTo>
                <a:cubicBezTo>
                  <a:pt x="693" y="8601"/>
                  <a:pt x="822" y="8793"/>
                  <a:pt x="966" y="8979"/>
                </a:cubicBezTo>
                <a:cubicBezTo>
                  <a:pt x="2223" y="10787"/>
                  <a:pt x="5439" y="15160"/>
                  <a:pt x="5440" y="16141"/>
                </a:cubicBezTo>
                <a:lnTo>
                  <a:pt x="5656" y="16902"/>
                </a:lnTo>
                <a:cubicBezTo>
                  <a:pt x="5656" y="16902"/>
                  <a:pt x="5696" y="16981"/>
                  <a:pt x="5817" y="17079"/>
                </a:cubicBezTo>
                <a:lnTo>
                  <a:pt x="15815" y="17079"/>
                </a:lnTo>
                <a:cubicBezTo>
                  <a:pt x="15936" y="16981"/>
                  <a:pt x="15976" y="16902"/>
                  <a:pt x="15976" y="16902"/>
                </a:cubicBezTo>
                <a:lnTo>
                  <a:pt x="16193" y="16141"/>
                </a:lnTo>
                <a:cubicBezTo>
                  <a:pt x="16193" y="14948"/>
                  <a:pt x="20944" y="8742"/>
                  <a:pt x="21152" y="8227"/>
                </a:cubicBezTo>
                <a:cubicBezTo>
                  <a:pt x="21159" y="8211"/>
                  <a:pt x="21155" y="8198"/>
                  <a:pt x="21141" y="8188"/>
                </a:cubicBezTo>
                <a:cubicBezTo>
                  <a:pt x="21438" y="7607"/>
                  <a:pt x="21600" y="6990"/>
                  <a:pt x="21600" y="6352"/>
                </a:cubicBezTo>
                <a:cubicBezTo>
                  <a:pt x="21600" y="2843"/>
                  <a:pt x="16765" y="0"/>
                  <a:pt x="10800" y="0"/>
                </a:cubicBezTo>
                <a:close/>
                <a:moveTo>
                  <a:pt x="5943" y="17697"/>
                </a:moveTo>
                <a:cubicBezTo>
                  <a:pt x="5930" y="17727"/>
                  <a:pt x="5919" y="17758"/>
                  <a:pt x="5919" y="17791"/>
                </a:cubicBezTo>
                <a:lnTo>
                  <a:pt x="5919" y="18399"/>
                </a:lnTo>
                <a:cubicBezTo>
                  <a:pt x="5919" y="18599"/>
                  <a:pt x="6178" y="18765"/>
                  <a:pt x="6510" y="18795"/>
                </a:cubicBezTo>
                <a:cubicBezTo>
                  <a:pt x="6431" y="18855"/>
                  <a:pt x="6382" y="18929"/>
                  <a:pt x="6382" y="19010"/>
                </a:cubicBezTo>
                <a:lnTo>
                  <a:pt x="6382" y="19541"/>
                </a:lnTo>
                <a:cubicBezTo>
                  <a:pt x="6382" y="19736"/>
                  <a:pt x="6656" y="19894"/>
                  <a:pt x="6993" y="19894"/>
                </a:cubicBezTo>
                <a:lnTo>
                  <a:pt x="7186" y="19894"/>
                </a:lnTo>
                <a:lnTo>
                  <a:pt x="7186" y="20380"/>
                </a:lnTo>
                <a:cubicBezTo>
                  <a:pt x="7186" y="20568"/>
                  <a:pt x="7454" y="20721"/>
                  <a:pt x="7780" y="20721"/>
                </a:cubicBezTo>
                <a:lnTo>
                  <a:pt x="8816" y="20721"/>
                </a:lnTo>
                <a:cubicBezTo>
                  <a:pt x="8925" y="21215"/>
                  <a:pt x="9771" y="21600"/>
                  <a:pt x="10800" y="21600"/>
                </a:cubicBezTo>
                <a:cubicBezTo>
                  <a:pt x="11829" y="21600"/>
                  <a:pt x="12675" y="21215"/>
                  <a:pt x="12784" y="20721"/>
                </a:cubicBezTo>
                <a:lnTo>
                  <a:pt x="13820" y="20721"/>
                </a:lnTo>
                <a:cubicBezTo>
                  <a:pt x="14146" y="20721"/>
                  <a:pt x="14414" y="20568"/>
                  <a:pt x="14414" y="20380"/>
                </a:cubicBezTo>
                <a:lnTo>
                  <a:pt x="14414" y="19894"/>
                </a:lnTo>
                <a:lnTo>
                  <a:pt x="14607" y="19894"/>
                </a:lnTo>
                <a:cubicBezTo>
                  <a:pt x="14944" y="19894"/>
                  <a:pt x="15218" y="19736"/>
                  <a:pt x="15218" y="19541"/>
                </a:cubicBezTo>
                <a:lnTo>
                  <a:pt x="15218" y="19010"/>
                </a:lnTo>
                <a:cubicBezTo>
                  <a:pt x="15218" y="18929"/>
                  <a:pt x="15169" y="18855"/>
                  <a:pt x="15090" y="18795"/>
                </a:cubicBezTo>
                <a:cubicBezTo>
                  <a:pt x="15422" y="18765"/>
                  <a:pt x="15681" y="18599"/>
                  <a:pt x="15681" y="18399"/>
                </a:cubicBezTo>
                <a:lnTo>
                  <a:pt x="15681" y="17791"/>
                </a:lnTo>
                <a:cubicBezTo>
                  <a:pt x="15681" y="17758"/>
                  <a:pt x="15670" y="17727"/>
                  <a:pt x="15657" y="17697"/>
                </a:cubicBezTo>
                <a:lnTo>
                  <a:pt x="5943" y="17697"/>
                </a:ln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142" name="Thumbs Up"/>
          <p:cNvSpPr/>
          <p:nvPr/>
        </p:nvSpPr>
        <p:spPr>
          <a:xfrm>
            <a:off x="7671510" y="5608206"/>
            <a:ext cx="1900140" cy="2083090"/>
          </a:xfrm>
          <a:custGeom>
            <a:avLst/>
            <a:gdLst/>
            <a:ahLst/>
            <a:cxnLst>
              <a:cxn ang="0">
                <a:pos x="wd2" y="hd2"/>
              </a:cxn>
              <a:cxn ang="5400000">
                <a:pos x="wd2" y="hd2"/>
              </a:cxn>
              <a:cxn ang="10800000">
                <a:pos x="wd2" y="hd2"/>
              </a:cxn>
              <a:cxn ang="16200000">
                <a:pos x="wd2" y="hd2"/>
              </a:cxn>
            </a:cxnLst>
            <a:rect l="0" t="0" r="r" b="b"/>
            <a:pathLst>
              <a:path w="21030" h="21599" fill="norm" stroke="1" extrusionOk="0">
                <a:moveTo>
                  <a:pt x="8533" y="0"/>
                </a:moveTo>
                <a:cubicBezTo>
                  <a:pt x="8363" y="1"/>
                  <a:pt x="8192" y="58"/>
                  <a:pt x="8054" y="179"/>
                </a:cubicBezTo>
                <a:cubicBezTo>
                  <a:pt x="7531" y="638"/>
                  <a:pt x="6970" y="1441"/>
                  <a:pt x="7087" y="2734"/>
                </a:cubicBezTo>
                <a:cubicBezTo>
                  <a:pt x="7292" y="4997"/>
                  <a:pt x="9344" y="5714"/>
                  <a:pt x="7908" y="8149"/>
                </a:cubicBezTo>
                <a:cubicBezTo>
                  <a:pt x="7908" y="8149"/>
                  <a:pt x="6742" y="8020"/>
                  <a:pt x="4459" y="8430"/>
                </a:cubicBezTo>
                <a:cubicBezTo>
                  <a:pt x="2536" y="8776"/>
                  <a:pt x="1728" y="8552"/>
                  <a:pt x="884" y="8969"/>
                </a:cubicBezTo>
                <a:cubicBezTo>
                  <a:pt x="-570" y="9687"/>
                  <a:pt x="-101" y="11442"/>
                  <a:pt x="1349" y="12003"/>
                </a:cubicBezTo>
                <a:cubicBezTo>
                  <a:pt x="110" y="12750"/>
                  <a:pt x="-255" y="14477"/>
                  <a:pt x="1873" y="15239"/>
                </a:cubicBezTo>
                <a:cubicBezTo>
                  <a:pt x="682" y="16392"/>
                  <a:pt x="668" y="17858"/>
                  <a:pt x="2539" y="18352"/>
                </a:cubicBezTo>
                <a:cubicBezTo>
                  <a:pt x="1295" y="19567"/>
                  <a:pt x="2436" y="21027"/>
                  <a:pt x="3759" y="21027"/>
                </a:cubicBezTo>
                <a:cubicBezTo>
                  <a:pt x="13755" y="21027"/>
                  <a:pt x="12101" y="20342"/>
                  <a:pt x="15234" y="20342"/>
                </a:cubicBezTo>
                <a:cubicBezTo>
                  <a:pt x="18665" y="20342"/>
                  <a:pt x="21030" y="21599"/>
                  <a:pt x="21030" y="21599"/>
                </a:cubicBezTo>
                <a:lnTo>
                  <a:pt x="21030" y="11829"/>
                </a:lnTo>
                <a:cubicBezTo>
                  <a:pt x="21030" y="11829"/>
                  <a:pt x="18103" y="11058"/>
                  <a:pt x="16154" y="10113"/>
                </a:cubicBezTo>
                <a:cubicBezTo>
                  <a:pt x="15350" y="9722"/>
                  <a:pt x="14504" y="9210"/>
                  <a:pt x="13676" y="6613"/>
                </a:cubicBezTo>
                <a:cubicBezTo>
                  <a:pt x="12912" y="4218"/>
                  <a:pt x="11140" y="3961"/>
                  <a:pt x="10515" y="2980"/>
                </a:cubicBezTo>
                <a:cubicBezTo>
                  <a:pt x="10128" y="2452"/>
                  <a:pt x="9578" y="1231"/>
                  <a:pt x="9220" y="425"/>
                </a:cubicBezTo>
                <a:cubicBezTo>
                  <a:pt x="9099" y="153"/>
                  <a:pt x="8817" y="-1"/>
                  <a:pt x="8533" y="0"/>
                </a:cubicBez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143" name="Draft"/>
          <p:cNvSpPr/>
          <p:nvPr/>
        </p:nvSpPr>
        <p:spPr>
          <a:xfrm>
            <a:off x="9534425" y="2584787"/>
            <a:ext cx="2083090" cy="208309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cubicBezTo>
                  <a:pt x="4833" y="0"/>
                  <a:pt x="0" y="4833"/>
                  <a:pt x="0" y="10800"/>
                </a:cubicBezTo>
                <a:cubicBezTo>
                  <a:pt x="0" y="16767"/>
                  <a:pt x="4833" y="21600"/>
                  <a:pt x="10800" y="21600"/>
                </a:cubicBezTo>
                <a:cubicBezTo>
                  <a:pt x="16767" y="21600"/>
                  <a:pt x="21600" y="16767"/>
                  <a:pt x="21600" y="10800"/>
                </a:cubicBezTo>
                <a:cubicBezTo>
                  <a:pt x="21600" y="4833"/>
                  <a:pt x="16767" y="0"/>
                  <a:pt x="10800" y="0"/>
                </a:cubicBezTo>
                <a:close/>
                <a:moveTo>
                  <a:pt x="15863" y="4296"/>
                </a:moveTo>
                <a:cubicBezTo>
                  <a:pt x="15997" y="4309"/>
                  <a:pt x="16136" y="4374"/>
                  <a:pt x="16249" y="4487"/>
                </a:cubicBezTo>
                <a:lnTo>
                  <a:pt x="17081" y="5319"/>
                </a:lnTo>
                <a:cubicBezTo>
                  <a:pt x="17308" y="5540"/>
                  <a:pt x="17339" y="5876"/>
                  <a:pt x="17150" y="6065"/>
                </a:cubicBezTo>
                <a:lnTo>
                  <a:pt x="16561" y="6652"/>
                </a:lnTo>
                <a:lnTo>
                  <a:pt x="14914" y="5005"/>
                </a:lnTo>
                <a:lnTo>
                  <a:pt x="15503" y="4418"/>
                </a:lnTo>
                <a:cubicBezTo>
                  <a:pt x="15598" y="4323"/>
                  <a:pt x="15728" y="4284"/>
                  <a:pt x="15863" y="4296"/>
                </a:cubicBezTo>
                <a:close/>
                <a:moveTo>
                  <a:pt x="14477" y="5444"/>
                </a:moveTo>
                <a:lnTo>
                  <a:pt x="16124" y="7091"/>
                </a:lnTo>
                <a:lnTo>
                  <a:pt x="7879" y="15336"/>
                </a:lnTo>
                <a:lnTo>
                  <a:pt x="6232" y="13689"/>
                </a:lnTo>
                <a:lnTo>
                  <a:pt x="14477" y="5444"/>
                </a:lnTo>
                <a:close/>
                <a:moveTo>
                  <a:pt x="5849" y="14138"/>
                </a:moveTo>
                <a:lnTo>
                  <a:pt x="7435" y="15724"/>
                </a:lnTo>
                <a:lnTo>
                  <a:pt x="5054" y="16519"/>
                </a:lnTo>
                <a:lnTo>
                  <a:pt x="5849" y="14138"/>
                </a:ln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144" name="Review and Feedback"/>
          <p:cNvSpPr txBox="1"/>
          <p:nvPr/>
        </p:nvSpPr>
        <p:spPr>
          <a:xfrm>
            <a:off x="8230792" y="4682581"/>
            <a:ext cx="4246169" cy="66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rPr>
                <a:solidFill>
                  <a:srgbClr val="F9FFFF"/>
                </a:solidFill>
              </a:rPr>
              <a:t>Review and Feedback</a:t>
            </a:r>
            <a:r>
              <a:t> </a:t>
            </a:r>
          </a:p>
        </p:txBody>
      </p:sp>
      <p:sp>
        <p:nvSpPr>
          <p:cNvPr id="145" name="Creativity"/>
          <p:cNvSpPr txBox="1"/>
          <p:nvPr/>
        </p:nvSpPr>
        <p:spPr>
          <a:xfrm>
            <a:off x="5563927" y="4720213"/>
            <a:ext cx="1848816" cy="66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solidFill>
                  <a:srgbClr val="F6F6FF"/>
                </a:solidFill>
              </a:defRPr>
            </a:lvl1pPr>
          </a:lstStyle>
          <a:p>
            <a:pPr/>
            <a:r>
              <a:t>Creativity</a:t>
            </a:r>
          </a:p>
        </p:txBody>
      </p:sp>
      <p:sp>
        <p:nvSpPr>
          <p:cNvPr id="146" name="Communication"/>
          <p:cNvSpPr txBox="1"/>
          <p:nvPr/>
        </p:nvSpPr>
        <p:spPr>
          <a:xfrm>
            <a:off x="776031" y="4720213"/>
            <a:ext cx="3066390" cy="66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solidFill>
                  <a:srgbClr val="F7FFF4"/>
                </a:solidFill>
              </a:defRPr>
            </a:lvl1pPr>
          </a:lstStyle>
          <a:p>
            <a:pPr/>
            <a:r>
              <a:t>Communication</a:t>
            </a:r>
          </a:p>
        </p:txBody>
      </p:sp>
      <p:sp>
        <p:nvSpPr>
          <p:cNvPr id="147" name="Motivation"/>
          <p:cNvSpPr txBox="1"/>
          <p:nvPr/>
        </p:nvSpPr>
        <p:spPr>
          <a:xfrm>
            <a:off x="3107676" y="7918888"/>
            <a:ext cx="2092250" cy="66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solidFill>
                  <a:srgbClr val="F6F6FF"/>
                </a:solidFill>
              </a:defRPr>
            </a:lvl1pPr>
          </a:lstStyle>
          <a:p>
            <a:pPr/>
            <a:r>
              <a:t>Motivation</a:t>
            </a:r>
          </a:p>
        </p:txBody>
      </p:sp>
      <p:sp>
        <p:nvSpPr>
          <p:cNvPr id="148" name="Positivity"/>
          <p:cNvSpPr txBox="1"/>
          <p:nvPr/>
        </p:nvSpPr>
        <p:spPr>
          <a:xfrm>
            <a:off x="7756303" y="7918888"/>
            <a:ext cx="1730554" cy="66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solidFill>
                  <a:srgbClr val="F6F6FF"/>
                </a:solidFill>
              </a:defRPr>
            </a:lvl1pPr>
          </a:lstStyle>
          <a:p>
            <a:pPr/>
            <a:r>
              <a:t>Positivity</a:t>
            </a:r>
          </a:p>
        </p:txBody>
      </p:sp>
    </p:spTree>
  </p:cSld>
  <p:clrMapOvr>
    <a:masterClrMapping/>
  </p:clrMapOvr>
  <mc:AlternateContent xmlns:mc="http://schemas.openxmlformats.org/markup-compatibility/2006">
    <mc:Choice xmlns:p14="http://schemas.microsoft.com/office/powerpoint/2010/main" Requires="p14">
      <p:transition spd="slow" advClick="1" p14:dur="15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138"/>
                                        </p:tgtEl>
                                        <p:attrNameLst>
                                          <p:attrName>style.visibility</p:attrName>
                                        </p:attrNameLst>
                                      </p:cBhvr>
                                      <p:to>
                                        <p:strVal val="visible"/>
                                      </p:to>
                                    </p:set>
                                    <p:anim calcmode="lin" valueType="num">
                                      <p:cBhvr>
                                        <p:cTn id="7" dur="2500" fill="hold"/>
                                        <p:tgtEl>
                                          <p:spTgt spid="138"/>
                                        </p:tgtEl>
                                        <p:attrNameLst>
                                          <p:attrName>ppt_w</p:attrName>
                                        </p:attrNameLst>
                                      </p:cBhvr>
                                      <p:tavLst>
                                        <p:tav tm="0">
                                          <p:val>
                                            <p:fltVal val="0"/>
                                          </p:val>
                                        </p:tav>
                                        <p:tav tm="100000">
                                          <p:val>
                                            <p:strVal val="#ppt_w"/>
                                          </p:val>
                                        </p:tav>
                                      </p:tavLst>
                                    </p:anim>
                                    <p:anim calcmode="lin" valueType="num">
                                      <p:cBhvr>
                                        <p:cTn id="8" dur="2500" fill="hold"/>
                                        <p:tgtEl>
                                          <p:spTgt spid="138"/>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ID="9" grpId="2" fill="hold">
                                  <p:stCondLst>
                                    <p:cond delay="0"/>
                                  </p:stCondLst>
                                  <p:iterate type="el" backwards="0">
                                    <p:tmAbs val="0"/>
                                  </p:iterate>
                                  <p:childTnLst>
                                    <p:set>
                                      <p:cBhvr>
                                        <p:cTn id="12" fill="hold"/>
                                        <p:tgtEl>
                                          <p:spTgt spid="139"/>
                                        </p:tgtEl>
                                        <p:attrNameLst>
                                          <p:attrName>style.visibility</p:attrName>
                                        </p:attrNameLst>
                                      </p:cBhvr>
                                      <p:to>
                                        <p:strVal val="visible"/>
                                      </p:to>
                                    </p:set>
                                    <p:animEffect filter="dissolve" transition="in">
                                      <p:cBhvr>
                                        <p:cTn id="13" dur="1500"/>
                                        <p:tgtEl>
                                          <p:spTgt spid="139"/>
                                        </p:tgtEl>
                                      </p:cBhvr>
                                    </p:animEffect>
                                  </p:childTnLst>
                                </p:cTn>
                              </p:par>
                            </p:childTnLst>
                          </p:cTn>
                        </p:par>
                      </p:childTnLst>
                    </p:cTn>
                  </p:par>
                  <p:par>
                    <p:cTn id="14" fill="hold">
                      <p:stCondLst>
                        <p:cond delay="indefinite"/>
                      </p:stCondLst>
                      <p:childTnLst>
                        <p:par>
                          <p:cTn id="15" fill="hold">
                            <p:stCondLst>
                              <p:cond delay="0"/>
                            </p:stCondLst>
                            <p:childTnLst>
                              <p:par>
                                <p:cTn id="16" presetClass="entr" nodeType="clickEffect" presetSubtype="16" presetID="23" grpId="3" fill="hold">
                                  <p:stCondLst>
                                    <p:cond delay="0"/>
                                  </p:stCondLst>
                                  <p:iterate type="el" backwards="0">
                                    <p:tmAbs val="0"/>
                                  </p:iterate>
                                  <p:childTnLst>
                                    <p:set>
                                      <p:cBhvr>
                                        <p:cTn id="17" fill="hold"/>
                                        <p:tgtEl>
                                          <p:spTgt spid="146"/>
                                        </p:tgtEl>
                                        <p:attrNameLst>
                                          <p:attrName>style.visibility</p:attrName>
                                        </p:attrNameLst>
                                      </p:cBhvr>
                                      <p:to>
                                        <p:strVal val="visible"/>
                                      </p:to>
                                    </p:set>
                                    <p:anim calcmode="lin" valueType="num">
                                      <p:cBhvr>
                                        <p:cTn id="18" dur="2500" fill="hold"/>
                                        <p:tgtEl>
                                          <p:spTgt spid="146"/>
                                        </p:tgtEl>
                                        <p:attrNameLst>
                                          <p:attrName>ppt_w</p:attrName>
                                        </p:attrNameLst>
                                      </p:cBhvr>
                                      <p:tavLst>
                                        <p:tav tm="0">
                                          <p:val>
                                            <p:fltVal val="0"/>
                                          </p:val>
                                        </p:tav>
                                        <p:tav tm="100000">
                                          <p:val>
                                            <p:strVal val="#ppt_w"/>
                                          </p:val>
                                        </p:tav>
                                      </p:tavLst>
                                    </p:anim>
                                    <p:anim calcmode="lin" valueType="num">
                                      <p:cBhvr>
                                        <p:cTn id="19" dur="2500" fill="hold"/>
                                        <p:tgtEl>
                                          <p:spTgt spid="146"/>
                                        </p:tgtEl>
                                        <p:attrNameLst>
                                          <p:attrName>ppt_h</p:attrName>
                                        </p:attrNameLst>
                                      </p:cBhvr>
                                      <p:tavLst>
                                        <p:tav tm="0">
                                          <p:val>
                                            <p:fltVal val="0"/>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Class="entr" nodeType="clickEffect" presetID="9" grpId="4" fill="hold">
                                  <p:stCondLst>
                                    <p:cond delay="0"/>
                                  </p:stCondLst>
                                  <p:iterate type="el" backwards="0">
                                    <p:tmAbs val="0"/>
                                  </p:iterate>
                                  <p:childTnLst>
                                    <p:set>
                                      <p:cBhvr>
                                        <p:cTn id="23" fill="hold"/>
                                        <p:tgtEl>
                                          <p:spTgt spid="141"/>
                                        </p:tgtEl>
                                        <p:attrNameLst>
                                          <p:attrName>style.visibility</p:attrName>
                                        </p:attrNameLst>
                                      </p:cBhvr>
                                      <p:to>
                                        <p:strVal val="visible"/>
                                      </p:to>
                                    </p:set>
                                    <p:animEffect filter="dissolve" transition="in">
                                      <p:cBhvr>
                                        <p:cTn id="24" dur="1500"/>
                                        <p:tgtEl>
                                          <p:spTgt spid="141"/>
                                        </p:tgtEl>
                                      </p:cBhvr>
                                    </p:animEffect>
                                  </p:childTnLst>
                                </p:cTn>
                              </p:par>
                            </p:childTnLst>
                          </p:cTn>
                        </p:par>
                      </p:childTnLst>
                    </p:cTn>
                  </p:par>
                  <p:par>
                    <p:cTn id="25" fill="hold">
                      <p:stCondLst>
                        <p:cond delay="indefinite"/>
                      </p:stCondLst>
                      <p:childTnLst>
                        <p:par>
                          <p:cTn id="26" fill="hold">
                            <p:stCondLst>
                              <p:cond delay="0"/>
                            </p:stCondLst>
                            <p:childTnLst>
                              <p:par>
                                <p:cTn id="27" presetClass="entr" nodeType="clickEffect" presetSubtype="16" presetID="23" grpId="5" fill="hold">
                                  <p:stCondLst>
                                    <p:cond delay="0"/>
                                  </p:stCondLst>
                                  <p:iterate type="el" backwards="0">
                                    <p:tmAbs val="0"/>
                                  </p:iterate>
                                  <p:childTnLst>
                                    <p:set>
                                      <p:cBhvr>
                                        <p:cTn id="28" fill="hold"/>
                                        <p:tgtEl>
                                          <p:spTgt spid="145"/>
                                        </p:tgtEl>
                                        <p:attrNameLst>
                                          <p:attrName>style.visibility</p:attrName>
                                        </p:attrNameLst>
                                      </p:cBhvr>
                                      <p:to>
                                        <p:strVal val="visible"/>
                                      </p:to>
                                    </p:set>
                                    <p:anim calcmode="lin" valueType="num">
                                      <p:cBhvr>
                                        <p:cTn id="29" dur="2500" fill="hold"/>
                                        <p:tgtEl>
                                          <p:spTgt spid="145"/>
                                        </p:tgtEl>
                                        <p:attrNameLst>
                                          <p:attrName>ppt_w</p:attrName>
                                        </p:attrNameLst>
                                      </p:cBhvr>
                                      <p:tavLst>
                                        <p:tav tm="0">
                                          <p:val>
                                            <p:fltVal val="0"/>
                                          </p:val>
                                        </p:tav>
                                        <p:tav tm="100000">
                                          <p:val>
                                            <p:strVal val="#ppt_w"/>
                                          </p:val>
                                        </p:tav>
                                      </p:tavLst>
                                    </p:anim>
                                    <p:anim calcmode="lin" valueType="num">
                                      <p:cBhvr>
                                        <p:cTn id="30" dur="2500" fill="hold"/>
                                        <p:tgtEl>
                                          <p:spTgt spid="145"/>
                                        </p:tgtEl>
                                        <p:attrNameLst>
                                          <p:attrName>ppt_h</p:attrName>
                                        </p:attrNameLst>
                                      </p:cBhvr>
                                      <p:tavLst>
                                        <p:tav tm="0">
                                          <p:val>
                                            <p:fltVal val="0"/>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Class="entr" nodeType="clickEffect" presetID="9" grpId="6" fill="hold">
                                  <p:stCondLst>
                                    <p:cond delay="0"/>
                                  </p:stCondLst>
                                  <p:iterate type="el" backwards="0">
                                    <p:tmAbs val="0"/>
                                  </p:iterate>
                                  <p:childTnLst>
                                    <p:set>
                                      <p:cBhvr>
                                        <p:cTn id="34" fill="hold"/>
                                        <p:tgtEl>
                                          <p:spTgt spid="143"/>
                                        </p:tgtEl>
                                        <p:attrNameLst>
                                          <p:attrName>style.visibility</p:attrName>
                                        </p:attrNameLst>
                                      </p:cBhvr>
                                      <p:to>
                                        <p:strVal val="visible"/>
                                      </p:to>
                                    </p:set>
                                    <p:animEffect filter="dissolve" transition="in">
                                      <p:cBhvr>
                                        <p:cTn id="35" dur="1500"/>
                                        <p:tgtEl>
                                          <p:spTgt spid="143"/>
                                        </p:tgtEl>
                                      </p:cBhvr>
                                    </p:animEffect>
                                  </p:childTnLst>
                                </p:cTn>
                              </p:par>
                            </p:childTnLst>
                          </p:cTn>
                        </p:par>
                      </p:childTnLst>
                    </p:cTn>
                  </p:par>
                  <p:par>
                    <p:cTn id="36" fill="hold">
                      <p:stCondLst>
                        <p:cond delay="indefinite"/>
                      </p:stCondLst>
                      <p:childTnLst>
                        <p:par>
                          <p:cTn id="37" fill="hold">
                            <p:stCondLst>
                              <p:cond delay="0"/>
                            </p:stCondLst>
                            <p:childTnLst>
                              <p:par>
                                <p:cTn id="38" presetClass="entr" nodeType="clickEffect" presetSubtype="16" presetID="23" grpId="7" fill="hold">
                                  <p:stCondLst>
                                    <p:cond delay="0"/>
                                  </p:stCondLst>
                                  <p:iterate type="el" backwards="0">
                                    <p:tmAbs val="0"/>
                                  </p:iterate>
                                  <p:childTnLst>
                                    <p:set>
                                      <p:cBhvr>
                                        <p:cTn id="39" fill="hold"/>
                                        <p:tgtEl>
                                          <p:spTgt spid="144"/>
                                        </p:tgtEl>
                                        <p:attrNameLst>
                                          <p:attrName>style.visibility</p:attrName>
                                        </p:attrNameLst>
                                      </p:cBhvr>
                                      <p:to>
                                        <p:strVal val="visible"/>
                                      </p:to>
                                    </p:set>
                                    <p:anim calcmode="lin" valueType="num">
                                      <p:cBhvr>
                                        <p:cTn id="40" dur="2500" fill="hold"/>
                                        <p:tgtEl>
                                          <p:spTgt spid="144"/>
                                        </p:tgtEl>
                                        <p:attrNameLst>
                                          <p:attrName>ppt_w</p:attrName>
                                        </p:attrNameLst>
                                      </p:cBhvr>
                                      <p:tavLst>
                                        <p:tav tm="0">
                                          <p:val>
                                            <p:fltVal val="0"/>
                                          </p:val>
                                        </p:tav>
                                        <p:tav tm="100000">
                                          <p:val>
                                            <p:strVal val="#ppt_w"/>
                                          </p:val>
                                        </p:tav>
                                      </p:tavLst>
                                    </p:anim>
                                    <p:anim calcmode="lin" valueType="num">
                                      <p:cBhvr>
                                        <p:cTn id="41" dur="2500" fill="hold"/>
                                        <p:tgtEl>
                                          <p:spTgt spid="144"/>
                                        </p:tgtEl>
                                        <p:attrNameLst>
                                          <p:attrName>ppt_h</p:attrName>
                                        </p:attrNameLst>
                                      </p:cBhvr>
                                      <p:tavLst>
                                        <p:tav tm="0">
                                          <p:val>
                                            <p:fltVal val="0"/>
                                          </p:val>
                                        </p:tav>
                                        <p:tav tm="100000">
                                          <p:val>
                                            <p:strVal val="#ppt_h"/>
                                          </p:val>
                                        </p:tav>
                                      </p:tavLst>
                                    </p:anim>
                                  </p:childTnLst>
                                </p:cTn>
                              </p:par>
                            </p:childTnLst>
                          </p:cTn>
                        </p:par>
                      </p:childTnLst>
                    </p:cTn>
                  </p:par>
                  <p:par>
                    <p:cTn id="42" fill="hold">
                      <p:stCondLst>
                        <p:cond delay="indefinite"/>
                      </p:stCondLst>
                      <p:childTnLst>
                        <p:par>
                          <p:cTn id="43" fill="hold">
                            <p:stCondLst>
                              <p:cond delay="0"/>
                            </p:stCondLst>
                            <p:childTnLst>
                              <p:par>
                                <p:cTn id="44" presetClass="entr" nodeType="clickEffect" presetID="9" grpId="8" fill="hold">
                                  <p:stCondLst>
                                    <p:cond delay="0"/>
                                  </p:stCondLst>
                                  <p:iterate type="el" backwards="0">
                                    <p:tmAbs val="0"/>
                                  </p:iterate>
                                  <p:childTnLst>
                                    <p:set>
                                      <p:cBhvr>
                                        <p:cTn id="45" fill="hold"/>
                                        <p:tgtEl>
                                          <p:spTgt spid="140"/>
                                        </p:tgtEl>
                                        <p:attrNameLst>
                                          <p:attrName>style.visibility</p:attrName>
                                        </p:attrNameLst>
                                      </p:cBhvr>
                                      <p:to>
                                        <p:strVal val="visible"/>
                                      </p:to>
                                    </p:set>
                                    <p:animEffect filter="dissolve" transition="in">
                                      <p:cBhvr>
                                        <p:cTn id="46" dur="1500"/>
                                        <p:tgtEl>
                                          <p:spTgt spid="140"/>
                                        </p:tgtEl>
                                      </p:cBhvr>
                                    </p:animEffect>
                                  </p:childTnLst>
                                </p:cTn>
                              </p:par>
                            </p:childTnLst>
                          </p:cTn>
                        </p:par>
                      </p:childTnLst>
                    </p:cTn>
                  </p:par>
                  <p:par>
                    <p:cTn id="47" fill="hold">
                      <p:stCondLst>
                        <p:cond delay="indefinite"/>
                      </p:stCondLst>
                      <p:childTnLst>
                        <p:par>
                          <p:cTn id="48" fill="hold">
                            <p:stCondLst>
                              <p:cond delay="0"/>
                            </p:stCondLst>
                            <p:childTnLst>
                              <p:par>
                                <p:cTn id="49" presetClass="entr" nodeType="clickEffect" presetSubtype="16" presetID="23" grpId="9" fill="hold">
                                  <p:stCondLst>
                                    <p:cond delay="0"/>
                                  </p:stCondLst>
                                  <p:iterate type="el" backwards="0">
                                    <p:tmAbs val="0"/>
                                  </p:iterate>
                                  <p:childTnLst>
                                    <p:set>
                                      <p:cBhvr>
                                        <p:cTn id="50" fill="hold"/>
                                        <p:tgtEl>
                                          <p:spTgt spid="147"/>
                                        </p:tgtEl>
                                        <p:attrNameLst>
                                          <p:attrName>style.visibility</p:attrName>
                                        </p:attrNameLst>
                                      </p:cBhvr>
                                      <p:to>
                                        <p:strVal val="visible"/>
                                      </p:to>
                                    </p:set>
                                    <p:anim calcmode="lin" valueType="num">
                                      <p:cBhvr>
                                        <p:cTn id="51" dur="2500" fill="hold"/>
                                        <p:tgtEl>
                                          <p:spTgt spid="147"/>
                                        </p:tgtEl>
                                        <p:attrNameLst>
                                          <p:attrName>ppt_w</p:attrName>
                                        </p:attrNameLst>
                                      </p:cBhvr>
                                      <p:tavLst>
                                        <p:tav tm="0">
                                          <p:val>
                                            <p:fltVal val="0"/>
                                          </p:val>
                                        </p:tav>
                                        <p:tav tm="100000">
                                          <p:val>
                                            <p:strVal val="#ppt_w"/>
                                          </p:val>
                                        </p:tav>
                                      </p:tavLst>
                                    </p:anim>
                                    <p:anim calcmode="lin" valueType="num">
                                      <p:cBhvr>
                                        <p:cTn id="52" dur="2500" fill="hold"/>
                                        <p:tgtEl>
                                          <p:spTgt spid="147"/>
                                        </p:tgtEl>
                                        <p:attrNameLst>
                                          <p:attrName>ppt_h</p:attrName>
                                        </p:attrNameLst>
                                      </p:cBhvr>
                                      <p:tavLst>
                                        <p:tav tm="0">
                                          <p:val>
                                            <p:fltVal val="0"/>
                                          </p:val>
                                        </p:tav>
                                        <p:tav tm="100000">
                                          <p:val>
                                            <p:strVal val="#ppt_h"/>
                                          </p:val>
                                        </p:tav>
                                      </p:tavLst>
                                    </p:anim>
                                  </p:childTnLst>
                                </p:cTn>
                              </p:par>
                            </p:childTnLst>
                          </p:cTn>
                        </p:par>
                      </p:childTnLst>
                    </p:cTn>
                  </p:par>
                  <p:par>
                    <p:cTn id="53" fill="hold">
                      <p:stCondLst>
                        <p:cond delay="indefinite"/>
                      </p:stCondLst>
                      <p:childTnLst>
                        <p:par>
                          <p:cTn id="54" fill="hold">
                            <p:stCondLst>
                              <p:cond delay="0"/>
                            </p:stCondLst>
                            <p:childTnLst>
                              <p:par>
                                <p:cTn id="55" presetClass="entr" nodeType="clickEffect" presetID="9" grpId="10" fill="hold">
                                  <p:stCondLst>
                                    <p:cond delay="0"/>
                                  </p:stCondLst>
                                  <p:iterate type="el" backwards="0">
                                    <p:tmAbs val="0"/>
                                  </p:iterate>
                                  <p:childTnLst>
                                    <p:set>
                                      <p:cBhvr>
                                        <p:cTn id="56" fill="hold"/>
                                        <p:tgtEl>
                                          <p:spTgt spid="142"/>
                                        </p:tgtEl>
                                        <p:attrNameLst>
                                          <p:attrName>style.visibility</p:attrName>
                                        </p:attrNameLst>
                                      </p:cBhvr>
                                      <p:to>
                                        <p:strVal val="visible"/>
                                      </p:to>
                                    </p:set>
                                    <p:animEffect filter="dissolve" transition="in">
                                      <p:cBhvr>
                                        <p:cTn id="57" dur="1500"/>
                                        <p:tgtEl>
                                          <p:spTgt spid="142"/>
                                        </p:tgtEl>
                                      </p:cBhvr>
                                    </p:animEffect>
                                  </p:childTnLst>
                                </p:cTn>
                              </p:par>
                            </p:childTnLst>
                          </p:cTn>
                        </p:par>
                      </p:childTnLst>
                    </p:cTn>
                  </p:par>
                  <p:par>
                    <p:cTn id="58" fill="hold">
                      <p:stCondLst>
                        <p:cond delay="indefinite"/>
                      </p:stCondLst>
                      <p:childTnLst>
                        <p:par>
                          <p:cTn id="59" fill="hold">
                            <p:stCondLst>
                              <p:cond delay="0"/>
                            </p:stCondLst>
                            <p:childTnLst>
                              <p:par>
                                <p:cTn id="60" presetClass="entr" nodeType="clickEffect" presetSubtype="16" presetID="23" grpId="11" fill="hold">
                                  <p:stCondLst>
                                    <p:cond delay="0"/>
                                  </p:stCondLst>
                                  <p:iterate type="el" backwards="0">
                                    <p:tmAbs val="0"/>
                                  </p:iterate>
                                  <p:childTnLst>
                                    <p:set>
                                      <p:cBhvr>
                                        <p:cTn id="61" fill="hold"/>
                                        <p:tgtEl>
                                          <p:spTgt spid="148"/>
                                        </p:tgtEl>
                                        <p:attrNameLst>
                                          <p:attrName>style.visibility</p:attrName>
                                        </p:attrNameLst>
                                      </p:cBhvr>
                                      <p:to>
                                        <p:strVal val="visible"/>
                                      </p:to>
                                    </p:set>
                                    <p:anim calcmode="lin" valueType="num">
                                      <p:cBhvr>
                                        <p:cTn id="62" dur="2500" fill="hold"/>
                                        <p:tgtEl>
                                          <p:spTgt spid="148"/>
                                        </p:tgtEl>
                                        <p:attrNameLst>
                                          <p:attrName>ppt_w</p:attrName>
                                        </p:attrNameLst>
                                      </p:cBhvr>
                                      <p:tavLst>
                                        <p:tav tm="0">
                                          <p:val>
                                            <p:fltVal val="0"/>
                                          </p:val>
                                        </p:tav>
                                        <p:tav tm="100000">
                                          <p:val>
                                            <p:strVal val="#ppt_w"/>
                                          </p:val>
                                        </p:tav>
                                      </p:tavLst>
                                    </p:anim>
                                    <p:anim calcmode="lin" valueType="num">
                                      <p:cBhvr>
                                        <p:cTn id="63" dur="2500" fill="hold"/>
                                        <p:tgtEl>
                                          <p:spTgt spid="14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39" grpId="2"/>
      <p:bldP build="whole" bldLvl="1" animBg="1" rev="0" advAuto="0" spid="145" grpId="5"/>
      <p:bldP build="whole" bldLvl="1" animBg="1" rev="0" advAuto="0" spid="142" grpId="10"/>
      <p:bldP build="whole" bldLvl="1" animBg="1" rev="0" advAuto="0" spid="140" grpId="8"/>
      <p:bldP build="whole" bldLvl="1" animBg="1" rev="0" advAuto="0" spid="141" grpId="4"/>
      <p:bldP build="whole" bldLvl="1" animBg="1" rev="0" advAuto="0" spid="147" grpId="9"/>
      <p:bldP build="whole" bldLvl="1" animBg="1" rev="0" advAuto="0" spid="148" grpId="11"/>
      <p:bldP build="whole" bldLvl="1" animBg="1" rev="0" advAuto="0" spid="143" grpId="6"/>
      <p:bldP build="whole" bldLvl="1" animBg="1" rev="0" advAuto="0" spid="138" grpId="1"/>
      <p:bldP build="whole" bldLvl="1" animBg="1" rev="0" advAuto="0" spid="144" grpId="7"/>
      <p:bldP build="whole" bldLvl="1" animBg="1" rev="0" advAuto="0" spid="146" grpId="3"/>
    </p:bldLst>
  </p:timing>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AD41">
                <a:alpha val="90000"/>
              </a:srgbClr>
            </a:gs>
            <a:gs pos="100000">
              <a:srgbClr val="000000">
                <a:alpha val="90000"/>
              </a:srgbClr>
            </a:gs>
          </a:gsLst>
          <a:lin ang="7140190" scaled="0"/>
        </a:gradFill>
      </p:bgPr>
    </p:bg>
    <p:spTree>
      <p:nvGrpSpPr>
        <p:cNvPr id="1" name=""/>
        <p:cNvGrpSpPr/>
        <p:nvPr/>
      </p:nvGrpSpPr>
      <p:grpSpPr>
        <a:xfrm>
          <a:off x="0" y="0"/>
          <a:ext cx="0" cy="0"/>
          <a:chOff x="0" y="0"/>
          <a:chExt cx="0" cy="0"/>
        </a:xfrm>
      </p:grpSpPr>
      <p:sp>
        <p:nvSpPr>
          <p:cNvPr id="152" name="-Northouse, 2013"/>
          <p:cNvSpPr txBox="1"/>
          <p:nvPr>
            <p:ph type="body" idx="13"/>
          </p:nvPr>
        </p:nvSpPr>
        <p:spPr>
          <a:xfrm>
            <a:off x="2023497" y="2030092"/>
            <a:ext cx="10464801" cy="660401"/>
          </a:xfrm>
          <a:prstGeom prst="rect">
            <a:avLst/>
          </a:prstGeom>
        </p:spPr>
        <p:txBody>
          <a:bodyPr/>
          <a:lstStyle>
            <a:lvl1pPr>
              <a:defRPr>
                <a:solidFill>
                  <a:srgbClr val="FBFCFF"/>
                </a:solidFill>
              </a:defRPr>
            </a:lvl1pPr>
          </a:lstStyle>
          <a:p>
            <a:pPr/>
            <a:r>
              <a:t>-Northouse, 2013</a:t>
            </a:r>
          </a:p>
        </p:txBody>
      </p:sp>
      <p:sp>
        <p:nvSpPr>
          <p:cNvPr id="153" name="“a process whereby an individual influence a group of individuals to achieve a common goal.”"/>
          <p:cNvSpPr txBox="1"/>
          <p:nvPr>
            <p:ph type="body" idx="14"/>
          </p:nvPr>
        </p:nvSpPr>
        <p:spPr>
          <a:xfrm>
            <a:off x="1709539" y="849474"/>
            <a:ext cx="10464801" cy="1283971"/>
          </a:xfrm>
          <a:prstGeom prst="rect">
            <a:avLst/>
          </a:prstGeom>
        </p:spPr>
        <p:txBody>
          <a:bodyPr/>
          <a:lstStyle/>
          <a:p>
            <a:pPr/>
            <a:r>
              <a:rPr>
                <a:solidFill>
                  <a:srgbClr val="FEFFF4"/>
                </a:solidFill>
              </a:rPr>
              <a:t>“a process whereby an individual influence a group of individuals to achieve a common goal.”</a:t>
            </a:r>
            <a:r>
              <a:t> </a:t>
            </a:r>
          </a:p>
        </p:txBody>
      </p:sp>
      <p:sp>
        <p:nvSpPr>
          <p:cNvPr id="154" name="“Leadership is influence–nothing more, nothing less.”"/>
          <p:cNvSpPr txBox="1"/>
          <p:nvPr/>
        </p:nvSpPr>
        <p:spPr>
          <a:xfrm>
            <a:off x="1709539" y="3304989"/>
            <a:ext cx="10464801" cy="128397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lnSpc>
                <a:spcPct val="90000"/>
              </a:lnSpc>
              <a:spcBef>
                <a:spcPts val="3200"/>
              </a:spcBef>
              <a:defRPr i="0" sz="3600">
                <a:latin typeface="Avenir Next Demi Bold"/>
                <a:ea typeface="Avenir Next Demi Bold"/>
                <a:cs typeface="Avenir Next Demi Bold"/>
                <a:sym typeface="Avenir Next Demi Bold"/>
              </a:defRPr>
            </a:pPr>
            <a:r>
              <a:rPr>
                <a:solidFill>
                  <a:srgbClr val="FEFFF4"/>
                </a:solidFill>
              </a:rPr>
              <a:t>“Leadership is influence–nothing more, nothing less.”</a:t>
            </a:r>
            <a:r>
              <a:t> </a:t>
            </a:r>
          </a:p>
        </p:txBody>
      </p:sp>
      <p:sp>
        <p:nvSpPr>
          <p:cNvPr id="155" name="“the way in which Good business leaders create a vision, articulate the vision, passionately own the vision, and relentlessly drive it to completion.”"/>
          <p:cNvSpPr txBox="1"/>
          <p:nvPr/>
        </p:nvSpPr>
        <p:spPr>
          <a:xfrm>
            <a:off x="1709539" y="5490845"/>
            <a:ext cx="10464801" cy="240411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lnSpc>
                <a:spcPct val="90000"/>
              </a:lnSpc>
              <a:spcBef>
                <a:spcPts val="3200"/>
              </a:spcBef>
              <a:defRPr i="0" sz="3600">
                <a:latin typeface="Avenir Next Demi Bold"/>
                <a:ea typeface="Avenir Next Demi Bold"/>
                <a:cs typeface="Avenir Next Demi Bold"/>
                <a:sym typeface="Avenir Next Demi Bold"/>
              </a:defRPr>
            </a:pPr>
            <a:r>
              <a:rPr>
                <a:solidFill>
                  <a:srgbClr val="FEFFF4"/>
                </a:solidFill>
              </a:rPr>
              <a:t>“the way in which Good business leaders create a vision, articulate the vision, passionately own the vision, and relentlessly drive it to completion.”</a:t>
            </a:r>
            <a:r>
              <a:t> </a:t>
            </a:r>
          </a:p>
        </p:txBody>
      </p:sp>
      <p:sp>
        <p:nvSpPr>
          <p:cNvPr id="156" name="-Maxwell, 1947"/>
          <p:cNvSpPr txBox="1"/>
          <p:nvPr/>
        </p:nvSpPr>
        <p:spPr>
          <a:xfrm>
            <a:off x="1709539" y="4413250"/>
            <a:ext cx="10464801" cy="6604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nSpc>
                <a:spcPct val="90000"/>
              </a:lnSpc>
              <a:spcBef>
                <a:spcPts val="1200"/>
              </a:spcBef>
              <a:defRPr>
                <a:solidFill>
                  <a:srgbClr val="FBFCFF"/>
                </a:solidFill>
                <a:latin typeface="+mn-lt"/>
                <a:ea typeface="+mn-ea"/>
                <a:cs typeface="+mn-cs"/>
                <a:sym typeface="Avenir Next"/>
              </a:defRPr>
            </a:lvl1pPr>
          </a:lstStyle>
          <a:p>
            <a:pPr/>
            <a:r>
              <a:t>-Maxwell, 1947</a:t>
            </a:r>
          </a:p>
        </p:txBody>
      </p:sp>
      <p:sp>
        <p:nvSpPr>
          <p:cNvPr id="157" name="-Jack Welch"/>
          <p:cNvSpPr txBox="1"/>
          <p:nvPr/>
        </p:nvSpPr>
        <p:spPr>
          <a:xfrm>
            <a:off x="1521165" y="7792503"/>
            <a:ext cx="10464801" cy="660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nSpc>
                <a:spcPct val="90000"/>
              </a:lnSpc>
              <a:spcBef>
                <a:spcPts val="1200"/>
              </a:spcBef>
              <a:defRPr>
                <a:solidFill>
                  <a:srgbClr val="FBFCFF"/>
                </a:solidFill>
                <a:latin typeface="+mn-lt"/>
                <a:ea typeface="+mn-ea"/>
                <a:cs typeface="+mn-cs"/>
                <a:sym typeface="Avenir Next"/>
              </a:defRPr>
            </a:lvl1pPr>
          </a:lstStyle>
          <a:p>
            <a:pPr/>
            <a:r>
              <a:t>-Jack Welch </a:t>
            </a:r>
          </a:p>
        </p:txBody>
      </p:sp>
    </p:spTree>
  </p:cSld>
  <p:clrMapOvr>
    <a:masterClrMapping/>
  </p:clrMapOvr>
  <mc:AlternateContent xmlns:mc="http://schemas.openxmlformats.org/markup-compatibility/2006">
    <mc:Choice xmlns:p14="http://schemas.microsoft.com/office/powerpoint/2010/main" Requires="p14">
      <p:transition spd="slow" advClick="1" p14:dur="15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lt" backwards="0">
                                    <p:tmAbs val="100"/>
                                  </p:iterate>
                                  <p:childTnLst>
                                    <p:set>
                                      <p:cBhvr>
                                        <p:cTn id="6" fill="hold"/>
                                        <p:tgtEl>
                                          <p:spTgt spid="15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lt" backwards="0">
                                    <p:tmAbs val="100"/>
                                  </p:iterate>
                                  <p:childTnLst>
                                    <p:set>
                                      <p:cBhvr>
                                        <p:cTn id="10" fill="hold"/>
                                        <p:tgtEl>
                                          <p:spTgt spid="1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Class="entr" nodeType="clickEffect" presetSubtype="0" presetID="1" grpId="3" fill="hold">
                                  <p:stCondLst>
                                    <p:cond delay="0"/>
                                  </p:stCondLst>
                                  <p:iterate type="lt" backwards="0">
                                    <p:tmAbs val="100"/>
                                  </p:iterate>
                                  <p:childTnLst>
                                    <p:set>
                                      <p:cBhvr>
                                        <p:cTn id="14" fill="hold"/>
                                        <p:tgtEl>
                                          <p:spTgt spid="15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0" presetID="1" grpId="4" fill="hold">
                                  <p:stCondLst>
                                    <p:cond delay="0"/>
                                  </p:stCondLst>
                                  <p:iterate type="lt" backwards="0">
                                    <p:tmAbs val="100"/>
                                  </p:iterate>
                                  <p:childTnLst>
                                    <p:set>
                                      <p:cBhvr>
                                        <p:cTn id="18" fill="hold"/>
                                        <p:tgtEl>
                                          <p:spTgt spid="15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Class="entr" nodeType="clickEffect" presetSubtype="0" presetID="1" grpId="5" fill="hold">
                                  <p:stCondLst>
                                    <p:cond delay="0"/>
                                  </p:stCondLst>
                                  <p:iterate type="lt" backwards="0">
                                    <p:tmAbs val="100"/>
                                  </p:iterate>
                                  <p:childTnLst>
                                    <p:set>
                                      <p:cBhvr>
                                        <p:cTn id="22" fill="hold"/>
                                        <p:tgtEl>
                                          <p:spTgt spid="15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Class="entr" nodeType="clickEffect" presetSubtype="0" presetID="1" grpId="6" fill="hold">
                                  <p:stCondLst>
                                    <p:cond delay="0"/>
                                  </p:stCondLst>
                                  <p:iterate type="lt" backwards="0">
                                    <p:tmAbs val="100"/>
                                  </p:iterate>
                                  <p:childTnLst>
                                    <p:set>
                                      <p:cBhvr>
                                        <p:cTn id="26" fill="hold"/>
                                        <p:tgtEl>
                                          <p:spTgt spid="15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56" grpId="4"/>
      <p:bldP build="whole" bldLvl="1" animBg="1" rev="0" advAuto="0" spid="154" grpId="3"/>
      <p:bldP build="whole" bldLvl="1" animBg="1" rev="0" advAuto="0" spid="152" grpId="2"/>
      <p:bldP build="whole" bldLvl="1" animBg="1" rev="0" advAuto="0" spid="155" grpId="5"/>
      <p:bldP build="whole" bldLvl="1" animBg="1" rev="0" advAuto="0" spid="153" grpId="1"/>
      <p:bldP build="whole" bldLvl="1" animBg="1" rev="0" advAuto="0" spid="157" grpId="6"/>
    </p:bldLst>
  </p:timing>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000000">
                <a:alpha val="90000"/>
              </a:srgbClr>
            </a:gs>
            <a:gs pos="100000">
              <a:srgbClr val="FFAD41">
                <a:alpha val="90000"/>
              </a:srgbClr>
            </a:gs>
          </a:gsLst>
          <a:lin ang="15876720" scaled="0"/>
        </a:gradFill>
      </p:bgPr>
    </p:bg>
    <p:spTree>
      <p:nvGrpSpPr>
        <p:cNvPr id="1" name=""/>
        <p:cNvGrpSpPr/>
        <p:nvPr/>
      </p:nvGrpSpPr>
      <p:grpSpPr>
        <a:xfrm>
          <a:off x="0" y="0"/>
          <a:ext cx="0" cy="0"/>
          <a:chOff x="0" y="0"/>
          <a:chExt cx="0" cy="0"/>
        </a:xfrm>
      </p:grpSpPr>
      <p:sp>
        <p:nvSpPr>
          <p:cNvPr id="161" name="Leadership Theory"/>
          <p:cNvSpPr txBox="1"/>
          <p:nvPr>
            <p:ph type="title" idx="4294967295"/>
          </p:nvPr>
        </p:nvSpPr>
        <p:spPr>
          <a:xfrm>
            <a:off x="608673" y="425695"/>
            <a:ext cx="11201401" cy="1714501"/>
          </a:xfrm>
          <a:prstGeom prst="rect">
            <a:avLst/>
          </a:prstGeom>
        </p:spPr>
        <p:txBody>
          <a:bodyPr/>
          <a:lstStyle>
            <a:lvl1pPr>
              <a:defRPr>
                <a:solidFill>
                  <a:srgbClr val="FFF6EC"/>
                </a:solidFill>
              </a:defRPr>
            </a:lvl1pPr>
          </a:lstStyle>
          <a:p>
            <a:pPr/>
            <a:r>
              <a:t>Leadership Theory </a:t>
            </a:r>
          </a:p>
        </p:txBody>
      </p:sp>
      <p:sp>
        <p:nvSpPr>
          <p:cNvPr id="162" name="Arrow 4"/>
          <p:cNvSpPr/>
          <p:nvPr/>
        </p:nvSpPr>
        <p:spPr>
          <a:xfrm>
            <a:off x="1312735" y="3133136"/>
            <a:ext cx="1679701" cy="17145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228" y="0"/>
                </a:moveTo>
                <a:cubicBezTo>
                  <a:pt x="7061" y="0"/>
                  <a:pt x="2855" y="4119"/>
                  <a:pt x="2855" y="9181"/>
                </a:cubicBezTo>
                <a:cubicBezTo>
                  <a:pt x="2855" y="9198"/>
                  <a:pt x="2856" y="9214"/>
                  <a:pt x="2857" y="9231"/>
                </a:cubicBezTo>
                <a:lnTo>
                  <a:pt x="2855" y="14548"/>
                </a:lnTo>
                <a:lnTo>
                  <a:pt x="0" y="14548"/>
                </a:lnTo>
                <a:lnTo>
                  <a:pt x="5299" y="21597"/>
                </a:lnTo>
                <a:lnTo>
                  <a:pt x="10598" y="14548"/>
                </a:lnTo>
                <a:lnTo>
                  <a:pt x="7729" y="14548"/>
                </a:lnTo>
                <a:lnTo>
                  <a:pt x="7729" y="9231"/>
                </a:lnTo>
                <a:lnTo>
                  <a:pt x="7729" y="9210"/>
                </a:lnTo>
                <a:cubicBezTo>
                  <a:pt x="7729" y="9201"/>
                  <a:pt x="7729" y="9191"/>
                  <a:pt x="7729" y="9181"/>
                </a:cubicBezTo>
                <a:cubicBezTo>
                  <a:pt x="7729" y="6751"/>
                  <a:pt x="9747" y="4773"/>
                  <a:pt x="12228" y="4773"/>
                </a:cubicBezTo>
                <a:lnTo>
                  <a:pt x="12230" y="4773"/>
                </a:lnTo>
                <a:cubicBezTo>
                  <a:pt x="14711" y="4774"/>
                  <a:pt x="16728" y="6751"/>
                  <a:pt x="16728" y="9181"/>
                </a:cubicBezTo>
                <a:cubicBezTo>
                  <a:pt x="16728" y="9191"/>
                  <a:pt x="16714" y="21600"/>
                  <a:pt x="16714" y="21600"/>
                </a:cubicBezTo>
                <a:lnTo>
                  <a:pt x="21591" y="21600"/>
                </a:lnTo>
                <a:cubicBezTo>
                  <a:pt x="21591" y="21600"/>
                  <a:pt x="21600" y="9202"/>
                  <a:pt x="21600" y="9181"/>
                </a:cubicBezTo>
                <a:cubicBezTo>
                  <a:pt x="21600" y="4144"/>
                  <a:pt x="17438" y="41"/>
                  <a:pt x="12306" y="0"/>
                </a:cubicBezTo>
                <a:lnTo>
                  <a:pt x="12230" y="0"/>
                </a:lnTo>
                <a:cubicBezTo>
                  <a:pt x="12230" y="0"/>
                  <a:pt x="12229" y="0"/>
                  <a:pt x="12228" y="0"/>
                </a:cubicBez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163" name="Map"/>
          <p:cNvSpPr/>
          <p:nvPr/>
        </p:nvSpPr>
        <p:spPr>
          <a:xfrm>
            <a:off x="9642199" y="3216575"/>
            <a:ext cx="1679701" cy="154762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0" y="14081"/>
                </a:lnTo>
                <a:cubicBezTo>
                  <a:pt x="81" y="14081"/>
                  <a:pt x="167" y="14116"/>
                  <a:pt x="226" y="14181"/>
                </a:cubicBezTo>
                <a:cubicBezTo>
                  <a:pt x="286" y="14245"/>
                  <a:pt x="319" y="14334"/>
                  <a:pt x="319" y="14428"/>
                </a:cubicBezTo>
                <a:cubicBezTo>
                  <a:pt x="319" y="14522"/>
                  <a:pt x="286" y="14609"/>
                  <a:pt x="226" y="14674"/>
                </a:cubicBezTo>
                <a:cubicBezTo>
                  <a:pt x="167" y="14738"/>
                  <a:pt x="87" y="14773"/>
                  <a:pt x="0" y="14773"/>
                </a:cubicBezTo>
                <a:lnTo>
                  <a:pt x="0" y="19100"/>
                </a:lnTo>
                <a:lnTo>
                  <a:pt x="4921" y="21600"/>
                </a:lnTo>
                <a:lnTo>
                  <a:pt x="4921" y="17268"/>
                </a:lnTo>
                <a:cubicBezTo>
                  <a:pt x="4840" y="17268"/>
                  <a:pt x="4754" y="17233"/>
                  <a:pt x="4695" y="17168"/>
                </a:cubicBezTo>
                <a:cubicBezTo>
                  <a:pt x="4635" y="17104"/>
                  <a:pt x="4602" y="17017"/>
                  <a:pt x="4602" y="16923"/>
                </a:cubicBezTo>
                <a:cubicBezTo>
                  <a:pt x="4602" y="16835"/>
                  <a:pt x="4635" y="16740"/>
                  <a:pt x="4695" y="16675"/>
                </a:cubicBezTo>
                <a:cubicBezTo>
                  <a:pt x="4754" y="16611"/>
                  <a:pt x="4835" y="16576"/>
                  <a:pt x="4921" y="16576"/>
                </a:cubicBezTo>
                <a:lnTo>
                  <a:pt x="4921" y="2500"/>
                </a:lnTo>
                <a:lnTo>
                  <a:pt x="0" y="0"/>
                </a:lnTo>
                <a:close/>
                <a:moveTo>
                  <a:pt x="11124" y="0"/>
                </a:moveTo>
                <a:lnTo>
                  <a:pt x="11124" y="7161"/>
                </a:lnTo>
                <a:cubicBezTo>
                  <a:pt x="11205" y="7161"/>
                  <a:pt x="11292" y="7195"/>
                  <a:pt x="11352" y="7260"/>
                </a:cubicBezTo>
                <a:cubicBezTo>
                  <a:pt x="11411" y="7324"/>
                  <a:pt x="11443" y="7414"/>
                  <a:pt x="11443" y="7508"/>
                </a:cubicBezTo>
                <a:cubicBezTo>
                  <a:pt x="11443" y="7596"/>
                  <a:pt x="11411" y="7689"/>
                  <a:pt x="11352" y="7753"/>
                </a:cubicBezTo>
                <a:cubicBezTo>
                  <a:pt x="11292" y="7818"/>
                  <a:pt x="11210" y="7854"/>
                  <a:pt x="11124" y="7854"/>
                </a:cubicBezTo>
                <a:lnTo>
                  <a:pt x="11124" y="19100"/>
                </a:lnTo>
                <a:lnTo>
                  <a:pt x="16045" y="21600"/>
                </a:lnTo>
                <a:lnTo>
                  <a:pt x="16045" y="13183"/>
                </a:lnTo>
                <a:cubicBezTo>
                  <a:pt x="15958" y="13183"/>
                  <a:pt x="15878" y="13148"/>
                  <a:pt x="15818" y="13084"/>
                </a:cubicBezTo>
                <a:cubicBezTo>
                  <a:pt x="15759" y="13019"/>
                  <a:pt x="15727" y="12930"/>
                  <a:pt x="15727" y="12836"/>
                </a:cubicBezTo>
                <a:cubicBezTo>
                  <a:pt x="15727" y="12742"/>
                  <a:pt x="15759" y="12655"/>
                  <a:pt x="15818" y="12590"/>
                </a:cubicBezTo>
                <a:cubicBezTo>
                  <a:pt x="15878" y="12526"/>
                  <a:pt x="15958" y="12491"/>
                  <a:pt x="16045" y="12491"/>
                </a:cubicBezTo>
                <a:lnTo>
                  <a:pt x="16045" y="2500"/>
                </a:lnTo>
                <a:lnTo>
                  <a:pt x="11124" y="0"/>
                </a:lnTo>
                <a:close/>
                <a:moveTo>
                  <a:pt x="21600" y="0"/>
                </a:moveTo>
                <a:lnTo>
                  <a:pt x="16679" y="2500"/>
                </a:lnTo>
                <a:lnTo>
                  <a:pt x="16679" y="12491"/>
                </a:lnTo>
                <a:cubicBezTo>
                  <a:pt x="16760" y="12491"/>
                  <a:pt x="16846" y="12526"/>
                  <a:pt x="16905" y="12590"/>
                </a:cubicBezTo>
                <a:cubicBezTo>
                  <a:pt x="16965" y="12655"/>
                  <a:pt x="16998" y="12742"/>
                  <a:pt x="16998" y="12836"/>
                </a:cubicBezTo>
                <a:cubicBezTo>
                  <a:pt x="16998" y="12930"/>
                  <a:pt x="16965" y="13019"/>
                  <a:pt x="16905" y="13084"/>
                </a:cubicBezTo>
                <a:cubicBezTo>
                  <a:pt x="16846" y="13148"/>
                  <a:pt x="16765" y="13183"/>
                  <a:pt x="16679" y="13183"/>
                </a:cubicBezTo>
                <a:lnTo>
                  <a:pt x="16679" y="21600"/>
                </a:lnTo>
                <a:lnTo>
                  <a:pt x="21600" y="19100"/>
                </a:lnTo>
                <a:lnTo>
                  <a:pt x="21600" y="0"/>
                </a:lnTo>
                <a:close/>
                <a:moveTo>
                  <a:pt x="10487" y="6"/>
                </a:moveTo>
                <a:lnTo>
                  <a:pt x="5565" y="2506"/>
                </a:lnTo>
                <a:lnTo>
                  <a:pt x="5565" y="16582"/>
                </a:lnTo>
                <a:cubicBezTo>
                  <a:pt x="5646" y="16582"/>
                  <a:pt x="5732" y="16616"/>
                  <a:pt x="5792" y="16681"/>
                </a:cubicBezTo>
                <a:cubicBezTo>
                  <a:pt x="5851" y="16745"/>
                  <a:pt x="5885" y="16834"/>
                  <a:pt x="5885" y="16928"/>
                </a:cubicBezTo>
                <a:cubicBezTo>
                  <a:pt x="5885" y="17022"/>
                  <a:pt x="5851" y="17109"/>
                  <a:pt x="5792" y="17174"/>
                </a:cubicBezTo>
                <a:cubicBezTo>
                  <a:pt x="5732" y="17239"/>
                  <a:pt x="5652" y="17275"/>
                  <a:pt x="5565" y="17275"/>
                </a:cubicBezTo>
                <a:lnTo>
                  <a:pt x="5565" y="21600"/>
                </a:lnTo>
                <a:lnTo>
                  <a:pt x="10487" y="19100"/>
                </a:lnTo>
                <a:lnTo>
                  <a:pt x="10487" y="7854"/>
                </a:lnTo>
                <a:cubicBezTo>
                  <a:pt x="10405" y="7854"/>
                  <a:pt x="10318" y="7818"/>
                  <a:pt x="10258" y="7753"/>
                </a:cubicBezTo>
                <a:cubicBezTo>
                  <a:pt x="10199" y="7689"/>
                  <a:pt x="10167" y="7601"/>
                  <a:pt x="10167" y="7508"/>
                </a:cubicBezTo>
                <a:cubicBezTo>
                  <a:pt x="10167" y="7414"/>
                  <a:pt x="10199" y="7324"/>
                  <a:pt x="10258" y="7260"/>
                </a:cubicBezTo>
                <a:cubicBezTo>
                  <a:pt x="10318" y="7195"/>
                  <a:pt x="10400" y="7161"/>
                  <a:pt x="10487" y="7161"/>
                </a:cubicBezTo>
                <a:lnTo>
                  <a:pt x="10487" y="6"/>
                </a:lnTo>
                <a:close/>
                <a:moveTo>
                  <a:pt x="20010" y="4589"/>
                </a:moveTo>
                <a:lnTo>
                  <a:pt x="20691" y="5037"/>
                </a:lnTo>
                <a:lnTo>
                  <a:pt x="19853" y="6310"/>
                </a:lnTo>
                <a:lnTo>
                  <a:pt x="20691" y="6856"/>
                </a:lnTo>
                <a:lnTo>
                  <a:pt x="20010" y="7895"/>
                </a:lnTo>
                <a:lnTo>
                  <a:pt x="19171" y="7342"/>
                </a:lnTo>
                <a:lnTo>
                  <a:pt x="18333" y="8617"/>
                </a:lnTo>
                <a:lnTo>
                  <a:pt x="17652" y="8170"/>
                </a:lnTo>
                <a:lnTo>
                  <a:pt x="18490" y="6897"/>
                </a:lnTo>
                <a:lnTo>
                  <a:pt x="17652" y="6345"/>
                </a:lnTo>
                <a:lnTo>
                  <a:pt x="18333" y="5312"/>
                </a:lnTo>
                <a:lnTo>
                  <a:pt x="19171" y="5864"/>
                </a:lnTo>
                <a:lnTo>
                  <a:pt x="20010" y="4589"/>
                </a:lnTo>
                <a:close/>
                <a:moveTo>
                  <a:pt x="9653" y="7579"/>
                </a:moveTo>
                <a:cubicBezTo>
                  <a:pt x="9778" y="7574"/>
                  <a:pt x="9898" y="7650"/>
                  <a:pt x="9951" y="7777"/>
                </a:cubicBezTo>
                <a:cubicBezTo>
                  <a:pt x="10026" y="7947"/>
                  <a:pt x="9956" y="8154"/>
                  <a:pt x="9799" y="8236"/>
                </a:cubicBezTo>
                <a:cubicBezTo>
                  <a:pt x="9755" y="8259"/>
                  <a:pt x="9707" y="8271"/>
                  <a:pt x="9663" y="8271"/>
                </a:cubicBezTo>
                <a:cubicBezTo>
                  <a:pt x="9544" y="8271"/>
                  <a:pt x="9432" y="8194"/>
                  <a:pt x="9378" y="8071"/>
                </a:cubicBezTo>
                <a:cubicBezTo>
                  <a:pt x="9302" y="7900"/>
                  <a:pt x="9371" y="7688"/>
                  <a:pt x="9528" y="7612"/>
                </a:cubicBezTo>
                <a:cubicBezTo>
                  <a:pt x="9569" y="7592"/>
                  <a:pt x="9612" y="7581"/>
                  <a:pt x="9653" y="7579"/>
                </a:cubicBezTo>
                <a:close/>
                <a:moveTo>
                  <a:pt x="11955" y="7579"/>
                </a:moveTo>
                <a:cubicBezTo>
                  <a:pt x="11996" y="7581"/>
                  <a:pt x="12038" y="7592"/>
                  <a:pt x="12077" y="7612"/>
                </a:cubicBezTo>
                <a:cubicBezTo>
                  <a:pt x="12234" y="7688"/>
                  <a:pt x="12303" y="7895"/>
                  <a:pt x="12227" y="8071"/>
                </a:cubicBezTo>
                <a:cubicBezTo>
                  <a:pt x="12173" y="8194"/>
                  <a:pt x="12061" y="8271"/>
                  <a:pt x="11942" y="8271"/>
                </a:cubicBezTo>
                <a:cubicBezTo>
                  <a:pt x="11898" y="8271"/>
                  <a:pt x="11850" y="8259"/>
                  <a:pt x="11806" y="8236"/>
                </a:cubicBezTo>
                <a:cubicBezTo>
                  <a:pt x="11644" y="8154"/>
                  <a:pt x="11579" y="7947"/>
                  <a:pt x="11654" y="7777"/>
                </a:cubicBezTo>
                <a:cubicBezTo>
                  <a:pt x="11711" y="7645"/>
                  <a:pt x="11832" y="7572"/>
                  <a:pt x="11955" y="7579"/>
                </a:cubicBezTo>
                <a:close/>
                <a:moveTo>
                  <a:pt x="8832" y="7997"/>
                </a:moveTo>
                <a:cubicBezTo>
                  <a:pt x="8957" y="7992"/>
                  <a:pt x="9077" y="8066"/>
                  <a:pt x="9129" y="8194"/>
                </a:cubicBezTo>
                <a:cubicBezTo>
                  <a:pt x="9205" y="8364"/>
                  <a:pt x="9140" y="8570"/>
                  <a:pt x="8977" y="8652"/>
                </a:cubicBezTo>
                <a:cubicBezTo>
                  <a:pt x="8934" y="8676"/>
                  <a:pt x="8885" y="8687"/>
                  <a:pt x="8842" y="8687"/>
                </a:cubicBezTo>
                <a:cubicBezTo>
                  <a:pt x="8723" y="8687"/>
                  <a:pt x="8609" y="8610"/>
                  <a:pt x="8555" y="8487"/>
                </a:cubicBezTo>
                <a:cubicBezTo>
                  <a:pt x="8479" y="8311"/>
                  <a:pt x="8550" y="8107"/>
                  <a:pt x="8707" y="8030"/>
                </a:cubicBezTo>
                <a:cubicBezTo>
                  <a:pt x="8747" y="8010"/>
                  <a:pt x="8790" y="7999"/>
                  <a:pt x="8832" y="7997"/>
                </a:cubicBezTo>
                <a:close/>
                <a:moveTo>
                  <a:pt x="12776" y="7997"/>
                </a:moveTo>
                <a:cubicBezTo>
                  <a:pt x="12817" y="7999"/>
                  <a:pt x="12859" y="8010"/>
                  <a:pt x="12898" y="8030"/>
                </a:cubicBezTo>
                <a:cubicBezTo>
                  <a:pt x="13055" y="8107"/>
                  <a:pt x="13126" y="8311"/>
                  <a:pt x="13050" y="8487"/>
                </a:cubicBezTo>
                <a:cubicBezTo>
                  <a:pt x="12996" y="8610"/>
                  <a:pt x="12882" y="8687"/>
                  <a:pt x="12763" y="8687"/>
                </a:cubicBezTo>
                <a:cubicBezTo>
                  <a:pt x="12720" y="8687"/>
                  <a:pt x="12671" y="8676"/>
                  <a:pt x="12628" y="8652"/>
                </a:cubicBezTo>
                <a:cubicBezTo>
                  <a:pt x="12471" y="8570"/>
                  <a:pt x="12400" y="8364"/>
                  <a:pt x="12476" y="8194"/>
                </a:cubicBezTo>
                <a:cubicBezTo>
                  <a:pt x="12532" y="8066"/>
                  <a:pt x="12654" y="7992"/>
                  <a:pt x="12776" y="7997"/>
                </a:cubicBezTo>
                <a:close/>
                <a:moveTo>
                  <a:pt x="8021" y="8404"/>
                </a:moveTo>
                <a:cubicBezTo>
                  <a:pt x="8107" y="8404"/>
                  <a:pt x="8188" y="8441"/>
                  <a:pt x="8247" y="8505"/>
                </a:cubicBezTo>
                <a:cubicBezTo>
                  <a:pt x="8307" y="8570"/>
                  <a:pt x="8338" y="8657"/>
                  <a:pt x="8339" y="8751"/>
                </a:cubicBezTo>
                <a:cubicBezTo>
                  <a:pt x="8339" y="8845"/>
                  <a:pt x="8307" y="8934"/>
                  <a:pt x="8247" y="8999"/>
                </a:cubicBezTo>
                <a:cubicBezTo>
                  <a:pt x="8188" y="9063"/>
                  <a:pt x="8107" y="9098"/>
                  <a:pt x="8021" y="9098"/>
                </a:cubicBezTo>
                <a:cubicBezTo>
                  <a:pt x="7934" y="9098"/>
                  <a:pt x="7852" y="9063"/>
                  <a:pt x="7793" y="8999"/>
                </a:cubicBezTo>
                <a:cubicBezTo>
                  <a:pt x="7733" y="8934"/>
                  <a:pt x="7701" y="8845"/>
                  <a:pt x="7701" y="8751"/>
                </a:cubicBezTo>
                <a:cubicBezTo>
                  <a:pt x="7701" y="8657"/>
                  <a:pt x="7733" y="8570"/>
                  <a:pt x="7793" y="8505"/>
                </a:cubicBezTo>
                <a:cubicBezTo>
                  <a:pt x="7852" y="8441"/>
                  <a:pt x="7934" y="8404"/>
                  <a:pt x="8021" y="8404"/>
                </a:cubicBezTo>
                <a:close/>
                <a:moveTo>
                  <a:pt x="13579" y="8404"/>
                </a:moveTo>
                <a:cubicBezTo>
                  <a:pt x="13660" y="8404"/>
                  <a:pt x="13748" y="8441"/>
                  <a:pt x="13807" y="8505"/>
                </a:cubicBezTo>
                <a:cubicBezTo>
                  <a:pt x="13867" y="8570"/>
                  <a:pt x="13899" y="8657"/>
                  <a:pt x="13899" y="8751"/>
                </a:cubicBezTo>
                <a:cubicBezTo>
                  <a:pt x="13899" y="8845"/>
                  <a:pt x="13867" y="8934"/>
                  <a:pt x="13807" y="8999"/>
                </a:cubicBezTo>
                <a:cubicBezTo>
                  <a:pt x="13748" y="9063"/>
                  <a:pt x="13666" y="9098"/>
                  <a:pt x="13579" y="9098"/>
                </a:cubicBezTo>
                <a:cubicBezTo>
                  <a:pt x="13493" y="9098"/>
                  <a:pt x="13412" y="9063"/>
                  <a:pt x="13353" y="8999"/>
                </a:cubicBezTo>
                <a:cubicBezTo>
                  <a:pt x="13293" y="8934"/>
                  <a:pt x="13260" y="8845"/>
                  <a:pt x="13260" y="8751"/>
                </a:cubicBezTo>
                <a:cubicBezTo>
                  <a:pt x="13260" y="8657"/>
                  <a:pt x="13293" y="8570"/>
                  <a:pt x="13353" y="8505"/>
                </a:cubicBezTo>
                <a:cubicBezTo>
                  <a:pt x="13412" y="8441"/>
                  <a:pt x="13493" y="8404"/>
                  <a:pt x="13579" y="8404"/>
                </a:cubicBezTo>
                <a:close/>
                <a:moveTo>
                  <a:pt x="19139" y="8404"/>
                </a:moveTo>
                <a:cubicBezTo>
                  <a:pt x="19226" y="8404"/>
                  <a:pt x="19306" y="8441"/>
                  <a:pt x="19366" y="8505"/>
                </a:cubicBezTo>
                <a:cubicBezTo>
                  <a:pt x="19425" y="8570"/>
                  <a:pt x="19459" y="8657"/>
                  <a:pt x="19459" y="8751"/>
                </a:cubicBezTo>
                <a:cubicBezTo>
                  <a:pt x="19459" y="8845"/>
                  <a:pt x="19425" y="8934"/>
                  <a:pt x="19366" y="8999"/>
                </a:cubicBezTo>
                <a:cubicBezTo>
                  <a:pt x="19306" y="9063"/>
                  <a:pt x="19226" y="9098"/>
                  <a:pt x="19139" y="9098"/>
                </a:cubicBezTo>
                <a:cubicBezTo>
                  <a:pt x="19053" y="9098"/>
                  <a:pt x="18971" y="9063"/>
                  <a:pt x="18911" y="8999"/>
                </a:cubicBezTo>
                <a:cubicBezTo>
                  <a:pt x="18852" y="8934"/>
                  <a:pt x="18820" y="8845"/>
                  <a:pt x="18820" y="8751"/>
                </a:cubicBezTo>
                <a:cubicBezTo>
                  <a:pt x="18820" y="8657"/>
                  <a:pt x="18852" y="8570"/>
                  <a:pt x="18911" y="8505"/>
                </a:cubicBezTo>
                <a:cubicBezTo>
                  <a:pt x="18971" y="8441"/>
                  <a:pt x="19053" y="8404"/>
                  <a:pt x="19139" y="8404"/>
                </a:cubicBezTo>
                <a:close/>
                <a:moveTo>
                  <a:pt x="13584" y="9351"/>
                </a:moveTo>
                <a:cubicBezTo>
                  <a:pt x="13763" y="9351"/>
                  <a:pt x="13904" y="9502"/>
                  <a:pt x="13904" y="9696"/>
                </a:cubicBezTo>
                <a:cubicBezTo>
                  <a:pt x="13898" y="9889"/>
                  <a:pt x="13757" y="10042"/>
                  <a:pt x="13584" y="10042"/>
                </a:cubicBezTo>
                <a:cubicBezTo>
                  <a:pt x="13411" y="10042"/>
                  <a:pt x="13267" y="9889"/>
                  <a:pt x="13267" y="9696"/>
                </a:cubicBezTo>
                <a:cubicBezTo>
                  <a:pt x="13267" y="9502"/>
                  <a:pt x="13406" y="9351"/>
                  <a:pt x="13584" y="9351"/>
                </a:cubicBezTo>
                <a:close/>
                <a:moveTo>
                  <a:pt x="19144" y="9351"/>
                </a:moveTo>
                <a:cubicBezTo>
                  <a:pt x="19323" y="9351"/>
                  <a:pt x="19464" y="9502"/>
                  <a:pt x="19464" y="9696"/>
                </a:cubicBezTo>
                <a:cubicBezTo>
                  <a:pt x="19458" y="9889"/>
                  <a:pt x="19317" y="10042"/>
                  <a:pt x="19144" y="10042"/>
                </a:cubicBezTo>
                <a:cubicBezTo>
                  <a:pt x="18971" y="10042"/>
                  <a:pt x="18825" y="9889"/>
                  <a:pt x="18825" y="9696"/>
                </a:cubicBezTo>
                <a:cubicBezTo>
                  <a:pt x="18825" y="9502"/>
                  <a:pt x="18966" y="9351"/>
                  <a:pt x="19144" y="9351"/>
                </a:cubicBezTo>
                <a:close/>
                <a:moveTo>
                  <a:pt x="8021" y="9562"/>
                </a:moveTo>
                <a:cubicBezTo>
                  <a:pt x="8194" y="9562"/>
                  <a:pt x="8338" y="9715"/>
                  <a:pt x="8339" y="9909"/>
                </a:cubicBezTo>
                <a:cubicBezTo>
                  <a:pt x="8339" y="10102"/>
                  <a:pt x="8199" y="10253"/>
                  <a:pt x="8021" y="10253"/>
                </a:cubicBezTo>
                <a:cubicBezTo>
                  <a:pt x="7842" y="10253"/>
                  <a:pt x="7701" y="10102"/>
                  <a:pt x="7701" y="9909"/>
                </a:cubicBezTo>
                <a:cubicBezTo>
                  <a:pt x="7701" y="9721"/>
                  <a:pt x="7842" y="9562"/>
                  <a:pt x="8021" y="9562"/>
                </a:cubicBezTo>
                <a:close/>
                <a:moveTo>
                  <a:pt x="13584" y="10296"/>
                </a:moveTo>
                <a:cubicBezTo>
                  <a:pt x="13763" y="10296"/>
                  <a:pt x="13904" y="10449"/>
                  <a:pt x="13904" y="10642"/>
                </a:cubicBezTo>
                <a:cubicBezTo>
                  <a:pt x="13898" y="10836"/>
                  <a:pt x="13757" y="10987"/>
                  <a:pt x="13584" y="10987"/>
                </a:cubicBezTo>
                <a:cubicBezTo>
                  <a:pt x="13411" y="10987"/>
                  <a:pt x="13267" y="10836"/>
                  <a:pt x="13267" y="10642"/>
                </a:cubicBezTo>
                <a:cubicBezTo>
                  <a:pt x="13267" y="10454"/>
                  <a:pt x="13406" y="10296"/>
                  <a:pt x="13584" y="10296"/>
                </a:cubicBezTo>
                <a:close/>
                <a:moveTo>
                  <a:pt x="19144" y="10296"/>
                </a:moveTo>
                <a:cubicBezTo>
                  <a:pt x="19323" y="10296"/>
                  <a:pt x="19464" y="10449"/>
                  <a:pt x="19464" y="10642"/>
                </a:cubicBezTo>
                <a:cubicBezTo>
                  <a:pt x="19458" y="10836"/>
                  <a:pt x="19317" y="10987"/>
                  <a:pt x="19144" y="10987"/>
                </a:cubicBezTo>
                <a:cubicBezTo>
                  <a:pt x="18971" y="10987"/>
                  <a:pt x="18825" y="10836"/>
                  <a:pt x="18825" y="10642"/>
                </a:cubicBezTo>
                <a:cubicBezTo>
                  <a:pt x="18825" y="10454"/>
                  <a:pt x="18966" y="10296"/>
                  <a:pt x="19144" y="10296"/>
                </a:cubicBezTo>
                <a:close/>
                <a:moveTo>
                  <a:pt x="8021" y="10717"/>
                </a:moveTo>
                <a:cubicBezTo>
                  <a:pt x="8194" y="10717"/>
                  <a:pt x="8338" y="10870"/>
                  <a:pt x="8339" y="11064"/>
                </a:cubicBezTo>
                <a:cubicBezTo>
                  <a:pt x="8339" y="11252"/>
                  <a:pt x="8199" y="11411"/>
                  <a:pt x="8021" y="11411"/>
                </a:cubicBezTo>
                <a:cubicBezTo>
                  <a:pt x="7842" y="11411"/>
                  <a:pt x="7701" y="11258"/>
                  <a:pt x="7701" y="11064"/>
                </a:cubicBezTo>
                <a:cubicBezTo>
                  <a:pt x="7701" y="10876"/>
                  <a:pt x="7842" y="10717"/>
                  <a:pt x="8021" y="10717"/>
                </a:cubicBezTo>
                <a:close/>
                <a:moveTo>
                  <a:pt x="13579" y="11240"/>
                </a:moveTo>
                <a:cubicBezTo>
                  <a:pt x="13660" y="11240"/>
                  <a:pt x="13748" y="11275"/>
                  <a:pt x="13807" y="11339"/>
                </a:cubicBezTo>
                <a:cubicBezTo>
                  <a:pt x="13867" y="11404"/>
                  <a:pt x="13899" y="11493"/>
                  <a:pt x="13899" y="11587"/>
                </a:cubicBezTo>
                <a:cubicBezTo>
                  <a:pt x="13899" y="11681"/>
                  <a:pt x="13867" y="11768"/>
                  <a:pt x="13807" y="11833"/>
                </a:cubicBezTo>
                <a:cubicBezTo>
                  <a:pt x="13748" y="11897"/>
                  <a:pt x="13666" y="11934"/>
                  <a:pt x="13579" y="11934"/>
                </a:cubicBezTo>
                <a:cubicBezTo>
                  <a:pt x="13493" y="11934"/>
                  <a:pt x="13412" y="11897"/>
                  <a:pt x="13353" y="11833"/>
                </a:cubicBezTo>
                <a:cubicBezTo>
                  <a:pt x="13293" y="11768"/>
                  <a:pt x="13260" y="11681"/>
                  <a:pt x="13260" y="11587"/>
                </a:cubicBezTo>
                <a:cubicBezTo>
                  <a:pt x="13260" y="11493"/>
                  <a:pt x="13293" y="11404"/>
                  <a:pt x="13353" y="11339"/>
                </a:cubicBezTo>
                <a:cubicBezTo>
                  <a:pt x="13412" y="11275"/>
                  <a:pt x="13493" y="11240"/>
                  <a:pt x="13579" y="11240"/>
                </a:cubicBezTo>
                <a:close/>
                <a:moveTo>
                  <a:pt x="19139" y="11240"/>
                </a:moveTo>
                <a:cubicBezTo>
                  <a:pt x="19226" y="11240"/>
                  <a:pt x="19306" y="11275"/>
                  <a:pt x="19366" y="11339"/>
                </a:cubicBezTo>
                <a:cubicBezTo>
                  <a:pt x="19425" y="11404"/>
                  <a:pt x="19459" y="11493"/>
                  <a:pt x="19459" y="11587"/>
                </a:cubicBezTo>
                <a:cubicBezTo>
                  <a:pt x="19459" y="11681"/>
                  <a:pt x="19425" y="11768"/>
                  <a:pt x="19366" y="11833"/>
                </a:cubicBezTo>
                <a:cubicBezTo>
                  <a:pt x="19306" y="11897"/>
                  <a:pt x="19226" y="11934"/>
                  <a:pt x="19139" y="11934"/>
                </a:cubicBezTo>
                <a:cubicBezTo>
                  <a:pt x="19053" y="11934"/>
                  <a:pt x="18971" y="11897"/>
                  <a:pt x="18911" y="11833"/>
                </a:cubicBezTo>
                <a:cubicBezTo>
                  <a:pt x="18852" y="11768"/>
                  <a:pt x="18820" y="11681"/>
                  <a:pt x="18820" y="11587"/>
                </a:cubicBezTo>
                <a:cubicBezTo>
                  <a:pt x="18820" y="11493"/>
                  <a:pt x="18852" y="11404"/>
                  <a:pt x="18911" y="11339"/>
                </a:cubicBezTo>
                <a:cubicBezTo>
                  <a:pt x="18971" y="11275"/>
                  <a:pt x="19053" y="11240"/>
                  <a:pt x="19139" y="11240"/>
                </a:cubicBezTo>
                <a:close/>
                <a:moveTo>
                  <a:pt x="14421" y="11666"/>
                </a:moveTo>
                <a:cubicBezTo>
                  <a:pt x="14462" y="11668"/>
                  <a:pt x="14503" y="11678"/>
                  <a:pt x="14543" y="11699"/>
                </a:cubicBezTo>
                <a:cubicBezTo>
                  <a:pt x="14699" y="11775"/>
                  <a:pt x="14763" y="11979"/>
                  <a:pt x="14693" y="12156"/>
                </a:cubicBezTo>
                <a:cubicBezTo>
                  <a:pt x="14639" y="12279"/>
                  <a:pt x="14526" y="12355"/>
                  <a:pt x="14407" y="12355"/>
                </a:cubicBezTo>
                <a:cubicBezTo>
                  <a:pt x="14364" y="12355"/>
                  <a:pt x="14315" y="12344"/>
                  <a:pt x="14272" y="12321"/>
                </a:cubicBezTo>
                <a:cubicBezTo>
                  <a:pt x="14115" y="12238"/>
                  <a:pt x="14044" y="12032"/>
                  <a:pt x="14120" y="11862"/>
                </a:cubicBezTo>
                <a:cubicBezTo>
                  <a:pt x="14177" y="11734"/>
                  <a:pt x="14298" y="11661"/>
                  <a:pt x="14421" y="11666"/>
                </a:cubicBezTo>
                <a:close/>
                <a:moveTo>
                  <a:pt x="18311" y="11666"/>
                </a:moveTo>
                <a:cubicBezTo>
                  <a:pt x="18436" y="11661"/>
                  <a:pt x="18556" y="11734"/>
                  <a:pt x="18609" y="11862"/>
                </a:cubicBezTo>
                <a:cubicBezTo>
                  <a:pt x="18684" y="12032"/>
                  <a:pt x="18615" y="12238"/>
                  <a:pt x="18458" y="12321"/>
                </a:cubicBezTo>
                <a:cubicBezTo>
                  <a:pt x="18415" y="12344"/>
                  <a:pt x="18366" y="12355"/>
                  <a:pt x="18323" y="12355"/>
                </a:cubicBezTo>
                <a:cubicBezTo>
                  <a:pt x="18204" y="12355"/>
                  <a:pt x="18090" y="12285"/>
                  <a:pt x="18036" y="12156"/>
                </a:cubicBezTo>
                <a:cubicBezTo>
                  <a:pt x="17960" y="11979"/>
                  <a:pt x="18031" y="11775"/>
                  <a:pt x="18188" y="11699"/>
                </a:cubicBezTo>
                <a:cubicBezTo>
                  <a:pt x="18228" y="11678"/>
                  <a:pt x="18270" y="11668"/>
                  <a:pt x="18311" y="11666"/>
                </a:cubicBezTo>
                <a:close/>
                <a:moveTo>
                  <a:pt x="8021" y="11868"/>
                </a:moveTo>
                <a:cubicBezTo>
                  <a:pt x="8194" y="11868"/>
                  <a:pt x="8338" y="12021"/>
                  <a:pt x="8339" y="12214"/>
                </a:cubicBezTo>
                <a:cubicBezTo>
                  <a:pt x="8339" y="12408"/>
                  <a:pt x="8199" y="12561"/>
                  <a:pt x="8021" y="12561"/>
                </a:cubicBezTo>
                <a:cubicBezTo>
                  <a:pt x="7842" y="12561"/>
                  <a:pt x="7701" y="12408"/>
                  <a:pt x="7701" y="12214"/>
                </a:cubicBezTo>
                <a:cubicBezTo>
                  <a:pt x="7701" y="12021"/>
                  <a:pt x="7842" y="11868"/>
                  <a:pt x="8021" y="11868"/>
                </a:cubicBezTo>
                <a:close/>
                <a:moveTo>
                  <a:pt x="17490" y="12077"/>
                </a:moveTo>
                <a:cubicBezTo>
                  <a:pt x="17615" y="12071"/>
                  <a:pt x="17735" y="12145"/>
                  <a:pt x="17787" y="12273"/>
                </a:cubicBezTo>
                <a:cubicBezTo>
                  <a:pt x="17863" y="12449"/>
                  <a:pt x="17797" y="12655"/>
                  <a:pt x="17635" y="12737"/>
                </a:cubicBezTo>
                <a:cubicBezTo>
                  <a:pt x="17592" y="12760"/>
                  <a:pt x="17543" y="12766"/>
                  <a:pt x="17500" y="12766"/>
                </a:cubicBezTo>
                <a:cubicBezTo>
                  <a:pt x="17381" y="12766"/>
                  <a:pt x="17269" y="12696"/>
                  <a:pt x="17214" y="12566"/>
                </a:cubicBezTo>
                <a:cubicBezTo>
                  <a:pt x="17139" y="12390"/>
                  <a:pt x="17208" y="12186"/>
                  <a:pt x="17365" y="12110"/>
                </a:cubicBezTo>
                <a:cubicBezTo>
                  <a:pt x="17405" y="12089"/>
                  <a:pt x="17448" y="12078"/>
                  <a:pt x="17490" y="12077"/>
                </a:cubicBezTo>
                <a:close/>
                <a:moveTo>
                  <a:pt x="15237" y="12088"/>
                </a:moveTo>
                <a:cubicBezTo>
                  <a:pt x="15278" y="12090"/>
                  <a:pt x="15320" y="12100"/>
                  <a:pt x="15359" y="12121"/>
                </a:cubicBezTo>
                <a:cubicBezTo>
                  <a:pt x="15516" y="12191"/>
                  <a:pt x="15587" y="12396"/>
                  <a:pt x="15511" y="12572"/>
                </a:cubicBezTo>
                <a:cubicBezTo>
                  <a:pt x="15457" y="12695"/>
                  <a:pt x="15343" y="12772"/>
                  <a:pt x="15224" y="12772"/>
                </a:cubicBezTo>
                <a:cubicBezTo>
                  <a:pt x="15180" y="12772"/>
                  <a:pt x="15132" y="12760"/>
                  <a:pt x="15088" y="12742"/>
                </a:cubicBezTo>
                <a:cubicBezTo>
                  <a:pt x="14926" y="12660"/>
                  <a:pt x="14861" y="12456"/>
                  <a:pt x="14936" y="12286"/>
                </a:cubicBezTo>
                <a:cubicBezTo>
                  <a:pt x="14993" y="12154"/>
                  <a:pt x="15114" y="12081"/>
                  <a:pt x="15237" y="12088"/>
                </a:cubicBezTo>
                <a:close/>
                <a:moveTo>
                  <a:pt x="8021" y="13019"/>
                </a:moveTo>
                <a:cubicBezTo>
                  <a:pt x="8194" y="13019"/>
                  <a:pt x="8338" y="13171"/>
                  <a:pt x="8339" y="13364"/>
                </a:cubicBezTo>
                <a:cubicBezTo>
                  <a:pt x="8339" y="13558"/>
                  <a:pt x="8199" y="13711"/>
                  <a:pt x="8021" y="13711"/>
                </a:cubicBezTo>
                <a:cubicBezTo>
                  <a:pt x="7842" y="13711"/>
                  <a:pt x="7701" y="13558"/>
                  <a:pt x="7701" y="13364"/>
                </a:cubicBezTo>
                <a:cubicBezTo>
                  <a:pt x="7701" y="13176"/>
                  <a:pt x="7842" y="13019"/>
                  <a:pt x="8021" y="13019"/>
                </a:cubicBezTo>
                <a:close/>
                <a:moveTo>
                  <a:pt x="8021" y="14175"/>
                </a:moveTo>
                <a:cubicBezTo>
                  <a:pt x="8194" y="14175"/>
                  <a:pt x="8338" y="14328"/>
                  <a:pt x="8339" y="14522"/>
                </a:cubicBezTo>
                <a:cubicBezTo>
                  <a:pt x="8339" y="14715"/>
                  <a:pt x="8199" y="14868"/>
                  <a:pt x="8021" y="14868"/>
                </a:cubicBezTo>
                <a:cubicBezTo>
                  <a:pt x="7842" y="14868"/>
                  <a:pt x="7701" y="14715"/>
                  <a:pt x="7701" y="14522"/>
                </a:cubicBezTo>
                <a:cubicBezTo>
                  <a:pt x="7701" y="14328"/>
                  <a:pt x="7842" y="14175"/>
                  <a:pt x="8021" y="14175"/>
                </a:cubicBezTo>
                <a:close/>
                <a:moveTo>
                  <a:pt x="999" y="14582"/>
                </a:moveTo>
                <a:cubicBezTo>
                  <a:pt x="1040" y="14584"/>
                  <a:pt x="1080" y="14595"/>
                  <a:pt x="1119" y="14615"/>
                </a:cubicBezTo>
                <a:cubicBezTo>
                  <a:pt x="1281" y="14692"/>
                  <a:pt x="1347" y="14898"/>
                  <a:pt x="1271" y="15074"/>
                </a:cubicBezTo>
                <a:cubicBezTo>
                  <a:pt x="1217" y="15197"/>
                  <a:pt x="1103" y="15272"/>
                  <a:pt x="984" y="15272"/>
                </a:cubicBezTo>
                <a:cubicBezTo>
                  <a:pt x="940" y="15272"/>
                  <a:pt x="892" y="15261"/>
                  <a:pt x="848" y="15237"/>
                </a:cubicBezTo>
                <a:cubicBezTo>
                  <a:pt x="692" y="15155"/>
                  <a:pt x="622" y="14951"/>
                  <a:pt x="698" y="14780"/>
                </a:cubicBezTo>
                <a:cubicBezTo>
                  <a:pt x="755" y="14648"/>
                  <a:pt x="876" y="14576"/>
                  <a:pt x="999" y="14582"/>
                </a:cubicBezTo>
                <a:close/>
                <a:moveTo>
                  <a:pt x="1987" y="15087"/>
                </a:moveTo>
                <a:cubicBezTo>
                  <a:pt x="2028" y="15089"/>
                  <a:pt x="2070" y="15099"/>
                  <a:pt x="2109" y="15120"/>
                </a:cubicBezTo>
                <a:cubicBezTo>
                  <a:pt x="2266" y="15196"/>
                  <a:pt x="2332" y="15402"/>
                  <a:pt x="2261" y="15573"/>
                </a:cubicBezTo>
                <a:cubicBezTo>
                  <a:pt x="2207" y="15696"/>
                  <a:pt x="2093" y="15771"/>
                  <a:pt x="1974" y="15771"/>
                </a:cubicBezTo>
                <a:cubicBezTo>
                  <a:pt x="1931" y="15771"/>
                  <a:pt x="1882" y="15759"/>
                  <a:pt x="1839" y="15741"/>
                </a:cubicBezTo>
                <a:cubicBezTo>
                  <a:pt x="1676" y="15659"/>
                  <a:pt x="1611" y="15455"/>
                  <a:pt x="1687" y="15285"/>
                </a:cubicBezTo>
                <a:cubicBezTo>
                  <a:pt x="1743" y="15153"/>
                  <a:pt x="1865" y="15080"/>
                  <a:pt x="1987" y="15087"/>
                </a:cubicBezTo>
                <a:close/>
                <a:moveTo>
                  <a:pt x="8021" y="15325"/>
                </a:moveTo>
                <a:cubicBezTo>
                  <a:pt x="8107" y="15325"/>
                  <a:pt x="8188" y="15361"/>
                  <a:pt x="8247" y="15426"/>
                </a:cubicBezTo>
                <a:cubicBezTo>
                  <a:pt x="8307" y="15491"/>
                  <a:pt x="8338" y="15578"/>
                  <a:pt x="8339" y="15672"/>
                </a:cubicBezTo>
                <a:cubicBezTo>
                  <a:pt x="8339" y="15766"/>
                  <a:pt x="8307" y="15853"/>
                  <a:pt x="8247" y="15918"/>
                </a:cubicBezTo>
                <a:cubicBezTo>
                  <a:pt x="8188" y="15982"/>
                  <a:pt x="8107" y="16018"/>
                  <a:pt x="8021" y="16018"/>
                </a:cubicBezTo>
                <a:cubicBezTo>
                  <a:pt x="7934" y="16018"/>
                  <a:pt x="7852" y="15982"/>
                  <a:pt x="7793" y="15918"/>
                </a:cubicBezTo>
                <a:cubicBezTo>
                  <a:pt x="7733" y="15853"/>
                  <a:pt x="7701" y="15766"/>
                  <a:pt x="7701" y="15672"/>
                </a:cubicBezTo>
                <a:cubicBezTo>
                  <a:pt x="7701" y="15578"/>
                  <a:pt x="7733" y="15491"/>
                  <a:pt x="7793" y="15426"/>
                </a:cubicBezTo>
                <a:cubicBezTo>
                  <a:pt x="7852" y="15361"/>
                  <a:pt x="7934" y="15325"/>
                  <a:pt x="8021" y="15325"/>
                </a:cubicBezTo>
                <a:close/>
                <a:moveTo>
                  <a:pt x="2973" y="15580"/>
                </a:moveTo>
                <a:cubicBezTo>
                  <a:pt x="3014" y="15582"/>
                  <a:pt x="3054" y="15592"/>
                  <a:pt x="3093" y="15613"/>
                </a:cubicBezTo>
                <a:cubicBezTo>
                  <a:pt x="3250" y="15695"/>
                  <a:pt x="3315" y="15901"/>
                  <a:pt x="3245" y="16072"/>
                </a:cubicBezTo>
                <a:cubicBezTo>
                  <a:pt x="3191" y="16195"/>
                  <a:pt x="3076" y="16270"/>
                  <a:pt x="2958" y="16270"/>
                </a:cubicBezTo>
                <a:cubicBezTo>
                  <a:pt x="2914" y="16270"/>
                  <a:pt x="2866" y="16258"/>
                  <a:pt x="2822" y="16235"/>
                </a:cubicBezTo>
                <a:cubicBezTo>
                  <a:pt x="2665" y="16153"/>
                  <a:pt x="2596" y="15948"/>
                  <a:pt x="2672" y="15778"/>
                </a:cubicBezTo>
                <a:cubicBezTo>
                  <a:pt x="2729" y="15650"/>
                  <a:pt x="2850" y="15575"/>
                  <a:pt x="2973" y="15580"/>
                </a:cubicBezTo>
                <a:close/>
                <a:moveTo>
                  <a:pt x="7191" y="15751"/>
                </a:moveTo>
                <a:cubicBezTo>
                  <a:pt x="7315" y="15745"/>
                  <a:pt x="7437" y="15819"/>
                  <a:pt x="7490" y="15947"/>
                </a:cubicBezTo>
                <a:cubicBezTo>
                  <a:pt x="7566" y="16117"/>
                  <a:pt x="7495" y="16323"/>
                  <a:pt x="7338" y="16405"/>
                </a:cubicBezTo>
                <a:cubicBezTo>
                  <a:pt x="7295" y="16429"/>
                  <a:pt x="7246" y="16440"/>
                  <a:pt x="7203" y="16440"/>
                </a:cubicBezTo>
                <a:cubicBezTo>
                  <a:pt x="7084" y="16440"/>
                  <a:pt x="6971" y="16364"/>
                  <a:pt x="6917" y="16240"/>
                </a:cubicBezTo>
                <a:cubicBezTo>
                  <a:pt x="6841" y="16064"/>
                  <a:pt x="6911" y="15860"/>
                  <a:pt x="7068" y="15784"/>
                </a:cubicBezTo>
                <a:cubicBezTo>
                  <a:pt x="7107" y="15763"/>
                  <a:pt x="7150" y="15752"/>
                  <a:pt x="7191" y="15751"/>
                </a:cubicBezTo>
                <a:close/>
                <a:moveTo>
                  <a:pt x="3956" y="16079"/>
                </a:moveTo>
                <a:cubicBezTo>
                  <a:pt x="3997" y="16081"/>
                  <a:pt x="4039" y="16091"/>
                  <a:pt x="4078" y="16112"/>
                </a:cubicBezTo>
                <a:cubicBezTo>
                  <a:pt x="4235" y="16194"/>
                  <a:pt x="4299" y="16400"/>
                  <a:pt x="4228" y="16571"/>
                </a:cubicBezTo>
                <a:cubicBezTo>
                  <a:pt x="4174" y="16694"/>
                  <a:pt x="4062" y="16769"/>
                  <a:pt x="3943" y="16769"/>
                </a:cubicBezTo>
                <a:cubicBezTo>
                  <a:pt x="3900" y="16769"/>
                  <a:pt x="3851" y="16757"/>
                  <a:pt x="3808" y="16734"/>
                </a:cubicBezTo>
                <a:cubicBezTo>
                  <a:pt x="3645" y="16652"/>
                  <a:pt x="3580" y="16447"/>
                  <a:pt x="3655" y="16277"/>
                </a:cubicBezTo>
                <a:cubicBezTo>
                  <a:pt x="3712" y="16149"/>
                  <a:pt x="3833" y="16074"/>
                  <a:pt x="3956" y="16079"/>
                </a:cubicBezTo>
                <a:close/>
                <a:moveTo>
                  <a:pt x="6368" y="16167"/>
                </a:moveTo>
                <a:cubicBezTo>
                  <a:pt x="6492" y="16162"/>
                  <a:pt x="6616" y="16237"/>
                  <a:pt x="6669" y="16365"/>
                </a:cubicBezTo>
                <a:cubicBezTo>
                  <a:pt x="6744" y="16535"/>
                  <a:pt x="6674" y="16740"/>
                  <a:pt x="6517" y="16822"/>
                </a:cubicBezTo>
                <a:cubicBezTo>
                  <a:pt x="6473" y="16845"/>
                  <a:pt x="6425" y="16857"/>
                  <a:pt x="6381" y="16857"/>
                </a:cubicBezTo>
                <a:cubicBezTo>
                  <a:pt x="6262" y="16857"/>
                  <a:pt x="6148" y="16782"/>
                  <a:pt x="6094" y="16659"/>
                </a:cubicBezTo>
                <a:cubicBezTo>
                  <a:pt x="6018" y="16488"/>
                  <a:pt x="6089" y="16276"/>
                  <a:pt x="6246" y="16200"/>
                </a:cubicBezTo>
                <a:cubicBezTo>
                  <a:pt x="6285" y="16179"/>
                  <a:pt x="6327" y="16169"/>
                  <a:pt x="6368" y="16167"/>
                </a:cubicBez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164" name="Pennant Flag"/>
          <p:cNvSpPr/>
          <p:nvPr/>
        </p:nvSpPr>
        <p:spPr>
          <a:xfrm>
            <a:off x="5193495" y="3448929"/>
            <a:ext cx="2617810" cy="10829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477" y="0"/>
                </a:moveTo>
                <a:lnTo>
                  <a:pt x="2477" y="3316"/>
                </a:lnTo>
                <a:lnTo>
                  <a:pt x="0" y="2231"/>
                </a:lnTo>
                <a:lnTo>
                  <a:pt x="0" y="3569"/>
                </a:lnTo>
                <a:lnTo>
                  <a:pt x="2477" y="4655"/>
                </a:lnTo>
                <a:lnTo>
                  <a:pt x="2477" y="16423"/>
                </a:lnTo>
                <a:lnTo>
                  <a:pt x="0" y="15338"/>
                </a:lnTo>
                <a:lnTo>
                  <a:pt x="0" y="16672"/>
                </a:lnTo>
                <a:lnTo>
                  <a:pt x="2477" y="17757"/>
                </a:lnTo>
                <a:lnTo>
                  <a:pt x="2477" y="21600"/>
                </a:lnTo>
                <a:lnTo>
                  <a:pt x="3137" y="21229"/>
                </a:lnTo>
                <a:lnTo>
                  <a:pt x="3137" y="375"/>
                </a:lnTo>
                <a:lnTo>
                  <a:pt x="2477" y="0"/>
                </a:lnTo>
                <a:close/>
                <a:moveTo>
                  <a:pt x="3567" y="616"/>
                </a:moveTo>
                <a:lnTo>
                  <a:pt x="3567" y="20984"/>
                </a:lnTo>
                <a:lnTo>
                  <a:pt x="21600" y="10802"/>
                </a:lnTo>
                <a:lnTo>
                  <a:pt x="3567" y="616"/>
                </a:lnTo>
                <a:close/>
                <a:moveTo>
                  <a:pt x="872" y="4761"/>
                </a:moveTo>
                <a:lnTo>
                  <a:pt x="0" y="5140"/>
                </a:lnTo>
                <a:lnTo>
                  <a:pt x="0" y="6478"/>
                </a:lnTo>
                <a:lnTo>
                  <a:pt x="2398" y="5430"/>
                </a:lnTo>
                <a:lnTo>
                  <a:pt x="872" y="4761"/>
                </a:lnTo>
                <a:close/>
                <a:moveTo>
                  <a:pt x="872" y="17863"/>
                </a:moveTo>
                <a:lnTo>
                  <a:pt x="0" y="18247"/>
                </a:lnTo>
                <a:lnTo>
                  <a:pt x="0" y="19585"/>
                </a:lnTo>
                <a:lnTo>
                  <a:pt x="2398" y="18532"/>
                </a:lnTo>
                <a:lnTo>
                  <a:pt x="872" y="17863"/>
                </a:ln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165" name="Transformational Leadership"/>
          <p:cNvSpPr txBox="1"/>
          <p:nvPr/>
        </p:nvSpPr>
        <p:spPr>
          <a:xfrm>
            <a:off x="642764" y="1753030"/>
            <a:ext cx="3183883" cy="1219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a:solidFill>
                  <a:srgbClr val="FFFBF6"/>
                </a:solidFill>
              </a:defRPr>
            </a:lvl1pPr>
          </a:lstStyle>
          <a:p>
            <a:pPr/>
            <a:r>
              <a:t>Transformational Leadership</a:t>
            </a:r>
          </a:p>
        </p:txBody>
      </p:sp>
      <p:sp>
        <p:nvSpPr>
          <p:cNvPr id="166" name="Team Leadership"/>
          <p:cNvSpPr txBox="1"/>
          <p:nvPr/>
        </p:nvSpPr>
        <p:spPr>
          <a:xfrm>
            <a:off x="4766436" y="1650890"/>
            <a:ext cx="3183883" cy="1219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a:solidFill>
                  <a:srgbClr val="FFFBF6"/>
                </a:solidFill>
              </a:defRPr>
            </a:lvl1pPr>
          </a:lstStyle>
          <a:p>
            <a:pPr/>
            <a:r>
              <a:t>Team Leadership</a:t>
            </a:r>
          </a:p>
        </p:txBody>
      </p:sp>
      <p:sp>
        <p:nvSpPr>
          <p:cNvPr id="167" name="Situational Leadership"/>
          <p:cNvSpPr txBox="1"/>
          <p:nvPr/>
        </p:nvSpPr>
        <p:spPr>
          <a:xfrm>
            <a:off x="8890108" y="1650890"/>
            <a:ext cx="3183884" cy="1219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a:solidFill>
                  <a:srgbClr val="FFFBF6"/>
                </a:solidFill>
              </a:defRPr>
            </a:lvl1pPr>
          </a:lstStyle>
          <a:p>
            <a:pPr/>
            <a:r>
              <a:t>Situational Leadership</a:t>
            </a:r>
          </a:p>
        </p:txBody>
      </p:sp>
      <p:sp>
        <p:nvSpPr>
          <p:cNvPr id="168" name="Idealised behaviours…"/>
          <p:cNvSpPr txBox="1"/>
          <p:nvPr>
            <p:ph type="body" sz="quarter" idx="4294967295"/>
          </p:nvPr>
        </p:nvSpPr>
        <p:spPr>
          <a:xfrm>
            <a:off x="1069793" y="5110681"/>
            <a:ext cx="2790295" cy="3562405"/>
          </a:xfrm>
          <a:prstGeom prst="rect">
            <a:avLst/>
          </a:prstGeom>
        </p:spPr>
        <p:txBody>
          <a:bodyPr/>
          <a:lstStyle/>
          <a:p>
            <a:pPr marL="360045" indent="-360045" defTabSz="473201">
              <a:spcBef>
                <a:spcPts val="2500"/>
              </a:spcBef>
              <a:defRPr sz="2025">
                <a:solidFill>
                  <a:srgbClr val="F1F3FF"/>
                </a:solidFill>
                <a:effectLst>
                  <a:outerShdw sx="100000" sy="100000" kx="0" ky="0" algn="b" rotWithShape="0" blurRad="20574" dist="20574" dir="5520000">
                    <a:srgbClr val="FFFFFF">
                      <a:alpha val="71999"/>
                    </a:srgbClr>
                  </a:outerShdw>
                </a:effectLst>
              </a:defRPr>
            </a:pPr>
            <a:r>
              <a:t>Idealised behaviours </a:t>
            </a:r>
          </a:p>
          <a:p>
            <a:pPr marL="360045" indent="-360045" defTabSz="473201">
              <a:spcBef>
                <a:spcPts val="2500"/>
              </a:spcBef>
              <a:defRPr sz="2025">
                <a:solidFill>
                  <a:srgbClr val="F1F3FF"/>
                </a:solidFill>
                <a:effectLst>
                  <a:outerShdw sx="100000" sy="100000" kx="0" ky="0" algn="b" rotWithShape="0" blurRad="20574" dist="20574" dir="5520000">
                    <a:srgbClr val="FFFFFF">
                      <a:alpha val="71999"/>
                    </a:srgbClr>
                  </a:outerShdw>
                </a:effectLst>
              </a:defRPr>
            </a:pPr>
            <a:r>
              <a:t>Inspirational Motivation </a:t>
            </a:r>
          </a:p>
          <a:p>
            <a:pPr marL="360045" indent="-360045" defTabSz="473201">
              <a:spcBef>
                <a:spcPts val="2500"/>
              </a:spcBef>
              <a:defRPr sz="2025">
                <a:solidFill>
                  <a:srgbClr val="F1F3FF"/>
                </a:solidFill>
                <a:effectLst>
                  <a:outerShdw sx="100000" sy="100000" kx="0" ky="0" algn="b" rotWithShape="0" blurRad="20574" dist="20574" dir="5520000">
                    <a:srgbClr val="FFFFFF">
                      <a:alpha val="71999"/>
                    </a:srgbClr>
                  </a:outerShdw>
                </a:effectLst>
              </a:defRPr>
            </a:pPr>
            <a:r>
              <a:t>Intelectual Stimulation</a:t>
            </a:r>
          </a:p>
          <a:p>
            <a:pPr marL="360045" indent="-360045" defTabSz="473201">
              <a:spcBef>
                <a:spcPts val="2500"/>
              </a:spcBef>
              <a:defRPr sz="2025">
                <a:solidFill>
                  <a:srgbClr val="F1F3FF"/>
                </a:solidFill>
                <a:effectLst>
                  <a:outerShdw sx="100000" sy="100000" kx="0" ky="0" algn="b" rotWithShape="0" blurRad="20574" dist="20574" dir="5520000">
                    <a:srgbClr val="FFFFFF">
                      <a:alpha val="71999"/>
                    </a:srgbClr>
                  </a:outerShdw>
                </a:effectLst>
              </a:defRPr>
            </a:pPr>
            <a:r>
              <a:t>Idealised Attributes </a:t>
            </a:r>
          </a:p>
        </p:txBody>
      </p:sp>
      <p:sp>
        <p:nvSpPr>
          <p:cNvPr id="169" name="Adapt…"/>
          <p:cNvSpPr txBox="1"/>
          <p:nvPr/>
        </p:nvSpPr>
        <p:spPr>
          <a:xfrm>
            <a:off x="9314155" y="5110681"/>
            <a:ext cx="2790295" cy="3562405"/>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marL="400050" indent="-400050" algn="l" defTabSz="525779">
              <a:spcBef>
                <a:spcPts val="2800"/>
              </a:spcBef>
              <a:buSzPct val="75000"/>
              <a:buChar char="•"/>
              <a:defRPr i="0" sz="2250">
                <a:solidFill>
                  <a:srgbClr val="F1F3FF"/>
                </a:solidFill>
                <a:effectLst>
                  <a:outerShdw sx="100000" sy="100000" kx="0" ky="0" algn="b" rotWithShape="0" blurRad="22860" dist="22860" dir="5520000">
                    <a:srgbClr val="FFFFFF">
                      <a:alpha val="71999"/>
                    </a:srgbClr>
                  </a:outerShdw>
                </a:effectLst>
              </a:defRPr>
            </a:pPr>
            <a:r>
              <a:t>Adapt </a:t>
            </a:r>
          </a:p>
          <a:p>
            <a:pPr marL="400050" indent="-400050" algn="l" defTabSz="525779">
              <a:spcBef>
                <a:spcPts val="2800"/>
              </a:spcBef>
              <a:buSzPct val="75000"/>
              <a:buChar char="•"/>
              <a:defRPr i="0" sz="2250">
                <a:solidFill>
                  <a:srgbClr val="F1F3FF"/>
                </a:solidFill>
                <a:effectLst>
                  <a:outerShdw sx="100000" sy="100000" kx="0" ky="0" algn="b" rotWithShape="0" blurRad="22860" dist="22860" dir="5520000">
                    <a:srgbClr val="FFFFFF">
                      <a:alpha val="71999"/>
                    </a:srgbClr>
                  </a:outerShdw>
                </a:effectLst>
              </a:defRPr>
            </a:pPr>
            <a:r>
              <a:t>Breakdown</a:t>
            </a:r>
          </a:p>
          <a:p>
            <a:pPr marL="400050" indent="-400050" algn="l" defTabSz="525779">
              <a:spcBef>
                <a:spcPts val="2800"/>
              </a:spcBef>
              <a:buSzPct val="75000"/>
              <a:buChar char="•"/>
              <a:defRPr i="0" sz="2250">
                <a:solidFill>
                  <a:srgbClr val="F1F3FF"/>
                </a:solidFill>
                <a:effectLst>
                  <a:outerShdw sx="100000" sy="100000" kx="0" ky="0" algn="b" rotWithShape="0" blurRad="22860" dist="22860" dir="5520000">
                    <a:srgbClr val="FFFFFF">
                      <a:alpha val="71999"/>
                    </a:srgbClr>
                  </a:outerShdw>
                </a:effectLst>
              </a:defRPr>
            </a:pPr>
            <a:r>
              <a:t>Identify drive </a:t>
            </a:r>
          </a:p>
          <a:p>
            <a:pPr marL="400050" indent="-400050" algn="l" defTabSz="525779">
              <a:spcBef>
                <a:spcPts val="2800"/>
              </a:spcBef>
              <a:buSzPct val="75000"/>
              <a:buChar char="•"/>
              <a:defRPr i="0" sz="2250">
                <a:solidFill>
                  <a:srgbClr val="F1F3FF"/>
                </a:solidFill>
                <a:effectLst>
                  <a:outerShdw sx="100000" sy="100000" kx="0" ky="0" algn="b" rotWithShape="0" blurRad="22860" dist="22860" dir="5520000">
                    <a:srgbClr val="FFFFFF">
                      <a:alpha val="71999"/>
                    </a:srgbClr>
                  </a:outerShdw>
                </a:effectLst>
              </a:defRPr>
            </a:pPr>
            <a:r>
              <a:t>Change approach to suit  followers </a:t>
            </a:r>
          </a:p>
        </p:txBody>
      </p:sp>
      <p:sp>
        <p:nvSpPr>
          <p:cNvPr id="170" name="Fast response time…"/>
          <p:cNvSpPr txBox="1"/>
          <p:nvPr/>
        </p:nvSpPr>
        <p:spPr>
          <a:xfrm>
            <a:off x="4963230" y="5110681"/>
            <a:ext cx="2790295" cy="3562405"/>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marL="373379" indent="-373379" algn="l" defTabSz="490727">
              <a:spcBef>
                <a:spcPts val="2600"/>
              </a:spcBef>
              <a:buSzPct val="75000"/>
              <a:buChar char="•"/>
              <a:defRPr i="0" sz="2100">
                <a:solidFill>
                  <a:srgbClr val="F1F3FF"/>
                </a:solidFill>
                <a:effectLst>
                  <a:outerShdw sx="100000" sy="100000" kx="0" ky="0" algn="b" rotWithShape="0" blurRad="21336" dist="21336" dir="5520000">
                    <a:srgbClr val="FFFFFF">
                      <a:alpha val="71999"/>
                    </a:srgbClr>
                  </a:outerShdw>
                </a:effectLst>
              </a:defRPr>
            </a:pPr>
            <a:r>
              <a:t>Fast response time </a:t>
            </a:r>
          </a:p>
          <a:p>
            <a:pPr marL="373379" indent="-373379" algn="l" defTabSz="490727">
              <a:spcBef>
                <a:spcPts val="2600"/>
              </a:spcBef>
              <a:buSzPct val="75000"/>
              <a:buChar char="•"/>
              <a:defRPr i="0" sz="2100">
                <a:solidFill>
                  <a:srgbClr val="F1F3FF"/>
                </a:solidFill>
                <a:effectLst>
                  <a:outerShdw sx="100000" sy="100000" kx="0" ky="0" algn="b" rotWithShape="0" blurRad="21336" dist="21336" dir="5520000">
                    <a:srgbClr val="FFFFFF">
                      <a:alpha val="71999"/>
                    </a:srgbClr>
                  </a:outerShdw>
                </a:effectLst>
              </a:defRPr>
            </a:pPr>
            <a:r>
              <a:t>Competitive advantage </a:t>
            </a:r>
          </a:p>
          <a:p>
            <a:pPr marL="373379" indent="-373379" algn="l" defTabSz="490727">
              <a:spcBef>
                <a:spcPts val="2600"/>
              </a:spcBef>
              <a:buSzPct val="75000"/>
              <a:buChar char="•"/>
              <a:defRPr i="0" sz="2100">
                <a:solidFill>
                  <a:srgbClr val="F1F3FF"/>
                </a:solidFill>
                <a:effectLst>
                  <a:outerShdw sx="100000" sy="100000" kx="0" ky="0" algn="b" rotWithShape="0" blurRad="21336" dist="21336" dir="5520000">
                    <a:srgbClr val="FFFFFF">
                      <a:alpha val="71999"/>
                    </a:srgbClr>
                  </a:outerShdw>
                </a:effectLst>
              </a:defRPr>
            </a:pPr>
            <a:r>
              <a:t>Enhanced productivity </a:t>
            </a:r>
          </a:p>
          <a:p>
            <a:pPr marL="373379" indent="-373379" algn="l" defTabSz="490727">
              <a:spcBef>
                <a:spcPts val="2600"/>
              </a:spcBef>
              <a:buSzPct val="75000"/>
              <a:buChar char="•"/>
              <a:defRPr i="0" sz="2100">
                <a:solidFill>
                  <a:srgbClr val="F1F3FF"/>
                </a:solidFill>
                <a:effectLst>
                  <a:outerShdw sx="100000" sy="100000" kx="0" ky="0" algn="b" rotWithShape="0" blurRad="21336" dist="21336" dir="5520000">
                    <a:srgbClr val="FFFFFF">
                      <a:alpha val="71999"/>
                    </a:srgbClr>
                  </a:outerShdw>
                </a:effectLst>
              </a:defRPr>
            </a:pPr>
            <a:r>
              <a:t>Improved service </a:t>
            </a:r>
          </a:p>
        </p:txBody>
      </p:sp>
    </p:spTree>
  </p:cSld>
  <p:clrMapOvr>
    <a:masterClrMapping/>
  </p:clrMapOvr>
  <mc:AlternateContent xmlns:mc="http://schemas.openxmlformats.org/markup-compatibility/2006">
    <mc:Choice xmlns:p14="http://schemas.microsoft.com/office/powerpoint/2010/main" Requires="p14">
      <p:transition spd="slow" advClick="1" p14:dur="15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161"/>
                                        </p:tgtEl>
                                        <p:attrNameLst>
                                          <p:attrName>style.visibility</p:attrName>
                                        </p:attrNameLst>
                                      </p:cBhvr>
                                      <p:to>
                                        <p:strVal val="visible"/>
                                      </p:to>
                                    </p:set>
                                    <p:anim calcmode="lin" valueType="num">
                                      <p:cBhvr>
                                        <p:cTn id="7" dur="2500" fill="hold"/>
                                        <p:tgtEl>
                                          <p:spTgt spid="161"/>
                                        </p:tgtEl>
                                        <p:attrNameLst>
                                          <p:attrName>ppt_w</p:attrName>
                                        </p:attrNameLst>
                                      </p:cBhvr>
                                      <p:tavLst>
                                        <p:tav tm="0">
                                          <p:val>
                                            <p:fltVal val="0"/>
                                          </p:val>
                                        </p:tav>
                                        <p:tav tm="100000">
                                          <p:val>
                                            <p:strVal val="#ppt_w"/>
                                          </p:val>
                                        </p:tav>
                                      </p:tavLst>
                                    </p:anim>
                                    <p:anim calcmode="lin" valueType="num">
                                      <p:cBhvr>
                                        <p:cTn id="8" dur="2500" fill="hold"/>
                                        <p:tgtEl>
                                          <p:spTgt spid="161"/>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16" presetID="23" grpId="2" fill="hold">
                                  <p:stCondLst>
                                    <p:cond delay="0"/>
                                  </p:stCondLst>
                                  <p:iterate type="el" backwards="0">
                                    <p:tmAbs val="0"/>
                                  </p:iterate>
                                  <p:childTnLst>
                                    <p:set>
                                      <p:cBhvr>
                                        <p:cTn id="12" fill="hold"/>
                                        <p:tgtEl>
                                          <p:spTgt spid="165"/>
                                        </p:tgtEl>
                                        <p:attrNameLst>
                                          <p:attrName>style.visibility</p:attrName>
                                        </p:attrNameLst>
                                      </p:cBhvr>
                                      <p:to>
                                        <p:strVal val="visible"/>
                                      </p:to>
                                    </p:set>
                                    <p:anim calcmode="lin" valueType="num">
                                      <p:cBhvr>
                                        <p:cTn id="13" dur="2500" fill="hold"/>
                                        <p:tgtEl>
                                          <p:spTgt spid="165"/>
                                        </p:tgtEl>
                                        <p:attrNameLst>
                                          <p:attrName>ppt_w</p:attrName>
                                        </p:attrNameLst>
                                      </p:cBhvr>
                                      <p:tavLst>
                                        <p:tav tm="0">
                                          <p:val>
                                            <p:fltVal val="0"/>
                                          </p:val>
                                        </p:tav>
                                        <p:tav tm="100000">
                                          <p:val>
                                            <p:strVal val="#ppt_w"/>
                                          </p:val>
                                        </p:tav>
                                      </p:tavLst>
                                    </p:anim>
                                    <p:anim calcmode="lin" valueType="num">
                                      <p:cBhvr>
                                        <p:cTn id="14" dur="2500" fill="hold"/>
                                        <p:tgtEl>
                                          <p:spTgt spid="165"/>
                                        </p:tgtEl>
                                        <p:attrNameLst>
                                          <p:attrName>ppt_h</p:attrName>
                                        </p:attrNameLst>
                                      </p:cBhvr>
                                      <p:tavLst>
                                        <p:tav tm="0">
                                          <p:val>
                                            <p:fltVal val="0"/>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Class="entr" nodeType="clickEffect" presetID="9" grpId="3" fill="hold">
                                  <p:stCondLst>
                                    <p:cond delay="0"/>
                                  </p:stCondLst>
                                  <p:iterate type="el" backwards="0">
                                    <p:tmAbs val="0"/>
                                  </p:iterate>
                                  <p:childTnLst>
                                    <p:set>
                                      <p:cBhvr>
                                        <p:cTn id="18" fill="hold"/>
                                        <p:tgtEl>
                                          <p:spTgt spid="162"/>
                                        </p:tgtEl>
                                        <p:attrNameLst>
                                          <p:attrName>style.visibility</p:attrName>
                                        </p:attrNameLst>
                                      </p:cBhvr>
                                      <p:to>
                                        <p:strVal val="visible"/>
                                      </p:to>
                                    </p:set>
                                    <p:animEffect filter="dissolve" transition="in">
                                      <p:cBhvr>
                                        <p:cTn id="19" dur="1500"/>
                                        <p:tgtEl>
                                          <p:spTgt spid="162"/>
                                        </p:tgtEl>
                                      </p:cBhvr>
                                    </p:animEffect>
                                  </p:childTnLst>
                                </p:cTn>
                              </p:par>
                            </p:childTnLst>
                          </p:cTn>
                        </p:par>
                      </p:childTnLst>
                    </p:cTn>
                  </p:par>
                  <p:par>
                    <p:cTn id="20" fill="hold">
                      <p:stCondLst>
                        <p:cond delay="indefinite"/>
                      </p:stCondLst>
                      <p:childTnLst>
                        <p:par>
                          <p:cTn id="21" fill="hold">
                            <p:stCondLst>
                              <p:cond delay="0"/>
                            </p:stCondLst>
                            <p:childTnLst>
                              <p:par>
                                <p:cTn id="22" presetClass="entr" nodeType="clickEffect" presetSubtype="0" presetID="1" grpId="4" fill="hold">
                                  <p:stCondLst>
                                    <p:cond delay="0"/>
                                  </p:stCondLst>
                                  <p:iterate type="lt" backwards="0">
                                    <p:tmAbs val="100"/>
                                  </p:iterate>
                                  <p:childTnLst>
                                    <p:set>
                                      <p:cBhvr>
                                        <p:cTn id="23" fill="hold"/>
                                        <p:tgtEl>
                                          <p:spTgt spid="168"/>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Class="entr" nodeType="clickEffect" presetSubtype="16" presetID="23" grpId="5" fill="hold">
                                  <p:stCondLst>
                                    <p:cond delay="0"/>
                                  </p:stCondLst>
                                  <p:iterate type="el" backwards="0">
                                    <p:tmAbs val="0"/>
                                  </p:iterate>
                                  <p:childTnLst>
                                    <p:set>
                                      <p:cBhvr>
                                        <p:cTn id="27" fill="hold"/>
                                        <p:tgtEl>
                                          <p:spTgt spid="166"/>
                                        </p:tgtEl>
                                        <p:attrNameLst>
                                          <p:attrName>style.visibility</p:attrName>
                                        </p:attrNameLst>
                                      </p:cBhvr>
                                      <p:to>
                                        <p:strVal val="visible"/>
                                      </p:to>
                                    </p:set>
                                    <p:anim calcmode="lin" valueType="num">
                                      <p:cBhvr>
                                        <p:cTn id="28" dur="2500" fill="hold"/>
                                        <p:tgtEl>
                                          <p:spTgt spid="166"/>
                                        </p:tgtEl>
                                        <p:attrNameLst>
                                          <p:attrName>ppt_w</p:attrName>
                                        </p:attrNameLst>
                                      </p:cBhvr>
                                      <p:tavLst>
                                        <p:tav tm="0">
                                          <p:val>
                                            <p:fltVal val="0"/>
                                          </p:val>
                                        </p:tav>
                                        <p:tav tm="100000">
                                          <p:val>
                                            <p:strVal val="#ppt_w"/>
                                          </p:val>
                                        </p:tav>
                                      </p:tavLst>
                                    </p:anim>
                                    <p:anim calcmode="lin" valueType="num">
                                      <p:cBhvr>
                                        <p:cTn id="29" dur="2500" fill="hold"/>
                                        <p:tgtEl>
                                          <p:spTgt spid="166"/>
                                        </p:tgtEl>
                                        <p:attrNameLst>
                                          <p:attrName>ppt_h</p:attrName>
                                        </p:attrNameLst>
                                      </p:cBhvr>
                                      <p:tavLst>
                                        <p:tav tm="0">
                                          <p:val>
                                            <p:fltVal val="0"/>
                                          </p:val>
                                        </p:tav>
                                        <p:tav tm="100000">
                                          <p:val>
                                            <p:strVal val="#ppt_h"/>
                                          </p:val>
                                        </p:tav>
                                      </p:tavLst>
                                    </p:anim>
                                  </p:childTnLst>
                                </p:cTn>
                              </p:par>
                            </p:childTnLst>
                          </p:cTn>
                        </p:par>
                      </p:childTnLst>
                    </p:cTn>
                  </p:par>
                  <p:par>
                    <p:cTn id="30" fill="hold">
                      <p:stCondLst>
                        <p:cond delay="indefinite"/>
                      </p:stCondLst>
                      <p:childTnLst>
                        <p:par>
                          <p:cTn id="31" fill="hold">
                            <p:stCondLst>
                              <p:cond delay="0"/>
                            </p:stCondLst>
                            <p:childTnLst>
                              <p:par>
                                <p:cTn id="32" presetClass="entr" nodeType="clickEffect" presetID="9" grpId="6" fill="hold">
                                  <p:stCondLst>
                                    <p:cond delay="0"/>
                                  </p:stCondLst>
                                  <p:iterate type="el" backwards="0">
                                    <p:tmAbs val="0"/>
                                  </p:iterate>
                                  <p:childTnLst>
                                    <p:set>
                                      <p:cBhvr>
                                        <p:cTn id="33" fill="hold"/>
                                        <p:tgtEl>
                                          <p:spTgt spid="164"/>
                                        </p:tgtEl>
                                        <p:attrNameLst>
                                          <p:attrName>style.visibility</p:attrName>
                                        </p:attrNameLst>
                                      </p:cBhvr>
                                      <p:to>
                                        <p:strVal val="visible"/>
                                      </p:to>
                                    </p:set>
                                    <p:animEffect filter="dissolve" transition="in">
                                      <p:cBhvr>
                                        <p:cTn id="34" dur="1500"/>
                                        <p:tgtEl>
                                          <p:spTgt spid="164"/>
                                        </p:tgtEl>
                                      </p:cBhvr>
                                    </p:animEffect>
                                  </p:childTnLst>
                                </p:cTn>
                              </p:par>
                            </p:childTnLst>
                          </p:cTn>
                        </p:par>
                      </p:childTnLst>
                    </p:cTn>
                  </p:par>
                  <p:par>
                    <p:cTn id="35" fill="hold">
                      <p:stCondLst>
                        <p:cond delay="indefinite"/>
                      </p:stCondLst>
                      <p:childTnLst>
                        <p:par>
                          <p:cTn id="36" fill="hold">
                            <p:stCondLst>
                              <p:cond delay="0"/>
                            </p:stCondLst>
                            <p:childTnLst>
                              <p:par>
                                <p:cTn id="37" presetClass="entr" nodeType="clickEffect" presetSubtype="0" presetID="1" grpId="7" fill="hold">
                                  <p:stCondLst>
                                    <p:cond delay="0"/>
                                  </p:stCondLst>
                                  <p:iterate type="lt" backwards="0">
                                    <p:tmAbs val="100"/>
                                  </p:iterate>
                                  <p:childTnLst>
                                    <p:set>
                                      <p:cBhvr>
                                        <p:cTn id="38" fill="hold"/>
                                        <p:tgtEl>
                                          <p:spTgt spid="17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Class="entr" nodeType="clickEffect" presetSubtype="16" presetID="23" grpId="8" fill="hold">
                                  <p:stCondLst>
                                    <p:cond delay="0"/>
                                  </p:stCondLst>
                                  <p:iterate type="el" backwards="0">
                                    <p:tmAbs val="0"/>
                                  </p:iterate>
                                  <p:childTnLst>
                                    <p:set>
                                      <p:cBhvr>
                                        <p:cTn id="42" fill="hold"/>
                                        <p:tgtEl>
                                          <p:spTgt spid="167"/>
                                        </p:tgtEl>
                                        <p:attrNameLst>
                                          <p:attrName>style.visibility</p:attrName>
                                        </p:attrNameLst>
                                      </p:cBhvr>
                                      <p:to>
                                        <p:strVal val="visible"/>
                                      </p:to>
                                    </p:set>
                                    <p:anim calcmode="lin" valueType="num">
                                      <p:cBhvr>
                                        <p:cTn id="43" dur="2500" fill="hold"/>
                                        <p:tgtEl>
                                          <p:spTgt spid="167"/>
                                        </p:tgtEl>
                                        <p:attrNameLst>
                                          <p:attrName>ppt_w</p:attrName>
                                        </p:attrNameLst>
                                      </p:cBhvr>
                                      <p:tavLst>
                                        <p:tav tm="0">
                                          <p:val>
                                            <p:fltVal val="0"/>
                                          </p:val>
                                        </p:tav>
                                        <p:tav tm="100000">
                                          <p:val>
                                            <p:strVal val="#ppt_w"/>
                                          </p:val>
                                        </p:tav>
                                      </p:tavLst>
                                    </p:anim>
                                    <p:anim calcmode="lin" valueType="num">
                                      <p:cBhvr>
                                        <p:cTn id="44" dur="2500" fill="hold"/>
                                        <p:tgtEl>
                                          <p:spTgt spid="167"/>
                                        </p:tgtEl>
                                        <p:attrNameLst>
                                          <p:attrName>ppt_h</p:attrName>
                                        </p:attrNameLst>
                                      </p:cBhvr>
                                      <p:tavLst>
                                        <p:tav tm="0">
                                          <p:val>
                                            <p:fltVal val="0"/>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Class="entr" nodeType="clickEffect" presetID="9" grpId="9" fill="hold">
                                  <p:stCondLst>
                                    <p:cond delay="0"/>
                                  </p:stCondLst>
                                  <p:iterate type="el" backwards="0">
                                    <p:tmAbs val="0"/>
                                  </p:iterate>
                                  <p:childTnLst>
                                    <p:set>
                                      <p:cBhvr>
                                        <p:cTn id="48" fill="hold"/>
                                        <p:tgtEl>
                                          <p:spTgt spid="163"/>
                                        </p:tgtEl>
                                        <p:attrNameLst>
                                          <p:attrName>style.visibility</p:attrName>
                                        </p:attrNameLst>
                                      </p:cBhvr>
                                      <p:to>
                                        <p:strVal val="visible"/>
                                      </p:to>
                                    </p:set>
                                    <p:animEffect filter="dissolve" transition="in">
                                      <p:cBhvr>
                                        <p:cTn id="49" dur="1500"/>
                                        <p:tgtEl>
                                          <p:spTgt spid="163"/>
                                        </p:tgtEl>
                                      </p:cBhvr>
                                    </p:animEffect>
                                  </p:childTnLst>
                                </p:cTn>
                              </p:par>
                            </p:childTnLst>
                          </p:cTn>
                        </p:par>
                      </p:childTnLst>
                    </p:cTn>
                  </p:par>
                  <p:par>
                    <p:cTn id="50" fill="hold">
                      <p:stCondLst>
                        <p:cond delay="indefinite"/>
                      </p:stCondLst>
                      <p:childTnLst>
                        <p:par>
                          <p:cTn id="51" fill="hold">
                            <p:stCondLst>
                              <p:cond delay="0"/>
                            </p:stCondLst>
                            <p:childTnLst>
                              <p:par>
                                <p:cTn id="52" presetClass="entr" nodeType="clickEffect" presetSubtype="0" presetID="1" grpId="10" fill="hold">
                                  <p:stCondLst>
                                    <p:cond delay="0"/>
                                  </p:stCondLst>
                                  <p:iterate type="lt" backwards="0">
                                    <p:tmAbs val="100"/>
                                  </p:iterate>
                                  <p:childTnLst>
                                    <p:set>
                                      <p:cBhvr>
                                        <p:cTn id="53" fill="hold"/>
                                        <p:tgtEl>
                                          <p:spTgt spid="16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64" grpId="6"/>
      <p:bldP build="whole" bldLvl="1" animBg="1" rev="0" advAuto="0" spid="166" grpId="5"/>
      <p:bldP build="whole" bldLvl="1" animBg="1" rev="0" advAuto="0" spid="168" grpId="4"/>
      <p:bldP build="whole" bldLvl="1" animBg="1" rev="0" advAuto="0" spid="161" grpId="1"/>
      <p:bldP build="whole" bldLvl="1" animBg="1" rev="0" advAuto="0" spid="170" grpId="7"/>
      <p:bldP build="whole" bldLvl="1" animBg="1" rev="0" advAuto="0" spid="163" grpId="9"/>
      <p:bldP build="whole" bldLvl="1" animBg="1" rev="0" advAuto="0" spid="169" grpId="10"/>
      <p:bldP build="whole" bldLvl="1" animBg="1" rev="0" advAuto="0" spid="165" grpId="2"/>
      <p:bldP build="whole" bldLvl="1" animBg="1" rev="0" advAuto="0" spid="167" grpId="8"/>
      <p:bldP build="whole" bldLvl="1" animBg="1" rev="0" advAuto="0" spid="162" grpId="3"/>
    </p:bldLst>
  </p:timing>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000000">
                <a:alpha val="90000"/>
              </a:srgbClr>
            </a:gs>
            <a:gs pos="100000">
              <a:srgbClr val="FFAD41">
                <a:alpha val="90000"/>
              </a:srgbClr>
            </a:gs>
          </a:gsLst>
          <a:lin ang="1049275" scaled="0"/>
        </a:gradFill>
      </p:bgPr>
    </p:bg>
    <p:spTree>
      <p:nvGrpSpPr>
        <p:cNvPr id="1" name=""/>
        <p:cNvGrpSpPr/>
        <p:nvPr/>
      </p:nvGrpSpPr>
      <p:grpSpPr>
        <a:xfrm>
          <a:off x="0" y="0"/>
          <a:ext cx="0" cy="0"/>
          <a:chOff x="0" y="0"/>
          <a:chExt cx="0" cy="0"/>
        </a:xfrm>
      </p:grpSpPr>
      <p:sp>
        <p:nvSpPr>
          <p:cNvPr id="174" name="Benefits of our leadership development programme"/>
          <p:cNvSpPr txBox="1"/>
          <p:nvPr>
            <p:ph type="title"/>
          </p:nvPr>
        </p:nvSpPr>
        <p:spPr>
          <a:xfrm>
            <a:off x="587742" y="641350"/>
            <a:ext cx="11201401" cy="1714500"/>
          </a:xfrm>
          <a:prstGeom prst="rect">
            <a:avLst/>
          </a:prstGeom>
        </p:spPr>
        <p:txBody>
          <a:bodyPr/>
          <a:lstStyle>
            <a:lvl1pPr>
              <a:defRPr>
                <a:solidFill>
                  <a:srgbClr val="FFF6EC"/>
                </a:solidFill>
              </a:defRPr>
            </a:lvl1pPr>
          </a:lstStyle>
          <a:p>
            <a:pPr/>
            <a:r>
              <a:t>Benefits of our leadership development programme </a:t>
            </a:r>
          </a:p>
        </p:txBody>
      </p:sp>
      <p:sp>
        <p:nvSpPr>
          <p:cNvPr id="175" name="Factory"/>
          <p:cNvSpPr/>
          <p:nvPr/>
        </p:nvSpPr>
        <p:spPr>
          <a:xfrm>
            <a:off x="766783" y="2652428"/>
            <a:ext cx="1466468" cy="97428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898" y="0"/>
                </a:moveTo>
                <a:cubicBezTo>
                  <a:pt x="3750" y="0"/>
                  <a:pt x="3628" y="176"/>
                  <a:pt x="3621" y="399"/>
                </a:cubicBezTo>
                <a:lnTo>
                  <a:pt x="3237" y="13861"/>
                </a:lnTo>
                <a:lnTo>
                  <a:pt x="1804" y="13861"/>
                </a:lnTo>
                <a:lnTo>
                  <a:pt x="1804" y="18222"/>
                </a:lnTo>
                <a:lnTo>
                  <a:pt x="0" y="18222"/>
                </a:lnTo>
                <a:lnTo>
                  <a:pt x="0" y="21600"/>
                </a:lnTo>
                <a:lnTo>
                  <a:pt x="21600" y="21600"/>
                </a:lnTo>
                <a:lnTo>
                  <a:pt x="21600" y="18222"/>
                </a:lnTo>
                <a:lnTo>
                  <a:pt x="19740" y="18222"/>
                </a:lnTo>
                <a:lnTo>
                  <a:pt x="19740" y="11465"/>
                </a:lnTo>
                <a:lnTo>
                  <a:pt x="18654" y="11465"/>
                </a:lnTo>
                <a:lnTo>
                  <a:pt x="18654" y="6253"/>
                </a:lnTo>
                <a:lnTo>
                  <a:pt x="15598" y="8796"/>
                </a:lnTo>
                <a:lnTo>
                  <a:pt x="15598" y="6253"/>
                </a:lnTo>
                <a:lnTo>
                  <a:pt x="12541" y="8796"/>
                </a:lnTo>
                <a:lnTo>
                  <a:pt x="12541" y="6253"/>
                </a:lnTo>
                <a:lnTo>
                  <a:pt x="8603" y="9530"/>
                </a:lnTo>
                <a:lnTo>
                  <a:pt x="8603" y="13861"/>
                </a:lnTo>
                <a:lnTo>
                  <a:pt x="7624" y="13861"/>
                </a:lnTo>
                <a:lnTo>
                  <a:pt x="7239" y="399"/>
                </a:lnTo>
                <a:cubicBezTo>
                  <a:pt x="7233" y="176"/>
                  <a:pt x="7112" y="0"/>
                  <a:pt x="6964" y="0"/>
                </a:cubicBezTo>
                <a:lnTo>
                  <a:pt x="6488" y="0"/>
                </a:lnTo>
                <a:cubicBezTo>
                  <a:pt x="6340" y="0"/>
                  <a:pt x="6218" y="176"/>
                  <a:pt x="6212" y="399"/>
                </a:cubicBezTo>
                <a:lnTo>
                  <a:pt x="5827" y="13861"/>
                </a:lnTo>
                <a:lnTo>
                  <a:pt x="5034" y="13861"/>
                </a:lnTo>
                <a:lnTo>
                  <a:pt x="4651" y="399"/>
                </a:lnTo>
                <a:cubicBezTo>
                  <a:pt x="4644" y="176"/>
                  <a:pt x="4522" y="0"/>
                  <a:pt x="4374" y="0"/>
                </a:cubicBezTo>
                <a:lnTo>
                  <a:pt x="3898" y="0"/>
                </a:ln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176" name="Male"/>
          <p:cNvSpPr/>
          <p:nvPr/>
        </p:nvSpPr>
        <p:spPr>
          <a:xfrm>
            <a:off x="1095923" y="4229384"/>
            <a:ext cx="567192" cy="1530462"/>
          </a:xfrm>
          <a:custGeom>
            <a:avLst/>
            <a:gdLst/>
            <a:ahLst/>
            <a:cxnLst>
              <a:cxn ang="0">
                <a:pos x="wd2" y="hd2"/>
              </a:cxn>
              <a:cxn ang="5400000">
                <a:pos x="wd2" y="hd2"/>
              </a:cxn>
              <a:cxn ang="10800000">
                <a:pos x="wd2" y="hd2"/>
              </a:cxn>
              <a:cxn ang="16200000">
                <a:pos x="wd2" y="hd2"/>
              </a:cxn>
            </a:cxnLst>
            <a:rect l="0" t="0" r="r" b="b"/>
            <a:pathLst>
              <a:path w="21547" h="21600" fill="norm" stroke="1" extrusionOk="0">
                <a:moveTo>
                  <a:pt x="10777" y="0"/>
                </a:moveTo>
                <a:cubicBezTo>
                  <a:pt x="9509" y="0"/>
                  <a:pt x="8239" y="180"/>
                  <a:pt x="7271" y="540"/>
                </a:cubicBezTo>
                <a:cubicBezTo>
                  <a:pt x="5335" y="1259"/>
                  <a:pt x="5335" y="2425"/>
                  <a:pt x="7271" y="3144"/>
                </a:cubicBezTo>
                <a:cubicBezTo>
                  <a:pt x="9206" y="3863"/>
                  <a:pt x="12348" y="3863"/>
                  <a:pt x="14284" y="3144"/>
                </a:cubicBezTo>
                <a:cubicBezTo>
                  <a:pt x="16220" y="2425"/>
                  <a:pt x="16220" y="1259"/>
                  <a:pt x="14284" y="540"/>
                </a:cubicBezTo>
                <a:cubicBezTo>
                  <a:pt x="13316" y="180"/>
                  <a:pt x="12046" y="0"/>
                  <a:pt x="10777" y="0"/>
                </a:cubicBezTo>
                <a:close/>
                <a:moveTo>
                  <a:pt x="4845" y="4060"/>
                </a:moveTo>
                <a:cubicBezTo>
                  <a:pt x="2970" y="4060"/>
                  <a:pt x="1445" y="4331"/>
                  <a:pt x="907" y="4563"/>
                </a:cubicBezTo>
                <a:cubicBezTo>
                  <a:pt x="-23" y="4963"/>
                  <a:pt x="-21" y="5438"/>
                  <a:pt x="8" y="5606"/>
                </a:cubicBezTo>
                <a:lnTo>
                  <a:pt x="8" y="12393"/>
                </a:lnTo>
                <a:cubicBezTo>
                  <a:pt x="8" y="12733"/>
                  <a:pt x="732" y="13004"/>
                  <a:pt x="1648" y="13004"/>
                </a:cubicBezTo>
                <a:cubicBezTo>
                  <a:pt x="2563" y="13004"/>
                  <a:pt x="3292" y="12728"/>
                  <a:pt x="3292" y="12393"/>
                </a:cubicBezTo>
                <a:lnTo>
                  <a:pt x="3292" y="6777"/>
                </a:lnTo>
                <a:lnTo>
                  <a:pt x="4791" y="6777"/>
                </a:lnTo>
                <a:lnTo>
                  <a:pt x="4791" y="12641"/>
                </a:lnTo>
                <a:lnTo>
                  <a:pt x="4804" y="12641"/>
                </a:lnTo>
                <a:lnTo>
                  <a:pt x="4804" y="20628"/>
                </a:lnTo>
                <a:cubicBezTo>
                  <a:pt x="4804" y="21163"/>
                  <a:pt x="5982" y="21600"/>
                  <a:pt x="7421" y="21600"/>
                </a:cubicBezTo>
                <a:cubicBezTo>
                  <a:pt x="8860" y="21600"/>
                  <a:pt x="10037" y="21163"/>
                  <a:pt x="10037" y="20628"/>
                </a:cubicBezTo>
                <a:lnTo>
                  <a:pt x="10037" y="12641"/>
                </a:lnTo>
                <a:lnTo>
                  <a:pt x="10777" y="12641"/>
                </a:lnTo>
                <a:lnTo>
                  <a:pt x="11504" y="12641"/>
                </a:lnTo>
                <a:lnTo>
                  <a:pt x="11504" y="20628"/>
                </a:lnTo>
                <a:cubicBezTo>
                  <a:pt x="11504" y="21163"/>
                  <a:pt x="12682" y="21600"/>
                  <a:pt x="14121" y="21600"/>
                </a:cubicBezTo>
                <a:cubicBezTo>
                  <a:pt x="15559" y="21600"/>
                  <a:pt x="16737" y="21163"/>
                  <a:pt x="16737" y="20628"/>
                </a:cubicBezTo>
                <a:lnTo>
                  <a:pt x="16737" y="12636"/>
                </a:lnTo>
                <a:lnTo>
                  <a:pt x="16750" y="12636"/>
                </a:lnTo>
                <a:lnTo>
                  <a:pt x="16750" y="6772"/>
                </a:lnTo>
                <a:lnTo>
                  <a:pt x="18249" y="6772"/>
                </a:lnTo>
                <a:lnTo>
                  <a:pt x="18249" y="12388"/>
                </a:lnTo>
                <a:cubicBezTo>
                  <a:pt x="18249" y="12728"/>
                  <a:pt x="18973" y="12997"/>
                  <a:pt x="19889" y="12997"/>
                </a:cubicBezTo>
                <a:cubicBezTo>
                  <a:pt x="20805" y="12997"/>
                  <a:pt x="21533" y="12723"/>
                  <a:pt x="21533" y="12388"/>
                </a:cubicBezTo>
                <a:lnTo>
                  <a:pt x="21533" y="5606"/>
                </a:lnTo>
                <a:cubicBezTo>
                  <a:pt x="21577" y="5438"/>
                  <a:pt x="21564" y="4957"/>
                  <a:pt x="20634" y="4563"/>
                </a:cubicBezTo>
                <a:cubicBezTo>
                  <a:pt x="20096" y="4336"/>
                  <a:pt x="18566" y="4060"/>
                  <a:pt x="16691" y="4060"/>
                </a:cubicBezTo>
                <a:lnTo>
                  <a:pt x="10777" y="4060"/>
                </a:lnTo>
                <a:lnTo>
                  <a:pt x="4845" y="4060"/>
                </a:ln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177" name="Graduation Cap"/>
          <p:cNvSpPr/>
          <p:nvPr/>
        </p:nvSpPr>
        <p:spPr>
          <a:xfrm>
            <a:off x="688354" y="6362517"/>
            <a:ext cx="1512096" cy="8277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lnTo>
                  <a:pt x="0" y="6520"/>
                </a:lnTo>
                <a:lnTo>
                  <a:pt x="10800" y="13043"/>
                </a:lnTo>
                <a:lnTo>
                  <a:pt x="18745" y="8243"/>
                </a:lnTo>
                <a:lnTo>
                  <a:pt x="18745" y="10509"/>
                </a:lnTo>
                <a:cubicBezTo>
                  <a:pt x="18606" y="10673"/>
                  <a:pt x="18515" y="10958"/>
                  <a:pt x="18515" y="11282"/>
                </a:cubicBezTo>
                <a:cubicBezTo>
                  <a:pt x="18515" y="11519"/>
                  <a:pt x="18563" y="11733"/>
                  <a:pt x="18644" y="11896"/>
                </a:cubicBezTo>
                <a:cubicBezTo>
                  <a:pt x="18499" y="12008"/>
                  <a:pt x="18399" y="12270"/>
                  <a:pt x="18399" y="12574"/>
                </a:cubicBezTo>
                <a:lnTo>
                  <a:pt x="18399" y="21301"/>
                </a:lnTo>
                <a:cubicBezTo>
                  <a:pt x="18553" y="21484"/>
                  <a:pt x="18772" y="21600"/>
                  <a:pt x="19018" y="21600"/>
                </a:cubicBezTo>
                <a:cubicBezTo>
                  <a:pt x="19264" y="21600"/>
                  <a:pt x="19483" y="21484"/>
                  <a:pt x="19637" y="21301"/>
                </a:cubicBezTo>
                <a:lnTo>
                  <a:pt x="19637" y="12556"/>
                </a:lnTo>
                <a:cubicBezTo>
                  <a:pt x="19637" y="12255"/>
                  <a:pt x="19538" y="11998"/>
                  <a:pt x="19396" y="11887"/>
                </a:cubicBezTo>
                <a:cubicBezTo>
                  <a:pt x="19474" y="11725"/>
                  <a:pt x="19523" y="11515"/>
                  <a:pt x="19523" y="11282"/>
                </a:cubicBezTo>
                <a:cubicBezTo>
                  <a:pt x="19523" y="10958"/>
                  <a:pt x="19430" y="10673"/>
                  <a:pt x="19292" y="10509"/>
                </a:cubicBezTo>
                <a:lnTo>
                  <a:pt x="19292" y="7913"/>
                </a:lnTo>
                <a:lnTo>
                  <a:pt x="21600" y="6520"/>
                </a:lnTo>
                <a:lnTo>
                  <a:pt x="10800" y="0"/>
                </a:lnTo>
                <a:close/>
                <a:moveTo>
                  <a:pt x="10819" y="5598"/>
                </a:moveTo>
                <a:cubicBezTo>
                  <a:pt x="11223" y="5598"/>
                  <a:pt x="11551" y="5819"/>
                  <a:pt x="11551" y="6091"/>
                </a:cubicBezTo>
                <a:cubicBezTo>
                  <a:pt x="11551" y="6364"/>
                  <a:pt x="11223" y="6584"/>
                  <a:pt x="10819" y="6584"/>
                </a:cubicBezTo>
                <a:cubicBezTo>
                  <a:pt x="10414" y="6584"/>
                  <a:pt x="10084" y="6364"/>
                  <a:pt x="10084" y="6091"/>
                </a:cubicBezTo>
                <a:cubicBezTo>
                  <a:pt x="10084" y="5819"/>
                  <a:pt x="10414" y="5598"/>
                  <a:pt x="10819" y="5598"/>
                </a:cubicBezTo>
                <a:close/>
                <a:moveTo>
                  <a:pt x="16068" y="10691"/>
                </a:moveTo>
                <a:lnTo>
                  <a:pt x="10800" y="13872"/>
                </a:lnTo>
                <a:lnTo>
                  <a:pt x="5535" y="10694"/>
                </a:lnTo>
                <a:cubicBezTo>
                  <a:pt x="4861" y="12240"/>
                  <a:pt x="4431" y="14116"/>
                  <a:pt x="4188" y="16122"/>
                </a:cubicBezTo>
                <a:cubicBezTo>
                  <a:pt x="6908" y="16652"/>
                  <a:pt x="9240" y="18095"/>
                  <a:pt x="10748" y="20074"/>
                </a:cubicBezTo>
                <a:cubicBezTo>
                  <a:pt x="12275" y="18069"/>
                  <a:pt x="14648" y="16613"/>
                  <a:pt x="17413" y="16101"/>
                </a:cubicBezTo>
                <a:cubicBezTo>
                  <a:pt x="17170" y="14102"/>
                  <a:pt x="16740" y="12232"/>
                  <a:pt x="16068" y="10691"/>
                </a:cubicBez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178" name="Television"/>
          <p:cNvSpPr/>
          <p:nvPr/>
        </p:nvSpPr>
        <p:spPr>
          <a:xfrm>
            <a:off x="6818752" y="2685206"/>
            <a:ext cx="1490292" cy="90872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0" y="21600"/>
                </a:lnTo>
                <a:lnTo>
                  <a:pt x="21600" y="21600"/>
                </a:lnTo>
                <a:lnTo>
                  <a:pt x="21600" y="0"/>
                </a:lnTo>
                <a:lnTo>
                  <a:pt x="0" y="0"/>
                </a:lnTo>
                <a:close/>
                <a:moveTo>
                  <a:pt x="675" y="1107"/>
                </a:moveTo>
                <a:lnTo>
                  <a:pt x="20920" y="1107"/>
                </a:lnTo>
                <a:lnTo>
                  <a:pt x="20920" y="19403"/>
                </a:lnTo>
                <a:lnTo>
                  <a:pt x="675" y="19403"/>
                </a:lnTo>
                <a:lnTo>
                  <a:pt x="675" y="1107"/>
                </a:lnTo>
                <a:close/>
                <a:moveTo>
                  <a:pt x="945" y="1558"/>
                </a:moveTo>
                <a:lnTo>
                  <a:pt x="945" y="18952"/>
                </a:lnTo>
                <a:lnTo>
                  <a:pt x="20645" y="18952"/>
                </a:lnTo>
                <a:lnTo>
                  <a:pt x="20645" y="1558"/>
                </a:lnTo>
                <a:lnTo>
                  <a:pt x="945" y="1558"/>
                </a:lnTo>
                <a:close/>
                <a:moveTo>
                  <a:pt x="19683" y="20211"/>
                </a:moveTo>
                <a:cubicBezTo>
                  <a:pt x="19791" y="20211"/>
                  <a:pt x="19877" y="20352"/>
                  <a:pt x="19877" y="20529"/>
                </a:cubicBezTo>
                <a:cubicBezTo>
                  <a:pt x="19877" y="20706"/>
                  <a:pt x="19791" y="20847"/>
                  <a:pt x="19683" y="20847"/>
                </a:cubicBezTo>
                <a:cubicBezTo>
                  <a:pt x="19575" y="20847"/>
                  <a:pt x="19489" y="20706"/>
                  <a:pt x="19489" y="20529"/>
                </a:cubicBezTo>
                <a:cubicBezTo>
                  <a:pt x="19489" y="20352"/>
                  <a:pt x="19575" y="20211"/>
                  <a:pt x="19683" y="20211"/>
                </a:cubicBezTo>
                <a:close/>
                <a:moveTo>
                  <a:pt x="20412" y="20211"/>
                </a:moveTo>
                <a:cubicBezTo>
                  <a:pt x="20520" y="20211"/>
                  <a:pt x="20606" y="20352"/>
                  <a:pt x="20606" y="20529"/>
                </a:cubicBezTo>
                <a:cubicBezTo>
                  <a:pt x="20606" y="20706"/>
                  <a:pt x="20520" y="20847"/>
                  <a:pt x="20412" y="20847"/>
                </a:cubicBezTo>
                <a:cubicBezTo>
                  <a:pt x="20304" y="20847"/>
                  <a:pt x="20218" y="20706"/>
                  <a:pt x="20218" y="20529"/>
                </a:cubicBezTo>
                <a:cubicBezTo>
                  <a:pt x="20218" y="20352"/>
                  <a:pt x="20304" y="20211"/>
                  <a:pt x="20412" y="20211"/>
                </a:cubicBez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179" name="Improved productivity"/>
          <p:cNvSpPr txBox="1"/>
          <p:nvPr/>
        </p:nvSpPr>
        <p:spPr>
          <a:xfrm>
            <a:off x="2425605" y="2809370"/>
            <a:ext cx="4206749" cy="66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solidFill>
                  <a:srgbClr val="FFFDEE"/>
                </a:solidFill>
              </a:defRPr>
            </a:lvl1pPr>
          </a:lstStyle>
          <a:p>
            <a:pPr/>
            <a:r>
              <a:t>Improved productivity</a:t>
            </a:r>
          </a:p>
        </p:txBody>
      </p:sp>
      <p:sp>
        <p:nvSpPr>
          <p:cNvPr id="180" name="Employee retention…"/>
          <p:cNvSpPr txBox="1"/>
          <p:nvPr/>
        </p:nvSpPr>
        <p:spPr>
          <a:xfrm>
            <a:off x="2343309" y="4279241"/>
            <a:ext cx="3960064" cy="1219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a:solidFill>
                  <a:srgbClr val="FFFDEE"/>
                </a:solidFill>
              </a:defRPr>
            </a:pPr>
            <a:r>
              <a:t>Employee retention </a:t>
            </a:r>
          </a:p>
          <a:p>
            <a:pPr>
              <a:defRPr>
                <a:solidFill>
                  <a:srgbClr val="FFFDEE"/>
                </a:solidFill>
              </a:defRPr>
            </a:pPr>
            <a:r>
              <a:t>and engagement</a:t>
            </a:r>
          </a:p>
        </p:txBody>
      </p:sp>
      <p:sp>
        <p:nvSpPr>
          <p:cNvPr id="181" name="Tailor training to…"/>
          <p:cNvSpPr txBox="1"/>
          <p:nvPr/>
        </p:nvSpPr>
        <p:spPr>
          <a:xfrm>
            <a:off x="2873864" y="6166794"/>
            <a:ext cx="3310231" cy="1219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a:solidFill>
                  <a:srgbClr val="FFFDEE"/>
                </a:solidFill>
              </a:defRPr>
            </a:pPr>
            <a:r>
              <a:t>Tailor training to </a:t>
            </a:r>
          </a:p>
          <a:p>
            <a:pPr>
              <a:defRPr>
                <a:solidFill>
                  <a:srgbClr val="FFFDEE"/>
                </a:solidFill>
              </a:defRPr>
            </a:pPr>
            <a:r>
              <a:t>Organisation</a:t>
            </a:r>
          </a:p>
        </p:txBody>
      </p:sp>
      <p:sp>
        <p:nvSpPr>
          <p:cNvPr id="182" name="Develop understanding…"/>
          <p:cNvSpPr txBox="1"/>
          <p:nvPr/>
        </p:nvSpPr>
        <p:spPr>
          <a:xfrm>
            <a:off x="8296103" y="2529970"/>
            <a:ext cx="4605427" cy="1219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a:solidFill>
                  <a:srgbClr val="FFFDEE"/>
                </a:solidFill>
              </a:defRPr>
            </a:pPr>
            <a:r>
              <a:t>Develop understanding</a:t>
            </a:r>
          </a:p>
          <a:p>
            <a:pPr>
              <a:defRPr>
                <a:solidFill>
                  <a:srgbClr val="FFFDEE"/>
                </a:solidFill>
              </a:defRPr>
            </a:pPr>
            <a:r>
              <a:t>Of others view point</a:t>
            </a:r>
          </a:p>
        </p:txBody>
      </p:sp>
      <p:sp>
        <p:nvSpPr>
          <p:cNvPr id="183" name="Talent Recognition"/>
          <p:cNvSpPr txBox="1"/>
          <p:nvPr/>
        </p:nvSpPr>
        <p:spPr>
          <a:xfrm>
            <a:off x="8824423" y="4558641"/>
            <a:ext cx="3548787" cy="66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a:solidFill>
                  <a:srgbClr val="FFFDEE"/>
                </a:solidFill>
              </a:defRPr>
            </a:lvl1pPr>
          </a:lstStyle>
          <a:p>
            <a:pPr/>
            <a:r>
              <a:t>Talent Recognition</a:t>
            </a:r>
          </a:p>
        </p:txBody>
      </p:sp>
      <p:sp>
        <p:nvSpPr>
          <p:cNvPr id="184" name="Brain"/>
          <p:cNvSpPr/>
          <p:nvPr/>
        </p:nvSpPr>
        <p:spPr>
          <a:xfrm>
            <a:off x="6857508" y="6234444"/>
            <a:ext cx="1412779" cy="1083901"/>
          </a:xfrm>
          <a:custGeom>
            <a:avLst/>
            <a:gdLst/>
            <a:ahLst/>
            <a:cxnLst>
              <a:cxn ang="0">
                <a:pos x="wd2" y="hd2"/>
              </a:cxn>
              <a:cxn ang="5400000">
                <a:pos x="wd2" y="hd2"/>
              </a:cxn>
              <a:cxn ang="10800000">
                <a:pos x="wd2" y="hd2"/>
              </a:cxn>
              <a:cxn ang="16200000">
                <a:pos x="wd2" y="hd2"/>
              </a:cxn>
            </a:cxnLst>
            <a:rect l="0" t="0" r="r" b="b"/>
            <a:pathLst>
              <a:path w="20765" h="21427" fill="norm" stroke="1" extrusionOk="0">
                <a:moveTo>
                  <a:pt x="7654" y="1"/>
                </a:moveTo>
                <a:cubicBezTo>
                  <a:pt x="6294" y="20"/>
                  <a:pt x="4753" y="903"/>
                  <a:pt x="4110" y="2532"/>
                </a:cubicBezTo>
                <a:cubicBezTo>
                  <a:pt x="4110" y="2532"/>
                  <a:pt x="4104" y="2532"/>
                  <a:pt x="4104" y="2532"/>
                </a:cubicBezTo>
                <a:cubicBezTo>
                  <a:pt x="3722" y="3624"/>
                  <a:pt x="3929" y="4445"/>
                  <a:pt x="3945" y="4495"/>
                </a:cubicBezTo>
                <a:cubicBezTo>
                  <a:pt x="3976" y="4602"/>
                  <a:pt x="3935" y="4724"/>
                  <a:pt x="3855" y="4767"/>
                </a:cubicBezTo>
                <a:cubicBezTo>
                  <a:pt x="3839" y="4774"/>
                  <a:pt x="3828" y="4781"/>
                  <a:pt x="3812" y="4781"/>
                </a:cubicBezTo>
                <a:cubicBezTo>
                  <a:pt x="3743" y="4788"/>
                  <a:pt x="3679" y="4730"/>
                  <a:pt x="3653" y="4644"/>
                </a:cubicBezTo>
                <a:cubicBezTo>
                  <a:pt x="3642" y="4595"/>
                  <a:pt x="3430" y="3790"/>
                  <a:pt x="3722" y="2691"/>
                </a:cubicBezTo>
                <a:cubicBezTo>
                  <a:pt x="3754" y="2562"/>
                  <a:pt x="3690" y="2425"/>
                  <a:pt x="3590" y="2425"/>
                </a:cubicBezTo>
                <a:cubicBezTo>
                  <a:pt x="1950" y="2425"/>
                  <a:pt x="273" y="5524"/>
                  <a:pt x="347" y="7372"/>
                </a:cubicBezTo>
                <a:cubicBezTo>
                  <a:pt x="353" y="7515"/>
                  <a:pt x="475" y="7579"/>
                  <a:pt x="555" y="7493"/>
                </a:cubicBezTo>
                <a:cubicBezTo>
                  <a:pt x="778" y="7236"/>
                  <a:pt x="1021" y="7029"/>
                  <a:pt x="1281" y="6886"/>
                </a:cubicBezTo>
                <a:cubicBezTo>
                  <a:pt x="1350" y="6850"/>
                  <a:pt x="1429" y="6879"/>
                  <a:pt x="1472" y="6964"/>
                </a:cubicBezTo>
                <a:cubicBezTo>
                  <a:pt x="1530" y="7078"/>
                  <a:pt x="1487" y="7236"/>
                  <a:pt x="1397" y="7279"/>
                </a:cubicBezTo>
                <a:cubicBezTo>
                  <a:pt x="1036" y="7471"/>
                  <a:pt x="750" y="7772"/>
                  <a:pt x="516" y="8129"/>
                </a:cubicBezTo>
                <a:cubicBezTo>
                  <a:pt x="-529" y="10034"/>
                  <a:pt x="140" y="12853"/>
                  <a:pt x="1392" y="14423"/>
                </a:cubicBezTo>
                <a:cubicBezTo>
                  <a:pt x="1610" y="14680"/>
                  <a:pt x="1833" y="14902"/>
                  <a:pt x="2056" y="15088"/>
                </a:cubicBezTo>
                <a:cubicBezTo>
                  <a:pt x="2156" y="15166"/>
                  <a:pt x="2358" y="15310"/>
                  <a:pt x="2352" y="15324"/>
                </a:cubicBezTo>
                <a:cubicBezTo>
                  <a:pt x="3759" y="16381"/>
                  <a:pt x="5347" y="16295"/>
                  <a:pt x="5973" y="16216"/>
                </a:cubicBezTo>
                <a:cubicBezTo>
                  <a:pt x="6105" y="16202"/>
                  <a:pt x="6238" y="16244"/>
                  <a:pt x="6344" y="16344"/>
                </a:cubicBezTo>
                <a:cubicBezTo>
                  <a:pt x="6567" y="16543"/>
                  <a:pt x="8073" y="17950"/>
                  <a:pt x="10605" y="17872"/>
                </a:cubicBezTo>
                <a:cubicBezTo>
                  <a:pt x="11231" y="17850"/>
                  <a:pt x="12001" y="17751"/>
                  <a:pt x="12824" y="17401"/>
                </a:cubicBezTo>
                <a:cubicBezTo>
                  <a:pt x="13912" y="16937"/>
                  <a:pt x="14755" y="15760"/>
                  <a:pt x="14686" y="14325"/>
                </a:cubicBezTo>
                <a:cubicBezTo>
                  <a:pt x="14506" y="12369"/>
                  <a:pt x="13817" y="11205"/>
                  <a:pt x="12469" y="10377"/>
                </a:cubicBezTo>
                <a:cubicBezTo>
                  <a:pt x="11806" y="9970"/>
                  <a:pt x="11046" y="9898"/>
                  <a:pt x="10467" y="9926"/>
                </a:cubicBezTo>
                <a:cubicBezTo>
                  <a:pt x="10122" y="9948"/>
                  <a:pt x="9815" y="9999"/>
                  <a:pt x="9550" y="10056"/>
                </a:cubicBezTo>
                <a:lnTo>
                  <a:pt x="9512" y="10069"/>
                </a:lnTo>
                <a:cubicBezTo>
                  <a:pt x="8599" y="10283"/>
                  <a:pt x="8137" y="10662"/>
                  <a:pt x="8132" y="10669"/>
                </a:cubicBezTo>
                <a:cubicBezTo>
                  <a:pt x="8111" y="10691"/>
                  <a:pt x="8085" y="10698"/>
                  <a:pt x="8064" y="10698"/>
                </a:cubicBezTo>
                <a:cubicBezTo>
                  <a:pt x="8006" y="10705"/>
                  <a:pt x="7952" y="10669"/>
                  <a:pt x="7920" y="10598"/>
                </a:cubicBezTo>
                <a:cubicBezTo>
                  <a:pt x="7872" y="10498"/>
                  <a:pt x="7899" y="10370"/>
                  <a:pt x="7968" y="10306"/>
                </a:cubicBezTo>
                <a:cubicBezTo>
                  <a:pt x="7989" y="10291"/>
                  <a:pt x="8266" y="10062"/>
                  <a:pt x="8807" y="9848"/>
                </a:cubicBezTo>
                <a:cubicBezTo>
                  <a:pt x="8903" y="9813"/>
                  <a:pt x="8918" y="9641"/>
                  <a:pt x="8839" y="9570"/>
                </a:cubicBezTo>
                <a:cubicBezTo>
                  <a:pt x="8313" y="9098"/>
                  <a:pt x="7617" y="8270"/>
                  <a:pt x="7416" y="7071"/>
                </a:cubicBezTo>
                <a:cubicBezTo>
                  <a:pt x="7394" y="6957"/>
                  <a:pt x="7448" y="6843"/>
                  <a:pt x="7533" y="6821"/>
                </a:cubicBezTo>
                <a:cubicBezTo>
                  <a:pt x="7618" y="6793"/>
                  <a:pt x="7698" y="6865"/>
                  <a:pt x="7719" y="6987"/>
                </a:cubicBezTo>
                <a:cubicBezTo>
                  <a:pt x="7942" y="8321"/>
                  <a:pt x="8912" y="9179"/>
                  <a:pt x="9358" y="9507"/>
                </a:cubicBezTo>
                <a:cubicBezTo>
                  <a:pt x="9469" y="9586"/>
                  <a:pt x="9597" y="9620"/>
                  <a:pt x="9719" y="9592"/>
                </a:cubicBezTo>
                <a:cubicBezTo>
                  <a:pt x="10234" y="9492"/>
                  <a:pt x="11518" y="9334"/>
                  <a:pt x="12595" y="9998"/>
                </a:cubicBezTo>
                <a:cubicBezTo>
                  <a:pt x="12998" y="10240"/>
                  <a:pt x="13345" y="10521"/>
                  <a:pt x="13636" y="10828"/>
                </a:cubicBezTo>
                <a:cubicBezTo>
                  <a:pt x="13743" y="10942"/>
                  <a:pt x="13897" y="10948"/>
                  <a:pt x="14008" y="10841"/>
                </a:cubicBezTo>
                <a:cubicBezTo>
                  <a:pt x="14640" y="10241"/>
                  <a:pt x="15270" y="10013"/>
                  <a:pt x="15902" y="10156"/>
                </a:cubicBezTo>
                <a:cubicBezTo>
                  <a:pt x="16756" y="10356"/>
                  <a:pt x="17361" y="11205"/>
                  <a:pt x="17584" y="11691"/>
                </a:cubicBezTo>
                <a:cubicBezTo>
                  <a:pt x="17626" y="11784"/>
                  <a:pt x="17616" y="11912"/>
                  <a:pt x="17552" y="11983"/>
                </a:cubicBezTo>
                <a:cubicBezTo>
                  <a:pt x="17526" y="12011"/>
                  <a:pt x="17499" y="12025"/>
                  <a:pt x="17468" y="12025"/>
                </a:cubicBezTo>
                <a:cubicBezTo>
                  <a:pt x="17414" y="12032"/>
                  <a:pt x="17357" y="11996"/>
                  <a:pt x="17325" y="11925"/>
                </a:cubicBezTo>
                <a:cubicBezTo>
                  <a:pt x="17144" y="11532"/>
                  <a:pt x="16602" y="10749"/>
                  <a:pt x="15849" y="10578"/>
                </a:cubicBezTo>
                <a:cubicBezTo>
                  <a:pt x="15313" y="10456"/>
                  <a:pt x="14766" y="10648"/>
                  <a:pt x="14214" y="11169"/>
                </a:cubicBezTo>
                <a:cubicBezTo>
                  <a:pt x="14123" y="11254"/>
                  <a:pt x="14108" y="11418"/>
                  <a:pt x="14177" y="11532"/>
                </a:cubicBezTo>
                <a:cubicBezTo>
                  <a:pt x="14389" y="11875"/>
                  <a:pt x="14565" y="12262"/>
                  <a:pt x="14698" y="12683"/>
                </a:cubicBezTo>
                <a:cubicBezTo>
                  <a:pt x="14846" y="13169"/>
                  <a:pt x="14952" y="13695"/>
                  <a:pt x="15005" y="14316"/>
                </a:cubicBezTo>
                <a:cubicBezTo>
                  <a:pt x="16369" y="14966"/>
                  <a:pt x="19967" y="14602"/>
                  <a:pt x="20652" y="11448"/>
                </a:cubicBezTo>
                <a:cubicBezTo>
                  <a:pt x="21071" y="9520"/>
                  <a:pt x="20280" y="7208"/>
                  <a:pt x="19086" y="6630"/>
                </a:cubicBezTo>
                <a:cubicBezTo>
                  <a:pt x="18943" y="6558"/>
                  <a:pt x="18795" y="6680"/>
                  <a:pt x="18758" y="6879"/>
                </a:cubicBezTo>
                <a:cubicBezTo>
                  <a:pt x="18652" y="7472"/>
                  <a:pt x="18444" y="7944"/>
                  <a:pt x="18242" y="8258"/>
                </a:cubicBezTo>
                <a:cubicBezTo>
                  <a:pt x="18189" y="8336"/>
                  <a:pt x="18189" y="8458"/>
                  <a:pt x="18242" y="8543"/>
                </a:cubicBezTo>
                <a:cubicBezTo>
                  <a:pt x="18338" y="8693"/>
                  <a:pt x="18481" y="8971"/>
                  <a:pt x="18635" y="9442"/>
                </a:cubicBezTo>
                <a:cubicBezTo>
                  <a:pt x="18667" y="9542"/>
                  <a:pt x="18640" y="9678"/>
                  <a:pt x="18565" y="9728"/>
                </a:cubicBezTo>
                <a:cubicBezTo>
                  <a:pt x="18544" y="9742"/>
                  <a:pt x="18529" y="9748"/>
                  <a:pt x="18507" y="9748"/>
                </a:cubicBezTo>
                <a:cubicBezTo>
                  <a:pt x="18438" y="9755"/>
                  <a:pt x="18375" y="9700"/>
                  <a:pt x="18348" y="9614"/>
                </a:cubicBezTo>
                <a:cubicBezTo>
                  <a:pt x="18348" y="9607"/>
                  <a:pt x="18226" y="9179"/>
                  <a:pt x="17977" y="8793"/>
                </a:cubicBezTo>
                <a:cubicBezTo>
                  <a:pt x="17653" y="8301"/>
                  <a:pt x="17271" y="8108"/>
                  <a:pt x="16836" y="8222"/>
                </a:cubicBezTo>
                <a:cubicBezTo>
                  <a:pt x="16740" y="8244"/>
                  <a:pt x="16650" y="8150"/>
                  <a:pt x="16650" y="8015"/>
                </a:cubicBezTo>
                <a:cubicBezTo>
                  <a:pt x="16650" y="7908"/>
                  <a:pt x="16708" y="7822"/>
                  <a:pt x="16783" y="7807"/>
                </a:cubicBezTo>
                <a:cubicBezTo>
                  <a:pt x="17244" y="7686"/>
                  <a:pt x="17610" y="7886"/>
                  <a:pt x="17791" y="8022"/>
                </a:cubicBezTo>
                <a:cubicBezTo>
                  <a:pt x="17871" y="8079"/>
                  <a:pt x="17971" y="8057"/>
                  <a:pt x="18030" y="7957"/>
                </a:cubicBezTo>
                <a:cubicBezTo>
                  <a:pt x="18444" y="7300"/>
                  <a:pt x="18980" y="5845"/>
                  <a:pt x="18215" y="4332"/>
                </a:cubicBezTo>
                <a:cubicBezTo>
                  <a:pt x="17738" y="3390"/>
                  <a:pt x="16750" y="2824"/>
                  <a:pt x="15965" y="2789"/>
                </a:cubicBezTo>
                <a:cubicBezTo>
                  <a:pt x="15901" y="2789"/>
                  <a:pt x="15843" y="2790"/>
                  <a:pt x="15779" y="2798"/>
                </a:cubicBezTo>
                <a:cubicBezTo>
                  <a:pt x="15647" y="2812"/>
                  <a:pt x="15403" y="2824"/>
                  <a:pt x="15074" y="2931"/>
                </a:cubicBezTo>
                <a:cubicBezTo>
                  <a:pt x="14560" y="3096"/>
                  <a:pt x="14279" y="3382"/>
                  <a:pt x="14273" y="3382"/>
                </a:cubicBezTo>
                <a:cubicBezTo>
                  <a:pt x="14204" y="3453"/>
                  <a:pt x="14107" y="3433"/>
                  <a:pt x="14054" y="3333"/>
                </a:cubicBezTo>
                <a:cubicBezTo>
                  <a:pt x="14007" y="3240"/>
                  <a:pt x="14019" y="3103"/>
                  <a:pt x="14088" y="3039"/>
                </a:cubicBezTo>
                <a:cubicBezTo>
                  <a:pt x="14114" y="3010"/>
                  <a:pt x="14470" y="2669"/>
                  <a:pt x="15096" y="2483"/>
                </a:cubicBezTo>
                <a:cubicBezTo>
                  <a:pt x="15186" y="2455"/>
                  <a:pt x="15227" y="2304"/>
                  <a:pt x="15169" y="2204"/>
                </a:cubicBezTo>
                <a:cubicBezTo>
                  <a:pt x="14341" y="648"/>
                  <a:pt x="11471" y="-173"/>
                  <a:pt x="10170" y="641"/>
                </a:cubicBezTo>
                <a:cubicBezTo>
                  <a:pt x="10048" y="719"/>
                  <a:pt x="9996" y="919"/>
                  <a:pt x="10059" y="1076"/>
                </a:cubicBezTo>
                <a:cubicBezTo>
                  <a:pt x="10203" y="1461"/>
                  <a:pt x="10265" y="1904"/>
                  <a:pt x="10233" y="2325"/>
                </a:cubicBezTo>
                <a:cubicBezTo>
                  <a:pt x="10228" y="2432"/>
                  <a:pt x="10165" y="2512"/>
                  <a:pt x="10091" y="2519"/>
                </a:cubicBezTo>
                <a:cubicBezTo>
                  <a:pt x="10080" y="2519"/>
                  <a:pt x="10075" y="2519"/>
                  <a:pt x="10064" y="2519"/>
                </a:cubicBezTo>
                <a:cubicBezTo>
                  <a:pt x="9979" y="2505"/>
                  <a:pt x="9916" y="2404"/>
                  <a:pt x="9927" y="2282"/>
                </a:cubicBezTo>
                <a:cubicBezTo>
                  <a:pt x="9937" y="2140"/>
                  <a:pt x="10011" y="1106"/>
                  <a:pt x="9295" y="520"/>
                </a:cubicBezTo>
                <a:cubicBezTo>
                  <a:pt x="8854" y="161"/>
                  <a:pt x="8273" y="-8"/>
                  <a:pt x="7654" y="1"/>
                </a:cubicBezTo>
                <a:close/>
                <a:moveTo>
                  <a:pt x="6930" y="3139"/>
                </a:moveTo>
                <a:cubicBezTo>
                  <a:pt x="7435" y="3144"/>
                  <a:pt x="7913" y="3351"/>
                  <a:pt x="8361" y="3761"/>
                </a:cubicBezTo>
                <a:cubicBezTo>
                  <a:pt x="8886" y="4239"/>
                  <a:pt x="9242" y="4895"/>
                  <a:pt x="9449" y="5352"/>
                </a:cubicBezTo>
                <a:cubicBezTo>
                  <a:pt x="9491" y="5444"/>
                  <a:pt x="9582" y="5480"/>
                  <a:pt x="9656" y="5430"/>
                </a:cubicBezTo>
                <a:cubicBezTo>
                  <a:pt x="10925" y="4509"/>
                  <a:pt x="12288" y="4695"/>
                  <a:pt x="13403" y="5952"/>
                </a:cubicBezTo>
                <a:cubicBezTo>
                  <a:pt x="13456" y="6009"/>
                  <a:pt x="13535" y="6015"/>
                  <a:pt x="13593" y="5958"/>
                </a:cubicBezTo>
                <a:cubicBezTo>
                  <a:pt x="13795" y="5758"/>
                  <a:pt x="14331" y="5353"/>
                  <a:pt x="15154" y="5617"/>
                </a:cubicBezTo>
                <a:cubicBezTo>
                  <a:pt x="15239" y="5631"/>
                  <a:pt x="15291" y="5745"/>
                  <a:pt x="15270" y="5867"/>
                </a:cubicBezTo>
                <a:cubicBezTo>
                  <a:pt x="15249" y="5981"/>
                  <a:pt x="15164" y="6045"/>
                  <a:pt x="15079" y="6016"/>
                </a:cubicBezTo>
                <a:cubicBezTo>
                  <a:pt x="14527" y="5866"/>
                  <a:pt x="14076" y="5967"/>
                  <a:pt x="13736" y="6331"/>
                </a:cubicBezTo>
                <a:cubicBezTo>
                  <a:pt x="13418" y="6673"/>
                  <a:pt x="13217" y="7243"/>
                  <a:pt x="13195" y="7856"/>
                </a:cubicBezTo>
                <a:cubicBezTo>
                  <a:pt x="13190" y="7964"/>
                  <a:pt x="13132" y="8050"/>
                  <a:pt x="13053" y="8057"/>
                </a:cubicBezTo>
                <a:cubicBezTo>
                  <a:pt x="13026" y="8057"/>
                  <a:pt x="13000" y="8057"/>
                  <a:pt x="12973" y="8028"/>
                </a:cubicBezTo>
                <a:cubicBezTo>
                  <a:pt x="12915" y="7985"/>
                  <a:pt x="12882" y="7900"/>
                  <a:pt x="12887" y="7814"/>
                </a:cubicBezTo>
                <a:cubicBezTo>
                  <a:pt x="12903" y="7336"/>
                  <a:pt x="13015" y="6880"/>
                  <a:pt x="13195" y="6509"/>
                </a:cubicBezTo>
                <a:cubicBezTo>
                  <a:pt x="13243" y="6416"/>
                  <a:pt x="13228" y="6295"/>
                  <a:pt x="13164" y="6224"/>
                </a:cubicBezTo>
                <a:cubicBezTo>
                  <a:pt x="11630" y="4532"/>
                  <a:pt x="10133" y="5487"/>
                  <a:pt x="9543" y="5994"/>
                </a:cubicBezTo>
                <a:cubicBezTo>
                  <a:pt x="9464" y="6058"/>
                  <a:pt x="9364" y="6023"/>
                  <a:pt x="9321" y="5909"/>
                </a:cubicBezTo>
                <a:cubicBezTo>
                  <a:pt x="9194" y="5559"/>
                  <a:pt x="8827" y="4688"/>
                  <a:pt x="8185" y="4102"/>
                </a:cubicBezTo>
                <a:cubicBezTo>
                  <a:pt x="7548" y="3524"/>
                  <a:pt x="6843" y="3403"/>
                  <a:pt x="6084" y="3746"/>
                </a:cubicBezTo>
                <a:cubicBezTo>
                  <a:pt x="5999" y="3781"/>
                  <a:pt x="5909" y="3717"/>
                  <a:pt x="5888" y="3603"/>
                </a:cubicBezTo>
                <a:cubicBezTo>
                  <a:pt x="5867" y="3496"/>
                  <a:pt x="5915" y="3375"/>
                  <a:pt x="5994" y="3346"/>
                </a:cubicBezTo>
                <a:cubicBezTo>
                  <a:pt x="6315" y="3204"/>
                  <a:pt x="6627" y="3136"/>
                  <a:pt x="6930" y="3139"/>
                </a:cubicBezTo>
                <a:close/>
                <a:moveTo>
                  <a:pt x="4412" y="7120"/>
                </a:moveTo>
                <a:cubicBezTo>
                  <a:pt x="4454" y="7118"/>
                  <a:pt x="4496" y="7136"/>
                  <a:pt x="4528" y="7178"/>
                </a:cubicBezTo>
                <a:cubicBezTo>
                  <a:pt x="5112" y="7964"/>
                  <a:pt x="5357" y="9491"/>
                  <a:pt x="4678" y="11169"/>
                </a:cubicBezTo>
                <a:cubicBezTo>
                  <a:pt x="4630" y="11290"/>
                  <a:pt x="4688" y="11440"/>
                  <a:pt x="4789" y="11448"/>
                </a:cubicBezTo>
                <a:cubicBezTo>
                  <a:pt x="5622" y="11512"/>
                  <a:pt x="7236" y="11876"/>
                  <a:pt x="8250" y="13725"/>
                </a:cubicBezTo>
                <a:cubicBezTo>
                  <a:pt x="8287" y="13789"/>
                  <a:pt x="8351" y="13816"/>
                  <a:pt x="8409" y="13781"/>
                </a:cubicBezTo>
                <a:cubicBezTo>
                  <a:pt x="9009" y="13474"/>
                  <a:pt x="9645" y="13354"/>
                  <a:pt x="10245" y="13439"/>
                </a:cubicBezTo>
                <a:cubicBezTo>
                  <a:pt x="10314" y="13447"/>
                  <a:pt x="10373" y="13374"/>
                  <a:pt x="10373" y="13281"/>
                </a:cubicBezTo>
                <a:cubicBezTo>
                  <a:pt x="10373" y="12831"/>
                  <a:pt x="10547" y="12183"/>
                  <a:pt x="11237" y="11833"/>
                </a:cubicBezTo>
                <a:cubicBezTo>
                  <a:pt x="11322" y="11791"/>
                  <a:pt x="11413" y="11855"/>
                  <a:pt x="11439" y="11970"/>
                </a:cubicBezTo>
                <a:cubicBezTo>
                  <a:pt x="11466" y="12077"/>
                  <a:pt x="11417" y="12190"/>
                  <a:pt x="11338" y="12233"/>
                </a:cubicBezTo>
                <a:cubicBezTo>
                  <a:pt x="10547" y="12640"/>
                  <a:pt x="10691" y="13418"/>
                  <a:pt x="10696" y="13446"/>
                </a:cubicBezTo>
                <a:cubicBezTo>
                  <a:pt x="10707" y="13510"/>
                  <a:pt x="10743" y="13552"/>
                  <a:pt x="10786" y="13567"/>
                </a:cubicBezTo>
                <a:cubicBezTo>
                  <a:pt x="11391" y="13788"/>
                  <a:pt x="11889" y="14216"/>
                  <a:pt x="12170" y="14780"/>
                </a:cubicBezTo>
                <a:cubicBezTo>
                  <a:pt x="12218" y="14873"/>
                  <a:pt x="12208" y="15010"/>
                  <a:pt x="12144" y="15074"/>
                </a:cubicBezTo>
                <a:cubicBezTo>
                  <a:pt x="12117" y="15103"/>
                  <a:pt x="12091" y="15117"/>
                  <a:pt x="12059" y="15117"/>
                </a:cubicBezTo>
                <a:cubicBezTo>
                  <a:pt x="12006" y="15124"/>
                  <a:pt x="11954" y="15087"/>
                  <a:pt x="11917" y="15023"/>
                </a:cubicBezTo>
                <a:cubicBezTo>
                  <a:pt x="11386" y="13945"/>
                  <a:pt x="9852" y="13361"/>
                  <a:pt x="8308" y="14289"/>
                </a:cubicBezTo>
                <a:cubicBezTo>
                  <a:pt x="8239" y="14332"/>
                  <a:pt x="8160" y="14295"/>
                  <a:pt x="8117" y="14209"/>
                </a:cubicBezTo>
                <a:cubicBezTo>
                  <a:pt x="6870" y="11625"/>
                  <a:pt x="4296" y="11862"/>
                  <a:pt x="4270" y="11862"/>
                </a:cubicBezTo>
                <a:lnTo>
                  <a:pt x="3961" y="11847"/>
                </a:lnTo>
                <a:cubicBezTo>
                  <a:pt x="3924" y="11818"/>
                  <a:pt x="3892" y="11768"/>
                  <a:pt x="3881" y="11711"/>
                </a:cubicBezTo>
                <a:cubicBezTo>
                  <a:pt x="3759" y="11011"/>
                  <a:pt x="3176" y="10055"/>
                  <a:pt x="2332" y="9641"/>
                </a:cubicBezTo>
                <a:cubicBezTo>
                  <a:pt x="2263" y="9605"/>
                  <a:pt x="2209" y="9514"/>
                  <a:pt x="2220" y="9407"/>
                </a:cubicBezTo>
                <a:cubicBezTo>
                  <a:pt x="2236" y="9271"/>
                  <a:pt x="2337" y="9192"/>
                  <a:pt x="2427" y="9235"/>
                </a:cubicBezTo>
                <a:cubicBezTo>
                  <a:pt x="2788" y="9406"/>
                  <a:pt x="3170" y="9735"/>
                  <a:pt x="3483" y="10120"/>
                </a:cubicBezTo>
                <a:cubicBezTo>
                  <a:pt x="3680" y="10363"/>
                  <a:pt x="3913" y="10720"/>
                  <a:pt x="4067" y="11162"/>
                </a:cubicBezTo>
                <a:cubicBezTo>
                  <a:pt x="4115" y="11291"/>
                  <a:pt x="4248" y="11306"/>
                  <a:pt x="4306" y="11184"/>
                </a:cubicBezTo>
                <a:cubicBezTo>
                  <a:pt x="5022" y="9614"/>
                  <a:pt x="4831" y="8186"/>
                  <a:pt x="4311" y="7486"/>
                </a:cubicBezTo>
                <a:cubicBezTo>
                  <a:pt x="4253" y="7408"/>
                  <a:pt x="4243" y="7273"/>
                  <a:pt x="4301" y="7194"/>
                </a:cubicBezTo>
                <a:cubicBezTo>
                  <a:pt x="4330" y="7148"/>
                  <a:pt x="4370" y="7123"/>
                  <a:pt x="4412" y="7120"/>
                </a:cubicBezTo>
                <a:close/>
                <a:moveTo>
                  <a:pt x="2258" y="15717"/>
                </a:moveTo>
                <a:cubicBezTo>
                  <a:pt x="1971" y="17680"/>
                  <a:pt x="4031" y="19435"/>
                  <a:pt x="5702" y="18764"/>
                </a:cubicBezTo>
                <a:cubicBezTo>
                  <a:pt x="5612" y="19699"/>
                  <a:pt x="5001" y="21083"/>
                  <a:pt x="5001" y="21083"/>
                </a:cubicBezTo>
                <a:lnTo>
                  <a:pt x="6238" y="21427"/>
                </a:lnTo>
                <a:lnTo>
                  <a:pt x="8727" y="18063"/>
                </a:lnTo>
                <a:cubicBezTo>
                  <a:pt x="7390" y="17742"/>
                  <a:pt x="6699" y="17172"/>
                  <a:pt x="6333" y="16843"/>
                </a:cubicBezTo>
                <a:cubicBezTo>
                  <a:pt x="6163" y="16686"/>
                  <a:pt x="5962" y="16614"/>
                  <a:pt x="5761" y="16636"/>
                </a:cubicBezTo>
                <a:cubicBezTo>
                  <a:pt x="5442" y="16672"/>
                  <a:pt x="4954" y="16693"/>
                  <a:pt x="4381" y="16593"/>
                </a:cubicBezTo>
                <a:cubicBezTo>
                  <a:pt x="3786" y="16494"/>
                  <a:pt x="3027" y="16259"/>
                  <a:pt x="2258" y="15717"/>
                </a:cubicBez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185" name="Increased decision…"/>
          <p:cNvSpPr txBox="1"/>
          <p:nvPr/>
        </p:nvSpPr>
        <p:spPr>
          <a:xfrm>
            <a:off x="8407863" y="5887394"/>
            <a:ext cx="4381907" cy="17780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a:solidFill>
                  <a:srgbClr val="FFFDEE"/>
                </a:solidFill>
              </a:defRPr>
            </a:pPr>
            <a:r>
              <a:t>Increased decision </a:t>
            </a:r>
          </a:p>
          <a:p>
            <a:pPr>
              <a:defRPr>
                <a:solidFill>
                  <a:srgbClr val="FFFDEE"/>
                </a:solidFill>
              </a:defRPr>
            </a:pPr>
            <a:r>
              <a:t>making and emotional</a:t>
            </a:r>
          </a:p>
          <a:p>
            <a:pPr>
              <a:defRPr>
                <a:solidFill>
                  <a:srgbClr val="FFFDEE"/>
                </a:solidFill>
              </a:defRPr>
            </a:pPr>
            <a:r>
              <a:t>Intelligence</a:t>
            </a:r>
          </a:p>
        </p:txBody>
      </p:sp>
      <p:sp>
        <p:nvSpPr>
          <p:cNvPr id="186" name="Medal"/>
          <p:cNvSpPr/>
          <p:nvPr/>
        </p:nvSpPr>
        <p:spPr>
          <a:xfrm>
            <a:off x="6983568" y="4509206"/>
            <a:ext cx="1160661" cy="136310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8829" y="11271"/>
                </a:lnTo>
                <a:lnTo>
                  <a:pt x="12787" y="11271"/>
                </a:lnTo>
                <a:lnTo>
                  <a:pt x="5892" y="0"/>
                </a:lnTo>
                <a:lnTo>
                  <a:pt x="0" y="0"/>
                </a:lnTo>
                <a:close/>
                <a:moveTo>
                  <a:pt x="15706" y="0"/>
                </a:moveTo>
                <a:lnTo>
                  <a:pt x="10979" y="7729"/>
                </a:lnTo>
                <a:lnTo>
                  <a:pt x="12464" y="10154"/>
                </a:lnTo>
                <a:lnTo>
                  <a:pt x="12922" y="10154"/>
                </a:lnTo>
                <a:cubicBezTo>
                  <a:pt x="13146" y="10154"/>
                  <a:pt x="13358" y="10200"/>
                  <a:pt x="13546" y="10280"/>
                </a:cubicBezTo>
                <a:lnTo>
                  <a:pt x="21600" y="0"/>
                </a:lnTo>
                <a:lnTo>
                  <a:pt x="15706" y="0"/>
                </a:lnTo>
                <a:close/>
                <a:moveTo>
                  <a:pt x="12630" y="10425"/>
                </a:moveTo>
                <a:lnTo>
                  <a:pt x="13038" y="11094"/>
                </a:lnTo>
                <a:cubicBezTo>
                  <a:pt x="13153" y="11133"/>
                  <a:pt x="13233" y="11227"/>
                  <a:pt x="13233" y="11338"/>
                </a:cubicBezTo>
                <a:lnTo>
                  <a:pt x="13233" y="11937"/>
                </a:lnTo>
                <a:cubicBezTo>
                  <a:pt x="13497" y="12038"/>
                  <a:pt x="13753" y="12155"/>
                  <a:pt x="13996" y="12285"/>
                </a:cubicBezTo>
                <a:lnTo>
                  <a:pt x="13996" y="11338"/>
                </a:lnTo>
                <a:cubicBezTo>
                  <a:pt x="13996" y="10835"/>
                  <a:pt x="13513" y="10425"/>
                  <a:pt x="12922" y="10425"/>
                </a:cubicBezTo>
                <a:lnTo>
                  <a:pt x="12630" y="10425"/>
                </a:lnTo>
                <a:close/>
                <a:moveTo>
                  <a:pt x="7894" y="10567"/>
                </a:moveTo>
                <a:cubicBezTo>
                  <a:pt x="7593" y="10729"/>
                  <a:pt x="7392" y="11015"/>
                  <a:pt x="7392" y="11340"/>
                </a:cubicBezTo>
                <a:lnTo>
                  <a:pt x="7392" y="12368"/>
                </a:lnTo>
                <a:cubicBezTo>
                  <a:pt x="7634" y="12229"/>
                  <a:pt x="7888" y="12105"/>
                  <a:pt x="8153" y="11996"/>
                </a:cubicBezTo>
                <a:lnTo>
                  <a:pt x="8153" y="11338"/>
                </a:lnTo>
                <a:cubicBezTo>
                  <a:pt x="8153" y="11238"/>
                  <a:pt x="8221" y="11152"/>
                  <a:pt x="8318" y="11107"/>
                </a:cubicBezTo>
                <a:lnTo>
                  <a:pt x="7894" y="10567"/>
                </a:lnTo>
                <a:close/>
                <a:moveTo>
                  <a:pt x="10767" y="11720"/>
                </a:moveTo>
                <a:cubicBezTo>
                  <a:pt x="7563" y="11720"/>
                  <a:pt x="4964" y="13930"/>
                  <a:pt x="4964" y="16659"/>
                </a:cubicBezTo>
                <a:cubicBezTo>
                  <a:pt x="4964" y="19388"/>
                  <a:pt x="7563" y="21600"/>
                  <a:pt x="10767" y="21600"/>
                </a:cubicBezTo>
                <a:cubicBezTo>
                  <a:pt x="13972" y="21600"/>
                  <a:pt x="16570" y="19388"/>
                  <a:pt x="16570" y="16659"/>
                </a:cubicBezTo>
                <a:cubicBezTo>
                  <a:pt x="16570" y="13930"/>
                  <a:pt x="13972" y="11720"/>
                  <a:pt x="10767" y="11720"/>
                </a:cubicBezTo>
                <a:close/>
                <a:moveTo>
                  <a:pt x="10767" y="12800"/>
                </a:moveTo>
                <a:cubicBezTo>
                  <a:pt x="13267" y="12800"/>
                  <a:pt x="15302" y="14530"/>
                  <a:pt x="15302" y="16659"/>
                </a:cubicBezTo>
                <a:cubicBezTo>
                  <a:pt x="15302" y="18788"/>
                  <a:pt x="13268" y="20520"/>
                  <a:pt x="10767" y="20520"/>
                </a:cubicBezTo>
                <a:cubicBezTo>
                  <a:pt x="8267" y="20520"/>
                  <a:pt x="6233" y="18788"/>
                  <a:pt x="6233" y="16659"/>
                </a:cubicBezTo>
                <a:cubicBezTo>
                  <a:pt x="6233" y="14530"/>
                  <a:pt x="8267" y="12800"/>
                  <a:pt x="10767" y="12800"/>
                </a:cubicBezTo>
                <a:close/>
                <a:moveTo>
                  <a:pt x="10767" y="13071"/>
                </a:moveTo>
                <a:cubicBezTo>
                  <a:pt x="8439" y="13071"/>
                  <a:pt x="6552" y="14677"/>
                  <a:pt x="6552" y="16659"/>
                </a:cubicBezTo>
                <a:cubicBezTo>
                  <a:pt x="6552" y="18641"/>
                  <a:pt x="8439" y="20248"/>
                  <a:pt x="10767" y="20248"/>
                </a:cubicBezTo>
                <a:cubicBezTo>
                  <a:pt x="13095" y="20248"/>
                  <a:pt x="14983" y="18641"/>
                  <a:pt x="14983" y="16659"/>
                </a:cubicBezTo>
                <a:cubicBezTo>
                  <a:pt x="14983" y="14677"/>
                  <a:pt x="13095" y="13071"/>
                  <a:pt x="10767" y="13071"/>
                </a:cubicBez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187" name="Line Graph"/>
          <p:cNvSpPr/>
          <p:nvPr/>
        </p:nvSpPr>
        <p:spPr>
          <a:xfrm>
            <a:off x="864175" y="7633379"/>
            <a:ext cx="1271684" cy="126831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4" y="0"/>
                </a:moveTo>
                <a:cubicBezTo>
                  <a:pt x="87" y="0"/>
                  <a:pt x="0" y="87"/>
                  <a:pt x="0" y="194"/>
                </a:cubicBezTo>
                <a:lnTo>
                  <a:pt x="0" y="21404"/>
                </a:lnTo>
                <a:cubicBezTo>
                  <a:pt x="0" y="21511"/>
                  <a:pt x="87" y="21600"/>
                  <a:pt x="194" y="21600"/>
                </a:cubicBezTo>
                <a:lnTo>
                  <a:pt x="21406" y="21600"/>
                </a:lnTo>
                <a:cubicBezTo>
                  <a:pt x="21513" y="21600"/>
                  <a:pt x="21600" y="21511"/>
                  <a:pt x="21600" y="21404"/>
                </a:cubicBezTo>
                <a:lnTo>
                  <a:pt x="21600" y="20822"/>
                </a:lnTo>
                <a:cubicBezTo>
                  <a:pt x="21600" y="20715"/>
                  <a:pt x="21513" y="20628"/>
                  <a:pt x="21406" y="20628"/>
                </a:cubicBezTo>
                <a:lnTo>
                  <a:pt x="1163" y="20628"/>
                </a:lnTo>
                <a:cubicBezTo>
                  <a:pt x="1056" y="20628"/>
                  <a:pt x="970" y="20539"/>
                  <a:pt x="970" y="20432"/>
                </a:cubicBezTo>
                <a:lnTo>
                  <a:pt x="970" y="194"/>
                </a:lnTo>
                <a:cubicBezTo>
                  <a:pt x="970" y="87"/>
                  <a:pt x="883" y="0"/>
                  <a:pt x="776" y="0"/>
                </a:cubicBezTo>
                <a:lnTo>
                  <a:pt x="194" y="0"/>
                </a:lnTo>
                <a:close/>
                <a:moveTo>
                  <a:pt x="19991" y="7364"/>
                </a:moveTo>
                <a:lnTo>
                  <a:pt x="17165" y="8228"/>
                </a:lnTo>
                <a:lnTo>
                  <a:pt x="17811" y="8832"/>
                </a:lnTo>
                <a:lnTo>
                  <a:pt x="13288" y="13689"/>
                </a:lnTo>
                <a:lnTo>
                  <a:pt x="10021" y="10341"/>
                </a:lnTo>
                <a:lnTo>
                  <a:pt x="2932" y="17951"/>
                </a:lnTo>
                <a:lnTo>
                  <a:pt x="3799" y="18763"/>
                </a:lnTo>
                <a:lnTo>
                  <a:pt x="10041" y="12061"/>
                </a:lnTo>
                <a:lnTo>
                  <a:pt x="13327" y="15430"/>
                </a:lnTo>
                <a:lnTo>
                  <a:pt x="13766" y="14916"/>
                </a:lnTo>
                <a:lnTo>
                  <a:pt x="18678" y="9644"/>
                </a:lnTo>
                <a:lnTo>
                  <a:pt x="19324" y="10250"/>
                </a:lnTo>
                <a:lnTo>
                  <a:pt x="19991" y="7364"/>
                </a:ln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188" name="Progress high value…"/>
          <p:cNvSpPr txBox="1"/>
          <p:nvPr/>
        </p:nvSpPr>
        <p:spPr>
          <a:xfrm>
            <a:off x="2566626" y="7657936"/>
            <a:ext cx="3924707" cy="1219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a:solidFill>
                  <a:srgbClr val="FFFDEE"/>
                </a:solidFill>
              </a:defRPr>
            </a:pPr>
            <a:r>
              <a:t>Progress high value </a:t>
            </a:r>
          </a:p>
          <a:p>
            <a:pPr>
              <a:defRPr>
                <a:solidFill>
                  <a:srgbClr val="FFFDEE"/>
                </a:solidFill>
              </a:defRPr>
            </a:pPr>
            <a:r>
              <a:t>Employees</a:t>
            </a:r>
          </a:p>
        </p:txBody>
      </p:sp>
    </p:spTree>
  </p:cSld>
  <p:clrMapOvr>
    <a:masterClrMapping/>
  </p:clrMapOvr>
  <mc:AlternateContent xmlns:mc="http://schemas.openxmlformats.org/markup-compatibility/2006">
    <mc:Choice xmlns:p14="http://schemas.microsoft.com/office/powerpoint/2010/main" Requires="p14">
      <p:transition spd="slow" advClick="1" p14:dur="15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174"/>
                                        </p:tgtEl>
                                        <p:attrNameLst>
                                          <p:attrName>style.visibility</p:attrName>
                                        </p:attrNameLst>
                                      </p:cBhvr>
                                      <p:to>
                                        <p:strVal val="visible"/>
                                      </p:to>
                                    </p:set>
                                    <p:anim calcmode="lin" valueType="num">
                                      <p:cBhvr>
                                        <p:cTn id="7" dur="2500" fill="hold"/>
                                        <p:tgtEl>
                                          <p:spTgt spid="174"/>
                                        </p:tgtEl>
                                        <p:attrNameLst>
                                          <p:attrName>ppt_w</p:attrName>
                                        </p:attrNameLst>
                                      </p:cBhvr>
                                      <p:tavLst>
                                        <p:tav tm="0">
                                          <p:val>
                                            <p:fltVal val="0"/>
                                          </p:val>
                                        </p:tav>
                                        <p:tav tm="100000">
                                          <p:val>
                                            <p:strVal val="#ppt_w"/>
                                          </p:val>
                                        </p:tav>
                                      </p:tavLst>
                                    </p:anim>
                                    <p:anim calcmode="lin" valueType="num">
                                      <p:cBhvr>
                                        <p:cTn id="8" dur="2500" fill="hold"/>
                                        <p:tgtEl>
                                          <p:spTgt spid="174"/>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ID="9" grpId="2" fill="hold">
                                  <p:stCondLst>
                                    <p:cond delay="0"/>
                                  </p:stCondLst>
                                  <p:iterate type="el" backwards="0">
                                    <p:tmAbs val="0"/>
                                  </p:iterate>
                                  <p:childTnLst>
                                    <p:set>
                                      <p:cBhvr>
                                        <p:cTn id="12" fill="hold"/>
                                        <p:tgtEl>
                                          <p:spTgt spid="175"/>
                                        </p:tgtEl>
                                        <p:attrNameLst>
                                          <p:attrName>style.visibility</p:attrName>
                                        </p:attrNameLst>
                                      </p:cBhvr>
                                      <p:to>
                                        <p:strVal val="visible"/>
                                      </p:to>
                                    </p:set>
                                    <p:animEffect filter="dissolve" transition="in">
                                      <p:cBhvr>
                                        <p:cTn id="13" dur="1500"/>
                                        <p:tgtEl>
                                          <p:spTgt spid="175"/>
                                        </p:tgtEl>
                                      </p:cBhvr>
                                    </p:animEffect>
                                  </p:childTnLst>
                                </p:cTn>
                              </p:par>
                            </p:childTnLst>
                          </p:cTn>
                        </p:par>
                      </p:childTnLst>
                    </p:cTn>
                  </p:par>
                  <p:par>
                    <p:cTn id="14" fill="hold">
                      <p:stCondLst>
                        <p:cond delay="indefinite"/>
                      </p:stCondLst>
                      <p:childTnLst>
                        <p:par>
                          <p:cTn id="15" fill="hold">
                            <p:stCondLst>
                              <p:cond delay="0"/>
                            </p:stCondLst>
                            <p:childTnLst>
                              <p:par>
                                <p:cTn id="16" presetClass="entr" nodeType="clickEffect" presetSubtype="0" presetID="1" grpId="3" fill="hold">
                                  <p:stCondLst>
                                    <p:cond delay="0"/>
                                  </p:stCondLst>
                                  <p:iterate type="lt" backwards="0">
                                    <p:tmAbs val="100"/>
                                  </p:iterate>
                                  <p:childTnLst>
                                    <p:set>
                                      <p:cBhvr>
                                        <p:cTn id="17" fill="hold"/>
                                        <p:tgtEl>
                                          <p:spTgt spid="179"/>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Class="entr" nodeType="clickEffect" presetID="9" grpId="4" fill="hold">
                                  <p:stCondLst>
                                    <p:cond delay="0"/>
                                  </p:stCondLst>
                                  <p:iterate type="el" backwards="0">
                                    <p:tmAbs val="0"/>
                                  </p:iterate>
                                  <p:childTnLst>
                                    <p:set>
                                      <p:cBhvr>
                                        <p:cTn id="21" fill="hold"/>
                                        <p:tgtEl>
                                          <p:spTgt spid="178"/>
                                        </p:tgtEl>
                                        <p:attrNameLst>
                                          <p:attrName>style.visibility</p:attrName>
                                        </p:attrNameLst>
                                      </p:cBhvr>
                                      <p:to>
                                        <p:strVal val="visible"/>
                                      </p:to>
                                    </p:set>
                                    <p:animEffect filter="dissolve" transition="in">
                                      <p:cBhvr>
                                        <p:cTn id="22" dur="1500"/>
                                        <p:tgtEl>
                                          <p:spTgt spid="178"/>
                                        </p:tgtEl>
                                      </p:cBhvr>
                                    </p:animEffect>
                                  </p:childTnLst>
                                </p:cTn>
                              </p:par>
                            </p:childTnLst>
                          </p:cTn>
                        </p:par>
                      </p:childTnLst>
                    </p:cTn>
                  </p:par>
                  <p:par>
                    <p:cTn id="23" fill="hold">
                      <p:stCondLst>
                        <p:cond delay="indefinite"/>
                      </p:stCondLst>
                      <p:childTnLst>
                        <p:par>
                          <p:cTn id="24" fill="hold">
                            <p:stCondLst>
                              <p:cond delay="0"/>
                            </p:stCondLst>
                            <p:childTnLst>
                              <p:par>
                                <p:cTn id="25" presetClass="entr" nodeType="clickEffect" presetSubtype="0" presetID="1" grpId="5" fill="hold">
                                  <p:stCondLst>
                                    <p:cond delay="0"/>
                                  </p:stCondLst>
                                  <p:iterate type="lt" backwards="0">
                                    <p:tmAbs val="100"/>
                                  </p:iterate>
                                  <p:childTnLst>
                                    <p:set>
                                      <p:cBhvr>
                                        <p:cTn id="26" fill="hold"/>
                                        <p:tgtEl>
                                          <p:spTgt spid="18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Class="entr" nodeType="clickEffect" presetID="9" grpId="6" fill="hold">
                                  <p:stCondLst>
                                    <p:cond delay="0"/>
                                  </p:stCondLst>
                                  <p:iterate type="el" backwards="0">
                                    <p:tmAbs val="0"/>
                                  </p:iterate>
                                  <p:childTnLst>
                                    <p:set>
                                      <p:cBhvr>
                                        <p:cTn id="30" fill="hold"/>
                                        <p:tgtEl>
                                          <p:spTgt spid="176"/>
                                        </p:tgtEl>
                                        <p:attrNameLst>
                                          <p:attrName>style.visibility</p:attrName>
                                        </p:attrNameLst>
                                      </p:cBhvr>
                                      <p:to>
                                        <p:strVal val="visible"/>
                                      </p:to>
                                    </p:set>
                                    <p:animEffect filter="dissolve" transition="in">
                                      <p:cBhvr>
                                        <p:cTn id="31" dur="1500"/>
                                        <p:tgtEl>
                                          <p:spTgt spid="176"/>
                                        </p:tgtEl>
                                      </p:cBhvr>
                                    </p:animEffect>
                                  </p:childTnLst>
                                </p:cTn>
                              </p:par>
                            </p:childTnLst>
                          </p:cTn>
                        </p:par>
                      </p:childTnLst>
                    </p:cTn>
                  </p:par>
                  <p:par>
                    <p:cTn id="32" fill="hold">
                      <p:stCondLst>
                        <p:cond delay="indefinite"/>
                      </p:stCondLst>
                      <p:childTnLst>
                        <p:par>
                          <p:cTn id="33" fill="hold">
                            <p:stCondLst>
                              <p:cond delay="0"/>
                            </p:stCondLst>
                            <p:childTnLst>
                              <p:par>
                                <p:cTn id="34" presetClass="entr" nodeType="clickEffect" presetSubtype="0" presetID="1" grpId="7" fill="hold">
                                  <p:stCondLst>
                                    <p:cond delay="0"/>
                                  </p:stCondLst>
                                  <p:iterate type="lt" backwards="0">
                                    <p:tmAbs val="100"/>
                                  </p:iterate>
                                  <p:childTnLst>
                                    <p:set>
                                      <p:cBhvr>
                                        <p:cTn id="35" fill="hold"/>
                                        <p:tgtEl>
                                          <p:spTgt spid="180"/>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Class="entr" nodeType="clickEffect" presetID="9" grpId="8" fill="hold">
                                  <p:stCondLst>
                                    <p:cond delay="0"/>
                                  </p:stCondLst>
                                  <p:iterate type="el" backwards="0">
                                    <p:tmAbs val="0"/>
                                  </p:iterate>
                                  <p:childTnLst>
                                    <p:set>
                                      <p:cBhvr>
                                        <p:cTn id="39" fill="hold"/>
                                        <p:tgtEl>
                                          <p:spTgt spid="186"/>
                                        </p:tgtEl>
                                        <p:attrNameLst>
                                          <p:attrName>style.visibility</p:attrName>
                                        </p:attrNameLst>
                                      </p:cBhvr>
                                      <p:to>
                                        <p:strVal val="visible"/>
                                      </p:to>
                                    </p:set>
                                    <p:animEffect filter="dissolve" transition="in">
                                      <p:cBhvr>
                                        <p:cTn id="40" dur="1500"/>
                                        <p:tgtEl>
                                          <p:spTgt spid="186"/>
                                        </p:tgtEl>
                                      </p:cBhvr>
                                    </p:animEffect>
                                  </p:childTnLst>
                                </p:cTn>
                              </p:par>
                            </p:childTnLst>
                          </p:cTn>
                        </p:par>
                      </p:childTnLst>
                    </p:cTn>
                  </p:par>
                  <p:par>
                    <p:cTn id="41" fill="hold">
                      <p:stCondLst>
                        <p:cond delay="indefinite"/>
                      </p:stCondLst>
                      <p:childTnLst>
                        <p:par>
                          <p:cTn id="42" fill="hold">
                            <p:stCondLst>
                              <p:cond delay="0"/>
                            </p:stCondLst>
                            <p:childTnLst>
                              <p:par>
                                <p:cTn id="43" presetClass="entr" nodeType="clickEffect" presetSubtype="0" presetID="1" grpId="9" fill="hold">
                                  <p:stCondLst>
                                    <p:cond delay="0"/>
                                  </p:stCondLst>
                                  <p:iterate type="lt" backwards="0">
                                    <p:tmAbs val="100"/>
                                  </p:iterate>
                                  <p:childTnLst>
                                    <p:set>
                                      <p:cBhvr>
                                        <p:cTn id="44" fill="hold"/>
                                        <p:tgtEl>
                                          <p:spTgt spid="183"/>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Class="entr" nodeType="clickEffect" presetID="9" grpId="10" fill="hold">
                                  <p:stCondLst>
                                    <p:cond delay="0"/>
                                  </p:stCondLst>
                                  <p:iterate type="el" backwards="0">
                                    <p:tmAbs val="0"/>
                                  </p:iterate>
                                  <p:childTnLst>
                                    <p:set>
                                      <p:cBhvr>
                                        <p:cTn id="48" fill="hold"/>
                                        <p:tgtEl>
                                          <p:spTgt spid="177"/>
                                        </p:tgtEl>
                                        <p:attrNameLst>
                                          <p:attrName>style.visibility</p:attrName>
                                        </p:attrNameLst>
                                      </p:cBhvr>
                                      <p:to>
                                        <p:strVal val="visible"/>
                                      </p:to>
                                    </p:set>
                                    <p:animEffect filter="dissolve" transition="in">
                                      <p:cBhvr>
                                        <p:cTn id="49" dur="1500"/>
                                        <p:tgtEl>
                                          <p:spTgt spid="177"/>
                                        </p:tgtEl>
                                      </p:cBhvr>
                                    </p:animEffect>
                                  </p:childTnLst>
                                </p:cTn>
                              </p:par>
                            </p:childTnLst>
                          </p:cTn>
                        </p:par>
                      </p:childTnLst>
                    </p:cTn>
                  </p:par>
                  <p:par>
                    <p:cTn id="50" fill="hold">
                      <p:stCondLst>
                        <p:cond delay="indefinite"/>
                      </p:stCondLst>
                      <p:childTnLst>
                        <p:par>
                          <p:cTn id="51" fill="hold">
                            <p:stCondLst>
                              <p:cond delay="0"/>
                            </p:stCondLst>
                            <p:childTnLst>
                              <p:par>
                                <p:cTn id="52" presetClass="entr" nodeType="clickEffect" presetSubtype="0" presetID="1" grpId="11" fill="hold">
                                  <p:stCondLst>
                                    <p:cond delay="0"/>
                                  </p:stCondLst>
                                  <p:iterate type="lt" backwards="0">
                                    <p:tmAbs val="100"/>
                                  </p:iterate>
                                  <p:childTnLst>
                                    <p:set>
                                      <p:cBhvr>
                                        <p:cTn id="53" fill="hold"/>
                                        <p:tgtEl>
                                          <p:spTgt spid="181"/>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Class="entr" nodeType="clickEffect" presetID="9" grpId="12" fill="hold">
                                  <p:stCondLst>
                                    <p:cond delay="0"/>
                                  </p:stCondLst>
                                  <p:iterate type="el" backwards="0">
                                    <p:tmAbs val="0"/>
                                  </p:iterate>
                                  <p:childTnLst>
                                    <p:set>
                                      <p:cBhvr>
                                        <p:cTn id="57" fill="hold"/>
                                        <p:tgtEl>
                                          <p:spTgt spid="184"/>
                                        </p:tgtEl>
                                        <p:attrNameLst>
                                          <p:attrName>style.visibility</p:attrName>
                                        </p:attrNameLst>
                                      </p:cBhvr>
                                      <p:to>
                                        <p:strVal val="visible"/>
                                      </p:to>
                                    </p:set>
                                    <p:animEffect filter="dissolve" transition="in">
                                      <p:cBhvr>
                                        <p:cTn id="58" dur="1500"/>
                                        <p:tgtEl>
                                          <p:spTgt spid="184"/>
                                        </p:tgtEl>
                                      </p:cBhvr>
                                    </p:animEffect>
                                  </p:childTnLst>
                                </p:cTn>
                              </p:par>
                            </p:childTnLst>
                          </p:cTn>
                        </p:par>
                      </p:childTnLst>
                    </p:cTn>
                  </p:par>
                  <p:par>
                    <p:cTn id="59" fill="hold">
                      <p:stCondLst>
                        <p:cond delay="indefinite"/>
                      </p:stCondLst>
                      <p:childTnLst>
                        <p:par>
                          <p:cTn id="60" fill="hold">
                            <p:stCondLst>
                              <p:cond delay="0"/>
                            </p:stCondLst>
                            <p:childTnLst>
                              <p:par>
                                <p:cTn id="61" presetClass="entr" nodeType="clickEffect" presetSubtype="0" presetID="1" grpId="13" fill="hold">
                                  <p:stCondLst>
                                    <p:cond delay="0"/>
                                  </p:stCondLst>
                                  <p:iterate type="lt" backwards="0">
                                    <p:tmAbs val="100"/>
                                  </p:iterate>
                                  <p:childTnLst>
                                    <p:set>
                                      <p:cBhvr>
                                        <p:cTn id="62" fill="hold"/>
                                        <p:tgtEl>
                                          <p:spTgt spid="185"/>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Class="entr" nodeType="clickEffect" presetID="9" grpId="14" fill="hold">
                                  <p:stCondLst>
                                    <p:cond delay="0"/>
                                  </p:stCondLst>
                                  <p:iterate type="el" backwards="0">
                                    <p:tmAbs val="0"/>
                                  </p:iterate>
                                  <p:childTnLst>
                                    <p:set>
                                      <p:cBhvr>
                                        <p:cTn id="66" fill="hold"/>
                                        <p:tgtEl>
                                          <p:spTgt spid="187"/>
                                        </p:tgtEl>
                                        <p:attrNameLst>
                                          <p:attrName>style.visibility</p:attrName>
                                        </p:attrNameLst>
                                      </p:cBhvr>
                                      <p:to>
                                        <p:strVal val="visible"/>
                                      </p:to>
                                    </p:set>
                                    <p:animEffect filter="dissolve" transition="in">
                                      <p:cBhvr>
                                        <p:cTn id="67" dur="1500"/>
                                        <p:tgtEl>
                                          <p:spTgt spid="187"/>
                                        </p:tgtEl>
                                      </p:cBhvr>
                                    </p:animEffect>
                                  </p:childTnLst>
                                </p:cTn>
                              </p:par>
                            </p:childTnLst>
                          </p:cTn>
                        </p:par>
                      </p:childTnLst>
                    </p:cTn>
                  </p:par>
                  <p:par>
                    <p:cTn id="68" fill="hold">
                      <p:stCondLst>
                        <p:cond delay="indefinite"/>
                      </p:stCondLst>
                      <p:childTnLst>
                        <p:par>
                          <p:cTn id="69" fill="hold">
                            <p:stCondLst>
                              <p:cond delay="0"/>
                            </p:stCondLst>
                            <p:childTnLst>
                              <p:par>
                                <p:cTn id="70" presetClass="entr" nodeType="clickEffect" presetSubtype="0" presetID="1" grpId="15" fill="hold">
                                  <p:stCondLst>
                                    <p:cond delay="0"/>
                                  </p:stCondLst>
                                  <p:iterate type="lt" backwards="0">
                                    <p:tmAbs val="100"/>
                                  </p:iterate>
                                  <p:childTnLst>
                                    <p:set>
                                      <p:cBhvr>
                                        <p:cTn id="71" fill="hold"/>
                                        <p:tgtEl>
                                          <p:spTgt spid="18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80" grpId="7"/>
      <p:bldP build="whole" bldLvl="1" animBg="1" rev="0" advAuto="0" spid="181" grpId="11"/>
      <p:bldP build="whole" bldLvl="1" animBg="1" rev="0" advAuto="0" spid="186" grpId="8"/>
      <p:bldP build="whole" bldLvl="1" animBg="1" rev="0" advAuto="0" spid="176" grpId="6"/>
      <p:bldP build="whole" bldLvl="1" animBg="1" rev="0" advAuto="0" spid="184" grpId="12"/>
      <p:bldP build="whole" bldLvl="1" animBg="1" rev="0" advAuto="0" spid="179" grpId="3"/>
      <p:bldP build="whole" bldLvl="1" animBg="1" rev="0" advAuto="0" spid="174" grpId="1"/>
      <p:bldP build="whole" bldLvl="1" animBg="1" rev="0" advAuto="0" spid="175" grpId="2"/>
      <p:bldP build="whole" bldLvl="1" animBg="1" rev="0" advAuto="0" spid="188" grpId="15"/>
      <p:bldP build="whole" bldLvl="1" animBg="1" rev="0" advAuto="0" spid="187" grpId="14"/>
      <p:bldP build="whole" bldLvl="1" animBg="1" rev="0" advAuto="0" spid="177" grpId="10"/>
      <p:bldP build="whole" bldLvl="1" animBg="1" rev="0" advAuto="0" spid="185" grpId="13"/>
      <p:bldP build="whole" bldLvl="1" animBg="1" rev="0" advAuto="0" spid="178" grpId="4"/>
      <p:bldP build="whole" bldLvl="1" animBg="1" rev="0" advAuto="0" spid="182" grpId="5"/>
      <p:bldP build="whole" bldLvl="1" animBg="1" rev="0" advAuto="0" spid="183" grpId="9"/>
    </p:bldLs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000000">
                <a:alpha val="90000"/>
              </a:srgbClr>
            </a:gs>
            <a:gs pos="100000">
              <a:srgbClr val="FFAD41">
                <a:alpha val="90000"/>
              </a:srgbClr>
            </a:gs>
          </a:gsLst>
          <a:lin ang="1049275" scaled="0"/>
        </a:gradFill>
      </p:bgPr>
    </p:bg>
    <p:spTree>
      <p:nvGrpSpPr>
        <p:cNvPr id="1" name=""/>
        <p:cNvGrpSpPr/>
        <p:nvPr/>
      </p:nvGrpSpPr>
      <p:grpSpPr>
        <a:xfrm>
          <a:off x="0" y="0"/>
          <a:ext cx="0" cy="0"/>
          <a:chOff x="0" y="0"/>
          <a:chExt cx="0" cy="0"/>
        </a:xfrm>
      </p:grpSpPr>
      <p:sp>
        <p:nvSpPr>
          <p:cNvPr id="192" name="Why Our Programme?"/>
          <p:cNvSpPr txBox="1"/>
          <p:nvPr>
            <p:ph type="title"/>
          </p:nvPr>
        </p:nvSpPr>
        <p:spPr>
          <a:xfrm>
            <a:off x="587742" y="641350"/>
            <a:ext cx="11201401" cy="1714500"/>
          </a:xfrm>
          <a:prstGeom prst="rect">
            <a:avLst/>
          </a:prstGeom>
        </p:spPr>
        <p:txBody>
          <a:bodyPr/>
          <a:lstStyle>
            <a:lvl1pPr>
              <a:defRPr>
                <a:solidFill>
                  <a:srgbClr val="FFF6EC"/>
                </a:solidFill>
              </a:defRPr>
            </a:lvl1pPr>
          </a:lstStyle>
          <a:p>
            <a:pPr/>
            <a:r>
              <a:t>Why Our Programme?</a:t>
            </a:r>
          </a:p>
        </p:txBody>
      </p:sp>
      <p:sp>
        <p:nvSpPr>
          <p:cNvPr id="193" name="Fully Comprehensive Unlike other programmes that could be to brief"/>
          <p:cNvSpPr txBox="1"/>
          <p:nvPr/>
        </p:nvSpPr>
        <p:spPr>
          <a:xfrm>
            <a:off x="1846477" y="2294782"/>
            <a:ext cx="10509657"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2600"/>
            </a:pPr>
            <a:r>
              <a:rPr>
                <a:solidFill>
                  <a:srgbClr val="FFFFFF"/>
                </a:solidFill>
              </a:rPr>
              <a:t>Fully Comprehensive Unlike other programmes that could be to brief</a:t>
            </a:r>
            <a:r>
              <a:t> </a:t>
            </a:r>
          </a:p>
        </p:txBody>
      </p:sp>
      <p:sp>
        <p:nvSpPr>
          <p:cNvPr id="194" name="Can be personalised to the organisation and the individual candidate"/>
          <p:cNvSpPr txBox="1"/>
          <p:nvPr/>
        </p:nvSpPr>
        <p:spPr>
          <a:xfrm>
            <a:off x="1816098" y="3532176"/>
            <a:ext cx="10570414" cy="5588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2600"/>
            </a:pPr>
            <a:r>
              <a:rPr>
                <a:solidFill>
                  <a:srgbClr val="FFFFFF"/>
                </a:solidFill>
              </a:rPr>
              <a:t>Can be personalised to the organisation and the individual candidate</a:t>
            </a:r>
            <a:r>
              <a:t> </a:t>
            </a:r>
          </a:p>
        </p:txBody>
      </p:sp>
      <p:sp>
        <p:nvSpPr>
          <p:cNvPr id="195" name="Considers core management skills and incorporates the pre-established…"/>
          <p:cNvSpPr txBox="1"/>
          <p:nvPr/>
        </p:nvSpPr>
        <p:spPr>
          <a:xfrm>
            <a:off x="1586114" y="5968718"/>
            <a:ext cx="11030383" cy="10160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2600"/>
            </a:pPr>
            <a:r>
              <a:rPr>
                <a:solidFill>
                  <a:srgbClr val="FFFFFF"/>
                </a:solidFill>
              </a:rPr>
              <a:t>Considers core management skills and incorporates the pre-established </a:t>
            </a:r>
            <a:endParaRPr>
              <a:solidFill>
                <a:srgbClr val="FFFFFF"/>
              </a:solidFill>
            </a:endParaRPr>
          </a:p>
          <a:p>
            <a:pPr>
              <a:defRPr sz="2600"/>
            </a:pPr>
            <a:r>
              <a:rPr>
                <a:solidFill>
                  <a:srgbClr val="FFFFFF"/>
                </a:solidFill>
              </a:rPr>
              <a:t>working environment</a:t>
            </a:r>
          </a:p>
        </p:txBody>
      </p:sp>
      <p:sp>
        <p:nvSpPr>
          <p:cNvPr id="196" name="Thumbs Up"/>
          <p:cNvSpPr/>
          <p:nvPr/>
        </p:nvSpPr>
        <p:spPr>
          <a:xfrm>
            <a:off x="784236" y="3136463"/>
            <a:ext cx="884258" cy="969397"/>
          </a:xfrm>
          <a:custGeom>
            <a:avLst/>
            <a:gdLst/>
            <a:ahLst/>
            <a:cxnLst>
              <a:cxn ang="0">
                <a:pos x="wd2" y="hd2"/>
              </a:cxn>
              <a:cxn ang="5400000">
                <a:pos x="wd2" y="hd2"/>
              </a:cxn>
              <a:cxn ang="10800000">
                <a:pos x="wd2" y="hd2"/>
              </a:cxn>
              <a:cxn ang="16200000">
                <a:pos x="wd2" y="hd2"/>
              </a:cxn>
            </a:cxnLst>
            <a:rect l="0" t="0" r="r" b="b"/>
            <a:pathLst>
              <a:path w="21030" h="21599" fill="norm" stroke="1" extrusionOk="0">
                <a:moveTo>
                  <a:pt x="8533" y="0"/>
                </a:moveTo>
                <a:cubicBezTo>
                  <a:pt x="8363" y="1"/>
                  <a:pt x="8192" y="58"/>
                  <a:pt x="8054" y="179"/>
                </a:cubicBezTo>
                <a:cubicBezTo>
                  <a:pt x="7531" y="638"/>
                  <a:pt x="6970" y="1441"/>
                  <a:pt x="7087" y="2734"/>
                </a:cubicBezTo>
                <a:cubicBezTo>
                  <a:pt x="7292" y="4997"/>
                  <a:pt x="9344" y="5714"/>
                  <a:pt x="7908" y="8149"/>
                </a:cubicBezTo>
                <a:cubicBezTo>
                  <a:pt x="7908" y="8149"/>
                  <a:pt x="6742" y="8020"/>
                  <a:pt x="4459" y="8430"/>
                </a:cubicBezTo>
                <a:cubicBezTo>
                  <a:pt x="2536" y="8776"/>
                  <a:pt x="1728" y="8552"/>
                  <a:pt x="884" y="8969"/>
                </a:cubicBezTo>
                <a:cubicBezTo>
                  <a:pt x="-570" y="9687"/>
                  <a:pt x="-101" y="11442"/>
                  <a:pt x="1349" y="12003"/>
                </a:cubicBezTo>
                <a:cubicBezTo>
                  <a:pt x="110" y="12750"/>
                  <a:pt x="-255" y="14477"/>
                  <a:pt x="1873" y="15239"/>
                </a:cubicBezTo>
                <a:cubicBezTo>
                  <a:pt x="682" y="16392"/>
                  <a:pt x="668" y="17858"/>
                  <a:pt x="2539" y="18352"/>
                </a:cubicBezTo>
                <a:cubicBezTo>
                  <a:pt x="1295" y="19567"/>
                  <a:pt x="2436" y="21027"/>
                  <a:pt x="3759" y="21027"/>
                </a:cubicBezTo>
                <a:cubicBezTo>
                  <a:pt x="13755" y="21027"/>
                  <a:pt x="12101" y="20342"/>
                  <a:pt x="15234" y="20342"/>
                </a:cubicBezTo>
                <a:cubicBezTo>
                  <a:pt x="18665" y="20342"/>
                  <a:pt x="21030" y="21599"/>
                  <a:pt x="21030" y="21599"/>
                </a:cubicBezTo>
                <a:lnTo>
                  <a:pt x="21030" y="11829"/>
                </a:lnTo>
                <a:cubicBezTo>
                  <a:pt x="21030" y="11829"/>
                  <a:pt x="18103" y="11058"/>
                  <a:pt x="16154" y="10113"/>
                </a:cubicBezTo>
                <a:cubicBezTo>
                  <a:pt x="15350" y="9722"/>
                  <a:pt x="14504" y="9210"/>
                  <a:pt x="13676" y="6613"/>
                </a:cubicBezTo>
                <a:cubicBezTo>
                  <a:pt x="12912" y="4218"/>
                  <a:pt x="11140" y="3961"/>
                  <a:pt x="10515" y="2980"/>
                </a:cubicBezTo>
                <a:cubicBezTo>
                  <a:pt x="10128" y="2452"/>
                  <a:pt x="9578" y="1231"/>
                  <a:pt x="9220" y="425"/>
                </a:cubicBezTo>
                <a:cubicBezTo>
                  <a:pt x="9099" y="153"/>
                  <a:pt x="8817" y="-1"/>
                  <a:pt x="8533" y="0"/>
                </a:cubicBez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197" name="Thumbs Up"/>
          <p:cNvSpPr/>
          <p:nvPr/>
        </p:nvSpPr>
        <p:spPr>
          <a:xfrm>
            <a:off x="784236" y="1880824"/>
            <a:ext cx="884258" cy="969397"/>
          </a:xfrm>
          <a:custGeom>
            <a:avLst/>
            <a:gdLst/>
            <a:ahLst/>
            <a:cxnLst>
              <a:cxn ang="0">
                <a:pos x="wd2" y="hd2"/>
              </a:cxn>
              <a:cxn ang="5400000">
                <a:pos x="wd2" y="hd2"/>
              </a:cxn>
              <a:cxn ang="10800000">
                <a:pos x="wd2" y="hd2"/>
              </a:cxn>
              <a:cxn ang="16200000">
                <a:pos x="wd2" y="hd2"/>
              </a:cxn>
            </a:cxnLst>
            <a:rect l="0" t="0" r="r" b="b"/>
            <a:pathLst>
              <a:path w="21030" h="21599" fill="norm" stroke="1" extrusionOk="0">
                <a:moveTo>
                  <a:pt x="8533" y="0"/>
                </a:moveTo>
                <a:cubicBezTo>
                  <a:pt x="8363" y="1"/>
                  <a:pt x="8192" y="58"/>
                  <a:pt x="8054" y="179"/>
                </a:cubicBezTo>
                <a:cubicBezTo>
                  <a:pt x="7531" y="638"/>
                  <a:pt x="6970" y="1441"/>
                  <a:pt x="7087" y="2734"/>
                </a:cubicBezTo>
                <a:cubicBezTo>
                  <a:pt x="7292" y="4997"/>
                  <a:pt x="9344" y="5714"/>
                  <a:pt x="7908" y="8149"/>
                </a:cubicBezTo>
                <a:cubicBezTo>
                  <a:pt x="7908" y="8149"/>
                  <a:pt x="6742" y="8020"/>
                  <a:pt x="4459" y="8430"/>
                </a:cubicBezTo>
                <a:cubicBezTo>
                  <a:pt x="2536" y="8776"/>
                  <a:pt x="1728" y="8552"/>
                  <a:pt x="884" y="8969"/>
                </a:cubicBezTo>
                <a:cubicBezTo>
                  <a:pt x="-570" y="9687"/>
                  <a:pt x="-101" y="11442"/>
                  <a:pt x="1349" y="12003"/>
                </a:cubicBezTo>
                <a:cubicBezTo>
                  <a:pt x="110" y="12750"/>
                  <a:pt x="-255" y="14477"/>
                  <a:pt x="1873" y="15239"/>
                </a:cubicBezTo>
                <a:cubicBezTo>
                  <a:pt x="682" y="16392"/>
                  <a:pt x="668" y="17858"/>
                  <a:pt x="2539" y="18352"/>
                </a:cubicBezTo>
                <a:cubicBezTo>
                  <a:pt x="1295" y="19567"/>
                  <a:pt x="2436" y="21027"/>
                  <a:pt x="3759" y="21027"/>
                </a:cubicBezTo>
                <a:cubicBezTo>
                  <a:pt x="13755" y="21027"/>
                  <a:pt x="12101" y="20342"/>
                  <a:pt x="15234" y="20342"/>
                </a:cubicBezTo>
                <a:cubicBezTo>
                  <a:pt x="18665" y="20342"/>
                  <a:pt x="21030" y="21599"/>
                  <a:pt x="21030" y="21599"/>
                </a:cubicBezTo>
                <a:lnTo>
                  <a:pt x="21030" y="11829"/>
                </a:lnTo>
                <a:cubicBezTo>
                  <a:pt x="21030" y="11829"/>
                  <a:pt x="18103" y="11058"/>
                  <a:pt x="16154" y="10113"/>
                </a:cubicBezTo>
                <a:cubicBezTo>
                  <a:pt x="15350" y="9722"/>
                  <a:pt x="14504" y="9210"/>
                  <a:pt x="13676" y="6613"/>
                </a:cubicBezTo>
                <a:cubicBezTo>
                  <a:pt x="12912" y="4218"/>
                  <a:pt x="11140" y="3961"/>
                  <a:pt x="10515" y="2980"/>
                </a:cubicBezTo>
                <a:cubicBezTo>
                  <a:pt x="10128" y="2452"/>
                  <a:pt x="9578" y="1231"/>
                  <a:pt x="9220" y="425"/>
                </a:cubicBezTo>
                <a:cubicBezTo>
                  <a:pt x="9099" y="153"/>
                  <a:pt x="8817" y="-1"/>
                  <a:pt x="8533" y="0"/>
                </a:cubicBez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198" name="Thumbs Up"/>
          <p:cNvSpPr/>
          <p:nvPr/>
        </p:nvSpPr>
        <p:spPr>
          <a:xfrm>
            <a:off x="784236" y="4392101"/>
            <a:ext cx="884258" cy="969398"/>
          </a:xfrm>
          <a:custGeom>
            <a:avLst/>
            <a:gdLst/>
            <a:ahLst/>
            <a:cxnLst>
              <a:cxn ang="0">
                <a:pos x="wd2" y="hd2"/>
              </a:cxn>
              <a:cxn ang="5400000">
                <a:pos x="wd2" y="hd2"/>
              </a:cxn>
              <a:cxn ang="10800000">
                <a:pos x="wd2" y="hd2"/>
              </a:cxn>
              <a:cxn ang="16200000">
                <a:pos x="wd2" y="hd2"/>
              </a:cxn>
            </a:cxnLst>
            <a:rect l="0" t="0" r="r" b="b"/>
            <a:pathLst>
              <a:path w="21030" h="21599" fill="norm" stroke="1" extrusionOk="0">
                <a:moveTo>
                  <a:pt x="8533" y="0"/>
                </a:moveTo>
                <a:cubicBezTo>
                  <a:pt x="8363" y="1"/>
                  <a:pt x="8192" y="58"/>
                  <a:pt x="8054" y="179"/>
                </a:cubicBezTo>
                <a:cubicBezTo>
                  <a:pt x="7531" y="638"/>
                  <a:pt x="6970" y="1441"/>
                  <a:pt x="7087" y="2734"/>
                </a:cubicBezTo>
                <a:cubicBezTo>
                  <a:pt x="7292" y="4997"/>
                  <a:pt x="9344" y="5714"/>
                  <a:pt x="7908" y="8149"/>
                </a:cubicBezTo>
                <a:cubicBezTo>
                  <a:pt x="7908" y="8149"/>
                  <a:pt x="6742" y="8020"/>
                  <a:pt x="4459" y="8430"/>
                </a:cubicBezTo>
                <a:cubicBezTo>
                  <a:pt x="2536" y="8776"/>
                  <a:pt x="1728" y="8552"/>
                  <a:pt x="884" y="8969"/>
                </a:cubicBezTo>
                <a:cubicBezTo>
                  <a:pt x="-570" y="9687"/>
                  <a:pt x="-101" y="11442"/>
                  <a:pt x="1349" y="12003"/>
                </a:cubicBezTo>
                <a:cubicBezTo>
                  <a:pt x="110" y="12750"/>
                  <a:pt x="-255" y="14477"/>
                  <a:pt x="1873" y="15239"/>
                </a:cubicBezTo>
                <a:cubicBezTo>
                  <a:pt x="682" y="16392"/>
                  <a:pt x="668" y="17858"/>
                  <a:pt x="2539" y="18352"/>
                </a:cubicBezTo>
                <a:cubicBezTo>
                  <a:pt x="1295" y="19567"/>
                  <a:pt x="2436" y="21027"/>
                  <a:pt x="3759" y="21027"/>
                </a:cubicBezTo>
                <a:cubicBezTo>
                  <a:pt x="13755" y="21027"/>
                  <a:pt x="12101" y="20342"/>
                  <a:pt x="15234" y="20342"/>
                </a:cubicBezTo>
                <a:cubicBezTo>
                  <a:pt x="18665" y="20342"/>
                  <a:pt x="21030" y="21599"/>
                  <a:pt x="21030" y="21599"/>
                </a:cubicBezTo>
                <a:lnTo>
                  <a:pt x="21030" y="11829"/>
                </a:lnTo>
                <a:cubicBezTo>
                  <a:pt x="21030" y="11829"/>
                  <a:pt x="18103" y="11058"/>
                  <a:pt x="16154" y="10113"/>
                </a:cubicBezTo>
                <a:cubicBezTo>
                  <a:pt x="15350" y="9722"/>
                  <a:pt x="14504" y="9210"/>
                  <a:pt x="13676" y="6613"/>
                </a:cubicBezTo>
                <a:cubicBezTo>
                  <a:pt x="12912" y="4218"/>
                  <a:pt x="11140" y="3961"/>
                  <a:pt x="10515" y="2980"/>
                </a:cubicBezTo>
                <a:cubicBezTo>
                  <a:pt x="10128" y="2452"/>
                  <a:pt x="9578" y="1231"/>
                  <a:pt x="9220" y="425"/>
                </a:cubicBezTo>
                <a:cubicBezTo>
                  <a:pt x="9099" y="153"/>
                  <a:pt x="8817" y="-1"/>
                  <a:pt x="8533" y="0"/>
                </a:cubicBez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199" name="Is a long term investment providing excellent results within the…"/>
          <p:cNvSpPr txBox="1"/>
          <p:nvPr/>
        </p:nvSpPr>
        <p:spPr>
          <a:xfrm>
            <a:off x="2017577" y="4769571"/>
            <a:ext cx="9654109" cy="10160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defRPr sz="2600"/>
            </a:pPr>
            <a:r>
              <a:rPr>
                <a:solidFill>
                  <a:srgbClr val="FFFFFF"/>
                </a:solidFill>
              </a:rPr>
              <a:t>Is a long term investment providing excellent results within the </a:t>
            </a:r>
            <a:endParaRPr>
              <a:solidFill>
                <a:srgbClr val="FFFFFF"/>
              </a:solidFill>
            </a:endParaRPr>
          </a:p>
          <a:p>
            <a:pPr>
              <a:defRPr sz="2600"/>
            </a:pPr>
            <a:r>
              <a:rPr>
                <a:solidFill>
                  <a:srgbClr val="FFFFFF"/>
                </a:solidFill>
              </a:rPr>
              <a:t>set time frame</a:t>
            </a:r>
            <a:r>
              <a:t> </a:t>
            </a:r>
          </a:p>
        </p:txBody>
      </p:sp>
      <p:sp>
        <p:nvSpPr>
          <p:cNvPr id="200" name="Thumbs Up"/>
          <p:cNvSpPr/>
          <p:nvPr/>
        </p:nvSpPr>
        <p:spPr>
          <a:xfrm>
            <a:off x="784236" y="5647740"/>
            <a:ext cx="884258" cy="969397"/>
          </a:xfrm>
          <a:custGeom>
            <a:avLst/>
            <a:gdLst/>
            <a:ahLst/>
            <a:cxnLst>
              <a:cxn ang="0">
                <a:pos x="wd2" y="hd2"/>
              </a:cxn>
              <a:cxn ang="5400000">
                <a:pos x="wd2" y="hd2"/>
              </a:cxn>
              <a:cxn ang="10800000">
                <a:pos x="wd2" y="hd2"/>
              </a:cxn>
              <a:cxn ang="16200000">
                <a:pos x="wd2" y="hd2"/>
              </a:cxn>
            </a:cxnLst>
            <a:rect l="0" t="0" r="r" b="b"/>
            <a:pathLst>
              <a:path w="21030" h="21599" fill="norm" stroke="1" extrusionOk="0">
                <a:moveTo>
                  <a:pt x="8533" y="0"/>
                </a:moveTo>
                <a:cubicBezTo>
                  <a:pt x="8363" y="1"/>
                  <a:pt x="8192" y="58"/>
                  <a:pt x="8054" y="179"/>
                </a:cubicBezTo>
                <a:cubicBezTo>
                  <a:pt x="7531" y="638"/>
                  <a:pt x="6970" y="1441"/>
                  <a:pt x="7087" y="2734"/>
                </a:cubicBezTo>
                <a:cubicBezTo>
                  <a:pt x="7292" y="4997"/>
                  <a:pt x="9344" y="5714"/>
                  <a:pt x="7908" y="8149"/>
                </a:cubicBezTo>
                <a:cubicBezTo>
                  <a:pt x="7908" y="8149"/>
                  <a:pt x="6742" y="8020"/>
                  <a:pt x="4459" y="8430"/>
                </a:cubicBezTo>
                <a:cubicBezTo>
                  <a:pt x="2536" y="8776"/>
                  <a:pt x="1728" y="8552"/>
                  <a:pt x="884" y="8969"/>
                </a:cubicBezTo>
                <a:cubicBezTo>
                  <a:pt x="-570" y="9687"/>
                  <a:pt x="-101" y="11442"/>
                  <a:pt x="1349" y="12003"/>
                </a:cubicBezTo>
                <a:cubicBezTo>
                  <a:pt x="110" y="12750"/>
                  <a:pt x="-255" y="14477"/>
                  <a:pt x="1873" y="15239"/>
                </a:cubicBezTo>
                <a:cubicBezTo>
                  <a:pt x="682" y="16392"/>
                  <a:pt x="668" y="17858"/>
                  <a:pt x="2539" y="18352"/>
                </a:cubicBezTo>
                <a:cubicBezTo>
                  <a:pt x="1295" y="19567"/>
                  <a:pt x="2436" y="21027"/>
                  <a:pt x="3759" y="21027"/>
                </a:cubicBezTo>
                <a:cubicBezTo>
                  <a:pt x="13755" y="21027"/>
                  <a:pt x="12101" y="20342"/>
                  <a:pt x="15234" y="20342"/>
                </a:cubicBezTo>
                <a:cubicBezTo>
                  <a:pt x="18665" y="20342"/>
                  <a:pt x="21030" y="21599"/>
                  <a:pt x="21030" y="21599"/>
                </a:cubicBezTo>
                <a:lnTo>
                  <a:pt x="21030" y="11829"/>
                </a:lnTo>
                <a:cubicBezTo>
                  <a:pt x="21030" y="11829"/>
                  <a:pt x="18103" y="11058"/>
                  <a:pt x="16154" y="10113"/>
                </a:cubicBezTo>
                <a:cubicBezTo>
                  <a:pt x="15350" y="9722"/>
                  <a:pt x="14504" y="9210"/>
                  <a:pt x="13676" y="6613"/>
                </a:cubicBezTo>
                <a:cubicBezTo>
                  <a:pt x="12912" y="4218"/>
                  <a:pt x="11140" y="3961"/>
                  <a:pt x="10515" y="2980"/>
                </a:cubicBezTo>
                <a:cubicBezTo>
                  <a:pt x="10128" y="2452"/>
                  <a:pt x="9578" y="1231"/>
                  <a:pt x="9220" y="425"/>
                </a:cubicBezTo>
                <a:cubicBezTo>
                  <a:pt x="9099" y="153"/>
                  <a:pt x="8817" y="-1"/>
                  <a:pt x="8533" y="0"/>
                </a:cubicBez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Tree>
  </p:cSld>
  <p:clrMapOvr>
    <a:masterClrMapping/>
  </p:clrMapOvr>
  <mc:AlternateContent xmlns:mc="http://schemas.openxmlformats.org/markup-compatibility/2006">
    <mc:Choice xmlns:p14="http://schemas.microsoft.com/office/powerpoint/2010/main" Requires="p14">
      <p:transition spd="slow" advClick="1" p14:dur="15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192"/>
                                        </p:tgtEl>
                                        <p:attrNameLst>
                                          <p:attrName>style.visibility</p:attrName>
                                        </p:attrNameLst>
                                      </p:cBhvr>
                                      <p:to>
                                        <p:strVal val="visible"/>
                                      </p:to>
                                    </p:set>
                                    <p:anim calcmode="lin" valueType="num">
                                      <p:cBhvr>
                                        <p:cTn id="7" dur="2500" fill="hold"/>
                                        <p:tgtEl>
                                          <p:spTgt spid="192"/>
                                        </p:tgtEl>
                                        <p:attrNameLst>
                                          <p:attrName>ppt_w</p:attrName>
                                        </p:attrNameLst>
                                      </p:cBhvr>
                                      <p:tavLst>
                                        <p:tav tm="0">
                                          <p:val>
                                            <p:fltVal val="0"/>
                                          </p:val>
                                        </p:tav>
                                        <p:tav tm="100000">
                                          <p:val>
                                            <p:strVal val="#ppt_w"/>
                                          </p:val>
                                        </p:tav>
                                      </p:tavLst>
                                    </p:anim>
                                    <p:anim calcmode="lin" valueType="num">
                                      <p:cBhvr>
                                        <p:cTn id="8" dur="2500" fill="hold"/>
                                        <p:tgtEl>
                                          <p:spTgt spid="19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ID="9" grpId="2" fill="hold">
                                  <p:stCondLst>
                                    <p:cond delay="0"/>
                                  </p:stCondLst>
                                  <p:iterate type="el" backwards="0">
                                    <p:tmAbs val="0"/>
                                  </p:iterate>
                                  <p:childTnLst>
                                    <p:set>
                                      <p:cBhvr>
                                        <p:cTn id="12" fill="hold"/>
                                        <p:tgtEl>
                                          <p:spTgt spid="197"/>
                                        </p:tgtEl>
                                        <p:attrNameLst>
                                          <p:attrName>style.visibility</p:attrName>
                                        </p:attrNameLst>
                                      </p:cBhvr>
                                      <p:to>
                                        <p:strVal val="visible"/>
                                      </p:to>
                                    </p:set>
                                    <p:animEffect filter="dissolve" transition="in">
                                      <p:cBhvr>
                                        <p:cTn id="13" dur="1500"/>
                                        <p:tgtEl>
                                          <p:spTgt spid="197"/>
                                        </p:tgtEl>
                                      </p:cBhvr>
                                    </p:animEffect>
                                  </p:childTnLst>
                                </p:cTn>
                              </p:par>
                            </p:childTnLst>
                          </p:cTn>
                        </p:par>
                      </p:childTnLst>
                    </p:cTn>
                  </p:par>
                  <p:par>
                    <p:cTn id="14" fill="hold">
                      <p:stCondLst>
                        <p:cond delay="indefinite"/>
                      </p:stCondLst>
                      <p:childTnLst>
                        <p:par>
                          <p:cTn id="15" fill="hold">
                            <p:stCondLst>
                              <p:cond delay="0"/>
                            </p:stCondLst>
                            <p:childTnLst>
                              <p:par>
                                <p:cTn id="16" presetClass="entr" nodeType="clickEffect" presetSubtype="0" presetID="1" grpId="3" fill="hold">
                                  <p:stCondLst>
                                    <p:cond delay="0"/>
                                  </p:stCondLst>
                                  <p:iterate type="lt" backwards="0">
                                    <p:tmAbs val="100"/>
                                  </p:iterate>
                                  <p:childTnLst>
                                    <p:set>
                                      <p:cBhvr>
                                        <p:cTn id="17" fill="hold"/>
                                        <p:tgtEl>
                                          <p:spTgt spid="193"/>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Class="entr" nodeType="clickEffect" presetID="9" grpId="4" fill="hold">
                                  <p:stCondLst>
                                    <p:cond delay="0"/>
                                  </p:stCondLst>
                                  <p:iterate type="el" backwards="0">
                                    <p:tmAbs val="0"/>
                                  </p:iterate>
                                  <p:childTnLst>
                                    <p:set>
                                      <p:cBhvr>
                                        <p:cTn id="21" fill="hold"/>
                                        <p:tgtEl>
                                          <p:spTgt spid="196"/>
                                        </p:tgtEl>
                                        <p:attrNameLst>
                                          <p:attrName>style.visibility</p:attrName>
                                        </p:attrNameLst>
                                      </p:cBhvr>
                                      <p:to>
                                        <p:strVal val="visible"/>
                                      </p:to>
                                    </p:set>
                                    <p:animEffect filter="dissolve" transition="in">
                                      <p:cBhvr>
                                        <p:cTn id="22" dur="1500"/>
                                        <p:tgtEl>
                                          <p:spTgt spid="196"/>
                                        </p:tgtEl>
                                      </p:cBhvr>
                                    </p:animEffect>
                                  </p:childTnLst>
                                </p:cTn>
                              </p:par>
                            </p:childTnLst>
                          </p:cTn>
                        </p:par>
                      </p:childTnLst>
                    </p:cTn>
                  </p:par>
                  <p:par>
                    <p:cTn id="23" fill="hold">
                      <p:stCondLst>
                        <p:cond delay="indefinite"/>
                      </p:stCondLst>
                      <p:childTnLst>
                        <p:par>
                          <p:cTn id="24" fill="hold">
                            <p:stCondLst>
                              <p:cond delay="0"/>
                            </p:stCondLst>
                            <p:childTnLst>
                              <p:par>
                                <p:cTn id="25" presetClass="entr" nodeType="clickEffect" presetSubtype="0" presetID="1" grpId="5" fill="hold">
                                  <p:stCondLst>
                                    <p:cond delay="0"/>
                                  </p:stCondLst>
                                  <p:iterate type="lt" backwards="0">
                                    <p:tmAbs val="100"/>
                                  </p:iterate>
                                  <p:childTnLst>
                                    <p:set>
                                      <p:cBhvr>
                                        <p:cTn id="26" fill="hold"/>
                                        <p:tgtEl>
                                          <p:spTgt spid="19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Class="entr" nodeType="clickEffect" presetID="9" grpId="6" fill="hold">
                                  <p:stCondLst>
                                    <p:cond delay="0"/>
                                  </p:stCondLst>
                                  <p:iterate type="el" backwards="0">
                                    <p:tmAbs val="0"/>
                                  </p:iterate>
                                  <p:childTnLst>
                                    <p:set>
                                      <p:cBhvr>
                                        <p:cTn id="30" fill="hold"/>
                                        <p:tgtEl>
                                          <p:spTgt spid="198"/>
                                        </p:tgtEl>
                                        <p:attrNameLst>
                                          <p:attrName>style.visibility</p:attrName>
                                        </p:attrNameLst>
                                      </p:cBhvr>
                                      <p:to>
                                        <p:strVal val="visible"/>
                                      </p:to>
                                    </p:set>
                                    <p:animEffect filter="dissolve" transition="in">
                                      <p:cBhvr>
                                        <p:cTn id="31" dur="1500"/>
                                        <p:tgtEl>
                                          <p:spTgt spid="198"/>
                                        </p:tgtEl>
                                      </p:cBhvr>
                                    </p:animEffect>
                                  </p:childTnLst>
                                </p:cTn>
                              </p:par>
                            </p:childTnLst>
                          </p:cTn>
                        </p:par>
                      </p:childTnLst>
                    </p:cTn>
                  </p:par>
                  <p:par>
                    <p:cTn id="32" fill="hold">
                      <p:stCondLst>
                        <p:cond delay="indefinite"/>
                      </p:stCondLst>
                      <p:childTnLst>
                        <p:par>
                          <p:cTn id="33" fill="hold">
                            <p:stCondLst>
                              <p:cond delay="0"/>
                            </p:stCondLst>
                            <p:childTnLst>
                              <p:par>
                                <p:cTn id="34" presetClass="entr" nodeType="clickEffect" presetSubtype="0" presetID="1" grpId="7" fill="hold">
                                  <p:stCondLst>
                                    <p:cond delay="0"/>
                                  </p:stCondLst>
                                  <p:iterate type="lt" backwards="0">
                                    <p:tmAbs val="100"/>
                                  </p:iterate>
                                  <p:childTnLst>
                                    <p:set>
                                      <p:cBhvr>
                                        <p:cTn id="35" fill="hold"/>
                                        <p:tgtEl>
                                          <p:spTgt spid="199"/>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Class="entr" nodeType="clickEffect" presetID="9" grpId="8" fill="hold">
                                  <p:stCondLst>
                                    <p:cond delay="0"/>
                                  </p:stCondLst>
                                  <p:iterate type="el" backwards="0">
                                    <p:tmAbs val="0"/>
                                  </p:iterate>
                                  <p:childTnLst>
                                    <p:set>
                                      <p:cBhvr>
                                        <p:cTn id="39" fill="hold"/>
                                        <p:tgtEl>
                                          <p:spTgt spid="200"/>
                                        </p:tgtEl>
                                        <p:attrNameLst>
                                          <p:attrName>style.visibility</p:attrName>
                                        </p:attrNameLst>
                                      </p:cBhvr>
                                      <p:to>
                                        <p:strVal val="visible"/>
                                      </p:to>
                                    </p:set>
                                    <p:animEffect filter="dissolve" transition="in">
                                      <p:cBhvr>
                                        <p:cTn id="40" dur="1500"/>
                                        <p:tgtEl>
                                          <p:spTgt spid="200"/>
                                        </p:tgtEl>
                                      </p:cBhvr>
                                    </p:animEffect>
                                  </p:childTnLst>
                                </p:cTn>
                              </p:par>
                            </p:childTnLst>
                          </p:cTn>
                        </p:par>
                      </p:childTnLst>
                    </p:cTn>
                  </p:par>
                  <p:par>
                    <p:cTn id="41" fill="hold">
                      <p:stCondLst>
                        <p:cond delay="indefinite"/>
                      </p:stCondLst>
                      <p:childTnLst>
                        <p:par>
                          <p:cTn id="42" fill="hold">
                            <p:stCondLst>
                              <p:cond delay="0"/>
                            </p:stCondLst>
                            <p:childTnLst>
                              <p:par>
                                <p:cTn id="43" presetClass="entr" nodeType="clickEffect" presetSubtype="0" presetID="1" grpId="9" fill="hold">
                                  <p:stCondLst>
                                    <p:cond delay="0"/>
                                  </p:stCondLst>
                                  <p:iterate type="lt" backwards="0">
                                    <p:tmAbs val="100"/>
                                  </p:iterate>
                                  <p:childTnLst>
                                    <p:set>
                                      <p:cBhvr>
                                        <p:cTn id="44" fill="hold"/>
                                        <p:tgtEl>
                                          <p:spTgt spid="19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97" grpId="2"/>
      <p:bldP build="whole" bldLvl="1" animBg="1" rev="0" advAuto="0" spid="193" grpId="3"/>
      <p:bldP build="whole" bldLvl="1" animBg="1" rev="0" advAuto="0" spid="198" grpId="6"/>
      <p:bldP build="whole" bldLvl="1" animBg="1" rev="0" advAuto="0" spid="194" grpId="5"/>
      <p:bldP build="whole" bldLvl="1" animBg="1" rev="0" advAuto="0" spid="199" grpId="7"/>
      <p:bldP build="whole" bldLvl="1" animBg="1" rev="0" advAuto="0" spid="200" grpId="8"/>
      <p:bldP build="whole" bldLvl="1" animBg="1" rev="0" advAuto="0" spid="192" grpId="1"/>
      <p:bldP build="whole" bldLvl="1" animBg="1" rev="0" advAuto="0" spid="196" grpId="4"/>
      <p:bldP build="whole" bldLvl="1" animBg="1" rev="0" advAuto="0" spid="195" grpId="9"/>
    </p:bldLst>
  </p:timing>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000000">
                <a:alpha val="90000"/>
              </a:srgbClr>
            </a:gs>
            <a:gs pos="100000">
              <a:srgbClr val="FFAD41">
                <a:alpha val="90000"/>
              </a:srgbClr>
            </a:gs>
          </a:gsLst>
          <a:lin ang="1049275" scaled="0"/>
        </a:gradFill>
      </p:bgPr>
    </p:bg>
    <p:spTree>
      <p:nvGrpSpPr>
        <p:cNvPr id="1" name=""/>
        <p:cNvGrpSpPr/>
        <p:nvPr/>
      </p:nvGrpSpPr>
      <p:grpSpPr>
        <a:xfrm>
          <a:off x="0" y="0"/>
          <a:ext cx="0" cy="0"/>
          <a:chOff x="0" y="0"/>
          <a:chExt cx="0" cy="0"/>
        </a:xfrm>
      </p:grpSpPr>
      <p:sp>
        <p:nvSpPr>
          <p:cNvPr id="204" name="Element one- Self Assessment"/>
          <p:cNvSpPr txBox="1"/>
          <p:nvPr>
            <p:ph type="title" idx="4294967295"/>
          </p:nvPr>
        </p:nvSpPr>
        <p:spPr>
          <a:xfrm>
            <a:off x="1379153" y="684128"/>
            <a:ext cx="11201401" cy="1714501"/>
          </a:xfrm>
          <a:prstGeom prst="rect">
            <a:avLst/>
          </a:prstGeom>
        </p:spPr>
        <p:txBody>
          <a:bodyPr/>
          <a:lstStyle>
            <a:lvl1pPr>
              <a:defRPr spc="360" sz="4500">
                <a:solidFill>
                  <a:srgbClr val="FFF6EC"/>
                </a:solidFill>
              </a:defRPr>
            </a:lvl1pPr>
          </a:lstStyle>
          <a:p>
            <a:pPr/>
            <a:r>
              <a:t>Element one- Self Assessment</a:t>
            </a:r>
          </a:p>
        </p:txBody>
      </p:sp>
      <p:sp>
        <p:nvSpPr>
          <p:cNvPr id="205" name="Test Tube"/>
          <p:cNvSpPr/>
          <p:nvPr/>
        </p:nvSpPr>
        <p:spPr>
          <a:xfrm>
            <a:off x="6236394" y="1969595"/>
            <a:ext cx="532012" cy="21346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212" y="0"/>
                </a:moveTo>
                <a:cubicBezTo>
                  <a:pt x="992" y="0"/>
                  <a:pt x="0" y="247"/>
                  <a:pt x="0" y="551"/>
                </a:cubicBezTo>
                <a:cubicBezTo>
                  <a:pt x="0" y="855"/>
                  <a:pt x="992" y="1102"/>
                  <a:pt x="2212" y="1102"/>
                </a:cubicBezTo>
                <a:lnTo>
                  <a:pt x="3254" y="1102"/>
                </a:lnTo>
                <a:lnTo>
                  <a:pt x="3254" y="19720"/>
                </a:lnTo>
                <a:cubicBezTo>
                  <a:pt x="3254" y="20758"/>
                  <a:pt x="6630" y="21600"/>
                  <a:pt x="10797" y="21600"/>
                </a:cubicBezTo>
                <a:cubicBezTo>
                  <a:pt x="14963" y="21600"/>
                  <a:pt x="18339" y="20758"/>
                  <a:pt x="18339" y="19720"/>
                </a:cubicBezTo>
                <a:lnTo>
                  <a:pt x="18339" y="19347"/>
                </a:lnTo>
                <a:lnTo>
                  <a:pt x="8632" y="19347"/>
                </a:lnTo>
                <a:lnTo>
                  <a:pt x="8632" y="18968"/>
                </a:lnTo>
                <a:lnTo>
                  <a:pt x="18339" y="18968"/>
                </a:lnTo>
                <a:lnTo>
                  <a:pt x="18339" y="18055"/>
                </a:lnTo>
                <a:lnTo>
                  <a:pt x="13116" y="18055"/>
                </a:lnTo>
                <a:lnTo>
                  <a:pt x="13116" y="17678"/>
                </a:lnTo>
                <a:lnTo>
                  <a:pt x="18339" y="17678"/>
                </a:lnTo>
                <a:lnTo>
                  <a:pt x="18339" y="16765"/>
                </a:lnTo>
                <a:lnTo>
                  <a:pt x="13116" y="16765"/>
                </a:lnTo>
                <a:lnTo>
                  <a:pt x="13116" y="16386"/>
                </a:lnTo>
                <a:lnTo>
                  <a:pt x="18339" y="16386"/>
                </a:lnTo>
                <a:lnTo>
                  <a:pt x="18339" y="15473"/>
                </a:lnTo>
                <a:lnTo>
                  <a:pt x="13116" y="15473"/>
                </a:lnTo>
                <a:lnTo>
                  <a:pt x="13116" y="15096"/>
                </a:lnTo>
                <a:lnTo>
                  <a:pt x="18339" y="15096"/>
                </a:lnTo>
                <a:lnTo>
                  <a:pt x="18339" y="14183"/>
                </a:lnTo>
                <a:lnTo>
                  <a:pt x="8632" y="14183"/>
                </a:lnTo>
                <a:lnTo>
                  <a:pt x="8632" y="13804"/>
                </a:lnTo>
                <a:lnTo>
                  <a:pt x="18339" y="13804"/>
                </a:lnTo>
                <a:lnTo>
                  <a:pt x="18339" y="12891"/>
                </a:lnTo>
                <a:lnTo>
                  <a:pt x="13116" y="12891"/>
                </a:lnTo>
                <a:lnTo>
                  <a:pt x="13116" y="12514"/>
                </a:lnTo>
                <a:lnTo>
                  <a:pt x="18339" y="12514"/>
                </a:lnTo>
                <a:lnTo>
                  <a:pt x="18339" y="11601"/>
                </a:lnTo>
                <a:lnTo>
                  <a:pt x="13116" y="11601"/>
                </a:lnTo>
                <a:lnTo>
                  <a:pt x="13116" y="11222"/>
                </a:lnTo>
                <a:lnTo>
                  <a:pt x="18339" y="11222"/>
                </a:lnTo>
                <a:lnTo>
                  <a:pt x="18339" y="10309"/>
                </a:lnTo>
                <a:lnTo>
                  <a:pt x="13116" y="10309"/>
                </a:lnTo>
                <a:lnTo>
                  <a:pt x="13116" y="9932"/>
                </a:lnTo>
                <a:lnTo>
                  <a:pt x="18339" y="9932"/>
                </a:lnTo>
                <a:lnTo>
                  <a:pt x="18339" y="9019"/>
                </a:lnTo>
                <a:lnTo>
                  <a:pt x="8632" y="9019"/>
                </a:lnTo>
                <a:lnTo>
                  <a:pt x="8632" y="8640"/>
                </a:lnTo>
                <a:lnTo>
                  <a:pt x="18339" y="8640"/>
                </a:lnTo>
                <a:lnTo>
                  <a:pt x="18339" y="7727"/>
                </a:lnTo>
                <a:lnTo>
                  <a:pt x="13116" y="7727"/>
                </a:lnTo>
                <a:lnTo>
                  <a:pt x="13116" y="7350"/>
                </a:lnTo>
                <a:lnTo>
                  <a:pt x="18339" y="7350"/>
                </a:lnTo>
                <a:lnTo>
                  <a:pt x="18339" y="6437"/>
                </a:lnTo>
                <a:lnTo>
                  <a:pt x="13116" y="6437"/>
                </a:lnTo>
                <a:lnTo>
                  <a:pt x="13116" y="6058"/>
                </a:lnTo>
                <a:lnTo>
                  <a:pt x="18339" y="6058"/>
                </a:lnTo>
                <a:lnTo>
                  <a:pt x="18339" y="5145"/>
                </a:lnTo>
                <a:lnTo>
                  <a:pt x="13116" y="5145"/>
                </a:lnTo>
                <a:lnTo>
                  <a:pt x="13116" y="4768"/>
                </a:lnTo>
                <a:lnTo>
                  <a:pt x="18339" y="4768"/>
                </a:lnTo>
                <a:lnTo>
                  <a:pt x="18339" y="3855"/>
                </a:lnTo>
                <a:lnTo>
                  <a:pt x="8632" y="3855"/>
                </a:lnTo>
                <a:lnTo>
                  <a:pt x="8632" y="3477"/>
                </a:lnTo>
                <a:lnTo>
                  <a:pt x="18339" y="3477"/>
                </a:lnTo>
                <a:lnTo>
                  <a:pt x="18339" y="1102"/>
                </a:lnTo>
                <a:lnTo>
                  <a:pt x="19388" y="1102"/>
                </a:lnTo>
                <a:cubicBezTo>
                  <a:pt x="20608" y="1102"/>
                  <a:pt x="21600" y="855"/>
                  <a:pt x="21600" y="551"/>
                </a:cubicBezTo>
                <a:cubicBezTo>
                  <a:pt x="21600" y="247"/>
                  <a:pt x="20608" y="0"/>
                  <a:pt x="19388" y="0"/>
                </a:cubicBezTo>
                <a:lnTo>
                  <a:pt x="2212" y="0"/>
                </a:ln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206" name="Tailored self assessment tool"/>
          <p:cNvSpPr txBox="1"/>
          <p:nvPr/>
        </p:nvSpPr>
        <p:spPr>
          <a:xfrm>
            <a:off x="1521297" y="4441068"/>
            <a:ext cx="9962207" cy="1219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a:solidFill>
                  <a:srgbClr val="FDFFEF"/>
                </a:solidFill>
              </a:defRPr>
            </a:lvl1pPr>
          </a:lstStyle>
          <a:p>
            <a:pPr/>
            <a:r>
              <a:t>Tailored self assessment tool</a:t>
            </a:r>
          </a:p>
        </p:txBody>
      </p:sp>
      <p:sp>
        <p:nvSpPr>
          <p:cNvPr id="207" name="Identification of strengths and weakness"/>
          <p:cNvSpPr txBox="1"/>
          <p:nvPr/>
        </p:nvSpPr>
        <p:spPr>
          <a:xfrm>
            <a:off x="1521297" y="5185610"/>
            <a:ext cx="9962207" cy="1219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a:solidFill>
                  <a:srgbClr val="FDFFEF"/>
                </a:solidFill>
              </a:defRPr>
            </a:lvl1pPr>
          </a:lstStyle>
          <a:p>
            <a:pPr/>
            <a:r>
              <a:t>Identification of strengths and weakness</a:t>
            </a:r>
          </a:p>
        </p:txBody>
      </p:sp>
      <p:sp>
        <p:nvSpPr>
          <p:cNvPr id="208" name="Examples provided for feedback"/>
          <p:cNvSpPr txBox="1"/>
          <p:nvPr/>
        </p:nvSpPr>
        <p:spPr>
          <a:xfrm>
            <a:off x="1521297" y="5997073"/>
            <a:ext cx="9962207" cy="1219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a:solidFill>
                  <a:srgbClr val="FDFFEF"/>
                </a:solidFill>
              </a:defRPr>
            </a:lvl1pPr>
          </a:lstStyle>
          <a:p>
            <a:pPr/>
            <a:r>
              <a:t>Examples provided for feedback</a:t>
            </a:r>
          </a:p>
        </p:txBody>
      </p:sp>
      <p:sp>
        <p:nvSpPr>
          <p:cNvPr id="209" name="Time bound"/>
          <p:cNvSpPr txBox="1"/>
          <p:nvPr/>
        </p:nvSpPr>
        <p:spPr>
          <a:xfrm>
            <a:off x="1521297" y="6722978"/>
            <a:ext cx="9962207" cy="1219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a:solidFill>
                  <a:srgbClr val="FDFFEF"/>
                </a:solidFill>
              </a:defRPr>
            </a:lvl1pPr>
          </a:lstStyle>
          <a:p>
            <a:pPr/>
            <a:r>
              <a:t>Time bound </a:t>
            </a:r>
          </a:p>
        </p:txBody>
      </p:sp>
    </p:spTree>
  </p:cSld>
  <p:clrMapOvr>
    <a:masterClrMapping/>
  </p:clrMapOvr>
  <mc:AlternateContent xmlns:mc="http://schemas.openxmlformats.org/markup-compatibility/2006">
    <mc:Choice xmlns:p14="http://schemas.microsoft.com/office/powerpoint/2010/main" Requires="p14">
      <p:transition spd="slow" advClick="1" p14:dur="15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204"/>
                                        </p:tgtEl>
                                        <p:attrNameLst>
                                          <p:attrName>style.visibility</p:attrName>
                                        </p:attrNameLst>
                                      </p:cBhvr>
                                      <p:to>
                                        <p:strVal val="visible"/>
                                      </p:to>
                                    </p:set>
                                    <p:anim calcmode="lin" valueType="num">
                                      <p:cBhvr>
                                        <p:cTn id="7" dur="2500" fill="hold"/>
                                        <p:tgtEl>
                                          <p:spTgt spid="204"/>
                                        </p:tgtEl>
                                        <p:attrNameLst>
                                          <p:attrName>ppt_w</p:attrName>
                                        </p:attrNameLst>
                                      </p:cBhvr>
                                      <p:tavLst>
                                        <p:tav tm="0">
                                          <p:val>
                                            <p:fltVal val="0"/>
                                          </p:val>
                                        </p:tav>
                                        <p:tav tm="100000">
                                          <p:val>
                                            <p:strVal val="#ppt_w"/>
                                          </p:val>
                                        </p:tav>
                                      </p:tavLst>
                                    </p:anim>
                                    <p:anim calcmode="lin" valueType="num">
                                      <p:cBhvr>
                                        <p:cTn id="8" dur="2500" fill="hold"/>
                                        <p:tgtEl>
                                          <p:spTgt spid="204"/>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ID="9" grpId="2" fill="hold">
                                  <p:stCondLst>
                                    <p:cond delay="0"/>
                                  </p:stCondLst>
                                  <p:iterate type="el" backwards="0">
                                    <p:tmAbs val="0"/>
                                  </p:iterate>
                                  <p:childTnLst>
                                    <p:set>
                                      <p:cBhvr>
                                        <p:cTn id="12" fill="hold"/>
                                        <p:tgtEl>
                                          <p:spTgt spid="205"/>
                                        </p:tgtEl>
                                        <p:attrNameLst>
                                          <p:attrName>style.visibility</p:attrName>
                                        </p:attrNameLst>
                                      </p:cBhvr>
                                      <p:to>
                                        <p:strVal val="visible"/>
                                      </p:to>
                                    </p:set>
                                    <p:animEffect filter="dissolve" transition="in">
                                      <p:cBhvr>
                                        <p:cTn id="13" dur="1500"/>
                                        <p:tgtEl>
                                          <p:spTgt spid="205"/>
                                        </p:tgtEl>
                                      </p:cBhvr>
                                    </p:animEffect>
                                  </p:childTnLst>
                                </p:cTn>
                              </p:par>
                            </p:childTnLst>
                          </p:cTn>
                        </p:par>
                      </p:childTnLst>
                    </p:cTn>
                  </p:par>
                  <p:par>
                    <p:cTn id="14" fill="hold">
                      <p:stCondLst>
                        <p:cond delay="indefinite"/>
                      </p:stCondLst>
                      <p:childTnLst>
                        <p:par>
                          <p:cTn id="15" fill="hold">
                            <p:stCondLst>
                              <p:cond delay="0"/>
                            </p:stCondLst>
                            <p:childTnLst>
                              <p:par>
                                <p:cTn id="16" presetClass="entr" nodeType="clickEffect" presetSubtype="0" presetID="1" grpId="3" fill="hold">
                                  <p:stCondLst>
                                    <p:cond delay="0"/>
                                  </p:stCondLst>
                                  <p:iterate type="lt" backwards="0">
                                    <p:tmAbs val="100"/>
                                  </p:iterate>
                                  <p:childTnLst>
                                    <p:set>
                                      <p:cBhvr>
                                        <p:cTn id="17" fill="hold"/>
                                        <p:tgtEl>
                                          <p:spTgt spid="206"/>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Class="entr" nodeType="clickEffect" presetSubtype="0" presetID="1" grpId="4" fill="hold">
                                  <p:stCondLst>
                                    <p:cond delay="0"/>
                                  </p:stCondLst>
                                  <p:iterate type="lt" backwards="0">
                                    <p:tmAbs val="100"/>
                                  </p:iterate>
                                  <p:childTnLst>
                                    <p:set>
                                      <p:cBhvr>
                                        <p:cTn id="21" fill="hold"/>
                                        <p:tgtEl>
                                          <p:spTgt spid="207"/>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Class="entr" nodeType="clickEffect" presetSubtype="0" presetID="1" grpId="5" fill="hold">
                                  <p:stCondLst>
                                    <p:cond delay="0"/>
                                  </p:stCondLst>
                                  <p:iterate type="lt" backwards="0">
                                    <p:tmAbs val="100"/>
                                  </p:iterate>
                                  <p:childTnLst>
                                    <p:set>
                                      <p:cBhvr>
                                        <p:cTn id="25" fill="hold"/>
                                        <p:tgtEl>
                                          <p:spTgt spid="208"/>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Class="entr" nodeType="clickEffect" presetSubtype="0" presetID="1" grpId="6" fill="hold">
                                  <p:stCondLst>
                                    <p:cond delay="0"/>
                                  </p:stCondLst>
                                  <p:iterate type="lt" backwards="0">
                                    <p:tmAbs val="100"/>
                                  </p:iterate>
                                  <p:childTnLst>
                                    <p:set>
                                      <p:cBhvr>
                                        <p:cTn id="29" fill="hold"/>
                                        <p:tgtEl>
                                          <p:spTgt spid="20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04" grpId="1"/>
      <p:bldP build="whole" bldLvl="1" animBg="1" rev="0" advAuto="0" spid="209" grpId="6"/>
      <p:bldP build="whole" bldLvl="1" animBg="1" rev="0" advAuto="0" spid="206" grpId="3"/>
      <p:bldP build="whole" bldLvl="1" animBg="1" rev="0" advAuto="0" spid="207" grpId="4"/>
      <p:bldP build="whole" bldLvl="1" animBg="1" rev="0" advAuto="0" spid="205" grpId="2"/>
      <p:bldP build="whole" bldLvl="1" animBg="1" rev="0" advAuto="0" spid="208" grpId="5"/>
    </p:bldLst>
  </p:timing>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000000">
                <a:alpha val="90000"/>
              </a:srgbClr>
            </a:gs>
            <a:gs pos="100000">
              <a:srgbClr val="FFAD41">
                <a:alpha val="90000"/>
              </a:srgbClr>
            </a:gs>
          </a:gsLst>
          <a:lin ang="1049275" scaled="0"/>
        </a:gradFill>
      </p:bgPr>
    </p:bg>
    <p:spTree>
      <p:nvGrpSpPr>
        <p:cNvPr id="1" name=""/>
        <p:cNvGrpSpPr/>
        <p:nvPr/>
      </p:nvGrpSpPr>
      <p:grpSpPr>
        <a:xfrm>
          <a:off x="0" y="0"/>
          <a:ext cx="0" cy="0"/>
          <a:chOff x="0" y="0"/>
          <a:chExt cx="0" cy="0"/>
        </a:xfrm>
      </p:grpSpPr>
      <p:sp>
        <p:nvSpPr>
          <p:cNvPr id="213" name="Element Two- Emotional Intelligence"/>
          <p:cNvSpPr txBox="1"/>
          <p:nvPr>
            <p:ph type="title" idx="4294967295"/>
          </p:nvPr>
        </p:nvSpPr>
        <p:spPr>
          <a:xfrm>
            <a:off x="1094205" y="684128"/>
            <a:ext cx="11201401" cy="1714501"/>
          </a:xfrm>
          <a:prstGeom prst="rect">
            <a:avLst/>
          </a:prstGeom>
        </p:spPr>
        <p:txBody>
          <a:bodyPr/>
          <a:lstStyle>
            <a:lvl1pPr>
              <a:defRPr spc="288" sz="3600">
                <a:solidFill>
                  <a:srgbClr val="FFF6EC"/>
                </a:solidFill>
              </a:defRPr>
            </a:lvl1pPr>
          </a:lstStyle>
          <a:p>
            <a:pPr/>
            <a:r>
              <a:t>Element Two- Emotional Intelligence </a:t>
            </a:r>
          </a:p>
        </p:txBody>
      </p:sp>
      <p:sp>
        <p:nvSpPr>
          <p:cNvPr id="214" name="Text"/>
          <p:cNvSpPr txBox="1"/>
          <p:nvPr/>
        </p:nvSpPr>
        <p:spPr>
          <a:xfrm>
            <a:off x="1521297" y="4804689"/>
            <a:ext cx="9962207" cy="1219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defRPr>
                <a:solidFill>
                  <a:srgbClr val="FDFFEF"/>
                </a:solidFill>
              </a:defRPr>
            </a:pPr>
          </a:p>
        </p:txBody>
      </p:sp>
      <p:sp>
        <p:nvSpPr>
          <p:cNvPr id="215" name="Brain"/>
          <p:cNvSpPr/>
          <p:nvPr/>
        </p:nvSpPr>
        <p:spPr>
          <a:xfrm>
            <a:off x="5587952" y="2388770"/>
            <a:ext cx="2213907" cy="1698536"/>
          </a:xfrm>
          <a:custGeom>
            <a:avLst/>
            <a:gdLst/>
            <a:ahLst/>
            <a:cxnLst>
              <a:cxn ang="0">
                <a:pos x="wd2" y="hd2"/>
              </a:cxn>
              <a:cxn ang="5400000">
                <a:pos x="wd2" y="hd2"/>
              </a:cxn>
              <a:cxn ang="10800000">
                <a:pos x="wd2" y="hd2"/>
              </a:cxn>
              <a:cxn ang="16200000">
                <a:pos x="wd2" y="hd2"/>
              </a:cxn>
            </a:cxnLst>
            <a:rect l="0" t="0" r="r" b="b"/>
            <a:pathLst>
              <a:path w="20765" h="21427" fill="norm" stroke="1" extrusionOk="0">
                <a:moveTo>
                  <a:pt x="7654" y="1"/>
                </a:moveTo>
                <a:cubicBezTo>
                  <a:pt x="6294" y="20"/>
                  <a:pt x="4753" y="903"/>
                  <a:pt x="4110" y="2532"/>
                </a:cubicBezTo>
                <a:cubicBezTo>
                  <a:pt x="4110" y="2532"/>
                  <a:pt x="4104" y="2532"/>
                  <a:pt x="4104" y="2532"/>
                </a:cubicBezTo>
                <a:cubicBezTo>
                  <a:pt x="3722" y="3624"/>
                  <a:pt x="3929" y="4445"/>
                  <a:pt x="3945" y="4495"/>
                </a:cubicBezTo>
                <a:cubicBezTo>
                  <a:pt x="3976" y="4602"/>
                  <a:pt x="3935" y="4724"/>
                  <a:pt x="3855" y="4767"/>
                </a:cubicBezTo>
                <a:cubicBezTo>
                  <a:pt x="3839" y="4774"/>
                  <a:pt x="3828" y="4781"/>
                  <a:pt x="3812" y="4781"/>
                </a:cubicBezTo>
                <a:cubicBezTo>
                  <a:pt x="3743" y="4788"/>
                  <a:pt x="3679" y="4730"/>
                  <a:pt x="3653" y="4644"/>
                </a:cubicBezTo>
                <a:cubicBezTo>
                  <a:pt x="3642" y="4595"/>
                  <a:pt x="3430" y="3790"/>
                  <a:pt x="3722" y="2691"/>
                </a:cubicBezTo>
                <a:cubicBezTo>
                  <a:pt x="3754" y="2562"/>
                  <a:pt x="3690" y="2425"/>
                  <a:pt x="3590" y="2425"/>
                </a:cubicBezTo>
                <a:cubicBezTo>
                  <a:pt x="1950" y="2425"/>
                  <a:pt x="273" y="5524"/>
                  <a:pt x="347" y="7372"/>
                </a:cubicBezTo>
                <a:cubicBezTo>
                  <a:pt x="353" y="7515"/>
                  <a:pt x="475" y="7579"/>
                  <a:pt x="555" y="7493"/>
                </a:cubicBezTo>
                <a:cubicBezTo>
                  <a:pt x="778" y="7236"/>
                  <a:pt x="1021" y="7029"/>
                  <a:pt x="1281" y="6886"/>
                </a:cubicBezTo>
                <a:cubicBezTo>
                  <a:pt x="1350" y="6850"/>
                  <a:pt x="1429" y="6879"/>
                  <a:pt x="1472" y="6964"/>
                </a:cubicBezTo>
                <a:cubicBezTo>
                  <a:pt x="1530" y="7078"/>
                  <a:pt x="1487" y="7236"/>
                  <a:pt x="1397" y="7279"/>
                </a:cubicBezTo>
                <a:cubicBezTo>
                  <a:pt x="1036" y="7471"/>
                  <a:pt x="750" y="7772"/>
                  <a:pt x="516" y="8129"/>
                </a:cubicBezTo>
                <a:cubicBezTo>
                  <a:pt x="-529" y="10034"/>
                  <a:pt x="140" y="12853"/>
                  <a:pt x="1392" y="14423"/>
                </a:cubicBezTo>
                <a:cubicBezTo>
                  <a:pt x="1610" y="14680"/>
                  <a:pt x="1833" y="14902"/>
                  <a:pt x="2056" y="15088"/>
                </a:cubicBezTo>
                <a:cubicBezTo>
                  <a:pt x="2156" y="15166"/>
                  <a:pt x="2358" y="15310"/>
                  <a:pt x="2352" y="15324"/>
                </a:cubicBezTo>
                <a:cubicBezTo>
                  <a:pt x="3759" y="16381"/>
                  <a:pt x="5347" y="16295"/>
                  <a:pt x="5973" y="16216"/>
                </a:cubicBezTo>
                <a:cubicBezTo>
                  <a:pt x="6105" y="16202"/>
                  <a:pt x="6238" y="16244"/>
                  <a:pt x="6344" y="16344"/>
                </a:cubicBezTo>
                <a:cubicBezTo>
                  <a:pt x="6567" y="16543"/>
                  <a:pt x="8073" y="17950"/>
                  <a:pt x="10605" y="17872"/>
                </a:cubicBezTo>
                <a:cubicBezTo>
                  <a:pt x="11231" y="17850"/>
                  <a:pt x="12001" y="17751"/>
                  <a:pt x="12824" y="17401"/>
                </a:cubicBezTo>
                <a:cubicBezTo>
                  <a:pt x="13912" y="16937"/>
                  <a:pt x="14755" y="15760"/>
                  <a:pt x="14686" y="14325"/>
                </a:cubicBezTo>
                <a:cubicBezTo>
                  <a:pt x="14506" y="12369"/>
                  <a:pt x="13817" y="11205"/>
                  <a:pt x="12469" y="10377"/>
                </a:cubicBezTo>
                <a:cubicBezTo>
                  <a:pt x="11806" y="9970"/>
                  <a:pt x="11046" y="9898"/>
                  <a:pt x="10467" y="9926"/>
                </a:cubicBezTo>
                <a:cubicBezTo>
                  <a:pt x="10122" y="9948"/>
                  <a:pt x="9815" y="9999"/>
                  <a:pt x="9550" y="10056"/>
                </a:cubicBezTo>
                <a:lnTo>
                  <a:pt x="9512" y="10069"/>
                </a:lnTo>
                <a:cubicBezTo>
                  <a:pt x="8599" y="10283"/>
                  <a:pt x="8137" y="10662"/>
                  <a:pt x="8132" y="10669"/>
                </a:cubicBezTo>
                <a:cubicBezTo>
                  <a:pt x="8111" y="10691"/>
                  <a:pt x="8085" y="10698"/>
                  <a:pt x="8064" y="10698"/>
                </a:cubicBezTo>
                <a:cubicBezTo>
                  <a:pt x="8006" y="10705"/>
                  <a:pt x="7952" y="10669"/>
                  <a:pt x="7920" y="10598"/>
                </a:cubicBezTo>
                <a:cubicBezTo>
                  <a:pt x="7872" y="10498"/>
                  <a:pt x="7899" y="10370"/>
                  <a:pt x="7968" y="10306"/>
                </a:cubicBezTo>
                <a:cubicBezTo>
                  <a:pt x="7989" y="10291"/>
                  <a:pt x="8266" y="10062"/>
                  <a:pt x="8807" y="9848"/>
                </a:cubicBezTo>
                <a:cubicBezTo>
                  <a:pt x="8903" y="9813"/>
                  <a:pt x="8918" y="9641"/>
                  <a:pt x="8839" y="9570"/>
                </a:cubicBezTo>
                <a:cubicBezTo>
                  <a:pt x="8313" y="9098"/>
                  <a:pt x="7617" y="8270"/>
                  <a:pt x="7416" y="7071"/>
                </a:cubicBezTo>
                <a:cubicBezTo>
                  <a:pt x="7394" y="6957"/>
                  <a:pt x="7448" y="6843"/>
                  <a:pt x="7533" y="6821"/>
                </a:cubicBezTo>
                <a:cubicBezTo>
                  <a:pt x="7618" y="6793"/>
                  <a:pt x="7698" y="6865"/>
                  <a:pt x="7719" y="6987"/>
                </a:cubicBezTo>
                <a:cubicBezTo>
                  <a:pt x="7942" y="8321"/>
                  <a:pt x="8912" y="9179"/>
                  <a:pt x="9358" y="9507"/>
                </a:cubicBezTo>
                <a:cubicBezTo>
                  <a:pt x="9469" y="9586"/>
                  <a:pt x="9597" y="9620"/>
                  <a:pt x="9719" y="9592"/>
                </a:cubicBezTo>
                <a:cubicBezTo>
                  <a:pt x="10234" y="9492"/>
                  <a:pt x="11518" y="9334"/>
                  <a:pt x="12595" y="9998"/>
                </a:cubicBezTo>
                <a:cubicBezTo>
                  <a:pt x="12998" y="10240"/>
                  <a:pt x="13345" y="10521"/>
                  <a:pt x="13636" y="10828"/>
                </a:cubicBezTo>
                <a:cubicBezTo>
                  <a:pt x="13743" y="10942"/>
                  <a:pt x="13897" y="10948"/>
                  <a:pt x="14008" y="10841"/>
                </a:cubicBezTo>
                <a:cubicBezTo>
                  <a:pt x="14640" y="10241"/>
                  <a:pt x="15270" y="10013"/>
                  <a:pt x="15902" y="10156"/>
                </a:cubicBezTo>
                <a:cubicBezTo>
                  <a:pt x="16756" y="10356"/>
                  <a:pt x="17361" y="11205"/>
                  <a:pt x="17584" y="11691"/>
                </a:cubicBezTo>
                <a:cubicBezTo>
                  <a:pt x="17626" y="11784"/>
                  <a:pt x="17616" y="11912"/>
                  <a:pt x="17552" y="11983"/>
                </a:cubicBezTo>
                <a:cubicBezTo>
                  <a:pt x="17526" y="12011"/>
                  <a:pt x="17499" y="12025"/>
                  <a:pt x="17468" y="12025"/>
                </a:cubicBezTo>
                <a:cubicBezTo>
                  <a:pt x="17414" y="12032"/>
                  <a:pt x="17357" y="11996"/>
                  <a:pt x="17325" y="11925"/>
                </a:cubicBezTo>
                <a:cubicBezTo>
                  <a:pt x="17144" y="11532"/>
                  <a:pt x="16602" y="10749"/>
                  <a:pt x="15849" y="10578"/>
                </a:cubicBezTo>
                <a:cubicBezTo>
                  <a:pt x="15313" y="10456"/>
                  <a:pt x="14766" y="10648"/>
                  <a:pt x="14214" y="11169"/>
                </a:cubicBezTo>
                <a:cubicBezTo>
                  <a:pt x="14123" y="11254"/>
                  <a:pt x="14108" y="11418"/>
                  <a:pt x="14177" y="11532"/>
                </a:cubicBezTo>
                <a:cubicBezTo>
                  <a:pt x="14389" y="11875"/>
                  <a:pt x="14565" y="12262"/>
                  <a:pt x="14698" y="12683"/>
                </a:cubicBezTo>
                <a:cubicBezTo>
                  <a:pt x="14846" y="13169"/>
                  <a:pt x="14952" y="13695"/>
                  <a:pt x="15005" y="14316"/>
                </a:cubicBezTo>
                <a:cubicBezTo>
                  <a:pt x="16369" y="14966"/>
                  <a:pt x="19967" y="14602"/>
                  <a:pt x="20652" y="11448"/>
                </a:cubicBezTo>
                <a:cubicBezTo>
                  <a:pt x="21071" y="9520"/>
                  <a:pt x="20280" y="7208"/>
                  <a:pt x="19086" y="6630"/>
                </a:cubicBezTo>
                <a:cubicBezTo>
                  <a:pt x="18943" y="6558"/>
                  <a:pt x="18795" y="6680"/>
                  <a:pt x="18758" y="6879"/>
                </a:cubicBezTo>
                <a:cubicBezTo>
                  <a:pt x="18652" y="7472"/>
                  <a:pt x="18444" y="7944"/>
                  <a:pt x="18242" y="8258"/>
                </a:cubicBezTo>
                <a:cubicBezTo>
                  <a:pt x="18189" y="8336"/>
                  <a:pt x="18189" y="8458"/>
                  <a:pt x="18242" y="8543"/>
                </a:cubicBezTo>
                <a:cubicBezTo>
                  <a:pt x="18338" y="8693"/>
                  <a:pt x="18481" y="8971"/>
                  <a:pt x="18635" y="9442"/>
                </a:cubicBezTo>
                <a:cubicBezTo>
                  <a:pt x="18667" y="9542"/>
                  <a:pt x="18640" y="9678"/>
                  <a:pt x="18565" y="9728"/>
                </a:cubicBezTo>
                <a:cubicBezTo>
                  <a:pt x="18544" y="9742"/>
                  <a:pt x="18529" y="9748"/>
                  <a:pt x="18507" y="9748"/>
                </a:cubicBezTo>
                <a:cubicBezTo>
                  <a:pt x="18438" y="9755"/>
                  <a:pt x="18375" y="9700"/>
                  <a:pt x="18348" y="9614"/>
                </a:cubicBezTo>
                <a:cubicBezTo>
                  <a:pt x="18348" y="9607"/>
                  <a:pt x="18226" y="9179"/>
                  <a:pt x="17977" y="8793"/>
                </a:cubicBezTo>
                <a:cubicBezTo>
                  <a:pt x="17653" y="8301"/>
                  <a:pt x="17271" y="8108"/>
                  <a:pt x="16836" y="8222"/>
                </a:cubicBezTo>
                <a:cubicBezTo>
                  <a:pt x="16740" y="8244"/>
                  <a:pt x="16650" y="8150"/>
                  <a:pt x="16650" y="8015"/>
                </a:cubicBezTo>
                <a:cubicBezTo>
                  <a:pt x="16650" y="7908"/>
                  <a:pt x="16708" y="7822"/>
                  <a:pt x="16783" y="7807"/>
                </a:cubicBezTo>
                <a:cubicBezTo>
                  <a:pt x="17244" y="7686"/>
                  <a:pt x="17610" y="7886"/>
                  <a:pt x="17791" y="8022"/>
                </a:cubicBezTo>
                <a:cubicBezTo>
                  <a:pt x="17871" y="8079"/>
                  <a:pt x="17971" y="8057"/>
                  <a:pt x="18030" y="7957"/>
                </a:cubicBezTo>
                <a:cubicBezTo>
                  <a:pt x="18444" y="7300"/>
                  <a:pt x="18980" y="5845"/>
                  <a:pt x="18215" y="4332"/>
                </a:cubicBezTo>
                <a:cubicBezTo>
                  <a:pt x="17738" y="3390"/>
                  <a:pt x="16750" y="2824"/>
                  <a:pt x="15965" y="2789"/>
                </a:cubicBezTo>
                <a:cubicBezTo>
                  <a:pt x="15901" y="2789"/>
                  <a:pt x="15843" y="2790"/>
                  <a:pt x="15779" y="2798"/>
                </a:cubicBezTo>
                <a:cubicBezTo>
                  <a:pt x="15647" y="2812"/>
                  <a:pt x="15403" y="2824"/>
                  <a:pt x="15074" y="2931"/>
                </a:cubicBezTo>
                <a:cubicBezTo>
                  <a:pt x="14560" y="3096"/>
                  <a:pt x="14279" y="3382"/>
                  <a:pt x="14273" y="3382"/>
                </a:cubicBezTo>
                <a:cubicBezTo>
                  <a:pt x="14204" y="3453"/>
                  <a:pt x="14107" y="3433"/>
                  <a:pt x="14054" y="3333"/>
                </a:cubicBezTo>
                <a:cubicBezTo>
                  <a:pt x="14007" y="3240"/>
                  <a:pt x="14019" y="3103"/>
                  <a:pt x="14088" y="3039"/>
                </a:cubicBezTo>
                <a:cubicBezTo>
                  <a:pt x="14114" y="3010"/>
                  <a:pt x="14470" y="2669"/>
                  <a:pt x="15096" y="2483"/>
                </a:cubicBezTo>
                <a:cubicBezTo>
                  <a:pt x="15186" y="2455"/>
                  <a:pt x="15227" y="2304"/>
                  <a:pt x="15169" y="2204"/>
                </a:cubicBezTo>
                <a:cubicBezTo>
                  <a:pt x="14341" y="648"/>
                  <a:pt x="11471" y="-173"/>
                  <a:pt x="10170" y="641"/>
                </a:cubicBezTo>
                <a:cubicBezTo>
                  <a:pt x="10048" y="719"/>
                  <a:pt x="9996" y="919"/>
                  <a:pt x="10059" y="1076"/>
                </a:cubicBezTo>
                <a:cubicBezTo>
                  <a:pt x="10203" y="1461"/>
                  <a:pt x="10265" y="1904"/>
                  <a:pt x="10233" y="2325"/>
                </a:cubicBezTo>
                <a:cubicBezTo>
                  <a:pt x="10228" y="2432"/>
                  <a:pt x="10165" y="2512"/>
                  <a:pt x="10091" y="2519"/>
                </a:cubicBezTo>
                <a:cubicBezTo>
                  <a:pt x="10080" y="2519"/>
                  <a:pt x="10075" y="2519"/>
                  <a:pt x="10064" y="2519"/>
                </a:cubicBezTo>
                <a:cubicBezTo>
                  <a:pt x="9979" y="2505"/>
                  <a:pt x="9916" y="2404"/>
                  <a:pt x="9927" y="2282"/>
                </a:cubicBezTo>
                <a:cubicBezTo>
                  <a:pt x="9937" y="2140"/>
                  <a:pt x="10011" y="1106"/>
                  <a:pt x="9295" y="520"/>
                </a:cubicBezTo>
                <a:cubicBezTo>
                  <a:pt x="8854" y="161"/>
                  <a:pt x="8273" y="-8"/>
                  <a:pt x="7654" y="1"/>
                </a:cubicBezTo>
                <a:close/>
                <a:moveTo>
                  <a:pt x="6930" y="3139"/>
                </a:moveTo>
                <a:cubicBezTo>
                  <a:pt x="7435" y="3144"/>
                  <a:pt x="7913" y="3351"/>
                  <a:pt x="8361" y="3761"/>
                </a:cubicBezTo>
                <a:cubicBezTo>
                  <a:pt x="8886" y="4239"/>
                  <a:pt x="9242" y="4895"/>
                  <a:pt x="9449" y="5352"/>
                </a:cubicBezTo>
                <a:cubicBezTo>
                  <a:pt x="9491" y="5444"/>
                  <a:pt x="9582" y="5480"/>
                  <a:pt x="9656" y="5430"/>
                </a:cubicBezTo>
                <a:cubicBezTo>
                  <a:pt x="10925" y="4509"/>
                  <a:pt x="12288" y="4695"/>
                  <a:pt x="13403" y="5952"/>
                </a:cubicBezTo>
                <a:cubicBezTo>
                  <a:pt x="13456" y="6009"/>
                  <a:pt x="13535" y="6015"/>
                  <a:pt x="13593" y="5958"/>
                </a:cubicBezTo>
                <a:cubicBezTo>
                  <a:pt x="13795" y="5758"/>
                  <a:pt x="14331" y="5353"/>
                  <a:pt x="15154" y="5617"/>
                </a:cubicBezTo>
                <a:cubicBezTo>
                  <a:pt x="15239" y="5631"/>
                  <a:pt x="15291" y="5745"/>
                  <a:pt x="15270" y="5867"/>
                </a:cubicBezTo>
                <a:cubicBezTo>
                  <a:pt x="15249" y="5981"/>
                  <a:pt x="15164" y="6045"/>
                  <a:pt x="15079" y="6016"/>
                </a:cubicBezTo>
                <a:cubicBezTo>
                  <a:pt x="14527" y="5866"/>
                  <a:pt x="14076" y="5967"/>
                  <a:pt x="13736" y="6331"/>
                </a:cubicBezTo>
                <a:cubicBezTo>
                  <a:pt x="13418" y="6673"/>
                  <a:pt x="13217" y="7243"/>
                  <a:pt x="13195" y="7856"/>
                </a:cubicBezTo>
                <a:cubicBezTo>
                  <a:pt x="13190" y="7964"/>
                  <a:pt x="13132" y="8050"/>
                  <a:pt x="13053" y="8057"/>
                </a:cubicBezTo>
                <a:cubicBezTo>
                  <a:pt x="13026" y="8057"/>
                  <a:pt x="13000" y="8057"/>
                  <a:pt x="12973" y="8028"/>
                </a:cubicBezTo>
                <a:cubicBezTo>
                  <a:pt x="12915" y="7985"/>
                  <a:pt x="12882" y="7900"/>
                  <a:pt x="12887" y="7814"/>
                </a:cubicBezTo>
                <a:cubicBezTo>
                  <a:pt x="12903" y="7336"/>
                  <a:pt x="13015" y="6880"/>
                  <a:pt x="13195" y="6509"/>
                </a:cubicBezTo>
                <a:cubicBezTo>
                  <a:pt x="13243" y="6416"/>
                  <a:pt x="13228" y="6295"/>
                  <a:pt x="13164" y="6224"/>
                </a:cubicBezTo>
                <a:cubicBezTo>
                  <a:pt x="11630" y="4532"/>
                  <a:pt x="10133" y="5487"/>
                  <a:pt x="9543" y="5994"/>
                </a:cubicBezTo>
                <a:cubicBezTo>
                  <a:pt x="9464" y="6058"/>
                  <a:pt x="9364" y="6023"/>
                  <a:pt x="9321" y="5909"/>
                </a:cubicBezTo>
                <a:cubicBezTo>
                  <a:pt x="9194" y="5559"/>
                  <a:pt x="8827" y="4688"/>
                  <a:pt x="8185" y="4102"/>
                </a:cubicBezTo>
                <a:cubicBezTo>
                  <a:pt x="7548" y="3524"/>
                  <a:pt x="6843" y="3403"/>
                  <a:pt x="6084" y="3746"/>
                </a:cubicBezTo>
                <a:cubicBezTo>
                  <a:pt x="5999" y="3781"/>
                  <a:pt x="5909" y="3717"/>
                  <a:pt x="5888" y="3603"/>
                </a:cubicBezTo>
                <a:cubicBezTo>
                  <a:pt x="5867" y="3496"/>
                  <a:pt x="5915" y="3375"/>
                  <a:pt x="5994" y="3346"/>
                </a:cubicBezTo>
                <a:cubicBezTo>
                  <a:pt x="6315" y="3204"/>
                  <a:pt x="6627" y="3136"/>
                  <a:pt x="6930" y="3139"/>
                </a:cubicBezTo>
                <a:close/>
                <a:moveTo>
                  <a:pt x="4412" y="7120"/>
                </a:moveTo>
                <a:cubicBezTo>
                  <a:pt x="4454" y="7118"/>
                  <a:pt x="4496" y="7136"/>
                  <a:pt x="4528" y="7178"/>
                </a:cubicBezTo>
                <a:cubicBezTo>
                  <a:pt x="5112" y="7964"/>
                  <a:pt x="5357" y="9491"/>
                  <a:pt x="4678" y="11169"/>
                </a:cubicBezTo>
                <a:cubicBezTo>
                  <a:pt x="4630" y="11290"/>
                  <a:pt x="4688" y="11440"/>
                  <a:pt x="4789" y="11448"/>
                </a:cubicBezTo>
                <a:cubicBezTo>
                  <a:pt x="5622" y="11512"/>
                  <a:pt x="7236" y="11876"/>
                  <a:pt x="8250" y="13725"/>
                </a:cubicBezTo>
                <a:cubicBezTo>
                  <a:pt x="8287" y="13789"/>
                  <a:pt x="8351" y="13816"/>
                  <a:pt x="8409" y="13781"/>
                </a:cubicBezTo>
                <a:cubicBezTo>
                  <a:pt x="9009" y="13474"/>
                  <a:pt x="9645" y="13354"/>
                  <a:pt x="10245" y="13439"/>
                </a:cubicBezTo>
                <a:cubicBezTo>
                  <a:pt x="10314" y="13447"/>
                  <a:pt x="10373" y="13374"/>
                  <a:pt x="10373" y="13281"/>
                </a:cubicBezTo>
                <a:cubicBezTo>
                  <a:pt x="10373" y="12831"/>
                  <a:pt x="10547" y="12183"/>
                  <a:pt x="11237" y="11833"/>
                </a:cubicBezTo>
                <a:cubicBezTo>
                  <a:pt x="11322" y="11791"/>
                  <a:pt x="11413" y="11855"/>
                  <a:pt x="11439" y="11970"/>
                </a:cubicBezTo>
                <a:cubicBezTo>
                  <a:pt x="11466" y="12077"/>
                  <a:pt x="11417" y="12190"/>
                  <a:pt x="11338" y="12233"/>
                </a:cubicBezTo>
                <a:cubicBezTo>
                  <a:pt x="10547" y="12640"/>
                  <a:pt x="10691" y="13418"/>
                  <a:pt x="10696" y="13446"/>
                </a:cubicBezTo>
                <a:cubicBezTo>
                  <a:pt x="10707" y="13510"/>
                  <a:pt x="10743" y="13552"/>
                  <a:pt x="10786" y="13567"/>
                </a:cubicBezTo>
                <a:cubicBezTo>
                  <a:pt x="11391" y="13788"/>
                  <a:pt x="11889" y="14216"/>
                  <a:pt x="12170" y="14780"/>
                </a:cubicBezTo>
                <a:cubicBezTo>
                  <a:pt x="12218" y="14873"/>
                  <a:pt x="12208" y="15010"/>
                  <a:pt x="12144" y="15074"/>
                </a:cubicBezTo>
                <a:cubicBezTo>
                  <a:pt x="12117" y="15103"/>
                  <a:pt x="12091" y="15117"/>
                  <a:pt x="12059" y="15117"/>
                </a:cubicBezTo>
                <a:cubicBezTo>
                  <a:pt x="12006" y="15124"/>
                  <a:pt x="11954" y="15087"/>
                  <a:pt x="11917" y="15023"/>
                </a:cubicBezTo>
                <a:cubicBezTo>
                  <a:pt x="11386" y="13945"/>
                  <a:pt x="9852" y="13361"/>
                  <a:pt x="8308" y="14289"/>
                </a:cubicBezTo>
                <a:cubicBezTo>
                  <a:pt x="8239" y="14332"/>
                  <a:pt x="8160" y="14295"/>
                  <a:pt x="8117" y="14209"/>
                </a:cubicBezTo>
                <a:cubicBezTo>
                  <a:pt x="6870" y="11625"/>
                  <a:pt x="4296" y="11862"/>
                  <a:pt x="4270" y="11862"/>
                </a:cubicBezTo>
                <a:lnTo>
                  <a:pt x="3961" y="11847"/>
                </a:lnTo>
                <a:cubicBezTo>
                  <a:pt x="3924" y="11818"/>
                  <a:pt x="3892" y="11768"/>
                  <a:pt x="3881" y="11711"/>
                </a:cubicBezTo>
                <a:cubicBezTo>
                  <a:pt x="3759" y="11011"/>
                  <a:pt x="3176" y="10055"/>
                  <a:pt x="2332" y="9641"/>
                </a:cubicBezTo>
                <a:cubicBezTo>
                  <a:pt x="2263" y="9605"/>
                  <a:pt x="2209" y="9514"/>
                  <a:pt x="2220" y="9407"/>
                </a:cubicBezTo>
                <a:cubicBezTo>
                  <a:pt x="2236" y="9271"/>
                  <a:pt x="2337" y="9192"/>
                  <a:pt x="2427" y="9235"/>
                </a:cubicBezTo>
                <a:cubicBezTo>
                  <a:pt x="2788" y="9406"/>
                  <a:pt x="3170" y="9735"/>
                  <a:pt x="3483" y="10120"/>
                </a:cubicBezTo>
                <a:cubicBezTo>
                  <a:pt x="3680" y="10363"/>
                  <a:pt x="3913" y="10720"/>
                  <a:pt x="4067" y="11162"/>
                </a:cubicBezTo>
                <a:cubicBezTo>
                  <a:pt x="4115" y="11291"/>
                  <a:pt x="4248" y="11306"/>
                  <a:pt x="4306" y="11184"/>
                </a:cubicBezTo>
                <a:cubicBezTo>
                  <a:pt x="5022" y="9614"/>
                  <a:pt x="4831" y="8186"/>
                  <a:pt x="4311" y="7486"/>
                </a:cubicBezTo>
                <a:cubicBezTo>
                  <a:pt x="4253" y="7408"/>
                  <a:pt x="4243" y="7273"/>
                  <a:pt x="4301" y="7194"/>
                </a:cubicBezTo>
                <a:cubicBezTo>
                  <a:pt x="4330" y="7148"/>
                  <a:pt x="4370" y="7123"/>
                  <a:pt x="4412" y="7120"/>
                </a:cubicBezTo>
                <a:close/>
                <a:moveTo>
                  <a:pt x="2258" y="15717"/>
                </a:moveTo>
                <a:cubicBezTo>
                  <a:pt x="1971" y="17680"/>
                  <a:pt x="4031" y="19435"/>
                  <a:pt x="5702" y="18764"/>
                </a:cubicBezTo>
                <a:cubicBezTo>
                  <a:pt x="5612" y="19699"/>
                  <a:pt x="5001" y="21083"/>
                  <a:pt x="5001" y="21083"/>
                </a:cubicBezTo>
                <a:lnTo>
                  <a:pt x="6238" y="21427"/>
                </a:lnTo>
                <a:lnTo>
                  <a:pt x="8727" y="18063"/>
                </a:lnTo>
                <a:cubicBezTo>
                  <a:pt x="7390" y="17742"/>
                  <a:pt x="6699" y="17172"/>
                  <a:pt x="6333" y="16843"/>
                </a:cubicBezTo>
                <a:cubicBezTo>
                  <a:pt x="6163" y="16686"/>
                  <a:pt x="5962" y="16614"/>
                  <a:pt x="5761" y="16636"/>
                </a:cubicBezTo>
                <a:cubicBezTo>
                  <a:pt x="5442" y="16672"/>
                  <a:pt x="4954" y="16693"/>
                  <a:pt x="4381" y="16593"/>
                </a:cubicBezTo>
                <a:cubicBezTo>
                  <a:pt x="3786" y="16494"/>
                  <a:pt x="3027" y="16259"/>
                  <a:pt x="2258" y="15717"/>
                </a:cubicBez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
        <p:nvSpPr>
          <p:cNvPr id="216" name="“Emotional Intelligence is defined as the ability to identify, assess, and control one’s own emotions, the emotions of others, and that of groups.”"/>
          <p:cNvSpPr txBox="1"/>
          <p:nvPr/>
        </p:nvSpPr>
        <p:spPr>
          <a:xfrm>
            <a:off x="1462505" y="4631043"/>
            <a:ext cx="10464801" cy="240411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lnSpc>
                <a:spcPct val="90000"/>
              </a:lnSpc>
              <a:spcBef>
                <a:spcPts val="3200"/>
              </a:spcBef>
              <a:defRPr i="0" sz="3600">
                <a:latin typeface="Avenir Next Demi Bold"/>
                <a:ea typeface="Avenir Next Demi Bold"/>
                <a:cs typeface="Avenir Next Demi Bold"/>
                <a:sym typeface="Avenir Next Demi Bold"/>
              </a:defRPr>
            </a:pPr>
            <a:r>
              <a:rPr>
                <a:solidFill>
                  <a:srgbClr val="FEFFF4"/>
                </a:solidFill>
              </a:rPr>
              <a:t>“Emotional Intelligence is defined as the ability to identify, assess, and control one’s own emotions, the emotions of others, and that of groups.”</a:t>
            </a:r>
            <a:r>
              <a:t> </a:t>
            </a:r>
          </a:p>
        </p:txBody>
      </p:sp>
      <p:sp>
        <p:nvSpPr>
          <p:cNvPr id="217" name="-Goleman 1995"/>
          <p:cNvSpPr txBox="1"/>
          <p:nvPr/>
        </p:nvSpPr>
        <p:spPr>
          <a:xfrm>
            <a:off x="1747453" y="7215271"/>
            <a:ext cx="10464801" cy="660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nSpc>
                <a:spcPct val="90000"/>
              </a:lnSpc>
              <a:spcBef>
                <a:spcPts val="1200"/>
              </a:spcBef>
              <a:defRPr>
                <a:solidFill>
                  <a:srgbClr val="FBFCFF"/>
                </a:solidFill>
                <a:latin typeface="+mn-lt"/>
                <a:ea typeface="+mn-ea"/>
                <a:cs typeface="+mn-cs"/>
                <a:sym typeface="Avenir Next"/>
              </a:defRPr>
            </a:lvl1pPr>
          </a:lstStyle>
          <a:p>
            <a:pPr/>
            <a:r>
              <a:t>-Goleman 1995</a:t>
            </a:r>
          </a:p>
        </p:txBody>
      </p:sp>
    </p:spTree>
  </p:cSld>
  <p:clrMapOvr>
    <a:masterClrMapping/>
  </p:clrMapOvr>
  <mc:AlternateContent xmlns:mc="http://schemas.openxmlformats.org/markup-compatibility/2006">
    <mc:Choice xmlns:p14="http://schemas.microsoft.com/office/powerpoint/2010/main" Requires="p14">
      <p:transition spd="slow" advClick="1" p14:dur="15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213"/>
                                        </p:tgtEl>
                                        <p:attrNameLst>
                                          <p:attrName>style.visibility</p:attrName>
                                        </p:attrNameLst>
                                      </p:cBhvr>
                                      <p:to>
                                        <p:strVal val="visible"/>
                                      </p:to>
                                    </p:set>
                                    <p:anim calcmode="lin" valueType="num">
                                      <p:cBhvr>
                                        <p:cTn id="7" dur="2500" fill="hold"/>
                                        <p:tgtEl>
                                          <p:spTgt spid="213"/>
                                        </p:tgtEl>
                                        <p:attrNameLst>
                                          <p:attrName>ppt_w</p:attrName>
                                        </p:attrNameLst>
                                      </p:cBhvr>
                                      <p:tavLst>
                                        <p:tav tm="0">
                                          <p:val>
                                            <p:fltVal val="0"/>
                                          </p:val>
                                        </p:tav>
                                        <p:tav tm="100000">
                                          <p:val>
                                            <p:strVal val="#ppt_w"/>
                                          </p:val>
                                        </p:tav>
                                      </p:tavLst>
                                    </p:anim>
                                    <p:anim calcmode="lin" valueType="num">
                                      <p:cBhvr>
                                        <p:cTn id="8" dur="2500" fill="hold"/>
                                        <p:tgtEl>
                                          <p:spTgt spid="213"/>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ID="9" grpId="2" fill="hold">
                                  <p:stCondLst>
                                    <p:cond delay="0"/>
                                  </p:stCondLst>
                                  <p:iterate type="el" backwards="0">
                                    <p:tmAbs val="0"/>
                                  </p:iterate>
                                  <p:childTnLst>
                                    <p:set>
                                      <p:cBhvr>
                                        <p:cTn id="12" fill="hold"/>
                                        <p:tgtEl>
                                          <p:spTgt spid="215"/>
                                        </p:tgtEl>
                                        <p:attrNameLst>
                                          <p:attrName>style.visibility</p:attrName>
                                        </p:attrNameLst>
                                      </p:cBhvr>
                                      <p:to>
                                        <p:strVal val="visible"/>
                                      </p:to>
                                    </p:set>
                                    <p:animEffect filter="dissolve" transition="in">
                                      <p:cBhvr>
                                        <p:cTn id="13" dur="1500"/>
                                        <p:tgtEl>
                                          <p:spTgt spid="215"/>
                                        </p:tgtEl>
                                      </p:cBhvr>
                                    </p:animEffect>
                                  </p:childTnLst>
                                </p:cTn>
                              </p:par>
                            </p:childTnLst>
                          </p:cTn>
                        </p:par>
                      </p:childTnLst>
                    </p:cTn>
                  </p:par>
                  <p:par>
                    <p:cTn id="14" fill="hold">
                      <p:stCondLst>
                        <p:cond delay="indefinite"/>
                      </p:stCondLst>
                      <p:childTnLst>
                        <p:par>
                          <p:cTn id="15" fill="hold">
                            <p:stCondLst>
                              <p:cond delay="0"/>
                            </p:stCondLst>
                            <p:childTnLst>
                              <p:par>
                                <p:cTn id="16" presetClass="entr" nodeType="clickEffect" presetSubtype="0" presetID="1" grpId="3" fill="hold">
                                  <p:stCondLst>
                                    <p:cond delay="0"/>
                                  </p:stCondLst>
                                  <p:iterate type="lt" backwards="0">
                                    <p:tmAbs val="100"/>
                                  </p:iterate>
                                  <p:childTnLst>
                                    <p:set>
                                      <p:cBhvr>
                                        <p:cTn id="17" fill="hold"/>
                                        <p:tgtEl>
                                          <p:spTgt spid="216"/>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Class="entr" nodeType="clickEffect" presetSubtype="0" presetID="1" grpId="4" fill="hold">
                                  <p:stCondLst>
                                    <p:cond delay="0"/>
                                  </p:stCondLst>
                                  <p:iterate type="lt" backwards="0">
                                    <p:tmAbs val="100"/>
                                  </p:iterate>
                                  <p:childTnLst>
                                    <p:set>
                                      <p:cBhvr>
                                        <p:cTn id="21" fill="hold"/>
                                        <p:tgtEl>
                                          <p:spTgt spid="21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16" grpId="3"/>
      <p:bldP build="whole" bldLvl="1" animBg="1" rev="0" advAuto="0" spid="213" grpId="1"/>
      <p:bldP build="whole" bldLvl="1" animBg="1" rev="0" advAuto="0" spid="217" grpId="4"/>
      <p:bldP build="whole" bldLvl="1" animBg="1" rev="0" advAuto="0" spid="215" grpId="2"/>
    </p:bldLst>
  </p:timing>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000000">
                <a:alpha val="90000"/>
              </a:srgbClr>
            </a:gs>
            <a:gs pos="100000">
              <a:srgbClr val="FFAD41">
                <a:alpha val="90000"/>
              </a:srgbClr>
            </a:gs>
          </a:gsLst>
          <a:lin ang="1049275" scaled="0"/>
        </a:gradFill>
      </p:bgPr>
    </p:bg>
    <p:spTree>
      <p:nvGrpSpPr>
        <p:cNvPr id="1" name=""/>
        <p:cNvGrpSpPr/>
        <p:nvPr/>
      </p:nvGrpSpPr>
      <p:grpSpPr>
        <a:xfrm>
          <a:off x="0" y="0"/>
          <a:ext cx="0" cy="0"/>
          <a:chOff x="0" y="0"/>
          <a:chExt cx="0" cy="0"/>
        </a:xfrm>
      </p:grpSpPr>
      <p:sp>
        <p:nvSpPr>
          <p:cNvPr id="221" name="Element Three- Coaching"/>
          <p:cNvSpPr txBox="1"/>
          <p:nvPr>
            <p:ph type="title" idx="4294967295"/>
          </p:nvPr>
        </p:nvSpPr>
        <p:spPr>
          <a:xfrm>
            <a:off x="1379153" y="684128"/>
            <a:ext cx="11201401" cy="1714501"/>
          </a:xfrm>
          <a:prstGeom prst="rect">
            <a:avLst/>
          </a:prstGeom>
        </p:spPr>
        <p:txBody>
          <a:bodyPr/>
          <a:lstStyle>
            <a:lvl1pPr>
              <a:defRPr>
                <a:solidFill>
                  <a:srgbClr val="FFF6EC"/>
                </a:solidFill>
              </a:defRPr>
            </a:lvl1pPr>
          </a:lstStyle>
          <a:p>
            <a:pPr/>
            <a:r>
              <a:t>Element Three- Coaching</a:t>
            </a:r>
          </a:p>
        </p:txBody>
      </p:sp>
      <p:sp>
        <p:nvSpPr>
          <p:cNvPr id="222" name="Identify needs"/>
          <p:cNvSpPr txBox="1"/>
          <p:nvPr/>
        </p:nvSpPr>
        <p:spPr>
          <a:xfrm>
            <a:off x="1521297" y="4569405"/>
            <a:ext cx="9962207" cy="1219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a:solidFill>
                  <a:srgbClr val="FDFFEF"/>
                </a:solidFill>
              </a:defRPr>
            </a:lvl1pPr>
          </a:lstStyle>
          <a:p>
            <a:pPr/>
            <a:r>
              <a:t>Identify needs</a:t>
            </a:r>
          </a:p>
        </p:txBody>
      </p:sp>
      <p:sp>
        <p:nvSpPr>
          <p:cNvPr id="223" name="Tailor development plan on strengths and weaknesses"/>
          <p:cNvSpPr txBox="1"/>
          <p:nvPr/>
        </p:nvSpPr>
        <p:spPr>
          <a:xfrm>
            <a:off x="1521297" y="5141494"/>
            <a:ext cx="9962207" cy="17780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a:solidFill>
                  <a:srgbClr val="FDFFEF"/>
                </a:solidFill>
              </a:defRPr>
            </a:lvl1pPr>
          </a:lstStyle>
          <a:p>
            <a:pPr/>
            <a:r>
              <a:t>Tailor development plan on strengths and weaknesses</a:t>
            </a:r>
          </a:p>
        </p:txBody>
      </p:sp>
      <p:sp>
        <p:nvSpPr>
          <p:cNvPr id="224" name="Regular contact with coach"/>
          <p:cNvSpPr txBox="1"/>
          <p:nvPr/>
        </p:nvSpPr>
        <p:spPr>
          <a:xfrm>
            <a:off x="1521297" y="6253747"/>
            <a:ext cx="9962207" cy="1219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a:solidFill>
                  <a:srgbClr val="FDFFEF"/>
                </a:solidFill>
              </a:defRPr>
            </a:lvl1pPr>
          </a:lstStyle>
          <a:p>
            <a:pPr/>
            <a:r>
              <a:t>Regular contact with coach </a:t>
            </a:r>
          </a:p>
        </p:txBody>
      </p:sp>
      <p:sp>
        <p:nvSpPr>
          <p:cNvPr id="225" name="Tailored experience"/>
          <p:cNvSpPr txBox="1"/>
          <p:nvPr/>
        </p:nvSpPr>
        <p:spPr>
          <a:xfrm>
            <a:off x="1521297" y="6915484"/>
            <a:ext cx="9962207" cy="1219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a:solidFill>
                  <a:srgbClr val="FDFFEF"/>
                </a:solidFill>
              </a:defRPr>
            </a:lvl1pPr>
          </a:lstStyle>
          <a:p>
            <a:pPr/>
            <a:r>
              <a:t>Tailored experience</a:t>
            </a:r>
          </a:p>
        </p:txBody>
      </p:sp>
      <p:sp>
        <p:nvSpPr>
          <p:cNvPr id="226" name="Baseball"/>
          <p:cNvSpPr/>
          <p:nvPr/>
        </p:nvSpPr>
        <p:spPr>
          <a:xfrm>
            <a:off x="5417155" y="1933774"/>
            <a:ext cx="2170490" cy="217049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cubicBezTo>
                  <a:pt x="7762" y="0"/>
                  <a:pt x="5015" y="1263"/>
                  <a:pt x="3051" y="3289"/>
                </a:cubicBezTo>
                <a:cubicBezTo>
                  <a:pt x="3266" y="3526"/>
                  <a:pt x="3489" y="3750"/>
                  <a:pt x="3721" y="3966"/>
                </a:cubicBezTo>
                <a:lnTo>
                  <a:pt x="4459" y="3491"/>
                </a:lnTo>
                <a:cubicBezTo>
                  <a:pt x="4852" y="3262"/>
                  <a:pt x="5065" y="3278"/>
                  <a:pt x="5161" y="3389"/>
                </a:cubicBezTo>
                <a:cubicBezTo>
                  <a:pt x="5256" y="3499"/>
                  <a:pt x="5177" y="3627"/>
                  <a:pt x="5083" y="3687"/>
                </a:cubicBezTo>
                <a:lnTo>
                  <a:pt x="4113" y="4312"/>
                </a:lnTo>
                <a:cubicBezTo>
                  <a:pt x="4271" y="4445"/>
                  <a:pt x="4432" y="4574"/>
                  <a:pt x="4597" y="4698"/>
                </a:cubicBezTo>
                <a:lnTo>
                  <a:pt x="5282" y="4148"/>
                </a:lnTo>
                <a:cubicBezTo>
                  <a:pt x="5649" y="3878"/>
                  <a:pt x="5864" y="3873"/>
                  <a:pt x="5971" y="3972"/>
                </a:cubicBezTo>
                <a:cubicBezTo>
                  <a:pt x="6077" y="4072"/>
                  <a:pt x="6012" y="4206"/>
                  <a:pt x="5925" y="4276"/>
                </a:cubicBezTo>
                <a:lnTo>
                  <a:pt x="5024" y="5002"/>
                </a:lnTo>
                <a:cubicBezTo>
                  <a:pt x="5195" y="5118"/>
                  <a:pt x="5368" y="5230"/>
                  <a:pt x="5545" y="5336"/>
                </a:cubicBezTo>
                <a:lnTo>
                  <a:pt x="6171" y="4713"/>
                </a:lnTo>
                <a:cubicBezTo>
                  <a:pt x="6508" y="4407"/>
                  <a:pt x="6722" y="4379"/>
                  <a:pt x="6838" y="4467"/>
                </a:cubicBezTo>
                <a:cubicBezTo>
                  <a:pt x="6954" y="4555"/>
                  <a:pt x="6902" y="4697"/>
                  <a:pt x="6823" y="4776"/>
                </a:cubicBezTo>
                <a:lnTo>
                  <a:pt x="6001" y="5592"/>
                </a:lnTo>
                <a:cubicBezTo>
                  <a:pt x="6184" y="5690"/>
                  <a:pt x="6370" y="5781"/>
                  <a:pt x="6558" y="5867"/>
                </a:cubicBezTo>
                <a:lnTo>
                  <a:pt x="7115" y="5184"/>
                </a:lnTo>
                <a:cubicBezTo>
                  <a:pt x="7418" y="4844"/>
                  <a:pt x="7626" y="4795"/>
                  <a:pt x="7751" y="4870"/>
                </a:cubicBezTo>
                <a:cubicBezTo>
                  <a:pt x="7876" y="4945"/>
                  <a:pt x="7840" y="5091"/>
                  <a:pt x="7769" y="5177"/>
                </a:cubicBezTo>
                <a:lnTo>
                  <a:pt x="7037" y="6075"/>
                </a:lnTo>
                <a:cubicBezTo>
                  <a:pt x="7229" y="6152"/>
                  <a:pt x="7424" y="6223"/>
                  <a:pt x="7621" y="6289"/>
                </a:cubicBezTo>
                <a:lnTo>
                  <a:pt x="8102" y="5554"/>
                </a:lnTo>
                <a:cubicBezTo>
                  <a:pt x="8367" y="5184"/>
                  <a:pt x="8571" y="5112"/>
                  <a:pt x="8703" y="5174"/>
                </a:cubicBezTo>
                <a:cubicBezTo>
                  <a:pt x="8834" y="5236"/>
                  <a:pt x="8814" y="5384"/>
                  <a:pt x="8753" y="5478"/>
                </a:cubicBezTo>
                <a:lnTo>
                  <a:pt x="8120" y="6445"/>
                </a:lnTo>
                <a:cubicBezTo>
                  <a:pt x="8319" y="6501"/>
                  <a:pt x="8520" y="6551"/>
                  <a:pt x="8723" y="6596"/>
                </a:cubicBezTo>
                <a:lnTo>
                  <a:pt x="9123" y="5819"/>
                </a:lnTo>
                <a:cubicBezTo>
                  <a:pt x="9348" y="5423"/>
                  <a:pt x="9542" y="5330"/>
                  <a:pt x="9680" y="5378"/>
                </a:cubicBezTo>
                <a:cubicBezTo>
                  <a:pt x="9817" y="5426"/>
                  <a:pt x="9813" y="5576"/>
                  <a:pt x="9762" y="5675"/>
                </a:cubicBezTo>
                <a:lnTo>
                  <a:pt x="9236" y="6699"/>
                </a:lnTo>
                <a:cubicBezTo>
                  <a:pt x="9439" y="6735"/>
                  <a:pt x="9644" y="6765"/>
                  <a:pt x="9850" y="6789"/>
                </a:cubicBezTo>
                <a:lnTo>
                  <a:pt x="10166" y="5974"/>
                </a:lnTo>
                <a:cubicBezTo>
                  <a:pt x="10349" y="5557"/>
                  <a:pt x="10532" y="5445"/>
                  <a:pt x="10674" y="5478"/>
                </a:cubicBezTo>
                <a:cubicBezTo>
                  <a:pt x="10815" y="5511"/>
                  <a:pt x="10825" y="5660"/>
                  <a:pt x="10785" y="5765"/>
                </a:cubicBezTo>
                <a:lnTo>
                  <a:pt x="10370" y="6836"/>
                </a:lnTo>
                <a:cubicBezTo>
                  <a:pt x="10577" y="6851"/>
                  <a:pt x="10783" y="6860"/>
                  <a:pt x="10989" y="6863"/>
                </a:cubicBezTo>
                <a:lnTo>
                  <a:pt x="11219" y="6019"/>
                </a:lnTo>
                <a:cubicBezTo>
                  <a:pt x="11357" y="5585"/>
                  <a:pt x="11528" y="5456"/>
                  <a:pt x="11673" y="5474"/>
                </a:cubicBezTo>
                <a:cubicBezTo>
                  <a:pt x="11817" y="5492"/>
                  <a:pt x="11843" y="5640"/>
                  <a:pt x="11814" y="5748"/>
                </a:cubicBezTo>
                <a:lnTo>
                  <a:pt x="11512" y="6860"/>
                </a:lnTo>
                <a:cubicBezTo>
                  <a:pt x="11719" y="6853"/>
                  <a:pt x="11925" y="6841"/>
                  <a:pt x="12130" y="6823"/>
                </a:cubicBezTo>
                <a:lnTo>
                  <a:pt x="12270" y="5955"/>
                </a:lnTo>
                <a:cubicBezTo>
                  <a:pt x="12362" y="5509"/>
                  <a:pt x="12519" y="5362"/>
                  <a:pt x="12665" y="5365"/>
                </a:cubicBezTo>
                <a:cubicBezTo>
                  <a:pt x="12810" y="5367"/>
                  <a:pt x="12851" y="5513"/>
                  <a:pt x="12834" y="5623"/>
                </a:cubicBezTo>
                <a:lnTo>
                  <a:pt x="12650" y="6765"/>
                </a:lnTo>
                <a:cubicBezTo>
                  <a:pt x="12855" y="6737"/>
                  <a:pt x="13058" y="6702"/>
                  <a:pt x="13260" y="6662"/>
                </a:cubicBezTo>
                <a:lnTo>
                  <a:pt x="13309" y="5783"/>
                </a:lnTo>
                <a:cubicBezTo>
                  <a:pt x="13354" y="5330"/>
                  <a:pt x="13495" y="5166"/>
                  <a:pt x="13640" y="5154"/>
                </a:cubicBezTo>
                <a:cubicBezTo>
                  <a:pt x="13785" y="5141"/>
                  <a:pt x="13842" y="5280"/>
                  <a:pt x="13836" y="5392"/>
                </a:cubicBezTo>
                <a:lnTo>
                  <a:pt x="13772" y="6548"/>
                </a:lnTo>
                <a:cubicBezTo>
                  <a:pt x="13973" y="6498"/>
                  <a:pt x="14172" y="6442"/>
                  <a:pt x="14369" y="6380"/>
                </a:cubicBezTo>
                <a:lnTo>
                  <a:pt x="14325" y="5501"/>
                </a:lnTo>
                <a:cubicBezTo>
                  <a:pt x="14323" y="5046"/>
                  <a:pt x="14446" y="4869"/>
                  <a:pt x="14589" y="4841"/>
                </a:cubicBezTo>
                <a:cubicBezTo>
                  <a:pt x="14732" y="4814"/>
                  <a:pt x="14802" y="4946"/>
                  <a:pt x="14808" y="5057"/>
                </a:cubicBezTo>
                <a:lnTo>
                  <a:pt x="14865" y="6213"/>
                </a:lnTo>
                <a:cubicBezTo>
                  <a:pt x="15060" y="6143"/>
                  <a:pt x="15251" y="6066"/>
                  <a:pt x="15441" y="5984"/>
                </a:cubicBezTo>
                <a:lnTo>
                  <a:pt x="15307" y="5115"/>
                </a:lnTo>
                <a:cubicBezTo>
                  <a:pt x="15257" y="4662"/>
                  <a:pt x="15360" y="4474"/>
                  <a:pt x="15500" y="4431"/>
                </a:cubicBezTo>
                <a:cubicBezTo>
                  <a:pt x="15639" y="4389"/>
                  <a:pt x="15722" y="4514"/>
                  <a:pt x="15739" y="4624"/>
                </a:cubicBezTo>
                <a:lnTo>
                  <a:pt x="15917" y="5765"/>
                </a:lnTo>
                <a:cubicBezTo>
                  <a:pt x="16102" y="5674"/>
                  <a:pt x="16286" y="5579"/>
                  <a:pt x="16467" y="5478"/>
                </a:cubicBezTo>
                <a:lnTo>
                  <a:pt x="16242" y="4629"/>
                </a:lnTo>
                <a:cubicBezTo>
                  <a:pt x="16145" y="4184"/>
                  <a:pt x="16228" y="3985"/>
                  <a:pt x="16362" y="3929"/>
                </a:cubicBezTo>
                <a:cubicBezTo>
                  <a:pt x="16496" y="3872"/>
                  <a:pt x="16593" y="3986"/>
                  <a:pt x="16622" y="4094"/>
                </a:cubicBezTo>
                <a:lnTo>
                  <a:pt x="16916" y="5209"/>
                </a:lnTo>
                <a:cubicBezTo>
                  <a:pt x="17090" y="5100"/>
                  <a:pt x="17263" y="4985"/>
                  <a:pt x="17432" y="4865"/>
                </a:cubicBezTo>
                <a:lnTo>
                  <a:pt x="17121" y="4047"/>
                </a:lnTo>
                <a:cubicBezTo>
                  <a:pt x="16978" y="3614"/>
                  <a:pt x="17039" y="3408"/>
                  <a:pt x="17167" y="3338"/>
                </a:cubicBezTo>
                <a:cubicBezTo>
                  <a:pt x="17294" y="3267"/>
                  <a:pt x="17402" y="3372"/>
                  <a:pt x="17442" y="3476"/>
                </a:cubicBezTo>
                <a:lnTo>
                  <a:pt x="17852" y="4553"/>
                </a:lnTo>
                <a:cubicBezTo>
                  <a:pt x="18209" y="4273"/>
                  <a:pt x="18550" y="3967"/>
                  <a:pt x="18875" y="3640"/>
                </a:cubicBezTo>
                <a:cubicBezTo>
                  <a:pt x="16895" y="1409"/>
                  <a:pt x="14010" y="0"/>
                  <a:pt x="10800" y="0"/>
                </a:cubicBezTo>
                <a:close/>
                <a:moveTo>
                  <a:pt x="2690" y="3679"/>
                </a:moveTo>
                <a:cubicBezTo>
                  <a:pt x="1017" y="5581"/>
                  <a:pt x="0" y="8073"/>
                  <a:pt x="0" y="10800"/>
                </a:cubicBezTo>
                <a:cubicBezTo>
                  <a:pt x="0" y="13450"/>
                  <a:pt x="961" y="15878"/>
                  <a:pt x="2550" y="17759"/>
                </a:cubicBezTo>
                <a:cubicBezTo>
                  <a:pt x="2865" y="17416"/>
                  <a:pt x="3199" y="17095"/>
                  <a:pt x="3551" y="16796"/>
                </a:cubicBezTo>
                <a:lnTo>
                  <a:pt x="2604" y="16084"/>
                </a:lnTo>
                <a:cubicBezTo>
                  <a:pt x="2515" y="16017"/>
                  <a:pt x="2445" y="15883"/>
                  <a:pt x="2548" y="15780"/>
                </a:cubicBezTo>
                <a:cubicBezTo>
                  <a:pt x="2651" y="15677"/>
                  <a:pt x="2867" y="15676"/>
                  <a:pt x="3242" y="15933"/>
                </a:cubicBezTo>
                <a:lnTo>
                  <a:pt x="3952" y="16467"/>
                </a:lnTo>
                <a:cubicBezTo>
                  <a:pt x="4132" y="16327"/>
                  <a:pt x="4316" y="16195"/>
                  <a:pt x="4502" y="16067"/>
                </a:cubicBezTo>
                <a:lnTo>
                  <a:pt x="3633" y="15258"/>
                </a:lnTo>
                <a:cubicBezTo>
                  <a:pt x="3552" y="15182"/>
                  <a:pt x="3496" y="15043"/>
                  <a:pt x="3610" y="14951"/>
                </a:cubicBezTo>
                <a:cubicBezTo>
                  <a:pt x="3723" y="14860"/>
                  <a:pt x="3937" y="14880"/>
                  <a:pt x="4283" y="15176"/>
                </a:cubicBezTo>
                <a:lnTo>
                  <a:pt x="4933" y="15782"/>
                </a:lnTo>
                <a:cubicBezTo>
                  <a:pt x="5126" y="15662"/>
                  <a:pt x="5322" y="15547"/>
                  <a:pt x="5522" y="15439"/>
                </a:cubicBezTo>
                <a:lnTo>
                  <a:pt x="4744" y="14546"/>
                </a:lnTo>
                <a:cubicBezTo>
                  <a:pt x="4670" y="14462"/>
                  <a:pt x="4630" y="14318"/>
                  <a:pt x="4752" y="14239"/>
                </a:cubicBezTo>
                <a:cubicBezTo>
                  <a:pt x="4874" y="14160"/>
                  <a:pt x="5085" y="14203"/>
                  <a:pt x="5398" y="14533"/>
                </a:cubicBezTo>
                <a:lnTo>
                  <a:pt x="5984" y="15206"/>
                </a:lnTo>
                <a:cubicBezTo>
                  <a:pt x="6188" y="15107"/>
                  <a:pt x="6394" y="15013"/>
                  <a:pt x="6603" y="14926"/>
                </a:cubicBezTo>
                <a:lnTo>
                  <a:pt x="5922" y="13954"/>
                </a:lnTo>
                <a:cubicBezTo>
                  <a:pt x="5858" y="13863"/>
                  <a:pt x="5832" y="13714"/>
                  <a:pt x="5962" y="13649"/>
                </a:cubicBezTo>
                <a:cubicBezTo>
                  <a:pt x="6092" y="13583"/>
                  <a:pt x="6297" y="13648"/>
                  <a:pt x="6575" y="14010"/>
                </a:cubicBezTo>
                <a:lnTo>
                  <a:pt x="7088" y="14740"/>
                </a:lnTo>
                <a:cubicBezTo>
                  <a:pt x="7300" y="14663"/>
                  <a:pt x="7515" y="14592"/>
                  <a:pt x="7732" y="14528"/>
                </a:cubicBezTo>
                <a:lnTo>
                  <a:pt x="7157" y="13488"/>
                </a:lnTo>
                <a:cubicBezTo>
                  <a:pt x="7103" y="13391"/>
                  <a:pt x="7092" y="13242"/>
                  <a:pt x="7228" y="13190"/>
                </a:cubicBezTo>
                <a:cubicBezTo>
                  <a:pt x="7364" y="13138"/>
                  <a:pt x="7562" y="13223"/>
                  <a:pt x="7800" y="13611"/>
                </a:cubicBezTo>
                <a:lnTo>
                  <a:pt x="8233" y="14391"/>
                </a:lnTo>
                <a:cubicBezTo>
                  <a:pt x="8453" y="14336"/>
                  <a:pt x="8674" y="14288"/>
                  <a:pt x="8897" y="14246"/>
                </a:cubicBezTo>
                <a:lnTo>
                  <a:pt x="8431" y="13154"/>
                </a:lnTo>
                <a:cubicBezTo>
                  <a:pt x="8387" y="13051"/>
                  <a:pt x="8395" y="12901"/>
                  <a:pt x="8536" y="12864"/>
                </a:cubicBezTo>
                <a:cubicBezTo>
                  <a:pt x="8676" y="12826"/>
                  <a:pt x="8862" y="12932"/>
                  <a:pt x="9059" y="13343"/>
                </a:cubicBezTo>
                <a:lnTo>
                  <a:pt x="9406" y="14162"/>
                </a:lnTo>
                <a:cubicBezTo>
                  <a:pt x="9630" y="14130"/>
                  <a:pt x="9855" y="14105"/>
                  <a:pt x="10081" y="14087"/>
                </a:cubicBezTo>
                <a:lnTo>
                  <a:pt x="9735" y="12955"/>
                </a:lnTo>
                <a:cubicBezTo>
                  <a:pt x="9703" y="12848"/>
                  <a:pt x="9725" y="12699"/>
                  <a:pt x="9869" y="12677"/>
                </a:cubicBezTo>
                <a:cubicBezTo>
                  <a:pt x="10012" y="12654"/>
                  <a:pt x="10187" y="12779"/>
                  <a:pt x="10339" y="13208"/>
                </a:cubicBezTo>
                <a:lnTo>
                  <a:pt x="10599" y="14055"/>
                </a:lnTo>
                <a:cubicBezTo>
                  <a:pt x="10825" y="14047"/>
                  <a:pt x="11050" y="14046"/>
                  <a:pt x="11278" y="14052"/>
                </a:cubicBezTo>
                <a:lnTo>
                  <a:pt x="11053" y="12894"/>
                </a:lnTo>
                <a:cubicBezTo>
                  <a:pt x="11032" y="12785"/>
                  <a:pt x="11068" y="12638"/>
                  <a:pt x="11214" y="12631"/>
                </a:cubicBezTo>
                <a:cubicBezTo>
                  <a:pt x="11359" y="12623"/>
                  <a:pt x="11520" y="12765"/>
                  <a:pt x="11627" y="13208"/>
                </a:cubicBezTo>
                <a:lnTo>
                  <a:pt x="11797" y="14081"/>
                </a:lnTo>
                <a:cubicBezTo>
                  <a:pt x="11864" y="14085"/>
                  <a:pt x="11928" y="14086"/>
                  <a:pt x="11995" y="14092"/>
                </a:cubicBezTo>
                <a:cubicBezTo>
                  <a:pt x="12155" y="14107"/>
                  <a:pt x="12314" y="14126"/>
                  <a:pt x="12472" y="14146"/>
                </a:cubicBezTo>
                <a:lnTo>
                  <a:pt x="12369" y="12970"/>
                </a:lnTo>
                <a:cubicBezTo>
                  <a:pt x="12360" y="12859"/>
                  <a:pt x="12411" y="12718"/>
                  <a:pt x="12557" y="12725"/>
                </a:cubicBezTo>
                <a:cubicBezTo>
                  <a:pt x="12702" y="12733"/>
                  <a:pt x="12848" y="12892"/>
                  <a:pt x="12908" y="13343"/>
                </a:cubicBezTo>
                <a:lnTo>
                  <a:pt x="12985" y="14224"/>
                </a:lnTo>
                <a:cubicBezTo>
                  <a:pt x="13209" y="14263"/>
                  <a:pt x="13430" y="14308"/>
                  <a:pt x="13650" y="14361"/>
                </a:cubicBezTo>
                <a:lnTo>
                  <a:pt x="13671" y="13184"/>
                </a:lnTo>
                <a:cubicBezTo>
                  <a:pt x="13672" y="13073"/>
                  <a:pt x="13739" y="12937"/>
                  <a:pt x="13883" y="12960"/>
                </a:cubicBezTo>
                <a:cubicBezTo>
                  <a:pt x="14027" y="12983"/>
                  <a:pt x="14154" y="13156"/>
                  <a:pt x="14167" y="13611"/>
                </a:cubicBezTo>
                <a:lnTo>
                  <a:pt x="14151" y="14492"/>
                </a:lnTo>
                <a:cubicBezTo>
                  <a:pt x="14370" y="14555"/>
                  <a:pt x="14586" y="14626"/>
                  <a:pt x="14799" y="14702"/>
                </a:cubicBezTo>
                <a:lnTo>
                  <a:pt x="14943" y="13532"/>
                </a:lnTo>
                <a:cubicBezTo>
                  <a:pt x="14956" y="13421"/>
                  <a:pt x="15037" y="13293"/>
                  <a:pt x="15177" y="13331"/>
                </a:cubicBezTo>
                <a:cubicBezTo>
                  <a:pt x="15318" y="13369"/>
                  <a:pt x="15426" y="13556"/>
                  <a:pt x="15390" y="14010"/>
                </a:cubicBezTo>
                <a:lnTo>
                  <a:pt x="15284" y="14884"/>
                </a:lnTo>
                <a:cubicBezTo>
                  <a:pt x="15494" y="14969"/>
                  <a:pt x="15702" y="15061"/>
                  <a:pt x="15906" y="15159"/>
                </a:cubicBezTo>
                <a:lnTo>
                  <a:pt x="16171" y="14011"/>
                </a:lnTo>
                <a:cubicBezTo>
                  <a:pt x="16196" y="13903"/>
                  <a:pt x="16289" y="13785"/>
                  <a:pt x="16424" y="13838"/>
                </a:cubicBezTo>
                <a:cubicBezTo>
                  <a:pt x="16560" y="13890"/>
                  <a:pt x="16649" y="14085"/>
                  <a:pt x="16566" y="14533"/>
                </a:cubicBezTo>
                <a:lnTo>
                  <a:pt x="16369" y="15392"/>
                </a:lnTo>
                <a:cubicBezTo>
                  <a:pt x="16569" y="15498"/>
                  <a:pt x="16766" y="15612"/>
                  <a:pt x="16959" y="15731"/>
                </a:cubicBezTo>
                <a:lnTo>
                  <a:pt x="17342" y="14617"/>
                </a:lnTo>
                <a:cubicBezTo>
                  <a:pt x="17379" y="14512"/>
                  <a:pt x="17485" y="14404"/>
                  <a:pt x="17614" y="14470"/>
                </a:cubicBezTo>
                <a:cubicBezTo>
                  <a:pt x="17744" y="14537"/>
                  <a:pt x="17811" y="14741"/>
                  <a:pt x="17682" y="15177"/>
                </a:cubicBezTo>
                <a:lnTo>
                  <a:pt x="17395" y="16011"/>
                </a:lnTo>
                <a:cubicBezTo>
                  <a:pt x="17582" y="16138"/>
                  <a:pt x="17767" y="16271"/>
                  <a:pt x="17947" y="16409"/>
                </a:cubicBezTo>
                <a:lnTo>
                  <a:pt x="18444" y="15341"/>
                </a:lnTo>
                <a:cubicBezTo>
                  <a:pt x="18491" y="15240"/>
                  <a:pt x="18607" y="15143"/>
                  <a:pt x="18730" y="15223"/>
                </a:cubicBezTo>
                <a:cubicBezTo>
                  <a:pt x="18852" y="15302"/>
                  <a:pt x="18897" y="15513"/>
                  <a:pt x="18723" y="15933"/>
                </a:cubicBezTo>
                <a:lnTo>
                  <a:pt x="18352" y="16735"/>
                </a:lnTo>
                <a:cubicBezTo>
                  <a:pt x="18654" y="16990"/>
                  <a:pt x="18945" y="17260"/>
                  <a:pt x="19222" y="17548"/>
                </a:cubicBezTo>
                <a:cubicBezTo>
                  <a:pt x="20708" y="15698"/>
                  <a:pt x="21600" y="13352"/>
                  <a:pt x="21600" y="10800"/>
                </a:cubicBezTo>
                <a:cubicBezTo>
                  <a:pt x="21600" y="8246"/>
                  <a:pt x="20707" y="5898"/>
                  <a:pt x="19219" y="4047"/>
                </a:cubicBezTo>
                <a:cubicBezTo>
                  <a:pt x="19009" y="4257"/>
                  <a:pt x="18791" y="4459"/>
                  <a:pt x="18568" y="4651"/>
                </a:cubicBezTo>
                <a:lnTo>
                  <a:pt x="19511" y="5360"/>
                </a:lnTo>
                <a:cubicBezTo>
                  <a:pt x="19600" y="5427"/>
                  <a:pt x="19670" y="5560"/>
                  <a:pt x="19567" y="5663"/>
                </a:cubicBezTo>
                <a:cubicBezTo>
                  <a:pt x="19463" y="5766"/>
                  <a:pt x="19248" y="5767"/>
                  <a:pt x="18873" y="5510"/>
                </a:cubicBezTo>
                <a:lnTo>
                  <a:pt x="18169" y="4980"/>
                </a:lnTo>
                <a:cubicBezTo>
                  <a:pt x="17990" y="5120"/>
                  <a:pt x="17805" y="5253"/>
                  <a:pt x="17619" y="5381"/>
                </a:cubicBezTo>
                <a:lnTo>
                  <a:pt x="18482" y="6183"/>
                </a:lnTo>
                <a:cubicBezTo>
                  <a:pt x="18563" y="6259"/>
                  <a:pt x="18619" y="6400"/>
                  <a:pt x="18505" y="6492"/>
                </a:cubicBezTo>
                <a:cubicBezTo>
                  <a:pt x="18392" y="6583"/>
                  <a:pt x="18178" y="6561"/>
                  <a:pt x="17832" y="6266"/>
                </a:cubicBezTo>
                <a:lnTo>
                  <a:pt x="17187" y="5667"/>
                </a:lnTo>
                <a:cubicBezTo>
                  <a:pt x="16994" y="5787"/>
                  <a:pt x="16799" y="5901"/>
                  <a:pt x="16600" y="6009"/>
                </a:cubicBezTo>
                <a:lnTo>
                  <a:pt x="17371" y="6895"/>
                </a:lnTo>
                <a:cubicBezTo>
                  <a:pt x="17444" y="6979"/>
                  <a:pt x="17485" y="7125"/>
                  <a:pt x="17363" y="7204"/>
                </a:cubicBezTo>
                <a:cubicBezTo>
                  <a:pt x="17240" y="7283"/>
                  <a:pt x="17030" y="7240"/>
                  <a:pt x="16716" y="6910"/>
                </a:cubicBezTo>
                <a:lnTo>
                  <a:pt x="16139" y="6247"/>
                </a:lnTo>
                <a:cubicBezTo>
                  <a:pt x="15935" y="6347"/>
                  <a:pt x="15728" y="6440"/>
                  <a:pt x="15518" y="6527"/>
                </a:cubicBezTo>
                <a:lnTo>
                  <a:pt x="16193" y="7487"/>
                </a:lnTo>
                <a:cubicBezTo>
                  <a:pt x="16257" y="7579"/>
                  <a:pt x="16283" y="7727"/>
                  <a:pt x="16153" y="7793"/>
                </a:cubicBezTo>
                <a:cubicBezTo>
                  <a:pt x="16023" y="7859"/>
                  <a:pt x="15818" y="7795"/>
                  <a:pt x="15540" y="7433"/>
                </a:cubicBezTo>
                <a:lnTo>
                  <a:pt x="15036" y="6715"/>
                </a:lnTo>
                <a:cubicBezTo>
                  <a:pt x="14822" y="6792"/>
                  <a:pt x="14606" y="6863"/>
                  <a:pt x="14388" y="6927"/>
                </a:cubicBezTo>
                <a:lnTo>
                  <a:pt x="14958" y="7953"/>
                </a:lnTo>
                <a:cubicBezTo>
                  <a:pt x="15012" y="8051"/>
                  <a:pt x="15023" y="8202"/>
                  <a:pt x="14887" y="8254"/>
                </a:cubicBezTo>
                <a:cubicBezTo>
                  <a:pt x="14751" y="8306"/>
                  <a:pt x="14553" y="8220"/>
                  <a:pt x="14315" y="7832"/>
                </a:cubicBezTo>
                <a:lnTo>
                  <a:pt x="13888" y="7062"/>
                </a:lnTo>
                <a:cubicBezTo>
                  <a:pt x="13668" y="7117"/>
                  <a:pt x="13447" y="7165"/>
                  <a:pt x="13223" y="7206"/>
                </a:cubicBezTo>
                <a:lnTo>
                  <a:pt x="13682" y="8287"/>
                </a:lnTo>
                <a:cubicBezTo>
                  <a:pt x="13726" y="8390"/>
                  <a:pt x="13720" y="8542"/>
                  <a:pt x="13579" y="8579"/>
                </a:cubicBezTo>
                <a:cubicBezTo>
                  <a:pt x="13439" y="8617"/>
                  <a:pt x="13253" y="8509"/>
                  <a:pt x="13056" y="8098"/>
                </a:cubicBezTo>
                <a:lnTo>
                  <a:pt x="12710" y="7287"/>
                </a:lnTo>
                <a:cubicBezTo>
                  <a:pt x="12486" y="7317"/>
                  <a:pt x="12261" y="7342"/>
                  <a:pt x="12034" y="7359"/>
                </a:cubicBezTo>
                <a:lnTo>
                  <a:pt x="12380" y="8486"/>
                </a:lnTo>
                <a:cubicBezTo>
                  <a:pt x="12412" y="8593"/>
                  <a:pt x="12390" y="8742"/>
                  <a:pt x="12246" y="8765"/>
                </a:cubicBezTo>
                <a:cubicBezTo>
                  <a:pt x="12102" y="8787"/>
                  <a:pt x="11928" y="8663"/>
                  <a:pt x="11775" y="8233"/>
                </a:cubicBezTo>
                <a:lnTo>
                  <a:pt x="11516" y="7388"/>
                </a:lnTo>
                <a:cubicBezTo>
                  <a:pt x="11394" y="7392"/>
                  <a:pt x="11275" y="7396"/>
                  <a:pt x="11153" y="7396"/>
                </a:cubicBezTo>
                <a:cubicBezTo>
                  <a:pt x="11048" y="7396"/>
                  <a:pt x="10941" y="7392"/>
                  <a:pt x="10836" y="7390"/>
                </a:cubicBezTo>
                <a:lnTo>
                  <a:pt x="11062" y="8549"/>
                </a:lnTo>
                <a:cubicBezTo>
                  <a:pt x="11083" y="8658"/>
                  <a:pt x="11047" y="8805"/>
                  <a:pt x="10901" y="8812"/>
                </a:cubicBezTo>
                <a:cubicBezTo>
                  <a:pt x="10756" y="8820"/>
                  <a:pt x="10594" y="8676"/>
                  <a:pt x="10488" y="8233"/>
                </a:cubicBezTo>
                <a:lnTo>
                  <a:pt x="10319" y="7364"/>
                </a:lnTo>
                <a:cubicBezTo>
                  <a:pt x="10253" y="7359"/>
                  <a:pt x="10185" y="7357"/>
                  <a:pt x="10118" y="7351"/>
                </a:cubicBezTo>
                <a:cubicBezTo>
                  <a:pt x="9958" y="7336"/>
                  <a:pt x="9801" y="7317"/>
                  <a:pt x="9642" y="7297"/>
                </a:cubicBezTo>
                <a:lnTo>
                  <a:pt x="9745" y="8473"/>
                </a:lnTo>
                <a:cubicBezTo>
                  <a:pt x="9755" y="8584"/>
                  <a:pt x="9704" y="8724"/>
                  <a:pt x="9558" y="8716"/>
                </a:cubicBezTo>
                <a:cubicBezTo>
                  <a:pt x="9413" y="8708"/>
                  <a:pt x="9267" y="8550"/>
                  <a:pt x="9207" y="8098"/>
                </a:cubicBezTo>
                <a:lnTo>
                  <a:pt x="9129" y="7217"/>
                </a:lnTo>
                <a:cubicBezTo>
                  <a:pt x="8906" y="7178"/>
                  <a:pt x="8684" y="7135"/>
                  <a:pt x="8465" y="7082"/>
                </a:cubicBezTo>
                <a:lnTo>
                  <a:pt x="8444" y="8259"/>
                </a:lnTo>
                <a:cubicBezTo>
                  <a:pt x="8443" y="8370"/>
                  <a:pt x="8376" y="8504"/>
                  <a:pt x="8232" y="8481"/>
                </a:cubicBezTo>
                <a:cubicBezTo>
                  <a:pt x="8088" y="8458"/>
                  <a:pt x="7960" y="8287"/>
                  <a:pt x="7948" y="7832"/>
                </a:cubicBezTo>
                <a:lnTo>
                  <a:pt x="7963" y="6949"/>
                </a:lnTo>
                <a:cubicBezTo>
                  <a:pt x="7745" y="6887"/>
                  <a:pt x="7529" y="6820"/>
                  <a:pt x="7315" y="6745"/>
                </a:cubicBezTo>
                <a:lnTo>
                  <a:pt x="7172" y="7909"/>
                </a:lnTo>
                <a:cubicBezTo>
                  <a:pt x="7159" y="8020"/>
                  <a:pt x="7078" y="8148"/>
                  <a:pt x="6937" y="8110"/>
                </a:cubicBezTo>
                <a:cubicBezTo>
                  <a:pt x="6797" y="8072"/>
                  <a:pt x="6688" y="7887"/>
                  <a:pt x="6723" y="7433"/>
                </a:cubicBezTo>
                <a:lnTo>
                  <a:pt x="6829" y="6563"/>
                </a:lnTo>
                <a:cubicBezTo>
                  <a:pt x="6619" y="6478"/>
                  <a:pt x="6412" y="6383"/>
                  <a:pt x="6207" y="6286"/>
                </a:cubicBezTo>
                <a:lnTo>
                  <a:pt x="5944" y="7430"/>
                </a:lnTo>
                <a:cubicBezTo>
                  <a:pt x="5919" y="7539"/>
                  <a:pt x="5826" y="7658"/>
                  <a:pt x="5690" y="7606"/>
                </a:cubicBezTo>
                <a:cubicBezTo>
                  <a:pt x="5554" y="7553"/>
                  <a:pt x="5464" y="7356"/>
                  <a:pt x="5547" y="6909"/>
                </a:cubicBezTo>
                <a:lnTo>
                  <a:pt x="5744" y="6055"/>
                </a:lnTo>
                <a:cubicBezTo>
                  <a:pt x="5544" y="5948"/>
                  <a:pt x="5348" y="5833"/>
                  <a:pt x="5154" y="5714"/>
                </a:cubicBezTo>
                <a:lnTo>
                  <a:pt x="4772" y="6826"/>
                </a:lnTo>
                <a:cubicBezTo>
                  <a:pt x="4736" y="6931"/>
                  <a:pt x="4630" y="7039"/>
                  <a:pt x="4501" y="6973"/>
                </a:cubicBezTo>
                <a:cubicBezTo>
                  <a:pt x="4371" y="6906"/>
                  <a:pt x="4304" y="6702"/>
                  <a:pt x="4433" y="6266"/>
                </a:cubicBezTo>
                <a:lnTo>
                  <a:pt x="4718" y="5434"/>
                </a:lnTo>
                <a:cubicBezTo>
                  <a:pt x="4531" y="5306"/>
                  <a:pt x="4347" y="5173"/>
                  <a:pt x="4167" y="5034"/>
                </a:cubicBezTo>
                <a:lnTo>
                  <a:pt x="3670" y="6100"/>
                </a:lnTo>
                <a:cubicBezTo>
                  <a:pt x="3623" y="6201"/>
                  <a:pt x="3507" y="6298"/>
                  <a:pt x="3385" y="6218"/>
                </a:cubicBezTo>
                <a:cubicBezTo>
                  <a:pt x="3263" y="6139"/>
                  <a:pt x="3218" y="5929"/>
                  <a:pt x="3392" y="5508"/>
                </a:cubicBezTo>
                <a:lnTo>
                  <a:pt x="3763" y="4708"/>
                </a:lnTo>
                <a:cubicBezTo>
                  <a:pt x="3590" y="4562"/>
                  <a:pt x="3422" y="4409"/>
                  <a:pt x="3257" y="4253"/>
                </a:cubicBezTo>
                <a:lnTo>
                  <a:pt x="2650" y="5265"/>
                </a:lnTo>
                <a:cubicBezTo>
                  <a:pt x="2592" y="5361"/>
                  <a:pt x="2467" y="5445"/>
                  <a:pt x="2354" y="5353"/>
                </a:cubicBezTo>
                <a:cubicBezTo>
                  <a:pt x="2241" y="5261"/>
                  <a:pt x="2218" y="5048"/>
                  <a:pt x="2435" y="4647"/>
                </a:cubicBezTo>
                <a:lnTo>
                  <a:pt x="2891" y="3888"/>
                </a:lnTo>
                <a:cubicBezTo>
                  <a:pt x="2824" y="3819"/>
                  <a:pt x="2755" y="3750"/>
                  <a:pt x="2690" y="3679"/>
                </a:cubicBezTo>
                <a:close/>
                <a:moveTo>
                  <a:pt x="11126" y="14580"/>
                </a:moveTo>
                <a:lnTo>
                  <a:pt x="10896" y="15422"/>
                </a:lnTo>
                <a:cubicBezTo>
                  <a:pt x="10758" y="15856"/>
                  <a:pt x="10587" y="15987"/>
                  <a:pt x="10442" y="15969"/>
                </a:cubicBezTo>
                <a:cubicBezTo>
                  <a:pt x="10298" y="15951"/>
                  <a:pt x="10271" y="15803"/>
                  <a:pt x="10301" y="15695"/>
                </a:cubicBezTo>
                <a:lnTo>
                  <a:pt x="10603" y="14585"/>
                </a:lnTo>
                <a:cubicBezTo>
                  <a:pt x="10396" y="14593"/>
                  <a:pt x="10189" y="14605"/>
                  <a:pt x="9983" y="14624"/>
                </a:cubicBezTo>
                <a:lnTo>
                  <a:pt x="9845" y="15486"/>
                </a:lnTo>
                <a:cubicBezTo>
                  <a:pt x="9753" y="15932"/>
                  <a:pt x="9596" y="16080"/>
                  <a:pt x="9450" y="16077"/>
                </a:cubicBezTo>
                <a:cubicBezTo>
                  <a:pt x="9304" y="16074"/>
                  <a:pt x="9264" y="15930"/>
                  <a:pt x="9281" y="15820"/>
                </a:cubicBezTo>
                <a:lnTo>
                  <a:pt x="9464" y="14686"/>
                </a:lnTo>
                <a:cubicBezTo>
                  <a:pt x="9259" y="14715"/>
                  <a:pt x="9055" y="14750"/>
                  <a:pt x="8853" y="14791"/>
                </a:cubicBezTo>
                <a:lnTo>
                  <a:pt x="8804" y="15660"/>
                </a:lnTo>
                <a:cubicBezTo>
                  <a:pt x="8759" y="16113"/>
                  <a:pt x="8620" y="16277"/>
                  <a:pt x="8475" y="16289"/>
                </a:cubicBezTo>
                <a:cubicBezTo>
                  <a:pt x="8330" y="16302"/>
                  <a:pt x="8273" y="16161"/>
                  <a:pt x="8279" y="16050"/>
                </a:cubicBezTo>
                <a:lnTo>
                  <a:pt x="8343" y="14907"/>
                </a:lnTo>
                <a:cubicBezTo>
                  <a:pt x="8143" y="14958"/>
                  <a:pt x="7943" y="15013"/>
                  <a:pt x="7746" y="15074"/>
                </a:cubicBezTo>
                <a:lnTo>
                  <a:pt x="7788" y="15942"/>
                </a:lnTo>
                <a:cubicBezTo>
                  <a:pt x="7790" y="16397"/>
                  <a:pt x="7669" y="16574"/>
                  <a:pt x="7526" y="16602"/>
                </a:cubicBezTo>
                <a:cubicBezTo>
                  <a:pt x="7383" y="16629"/>
                  <a:pt x="7313" y="16497"/>
                  <a:pt x="7307" y="16386"/>
                </a:cubicBezTo>
                <a:lnTo>
                  <a:pt x="7251" y="15243"/>
                </a:lnTo>
                <a:cubicBezTo>
                  <a:pt x="7057" y="15314"/>
                  <a:pt x="6866" y="15390"/>
                  <a:pt x="6676" y="15471"/>
                </a:cubicBezTo>
                <a:lnTo>
                  <a:pt x="6808" y="16328"/>
                </a:lnTo>
                <a:cubicBezTo>
                  <a:pt x="6858" y="16781"/>
                  <a:pt x="6755" y="16969"/>
                  <a:pt x="6615" y="17012"/>
                </a:cubicBezTo>
                <a:cubicBezTo>
                  <a:pt x="6476" y="17054"/>
                  <a:pt x="6393" y="16930"/>
                  <a:pt x="6376" y="16819"/>
                </a:cubicBezTo>
                <a:lnTo>
                  <a:pt x="6200" y="15687"/>
                </a:lnTo>
                <a:cubicBezTo>
                  <a:pt x="6014" y="15777"/>
                  <a:pt x="5830" y="15873"/>
                  <a:pt x="5650" y="15974"/>
                </a:cubicBezTo>
                <a:lnTo>
                  <a:pt x="5873" y="16814"/>
                </a:lnTo>
                <a:cubicBezTo>
                  <a:pt x="5970" y="17259"/>
                  <a:pt x="5887" y="17458"/>
                  <a:pt x="5753" y="17515"/>
                </a:cubicBezTo>
                <a:cubicBezTo>
                  <a:pt x="5619" y="17571"/>
                  <a:pt x="5521" y="17455"/>
                  <a:pt x="5493" y="17348"/>
                </a:cubicBezTo>
                <a:lnTo>
                  <a:pt x="5199" y="16237"/>
                </a:lnTo>
                <a:cubicBezTo>
                  <a:pt x="5024" y="16346"/>
                  <a:pt x="4852" y="16461"/>
                  <a:pt x="4683" y="16580"/>
                </a:cubicBezTo>
                <a:lnTo>
                  <a:pt x="4993" y="17396"/>
                </a:lnTo>
                <a:cubicBezTo>
                  <a:pt x="5137" y="17829"/>
                  <a:pt x="5075" y="18035"/>
                  <a:pt x="4948" y="18105"/>
                </a:cubicBezTo>
                <a:cubicBezTo>
                  <a:pt x="4820" y="18176"/>
                  <a:pt x="4712" y="18071"/>
                  <a:pt x="4673" y="17967"/>
                </a:cubicBezTo>
                <a:lnTo>
                  <a:pt x="4264" y="16894"/>
                </a:lnTo>
                <a:cubicBezTo>
                  <a:pt x="4102" y="17020"/>
                  <a:pt x="3943" y="17152"/>
                  <a:pt x="3787" y="17288"/>
                </a:cubicBezTo>
                <a:lnTo>
                  <a:pt x="4180" y="18066"/>
                </a:lnTo>
                <a:cubicBezTo>
                  <a:pt x="4368" y="18481"/>
                  <a:pt x="4328" y="18692"/>
                  <a:pt x="4209" y="18775"/>
                </a:cubicBezTo>
                <a:cubicBezTo>
                  <a:pt x="4089" y="18859"/>
                  <a:pt x="3971" y="18767"/>
                  <a:pt x="3920" y="18667"/>
                </a:cubicBezTo>
                <a:lnTo>
                  <a:pt x="3402" y="17643"/>
                </a:lnTo>
                <a:cubicBezTo>
                  <a:pt x="3231" y="17808"/>
                  <a:pt x="3064" y="17978"/>
                  <a:pt x="2903" y="18156"/>
                </a:cubicBezTo>
                <a:cubicBezTo>
                  <a:pt x="4876" y="20273"/>
                  <a:pt x="7685" y="21600"/>
                  <a:pt x="10800" y="21600"/>
                </a:cubicBezTo>
                <a:cubicBezTo>
                  <a:pt x="14012" y="21600"/>
                  <a:pt x="16900" y="20188"/>
                  <a:pt x="18880" y="17955"/>
                </a:cubicBezTo>
                <a:cubicBezTo>
                  <a:pt x="18722" y="17790"/>
                  <a:pt x="18558" y="17632"/>
                  <a:pt x="18392" y="17477"/>
                </a:cubicBezTo>
                <a:lnTo>
                  <a:pt x="17656" y="17952"/>
                </a:lnTo>
                <a:cubicBezTo>
                  <a:pt x="17263" y="18181"/>
                  <a:pt x="17050" y="18165"/>
                  <a:pt x="16954" y="18055"/>
                </a:cubicBezTo>
                <a:cubicBezTo>
                  <a:pt x="16859" y="17945"/>
                  <a:pt x="16938" y="17816"/>
                  <a:pt x="17032" y="17756"/>
                </a:cubicBezTo>
                <a:lnTo>
                  <a:pt x="18001" y="17132"/>
                </a:lnTo>
                <a:cubicBezTo>
                  <a:pt x="17842" y="16998"/>
                  <a:pt x="17680" y="16871"/>
                  <a:pt x="17515" y="16747"/>
                </a:cubicBezTo>
                <a:lnTo>
                  <a:pt x="16833" y="17295"/>
                </a:lnTo>
                <a:cubicBezTo>
                  <a:pt x="16466" y="17565"/>
                  <a:pt x="16251" y="17570"/>
                  <a:pt x="16144" y="17471"/>
                </a:cubicBezTo>
                <a:cubicBezTo>
                  <a:pt x="16038" y="17371"/>
                  <a:pt x="16103" y="17235"/>
                  <a:pt x="16190" y="17165"/>
                </a:cubicBezTo>
                <a:lnTo>
                  <a:pt x="17089" y="16443"/>
                </a:lnTo>
                <a:cubicBezTo>
                  <a:pt x="16918" y="16327"/>
                  <a:pt x="16744" y="16216"/>
                  <a:pt x="16566" y="16111"/>
                </a:cubicBezTo>
                <a:lnTo>
                  <a:pt x="15944" y="16728"/>
                </a:lnTo>
                <a:cubicBezTo>
                  <a:pt x="15607" y="17035"/>
                  <a:pt x="15393" y="17062"/>
                  <a:pt x="15277" y="16975"/>
                </a:cubicBezTo>
                <a:cubicBezTo>
                  <a:pt x="15161" y="16887"/>
                  <a:pt x="15211" y="16746"/>
                  <a:pt x="15291" y="16667"/>
                </a:cubicBezTo>
                <a:lnTo>
                  <a:pt x="16111" y="15854"/>
                </a:lnTo>
                <a:cubicBezTo>
                  <a:pt x="15928" y="15757"/>
                  <a:pt x="15743" y="15664"/>
                  <a:pt x="15555" y="15577"/>
                </a:cubicBezTo>
                <a:lnTo>
                  <a:pt x="15000" y="16257"/>
                </a:lnTo>
                <a:cubicBezTo>
                  <a:pt x="14697" y="16597"/>
                  <a:pt x="14489" y="16648"/>
                  <a:pt x="14364" y="16573"/>
                </a:cubicBezTo>
                <a:cubicBezTo>
                  <a:pt x="14239" y="16498"/>
                  <a:pt x="14275" y="16351"/>
                  <a:pt x="14346" y="16264"/>
                </a:cubicBezTo>
                <a:lnTo>
                  <a:pt x="15075" y="15370"/>
                </a:lnTo>
                <a:cubicBezTo>
                  <a:pt x="14883" y="15292"/>
                  <a:pt x="14690" y="15218"/>
                  <a:pt x="14494" y="15152"/>
                </a:cubicBezTo>
                <a:lnTo>
                  <a:pt x="14013" y="15888"/>
                </a:lnTo>
                <a:cubicBezTo>
                  <a:pt x="13748" y="16258"/>
                  <a:pt x="13544" y="16329"/>
                  <a:pt x="13412" y="16268"/>
                </a:cubicBezTo>
                <a:cubicBezTo>
                  <a:pt x="13280" y="16206"/>
                  <a:pt x="13301" y="16057"/>
                  <a:pt x="13362" y="15964"/>
                </a:cubicBezTo>
                <a:lnTo>
                  <a:pt x="13995" y="14997"/>
                </a:lnTo>
                <a:cubicBezTo>
                  <a:pt x="13796" y="14940"/>
                  <a:pt x="13594" y="14890"/>
                  <a:pt x="13392" y="14845"/>
                </a:cubicBezTo>
                <a:lnTo>
                  <a:pt x="12992" y="15625"/>
                </a:lnTo>
                <a:cubicBezTo>
                  <a:pt x="12767" y="16020"/>
                  <a:pt x="12573" y="16113"/>
                  <a:pt x="12435" y="16065"/>
                </a:cubicBezTo>
                <a:cubicBezTo>
                  <a:pt x="12298" y="16017"/>
                  <a:pt x="12302" y="15867"/>
                  <a:pt x="12353" y="15768"/>
                </a:cubicBezTo>
                <a:lnTo>
                  <a:pt x="12879" y="14744"/>
                </a:lnTo>
                <a:cubicBezTo>
                  <a:pt x="12676" y="14708"/>
                  <a:pt x="12471" y="14679"/>
                  <a:pt x="12265" y="14654"/>
                </a:cubicBezTo>
                <a:lnTo>
                  <a:pt x="11949" y="15468"/>
                </a:lnTo>
                <a:cubicBezTo>
                  <a:pt x="11766" y="15885"/>
                  <a:pt x="11583" y="15997"/>
                  <a:pt x="11441" y="15964"/>
                </a:cubicBezTo>
                <a:cubicBezTo>
                  <a:pt x="11299" y="15931"/>
                  <a:pt x="11288" y="15781"/>
                  <a:pt x="11328" y="15677"/>
                </a:cubicBezTo>
                <a:lnTo>
                  <a:pt x="11745" y="14607"/>
                </a:lnTo>
                <a:cubicBezTo>
                  <a:pt x="11538" y="14593"/>
                  <a:pt x="11332" y="14583"/>
                  <a:pt x="11126" y="14580"/>
                </a:cubicBez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Tree>
  </p:cSld>
  <p:clrMapOvr>
    <a:masterClrMapping/>
  </p:clrMapOvr>
  <mc:AlternateContent xmlns:mc="http://schemas.openxmlformats.org/markup-compatibility/2006">
    <mc:Choice xmlns:p14="http://schemas.microsoft.com/office/powerpoint/2010/main" Requires="p14">
      <p:transition spd="slow" advClick="1" p14:dur="15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221"/>
                                        </p:tgtEl>
                                        <p:attrNameLst>
                                          <p:attrName>style.visibility</p:attrName>
                                        </p:attrNameLst>
                                      </p:cBhvr>
                                      <p:to>
                                        <p:strVal val="visible"/>
                                      </p:to>
                                    </p:set>
                                    <p:anim calcmode="lin" valueType="num">
                                      <p:cBhvr>
                                        <p:cTn id="7" dur="2500" fill="hold"/>
                                        <p:tgtEl>
                                          <p:spTgt spid="221"/>
                                        </p:tgtEl>
                                        <p:attrNameLst>
                                          <p:attrName>ppt_w</p:attrName>
                                        </p:attrNameLst>
                                      </p:cBhvr>
                                      <p:tavLst>
                                        <p:tav tm="0">
                                          <p:val>
                                            <p:fltVal val="0"/>
                                          </p:val>
                                        </p:tav>
                                        <p:tav tm="100000">
                                          <p:val>
                                            <p:strVal val="#ppt_w"/>
                                          </p:val>
                                        </p:tav>
                                      </p:tavLst>
                                    </p:anim>
                                    <p:anim calcmode="lin" valueType="num">
                                      <p:cBhvr>
                                        <p:cTn id="8" dur="2500" fill="hold"/>
                                        <p:tgtEl>
                                          <p:spTgt spid="221"/>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ID="9" grpId="2" fill="hold">
                                  <p:stCondLst>
                                    <p:cond delay="0"/>
                                  </p:stCondLst>
                                  <p:iterate type="el" backwards="0">
                                    <p:tmAbs val="0"/>
                                  </p:iterate>
                                  <p:childTnLst>
                                    <p:set>
                                      <p:cBhvr>
                                        <p:cTn id="12" fill="hold"/>
                                        <p:tgtEl>
                                          <p:spTgt spid="226"/>
                                        </p:tgtEl>
                                        <p:attrNameLst>
                                          <p:attrName>style.visibility</p:attrName>
                                        </p:attrNameLst>
                                      </p:cBhvr>
                                      <p:to>
                                        <p:strVal val="visible"/>
                                      </p:to>
                                    </p:set>
                                    <p:animEffect filter="dissolve" transition="in">
                                      <p:cBhvr>
                                        <p:cTn id="13" dur="1500"/>
                                        <p:tgtEl>
                                          <p:spTgt spid="226"/>
                                        </p:tgtEl>
                                      </p:cBhvr>
                                    </p:animEffect>
                                  </p:childTnLst>
                                </p:cTn>
                              </p:par>
                            </p:childTnLst>
                          </p:cTn>
                        </p:par>
                      </p:childTnLst>
                    </p:cTn>
                  </p:par>
                  <p:par>
                    <p:cTn id="14" fill="hold">
                      <p:stCondLst>
                        <p:cond delay="indefinite"/>
                      </p:stCondLst>
                      <p:childTnLst>
                        <p:par>
                          <p:cTn id="15" fill="hold">
                            <p:stCondLst>
                              <p:cond delay="0"/>
                            </p:stCondLst>
                            <p:childTnLst>
                              <p:par>
                                <p:cTn id="16" presetClass="entr" nodeType="clickEffect" presetSubtype="0" presetID="1" grpId="3" fill="hold">
                                  <p:stCondLst>
                                    <p:cond delay="0"/>
                                  </p:stCondLst>
                                  <p:iterate type="lt" backwards="0">
                                    <p:tmAbs val="100"/>
                                  </p:iterate>
                                  <p:childTnLst>
                                    <p:set>
                                      <p:cBhvr>
                                        <p:cTn id="17" fill="hold"/>
                                        <p:tgtEl>
                                          <p:spTgt spid="222"/>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Class="entr" nodeType="clickEffect" presetSubtype="0" presetID="1" grpId="4" fill="hold">
                                  <p:stCondLst>
                                    <p:cond delay="0"/>
                                  </p:stCondLst>
                                  <p:iterate type="lt" backwards="0">
                                    <p:tmAbs val="100"/>
                                  </p:iterate>
                                  <p:childTnLst>
                                    <p:set>
                                      <p:cBhvr>
                                        <p:cTn id="21" fill="hold"/>
                                        <p:tgtEl>
                                          <p:spTgt spid="223"/>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Class="entr" nodeType="clickEffect" presetSubtype="0" presetID="1" grpId="5" fill="hold">
                                  <p:stCondLst>
                                    <p:cond delay="0"/>
                                  </p:stCondLst>
                                  <p:iterate type="lt" backwards="0">
                                    <p:tmAbs val="100"/>
                                  </p:iterate>
                                  <p:childTnLst>
                                    <p:set>
                                      <p:cBhvr>
                                        <p:cTn id="25" fill="hold"/>
                                        <p:tgtEl>
                                          <p:spTgt spid="224"/>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Class="entr" nodeType="clickEffect" presetSubtype="0" presetID="1" grpId="6" fill="hold">
                                  <p:stCondLst>
                                    <p:cond delay="0"/>
                                  </p:stCondLst>
                                  <p:iterate type="lt" backwards="0">
                                    <p:tmAbs val="100"/>
                                  </p:iterate>
                                  <p:childTnLst>
                                    <p:set>
                                      <p:cBhvr>
                                        <p:cTn id="29" fill="hold"/>
                                        <p:tgtEl>
                                          <p:spTgt spid="22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24" grpId="5"/>
      <p:bldP build="whole" bldLvl="1" animBg="1" rev="0" advAuto="0" spid="226" grpId="2"/>
      <p:bldP build="whole" bldLvl="1" animBg="1" rev="0" advAuto="0" spid="222" grpId="3"/>
      <p:bldP build="whole" bldLvl="1" animBg="1" rev="0" advAuto="0" spid="221" grpId="1"/>
      <p:bldP build="whole" bldLvl="1" animBg="1" rev="0" advAuto="0" spid="223" grpId="4"/>
      <p:bldP build="whole" bldLvl="1" animBg="1" rev="0" advAuto="0" spid="225" grpId="6"/>
    </p:bldLs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000000">
                <a:alpha val="90000"/>
              </a:srgbClr>
            </a:gs>
            <a:gs pos="100000">
              <a:srgbClr val="FFAD41">
                <a:alpha val="90000"/>
              </a:srgbClr>
            </a:gs>
          </a:gsLst>
          <a:lin ang="1049275" scaled="0"/>
        </a:gradFill>
      </p:bgPr>
    </p:bg>
    <p:spTree>
      <p:nvGrpSpPr>
        <p:cNvPr id="1" name=""/>
        <p:cNvGrpSpPr/>
        <p:nvPr/>
      </p:nvGrpSpPr>
      <p:grpSpPr>
        <a:xfrm>
          <a:off x="0" y="0"/>
          <a:ext cx="0" cy="0"/>
          <a:chOff x="0" y="0"/>
          <a:chExt cx="0" cy="0"/>
        </a:xfrm>
      </p:grpSpPr>
      <p:sp>
        <p:nvSpPr>
          <p:cNvPr id="230" name="Element four- Follower engagement"/>
          <p:cNvSpPr txBox="1"/>
          <p:nvPr>
            <p:ph type="title" idx="4294967295"/>
          </p:nvPr>
        </p:nvSpPr>
        <p:spPr>
          <a:xfrm>
            <a:off x="1379153" y="684128"/>
            <a:ext cx="11201401" cy="1714501"/>
          </a:xfrm>
          <a:prstGeom prst="rect">
            <a:avLst/>
          </a:prstGeom>
        </p:spPr>
        <p:txBody>
          <a:bodyPr/>
          <a:lstStyle>
            <a:lvl1pPr>
              <a:defRPr spc="288" sz="3600">
                <a:solidFill>
                  <a:srgbClr val="FFF6EC"/>
                </a:solidFill>
              </a:defRPr>
            </a:lvl1pPr>
          </a:lstStyle>
          <a:p>
            <a:pPr/>
            <a:r>
              <a:t>Element four- Follower engagement</a:t>
            </a:r>
          </a:p>
        </p:txBody>
      </p:sp>
      <p:sp>
        <p:nvSpPr>
          <p:cNvPr id="231" name="Equip leaders to establish engaging environment"/>
          <p:cNvSpPr txBox="1"/>
          <p:nvPr/>
        </p:nvSpPr>
        <p:spPr>
          <a:xfrm>
            <a:off x="1521297" y="4740521"/>
            <a:ext cx="9962207" cy="1219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a:solidFill>
                  <a:srgbClr val="FDFFEF"/>
                </a:solidFill>
              </a:defRPr>
            </a:lvl1pPr>
          </a:lstStyle>
          <a:p>
            <a:pPr/>
            <a:r>
              <a:t>Equip leaders to establish engaging environment</a:t>
            </a:r>
          </a:p>
        </p:txBody>
      </p:sp>
      <p:sp>
        <p:nvSpPr>
          <p:cNvPr id="232" name="Encourage flatter organisational structure"/>
          <p:cNvSpPr txBox="1"/>
          <p:nvPr/>
        </p:nvSpPr>
        <p:spPr>
          <a:xfrm>
            <a:off x="1521297" y="5506452"/>
            <a:ext cx="9962207" cy="1219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a:solidFill>
                  <a:srgbClr val="FDFFEF"/>
                </a:solidFill>
              </a:defRPr>
            </a:lvl1pPr>
          </a:lstStyle>
          <a:p>
            <a:pPr/>
            <a:r>
              <a:t>Encourage flatter organisational structure</a:t>
            </a:r>
          </a:p>
        </p:txBody>
      </p:sp>
      <p:sp>
        <p:nvSpPr>
          <p:cNvPr id="233" name="Promote employee engagement"/>
          <p:cNvSpPr txBox="1"/>
          <p:nvPr/>
        </p:nvSpPr>
        <p:spPr>
          <a:xfrm>
            <a:off x="1521297" y="6275136"/>
            <a:ext cx="9962207" cy="1219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a:solidFill>
                  <a:srgbClr val="FDFFEF"/>
                </a:solidFill>
              </a:defRPr>
            </a:lvl1pPr>
          </a:lstStyle>
          <a:p>
            <a:pPr/>
            <a:r>
              <a:t>Promote employee engagement</a:t>
            </a:r>
          </a:p>
        </p:txBody>
      </p:sp>
      <p:sp>
        <p:nvSpPr>
          <p:cNvPr id="234" name="Ring"/>
          <p:cNvSpPr/>
          <p:nvPr/>
        </p:nvSpPr>
        <p:spPr>
          <a:xfrm>
            <a:off x="5651900" y="1986287"/>
            <a:ext cx="1701000" cy="21179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8798" y="0"/>
                </a:moveTo>
                <a:lnTo>
                  <a:pt x="6808" y="1438"/>
                </a:lnTo>
                <a:lnTo>
                  <a:pt x="9476" y="4318"/>
                </a:lnTo>
                <a:cubicBezTo>
                  <a:pt x="4143" y="4844"/>
                  <a:pt x="0" y="8503"/>
                  <a:pt x="0" y="12926"/>
                </a:cubicBezTo>
                <a:cubicBezTo>
                  <a:pt x="0" y="17709"/>
                  <a:pt x="4844" y="21600"/>
                  <a:pt x="10800" y="21600"/>
                </a:cubicBezTo>
                <a:cubicBezTo>
                  <a:pt x="16756" y="21600"/>
                  <a:pt x="21600" y="17709"/>
                  <a:pt x="21600" y="12926"/>
                </a:cubicBezTo>
                <a:cubicBezTo>
                  <a:pt x="21600" y="8503"/>
                  <a:pt x="17457" y="4844"/>
                  <a:pt x="12124" y="4318"/>
                </a:cubicBezTo>
                <a:lnTo>
                  <a:pt x="14792" y="1438"/>
                </a:lnTo>
                <a:lnTo>
                  <a:pt x="12802" y="0"/>
                </a:lnTo>
                <a:lnTo>
                  <a:pt x="10842" y="0"/>
                </a:lnTo>
                <a:lnTo>
                  <a:pt x="10039" y="0"/>
                </a:lnTo>
                <a:lnTo>
                  <a:pt x="8798" y="0"/>
                </a:lnTo>
                <a:close/>
                <a:moveTo>
                  <a:pt x="10800" y="6259"/>
                </a:moveTo>
                <a:cubicBezTo>
                  <a:pt x="15377" y="6259"/>
                  <a:pt x="19100" y="9250"/>
                  <a:pt x="19100" y="12926"/>
                </a:cubicBezTo>
                <a:cubicBezTo>
                  <a:pt x="19100" y="16602"/>
                  <a:pt x="15377" y="19592"/>
                  <a:pt x="10800" y="19592"/>
                </a:cubicBezTo>
                <a:cubicBezTo>
                  <a:pt x="6223" y="19592"/>
                  <a:pt x="2500" y="16602"/>
                  <a:pt x="2500" y="12926"/>
                </a:cubicBezTo>
                <a:cubicBezTo>
                  <a:pt x="2500" y="9250"/>
                  <a:pt x="6223" y="6259"/>
                  <a:pt x="10800" y="6259"/>
                </a:cubicBezTo>
                <a:close/>
              </a:path>
            </a:pathLst>
          </a:custGeom>
          <a:solidFill>
            <a:srgbClr val="F6F5F4"/>
          </a:solidFill>
          <a:ln w="12700">
            <a:miter lim="400000"/>
          </a:ln>
          <a:effectLst>
            <a:outerShdw sx="100000" sy="100000" kx="0" ky="0" algn="b" rotWithShape="0" blurRad="38100" dist="25400" dir="5760000">
              <a:srgbClr val="FFFFFF">
                <a:alpha val="30000"/>
              </a:srgbClr>
            </a:outerShdw>
          </a:effectLst>
        </p:spPr>
        <p:txBody>
          <a:bodyPr lIns="50800" tIns="50800" rIns="50800" bIns="50800" anchor="ctr"/>
          <a:lstStyle/>
          <a:p>
            <a:pPr>
              <a:defRPr i="0" sz="3000">
                <a:solidFill>
                  <a:srgbClr val="3E3B39"/>
                </a:solidFill>
                <a:effectLst>
                  <a:outerShdw sx="100000" sy="100000" kx="0" ky="0" algn="b" rotWithShape="0" blurRad="25400" dist="12700" dir="4920000">
                    <a:srgbClr val="FFFFFF">
                      <a:alpha val="50000"/>
                    </a:srgbClr>
                  </a:outerShdw>
                </a:effectLst>
              </a:defRPr>
            </a:pPr>
          </a:p>
        </p:txBody>
      </p:sp>
    </p:spTree>
  </p:cSld>
  <p:clrMapOvr>
    <a:masterClrMapping/>
  </p:clrMapOvr>
  <mc:AlternateContent xmlns:mc="http://schemas.openxmlformats.org/markup-compatibility/2006">
    <mc:Choice xmlns:p14="http://schemas.microsoft.com/office/powerpoint/2010/main" Requires="p14">
      <p:transition spd="slow" advClick="1" p14:dur="1500">
        <p:push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230"/>
                                        </p:tgtEl>
                                        <p:attrNameLst>
                                          <p:attrName>style.visibility</p:attrName>
                                        </p:attrNameLst>
                                      </p:cBhvr>
                                      <p:to>
                                        <p:strVal val="visible"/>
                                      </p:to>
                                    </p:set>
                                    <p:anim calcmode="lin" valueType="num">
                                      <p:cBhvr>
                                        <p:cTn id="7" dur="2500" fill="hold"/>
                                        <p:tgtEl>
                                          <p:spTgt spid="230"/>
                                        </p:tgtEl>
                                        <p:attrNameLst>
                                          <p:attrName>ppt_w</p:attrName>
                                        </p:attrNameLst>
                                      </p:cBhvr>
                                      <p:tavLst>
                                        <p:tav tm="0">
                                          <p:val>
                                            <p:fltVal val="0"/>
                                          </p:val>
                                        </p:tav>
                                        <p:tav tm="100000">
                                          <p:val>
                                            <p:strVal val="#ppt_w"/>
                                          </p:val>
                                        </p:tav>
                                      </p:tavLst>
                                    </p:anim>
                                    <p:anim calcmode="lin" valueType="num">
                                      <p:cBhvr>
                                        <p:cTn id="8" dur="2500" fill="hold"/>
                                        <p:tgtEl>
                                          <p:spTgt spid="230"/>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ID="9" grpId="2" fill="hold">
                                  <p:stCondLst>
                                    <p:cond delay="0"/>
                                  </p:stCondLst>
                                  <p:iterate type="el" backwards="0">
                                    <p:tmAbs val="0"/>
                                  </p:iterate>
                                  <p:childTnLst>
                                    <p:set>
                                      <p:cBhvr>
                                        <p:cTn id="12" fill="hold"/>
                                        <p:tgtEl>
                                          <p:spTgt spid="234"/>
                                        </p:tgtEl>
                                        <p:attrNameLst>
                                          <p:attrName>style.visibility</p:attrName>
                                        </p:attrNameLst>
                                      </p:cBhvr>
                                      <p:to>
                                        <p:strVal val="visible"/>
                                      </p:to>
                                    </p:set>
                                    <p:animEffect filter="dissolve" transition="in">
                                      <p:cBhvr>
                                        <p:cTn id="13" dur="1500"/>
                                        <p:tgtEl>
                                          <p:spTgt spid="234"/>
                                        </p:tgtEl>
                                      </p:cBhvr>
                                    </p:animEffect>
                                  </p:childTnLst>
                                </p:cTn>
                              </p:par>
                            </p:childTnLst>
                          </p:cTn>
                        </p:par>
                      </p:childTnLst>
                    </p:cTn>
                  </p:par>
                  <p:par>
                    <p:cTn id="14" fill="hold">
                      <p:stCondLst>
                        <p:cond delay="indefinite"/>
                      </p:stCondLst>
                      <p:childTnLst>
                        <p:par>
                          <p:cTn id="15" fill="hold">
                            <p:stCondLst>
                              <p:cond delay="0"/>
                            </p:stCondLst>
                            <p:childTnLst>
                              <p:par>
                                <p:cTn id="16" presetClass="entr" nodeType="clickEffect" presetSubtype="0" presetID="1" grpId="3" fill="hold">
                                  <p:stCondLst>
                                    <p:cond delay="0"/>
                                  </p:stCondLst>
                                  <p:iterate type="lt" backwards="0">
                                    <p:tmAbs val="100"/>
                                  </p:iterate>
                                  <p:childTnLst>
                                    <p:set>
                                      <p:cBhvr>
                                        <p:cTn id="17" fill="hold"/>
                                        <p:tgtEl>
                                          <p:spTgt spid="231"/>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Class="entr" nodeType="clickEffect" presetSubtype="0" presetID="1" grpId="4" fill="hold">
                                  <p:stCondLst>
                                    <p:cond delay="0"/>
                                  </p:stCondLst>
                                  <p:iterate type="lt" backwards="0">
                                    <p:tmAbs val="100"/>
                                  </p:iterate>
                                  <p:childTnLst>
                                    <p:set>
                                      <p:cBhvr>
                                        <p:cTn id="21" fill="hold"/>
                                        <p:tgtEl>
                                          <p:spTgt spid="232"/>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Class="entr" nodeType="clickEffect" presetSubtype="0" presetID="1" grpId="5" fill="hold">
                                  <p:stCondLst>
                                    <p:cond delay="0"/>
                                  </p:stCondLst>
                                  <p:iterate type="lt" backwards="0">
                                    <p:tmAbs val="100"/>
                                  </p:iterate>
                                  <p:childTnLst>
                                    <p:set>
                                      <p:cBhvr>
                                        <p:cTn id="25" fill="hold"/>
                                        <p:tgtEl>
                                          <p:spTgt spid="23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30" grpId="1"/>
      <p:bldP build="whole" bldLvl="1" animBg="1" rev="0" advAuto="0" spid="232" grpId="4"/>
      <p:bldP build="whole" bldLvl="1" animBg="1" rev="0" advAuto="0" spid="233" grpId="5"/>
      <p:bldP build="whole" bldLvl="1" animBg="1" rev="0" advAuto="0" spid="231" grpId="3"/>
      <p:bldP build="whole" bldLvl="1" animBg="1" rev="0" advAuto="0" spid="234" grpId="2"/>
    </p:bldLst>
  </p:timing>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rgbClr val="FFAD41">
                <a:alpha val="90000"/>
              </a:srgbClr>
            </a:gs>
            <a:gs pos="100000">
              <a:srgbClr val="000000">
                <a:alpha val="90000"/>
              </a:srgbClr>
            </a:gs>
          </a:gsLst>
          <a:lin ang="5400000" scaled="0"/>
        </a:gradFill>
      </p:bgPr>
    </p:bg>
    <p:spTree>
      <p:nvGrpSpPr>
        <p:cNvPr id="1" name=""/>
        <p:cNvGrpSpPr/>
        <p:nvPr/>
      </p:nvGrpSpPr>
      <p:grpSpPr>
        <a:xfrm>
          <a:off x="0" y="0"/>
          <a:ext cx="0" cy="0"/>
          <a:chOff x="0" y="0"/>
          <a:chExt cx="0" cy="0"/>
        </a:xfrm>
      </p:grpSpPr>
      <p:sp>
        <p:nvSpPr>
          <p:cNvPr id="238" name="References"/>
          <p:cNvSpPr txBox="1"/>
          <p:nvPr>
            <p:ph type="title"/>
          </p:nvPr>
        </p:nvSpPr>
        <p:spPr>
          <a:prstGeom prst="rect">
            <a:avLst/>
          </a:prstGeom>
        </p:spPr>
        <p:txBody>
          <a:bodyPr/>
          <a:lstStyle>
            <a:lvl1pPr>
              <a:defRPr>
                <a:solidFill>
                  <a:srgbClr val="FFF6EC"/>
                </a:solidFill>
              </a:defRPr>
            </a:lvl1pPr>
          </a:lstStyle>
          <a:p>
            <a:pPr/>
            <a:r>
              <a:t>References </a:t>
            </a:r>
          </a:p>
        </p:txBody>
      </p:sp>
      <p:sp>
        <p:nvSpPr>
          <p:cNvPr id="239" name="Amazon, 2019. amazon.jobs. [Online]  Available at: https://www.amazon.jobs/en-gb/principles [Accessed 08 April 2019].…"/>
          <p:cNvSpPr txBox="1"/>
          <p:nvPr>
            <p:ph type="body" idx="1"/>
          </p:nvPr>
        </p:nvSpPr>
        <p:spPr>
          <a:xfrm>
            <a:off x="901700" y="1892300"/>
            <a:ext cx="11201400" cy="5969000"/>
          </a:xfrm>
          <a:prstGeom prst="rect">
            <a:avLst/>
          </a:prstGeom>
        </p:spPr>
        <p:txBody>
          <a:bodyPr/>
          <a:lstStyle/>
          <a:p>
            <a:pPr marL="0" indent="0" defTabSz="402336">
              <a:spcBef>
                <a:spcPts val="0"/>
              </a:spcBef>
              <a:buSzTx/>
              <a:buNone/>
              <a:defRPr sz="1232">
                <a:solidFill>
                  <a:srgbClr val="FFFFFF"/>
                </a:solidFill>
                <a:effectLst/>
                <a:latin typeface="Helvetica"/>
                <a:ea typeface="Helvetica"/>
                <a:cs typeface="Helvetica"/>
                <a:sym typeface="Helvetica"/>
              </a:defRPr>
            </a:pPr>
            <a:r>
              <a:t>Amazon, 2019. </a:t>
            </a:r>
            <a:r>
              <a:rPr i="1"/>
              <a:t>amazon.jobs. </a:t>
            </a:r>
            <a:r>
              <a:t>[Online] </a:t>
            </a:r>
            <a:br/>
            <a:r>
              <a:t>Available at: </a:t>
            </a:r>
            <a:r>
              <a:rPr u="sng"/>
              <a:t>https://www.amazon.jobs/en-gb/principles</a:t>
            </a:r>
            <a:br/>
            <a:r>
              <a:t>[Accessed 08 April 2019].</a:t>
            </a:r>
          </a:p>
          <a:p>
            <a:pPr marL="0" indent="0" defTabSz="402336">
              <a:spcBef>
                <a:spcPts val="0"/>
              </a:spcBef>
              <a:buSzTx/>
              <a:buNone/>
              <a:defRPr sz="1232">
                <a:solidFill>
                  <a:srgbClr val="FFFFFF"/>
                </a:solidFill>
                <a:effectLst/>
                <a:latin typeface="Helvetica"/>
                <a:ea typeface="Helvetica"/>
                <a:cs typeface="Helvetica"/>
                <a:sym typeface="Helvetica"/>
              </a:defRPr>
            </a:pPr>
          </a:p>
          <a:p>
            <a:pPr marL="0" indent="0" defTabSz="402336">
              <a:spcBef>
                <a:spcPts val="0"/>
              </a:spcBef>
              <a:buSzTx/>
              <a:buNone/>
              <a:defRPr sz="1232">
                <a:solidFill>
                  <a:srgbClr val="FFFFFF"/>
                </a:solidFill>
                <a:effectLst/>
                <a:latin typeface="Helvetica"/>
                <a:ea typeface="Helvetica"/>
                <a:cs typeface="Helvetica"/>
                <a:sym typeface="Helvetica"/>
              </a:defRPr>
            </a:pPr>
            <a:r>
              <a:t>Dotdash, 2019. </a:t>
            </a:r>
            <a:r>
              <a:rPr i="1"/>
              <a:t>Top 10 Leadership Skills Employers Look For. </a:t>
            </a:r>
            <a:r>
              <a:t>[Online] </a:t>
            </a:r>
            <a:br/>
            <a:r>
              <a:t>Available at: </a:t>
            </a:r>
            <a:r>
              <a:rPr u="sng"/>
              <a:t>https://www.thebalancecareers.com/top-leadership-skills-2063782</a:t>
            </a:r>
            <a:br/>
            <a:r>
              <a:t>[Accessed 08 April 2019].</a:t>
            </a:r>
          </a:p>
          <a:p>
            <a:pPr marL="0" indent="0" defTabSz="402336">
              <a:spcBef>
                <a:spcPts val="0"/>
              </a:spcBef>
              <a:buSzTx/>
              <a:buNone/>
              <a:defRPr sz="1232">
                <a:solidFill>
                  <a:srgbClr val="FFFFFF"/>
                </a:solidFill>
                <a:effectLst/>
                <a:latin typeface="Helvetica"/>
                <a:ea typeface="Helvetica"/>
                <a:cs typeface="Helvetica"/>
                <a:sym typeface="Helvetica"/>
              </a:defRPr>
            </a:pPr>
          </a:p>
          <a:p>
            <a:pPr marL="0" indent="0" defTabSz="402336">
              <a:spcBef>
                <a:spcPts val="0"/>
              </a:spcBef>
              <a:buSzTx/>
              <a:buNone/>
              <a:defRPr sz="1232">
                <a:solidFill>
                  <a:srgbClr val="FFFFFF"/>
                </a:solidFill>
                <a:effectLst/>
                <a:latin typeface="Times New Roman"/>
                <a:ea typeface="Times New Roman"/>
                <a:cs typeface="Times New Roman"/>
                <a:sym typeface="Times New Roman"/>
              </a:defRPr>
            </a:pPr>
            <a:r>
              <a:t>Northouse, P. G., 2013. </a:t>
            </a:r>
            <a:r>
              <a:rPr i="1"/>
              <a:t>LEADERSH P Theory and Practice. </a:t>
            </a:r>
            <a:r>
              <a:t>6 ed. Western Michigan University: SAGE Publications.</a:t>
            </a:r>
          </a:p>
          <a:p>
            <a:pPr marL="0" indent="0" defTabSz="402336">
              <a:spcBef>
                <a:spcPts val="0"/>
              </a:spcBef>
              <a:buSzTx/>
              <a:buNone/>
              <a:defRPr sz="1232">
                <a:solidFill>
                  <a:srgbClr val="FFFFFF"/>
                </a:solidFill>
                <a:effectLst/>
                <a:latin typeface="Times New Roman"/>
                <a:ea typeface="Times New Roman"/>
                <a:cs typeface="Times New Roman"/>
                <a:sym typeface="Times New Roman"/>
              </a:defRPr>
            </a:pPr>
          </a:p>
          <a:p>
            <a:pPr marL="0" indent="0" defTabSz="402336">
              <a:spcBef>
                <a:spcPts val="0"/>
              </a:spcBef>
              <a:buSzTx/>
              <a:buNone/>
              <a:defRPr sz="1232">
                <a:solidFill>
                  <a:srgbClr val="FFFFFF"/>
                </a:solidFill>
                <a:effectLst/>
                <a:latin typeface="Times New Roman"/>
                <a:ea typeface="Times New Roman"/>
                <a:cs typeface="Times New Roman"/>
                <a:sym typeface="Times New Roman"/>
              </a:defRPr>
            </a:pPr>
            <a:r>
              <a:t>Clifford, C., 2017. Jack Welch: This is the No. 1 key to success as a leader. </a:t>
            </a:r>
            <a:r>
              <a:rPr i="1"/>
              <a:t>CNBC</a:t>
            </a:r>
            <a:r>
              <a:t>, 17 11. </a:t>
            </a:r>
          </a:p>
          <a:p>
            <a:pPr marL="0" indent="0" defTabSz="402336">
              <a:spcBef>
                <a:spcPts val="0"/>
              </a:spcBef>
              <a:buSzTx/>
              <a:buNone/>
              <a:defRPr sz="1232">
                <a:solidFill>
                  <a:srgbClr val="FFFFFF"/>
                </a:solidFill>
                <a:effectLst/>
                <a:latin typeface="Times New Roman"/>
                <a:ea typeface="Times New Roman"/>
                <a:cs typeface="Times New Roman"/>
                <a:sym typeface="Times New Roman"/>
              </a:defRPr>
            </a:pPr>
          </a:p>
          <a:p>
            <a:pPr marL="0" indent="0" defTabSz="402336">
              <a:spcBef>
                <a:spcPts val="0"/>
              </a:spcBef>
              <a:buSzTx/>
              <a:buNone/>
              <a:defRPr i="1" sz="1232">
                <a:solidFill>
                  <a:srgbClr val="FFFFFF"/>
                </a:solidFill>
                <a:effectLst/>
                <a:latin typeface="Times New Roman"/>
                <a:ea typeface="Times New Roman"/>
                <a:cs typeface="Times New Roman"/>
                <a:sym typeface="Times New Roman"/>
              </a:defRPr>
            </a:pPr>
            <a:r>
              <a:rPr i="0"/>
              <a:t>Maxwell, J. C., 1947. </a:t>
            </a:r>
            <a:r>
              <a:t>The 21 irrefutable laws of leadership : follow them and people will follow you. </a:t>
            </a:r>
            <a:r>
              <a:rPr i="0"/>
              <a:t>Nashville: Thomas Nelson Publishers.</a:t>
            </a:r>
            <a:endParaRPr i="0"/>
          </a:p>
          <a:p>
            <a:pPr marL="0" indent="0" defTabSz="402336">
              <a:spcBef>
                <a:spcPts val="0"/>
              </a:spcBef>
              <a:buSzTx/>
              <a:buNone/>
              <a:defRPr i="1" sz="1232">
                <a:solidFill>
                  <a:srgbClr val="FFFFFF"/>
                </a:solidFill>
                <a:effectLst/>
                <a:latin typeface="Times New Roman"/>
                <a:ea typeface="Times New Roman"/>
                <a:cs typeface="Times New Roman"/>
                <a:sym typeface="Times New Roman"/>
              </a:defRPr>
            </a:pPr>
            <a:endParaRPr i="0"/>
          </a:p>
          <a:p>
            <a:pPr marL="0" indent="0" defTabSz="402336">
              <a:spcBef>
                <a:spcPts val="0"/>
              </a:spcBef>
              <a:buSzTx/>
              <a:buNone/>
              <a:defRPr i="1" sz="1232">
                <a:solidFill>
                  <a:srgbClr val="FFFFFF"/>
                </a:solidFill>
                <a:effectLst/>
                <a:latin typeface="Times New Roman"/>
                <a:ea typeface="Times New Roman"/>
                <a:cs typeface="Times New Roman"/>
                <a:sym typeface="Times New Roman"/>
              </a:defRPr>
            </a:pPr>
            <a:r>
              <a:rPr i="0"/>
              <a:t>Goleman, D., 1995. </a:t>
            </a:r>
            <a:r>
              <a:t>Working With Emotional Intelligence. </a:t>
            </a:r>
            <a:r>
              <a:rPr i="0"/>
              <a:t>London: Bloomsbury.]</a:t>
            </a:r>
            <a:endParaRPr i="0"/>
          </a:p>
          <a:p>
            <a:pPr marL="0" indent="0" defTabSz="402336">
              <a:spcBef>
                <a:spcPts val="0"/>
              </a:spcBef>
              <a:buSzTx/>
              <a:buNone/>
              <a:defRPr i="1" sz="1232">
                <a:solidFill>
                  <a:srgbClr val="FFFFFF"/>
                </a:solidFill>
                <a:effectLst/>
                <a:latin typeface="Times New Roman"/>
                <a:ea typeface="Times New Roman"/>
                <a:cs typeface="Times New Roman"/>
                <a:sym typeface="Times New Roman"/>
              </a:defRPr>
            </a:pPr>
            <a:endParaRPr i="0"/>
          </a:p>
          <a:p>
            <a:pPr marL="0" indent="0" defTabSz="402336">
              <a:spcBef>
                <a:spcPts val="0"/>
              </a:spcBef>
              <a:buSzTx/>
              <a:buNone/>
              <a:defRPr sz="1056">
                <a:solidFill>
                  <a:srgbClr val="FFFFFF"/>
                </a:solidFill>
                <a:effectLst/>
                <a:latin typeface="Helvetica"/>
                <a:ea typeface="Helvetica"/>
                <a:cs typeface="Helvetica"/>
                <a:sym typeface="Helvetica"/>
              </a:defRPr>
            </a:pPr>
            <a:r>
              <a:t>Starr, J., 2016. </a:t>
            </a:r>
            <a:r>
              <a:rPr i="1"/>
              <a:t>The Coaching Manual. </a:t>
            </a:r>
            <a:r>
              <a:t>4th Edition ed. London: Pearson Education LTD.</a:t>
            </a:r>
          </a:p>
          <a:p>
            <a:pPr marL="0" indent="0" defTabSz="402336">
              <a:spcBef>
                <a:spcPts val="0"/>
              </a:spcBef>
              <a:buSzTx/>
              <a:buNone/>
              <a:defRPr sz="1056">
                <a:solidFill>
                  <a:srgbClr val="FFFFFF"/>
                </a:solidFill>
                <a:effectLst/>
                <a:latin typeface="Helvetica"/>
                <a:ea typeface="Helvetica"/>
                <a:cs typeface="Helvetica"/>
                <a:sym typeface="Helvetica"/>
              </a:defRPr>
            </a:pPr>
          </a:p>
          <a:p>
            <a:pPr marL="0" indent="0" defTabSz="402336">
              <a:spcBef>
                <a:spcPts val="0"/>
              </a:spcBef>
              <a:buSzTx/>
              <a:buNone/>
              <a:defRPr i="1" sz="1056">
                <a:solidFill>
                  <a:srgbClr val="FFFFFF"/>
                </a:solidFill>
                <a:effectLst/>
                <a:latin typeface="Helvetica"/>
                <a:ea typeface="Helvetica"/>
                <a:cs typeface="Helvetica"/>
                <a:sym typeface="Helvetica"/>
              </a:defRPr>
            </a:pPr>
            <a:r>
              <a:rPr i="0"/>
              <a:t>Mullins, L. J., 2016. </a:t>
            </a:r>
            <a:r>
              <a:t>Management and Organisational Behaviour. </a:t>
            </a:r>
            <a:r>
              <a:rPr i="0"/>
              <a:t>11th ed. Edinburgh: Pearson.</a:t>
            </a:r>
            <a:endParaRPr i="0"/>
          </a:p>
          <a:p>
            <a:pPr marL="0" indent="0" defTabSz="402336">
              <a:spcBef>
                <a:spcPts val="0"/>
              </a:spcBef>
              <a:buSzTx/>
              <a:buNone/>
              <a:defRPr i="1" sz="1056">
                <a:solidFill>
                  <a:srgbClr val="FFFFFF"/>
                </a:solidFill>
                <a:effectLst/>
                <a:latin typeface="Helvetica"/>
                <a:ea typeface="Helvetica"/>
                <a:cs typeface="Helvetica"/>
                <a:sym typeface="Helvetica"/>
              </a:defRPr>
            </a:pPr>
            <a:endParaRPr i="0"/>
          </a:p>
          <a:p>
            <a:pPr marL="0" indent="0" defTabSz="402336">
              <a:spcBef>
                <a:spcPts val="0"/>
              </a:spcBef>
              <a:buSzTx/>
              <a:buNone/>
              <a:defRPr sz="1056" u="sng">
                <a:solidFill>
                  <a:srgbClr val="FFFFFF"/>
                </a:solidFill>
                <a:effectLst/>
                <a:latin typeface="Helvetica"/>
                <a:ea typeface="Helvetica"/>
                <a:cs typeface="Helvetica"/>
                <a:sym typeface="Helvetica"/>
              </a:defRPr>
            </a:pPr>
            <a:r>
              <a:rPr u="none"/>
              <a:t>STU Online, 2018. </a:t>
            </a:r>
            <a:r>
              <a:rPr i="1" u="none"/>
              <a:t>STU Online. </a:t>
            </a:r>
            <a:r>
              <a:rPr u="none"/>
              <a:t>[Online] </a:t>
            </a:r>
            <a:br>
              <a:rPr u="none"/>
            </a:br>
            <a:r>
              <a:rPr u="none"/>
              <a:t>Available at: </a:t>
            </a:r>
            <a:r>
              <a:t>https://online.stu.edu/articles/education/what-is-situational-leadership.aspx#definition</a:t>
            </a:r>
            <a:br>
              <a:rPr u="none"/>
            </a:br>
            <a:r>
              <a:rPr u="none"/>
              <a:t>[Accessed 15 04 2019].</a:t>
            </a:r>
            <a:endParaRPr u="none"/>
          </a:p>
          <a:p>
            <a:pPr marL="0" indent="0" defTabSz="402336">
              <a:spcBef>
                <a:spcPts val="0"/>
              </a:spcBef>
              <a:buSzTx/>
              <a:buNone/>
              <a:defRPr sz="1056" u="sng">
                <a:solidFill>
                  <a:srgbClr val="FFFFFF"/>
                </a:solidFill>
                <a:effectLst/>
                <a:latin typeface="Helvetica"/>
                <a:ea typeface="Helvetica"/>
                <a:cs typeface="Helvetica"/>
                <a:sym typeface="Helvetica"/>
              </a:defRPr>
            </a:pPr>
            <a:endParaRPr u="none"/>
          </a:p>
          <a:p>
            <a:pPr marL="0" indent="0" defTabSz="402336">
              <a:spcBef>
                <a:spcPts val="0"/>
              </a:spcBef>
              <a:buSzTx/>
              <a:buNone/>
              <a:defRPr sz="1056" u="sng">
                <a:solidFill>
                  <a:srgbClr val="FFFFFF"/>
                </a:solidFill>
                <a:effectLst/>
                <a:latin typeface="Helvetica"/>
                <a:ea typeface="Helvetica"/>
                <a:cs typeface="Helvetica"/>
                <a:sym typeface="Helvetica"/>
              </a:defRPr>
            </a:pPr>
            <a:r>
              <a:rPr u="none"/>
              <a:t>McMaster, J., 2014. </a:t>
            </a:r>
            <a:r>
              <a:rPr i="1" u="none"/>
              <a:t>What is Team Leadership?. </a:t>
            </a:r>
            <a:r>
              <a:rPr u="none"/>
              <a:t>[Online] </a:t>
            </a:r>
            <a:br>
              <a:rPr u="none"/>
            </a:br>
            <a:r>
              <a:rPr u="none"/>
              <a:t>Available at: </a:t>
            </a:r>
            <a:r>
              <a:t>http://www.commonsenseleaders.com/summariesandreviews/what-is-team-leadership/</a:t>
            </a:r>
            <a:br>
              <a:rPr u="none"/>
            </a:br>
            <a:r>
              <a:rPr u="none"/>
              <a:t>[Accessed 15 04 2019].</a:t>
            </a:r>
            <a:endParaRPr u="none"/>
          </a:p>
          <a:p>
            <a:pPr marL="0" indent="0" defTabSz="402336">
              <a:spcBef>
                <a:spcPts val="0"/>
              </a:spcBef>
              <a:buSzTx/>
              <a:buNone/>
              <a:defRPr sz="1056" u="sng">
                <a:solidFill>
                  <a:srgbClr val="000000"/>
                </a:solidFill>
                <a:effectLst/>
                <a:latin typeface="Helvetica"/>
                <a:ea typeface="Helvetica"/>
                <a:cs typeface="Helvetica"/>
                <a:sym typeface="Helvetica"/>
              </a:defRPr>
            </a:pPr>
          </a:p>
          <a:p>
            <a:pPr marL="0" indent="0" defTabSz="402336">
              <a:spcBef>
                <a:spcPts val="0"/>
              </a:spcBef>
              <a:buSzTx/>
              <a:buNone/>
              <a:defRPr i="1" sz="1056">
                <a:solidFill>
                  <a:srgbClr val="000000"/>
                </a:solidFill>
                <a:effectLst/>
                <a:latin typeface="Helvetica"/>
                <a:ea typeface="Helvetica"/>
                <a:cs typeface="Helvetica"/>
                <a:sym typeface="Helvetica"/>
              </a:defRPr>
            </a:pPr>
          </a:p>
          <a:p>
            <a:pPr marL="0" indent="0" defTabSz="402336">
              <a:spcBef>
                <a:spcPts val="0"/>
              </a:spcBef>
              <a:buSzTx/>
              <a:buNone/>
              <a:defRPr sz="1056">
                <a:solidFill>
                  <a:srgbClr val="000000"/>
                </a:solidFill>
                <a:effectLst/>
                <a:latin typeface="Helvetica"/>
                <a:ea typeface="Helvetica"/>
                <a:cs typeface="Helvetica"/>
                <a:sym typeface="Helvetica"/>
              </a:defRPr>
            </a:pPr>
          </a:p>
          <a:p>
            <a:pPr marL="0" indent="0" defTabSz="402336">
              <a:spcBef>
                <a:spcPts val="0"/>
              </a:spcBef>
              <a:buSzTx/>
              <a:buNone/>
              <a:defRPr sz="1056">
                <a:solidFill>
                  <a:srgbClr val="000000"/>
                </a:solidFill>
                <a:effectLst/>
                <a:latin typeface="Helvetica"/>
                <a:ea typeface="Helvetica"/>
                <a:cs typeface="Helvetica"/>
                <a:sym typeface="Helvetica"/>
              </a:defRPr>
            </a:pPr>
          </a:p>
          <a:p>
            <a:pPr marL="0" indent="0" defTabSz="402336">
              <a:spcBef>
                <a:spcPts val="0"/>
              </a:spcBef>
              <a:buSzTx/>
              <a:buNone/>
              <a:defRPr i="1" sz="1232">
                <a:solidFill>
                  <a:srgbClr val="FFFFFF"/>
                </a:solidFill>
                <a:effectLst/>
                <a:latin typeface="Times New Roman"/>
                <a:ea typeface="Times New Roman"/>
                <a:cs typeface="Times New Roman"/>
                <a:sym typeface="Times New Roman"/>
              </a:defRPr>
            </a:pPr>
            <a:endParaRPr i="0"/>
          </a:p>
          <a:p>
            <a:pPr marL="0" indent="0" defTabSz="402336">
              <a:spcBef>
                <a:spcPts val="0"/>
              </a:spcBef>
              <a:buSzTx/>
              <a:buNone/>
              <a:defRPr i="1" sz="1056">
                <a:solidFill>
                  <a:srgbClr val="000000"/>
                </a:solidFill>
                <a:effectLst/>
                <a:latin typeface="Times New Roman"/>
                <a:ea typeface="Times New Roman"/>
                <a:cs typeface="Times New Roman"/>
                <a:sym typeface="Times New Roman"/>
              </a:defRPr>
            </a:pPr>
          </a:p>
          <a:p>
            <a:pPr marL="0" indent="0" defTabSz="402336">
              <a:spcBef>
                <a:spcPts val="0"/>
              </a:spcBef>
              <a:buSzTx/>
              <a:buNone/>
              <a:defRPr sz="1056">
                <a:solidFill>
                  <a:srgbClr val="000000"/>
                </a:solidFill>
                <a:effectLst/>
                <a:latin typeface="Times New Roman"/>
                <a:ea typeface="Times New Roman"/>
                <a:cs typeface="Times New Roman"/>
                <a:sym typeface="Times New Roman"/>
              </a:defRPr>
            </a:pPr>
          </a:p>
        </p:txBody>
      </p:sp>
    </p:spTree>
  </p:cSld>
  <p:clrMapOvr>
    <a:masterClrMapping/>
  </p:clrMapOvr>
  <mc:AlternateContent xmlns:mc="http://schemas.openxmlformats.org/markup-compatibility/2006">
    <mc:Choice xmlns:p14="http://schemas.microsoft.com/office/powerpoint/2010/main" Requires="p14">
      <p:transition spd="slow" advClick="1" p14:dur="1500">
        <p:push dir="l"/>
      </p:transition>
    </mc:Choice>
    <mc:Fallback>
      <p:transition spd="slow">
        <p:fade/>
      </p:transition>
    </mc:Fallback>
  </mc:AlternateContent>
</p:sld>
</file>

<file path=ppt/theme/_rels/theme1.xml.rels><?xml version="1.0" encoding="UTF-8"?>
<Relationships xmlns="http://schemas.openxmlformats.org/package/2006/relationships"><Relationship Id="rId1" Type="http://schemas.openxmlformats.org/officeDocument/2006/relationships/image" Target="../media/image2.png"/></Relationships>

</file>

<file path=ppt/theme/_rels/theme2.xml.rels><?xml version="1.0" encoding="UTF-8"?>
<Relationships xmlns="http://schemas.openxmlformats.org/package/2006/relationships"><Relationship Id="rId1" Type="http://schemas.openxmlformats.org/officeDocument/2006/relationships/image" Target="../media/image4.png"/></Relationships>

</file>

<file path=ppt/theme/theme1.xml><?xml version="1.0" encoding="utf-8"?>
<a:theme xmlns:a="http://schemas.openxmlformats.org/drawingml/2006/main" xmlns:r="http://schemas.openxmlformats.org/officeDocument/2006/relationships" name="New_Template5">
  <a:themeElements>
    <a:clrScheme name="New_Template5">
      <a:dk1>
        <a:srgbClr val="5E524C"/>
      </a:dk1>
      <a:lt1>
        <a:srgbClr val="12455E"/>
      </a:lt1>
      <a:dk2>
        <a:srgbClr val="615E5A"/>
      </a:dk2>
      <a:lt2>
        <a:srgbClr val="C8C1B8"/>
      </a:lt2>
      <a:accent1>
        <a:srgbClr val="899DBD"/>
      </a:accent1>
      <a:accent2>
        <a:srgbClr val="74A198"/>
      </a:accent2>
      <a:accent3>
        <a:srgbClr val="8A9759"/>
      </a:accent3>
      <a:accent4>
        <a:srgbClr val="CBA466"/>
      </a:accent4>
      <a:accent5>
        <a:srgbClr val="BB7B3F"/>
      </a:accent5>
      <a:accent6>
        <a:srgbClr val="BA6C5B"/>
      </a:accent6>
      <a:hlink>
        <a:srgbClr val="0000FF"/>
      </a:hlink>
      <a:folHlink>
        <a:srgbClr val="FF00FF"/>
      </a:folHlink>
    </a:clrScheme>
    <a:fontScheme name="New_Template5">
      <a:majorFont>
        <a:latin typeface="Avenir Next"/>
        <a:ea typeface="Avenir Next"/>
        <a:cs typeface="Avenir Next"/>
      </a:majorFont>
      <a:minorFont>
        <a:latin typeface="Avenir Next"/>
        <a:ea typeface="Avenir Next"/>
        <a:cs typeface="Avenir Next"/>
      </a:minorFont>
    </a:fontScheme>
    <a:fmtScheme name="New_Templat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5400" dir="5760000">
              <a:srgbClr val="FFFFFF">
                <a:alpha val="30000"/>
              </a:srgbClr>
            </a:outerShdw>
          </a:effectLst>
        </a:effectStyle>
        <a:effectStyle>
          <a:effectLst>
            <a:outerShdw sx="100000" sy="100000" kx="0" ky="0" algn="b" rotWithShape="0" blurRad="38100" dist="25400" dir="5760000">
              <a:srgbClr val="FFFFFF">
                <a:alpha val="30000"/>
              </a:srgbClr>
            </a:outerShdw>
          </a:effectLst>
        </a:effectStyle>
        <a:effectStyle>
          <a:effectLst>
            <a:outerShdw sx="100000" sy="100000" kx="0" ky="0" algn="b" rotWithShape="0" blurRad="38100" dist="25400" dir="5760000">
              <a:srgbClr val="FFFFFF">
                <a:alpha val="3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12700" cap="flat">
          <a:noFill/>
          <a:miter lim="400000"/>
        </a:ln>
        <a:effectLst>
          <a:outerShdw sx="100000" sy="100000" kx="0" ky="0" algn="b" rotWithShape="0" blurRad="38100" dist="25400" dir="5760000">
            <a:srgbClr val="FFFFFF">
              <a:alpha val="30000"/>
            </a:srgbClr>
          </a:outerShdw>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000" u="none" kumimoji="0" normalizeH="0">
            <a:ln>
              <a:noFill/>
            </a:ln>
            <a:solidFill>
              <a:srgbClr val="3E3B39"/>
            </a:solidFill>
            <a:effectLst>
              <a:outerShdw sx="100000" sy="100000" kx="0" ky="0" algn="b" rotWithShape="0" blurRad="25400" dist="12700" dir="4920000">
                <a:srgbClr val="FFFFFF">
                  <a:alpha val="50000"/>
                </a:srgbClr>
              </a:outerShdw>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rgbClr val="575451">
              <a:alpha val="90000"/>
            </a:srgbClr>
          </a:solidFill>
          <a:prstDash val="solid"/>
          <a:miter lim="400000"/>
        </a:ln>
        <a:effectLst>
          <a:outerShdw sx="100000" sy="100000" kx="0" ky="0" algn="b" rotWithShape="0" blurRad="25400" dist="25400" dir="5520000">
            <a:srgbClr val="FFFFFF">
              <a:alpha val="72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1" spc="0" strike="noStrike" sz="3200" u="none" kumimoji="0" normalizeH="0">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New_Template5">
  <a:themeElements>
    <a:clrScheme name="New_Template5">
      <a:dk1>
        <a:srgbClr val="000000"/>
      </a:dk1>
      <a:lt1>
        <a:srgbClr val="FFFFFF"/>
      </a:lt1>
      <a:dk2>
        <a:srgbClr val="615E5A"/>
      </a:dk2>
      <a:lt2>
        <a:srgbClr val="C8C1B8"/>
      </a:lt2>
      <a:accent1>
        <a:srgbClr val="899DBD"/>
      </a:accent1>
      <a:accent2>
        <a:srgbClr val="74A198"/>
      </a:accent2>
      <a:accent3>
        <a:srgbClr val="8A9759"/>
      </a:accent3>
      <a:accent4>
        <a:srgbClr val="CBA466"/>
      </a:accent4>
      <a:accent5>
        <a:srgbClr val="BB7B3F"/>
      </a:accent5>
      <a:accent6>
        <a:srgbClr val="BA6C5B"/>
      </a:accent6>
      <a:hlink>
        <a:srgbClr val="0000FF"/>
      </a:hlink>
      <a:folHlink>
        <a:srgbClr val="FF00FF"/>
      </a:folHlink>
    </a:clrScheme>
    <a:fontScheme name="New_Template5">
      <a:majorFont>
        <a:latin typeface="Avenir Next"/>
        <a:ea typeface="Avenir Next"/>
        <a:cs typeface="Avenir Next"/>
      </a:majorFont>
      <a:minorFont>
        <a:latin typeface="Avenir Next"/>
        <a:ea typeface="Avenir Next"/>
        <a:cs typeface="Avenir Next"/>
      </a:minorFont>
    </a:fontScheme>
    <a:fmtScheme name="New_Templat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5400" dir="5760000">
              <a:srgbClr val="FFFFFF">
                <a:alpha val="30000"/>
              </a:srgbClr>
            </a:outerShdw>
          </a:effectLst>
        </a:effectStyle>
        <a:effectStyle>
          <a:effectLst>
            <a:outerShdw sx="100000" sy="100000" kx="0" ky="0" algn="b" rotWithShape="0" blurRad="38100" dist="25400" dir="5760000">
              <a:srgbClr val="FFFFFF">
                <a:alpha val="30000"/>
              </a:srgbClr>
            </a:outerShdw>
          </a:effectLst>
        </a:effectStyle>
        <a:effectStyle>
          <a:effectLst>
            <a:outerShdw sx="100000" sy="100000" kx="0" ky="0" algn="b" rotWithShape="0" blurRad="38100" dist="25400" dir="5760000">
              <a:srgbClr val="FFFFFF">
                <a:alpha val="3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12700" cap="flat">
          <a:noFill/>
          <a:miter lim="400000"/>
        </a:ln>
        <a:effectLst>
          <a:outerShdw sx="100000" sy="100000" kx="0" ky="0" algn="b" rotWithShape="0" blurRad="38100" dist="25400" dir="5760000">
            <a:srgbClr val="FFFFFF">
              <a:alpha val="30000"/>
            </a:srgbClr>
          </a:outerShdw>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000" u="none" kumimoji="0" normalizeH="0">
            <a:ln>
              <a:noFill/>
            </a:ln>
            <a:solidFill>
              <a:srgbClr val="3E3B39"/>
            </a:solidFill>
            <a:effectLst>
              <a:outerShdw sx="100000" sy="100000" kx="0" ky="0" algn="b" rotWithShape="0" blurRad="25400" dist="12700" dir="4920000">
                <a:srgbClr val="FFFFFF">
                  <a:alpha val="50000"/>
                </a:srgbClr>
              </a:outerShdw>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rgbClr val="575451">
              <a:alpha val="90000"/>
            </a:srgbClr>
          </a:solidFill>
          <a:prstDash val="solid"/>
          <a:miter lim="400000"/>
        </a:ln>
        <a:effectLst>
          <a:outerShdw sx="100000" sy="100000" kx="0" ky="0" algn="b" rotWithShape="0" blurRad="25400" dist="25400" dir="5520000">
            <a:srgbClr val="FFFFFF">
              <a:alpha val="72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1" spc="0" strike="noStrike" sz="3200" u="none" kumimoji="0" normalizeH="0">
            <a:ln>
              <a:noFill/>
            </a:ln>
            <a:solidFill>
              <a:srgbClr val="5E524C"/>
            </a:solidFill>
            <a:effectLst>
              <a:outerShdw sx="100000" sy="100000" kx="0" ky="0" algn="b" rotWithShape="0" blurRad="25400" dist="25400" dir="5520000">
                <a:srgbClr val="FFFFFF">
                  <a:alpha val="71999"/>
                </a:srgbClr>
              </a:outerShdw>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