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3" r:id="rId1"/>
  </p:sldMasterIdLst>
  <p:sldIdLst>
    <p:sldId id="256" r:id="rId2"/>
    <p:sldId id="257" r:id="rId3"/>
    <p:sldId id="259" r:id="rId4"/>
    <p:sldId id="260" r:id="rId5"/>
    <p:sldId id="261" r:id="rId6"/>
    <p:sldId id="262" r:id="rId7"/>
    <p:sldId id="263"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E4B76E-86A5-22B8-5DCA-BFC8A04B0287}" v="2255" dt="2024-03-03T15:03:07.599"/>
    <p1510:client id="{90C39C7B-AA1E-4627-C4E6-2A9134A0EAC7}" v="1410" dt="2024-03-03T16:04:17.862"/>
    <p1510:client id="{A4770832-227F-3EDC-8F9A-A9C9C6AA2A04}" v="37" dt="2024-03-03T14:50:51.399"/>
    <p1510:client id="{BDEE5DF9-7959-4B76-9E5D-68081B32E514}" v="85" dt="2024-03-03T09:51:12.1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Boyd (2012751)" userId="S::2012751@student.uwtsd.ac.uk::2d7c0544-1c62-417c-b414-346ea54f9d69" providerId="AD" clId="Web-{A4770832-227F-3EDC-8F9A-A9C9C6AA2A04}"/>
    <pc:docChg chg="modSld">
      <pc:chgData name="Emma Boyd (2012751)" userId="S::2012751@student.uwtsd.ac.uk::2d7c0544-1c62-417c-b414-346ea54f9d69" providerId="AD" clId="Web-{A4770832-227F-3EDC-8F9A-A9C9C6AA2A04}" dt="2024-03-03T14:50:51.399" v="31" actId="20577"/>
      <pc:docMkLst>
        <pc:docMk/>
      </pc:docMkLst>
      <pc:sldChg chg="modSp">
        <pc:chgData name="Emma Boyd (2012751)" userId="S::2012751@student.uwtsd.ac.uk::2d7c0544-1c62-417c-b414-346ea54f9d69" providerId="AD" clId="Web-{A4770832-227F-3EDC-8F9A-A9C9C6AA2A04}" dt="2024-03-03T14:50:51.399" v="31" actId="20577"/>
        <pc:sldMkLst>
          <pc:docMk/>
          <pc:sldMk cId="3168194421" sldId="262"/>
        </pc:sldMkLst>
        <pc:spChg chg="mod">
          <ac:chgData name="Emma Boyd (2012751)" userId="S::2012751@student.uwtsd.ac.uk::2d7c0544-1c62-417c-b414-346ea54f9d69" providerId="AD" clId="Web-{A4770832-227F-3EDC-8F9A-A9C9C6AA2A04}" dt="2024-03-03T14:50:51.399" v="31" actId="20577"/>
          <ac:spMkLst>
            <pc:docMk/>
            <pc:sldMk cId="3168194421" sldId="262"/>
            <ac:spMk id="3" creationId="{650F4A07-C442-28DC-4B57-886A5F821BBE}"/>
          </ac:spMkLst>
        </pc:spChg>
        <pc:spChg chg="mod">
          <ac:chgData name="Emma Boyd (2012751)" userId="S::2012751@student.uwtsd.ac.uk::2d7c0544-1c62-417c-b414-346ea54f9d69" providerId="AD" clId="Web-{A4770832-227F-3EDC-8F9A-A9C9C6AA2A04}" dt="2024-03-03T14:50:07.898" v="7" actId="20577"/>
          <ac:spMkLst>
            <pc:docMk/>
            <pc:sldMk cId="3168194421" sldId="262"/>
            <ac:spMk id="4" creationId="{07C2DD65-88AB-C5D4-D211-12141DBC4B7F}"/>
          </ac:spMkLst>
        </pc:spChg>
      </pc:sldChg>
    </pc:docChg>
  </pc:docChgLst>
  <pc:docChgLst>
    <pc:chgData name="Emma Boyd (2012751)" userId="S::2012751@student.uwtsd.ac.uk::2d7c0544-1c62-417c-b414-346ea54f9d69" providerId="AD" clId="Web-{BDEE5DF9-7959-4B76-9E5D-68081B32E514}"/>
    <pc:docChg chg="addSld delSld modSld addMainMaster delMainMaster">
      <pc:chgData name="Emma Boyd (2012751)" userId="S::2012751@student.uwtsd.ac.uk::2d7c0544-1c62-417c-b414-346ea54f9d69" providerId="AD" clId="Web-{BDEE5DF9-7959-4B76-9E5D-68081B32E514}" dt="2024-03-03T09:51:12.169" v="89"/>
      <pc:docMkLst>
        <pc:docMk/>
      </pc:docMkLst>
      <pc:sldChg chg="addSp delSp modSp del mod setBg modClrScheme chgLayout">
        <pc:chgData name="Emma Boyd (2012751)" userId="S::2012751@student.uwtsd.ac.uk::2d7c0544-1c62-417c-b414-346ea54f9d69" providerId="AD" clId="Web-{BDEE5DF9-7959-4B76-9E5D-68081B32E514}" dt="2024-03-03T09:51:08.575" v="88"/>
        <pc:sldMkLst>
          <pc:docMk/>
          <pc:sldMk cId="109857222" sldId="256"/>
        </pc:sldMkLst>
        <pc:spChg chg="mod">
          <ac:chgData name="Emma Boyd (2012751)" userId="S::2012751@student.uwtsd.ac.uk::2d7c0544-1c62-417c-b414-346ea54f9d69" providerId="AD" clId="Web-{BDEE5DF9-7959-4B76-9E5D-68081B32E514}" dt="2024-03-03T09:37:34.741" v="19"/>
          <ac:spMkLst>
            <pc:docMk/>
            <pc:sldMk cId="109857222" sldId="256"/>
            <ac:spMk id="2" creationId="{00000000-0000-0000-0000-000000000000}"/>
          </ac:spMkLst>
        </pc:spChg>
        <pc:spChg chg="mod">
          <ac:chgData name="Emma Boyd (2012751)" userId="S::2012751@student.uwtsd.ac.uk::2d7c0544-1c62-417c-b414-346ea54f9d69" providerId="AD" clId="Web-{BDEE5DF9-7959-4B76-9E5D-68081B32E514}" dt="2024-03-03T09:37:34.741" v="19"/>
          <ac:spMkLst>
            <pc:docMk/>
            <pc:sldMk cId="109857222" sldId="256"/>
            <ac:spMk id="3" creationId="{00000000-0000-0000-0000-000000000000}"/>
          </ac:spMkLst>
        </pc:spChg>
        <pc:spChg chg="add del">
          <ac:chgData name="Emma Boyd (2012751)" userId="S::2012751@student.uwtsd.ac.uk::2d7c0544-1c62-417c-b414-346ea54f9d69" providerId="AD" clId="Web-{BDEE5DF9-7959-4B76-9E5D-68081B32E514}" dt="2024-03-03T09:37:34.710" v="18"/>
          <ac:spMkLst>
            <pc:docMk/>
            <pc:sldMk cId="109857222" sldId="256"/>
            <ac:spMk id="9" creationId="{C7D023E4-8DE1-436E-9847-ED6A4B4B04FD}"/>
          </ac:spMkLst>
        </pc:spChg>
        <pc:spChg chg="add del">
          <ac:chgData name="Emma Boyd (2012751)" userId="S::2012751@student.uwtsd.ac.uk::2d7c0544-1c62-417c-b414-346ea54f9d69" providerId="AD" clId="Web-{BDEE5DF9-7959-4B76-9E5D-68081B32E514}" dt="2024-03-03T09:37:34.710" v="18"/>
          <ac:spMkLst>
            <pc:docMk/>
            <pc:sldMk cId="109857222" sldId="256"/>
            <ac:spMk id="15" creationId="{145B2F28-3A18-4BC2-8E92-9AF66F147CBA}"/>
          </ac:spMkLst>
        </pc:spChg>
        <pc:spChg chg="add">
          <ac:chgData name="Emma Boyd (2012751)" userId="S::2012751@student.uwtsd.ac.uk::2d7c0544-1c62-417c-b414-346ea54f9d69" providerId="AD" clId="Web-{BDEE5DF9-7959-4B76-9E5D-68081B32E514}" dt="2024-03-03T09:37:34.741" v="19"/>
          <ac:spMkLst>
            <pc:docMk/>
            <pc:sldMk cId="109857222" sldId="256"/>
            <ac:spMk id="20" creationId="{E4B2AF95-7029-4856-9CE4-BBBE8CF805B9}"/>
          </ac:spMkLst>
        </pc:spChg>
        <pc:spChg chg="add">
          <ac:chgData name="Emma Boyd (2012751)" userId="S::2012751@student.uwtsd.ac.uk::2d7c0544-1c62-417c-b414-346ea54f9d69" providerId="AD" clId="Web-{BDEE5DF9-7959-4B76-9E5D-68081B32E514}" dt="2024-03-03T09:37:34.741" v="19"/>
          <ac:spMkLst>
            <pc:docMk/>
            <pc:sldMk cId="109857222" sldId="256"/>
            <ac:spMk id="26" creationId="{06087813-B81F-42C4-A0EA-F9078FB614C4}"/>
          </ac:spMkLst>
        </pc:spChg>
        <pc:spChg chg="add">
          <ac:chgData name="Emma Boyd (2012751)" userId="S::2012751@student.uwtsd.ac.uk::2d7c0544-1c62-417c-b414-346ea54f9d69" providerId="AD" clId="Web-{BDEE5DF9-7959-4B76-9E5D-68081B32E514}" dt="2024-03-03T09:37:34.741" v="19"/>
          <ac:spMkLst>
            <pc:docMk/>
            <pc:sldMk cId="109857222" sldId="256"/>
            <ac:spMk id="27" creationId="{C4B295A1-75D3-4C3B-82E7-C5CFD80A7EA7}"/>
          </ac:spMkLst>
        </pc:spChg>
        <pc:grpChg chg="add del">
          <ac:chgData name="Emma Boyd (2012751)" userId="S::2012751@student.uwtsd.ac.uk::2d7c0544-1c62-417c-b414-346ea54f9d69" providerId="AD" clId="Web-{BDEE5DF9-7959-4B76-9E5D-68081B32E514}" dt="2024-03-03T09:37:34.710" v="18"/>
          <ac:grpSpMkLst>
            <pc:docMk/>
            <pc:sldMk cId="109857222" sldId="256"/>
            <ac:grpSpMk id="11" creationId="{81CC5389-CB4A-43B7-9A0E-5447CE0BC294}"/>
          </ac:grpSpMkLst>
        </pc:grpChg>
        <pc:grpChg chg="add">
          <ac:chgData name="Emma Boyd (2012751)" userId="S::2012751@student.uwtsd.ac.uk::2d7c0544-1c62-417c-b414-346ea54f9d69" providerId="AD" clId="Web-{BDEE5DF9-7959-4B76-9E5D-68081B32E514}" dt="2024-03-03T09:37:34.741" v="19"/>
          <ac:grpSpMkLst>
            <pc:docMk/>
            <pc:sldMk cId="109857222" sldId="256"/>
            <ac:grpSpMk id="13" creationId="{ED38D1D7-BA30-4FF3-A0CC-9E90BB966274}"/>
          </ac:grpSpMkLst>
        </pc:grpChg>
        <pc:grpChg chg="add del">
          <ac:chgData name="Emma Boyd (2012751)" userId="S::2012751@student.uwtsd.ac.uk::2d7c0544-1c62-417c-b414-346ea54f9d69" providerId="AD" clId="Web-{BDEE5DF9-7959-4B76-9E5D-68081B32E514}" dt="2024-03-03T09:37:34.710" v="18"/>
          <ac:grpSpMkLst>
            <pc:docMk/>
            <pc:sldMk cId="109857222" sldId="256"/>
            <ac:grpSpMk id="17" creationId="{FA65A26F-1F64-451C-BFA2-F92410951FA3}"/>
          </ac:grpSpMkLst>
        </pc:grpChg>
        <pc:picChg chg="add mod ord">
          <ac:chgData name="Emma Boyd (2012751)" userId="S::2012751@student.uwtsd.ac.uk::2d7c0544-1c62-417c-b414-346ea54f9d69" providerId="AD" clId="Web-{BDEE5DF9-7959-4B76-9E5D-68081B32E514}" dt="2024-03-03T09:37:34.741" v="19"/>
          <ac:picMkLst>
            <pc:docMk/>
            <pc:sldMk cId="109857222" sldId="256"/>
            <ac:picMk id="4" creationId="{FFBB47F7-FA8B-2A10-59B3-D05D2229F903}"/>
          </ac:picMkLst>
        </pc:picChg>
        <pc:picChg chg="add mod">
          <ac:chgData name="Emma Boyd (2012751)" userId="S::2012751@student.uwtsd.ac.uk::2d7c0544-1c62-417c-b414-346ea54f9d69" providerId="AD" clId="Web-{BDEE5DF9-7959-4B76-9E5D-68081B32E514}" dt="2024-03-03T09:39:13.384" v="28" actId="1076"/>
          <ac:picMkLst>
            <pc:docMk/>
            <pc:sldMk cId="109857222" sldId="256"/>
            <ac:picMk id="5" creationId="{A1472143-2ED1-FA31-F7A8-C689932301F1}"/>
          </ac:picMkLst>
        </pc:picChg>
      </pc:sldChg>
      <pc:sldChg chg="addSp delSp modSp new del mod setBg">
        <pc:chgData name="Emma Boyd (2012751)" userId="S::2012751@student.uwtsd.ac.uk::2d7c0544-1c62-417c-b414-346ea54f9d69" providerId="AD" clId="Web-{BDEE5DF9-7959-4B76-9E5D-68081B32E514}" dt="2024-03-03T09:51:12.169" v="89"/>
        <pc:sldMkLst>
          <pc:docMk/>
          <pc:sldMk cId="3919297563" sldId="257"/>
        </pc:sldMkLst>
        <pc:spChg chg="mod">
          <ac:chgData name="Emma Boyd (2012751)" userId="S::2012751@student.uwtsd.ac.uk::2d7c0544-1c62-417c-b414-346ea54f9d69" providerId="AD" clId="Web-{BDEE5DF9-7959-4B76-9E5D-68081B32E514}" dt="2024-03-03T09:47:40.211" v="81"/>
          <ac:spMkLst>
            <pc:docMk/>
            <pc:sldMk cId="3919297563" sldId="257"/>
            <ac:spMk id="2" creationId="{2519AC8D-2953-3052-665B-7ED668324F81}"/>
          </ac:spMkLst>
        </pc:spChg>
        <pc:spChg chg="mod">
          <ac:chgData name="Emma Boyd (2012751)" userId="S::2012751@student.uwtsd.ac.uk::2d7c0544-1c62-417c-b414-346ea54f9d69" providerId="AD" clId="Web-{BDEE5DF9-7959-4B76-9E5D-68081B32E514}" dt="2024-03-03T09:47:40.211" v="81"/>
          <ac:spMkLst>
            <pc:docMk/>
            <pc:sldMk cId="3919297563" sldId="257"/>
            <ac:spMk id="3" creationId="{B80FCDC1-24CE-2AD8-789B-D36904CF2D93}"/>
          </ac:spMkLst>
        </pc:spChg>
        <pc:spChg chg="add">
          <ac:chgData name="Emma Boyd (2012751)" userId="S::2012751@student.uwtsd.ac.uk::2d7c0544-1c62-417c-b414-346ea54f9d69" providerId="AD" clId="Web-{BDEE5DF9-7959-4B76-9E5D-68081B32E514}" dt="2024-03-03T09:47:40.211" v="81"/>
          <ac:spMkLst>
            <pc:docMk/>
            <pc:sldMk cId="3919297563" sldId="257"/>
            <ac:spMk id="10" creationId="{06087813-B81F-42C4-A0EA-F9078FB614C4}"/>
          </ac:spMkLst>
        </pc:spChg>
        <pc:spChg chg="add">
          <ac:chgData name="Emma Boyd (2012751)" userId="S::2012751@student.uwtsd.ac.uk::2d7c0544-1c62-417c-b414-346ea54f9d69" providerId="AD" clId="Web-{BDEE5DF9-7959-4B76-9E5D-68081B32E514}" dt="2024-03-03T09:47:40.211" v="81"/>
          <ac:spMkLst>
            <pc:docMk/>
            <pc:sldMk cId="3919297563" sldId="257"/>
            <ac:spMk id="12" creationId="{C4B295A1-75D3-4C3B-82E7-C5CFD80A7EA7}"/>
          </ac:spMkLst>
        </pc:spChg>
        <pc:spChg chg="add">
          <ac:chgData name="Emma Boyd (2012751)" userId="S::2012751@student.uwtsd.ac.uk::2d7c0544-1c62-417c-b414-346ea54f9d69" providerId="AD" clId="Web-{BDEE5DF9-7959-4B76-9E5D-68081B32E514}" dt="2024-03-03T09:47:40.211" v="81"/>
          <ac:spMkLst>
            <pc:docMk/>
            <pc:sldMk cId="3919297563" sldId="257"/>
            <ac:spMk id="21" creationId="{E4B2AF95-7029-4856-9CE4-BBBE8CF805B9}"/>
          </ac:spMkLst>
        </pc:spChg>
        <pc:grpChg chg="add">
          <ac:chgData name="Emma Boyd (2012751)" userId="S::2012751@student.uwtsd.ac.uk::2d7c0544-1c62-417c-b414-346ea54f9d69" providerId="AD" clId="Web-{BDEE5DF9-7959-4B76-9E5D-68081B32E514}" dt="2024-03-03T09:47:40.211" v="81"/>
          <ac:grpSpMkLst>
            <pc:docMk/>
            <pc:sldMk cId="3919297563" sldId="257"/>
            <ac:grpSpMk id="14" creationId="{ED38D1D7-BA30-4FF3-A0CC-9E90BB966274}"/>
          </ac:grpSpMkLst>
        </pc:grpChg>
        <pc:picChg chg="add del mod">
          <ac:chgData name="Emma Boyd (2012751)" userId="S::2012751@student.uwtsd.ac.uk::2d7c0544-1c62-417c-b414-346ea54f9d69" providerId="AD" clId="Web-{BDEE5DF9-7959-4B76-9E5D-68081B32E514}" dt="2024-03-03T09:46:37.366" v="77"/>
          <ac:picMkLst>
            <pc:docMk/>
            <pc:sldMk cId="3919297563" sldId="257"/>
            <ac:picMk id="4" creationId="{D5CB6B6F-7CA8-19C0-57BF-462AA7D80D42}"/>
          </ac:picMkLst>
        </pc:picChg>
        <pc:picChg chg="add del mod">
          <ac:chgData name="Emma Boyd (2012751)" userId="S::2012751@student.uwtsd.ac.uk::2d7c0544-1c62-417c-b414-346ea54f9d69" providerId="AD" clId="Web-{BDEE5DF9-7959-4B76-9E5D-68081B32E514}" dt="2024-03-03T09:47:45.133" v="82"/>
          <ac:picMkLst>
            <pc:docMk/>
            <pc:sldMk cId="3919297563" sldId="257"/>
            <ac:picMk id="5" creationId="{2C08C9EB-35CC-2224-FFB5-1B16ABB392D4}"/>
          </ac:picMkLst>
        </pc:picChg>
        <pc:picChg chg="add del mod">
          <ac:chgData name="Emma Boyd (2012751)" userId="S::2012751@student.uwtsd.ac.uk::2d7c0544-1c62-417c-b414-346ea54f9d69" providerId="AD" clId="Web-{BDEE5DF9-7959-4B76-9E5D-68081B32E514}" dt="2024-03-03T09:48:52.697" v="84"/>
          <ac:picMkLst>
            <pc:docMk/>
            <pc:sldMk cId="3919297563" sldId="257"/>
            <ac:picMk id="6" creationId="{96EEBE7A-2044-2FEC-933A-302145D6E448}"/>
          </ac:picMkLst>
        </pc:picChg>
        <pc:picChg chg="add mod">
          <ac:chgData name="Emma Boyd (2012751)" userId="S::2012751@student.uwtsd.ac.uk::2d7c0544-1c62-417c-b414-346ea54f9d69" providerId="AD" clId="Web-{BDEE5DF9-7959-4B76-9E5D-68081B32E514}" dt="2024-03-03T09:49:37.276" v="87" actId="1076"/>
          <ac:picMkLst>
            <pc:docMk/>
            <pc:sldMk cId="3919297563" sldId="257"/>
            <ac:picMk id="7" creationId="{F53D2F78-83AD-372E-BFE0-8ACCF81A9AAF}"/>
          </ac:picMkLst>
        </pc:picChg>
      </pc:sldChg>
      <pc:sldMasterChg chg="del delSldLayout">
        <pc:chgData name="Emma Boyd (2012751)" userId="S::2012751@student.uwtsd.ac.uk::2d7c0544-1c62-417c-b414-346ea54f9d69" providerId="AD" clId="Web-{BDEE5DF9-7959-4B76-9E5D-68081B32E514}" dt="2024-03-03T09:37:34.741" v="19"/>
        <pc:sldMasterMkLst>
          <pc:docMk/>
          <pc:sldMasterMk cId="2460954070" sldId="2147483660"/>
        </pc:sldMasterMkLst>
        <pc:sldLayoutChg chg="del">
          <pc:chgData name="Emma Boyd (2012751)" userId="S::2012751@student.uwtsd.ac.uk::2d7c0544-1c62-417c-b414-346ea54f9d69" providerId="AD" clId="Web-{BDEE5DF9-7959-4B76-9E5D-68081B32E514}" dt="2024-03-03T09:37:34.741" v="19"/>
          <pc:sldLayoutMkLst>
            <pc:docMk/>
            <pc:sldMasterMk cId="2460954070" sldId="2147483660"/>
            <pc:sldLayoutMk cId="2385387890" sldId="2147483661"/>
          </pc:sldLayoutMkLst>
        </pc:sldLayoutChg>
        <pc:sldLayoutChg chg="del">
          <pc:chgData name="Emma Boyd (2012751)" userId="S::2012751@student.uwtsd.ac.uk::2d7c0544-1c62-417c-b414-346ea54f9d69" providerId="AD" clId="Web-{BDEE5DF9-7959-4B76-9E5D-68081B32E514}" dt="2024-03-03T09:37:34.741" v="19"/>
          <pc:sldLayoutMkLst>
            <pc:docMk/>
            <pc:sldMasterMk cId="2460954070" sldId="2147483660"/>
            <pc:sldLayoutMk cId="949138452" sldId="2147483662"/>
          </pc:sldLayoutMkLst>
        </pc:sldLayoutChg>
        <pc:sldLayoutChg chg="del">
          <pc:chgData name="Emma Boyd (2012751)" userId="S::2012751@student.uwtsd.ac.uk::2d7c0544-1c62-417c-b414-346ea54f9d69" providerId="AD" clId="Web-{BDEE5DF9-7959-4B76-9E5D-68081B32E514}" dt="2024-03-03T09:37:34.741" v="19"/>
          <pc:sldLayoutMkLst>
            <pc:docMk/>
            <pc:sldMasterMk cId="2460954070" sldId="2147483660"/>
            <pc:sldLayoutMk cId="2591524520" sldId="2147483663"/>
          </pc:sldLayoutMkLst>
        </pc:sldLayoutChg>
        <pc:sldLayoutChg chg="del">
          <pc:chgData name="Emma Boyd (2012751)" userId="S::2012751@student.uwtsd.ac.uk::2d7c0544-1c62-417c-b414-346ea54f9d69" providerId="AD" clId="Web-{BDEE5DF9-7959-4B76-9E5D-68081B32E514}" dt="2024-03-03T09:37:34.741" v="19"/>
          <pc:sldLayoutMkLst>
            <pc:docMk/>
            <pc:sldMasterMk cId="2460954070" sldId="2147483660"/>
            <pc:sldLayoutMk cId="1203092039" sldId="2147483664"/>
          </pc:sldLayoutMkLst>
        </pc:sldLayoutChg>
        <pc:sldLayoutChg chg="del">
          <pc:chgData name="Emma Boyd (2012751)" userId="S::2012751@student.uwtsd.ac.uk::2d7c0544-1c62-417c-b414-346ea54f9d69" providerId="AD" clId="Web-{BDEE5DF9-7959-4B76-9E5D-68081B32E514}" dt="2024-03-03T09:37:34.741" v="19"/>
          <pc:sldLayoutMkLst>
            <pc:docMk/>
            <pc:sldMasterMk cId="2460954070" sldId="2147483660"/>
            <pc:sldLayoutMk cId="3733172339" sldId="2147483665"/>
          </pc:sldLayoutMkLst>
        </pc:sldLayoutChg>
        <pc:sldLayoutChg chg="del">
          <pc:chgData name="Emma Boyd (2012751)" userId="S::2012751@student.uwtsd.ac.uk::2d7c0544-1c62-417c-b414-346ea54f9d69" providerId="AD" clId="Web-{BDEE5DF9-7959-4B76-9E5D-68081B32E514}" dt="2024-03-03T09:37:34.741" v="19"/>
          <pc:sldLayoutMkLst>
            <pc:docMk/>
            <pc:sldMasterMk cId="2460954070" sldId="2147483660"/>
            <pc:sldLayoutMk cId="3210312558" sldId="2147483666"/>
          </pc:sldLayoutMkLst>
        </pc:sldLayoutChg>
        <pc:sldLayoutChg chg="del">
          <pc:chgData name="Emma Boyd (2012751)" userId="S::2012751@student.uwtsd.ac.uk::2d7c0544-1c62-417c-b414-346ea54f9d69" providerId="AD" clId="Web-{BDEE5DF9-7959-4B76-9E5D-68081B32E514}" dt="2024-03-03T09:37:34.741" v="19"/>
          <pc:sldLayoutMkLst>
            <pc:docMk/>
            <pc:sldMasterMk cId="2460954070" sldId="2147483660"/>
            <pc:sldLayoutMk cId="3146388984" sldId="2147483667"/>
          </pc:sldLayoutMkLst>
        </pc:sldLayoutChg>
        <pc:sldLayoutChg chg="del">
          <pc:chgData name="Emma Boyd (2012751)" userId="S::2012751@student.uwtsd.ac.uk::2d7c0544-1c62-417c-b414-346ea54f9d69" providerId="AD" clId="Web-{BDEE5DF9-7959-4B76-9E5D-68081B32E514}" dt="2024-03-03T09:37:34.741" v="19"/>
          <pc:sldLayoutMkLst>
            <pc:docMk/>
            <pc:sldMasterMk cId="2460954070" sldId="2147483660"/>
            <pc:sldLayoutMk cId="3171841454" sldId="2147483668"/>
          </pc:sldLayoutMkLst>
        </pc:sldLayoutChg>
        <pc:sldLayoutChg chg="del">
          <pc:chgData name="Emma Boyd (2012751)" userId="S::2012751@student.uwtsd.ac.uk::2d7c0544-1c62-417c-b414-346ea54f9d69" providerId="AD" clId="Web-{BDEE5DF9-7959-4B76-9E5D-68081B32E514}" dt="2024-03-03T09:37:34.741" v="19"/>
          <pc:sldLayoutMkLst>
            <pc:docMk/>
            <pc:sldMasterMk cId="2460954070" sldId="2147483660"/>
            <pc:sldLayoutMk cId="1718958274" sldId="2147483669"/>
          </pc:sldLayoutMkLst>
        </pc:sldLayoutChg>
        <pc:sldLayoutChg chg="del">
          <pc:chgData name="Emma Boyd (2012751)" userId="S::2012751@student.uwtsd.ac.uk::2d7c0544-1c62-417c-b414-346ea54f9d69" providerId="AD" clId="Web-{BDEE5DF9-7959-4B76-9E5D-68081B32E514}" dt="2024-03-03T09:37:34.741" v="19"/>
          <pc:sldLayoutMkLst>
            <pc:docMk/>
            <pc:sldMasterMk cId="2460954070" sldId="2147483660"/>
            <pc:sldLayoutMk cId="2202905451" sldId="2147483670"/>
          </pc:sldLayoutMkLst>
        </pc:sldLayoutChg>
        <pc:sldLayoutChg chg="del">
          <pc:chgData name="Emma Boyd (2012751)" userId="S::2012751@student.uwtsd.ac.uk::2d7c0544-1c62-417c-b414-346ea54f9d69" providerId="AD" clId="Web-{BDEE5DF9-7959-4B76-9E5D-68081B32E514}" dt="2024-03-03T09:37:34.741" v="19"/>
          <pc:sldLayoutMkLst>
            <pc:docMk/>
            <pc:sldMasterMk cId="2460954070" sldId="2147483660"/>
            <pc:sldLayoutMk cId="3479445657" sldId="2147483671"/>
          </pc:sldLayoutMkLst>
        </pc:sldLayoutChg>
      </pc:sldMasterChg>
      <pc:sldMasterChg chg="add replId addSldLayout">
        <pc:chgData name="Emma Boyd (2012751)" userId="S::2012751@student.uwtsd.ac.uk::2d7c0544-1c62-417c-b414-346ea54f9d69" providerId="AD" clId="Web-{BDEE5DF9-7959-4B76-9E5D-68081B32E514}" dt="2024-03-03T09:37:34.741" v="19"/>
        <pc:sldMasterMkLst>
          <pc:docMk/>
          <pc:sldMasterMk cId="1773534439" sldId="2147483672"/>
        </pc:sldMasterMkLst>
        <pc:sldLayoutChg chg="add replId">
          <pc:chgData name="Emma Boyd (2012751)" userId="S::2012751@student.uwtsd.ac.uk::2d7c0544-1c62-417c-b414-346ea54f9d69" providerId="AD" clId="Web-{BDEE5DF9-7959-4B76-9E5D-68081B32E514}" dt="2024-03-03T09:37:34.741" v="19"/>
          <pc:sldLayoutMkLst>
            <pc:docMk/>
            <pc:sldMasterMk cId="1773534439" sldId="2147483672"/>
            <pc:sldLayoutMk cId="4239036067" sldId="2147483673"/>
          </pc:sldLayoutMkLst>
        </pc:sldLayoutChg>
      </pc:sldMasterChg>
    </pc:docChg>
  </pc:docChgLst>
  <pc:docChgLst>
    <pc:chgData name="Emma Boyd (2012751)" userId="S::2012751@student.uwtsd.ac.uk::2d7c0544-1c62-417c-b414-346ea54f9d69" providerId="AD" clId="Web-{0BE4B76E-86A5-22B8-5DCA-BFC8A04B0287}"/>
    <pc:docChg chg="addSld delSld modSld addMainMaster delMainMaster">
      <pc:chgData name="Emma Boyd (2012751)" userId="S::2012751@student.uwtsd.ac.uk::2d7c0544-1c62-417c-b414-346ea54f9d69" providerId="AD" clId="Web-{0BE4B76E-86A5-22B8-5DCA-BFC8A04B0287}" dt="2024-03-03T15:03:07.599" v="1790" actId="20577"/>
      <pc:docMkLst>
        <pc:docMk/>
      </pc:docMkLst>
      <pc:sldChg chg="new del">
        <pc:chgData name="Emma Boyd (2012751)" userId="S::2012751@student.uwtsd.ac.uk::2d7c0544-1c62-417c-b414-346ea54f9d69" providerId="AD" clId="Web-{0BE4B76E-86A5-22B8-5DCA-BFC8A04B0287}" dt="2024-03-03T09:52:12.866" v="1"/>
        <pc:sldMkLst>
          <pc:docMk/>
          <pc:sldMk cId="1650494901" sldId="256"/>
        </pc:sldMkLst>
      </pc:sldChg>
      <pc:sldChg chg="addSp delSp modSp new mod setBg modClrScheme delDesignElem chgLayout">
        <pc:chgData name="Emma Boyd (2012751)" userId="S::2012751@student.uwtsd.ac.uk::2d7c0544-1c62-417c-b414-346ea54f9d69" providerId="AD" clId="Web-{0BE4B76E-86A5-22B8-5DCA-BFC8A04B0287}" dt="2024-03-03T11:14:23.746" v="682"/>
        <pc:sldMkLst>
          <pc:docMk/>
          <pc:sldMk cId="3580321611" sldId="256"/>
        </pc:sldMkLst>
        <pc:spChg chg="mod ord">
          <ac:chgData name="Emma Boyd (2012751)" userId="S::2012751@student.uwtsd.ac.uk::2d7c0544-1c62-417c-b414-346ea54f9d69" providerId="AD" clId="Web-{0BE4B76E-86A5-22B8-5DCA-BFC8A04B0287}" dt="2024-03-03T11:14:23.746" v="682"/>
          <ac:spMkLst>
            <pc:docMk/>
            <pc:sldMk cId="3580321611" sldId="256"/>
            <ac:spMk id="2" creationId="{A83A7928-A7BD-10C6-92D5-B30A96EA6870}"/>
          </ac:spMkLst>
        </pc:spChg>
        <pc:spChg chg="mod ord">
          <ac:chgData name="Emma Boyd (2012751)" userId="S::2012751@student.uwtsd.ac.uk::2d7c0544-1c62-417c-b414-346ea54f9d69" providerId="AD" clId="Web-{0BE4B76E-86A5-22B8-5DCA-BFC8A04B0287}" dt="2024-03-03T11:14:23.746" v="682"/>
          <ac:spMkLst>
            <pc:docMk/>
            <pc:sldMk cId="3580321611" sldId="256"/>
            <ac:spMk id="3" creationId="{A673A56E-D919-441E-ECC1-D1129DD546E5}"/>
          </ac:spMkLst>
        </pc:spChg>
        <pc:spChg chg="add del">
          <ac:chgData name="Emma Boyd (2012751)" userId="S::2012751@student.uwtsd.ac.uk::2d7c0544-1c62-417c-b414-346ea54f9d69" providerId="AD" clId="Web-{0BE4B76E-86A5-22B8-5DCA-BFC8A04B0287}" dt="2024-03-03T09:53:32.448" v="50"/>
          <ac:spMkLst>
            <pc:docMk/>
            <pc:sldMk cId="3580321611" sldId="256"/>
            <ac:spMk id="9" creationId="{E20BB609-EF92-42DB-836C-0699A590B5CF}"/>
          </ac:spMkLst>
        </pc:spChg>
        <pc:spChg chg="add del">
          <ac:chgData name="Emma Boyd (2012751)" userId="S::2012751@student.uwtsd.ac.uk::2d7c0544-1c62-417c-b414-346ea54f9d69" providerId="AD" clId="Web-{0BE4B76E-86A5-22B8-5DCA-BFC8A04B0287}" dt="2024-03-03T09:53:32.448" v="50"/>
          <ac:spMkLst>
            <pc:docMk/>
            <pc:sldMk cId="3580321611" sldId="256"/>
            <ac:spMk id="11" creationId="{40FA88D0-E295-4CF3-934C-6423EACEB025}"/>
          </ac:spMkLst>
        </pc:spChg>
        <pc:spChg chg="add del">
          <ac:chgData name="Emma Boyd (2012751)" userId="S::2012751@student.uwtsd.ac.uk::2d7c0544-1c62-417c-b414-346ea54f9d69" providerId="AD" clId="Web-{0BE4B76E-86A5-22B8-5DCA-BFC8A04B0287}" dt="2024-03-03T09:53:38.980" v="52"/>
          <ac:spMkLst>
            <pc:docMk/>
            <pc:sldMk cId="3580321611" sldId="256"/>
            <ac:spMk id="17" creationId="{19F9BF86-FE94-4517-B97D-026C7515E589}"/>
          </ac:spMkLst>
        </pc:spChg>
        <pc:spChg chg="add del">
          <ac:chgData name="Emma Boyd (2012751)" userId="S::2012751@student.uwtsd.ac.uk::2d7c0544-1c62-417c-b414-346ea54f9d69" providerId="AD" clId="Web-{0BE4B76E-86A5-22B8-5DCA-BFC8A04B0287}" dt="2024-03-03T09:53:38.980" v="52"/>
          <ac:spMkLst>
            <pc:docMk/>
            <pc:sldMk cId="3580321611" sldId="256"/>
            <ac:spMk id="19" creationId="{9E9D00D9-C4F5-471E-BE2C-126CB112A6BD}"/>
          </ac:spMkLst>
        </pc:spChg>
        <pc:spChg chg="add del">
          <ac:chgData name="Emma Boyd (2012751)" userId="S::2012751@student.uwtsd.ac.uk::2d7c0544-1c62-417c-b414-346ea54f9d69" providerId="AD" clId="Web-{0BE4B76E-86A5-22B8-5DCA-BFC8A04B0287}" dt="2024-03-03T09:55:33.299" v="62"/>
          <ac:spMkLst>
            <pc:docMk/>
            <pc:sldMk cId="3580321611" sldId="256"/>
            <ac:spMk id="22" creationId="{A31384CA-BBDF-78EA-C1B6-7C26234E0B9A}"/>
          </ac:spMkLst>
        </pc:spChg>
        <pc:spChg chg="add del">
          <ac:chgData name="Emma Boyd (2012751)" userId="S::2012751@student.uwtsd.ac.uk::2d7c0544-1c62-417c-b414-346ea54f9d69" providerId="AD" clId="Web-{0BE4B76E-86A5-22B8-5DCA-BFC8A04B0287}" dt="2024-03-03T09:55:33.299" v="62"/>
          <ac:spMkLst>
            <pc:docMk/>
            <pc:sldMk cId="3580321611" sldId="256"/>
            <ac:spMk id="23" creationId="{97081EE3-B6BE-9584-F5AF-E5F6484DA7A1}"/>
          </ac:spMkLst>
        </pc:spChg>
        <pc:spChg chg="add del">
          <ac:chgData name="Emma Boyd (2012751)" userId="S::2012751@student.uwtsd.ac.uk::2d7c0544-1c62-417c-b414-346ea54f9d69" providerId="AD" clId="Web-{0BE4B76E-86A5-22B8-5DCA-BFC8A04B0287}" dt="2024-03-03T09:55:33.299" v="62"/>
          <ac:spMkLst>
            <pc:docMk/>
            <pc:sldMk cId="3580321611" sldId="256"/>
            <ac:spMk id="25" creationId="{41A03FE5-7938-1573-2D18-E168CC7C0ABF}"/>
          </ac:spMkLst>
        </pc:spChg>
        <pc:spChg chg="add del">
          <ac:chgData name="Emma Boyd (2012751)" userId="S::2012751@student.uwtsd.ac.uk::2d7c0544-1c62-417c-b414-346ea54f9d69" providerId="AD" clId="Web-{0BE4B76E-86A5-22B8-5DCA-BFC8A04B0287}" dt="2024-03-03T09:58:20.230" v="73"/>
          <ac:spMkLst>
            <pc:docMk/>
            <pc:sldMk cId="3580321611" sldId="256"/>
            <ac:spMk id="29" creationId="{5DDE0535-9FFB-4AC5-9688-164EAA1B3A48}"/>
          </ac:spMkLst>
        </pc:spChg>
        <pc:spChg chg="add del">
          <ac:chgData name="Emma Boyd (2012751)" userId="S::2012751@student.uwtsd.ac.uk::2d7c0544-1c62-417c-b414-346ea54f9d69" providerId="AD" clId="Web-{0BE4B76E-86A5-22B8-5DCA-BFC8A04B0287}" dt="2024-03-03T09:55:27.283" v="57"/>
          <ac:spMkLst>
            <pc:docMk/>
            <pc:sldMk cId="3580321611" sldId="256"/>
            <ac:spMk id="30" creationId="{46A874BA-CD14-F12E-24AD-9C19B8A01473}"/>
          </ac:spMkLst>
        </pc:spChg>
        <pc:spChg chg="add del">
          <ac:chgData name="Emma Boyd (2012751)" userId="S::2012751@student.uwtsd.ac.uk::2d7c0544-1c62-417c-b414-346ea54f9d69" providerId="AD" clId="Web-{0BE4B76E-86A5-22B8-5DCA-BFC8A04B0287}" dt="2024-03-03T09:58:20.230" v="73"/>
          <ac:spMkLst>
            <pc:docMk/>
            <pc:sldMk cId="3580321611" sldId="256"/>
            <ac:spMk id="31" creationId="{39476A4D-C65A-47A2-8916-472DE2F4F303}"/>
          </ac:spMkLst>
        </pc:spChg>
        <pc:spChg chg="add del">
          <ac:chgData name="Emma Boyd (2012751)" userId="S::2012751@student.uwtsd.ac.uk::2d7c0544-1c62-417c-b414-346ea54f9d69" providerId="AD" clId="Web-{0BE4B76E-86A5-22B8-5DCA-BFC8A04B0287}" dt="2024-03-03T09:55:27.283" v="57"/>
          <ac:spMkLst>
            <pc:docMk/>
            <pc:sldMk cId="3580321611" sldId="256"/>
            <ac:spMk id="32" creationId="{E4AEFA6A-E623-CF1A-3DDF-C38D3A7E2CE2}"/>
          </ac:spMkLst>
        </pc:spChg>
        <pc:spChg chg="add del">
          <ac:chgData name="Emma Boyd (2012751)" userId="S::2012751@student.uwtsd.ac.uk::2d7c0544-1c62-417c-b414-346ea54f9d69" providerId="AD" clId="Web-{0BE4B76E-86A5-22B8-5DCA-BFC8A04B0287}" dt="2024-03-03T09:58:59.201" v="76"/>
          <ac:spMkLst>
            <pc:docMk/>
            <pc:sldMk cId="3580321611" sldId="256"/>
            <ac:spMk id="33" creationId="{64711B52-BC3A-4E9F-A02F-6A7731F8ED58}"/>
          </ac:spMkLst>
        </pc:spChg>
        <pc:spChg chg="add del">
          <ac:chgData name="Emma Boyd (2012751)" userId="S::2012751@student.uwtsd.ac.uk::2d7c0544-1c62-417c-b414-346ea54f9d69" providerId="AD" clId="Web-{0BE4B76E-86A5-22B8-5DCA-BFC8A04B0287}" dt="2024-03-03T09:55:29.580" v="59"/>
          <ac:spMkLst>
            <pc:docMk/>
            <pc:sldMk cId="3580321611" sldId="256"/>
            <ac:spMk id="34" creationId="{CD818F6B-D00A-876D-6EBE-C4BDB5B05048}"/>
          </ac:spMkLst>
        </pc:spChg>
        <pc:spChg chg="add del">
          <ac:chgData name="Emma Boyd (2012751)" userId="S::2012751@student.uwtsd.ac.uk::2d7c0544-1c62-417c-b414-346ea54f9d69" providerId="AD" clId="Web-{0BE4B76E-86A5-22B8-5DCA-BFC8A04B0287}" dt="2024-03-03T09:55:29.580" v="59"/>
          <ac:spMkLst>
            <pc:docMk/>
            <pc:sldMk cId="3580321611" sldId="256"/>
            <ac:spMk id="35" creationId="{E4AEFA6A-E623-CF1A-3DDF-C38D3A7E2CE2}"/>
          </ac:spMkLst>
        </pc:spChg>
        <pc:spChg chg="add del">
          <ac:chgData name="Emma Boyd (2012751)" userId="S::2012751@student.uwtsd.ac.uk::2d7c0544-1c62-417c-b414-346ea54f9d69" providerId="AD" clId="Web-{0BE4B76E-86A5-22B8-5DCA-BFC8A04B0287}" dt="2024-03-03T09:55:33.283" v="61"/>
          <ac:spMkLst>
            <pc:docMk/>
            <pc:sldMk cId="3580321611" sldId="256"/>
            <ac:spMk id="37" creationId="{59BBA713-36D8-98BD-54ED-011D6F94F8AF}"/>
          </ac:spMkLst>
        </pc:spChg>
        <pc:spChg chg="add del">
          <ac:chgData name="Emma Boyd (2012751)" userId="S::2012751@student.uwtsd.ac.uk::2d7c0544-1c62-417c-b414-346ea54f9d69" providerId="AD" clId="Web-{0BE4B76E-86A5-22B8-5DCA-BFC8A04B0287}" dt="2024-03-03T09:55:33.283" v="61"/>
          <ac:spMkLst>
            <pc:docMk/>
            <pc:sldMk cId="3580321611" sldId="256"/>
            <ac:spMk id="38" creationId="{E4AEFA6A-E623-CF1A-3DDF-C38D3A7E2CE2}"/>
          </ac:spMkLst>
        </pc:spChg>
        <pc:spChg chg="add del">
          <ac:chgData name="Emma Boyd (2012751)" userId="S::2012751@student.uwtsd.ac.uk::2d7c0544-1c62-417c-b414-346ea54f9d69" providerId="AD" clId="Web-{0BE4B76E-86A5-22B8-5DCA-BFC8A04B0287}" dt="2024-03-03T09:55:57.097" v="63"/>
          <ac:spMkLst>
            <pc:docMk/>
            <pc:sldMk cId="3580321611" sldId="256"/>
            <ac:spMk id="40" creationId="{173911EC-B2A3-CA8C-0EF2-8ECD14D1681D}"/>
          </ac:spMkLst>
        </pc:spChg>
        <pc:spChg chg="add del">
          <ac:chgData name="Emma Boyd (2012751)" userId="S::2012751@student.uwtsd.ac.uk::2d7c0544-1c62-417c-b414-346ea54f9d69" providerId="AD" clId="Web-{0BE4B76E-86A5-22B8-5DCA-BFC8A04B0287}" dt="2024-03-03T09:55:57.097" v="63"/>
          <ac:spMkLst>
            <pc:docMk/>
            <pc:sldMk cId="3580321611" sldId="256"/>
            <ac:spMk id="41" creationId="{E4AEFA6A-E623-CF1A-3DDF-C38D3A7E2CE2}"/>
          </ac:spMkLst>
        </pc:spChg>
        <pc:picChg chg="add del">
          <ac:chgData name="Emma Boyd (2012751)" userId="S::2012751@student.uwtsd.ac.uk::2d7c0544-1c62-417c-b414-346ea54f9d69" providerId="AD" clId="Web-{0BE4B76E-86A5-22B8-5DCA-BFC8A04B0287}" dt="2024-03-03T09:53:32.448" v="50"/>
          <ac:picMkLst>
            <pc:docMk/>
            <pc:sldMk cId="3580321611" sldId="256"/>
            <ac:picMk id="4" creationId="{547D38C8-E6D1-69C7-B880-AE76A15DB407}"/>
          </ac:picMkLst>
        </pc:picChg>
        <pc:picChg chg="add mod ord">
          <ac:chgData name="Emma Boyd (2012751)" userId="S::2012751@student.uwtsd.ac.uk::2d7c0544-1c62-417c-b414-346ea54f9d69" providerId="AD" clId="Web-{0BE4B76E-86A5-22B8-5DCA-BFC8A04B0287}" dt="2024-03-03T09:58:20.324" v="74"/>
          <ac:picMkLst>
            <pc:docMk/>
            <pc:sldMk cId="3580321611" sldId="256"/>
            <ac:picMk id="5" creationId="{AAF1A813-D7D3-2D4B-98A5-DE736C5F9E3D}"/>
          </ac:picMkLst>
        </pc:picChg>
        <pc:picChg chg="add mod ord">
          <ac:chgData name="Emma Boyd (2012751)" userId="S::2012751@student.uwtsd.ac.uk::2d7c0544-1c62-417c-b414-346ea54f9d69" providerId="AD" clId="Web-{0BE4B76E-86A5-22B8-5DCA-BFC8A04B0287}" dt="2024-03-03T09:58:20.324" v="74"/>
          <ac:picMkLst>
            <pc:docMk/>
            <pc:sldMk cId="3580321611" sldId="256"/>
            <ac:picMk id="6" creationId="{0FABEE7F-B0F2-9466-E471-D7755BF10A32}"/>
          </ac:picMkLst>
        </pc:picChg>
        <pc:picChg chg="add mod ord">
          <ac:chgData name="Emma Boyd (2012751)" userId="S::2012751@student.uwtsd.ac.uk::2d7c0544-1c62-417c-b414-346ea54f9d69" providerId="AD" clId="Web-{0BE4B76E-86A5-22B8-5DCA-BFC8A04B0287}" dt="2024-03-03T09:58:20.324" v="74"/>
          <ac:picMkLst>
            <pc:docMk/>
            <pc:sldMk cId="3580321611" sldId="256"/>
            <ac:picMk id="7" creationId="{B5A971CF-8B81-9D48-DFF9-83CD3E0B7CD3}"/>
          </ac:picMkLst>
        </pc:picChg>
        <pc:picChg chg="add del">
          <ac:chgData name="Emma Boyd (2012751)" userId="S::2012751@student.uwtsd.ac.uk::2d7c0544-1c62-417c-b414-346ea54f9d69" providerId="AD" clId="Web-{0BE4B76E-86A5-22B8-5DCA-BFC8A04B0287}" dt="2024-03-03T09:53:38.980" v="52"/>
          <ac:picMkLst>
            <pc:docMk/>
            <pc:sldMk cId="3580321611" sldId="256"/>
            <ac:picMk id="18" creationId="{34454F5B-B01C-3516-1C64-A95077E2BDAD}"/>
          </ac:picMkLst>
        </pc:picChg>
        <pc:picChg chg="add mod ord">
          <ac:chgData name="Emma Boyd (2012751)" userId="S::2012751@student.uwtsd.ac.uk::2d7c0544-1c62-417c-b414-346ea54f9d69" providerId="AD" clId="Web-{0BE4B76E-86A5-22B8-5DCA-BFC8A04B0287}" dt="2024-03-03T09:58:20.324" v="74"/>
          <ac:picMkLst>
            <pc:docMk/>
            <pc:sldMk cId="3580321611" sldId="256"/>
            <ac:picMk id="24" creationId="{1248706B-B2D2-9E31-4E3C-D41CC8C65BCC}"/>
          </ac:picMkLst>
        </pc:picChg>
        <pc:cxnChg chg="add del">
          <ac:chgData name="Emma Boyd (2012751)" userId="S::2012751@student.uwtsd.ac.uk::2d7c0544-1c62-417c-b414-346ea54f9d69" providerId="AD" clId="Web-{0BE4B76E-86A5-22B8-5DCA-BFC8A04B0287}" dt="2024-03-03T09:53:32.448" v="50"/>
          <ac:cxnSpMkLst>
            <pc:docMk/>
            <pc:sldMk cId="3580321611" sldId="256"/>
            <ac:cxnSpMk id="13" creationId="{8F4E56A8-93D5-4BE3-AE61-84677331AD07}"/>
          </ac:cxnSpMkLst>
        </pc:cxnChg>
        <pc:cxnChg chg="add del">
          <ac:chgData name="Emma Boyd (2012751)" userId="S::2012751@student.uwtsd.ac.uk::2d7c0544-1c62-417c-b414-346ea54f9d69" providerId="AD" clId="Web-{0BE4B76E-86A5-22B8-5DCA-BFC8A04B0287}" dt="2024-03-03T09:53:32.448" v="50"/>
          <ac:cxnSpMkLst>
            <pc:docMk/>
            <pc:sldMk cId="3580321611" sldId="256"/>
            <ac:cxnSpMk id="15" creationId="{BD492A0C-1773-477B-83B5-C707CB057709}"/>
          </ac:cxnSpMkLst>
        </pc:cxnChg>
        <pc:cxnChg chg="add del">
          <ac:chgData name="Emma Boyd (2012751)" userId="S::2012751@student.uwtsd.ac.uk::2d7c0544-1c62-417c-b414-346ea54f9d69" providerId="AD" clId="Web-{0BE4B76E-86A5-22B8-5DCA-BFC8A04B0287}" dt="2024-03-03T09:53:38.980" v="52"/>
          <ac:cxnSpMkLst>
            <pc:docMk/>
            <pc:sldMk cId="3580321611" sldId="256"/>
            <ac:cxnSpMk id="20" creationId="{97CC2FE6-3AD0-4131-B4BC-1F4D65E25E13}"/>
          </ac:cxnSpMkLst>
        </pc:cxnChg>
      </pc:sldChg>
      <pc:sldChg chg="addSp delSp modSp new mod setBg modClrScheme setClrOvrMap delDesignElem chgLayout">
        <pc:chgData name="Emma Boyd (2012751)" userId="S::2012751@student.uwtsd.ac.uk::2d7c0544-1c62-417c-b414-346ea54f9d69" providerId="AD" clId="Web-{0BE4B76E-86A5-22B8-5DCA-BFC8A04B0287}" dt="2024-03-03T11:14:23.746" v="682"/>
        <pc:sldMkLst>
          <pc:docMk/>
          <pc:sldMk cId="492997757" sldId="257"/>
        </pc:sldMkLst>
        <pc:spChg chg="mod ord">
          <ac:chgData name="Emma Boyd (2012751)" userId="S::2012751@student.uwtsd.ac.uk::2d7c0544-1c62-417c-b414-346ea54f9d69" providerId="AD" clId="Web-{0BE4B76E-86A5-22B8-5DCA-BFC8A04B0287}" dt="2024-03-03T11:14:23.746" v="682"/>
          <ac:spMkLst>
            <pc:docMk/>
            <pc:sldMk cId="492997757" sldId="257"/>
            <ac:spMk id="2" creationId="{54EBCAB0-A037-2E58-67DF-C263FD1E7398}"/>
          </ac:spMkLst>
        </pc:spChg>
        <pc:spChg chg="del mod">
          <ac:chgData name="Emma Boyd (2012751)" userId="S::2012751@student.uwtsd.ac.uk::2d7c0544-1c62-417c-b414-346ea54f9d69" providerId="AD" clId="Web-{0BE4B76E-86A5-22B8-5DCA-BFC8A04B0287}" dt="2024-03-03T10:24:11.646" v="305"/>
          <ac:spMkLst>
            <pc:docMk/>
            <pc:sldMk cId="492997757" sldId="257"/>
            <ac:spMk id="3" creationId="{5138F225-7105-1231-91B9-ED27E57BBC35}"/>
          </ac:spMkLst>
        </pc:spChg>
        <pc:spChg chg="add del">
          <ac:chgData name="Emma Boyd (2012751)" userId="S::2012751@student.uwtsd.ac.uk::2d7c0544-1c62-417c-b414-346ea54f9d69" providerId="AD" clId="Web-{0BE4B76E-86A5-22B8-5DCA-BFC8A04B0287}" dt="2024-03-03T10:18:44.377" v="296"/>
          <ac:spMkLst>
            <pc:docMk/>
            <pc:sldMk cId="492997757" sldId="257"/>
            <ac:spMk id="9" creationId="{5F3FC718-FDE3-4EF7-921E-A5F374EAF824}"/>
          </ac:spMkLst>
        </pc:spChg>
        <pc:spChg chg="add del">
          <ac:chgData name="Emma Boyd (2012751)" userId="S::2012751@student.uwtsd.ac.uk::2d7c0544-1c62-417c-b414-346ea54f9d69" providerId="AD" clId="Web-{0BE4B76E-86A5-22B8-5DCA-BFC8A04B0287}" dt="2024-03-03T10:18:44.377" v="296"/>
          <ac:spMkLst>
            <pc:docMk/>
            <pc:sldMk cId="492997757" sldId="257"/>
            <ac:spMk id="11" creationId="{FAA0F719-3DC8-4F08-AD8F-5A845658CB9D}"/>
          </ac:spMkLst>
        </pc:spChg>
        <pc:spChg chg="add del">
          <ac:chgData name="Emma Boyd (2012751)" userId="S::2012751@student.uwtsd.ac.uk::2d7c0544-1c62-417c-b414-346ea54f9d69" providerId="AD" clId="Web-{0BE4B76E-86A5-22B8-5DCA-BFC8A04B0287}" dt="2024-03-03T10:18:44.377" v="296"/>
          <ac:spMkLst>
            <pc:docMk/>
            <pc:sldMk cId="492997757" sldId="257"/>
            <ac:spMk id="13" creationId="{7DCB61BE-FA0F-4EFB-BE0E-268BAD8E30D6}"/>
          </ac:spMkLst>
        </pc:spChg>
        <pc:spChg chg="add del">
          <ac:chgData name="Emma Boyd (2012751)" userId="S::2012751@student.uwtsd.ac.uk::2d7c0544-1c62-417c-b414-346ea54f9d69" providerId="AD" clId="Web-{0BE4B76E-86A5-22B8-5DCA-BFC8A04B0287}" dt="2024-03-03T10:18:44.377" v="296"/>
          <ac:spMkLst>
            <pc:docMk/>
            <pc:sldMk cId="492997757" sldId="257"/>
            <ac:spMk id="15" creationId="{A4B31EAA-7423-46F7-9B90-4AB2B09C35C4}"/>
          </ac:spMkLst>
        </pc:spChg>
        <pc:spChg chg="add del">
          <ac:chgData name="Emma Boyd (2012751)" userId="S::2012751@student.uwtsd.ac.uk::2d7c0544-1c62-417c-b414-346ea54f9d69" providerId="AD" clId="Web-{0BE4B76E-86A5-22B8-5DCA-BFC8A04B0287}" dt="2024-03-03T11:13:40.775" v="676"/>
          <ac:spMkLst>
            <pc:docMk/>
            <pc:sldMk cId="492997757" sldId="257"/>
            <ac:spMk id="20" creationId="{EE4E366E-272A-409E-840F-9A6A64A9E3FF}"/>
          </ac:spMkLst>
        </pc:spChg>
        <pc:spChg chg="add del">
          <ac:chgData name="Emma Boyd (2012751)" userId="S::2012751@student.uwtsd.ac.uk::2d7c0544-1c62-417c-b414-346ea54f9d69" providerId="AD" clId="Web-{0BE4B76E-86A5-22B8-5DCA-BFC8A04B0287}" dt="2024-03-03T11:13:40.775" v="676"/>
          <ac:spMkLst>
            <pc:docMk/>
            <pc:sldMk cId="492997757" sldId="257"/>
            <ac:spMk id="22" creationId="{A721560C-E4AB-4287-A29C-3F6916794CB9}"/>
          </ac:spMkLst>
        </pc:spChg>
        <pc:spChg chg="add del">
          <ac:chgData name="Emma Boyd (2012751)" userId="S::2012751@student.uwtsd.ac.uk::2d7c0544-1c62-417c-b414-346ea54f9d69" providerId="AD" clId="Web-{0BE4B76E-86A5-22B8-5DCA-BFC8A04B0287}" dt="2024-03-03T11:13:40.775" v="676"/>
          <ac:spMkLst>
            <pc:docMk/>
            <pc:sldMk cId="492997757" sldId="257"/>
            <ac:spMk id="24" creationId="{DF6CFF07-D953-4F9C-9A0E-E0A6AACB6158}"/>
          </ac:spMkLst>
        </pc:spChg>
        <pc:spChg chg="add del">
          <ac:chgData name="Emma Boyd (2012751)" userId="S::2012751@student.uwtsd.ac.uk::2d7c0544-1c62-417c-b414-346ea54f9d69" providerId="AD" clId="Web-{0BE4B76E-86A5-22B8-5DCA-BFC8A04B0287}" dt="2024-03-03T11:13:40.775" v="676"/>
          <ac:spMkLst>
            <pc:docMk/>
            <pc:sldMk cId="492997757" sldId="257"/>
            <ac:spMk id="26" creationId="{DAA4FEEE-0B5F-41BF-825D-60F9FB089568}"/>
          </ac:spMkLst>
        </pc:spChg>
        <pc:spChg chg="add mod">
          <ac:chgData name="Emma Boyd (2012751)" userId="S::2012751@student.uwtsd.ac.uk::2d7c0544-1c62-417c-b414-346ea54f9d69" providerId="AD" clId="Web-{0BE4B76E-86A5-22B8-5DCA-BFC8A04B0287}" dt="2024-03-03T10:26:37.107" v="320" actId="20577"/>
          <ac:spMkLst>
            <pc:docMk/>
            <pc:sldMk cId="492997757" sldId="257"/>
            <ac:spMk id="27" creationId="{21EFF981-0F3E-3151-251F-4775F8B8A2FC}"/>
          </ac:spMkLst>
        </pc:spChg>
        <pc:spChg chg="add mod">
          <ac:chgData name="Emma Boyd (2012751)" userId="S::2012751@student.uwtsd.ac.uk::2d7c0544-1c62-417c-b414-346ea54f9d69" providerId="AD" clId="Web-{0BE4B76E-86A5-22B8-5DCA-BFC8A04B0287}" dt="2024-03-03T10:33:26.723" v="402" actId="1076"/>
          <ac:spMkLst>
            <pc:docMk/>
            <pc:sldMk cId="492997757" sldId="257"/>
            <ac:spMk id="29" creationId="{540F2241-865B-5148-173B-8434DF0BDB34}"/>
          </ac:spMkLst>
        </pc:spChg>
        <pc:spChg chg="add mod">
          <ac:chgData name="Emma Boyd (2012751)" userId="S::2012751@student.uwtsd.ac.uk::2d7c0544-1c62-417c-b414-346ea54f9d69" providerId="AD" clId="Web-{0BE4B76E-86A5-22B8-5DCA-BFC8A04B0287}" dt="2024-03-03T10:37:39.581" v="424" actId="20577"/>
          <ac:spMkLst>
            <pc:docMk/>
            <pc:sldMk cId="492997757" sldId="257"/>
            <ac:spMk id="30" creationId="{A4AF74B4-40B7-B4BE-18A3-89F7D5FEA55F}"/>
          </ac:spMkLst>
        </pc:spChg>
        <pc:graphicFrameChg chg="add mod ord">
          <ac:chgData name="Emma Boyd (2012751)" userId="S::2012751@student.uwtsd.ac.uk::2d7c0544-1c62-417c-b414-346ea54f9d69" providerId="AD" clId="Web-{0BE4B76E-86A5-22B8-5DCA-BFC8A04B0287}" dt="2024-03-03T11:14:23.746" v="682"/>
          <ac:graphicFrameMkLst>
            <pc:docMk/>
            <pc:sldMk cId="492997757" sldId="257"/>
            <ac:graphicFrameMk id="28" creationId="{DE403125-748C-8538-C3F2-977A99E30535}"/>
          </ac:graphicFrameMkLst>
        </pc:graphicFrameChg>
        <pc:picChg chg="add mod">
          <ac:chgData name="Emma Boyd (2012751)" userId="S::2012751@student.uwtsd.ac.uk::2d7c0544-1c62-417c-b414-346ea54f9d69" providerId="AD" clId="Web-{0BE4B76E-86A5-22B8-5DCA-BFC8A04B0287}" dt="2024-03-03T10:18:52.940" v="297" actId="1076"/>
          <ac:picMkLst>
            <pc:docMk/>
            <pc:sldMk cId="492997757" sldId="257"/>
            <ac:picMk id="4" creationId="{46B1A716-A7BD-F8E7-6AE9-2CAE6A3FA119}"/>
          </ac:picMkLst>
        </pc:picChg>
        <pc:picChg chg="add mod">
          <ac:chgData name="Emma Boyd (2012751)" userId="S::2012751@student.uwtsd.ac.uk::2d7c0544-1c62-417c-b414-346ea54f9d69" providerId="AD" clId="Web-{0BE4B76E-86A5-22B8-5DCA-BFC8A04B0287}" dt="2024-03-03T10:24:24.756" v="306" actId="1076"/>
          <ac:picMkLst>
            <pc:docMk/>
            <pc:sldMk cId="492997757" sldId="257"/>
            <ac:picMk id="5" creationId="{AAB6AB76-2F48-553C-F6BE-A0FC83C22564}"/>
          </ac:picMkLst>
        </pc:picChg>
      </pc:sldChg>
      <pc:sldChg chg="addSp delSp modSp new del mod setBg modClrScheme delDesignElem chgLayout">
        <pc:chgData name="Emma Boyd (2012751)" userId="S::2012751@student.uwtsd.ac.uk::2d7c0544-1c62-417c-b414-346ea54f9d69" providerId="AD" clId="Web-{0BE4B76E-86A5-22B8-5DCA-BFC8A04B0287}" dt="2024-03-03T10:13:12.687" v="164"/>
        <pc:sldMkLst>
          <pc:docMk/>
          <pc:sldMk cId="3176377282" sldId="257"/>
        </pc:sldMkLst>
        <pc:spChg chg="mod ord">
          <ac:chgData name="Emma Boyd (2012751)" userId="S::2012751@student.uwtsd.ac.uk::2d7c0544-1c62-417c-b414-346ea54f9d69" providerId="AD" clId="Web-{0BE4B76E-86A5-22B8-5DCA-BFC8A04B0287}" dt="2024-03-03T10:13:01.624" v="162" actId="20577"/>
          <ac:spMkLst>
            <pc:docMk/>
            <pc:sldMk cId="3176377282" sldId="257"/>
            <ac:spMk id="2" creationId="{2C2A2DAE-BADB-E3FF-EB21-2DF0C8F8D8D3}"/>
          </ac:spMkLst>
        </pc:spChg>
        <pc:spChg chg="del mod ord">
          <ac:chgData name="Emma Boyd (2012751)" userId="S::2012751@student.uwtsd.ac.uk::2d7c0544-1c62-417c-b414-346ea54f9d69" providerId="AD" clId="Web-{0BE4B76E-86A5-22B8-5DCA-BFC8A04B0287}" dt="2024-03-03T10:00:59.037" v="99"/>
          <ac:spMkLst>
            <pc:docMk/>
            <pc:sldMk cId="3176377282" sldId="257"/>
            <ac:spMk id="3" creationId="{48958EA3-92B5-D673-F6FB-CFB21728A5C9}"/>
          </ac:spMkLst>
        </pc:spChg>
        <pc:spChg chg="add del mod">
          <ac:chgData name="Emma Boyd (2012751)" userId="S::2012751@student.uwtsd.ac.uk::2d7c0544-1c62-417c-b414-346ea54f9d69" providerId="AD" clId="Web-{0BE4B76E-86A5-22B8-5DCA-BFC8A04B0287}" dt="2024-03-03T10:02:10.182" v="102"/>
          <ac:spMkLst>
            <pc:docMk/>
            <pc:sldMk cId="3176377282" sldId="257"/>
            <ac:spMk id="6" creationId="{D745BAB5-7C14-35F1-88E8-99A15C9E1F48}"/>
          </ac:spMkLst>
        </pc:spChg>
        <pc:spChg chg="add del">
          <ac:chgData name="Emma Boyd (2012751)" userId="S::2012751@student.uwtsd.ac.uk::2d7c0544-1c62-417c-b414-346ea54f9d69" providerId="AD" clId="Web-{0BE4B76E-86A5-22B8-5DCA-BFC8A04B0287}" dt="2024-03-03T10:04:23.220" v="108"/>
          <ac:spMkLst>
            <pc:docMk/>
            <pc:sldMk cId="3176377282" sldId="257"/>
            <ac:spMk id="8" creationId="{0B7C4858-FAA3-4226-A856-193A01910E69}"/>
          </ac:spMkLst>
        </pc:spChg>
        <pc:spChg chg="add del">
          <ac:chgData name="Emma Boyd (2012751)" userId="S::2012751@student.uwtsd.ac.uk::2d7c0544-1c62-417c-b414-346ea54f9d69" providerId="AD" clId="Web-{0BE4B76E-86A5-22B8-5DCA-BFC8A04B0287}" dt="2024-03-03T10:04:23.220" v="108"/>
          <ac:spMkLst>
            <pc:docMk/>
            <pc:sldMk cId="3176377282" sldId="257"/>
            <ac:spMk id="10" creationId="{68C1B503-0291-4E82-A65E-72D604D9F6CF}"/>
          </ac:spMkLst>
        </pc:spChg>
        <pc:spChg chg="add del">
          <ac:chgData name="Emma Boyd (2012751)" userId="S::2012751@student.uwtsd.ac.uk::2d7c0544-1c62-417c-b414-346ea54f9d69" providerId="AD" clId="Web-{0BE4B76E-86A5-22B8-5DCA-BFC8A04B0287}" dt="2024-03-03T10:04:23.220" v="108"/>
          <ac:spMkLst>
            <pc:docMk/>
            <pc:sldMk cId="3176377282" sldId="257"/>
            <ac:spMk id="12" creationId="{B3F836C5-9601-4982-A121-CCA49BF7BA6C}"/>
          </ac:spMkLst>
        </pc:spChg>
        <pc:spChg chg="add mod ord">
          <ac:chgData name="Emma Boyd (2012751)" userId="S::2012751@student.uwtsd.ac.uk::2d7c0544-1c62-417c-b414-346ea54f9d69" providerId="AD" clId="Web-{0BE4B76E-86A5-22B8-5DCA-BFC8A04B0287}" dt="2024-03-03T10:09:53.410" v="157"/>
          <ac:spMkLst>
            <pc:docMk/>
            <pc:sldMk cId="3176377282" sldId="257"/>
            <ac:spMk id="13" creationId="{5335C954-AAB1-C105-DB05-808E61B8C926}"/>
          </ac:spMkLst>
        </pc:spChg>
        <pc:spChg chg="add del">
          <ac:chgData name="Emma Boyd (2012751)" userId="S::2012751@student.uwtsd.ac.uk::2d7c0544-1c62-417c-b414-346ea54f9d69" providerId="AD" clId="Web-{0BE4B76E-86A5-22B8-5DCA-BFC8A04B0287}" dt="2024-03-03T10:04:23.220" v="108"/>
          <ac:spMkLst>
            <pc:docMk/>
            <pc:sldMk cId="3176377282" sldId="257"/>
            <ac:spMk id="14" creationId="{46CD0D05-FF47-4ABB-841C-0600CADC354B}"/>
          </ac:spMkLst>
        </pc:spChg>
        <pc:spChg chg="add del">
          <ac:chgData name="Emma Boyd (2012751)" userId="S::2012751@student.uwtsd.ac.uk::2d7c0544-1c62-417c-b414-346ea54f9d69" providerId="AD" clId="Web-{0BE4B76E-86A5-22B8-5DCA-BFC8A04B0287}" dt="2024-03-03T10:09:53.410" v="157"/>
          <ac:spMkLst>
            <pc:docMk/>
            <pc:sldMk cId="3176377282" sldId="257"/>
            <ac:spMk id="16" creationId="{A10049FB-9EB9-40A5-B47A-F88DBA104808}"/>
          </ac:spMkLst>
        </pc:spChg>
        <pc:spChg chg="add del">
          <ac:chgData name="Emma Boyd (2012751)" userId="S::2012751@student.uwtsd.ac.uk::2d7c0544-1c62-417c-b414-346ea54f9d69" providerId="AD" clId="Web-{0BE4B76E-86A5-22B8-5DCA-BFC8A04B0287}" dt="2024-03-03T10:09:53.410" v="157"/>
          <ac:spMkLst>
            <pc:docMk/>
            <pc:sldMk cId="3176377282" sldId="257"/>
            <ac:spMk id="18" creationId="{9053E132-12E5-44D2-AA0E-9353E65AC083}"/>
          </ac:spMkLst>
        </pc:spChg>
        <pc:picChg chg="add del mod ord">
          <ac:chgData name="Emma Boyd (2012751)" userId="S::2012751@student.uwtsd.ac.uk::2d7c0544-1c62-417c-b414-346ea54f9d69" providerId="AD" clId="Web-{0BE4B76E-86A5-22B8-5DCA-BFC8A04B0287}" dt="2024-03-03T10:01:08.365" v="101"/>
          <ac:picMkLst>
            <pc:docMk/>
            <pc:sldMk cId="3176377282" sldId="257"/>
            <ac:picMk id="4" creationId="{F016FDF0-2130-1A66-24D1-A35533E1D8FB}"/>
          </ac:picMkLst>
        </pc:picChg>
        <pc:picChg chg="add mod ord">
          <ac:chgData name="Emma Boyd (2012751)" userId="S::2012751@student.uwtsd.ac.uk::2d7c0544-1c62-417c-b414-346ea54f9d69" providerId="AD" clId="Web-{0BE4B76E-86A5-22B8-5DCA-BFC8A04B0287}" dt="2024-03-03T10:09:53.410" v="157"/>
          <ac:picMkLst>
            <pc:docMk/>
            <pc:sldMk cId="3176377282" sldId="257"/>
            <ac:picMk id="7" creationId="{2A2E7255-33C0-3E96-40CE-4FF00E9AE676}"/>
          </ac:picMkLst>
        </pc:picChg>
        <pc:picChg chg="add mod ord">
          <ac:chgData name="Emma Boyd (2012751)" userId="S::2012751@student.uwtsd.ac.uk::2d7c0544-1c62-417c-b414-346ea54f9d69" providerId="AD" clId="Web-{0BE4B76E-86A5-22B8-5DCA-BFC8A04B0287}" dt="2024-03-03T10:13:05.640" v="163" actId="14100"/>
          <ac:picMkLst>
            <pc:docMk/>
            <pc:sldMk cId="3176377282" sldId="257"/>
            <ac:picMk id="9" creationId="{F3276977-8169-3367-C01D-EABD97968EA7}"/>
          </ac:picMkLst>
        </pc:picChg>
      </pc:sldChg>
      <pc:sldChg chg="addSp modSp new del mod modClrScheme chgLayout">
        <pc:chgData name="Emma Boyd (2012751)" userId="S::2012751@student.uwtsd.ac.uk::2d7c0544-1c62-417c-b414-346ea54f9d69" providerId="AD" clId="Web-{0BE4B76E-86A5-22B8-5DCA-BFC8A04B0287}" dt="2024-03-03T14:30:45.197" v="1224"/>
        <pc:sldMkLst>
          <pc:docMk/>
          <pc:sldMk cId="4201981554" sldId="258"/>
        </pc:sldMkLst>
        <pc:spChg chg="mod ord">
          <ac:chgData name="Emma Boyd (2012751)" userId="S::2012751@student.uwtsd.ac.uk::2d7c0544-1c62-417c-b414-346ea54f9d69" providerId="AD" clId="Web-{0BE4B76E-86A5-22B8-5DCA-BFC8A04B0287}" dt="2024-03-03T14:21:22.647" v="1087" actId="20577"/>
          <ac:spMkLst>
            <pc:docMk/>
            <pc:sldMk cId="4201981554" sldId="258"/>
            <ac:spMk id="2" creationId="{A538A261-419D-C1C0-3B37-5EACE45C416A}"/>
          </ac:spMkLst>
        </pc:spChg>
        <pc:spChg chg="mod ord">
          <ac:chgData name="Emma Boyd (2012751)" userId="S::2012751@student.uwtsd.ac.uk::2d7c0544-1c62-417c-b414-346ea54f9d69" providerId="AD" clId="Web-{0BE4B76E-86A5-22B8-5DCA-BFC8A04B0287}" dt="2024-03-03T11:14:23.746" v="682"/>
          <ac:spMkLst>
            <pc:docMk/>
            <pc:sldMk cId="4201981554" sldId="258"/>
            <ac:spMk id="3" creationId="{F7786B58-4A0E-293E-AE5F-A04B68BE9E6A}"/>
          </ac:spMkLst>
        </pc:spChg>
        <pc:spChg chg="add mod">
          <ac:chgData name="Emma Boyd (2012751)" userId="S::2012751@student.uwtsd.ac.uk::2d7c0544-1c62-417c-b414-346ea54f9d69" providerId="AD" clId="Web-{0BE4B76E-86A5-22B8-5DCA-BFC8A04B0287}" dt="2024-03-03T10:21:10.557" v="300"/>
          <ac:spMkLst>
            <pc:docMk/>
            <pc:sldMk cId="4201981554" sldId="258"/>
            <ac:spMk id="4" creationId="{07E74659-B7D7-BE93-472C-5D0E232A1C47}"/>
          </ac:spMkLst>
        </pc:spChg>
      </pc:sldChg>
      <pc:sldChg chg="addSp delSp modSp new mod modClrScheme chgLayout">
        <pc:chgData name="Emma Boyd (2012751)" userId="S::2012751@student.uwtsd.ac.uk::2d7c0544-1c62-417c-b414-346ea54f9d69" providerId="AD" clId="Web-{0BE4B76E-86A5-22B8-5DCA-BFC8A04B0287}" dt="2024-03-03T11:22:38.222" v="724" actId="1076"/>
        <pc:sldMkLst>
          <pc:docMk/>
          <pc:sldMk cId="1377195967" sldId="259"/>
        </pc:sldMkLst>
        <pc:spChg chg="mod ord">
          <ac:chgData name="Emma Boyd (2012751)" userId="S::2012751@student.uwtsd.ac.uk::2d7c0544-1c62-417c-b414-346ea54f9d69" providerId="AD" clId="Web-{0BE4B76E-86A5-22B8-5DCA-BFC8A04B0287}" dt="2024-03-03T11:14:23.746" v="682"/>
          <ac:spMkLst>
            <pc:docMk/>
            <pc:sldMk cId="1377195967" sldId="259"/>
            <ac:spMk id="2" creationId="{D154554F-AA8D-93CD-938C-BF94353929CF}"/>
          </ac:spMkLst>
        </pc:spChg>
        <pc:spChg chg="del">
          <ac:chgData name="Emma Boyd (2012751)" userId="S::2012751@student.uwtsd.ac.uk::2d7c0544-1c62-417c-b414-346ea54f9d69" providerId="AD" clId="Web-{0BE4B76E-86A5-22B8-5DCA-BFC8A04B0287}" dt="2024-03-03T10:44:41.312" v="448"/>
          <ac:spMkLst>
            <pc:docMk/>
            <pc:sldMk cId="1377195967" sldId="259"/>
            <ac:spMk id="3" creationId="{C88B446E-6428-8332-5F3F-D4F1575CBC34}"/>
          </ac:spMkLst>
        </pc:spChg>
        <pc:spChg chg="add mod">
          <ac:chgData name="Emma Boyd (2012751)" userId="S::2012751@student.uwtsd.ac.uk::2d7c0544-1c62-417c-b414-346ea54f9d69" providerId="AD" clId="Web-{0BE4B76E-86A5-22B8-5DCA-BFC8A04B0287}" dt="2024-03-03T11:16:08.646" v="689" actId="1076"/>
          <ac:spMkLst>
            <pc:docMk/>
            <pc:sldMk cId="1377195967" sldId="259"/>
            <ac:spMk id="5" creationId="{1BAF854D-4912-B9EE-708D-BDABA90504BF}"/>
          </ac:spMkLst>
        </pc:spChg>
        <pc:spChg chg="add del mod">
          <ac:chgData name="Emma Boyd (2012751)" userId="S::2012751@student.uwtsd.ac.uk::2d7c0544-1c62-417c-b414-346ea54f9d69" providerId="AD" clId="Web-{0BE4B76E-86A5-22B8-5DCA-BFC8A04B0287}" dt="2024-03-03T11:15:35.473" v="684"/>
          <ac:spMkLst>
            <pc:docMk/>
            <pc:sldMk cId="1377195967" sldId="259"/>
            <ac:spMk id="6" creationId="{7BA095C0-6B9E-CD5F-3709-1820F56B8E74}"/>
          </ac:spMkLst>
        </pc:spChg>
        <pc:spChg chg="add mod">
          <ac:chgData name="Emma Boyd (2012751)" userId="S::2012751@student.uwtsd.ac.uk::2d7c0544-1c62-417c-b414-346ea54f9d69" providerId="AD" clId="Web-{0BE4B76E-86A5-22B8-5DCA-BFC8A04B0287}" dt="2024-03-03T11:16:17.365" v="690" actId="1076"/>
          <ac:spMkLst>
            <pc:docMk/>
            <pc:sldMk cId="1377195967" sldId="259"/>
            <ac:spMk id="16" creationId="{705DDCEE-F33D-0DE9-FD4F-B04F3092E716}"/>
          </ac:spMkLst>
        </pc:spChg>
        <pc:spChg chg="add del mod">
          <ac:chgData name="Emma Boyd (2012751)" userId="S::2012751@student.uwtsd.ac.uk::2d7c0544-1c62-417c-b414-346ea54f9d69" providerId="AD" clId="Web-{0BE4B76E-86A5-22B8-5DCA-BFC8A04B0287}" dt="2024-03-03T11:18:42.162" v="694"/>
          <ac:spMkLst>
            <pc:docMk/>
            <pc:sldMk cId="1377195967" sldId="259"/>
            <ac:spMk id="31" creationId="{C5AC424B-FD09-77E6-5379-6178D77144B2}"/>
          </ac:spMkLst>
        </pc:spChg>
        <pc:spChg chg="add mod">
          <ac:chgData name="Emma Boyd (2012751)" userId="S::2012751@student.uwtsd.ac.uk::2d7c0544-1c62-417c-b414-346ea54f9d69" providerId="AD" clId="Web-{0BE4B76E-86A5-22B8-5DCA-BFC8A04B0287}" dt="2024-03-03T11:22:29.049" v="723" actId="20577"/>
          <ac:spMkLst>
            <pc:docMk/>
            <pc:sldMk cId="1377195967" sldId="259"/>
            <ac:spMk id="48" creationId="{98BC2577-396C-89F6-D2F4-5EB2A400083E}"/>
          </ac:spMkLst>
        </pc:spChg>
        <pc:graphicFrameChg chg="add mod">
          <ac:chgData name="Emma Boyd (2012751)" userId="S::2012751@student.uwtsd.ac.uk::2d7c0544-1c62-417c-b414-346ea54f9d69" providerId="AD" clId="Web-{0BE4B76E-86A5-22B8-5DCA-BFC8A04B0287}" dt="2024-03-03T11:22:38.222" v="724" actId="1076"/>
          <ac:graphicFrameMkLst>
            <pc:docMk/>
            <pc:sldMk cId="1377195967" sldId="259"/>
            <ac:graphicFrameMk id="18" creationId="{145C909E-7AFD-970B-EB6C-190A6A6C1C96}"/>
          </ac:graphicFrameMkLst>
        </pc:graphicFrameChg>
        <pc:picChg chg="add mod ord">
          <ac:chgData name="Emma Boyd (2012751)" userId="S::2012751@student.uwtsd.ac.uk::2d7c0544-1c62-417c-b414-346ea54f9d69" providerId="AD" clId="Web-{0BE4B76E-86A5-22B8-5DCA-BFC8A04B0287}" dt="2024-03-03T11:15:42.317" v="685" actId="1076"/>
          <ac:picMkLst>
            <pc:docMk/>
            <pc:sldMk cId="1377195967" sldId="259"/>
            <ac:picMk id="4" creationId="{EA970734-F41B-2E29-DAEA-DED4E751502A}"/>
          </ac:picMkLst>
        </pc:picChg>
        <pc:picChg chg="add del mod">
          <ac:chgData name="Emma Boyd (2012751)" userId="S::2012751@student.uwtsd.ac.uk::2d7c0544-1c62-417c-b414-346ea54f9d69" providerId="AD" clId="Web-{0BE4B76E-86A5-22B8-5DCA-BFC8A04B0287}" dt="2024-03-03T10:54:51.767" v="582"/>
          <ac:picMkLst>
            <pc:docMk/>
            <pc:sldMk cId="1377195967" sldId="259"/>
            <ac:picMk id="7" creationId="{1039E713-EA5C-472A-29B6-75547C9AA376}"/>
          </ac:picMkLst>
        </pc:picChg>
        <pc:picChg chg="add del mod">
          <ac:chgData name="Emma Boyd (2012751)" userId="S::2012751@student.uwtsd.ac.uk::2d7c0544-1c62-417c-b414-346ea54f9d69" providerId="AD" clId="Web-{0BE4B76E-86A5-22B8-5DCA-BFC8A04B0287}" dt="2024-03-03T10:56:32.835" v="585"/>
          <ac:picMkLst>
            <pc:docMk/>
            <pc:sldMk cId="1377195967" sldId="259"/>
            <ac:picMk id="8" creationId="{E7098882-2468-0187-3C4B-B9D3E562379A}"/>
          </ac:picMkLst>
        </pc:picChg>
        <pc:picChg chg="add del mod">
          <ac:chgData name="Emma Boyd (2012751)" userId="S::2012751@student.uwtsd.ac.uk::2d7c0544-1c62-417c-b414-346ea54f9d69" providerId="AD" clId="Web-{0BE4B76E-86A5-22B8-5DCA-BFC8A04B0287}" dt="2024-03-03T10:57:07.603" v="593"/>
          <ac:picMkLst>
            <pc:docMk/>
            <pc:sldMk cId="1377195967" sldId="259"/>
            <ac:picMk id="9" creationId="{B7D3398A-9C1B-5080-CDF6-FC8FF7426D22}"/>
          </ac:picMkLst>
        </pc:picChg>
        <pc:picChg chg="add mod">
          <ac:chgData name="Emma Boyd (2012751)" userId="S::2012751@student.uwtsd.ac.uk::2d7c0544-1c62-417c-b414-346ea54f9d69" providerId="AD" clId="Web-{0BE4B76E-86A5-22B8-5DCA-BFC8A04B0287}" dt="2024-03-03T11:15:46.332" v="687" actId="1076"/>
          <ac:picMkLst>
            <pc:docMk/>
            <pc:sldMk cId="1377195967" sldId="259"/>
            <ac:picMk id="10" creationId="{827210C8-4D8B-D9C4-CEA2-C670348B17C7}"/>
          </ac:picMkLst>
        </pc:picChg>
        <pc:picChg chg="add del mod">
          <ac:chgData name="Emma Boyd (2012751)" userId="S::2012751@student.uwtsd.ac.uk::2d7c0544-1c62-417c-b414-346ea54f9d69" providerId="AD" clId="Web-{0BE4B76E-86A5-22B8-5DCA-BFC8A04B0287}" dt="2024-03-03T11:01:37.807" v="631"/>
          <ac:picMkLst>
            <pc:docMk/>
            <pc:sldMk cId="1377195967" sldId="259"/>
            <ac:picMk id="11" creationId="{5068084B-B1A3-46CA-7E60-A65F3194D648}"/>
          </ac:picMkLst>
        </pc:picChg>
        <pc:picChg chg="add del mod">
          <ac:chgData name="Emma Boyd (2012751)" userId="S::2012751@student.uwtsd.ac.uk::2d7c0544-1c62-417c-b414-346ea54f9d69" providerId="AD" clId="Web-{0BE4B76E-86A5-22B8-5DCA-BFC8A04B0287}" dt="2024-03-03T11:01:59.496" v="633"/>
          <ac:picMkLst>
            <pc:docMk/>
            <pc:sldMk cId="1377195967" sldId="259"/>
            <ac:picMk id="12" creationId="{545F3BBD-4D14-B9F3-76AF-94C7D5A4131E}"/>
          </ac:picMkLst>
        </pc:picChg>
        <pc:picChg chg="add del mod">
          <ac:chgData name="Emma Boyd (2012751)" userId="S::2012751@student.uwtsd.ac.uk::2d7c0544-1c62-417c-b414-346ea54f9d69" providerId="AD" clId="Web-{0BE4B76E-86A5-22B8-5DCA-BFC8A04B0287}" dt="2024-03-03T11:02:32.529" v="635"/>
          <ac:picMkLst>
            <pc:docMk/>
            <pc:sldMk cId="1377195967" sldId="259"/>
            <ac:picMk id="13" creationId="{AC951516-92FF-C7B1-58A8-D0CA52137B85}"/>
          </ac:picMkLst>
        </pc:picChg>
        <pc:picChg chg="add del mod">
          <ac:chgData name="Emma Boyd (2012751)" userId="S::2012751@student.uwtsd.ac.uk::2d7c0544-1c62-417c-b414-346ea54f9d69" providerId="AD" clId="Web-{0BE4B76E-86A5-22B8-5DCA-BFC8A04B0287}" dt="2024-03-03T11:02:42.264" v="637"/>
          <ac:picMkLst>
            <pc:docMk/>
            <pc:sldMk cId="1377195967" sldId="259"/>
            <ac:picMk id="14" creationId="{5631F73E-89AF-88C9-3717-A55869B071DF}"/>
          </ac:picMkLst>
        </pc:picChg>
        <pc:picChg chg="add mod">
          <ac:chgData name="Emma Boyd (2012751)" userId="S::2012751@student.uwtsd.ac.uk::2d7c0544-1c62-417c-b414-346ea54f9d69" providerId="AD" clId="Web-{0BE4B76E-86A5-22B8-5DCA-BFC8A04B0287}" dt="2024-03-03T11:15:53.583" v="688" actId="1076"/>
          <ac:picMkLst>
            <pc:docMk/>
            <pc:sldMk cId="1377195967" sldId="259"/>
            <ac:picMk id="15" creationId="{43D25F0D-DE24-2AD1-5FCD-49990017FD98}"/>
          </ac:picMkLst>
        </pc:picChg>
        <pc:picChg chg="add mod">
          <ac:chgData name="Emma Boyd (2012751)" userId="S::2012751@student.uwtsd.ac.uk::2d7c0544-1c62-417c-b414-346ea54f9d69" providerId="AD" clId="Web-{0BE4B76E-86A5-22B8-5DCA-BFC8A04B0287}" dt="2024-03-03T11:19:27.852" v="699" actId="14100"/>
          <ac:picMkLst>
            <pc:docMk/>
            <pc:sldMk cId="1377195967" sldId="259"/>
            <ac:picMk id="45" creationId="{5497C6CC-DA4D-1DD5-1407-D912488E47EA}"/>
          </ac:picMkLst>
        </pc:picChg>
        <pc:picChg chg="add del mod">
          <ac:chgData name="Emma Boyd (2012751)" userId="S::2012751@student.uwtsd.ac.uk::2d7c0544-1c62-417c-b414-346ea54f9d69" providerId="AD" clId="Web-{0BE4B76E-86A5-22B8-5DCA-BFC8A04B0287}" dt="2024-03-03T11:20:38.590" v="702"/>
          <ac:picMkLst>
            <pc:docMk/>
            <pc:sldMk cId="1377195967" sldId="259"/>
            <ac:picMk id="46" creationId="{0FC1B9B1-77EF-D8E0-2616-C69E00E67005}"/>
          </ac:picMkLst>
        </pc:picChg>
        <pc:picChg chg="add mod">
          <ac:chgData name="Emma Boyd (2012751)" userId="S::2012751@student.uwtsd.ac.uk::2d7c0544-1c62-417c-b414-346ea54f9d69" providerId="AD" clId="Web-{0BE4B76E-86A5-22B8-5DCA-BFC8A04B0287}" dt="2024-03-03T11:21:14.405" v="707" actId="14100"/>
          <ac:picMkLst>
            <pc:docMk/>
            <pc:sldMk cId="1377195967" sldId="259"/>
            <ac:picMk id="47" creationId="{A05E547F-D55D-A9AA-5C4C-8590CB4BFDC8}"/>
          </ac:picMkLst>
        </pc:picChg>
      </pc:sldChg>
      <pc:sldChg chg="addSp delSp modSp new mod setBg modClrScheme chgLayout">
        <pc:chgData name="Emma Boyd (2012751)" userId="S::2012751@student.uwtsd.ac.uk::2d7c0544-1c62-417c-b414-346ea54f9d69" providerId="AD" clId="Web-{0BE4B76E-86A5-22B8-5DCA-BFC8A04B0287}" dt="2024-03-03T13:52:35.018" v="997" actId="1076"/>
        <pc:sldMkLst>
          <pc:docMk/>
          <pc:sldMk cId="3766658900" sldId="260"/>
        </pc:sldMkLst>
        <pc:spChg chg="mod ord">
          <ac:chgData name="Emma Boyd (2012751)" userId="S::2012751@student.uwtsd.ac.uk::2d7c0544-1c62-417c-b414-346ea54f9d69" providerId="AD" clId="Web-{0BE4B76E-86A5-22B8-5DCA-BFC8A04B0287}" dt="2024-03-03T13:35:55.072" v="908" actId="20577"/>
          <ac:spMkLst>
            <pc:docMk/>
            <pc:sldMk cId="3766658900" sldId="260"/>
            <ac:spMk id="2" creationId="{BF39A58E-9B8A-FDAA-9862-0AED223A476C}"/>
          </ac:spMkLst>
        </pc:spChg>
        <pc:spChg chg="del mod ord">
          <ac:chgData name="Emma Boyd (2012751)" userId="S::2012751@student.uwtsd.ac.uk::2d7c0544-1c62-417c-b414-346ea54f9d69" providerId="AD" clId="Web-{0BE4B76E-86A5-22B8-5DCA-BFC8A04B0287}" dt="2024-03-03T11:31:25.563" v="788"/>
          <ac:spMkLst>
            <pc:docMk/>
            <pc:sldMk cId="3766658900" sldId="260"/>
            <ac:spMk id="3" creationId="{FAC6D70C-528E-F1CD-F207-D14884D9A445}"/>
          </ac:spMkLst>
        </pc:spChg>
        <pc:spChg chg="add mod">
          <ac:chgData name="Emma Boyd (2012751)" userId="S::2012751@student.uwtsd.ac.uk::2d7c0544-1c62-417c-b414-346ea54f9d69" providerId="AD" clId="Web-{0BE4B76E-86A5-22B8-5DCA-BFC8A04B0287}" dt="2024-03-03T13:38:01.879" v="925" actId="20577"/>
          <ac:spMkLst>
            <pc:docMk/>
            <pc:sldMk cId="3766658900" sldId="260"/>
            <ac:spMk id="3" creationId="{FCFCB42C-47E5-886B-79A5-02700F274187}"/>
          </ac:spMkLst>
        </pc:spChg>
        <pc:spChg chg="add mod">
          <ac:chgData name="Emma Boyd (2012751)" userId="S::2012751@student.uwtsd.ac.uk::2d7c0544-1c62-417c-b414-346ea54f9d69" providerId="AD" clId="Web-{0BE4B76E-86A5-22B8-5DCA-BFC8A04B0287}" dt="2024-03-03T13:42:58.247" v="963" actId="20577"/>
          <ac:spMkLst>
            <pc:docMk/>
            <pc:sldMk cId="3766658900" sldId="260"/>
            <ac:spMk id="8" creationId="{63FBB66B-BE55-8B34-325C-F551F67ABD28}"/>
          </ac:spMkLst>
        </pc:spChg>
        <pc:spChg chg="add del">
          <ac:chgData name="Emma Boyd (2012751)" userId="S::2012751@student.uwtsd.ac.uk::2d7c0544-1c62-417c-b414-346ea54f9d69" providerId="AD" clId="Web-{0BE4B76E-86A5-22B8-5DCA-BFC8A04B0287}" dt="2024-03-03T11:33:41.492" v="792"/>
          <ac:spMkLst>
            <pc:docMk/>
            <pc:sldMk cId="3766658900" sldId="260"/>
            <ac:spMk id="8" creationId="{CB87EBC9-0AA2-E5A3-48EF-E5266F480B05}"/>
          </ac:spMkLst>
        </pc:spChg>
        <pc:spChg chg="add del mod">
          <ac:chgData name="Emma Boyd (2012751)" userId="S::2012751@student.uwtsd.ac.uk::2d7c0544-1c62-417c-b414-346ea54f9d69" providerId="AD" clId="Web-{0BE4B76E-86A5-22B8-5DCA-BFC8A04B0287}" dt="2024-03-03T13:43:08.904" v="966"/>
          <ac:spMkLst>
            <pc:docMk/>
            <pc:sldMk cId="3766658900" sldId="260"/>
            <ac:spMk id="9" creationId="{F1C621B4-504A-051E-2117-22D9D75B89F4}"/>
          </ac:spMkLst>
        </pc:spChg>
        <pc:spChg chg="add mod">
          <ac:chgData name="Emma Boyd (2012751)" userId="S::2012751@student.uwtsd.ac.uk::2d7c0544-1c62-417c-b414-346ea54f9d69" providerId="AD" clId="Web-{0BE4B76E-86A5-22B8-5DCA-BFC8A04B0287}" dt="2024-03-03T13:44:01.642" v="981" actId="20577"/>
          <ac:spMkLst>
            <pc:docMk/>
            <pc:sldMk cId="3766658900" sldId="260"/>
            <ac:spMk id="10" creationId="{8961AB74-631A-AADB-5738-896E096826D8}"/>
          </ac:spMkLst>
        </pc:spChg>
        <pc:spChg chg="add del">
          <ac:chgData name="Emma Boyd (2012751)" userId="S::2012751@student.uwtsd.ac.uk::2d7c0544-1c62-417c-b414-346ea54f9d69" providerId="AD" clId="Web-{0BE4B76E-86A5-22B8-5DCA-BFC8A04B0287}" dt="2024-03-03T13:34:45.817" v="901"/>
          <ac:spMkLst>
            <pc:docMk/>
            <pc:sldMk cId="3766658900" sldId="260"/>
            <ac:spMk id="11" creationId="{A93A089E-0A16-452C-B341-0F769780D262}"/>
          </ac:spMkLst>
        </pc:spChg>
        <pc:spChg chg="add">
          <ac:chgData name="Emma Boyd (2012751)" userId="S::2012751@student.uwtsd.ac.uk::2d7c0544-1c62-417c-b414-346ea54f9d69" providerId="AD" clId="Web-{0BE4B76E-86A5-22B8-5DCA-BFC8A04B0287}" dt="2024-03-03T13:34:45.817" v="901"/>
          <ac:spMkLst>
            <pc:docMk/>
            <pc:sldMk cId="3766658900" sldId="260"/>
            <ac:spMk id="20" creationId="{5F07A6A6-E44B-411E-AA18-65E4811366A6}"/>
          </ac:spMkLst>
        </pc:spChg>
        <pc:spChg chg="add">
          <ac:chgData name="Emma Boyd (2012751)" userId="S::2012751@student.uwtsd.ac.uk::2d7c0544-1c62-417c-b414-346ea54f9d69" providerId="AD" clId="Web-{0BE4B76E-86A5-22B8-5DCA-BFC8A04B0287}" dt="2024-03-03T13:34:45.817" v="901"/>
          <ac:spMkLst>
            <pc:docMk/>
            <pc:sldMk cId="3766658900" sldId="260"/>
            <ac:spMk id="26" creationId="{5D5A8E14-301B-40C0-A174-D2232EF95C0B}"/>
          </ac:spMkLst>
        </pc:spChg>
        <pc:spChg chg="add">
          <ac:chgData name="Emma Boyd (2012751)" userId="S::2012751@student.uwtsd.ac.uk::2d7c0544-1c62-417c-b414-346ea54f9d69" providerId="AD" clId="Web-{0BE4B76E-86A5-22B8-5DCA-BFC8A04B0287}" dt="2024-03-03T13:34:45.817" v="901"/>
          <ac:spMkLst>
            <pc:docMk/>
            <pc:sldMk cId="3766658900" sldId="260"/>
            <ac:spMk id="28" creationId="{9484639B-D130-4FDF-9889-EA88D8CC90F9}"/>
          </ac:spMkLst>
        </pc:spChg>
        <pc:spChg chg="add">
          <ac:chgData name="Emma Boyd (2012751)" userId="S::2012751@student.uwtsd.ac.uk::2d7c0544-1c62-417c-b414-346ea54f9d69" providerId="AD" clId="Web-{0BE4B76E-86A5-22B8-5DCA-BFC8A04B0287}" dt="2024-03-03T13:34:45.817" v="901"/>
          <ac:spMkLst>
            <pc:docMk/>
            <pc:sldMk cId="3766658900" sldId="260"/>
            <ac:spMk id="30" creationId="{1EBB90A2-2B0A-4F80-8F25-0403340654FF}"/>
          </ac:spMkLst>
        </pc:spChg>
        <pc:picChg chg="add mod ord">
          <ac:chgData name="Emma Boyd (2012751)" userId="S::2012751@student.uwtsd.ac.uk::2d7c0544-1c62-417c-b414-346ea54f9d69" providerId="AD" clId="Web-{0BE4B76E-86A5-22B8-5DCA-BFC8A04B0287}" dt="2024-03-03T13:38:07.786" v="927" actId="1076"/>
          <ac:picMkLst>
            <pc:docMk/>
            <pc:sldMk cId="3766658900" sldId="260"/>
            <ac:picMk id="4" creationId="{39B5683C-5791-7B9A-61BC-0E6EFE0C0F5F}"/>
          </ac:picMkLst>
        </pc:picChg>
        <pc:picChg chg="add mod ord">
          <ac:chgData name="Emma Boyd (2012751)" userId="S::2012751@student.uwtsd.ac.uk::2d7c0544-1c62-417c-b414-346ea54f9d69" providerId="AD" clId="Web-{0BE4B76E-86A5-22B8-5DCA-BFC8A04B0287}" dt="2024-03-03T13:34:45.817" v="901"/>
          <ac:picMkLst>
            <pc:docMk/>
            <pc:sldMk cId="3766658900" sldId="260"/>
            <ac:picMk id="5" creationId="{9D4EAC17-933D-A623-4E5C-5033A8471CC3}"/>
          </ac:picMkLst>
        </pc:picChg>
        <pc:picChg chg="add mod">
          <ac:chgData name="Emma Boyd (2012751)" userId="S::2012751@student.uwtsd.ac.uk::2d7c0544-1c62-417c-b414-346ea54f9d69" providerId="AD" clId="Web-{0BE4B76E-86A5-22B8-5DCA-BFC8A04B0287}" dt="2024-03-03T13:34:45.817" v="901"/>
          <ac:picMkLst>
            <pc:docMk/>
            <pc:sldMk cId="3766658900" sldId="260"/>
            <ac:picMk id="6" creationId="{D992E060-64D9-18B6-14CB-B72956E69679}"/>
          </ac:picMkLst>
        </pc:picChg>
        <pc:picChg chg="add mod">
          <ac:chgData name="Emma Boyd (2012751)" userId="S::2012751@student.uwtsd.ac.uk::2d7c0544-1c62-417c-b414-346ea54f9d69" providerId="AD" clId="Web-{0BE4B76E-86A5-22B8-5DCA-BFC8A04B0287}" dt="2024-03-03T13:39:33.213" v="937" actId="1076"/>
          <ac:picMkLst>
            <pc:docMk/>
            <pc:sldMk cId="3766658900" sldId="260"/>
            <ac:picMk id="7" creationId="{697B550C-7D6E-08A2-389B-0E34D2B89DFF}"/>
          </ac:picMkLst>
        </pc:picChg>
        <pc:picChg chg="add mod">
          <ac:chgData name="Emma Boyd (2012751)" userId="S::2012751@student.uwtsd.ac.uk::2d7c0544-1c62-417c-b414-346ea54f9d69" providerId="AD" clId="Web-{0BE4B76E-86A5-22B8-5DCA-BFC8A04B0287}" dt="2024-03-03T13:52:35.018" v="997" actId="1076"/>
          <ac:picMkLst>
            <pc:docMk/>
            <pc:sldMk cId="3766658900" sldId="260"/>
            <ac:picMk id="12" creationId="{86C6CC10-3BD4-A4E7-A4C7-7202B1E0E4E4}"/>
          </ac:picMkLst>
        </pc:picChg>
        <pc:picChg chg="add">
          <ac:chgData name="Emma Boyd (2012751)" userId="S::2012751@student.uwtsd.ac.uk::2d7c0544-1c62-417c-b414-346ea54f9d69" providerId="AD" clId="Web-{0BE4B76E-86A5-22B8-5DCA-BFC8A04B0287}" dt="2024-03-03T13:34:45.817" v="901"/>
          <ac:picMkLst>
            <pc:docMk/>
            <pc:sldMk cId="3766658900" sldId="260"/>
            <ac:picMk id="16" creationId="{0F7302AF-86B9-441B-8D24-AC382E2A43A7}"/>
          </ac:picMkLst>
        </pc:picChg>
        <pc:picChg chg="add">
          <ac:chgData name="Emma Boyd (2012751)" userId="S::2012751@student.uwtsd.ac.uk::2d7c0544-1c62-417c-b414-346ea54f9d69" providerId="AD" clId="Web-{0BE4B76E-86A5-22B8-5DCA-BFC8A04B0287}" dt="2024-03-03T13:34:45.817" v="901"/>
          <ac:picMkLst>
            <pc:docMk/>
            <pc:sldMk cId="3766658900" sldId="260"/>
            <ac:picMk id="18" creationId="{99A2A6C2-D371-4C6B-B50F-CC71C6D01037}"/>
          </ac:picMkLst>
        </pc:picChg>
        <pc:picChg chg="add">
          <ac:chgData name="Emma Boyd (2012751)" userId="S::2012751@student.uwtsd.ac.uk::2d7c0544-1c62-417c-b414-346ea54f9d69" providerId="AD" clId="Web-{0BE4B76E-86A5-22B8-5DCA-BFC8A04B0287}" dt="2024-03-03T13:34:45.817" v="901"/>
          <ac:picMkLst>
            <pc:docMk/>
            <pc:sldMk cId="3766658900" sldId="260"/>
            <ac:picMk id="22" creationId="{8CC3468F-5EED-42B0-8507-F30360E1D51E}"/>
          </ac:picMkLst>
        </pc:picChg>
        <pc:picChg chg="add">
          <ac:chgData name="Emma Boyd (2012751)" userId="S::2012751@student.uwtsd.ac.uk::2d7c0544-1c62-417c-b414-346ea54f9d69" providerId="AD" clId="Web-{0BE4B76E-86A5-22B8-5DCA-BFC8A04B0287}" dt="2024-03-03T13:34:45.817" v="901"/>
          <ac:picMkLst>
            <pc:docMk/>
            <pc:sldMk cId="3766658900" sldId="260"/>
            <ac:picMk id="24" creationId="{591711EE-029D-453C-9AE9-E87829F1D3D3}"/>
          </ac:picMkLst>
        </pc:picChg>
      </pc:sldChg>
      <pc:sldChg chg="addSp delSp modSp new">
        <pc:chgData name="Emma Boyd (2012751)" userId="S::2012751@student.uwtsd.ac.uk::2d7c0544-1c62-417c-b414-346ea54f9d69" providerId="AD" clId="Web-{0BE4B76E-86A5-22B8-5DCA-BFC8A04B0287}" dt="2024-03-03T14:28:07.766" v="1212" actId="20577"/>
        <pc:sldMkLst>
          <pc:docMk/>
          <pc:sldMk cId="3226454590" sldId="261"/>
        </pc:sldMkLst>
        <pc:spChg chg="mod">
          <ac:chgData name="Emma Boyd (2012751)" userId="S::2012751@student.uwtsd.ac.uk::2d7c0544-1c62-417c-b414-346ea54f9d69" providerId="AD" clId="Web-{0BE4B76E-86A5-22B8-5DCA-BFC8A04B0287}" dt="2024-03-03T13:57:08.177" v="999" actId="1076"/>
          <ac:spMkLst>
            <pc:docMk/>
            <pc:sldMk cId="3226454590" sldId="261"/>
            <ac:spMk id="2" creationId="{5B964014-DFCE-C008-48FF-9438D320011A}"/>
          </ac:spMkLst>
        </pc:spChg>
        <pc:spChg chg="mod">
          <ac:chgData name="Emma Boyd (2012751)" userId="S::2012751@student.uwtsd.ac.uk::2d7c0544-1c62-417c-b414-346ea54f9d69" providerId="AD" clId="Web-{0BE4B76E-86A5-22B8-5DCA-BFC8A04B0287}" dt="2024-03-03T14:01:44.756" v="1015" actId="20577"/>
          <ac:spMkLst>
            <pc:docMk/>
            <pc:sldMk cId="3226454590" sldId="261"/>
            <ac:spMk id="3" creationId="{A99496A5-5F37-70E5-B092-6D84DEFF4055}"/>
          </ac:spMkLst>
        </pc:spChg>
        <pc:spChg chg="add mod">
          <ac:chgData name="Emma Boyd (2012751)" userId="S::2012751@student.uwtsd.ac.uk::2d7c0544-1c62-417c-b414-346ea54f9d69" providerId="AD" clId="Web-{0BE4B76E-86A5-22B8-5DCA-BFC8A04B0287}" dt="2024-03-03T14:08:59.783" v="1044" actId="20577"/>
          <ac:spMkLst>
            <pc:docMk/>
            <pc:sldMk cId="3226454590" sldId="261"/>
            <ac:spMk id="6" creationId="{185952BA-DECA-1966-B81F-6269B2AE5087}"/>
          </ac:spMkLst>
        </pc:spChg>
        <pc:spChg chg="add mod">
          <ac:chgData name="Emma Boyd (2012751)" userId="S::2012751@student.uwtsd.ac.uk::2d7c0544-1c62-417c-b414-346ea54f9d69" providerId="AD" clId="Web-{0BE4B76E-86A5-22B8-5DCA-BFC8A04B0287}" dt="2024-03-03T14:28:07.766" v="1212" actId="20577"/>
          <ac:spMkLst>
            <pc:docMk/>
            <pc:sldMk cId="3226454590" sldId="261"/>
            <ac:spMk id="8" creationId="{99F93D13-D73A-62B6-DACB-94773D11DCDC}"/>
          </ac:spMkLst>
        </pc:spChg>
        <pc:spChg chg="add del">
          <ac:chgData name="Emma Boyd (2012751)" userId="S::2012751@student.uwtsd.ac.uk::2d7c0544-1c62-417c-b414-346ea54f9d69" providerId="AD" clId="Web-{0BE4B76E-86A5-22B8-5DCA-BFC8A04B0287}" dt="2024-03-03T14:14:43.820" v="1066"/>
          <ac:spMkLst>
            <pc:docMk/>
            <pc:sldMk cId="3226454590" sldId="261"/>
            <ac:spMk id="11" creationId="{BAC8906D-5AD0-71C6-E29C-B1E07108663D}"/>
          </ac:spMkLst>
        </pc:spChg>
        <pc:spChg chg="add mod">
          <ac:chgData name="Emma Boyd (2012751)" userId="S::2012751@student.uwtsd.ac.uk::2d7c0544-1c62-417c-b414-346ea54f9d69" providerId="AD" clId="Web-{0BE4B76E-86A5-22B8-5DCA-BFC8A04B0287}" dt="2024-03-03T14:28:02.765" v="1211" actId="20577"/>
          <ac:spMkLst>
            <pc:docMk/>
            <pc:sldMk cId="3226454590" sldId="261"/>
            <ac:spMk id="12" creationId="{3CF11C14-FAC8-583C-D683-59D6CED526A8}"/>
          </ac:spMkLst>
        </pc:spChg>
        <pc:spChg chg="add mod">
          <ac:chgData name="Emma Boyd (2012751)" userId="S::2012751@student.uwtsd.ac.uk::2d7c0544-1c62-417c-b414-346ea54f9d69" providerId="AD" clId="Web-{0BE4B76E-86A5-22B8-5DCA-BFC8A04B0287}" dt="2024-03-03T14:23:33.264" v="1172" actId="20577"/>
          <ac:spMkLst>
            <pc:docMk/>
            <pc:sldMk cId="3226454590" sldId="261"/>
            <ac:spMk id="15" creationId="{23CDCF01-4CB6-3B5D-9C37-2DA97A417728}"/>
          </ac:spMkLst>
        </pc:spChg>
        <pc:spChg chg="add del mod">
          <ac:chgData name="Emma Boyd (2012751)" userId="S::2012751@student.uwtsd.ac.uk::2d7c0544-1c62-417c-b414-346ea54f9d69" providerId="AD" clId="Web-{0BE4B76E-86A5-22B8-5DCA-BFC8A04B0287}" dt="2024-03-03T14:23:49.046" v="1177"/>
          <ac:spMkLst>
            <pc:docMk/>
            <pc:sldMk cId="3226454590" sldId="261"/>
            <ac:spMk id="16" creationId="{F620174F-D6E0-8C78-0A17-DA12EEC8E41D}"/>
          </ac:spMkLst>
        </pc:spChg>
        <pc:spChg chg="add mod">
          <ac:chgData name="Emma Boyd (2012751)" userId="S::2012751@student.uwtsd.ac.uk::2d7c0544-1c62-417c-b414-346ea54f9d69" providerId="AD" clId="Web-{0BE4B76E-86A5-22B8-5DCA-BFC8A04B0287}" dt="2024-03-03T14:27:38.373" v="1206" actId="20577"/>
          <ac:spMkLst>
            <pc:docMk/>
            <pc:sldMk cId="3226454590" sldId="261"/>
            <ac:spMk id="18" creationId="{34725D9C-376C-7BEB-45B5-5667C5522469}"/>
          </ac:spMkLst>
        </pc:spChg>
        <pc:spChg chg="add del">
          <ac:chgData name="Emma Boyd (2012751)" userId="S::2012751@student.uwtsd.ac.uk::2d7c0544-1c62-417c-b414-346ea54f9d69" providerId="AD" clId="Web-{0BE4B76E-86A5-22B8-5DCA-BFC8A04B0287}" dt="2024-03-03T14:25:21.146" v="1183"/>
          <ac:spMkLst>
            <pc:docMk/>
            <pc:sldMk cId="3226454590" sldId="261"/>
            <ac:spMk id="19" creationId="{EC916CF8-6937-1136-2D70-F06C55A1996A}"/>
          </ac:spMkLst>
        </pc:spChg>
        <pc:spChg chg="add del">
          <ac:chgData name="Emma Boyd (2012751)" userId="S::2012751@student.uwtsd.ac.uk::2d7c0544-1c62-417c-b414-346ea54f9d69" providerId="AD" clId="Web-{0BE4B76E-86A5-22B8-5DCA-BFC8A04B0287}" dt="2024-03-03T14:25:21.208" v="1185"/>
          <ac:spMkLst>
            <pc:docMk/>
            <pc:sldMk cId="3226454590" sldId="261"/>
            <ac:spMk id="20" creationId="{C7DD3323-0DAF-D3E8-8984-CB25D44D12A2}"/>
          </ac:spMkLst>
        </pc:spChg>
        <pc:spChg chg="add del">
          <ac:chgData name="Emma Boyd (2012751)" userId="S::2012751@student.uwtsd.ac.uk::2d7c0544-1c62-417c-b414-346ea54f9d69" providerId="AD" clId="Web-{0BE4B76E-86A5-22B8-5DCA-BFC8A04B0287}" dt="2024-03-03T14:25:37.209" v="1187"/>
          <ac:spMkLst>
            <pc:docMk/>
            <pc:sldMk cId="3226454590" sldId="261"/>
            <ac:spMk id="21" creationId="{F2BA8C4A-AF27-5A9E-3161-B8ACE6FA964B}"/>
          </ac:spMkLst>
        </pc:spChg>
        <pc:picChg chg="add mod">
          <ac:chgData name="Emma Boyd (2012751)" userId="S::2012751@student.uwtsd.ac.uk::2d7c0544-1c62-417c-b414-346ea54f9d69" providerId="AD" clId="Web-{0BE4B76E-86A5-22B8-5DCA-BFC8A04B0287}" dt="2024-03-03T14:01:55.851" v="1018" actId="1076"/>
          <ac:picMkLst>
            <pc:docMk/>
            <pc:sldMk cId="3226454590" sldId="261"/>
            <ac:picMk id="4" creationId="{4C4FFF43-80A3-3FC0-A9E8-1D349636F314}"/>
          </ac:picMkLst>
        </pc:picChg>
        <pc:picChg chg="add mod">
          <ac:chgData name="Emma Boyd (2012751)" userId="S::2012751@student.uwtsd.ac.uk::2d7c0544-1c62-417c-b414-346ea54f9d69" providerId="AD" clId="Web-{0BE4B76E-86A5-22B8-5DCA-BFC8A04B0287}" dt="2024-03-03T14:02:52.557" v="1021" actId="1076"/>
          <ac:picMkLst>
            <pc:docMk/>
            <pc:sldMk cId="3226454590" sldId="261"/>
            <ac:picMk id="5" creationId="{B8C84CE3-ADBC-B206-96AD-8DE6E1CBDAD5}"/>
          </ac:picMkLst>
        </pc:picChg>
        <pc:picChg chg="add mod">
          <ac:chgData name="Emma Boyd (2012751)" userId="S::2012751@student.uwtsd.ac.uk::2d7c0544-1c62-417c-b414-346ea54f9d69" providerId="AD" clId="Web-{0BE4B76E-86A5-22B8-5DCA-BFC8A04B0287}" dt="2024-03-03T14:09:15.316" v="1048" actId="14100"/>
          <ac:picMkLst>
            <pc:docMk/>
            <pc:sldMk cId="3226454590" sldId="261"/>
            <ac:picMk id="7" creationId="{83080EFD-DD80-C83C-3A88-1B765D1D3C64}"/>
          </ac:picMkLst>
        </pc:picChg>
        <pc:picChg chg="add del mod">
          <ac:chgData name="Emma Boyd (2012751)" userId="S::2012751@student.uwtsd.ac.uk::2d7c0544-1c62-417c-b414-346ea54f9d69" providerId="AD" clId="Web-{0BE4B76E-86A5-22B8-5DCA-BFC8A04B0287}" dt="2024-03-03T14:13:33.644" v="1062"/>
          <ac:picMkLst>
            <pc:docMk/>
            <pc:sldMk cId="3226454590" sldId="261"/>
            <ac:picMk id="9" creationId="{7388B8F6-7FE9-739A-1DF8-788FF4C0D40C}"/>
          </ac:picMkLst>
        </pc:picChg>
        <pc:picChg chg="add mod">
          <ac:chgData name="Emma Boyd (2012751)" userId="S::2012751@student.uwtsd.ac.uk::2d7c0544-1c62-417c-b414-346ea54f9d69" providerId="AD" clId="Web-{0BE4B76E-86A5-22B8-5DCA-BFC8A04B0287}" dt="2024-03-03T14:14:19.147" v="1064" actId="1076"/>
          <ac:picMkLst>
            <pc:docMk/>
            <pc:sldMk cId="3226454590" sldId="261"/>
            <ac:picMk id="10" creationId="{79E5299F-D16C-FA83-9FAD-789B5D1543A3}"/>
          </ac:picMkLst>
        </pc:picChg>
        <pc:picChg chg="add mod">
          <ac:chgData name="Emma Boyd (2012751)" userId="S::2012751@student.uwtsd.ac.uk::2d7c0544-1c62-417c-b414-346ea54f9d69" providerId="AD" clId="Web-{0BE4B76E-86A5-22B8-5DCA-BFC8A04B0287}" dt="2024-03-03T14:27:52.140" v="1209" actId="1076"/>
          <ac:picMkLst>
            <pc:docMk/>
            <pc:sldMk cId="3226454590" sldId="261"/>
            <ac:picMk id="13" creationId="{CAF2C95A-B9A0-C04C-77BF-ADBF3226B8B8}"/>
          </ac:picMkLst>
        </pc:picChg>
        <pc:picChg chg="add del mod">
          <ac:chgData name="Emma Boyd (2012751)" userId="S::2012751@student.uwtsd.ac.uk::2d7c0544-1c62-417c-b414-346ea54f9d69" providerId="AD" clId="Web-{0BE4B76E-86A5-22B8-5DCA-BFC8A04B0287}" dt="2024-03-03T14:20:18.174" v="1085"/>
          <ac:picMkLst>
            <pc:docMk/>
            <pc:sldMk cId="3226454590" sldId="261"/>
            <ac:picMk id="14" creationId="{E2CF2F18-2A6F-B12D-B98D-168A630BB280}"/>
          </ac:picMkLst>
        </pc:picChg>
        <pc:picChg chg="add mod">
          <ac:chgData name="Emma Boyd (2012751)" userId="S::2012751@student.uwtsd.ac.uk::2d7c0544-1c62-417c-b414-346ea54f9d69" providerId="AD" clId="Web-{0BE4B76E-86A5-22B8-5DCA-BFC8A04B0287}" dt="2024-03-03T14:27:43.733" v="1207" actId="1076"/>
          <ac:picMkLst>
            <pc:docMk/>
            <pc:sldMk cId="3226454590" sldId="261"/>
            <ac:picMk id="17" creationId="{8A7175AD-B7E7-DB97-0B6D-BAE114C5C75E}"/>
          </ac:picMkLst>
        </pc:picChg>
      </pc:sldChg>
      <pc:sldChg chg="addSp delSp modSp new del mod setBg">
        <pc:chgData name="Emma Boyd (2012751)" userId="S::2012751@student.uwtsd.ac.uk::2d7c0544-1c62-417c-b414-346ea54f9d69" providerId="AD" clId="Web-{0BE4B76E-86A5-22B8-5DCA-BFC8A04B0287}" dt="2024-03-03T14:35:29.559" v="1277"/>
        <pc:sldMkLst>
          <pc:docMk/>
          <pc:sldMk cId="2432054427" sldId="262"/>
        </pc:sldMkLst>
        <pc:spChg chg="mod">
          <ac:chgData name="Emma Boyd (2012751)" userId="S::2012751@student.uwtsd.ac.uk::2d7c0544-1c62-417c-b414-346ea54f9d69" providerId="AD" clId="Web-{0BE4B76E-86A5-22B8-5DCA-BFC8A04B0287}" dt="2024-03-03T14:35:23.808" v="1276" actId="20577"/>
          <ac:spMkLst>
            <pc:docMk/>
            <pc:sldMk cId="2432054427" sldId="262"/>
            <ac:spMk id="2" creationId="{F3CDF04D-AD71-4204-B218-09BE57D5FA6B}"/>
          </ac:spMkLst>
        </pc:spChg>
        <pc:spChg chg="add del">
          <ac:chgData name="Emma Boyd (2012751)" userId="S::2012751@student.uwtsd.ac.uk::2d7c0544-1c62-417c-b414-346ea54f9d69" providerId="AD" clId="Web-{0BE4B76E-86A5-22B8-5DCA-BFC8A04B0287}" dt="2024-03-03T14:31:56.655" v="1229"/>
          <ac:spMkLst>
            <pc:docMk/>
            <pc:sldMk cId="2432054427" sldId="262"/>
            <ac:spMk id="3" creationId="{826956DD-25C9-1104-1FAC-0A8B6381DD43}"/>
          </ac:spMkLst>
        </pc:spChg>
        <pc:spChg chg="add del">
          <ac:chgData name="Emma Boyd (2012751)" userId="S::2012751@student.uwtsd.ac.uk::2d7c0544-1c62-417c-b414-346ea54f9d69" providerId="AD" clId="Web-{0BE4B76E-86A5-22B8-5DCA-BFC8A04B0287}" dt="2024-03-03T14:31:56.608" v="1228"/>
          <ac:spMkLst>
            <pc:docMk/>
            <pc:sldMk cId="2432054427" sldId="262"/>
            <ac:spMk id="12" creationId="{4FA533C5-33E3-4611-AF9F-72811D8B26A6}"/>
          </ac:spMkLst>
        </pc:spChg>
        <pc:spChg chg="add del">
          <ac:chgData name="Emma Boyd (2012751)" userId="S::2012751@student.uwtsd.ac.uk::2d7c0544-1c62-417c-b414-346ea54f9d69" providerId="AD" clId="Web-{0BE4B76E-86A5-22B8-5DCA-BFC8A04B0287}" dt="2024-03-03T14:31:56.608" v="1228"/>
          <ac:spMkLst>
            <pc:docMk/>
            <pc:sldMk cId="2432054427" sldId="262"/>
            <ac:spMk id="18" creationId="{87F0FDC4-AD8C-47D9-9131-623C98ADB0AE}"/>
          </ac:spMkLst>
        </pc:spChg>
        <pc:spChg chg="add del">
          <ac:chgData name="Emma Boyd (2012751)" userId="S::2012751@student.uwtsd.ac.uk::2d7c0544-1c62-417c-b414-346ea54f9d69" providerId="AD" clId="Web-{0BE4B76E-86A5-22B8-5DCA-BFC8A04B0287}" dt="2024-03-03T14:31:56.608" v="1228"/>
          <ac:spMkLst>
            <pc:docMk/>
            <pc:sldMk cId="2432054427" sldId="262"/>
            <ac:spMk id="20" creationId="{E6A222EB-A81E-4238-B08D-AAB1828C8E0B}"/>
          </ac:spMkLst>
        </pc:spChg>
        <pc:spChg chg="add del">
          <ac:chgData name="Emma Boyd (2012751)" userId="S::2012751@student.uwtsd.ac.uk::2d7c0544-1c62-417c-b414-346ea54f9d69" providerId="AD" clId="Web-{0BE4B76E-86A5-22B8-5DCA-BFC8A04B0287}" dt="2024-03-03T14:31:56.608" v="1228"/>
          <ac:spMkLst>
            <pc:docMk/>
            <pc:sldMk cId="2432054427" sldId="262"/>
            <ac:spMk id="22" creationId="{E014676C-074B-475A-8346-9C901C86CB97}"/>
          </ac:spMkLst>
        </pc:spChg>
        <pc:spChg chg="add">
          <ac:chgData name="Emma Boyd (2012751)" userId="S::2012751@student.uwtsd.ac.uk::2d7c0544-1c62-417c-b414-346ea54f9d69" providerId="AD" clId="Web-{0BE4B76E-86A5-22B8-5DCA-BFC8A04B0287}" dt="2024-03-03T14:31:56.655" v="1229"/>
          <ac:spMkLst>
            <pc:docMk/>
            <pc:sldMk cId="2432054427" sldId="262"/>
            <ac:spMk id="26" creationId="{DDBA86CC-34C3-43C1-B328-62490FE69046}"/>
          </ac:spMkLst>
        </pc:spChg>
        <pc:spChg chg="add">
          <ac:chgData name="Emma Boyd (2012751)" userId="S::2012751@student.uwtsd.ac.uk::2d7c0544-1c62-417c-b414-346ea54f9d69" providerId="AD" clId="Web-{0BE4B76E-86A5-22B8-5DCA-BFC8A04B0287}" dt="2024-03-03T14:31:56.655" v="1229"/>
          <ac:spMkLst>
            <pc:docMk/>
            <pc:sldMk cId="2432054427" sldId="262"/>
            <ac:spMk id="27" creationId="{9CF4C9D6-90BC-48A0-91E8-0F0373CA11B5}"/>
          </ac:spMkLst>
        </pc:spChg>
        <pc:spChg chg="add mod">
          <ac:chgData name="Emma Boyd (2012751)" userId="S::2012751@student.uwtsd.ac.uk::2d7c0544-1c62-417c-b414-346ea54f9d69" providerId="AD" clId="Web-{0BE4B76E-86A5-22B8-5DCA-BFC8A04B0287}" dt="2024-03-03T14:33:35.708" v="1256" actId="14100"/>
          <ac:spMkLst>
            <pc:docMk/>
            <pc:sldMk cId="2432054427" sldId="262"/>
            <ac:spMk id="28" creationId="{826956DD-25C9-1104-1FAC-0A8B6381DD43}"/>
          </ac:spMkLst>
        </pc:spChg>
        <pc:picChg chg="add del">
          <ac:chgData name="Emma Boyd (2012751)" userId="S::2012751@student.uwtsd.ac.uk::2d7c0544-1c62-417c-b414-346ea54f9d69" providerId="AD" clId="Web-{0BE4B76E-86A5-22B8-5DCA-BFC8A04B0287}" dt="2024-03-03T14:31:56.608" v="1228"/>
          <ac:picMkLst>
            <pc:docMk/>
            <pc:sldMk cId="2432054427" sldId="262"/>
            <ac:picMk id="8" creationId="{91B28F63-CF00-448F-B141-FE33C33B1891}"/>
          </ac:picMkLst>
        </pc:picChg>
        <pc:picChg chg="add del">
          <ac:chgData name="Emma Boyd (2012751)" userId="S::2012751@student.uwtsd.ac.uk::2d7c0544-1c62-417c-b414-346ea54f9d69" providerId="AD" clId="Web-{0BE4B76E-86A5-22B8-5DCA-BFC8A04B0287}" dt="2024-03-03T14:31:56.608" v="1228"/>
          <ac:picMkLst>
            <pc:docMk/>
            <pc:sldMk cId="2432054427" sldId="262"/>
            <ac:picMk id="10" creationId="{2AE609E2-8522-44E4-9077-980E5BCF3E14}"/>
          </ac:picMkLst>
        </pc:picChg>
        <pc:picChg chg="add del">
          <ac:chgData name="Emma Boyd (2012751)" userId="S::2012751@student.uwtsd.ac.uk::2d7c0544-1c62-417c-b414-346ea54f9d69" providerId="AD" clId="Web-{0BE4B76E-86A5-22B8-5DCA-BFC8A04B0287}" dt="2024-03-03T14:31:56.608" v="1228"/>
          <ac:picMkLst>
            <pc:docMk/>
            <pc:sldMk cId="2432054427" sldId="262"/>
            <ac:picMk id="14" creationId="{8949AD42-25FD-4C3D-9EEE-B7FEC5809988}"/>
          </ac:picMkLst>
        </pc:picChg>
        <pc:picChg chg="add del">
          <ac:chgData name="Emma Boyd (2012751)" userId="S::2012751@student.uwtsd.ac.uk::2d7c0544-1c62-417c-b414-346ea54f9d69" providerId="AD" clId="Web-{0BE4B76E-86A5-22B8-5DCA-BFC8A04B0287}" dt="2024-03-03T14:31:56.608" v="1228"/>
          <ac:picMkLst>
            <pc:docMk/>
            <pc:sldMk cId="2432054427" sldId="262"/>
            <ac:picMk id="16" creationId="{6AC7D913-60B7-4603-881B-831DA5D3A940}"/>
          </ac:picMkLst>
        </pc:picChg>
        <pc:cxnChg chg="add del">
          <ac:chgData name="Emma Boyd (2012751)" userId="S::2012751@student.uwtsd.ac.uk::2d7c0544-1c62-417c-b414-346ea54f9d69" providerId="AD" clId="Web-{0BE4B76E-86A5-22B8-5DCA-BFC8A04B0287}" dt="2024-03-03T14:31:56.608" v="1228"/>
          <ac:cxnSpMkLst>
            <pc:docMk/>
            <pc:sldMk cId="2432054427" sldId="262"/>
            <ac:cxnSpMk id="24" creationId="{179C4C8E-197B-4679-AE96-B5147F971C90}"/>
          </ac:cxnSpMkLst>
        </pc:cxnChg>
      </pc:sldChg>
      <pc:sldChg chg="addSp delSp modSp new mod setBg setClrOvrMap">
        <pc:chgData name="Emma Boyd (2012751)" userId="S::2012751@student.uwtsd.ac.uk::2d7c0544-1c62-417c-b414-346ea54f9d69" providerId="AD" clId="Web-{0BE4B76E-86A5-22B8-5DCA-BFC8A04B0287}" dt="2024-03-03T15:03:07.599" v="1790" actId="20577"/>
        <pc:sldMkLst>
          <pc:docMk/>
          <pc:sldMk cId="3168194421" sldId="262"/>
        </pc:sldMkLst>
        <pc:spChg chg="mod">
          <ac:chgData name="Emma Boyd (2012751)" userId="S::2012751@student.uwtsd.ac.uk::2d7c0544-1c62-417c-b414-346ea54f9d69" providerId="AD" clId="Web-{0BE4B76E-86A5-22B8-5DCA-BFC8A04B0287}" dt="2024-03-03T14:56:50.607" v="1535" actId="14100"/>
          <ac:spMkLst>
            <pc:docMk/>
            <pc:sldMk cId="3168194421" sldId="262"/>
            <ac:spMk id="2" creationId="{0C75163B-B374-B4AE-BA86-A91EAB614424}"/>
          </ac:spMkLst>
        </pc:spChg>
        <pc:spChg chg="mod">
          <ac:chgData name="Emma Boyd (2012751)" userId="S::2012751@student.uwtsd.ac.uk::2d7c0544-1c62-417c-b414-346ea54f9d69" providerId="AD" clId="Web-{0BE4B76E-86A5-22B8-5DCA-BFC8A04B0287}" dt="2024-03-03T15:03:07.599" v="1790" actId="20577"/>
          <ac:spMkLst>
            <pc:docMk/>
            <pc:sldMk cId="3168194421" sldId="262"/>
            <ac:spMk id="3" creationId="{650F4A07-C442-28DC-4B57-886A5F821BBE}"/>
          </ac:spMkLst>
        </pc:spChg>
        <pc:spChg chg="del mod">
          <ac:chgData name="Emma Boyd (2012751)" userId="S::2012751@student.uwtsd.ac.uk::2d7c0544-1c62-417c-b414-346ea54f9d69" providerId="AD" clId="Web-{0BE4B76E-86A5-22B8-5DCA-BFC8A04B0287}" dt="2024-03-03T14:57:36.797" v="1618"/>
          <ac:spMkLst>
            <pc:docMk/>
            <pc:sldMk cId="3168194421" sldId="262"/>
            <ac:spMk id="4" creationId="{07C2DD65-88AB-C5D4-D211-12141DBC4B7F}"/>
          </ac:spMkLst>
        </pc:spChg>
        <pc:spChg chg="add del mod">
          <ac:chgData name="Emma Boyd (2012751)" userId="S::2012751@student.uwtsd.ac.uk::2d7c0544-1c62-417c-b414-346ea54f9d69" providerId="AD" clId="Web-{0BE4B76E-86A5-22B8-5DCA-BFC8A04B0287}" dt="2024-03-03T14:59:56.572" v="1757"/>
          <ac:spMkLst>
            <pc:docMk/>
            <pc:sldMk cId="3168194421" sldId="262"/>
            <ac:spMk id="5" creationId="{6E4726F9-6E3B-4C73-3DE9-F87E2C393EBD}"/>
          </ac:spMkLst>
        </pc:spChg>
        <pc:spChg chg="add mod">
          <ac:chgData name="Emma Boyd (2012751)" userId="S::2012751@student.uwtsd.ac.uk::2d7c0544-1c62-417c-b414-346ea54f9d69" providerId="AD" clId="Web-{0BE4B76E-86A5-22B8-5DCA-BFC8A04B0287}" dt="2024-03-03T15:00:58.075" v="1783" actId="20577"/>
          <ac:spMkLst>
            <pc:docMk/>
            <pc:sldMk cId="3168194421" sldId="262"/>
            <ac:spMk id="6" creationId="{1DA809E3-2A12-22ED-025C-846828D033E2}"/>
          </ac:spMkLst>
        </pc:spChg>
        <pc:spChg chg="add del">
          <ac:chgData name="Emma Boyd (2012751)" userId="S::2012751@student.uwtsd.ac.uk::2d7c0544-1c62-417c-b414-346ea54f9d69" providerId="AD" clId="Web-{0BE4B76E-86A5-22B8-5DCA-BFC8A04B0287}" dt="2024-03-03T14:52:50.405" v="1450"/>
          <ac:spMkLst>
            <pc:docMk/>
            <pc:sldMk cId="3168194421" sldId="262"/>
            <ac:spMk id="10" creationId="{F747F1B4-B831-4277-8AB0-32767F7EB7BF}"/>
          </ac:spMkLst>
        </pc:spChg>
        <pc:spChg chg="add del">
          <ac:chgData name="Emma Boyd (2012751)" userId="S::2012751@student.uwtsd.ac.uk::2d7c0544-1c62-417c-b414-346ea54f9d69" providerId="AD" clId="Web-{0BE4B76E-86A5-22B8-5DCA-BFC8A04B0287}" dt="2024-03-03T14:52:50.405" v="1450"/>
          <ac:spMkLst>
            <pc:docMk/>
            <pc:sldMk cId="3168194421" sldId="262"/>
            <ac:spMk id="12" creationId="{D80CFA21-AB7C-4BEB-9BFF-05764FBBF3C6}"/>
          </ac:spMkLst>
        </pc:spChg>
        <pc:spChg chg="add del">
          <ac:chgData name="Emma Boyd (2012751)" userId="S::2012751@student.uwtsd.ac.uk::2d7c0544-1c62-417c-b414-346ea54f9d69" providerId="AD" clId="Web-{0BE4B76E-86A5-22B8-5DCA-BFC8A04B0287}" dt="2024-03-03T14:52:50.405" v="1450"/>
          <ac:spMkLst>
            <pc:docMk/>
            <pc:sldMk cId="3168194421" sldId="262"/>
            <ac:spMk id="14" creationId="{12F7E335-851A-4CAE-B09F-E657819D4600}"/>
          </ac:spMkLst>
        </pc:spChg>
        <pc:spChg chg="add del">
          <ac:chgData name="Emma Boyd (2012751)" userId="S::2012751@student.uwtsd.ac.uk::2d7c0544-1c62-417c-b414-346ea54f9d69" providerId="AD" clId="Web-{0BE4B76E-86A5-22B8-5DCA-BFC8A04B0287}" dt="2024-03-03T14:52:50.405" v="1450"/>
          <ac:spMkLst>
            <pc:docMk/>
            <pc:sldMk cId="3168194421" sldId="262"/>
            <ac:spMk id="16" creationId="{10B541F0-7F6E-402E-84D8-CF96EACA5FBC}"/>
          </ac:spMkLst>
        </pc:spChg>
      </pc:sldChg>
      <pc:sldChg chg="modSp new del">
        <pc:chgData name="Emma Boyd (2012751)" userId="S::2012751@student.uwtsd.ac.uk::2d7c0544-1c62-417c-b414-346ea54f9d69" providerId="AD" clId="Web-{0BE4B76E-86A5-22B8-5DCA-BFC8A04B0287}" dt="2024-03-03T14:30:48.572" v="1225"/>
        <pc:sldMkLst>
          <pc:docMk/>
          <pc:sldMk cId="4285857184" sldId="262"/>
        </pc:sldMkLst>
        <pc:spChg chg="mod">
          <ac:chgData name="Emma Boyd (2012751)" userId="S::2012751@student.uwtsd.ac.uk::2d7c0544-1c62-417c-b414-346ea54f9d69" providerId="AD" clId="Web-{0BE4B76E-86A5-22B8-5DCA-BFC8A04B0287}" dt="2024-03-03T14:30:33.368" v="1223" actId="20577"/>
          <ac:spMkLst>
            <pc:docMk/>
            <pc:sldMk cId="4285857184" sldId="262"/>
            <ac:spMk id="2" creationId="{62A20EE1-5F01-B2CE-2A30-34D968E31407}"/>
          </ac:spMkLst>
        </pc:spChg>
        <pc:spChg chg="mod">
          <ac:chgData name="Emma Boyd (2012751)" userId="S::2012751@student.uwtsd.ac.uk::2d7c0544-1c62-417c-b414-346ea54f9d69" providerId="AD" clId="Web-{0BE4B76E-86A5-22B8-5DCA-BFC8A04B0287}" dt="2024-03-03T14:28:49.612" v="1217" actId="14100"/>
          <ac:spMkLst>
            <pc:docMk/>
            <pc:sldMk cId="4285857184" sldId="262"/>
            <ac:spMk id="3" creationId="{4D185E50-82A2-287A-EAC3-D06C4AA04885}"/>
          </ac:spMkLst>
        </pc:spChg>
      </pc:sldChg>
      <pc:sldMasterChg chg="add del addSldLayout delSldLayout">
        <pc:chgData name="Emma Boyd (2012751)" userId="S::2012751@student.uwtsd.ac.uk::2d7c0544-1c62-417c-b414-346ea54f9d69" providerId="AD" clId="Web-{0BE4B76E-86A5-22B8-5DCA-BFC8A04B0287}" dt="2024-03-03T09:53:39.043" v="53"/>
        <pc:sldMasterMkLst>
          <pc:docMk/>
          <pc:sldMasterMk cId="1773534439" sldId="2147483672"/>
        </pc:sldMasterMkLst>
        <pc:sldLayoutChg chg="add del">
          <pc:chgData name="Emma Boyd (2012751)" userId="S::2012751@student.uwtsd.ac.uk::2d7c0544-1c62-417c-b414-346ea54f9d69" providerId="AD" clId="Web-{0BE4B76E-86A5-22B8-5DCA-BFC8A04B0287}" dt="2024-03-03T09:53:39.043" v="53"/>
          <pc:sldLayoutMkLst>
            <pc:docMk/>
            <pc:sldMasterMk cId="1773534439" sldId="2147483672"/>
            <pc:sldLayoutMk cId="4239036067" sldId="2147483673"/>
          </pc:sldLayoutMkLst>
        </pc:sldLayoutChg>
      </pc:sldMasterChg>
      <pc:sldMasterChg chg="add del addSldLayout delSldLayout">
        <pc:chgData name="Emma Boyd (2012751)" userId="S::2012751@student.uwtsd.ac.uk::2d7c0544-1c62-417c-b414-346ea54f9d69" providerId="AD" clId="Web-{0BE4B76E-86A5-22B8-5DCA-BFC8A04B0287}" dt="2024-03-03T09:53:38.980" v="52"/>
        <pc:sldMasterMkLst>
          <pc:docMk/>
          <pc:sldMasterMk cId="2924520987" sldId="2147483674"/>
        </pc:sldMasterMkLst>
        <pc:sldLayoutChg chg="add del">
          <pc:chgData name="Emma Boyd (2012751)" userId="S::2012751@student.uwtsd.ac.uk::2d7c0544-1c62-417c-b414-346ea54f9d69" providerId="AD" clId="Web-{0BE4B76E-86A5-22B8-5DCA-BFC8A04B0287}" dt="2024-03-03T09:53:38.980" v="52"/>
          <pc:sldLayoutMkLst>
            <pc:docMk/>
            <pc:sldMasterMk cId="2924520987" sldId="2147483674"/>
            <pc:sldLayoutMk cId="2239794336" sldId="2147483675"/>
          </pc:sldLayoutMkLst>
        </pc:sldLayoutChg>
        <pc:sldLayoutChg chg="add del">
          <pc:chgData name="Emma Boyd (2012751)" userId="S::2012751@student.uwtsd.ac.uk::2d7c0544-1c62-417c-b414-346ea54f9d69" providerId="AD" clId="Web-{0BE4B76E-86A5-22B8-5DCA-BFC8A04B0287}" dt="2024-03-03T09:53:38.980" v="52"/>
          <pc:sldLayoutMkLst>
            <pc:docMk/>
            <pc:sldMasterMk cId="2924520987" sldId="2147483674"/>
            <pc:sldLayoutMk cId="1791379372" sldId="2147483676"/>
          </pc:sldLayoutMkLst>
        </pc:sldLayoutChg>
        <pc:sldLayoutChg chg="add del">
          <pc:chgData name="Emma Boyd (2012751)" userId="S::2012751@student.uwtsd.ac.uk::2d7c0544-1c62-417c-b414-346ea54f9d69" providerId="AD" clId="Web-{0BE4B76E-86A5-22B8-5DCA-BFC8A04B0287}" dt="2024-03-03T09:53:38.980" v="52"/>
          <pc:sldLayoutMkLst>
            <pc:docMk/>
            <pc:sldMasterMk cId="2924520987" sldId="2147483674"/>
            <pc:sldLayoutMk cId="3668931775" sldId="2147483677"/>
          </pc:sldLayoutMkLst>
        </pc:sldLayoutChg>
        <pc:sldLayoutChg chg="add del">
          <pc:chgData name="Emma Boyd (2012751)" userId="S::2012751@student.uwtsd.ac.uk::2d7c0544-1c62-417c-b414-346ea54f9d69" providerId="AD" clId="Web-{0BE4B76E-86A5-22B8-5DCA-BFC8A04B0287}" dt="2024-03-03T09:53:38.980" v="52"/>
          <pc:sldLayoutMkLst>
            <pc:docMk/>
            <pc:sldMasterMk cId="2924520987" sldId="2147483674"/>
            <pc:sldLayoutMk cId="1851405885" sldId="2147483678"/>
          </pc:sldLayoutMkLst>
        </pc:sldLayoutChg>
        <pc:sldLayoutChg chg="add del">
          <pc:chgData name="Emma Boyd (2012751)" userId="S::2012751@student.uwtsd.ac.uk::2d7c0544-1c62-417c-b414-346ea54f9d69" providerId="AD" clId="Web-{0BE4B76E-86A5-22B8-5DCA-BFC8A04B0287}" dt="2024-03-03T09:53:38.980" v="52"/>
          <pc:sldLayoutMkLst>
            <pc:docMk/>
            <pc:sldMasterMk cId="2924520987" sldId="2147483674"/>
            <pc:sldLayoutMk cId="646045495" sldId="2147483679"/>
          </pc:sldLayoutMkLst>
        </pc:sldLayoutChg>
        <pc:sldLayoutChg chg="add del">
          <pc:chgData name="Emma Boyd (2012751)" userId="S::2012751@student.uwtsd.ac.uk::2d7c0544-1c62-417c-b414-346ea54f9d69" providerId="AD" clId="Web-{0BE4B76E-86A5-22B8-5DCA-BFC8A04B0287}" dt="2024-03-03T09:53:38.980" v="52"/>
          <pc:sldLayoutMkLst>
            <pc:docMk/>
            <pc:sldMasterMk cId="2924520987" sldId="2147483674"/>
            <pc:sldLayoutMk cId="2467951984" sldId="2147483680"/>
          </pc:sldLayoutMkLst>
        </pc:sldLayoutChg>
        <pc:sldLayoutChg chg="add del">
          <pc:chgData name="Emma Boyd (2012751)" userId="S::2012751@student.uwtsd.ac.uk::2d7c0544-1c62-417c-b414-346ea54f9d69" providerId="AD" clId="Web-{0BE4B76E-86A5-22B8-5DCA-BFC8A04B0287}" dt="2024-03-03T09:53:38.980" v="52"/>
          <pc:sldLayoutMkLst>
            <pc:docMk/>
            <pc:sldMasterMk cId="2924520987" sldId="2147483674"/>
            <pc:sldLayoutMk cId="3480546325" sldId="2147483681"/>
          </pc:sldLayoutMkLst>
        </pc:sldLayoutChg>
        <pc:sldLayoutChg chg="add del">
          <pc:chgData name="Emma Boyd (2012751)" userId="S::2012751@student.uwtsd.ac.uk::2d7c0544-1c62-417c-b414-346ea54f9d69" providerId="AD" clId="Web-{0BE4B76E-86A5-22B8-5DCA-BFC8A04B0287}" dt="2024-03-03T09:53:38.980" v="52"/>
          <pc:sldLayoutMkLst>
            <pc:docMk/>
            <pc:sldMasterMk cId="2924520987" sldId="2147483674"/>
            <pc:sldLayoutMk cId="1664488662" sldId="2147483682"/>
          </pc:sldLayoutMkLst>
        </pc:sldLayoutChg>
        <pc:sldLayoutChg chg="add del">
          <pc:chgData name="Emma Boyd (2012751)" userId="S::2012751@student.uwtsd.ac.uk::2d7c0544-1c62-417c-b414-346ea54f9d69" providerId="AD" clId="Web-{0BE4B76E-86A5-22B8-5DCA-BFC8A04B0287}" dt="2024-03-03T09:53:38.980" v="52"/>
          <pc:sldLayoutMkLst>
            <pc:docMk/>
            <pc:sldMasterMk cId="2924520987" sldId="2147483674"/>
            <pc:sldLayoutMk cId="479944730" sldId="2147483683"/>
          </pc:sldLayoutMkLst>
        </pc:sldLayoutChg>
        <pc:sldLayoutChg chg="add del">
          <pc:chgData name="Emma Boyd (2012751)" userId="S::2012751@student.uwtsd.ac.uk::2d7c0544-1c62-417c-b414-346ea54f9d69" providerId="AD" clId="Web-{0BE4B76E-86A5-22B8-5DCA-BFC8A04B0287}" dt="2024-03-03T09:53:38.980" v="52"/>
          <pc:sldLayoutMkLst>
            <pc:docMk/>
            <pc:sldMasterMk cId="2924520987" sldId="2147483674"/>
            <pc:sldLayoutMk cId="1203759262" sldId="2147483684"/>
          </pc:sldLayoutMkLst>
        </pc:sldLayoutChg>
        <pc:sldLayoutChg chg="add del">
          <pc:chgData name="Emma Boyd (2012751)" userId="S::2012751@student.uwtsd.ac.uk::2d7c0544-1c62-417c-b414-346ea54f9d69" providerId="AD" clId="Web-{0BE4B76E-86A5-22B8-5DCA-BFC8A04B0287}" dt="2024-03-03T09:53:38.980" v="52"/>
          <pc:sldLayoutMkLst>
            <pc:docMk/>
            <pc:sldMasterMk cId="2924520987" sldId="2147483674"/>
            <pc:sldLayoutMk cId="345788891" sldId="2147483685"/>
          </pc:sldLayoutMkLst>
        </pc:sldLayoutChg>
      </pc:sldMasterChg>
      <pc:sldMasterChg chg="add del addSldLayout delSldLayout">
        <pc:chgData name="Emma Boyd (2012751)" userId="S::2012751@student.uwtsd.ac.uk::2d7c0544-1c62-417c-b414-346ea54f9d69" providerId="AD" clId="Web-{0BE4B76E-86A5-22B8-5DCA-BFC8A04B0287}" dt="2024-03-03T09:53:32.448" v="50"/>
        <pc:sldMasterMkLst>
          <pc:docMk/>
          <pc:sldMasterMk cId="4021528528" sldId="2147483723"/>
        </pc:sldMasterMkLst>
        <pc:sldLayoutChg chg="add del">
          <pc:chgData name="Emma Boyd (2012751)" userId="S::2012751@student.uwtsd.ac.uk::2d7c0544-1c62-417c-b414-346ea54f9d69" providerId="AD" clId="Web-{0BE4B76E-86A5-22B8-5DCA-BFC8A04B0287}" dt="2024-03-03T09:53:32.448" v="50"/>
          <pc:sldLayoutMkLst>
            <pc:docMk/>
            <pc:sldMasterMk cId="4021528528" sldId="2147483723"/>
            <pc:sldLayoutMk cId="3374327029" sldId="2147483712"/>
          </pc:sldLayoutMkLst>
        </pc:sldLayoutChg>
        <pc:sldLayoutChg chg="add del">
          <pc:chgData name="Emma Boyd (2012751)" userId="S::2012751@student.uwtsd.ac.uk::2d7c0544-1c62-417c-b414-346ea54f9d69" providerId="AD" clId="Web-{0BE4B76E-86A5-22B8-5DCA-BFC8A04B0287}" dt="2024-03-03T09:53:32.448" v="50"/>
          <pc:sldLayoutMkLst>
            <pc:docMk/>
            <pc:sldMasterMk cId="4021528528" sldId="2147483723"/>
            <pc:sldLayoutMk cId="1015071989" sldId="2147483713"/>
          </pc:sldLayoutMkLst>
        </pc:sldLayoutChg>
        <pc:sldLayoutChg chg="add del">
          <pc:chgData name="Emma Boyd (2012751)" userId="S::2012751@student.uwtsd.ac.uk::2d7c0544-1c62-417c-b414-346ea54f9d69" providerId="AD" clId="Web-{0BE4B76E-86A5-22B8-5DCA-BFC8A04B0287}" dt="2024-03-03T09:53:32.448" v="50"/>
          <pc:sldLayoutMkLst>
            <pc:docMk/>
            <pc:sldMasterMk cId="4021528528" sldId="2147483723"/>
            <pc:sldLayoutMk cId="2918021574" sldId="2147483714"/>
          </pc:sldLayoutMkLst>
        </pc:sldLayoutChg>
        <pc:sldLayoutChg chg="add del">
          <pc:chgData name="Emma Boyd (2012751)" userId="S::2012751@student.uwtsd.ac.uk::2d7c0544-1c62-417c-b414-346ea54f9d69" providerId="AD" clId="Web-{0BE4B76E-86A5-22B8-5DCA-BFC8A04B0287}" dt="2024-03-03T09:53:32.448" v="50"/>
          <pc:sldLayoutMkLst>
            <pc:docMk/>
            <pc:sldMasterMk cId="4021528528" sldId="2147483723"/>
            <pc:sldLayoutMk cId="3752789048" sldId="2147483715"/>
          </pc:sldLayoutMkLst>
        </pc:sldLayoutChg>
        <pc:sldLayoutChg chg="add del">
          <pc:chgData name="Emma Boyd (2012751)" userId="S::2012751@student.uwtsd.ac.uk::2d7c0544-1c62-417c-b414-346ea54f9d69" providerId="AD" clId="Web-{0BE4B76E-86A5-22B8-5DCA-BFC8A04B0287}" dt="2024-03-03T09:53:32.448" v="50"/>
          <pc:sldLayoutMkLst>
            <pc:docMk/>
            <pc:sldMasterMk cId="4021528528" sldId="2147483723"/>
            <pc:sldLayoutMk cId="1820384294" sldId="2147483716"/>
          </pc:sldLayoutMkLst>
        </pc:sldLayoutChg>
        <pc:sldLayoutChg chg="add del">
          <pc:chgData name="Emma Boyd (2012751)" userId="S::2012751@student.uwtsd.ac.uk::2d7c0544-1c62-417c-b414-346ea54f9d69" providerId="AD" clId="Web-{0BE4B76E-86A5-22B8-5DCA-BFC8A04B0287}" dt="2024-03-03T09:53:32.448" v="50"/>
          <pc:sldLayoutMkLst>
            <pc:docMk/>
            <pc:sldMasterMk cId="4021528528" sldId="2147483723"/>
            <pc:sldLayoutMk cId="2483265601" sldId="2147483717"/>
          </pc:sldLayoutMkLst>
        </pc:sldLayoutChg>
        <pc:sldLayoutChg chg="add del">
          <pc:chgData name="Emma Boyd (2012751)" userId="S::2012751@student.uwtsd.ac.uk::2d7c0544-1c62-417c-b414-346ea54f9d69" providerId="AD" clId="Web-{0BE4B76E-86A5-22B8-5DCA-BFC8A04B0287}" dt="2024-03-03T09:53:32.448" v="50"/>
          <pc:sldLayoutMkLst>
            <pc:docMk/>
            <pc:sldMasterMk cId="4021528528" sldId="2147483723"/>
            <pc:sldLayoutMk cId="3129307744" sldId="2147483718"/>
          </pc:sldLayoutMkLst>
        </pc:sldLayoutChg>
        <pc:sldLayoutChg chg="add del">
          <pc:chgData name="Emma Boyd (2012751)" userId="S::2012751@student.uwtsd.ac.uk::2d7c0544-1c62-417c-b414-346ea54f9d69" providerId="AD" clId="Web-{0BE4B76E-86A5-22B8-5DCA-BFC8A04B0287}" dt="2024-03-03T09:53:32.448" v="50"/>
          <pc:sldLayoutMkLst>
            <pc:docMk/>
            <pc:sldMasterMk cId="4021528528" sldId="2147483723"/>
            <pc:sldLayoutMk cId="1456744911" sldId="2147483719"/>
          </pc:sldLayoutMkLst>
        </pc:sldLayoutChg>
        <pc:sldLayoutChg chg="add del">
          <pc:chgData name="Emma Boyd (2012751)" userId="S::2012751@student.uwtsd.ac.uk::2d7c0544-1c62-417c-b414-346ea54f9d69" providerId="AD" clId="Web-{0BE4B76E-86A5-22B8-5DCA-BFC8A04B0287}" dt="2024-03-03T09:53:32.448" v="50"/>
          <pc:sldLayoutMkLst>
            <pc:docMk/>
            <pc:sldMasterMk cId="4021528528" sldId="2147483723"/>
            <pc:sldLayoutMk cId="2296012212" sldId="2147483720"/>
          </pc:sldLayoutMkLst>
        </pc:sldLayoutChg>
        <pc:sldLayoutChg chg="add del">
          <pc:chgData name="Emma Boyd (2012751)" userId="S::2012751@student.uwtsd.ac.uk::2d7c0544-1c62-417c-b414-346ea54f9d69" providerId="AD" clId="Web-{0BE4B76E-86A5-22B8-5DCA-BFC8A04B0287}" dt="2024-03-03T09:53:32.448" v="50"/>
          <pc:sldLayoutMkLst>
            <pc:docMk/>
            <pc:sldMasterMk cId="4021528528" sldId="2147483723"/>
            <pc:sldLayoutMk cId="1728221030" sldId="2147483721"/>
          </pc:sldLayoutMkLst>
        </pc:sldLayoutChg>
        <pc:sldLayoutChg chg="add del">
          <pc:chgData name="Emma Boyd (2012751)" userId="S::2012751@student.uwtsd.ac.uk::2d7c0544-1c62-417c-b414-346ea54f9d69" providerId="AD" clId="Web-{0BE4B76E-86A5-22B8-5DCA-BFC8A04B0287}" dt="2024-03-03T09:53:32.448" v="50"/>
          <pc:sldLayoutMkLst>
            <pc:docMk/>
            <pc:sldMasterMk cId="4021528528" sldId="2147483723"/>
            <pc:sldLayoutMk cId="238869012" sldId="2147483722"/>
          </pc:sldLayoutMkLst>
        </pc:sldLayoutChg>
      </pc:sldMasterChg>
      <pc:sldMasterChg chg="add del addSldLayout delSldLayout">
        <pc:chgData name="Emma Boyd (2012751)" userId="S::2012751@student.uwtsd.ac.uk::2d7c0544-1c62-417c-b414-346ea54f9d69" providerId="AD" clId="Web-{0BE4B76E-86A5-22B8-5DCA-BFC8A04B0287}" dt="2024-03-03T09:55:57.097" v="63"/>
        <pc:sldMasterMkLst>
          <pc:docMk/>
          <pc:sldMasterMk cId="2049488041" sldId="2147483736"/>
        </pc:sldMasterMkLst>
        <pc:sldLayoutChg chg="add del">
          <pc:chgData name="Emma Boyd (2012751)" userId="S::2012751@student.uwtsd.ac.uk::2d7c0544-1c62-417c-b414-346ea54f9d69" providerId="AD" clId="Web-{0BE4B76E-86A5-22B8-5DCA-BFC8A04B0287}" dt="2024-03-03T09:55:57.097" v="63"/>
          <pc:sldLayoutMkLst>
            <pc:docMk/>
            <pc:sldMasterMk cId="2049488041" sldId="2147483736"/>
            <pc:sldLayoutMk cId="2776562147" sldId="2147483725"/>
          </pc:sldLayoutMkLst>
        </pc:sldLayoutChg>
        <pc:sldLayoutChg chg="add del">
          <pc:chgData name="Emma Boyd (2012751)" userId="S::2012751@student.uwtsd.ac.uk::2d7c0544-1c62-417c-b414-346ea54f9d69" providerId="AD" clId="Web-{0BE4B76E-86A5-22B8-5DCA-BFC8A04B0287}" dt="2024-03-03T09:55:57.097" v="63"/>
          <pc:sldLayoutMkLst>
            <pc:docMk/>
            <pc:sldMasterMk cId="2049488041" sldId="2147483736"/>
            <pc:sldLayoutMk cId="3272040137" sldId="2147483726"/>
          </pc:sldLayoutMkLst>
        </pc:sldLayoutChg>
        <pc:sldLayoutChg chg="add del">
          <pc:chgData name="Emma Boyd (2012751)" userId="S::2012751@student.uwtsd.ac.uk::2d7c0544-1c62-417c-b414-346ea54f9d69" providerId="AD" clId="Web-{0BE4B76E-86A5-22B8-5DCA-BFC8A04B0287}" dt="2024-03-03T09:55:57.097" v="63"/>
          <pc:sldLayoutMkLst>
            <pc:docMk/>
            <pc:sldMasterMk cId="2049488041" sldId="2147483736"/>
            <pc:sldLayoutMk cId="1013889111" sldId="2147483727"/>
          </pc:sldLayoutMkLst>
        </pc:sldLayoutChg>
        <pc:sldLayoutChg chg="add del">
          <pc:chgData name="Emma Boyd (2012751)" userId="S::2012751@student.uwtsd.ac.uk::2d7c0544-1c62-417c-b414-346ea54f9d69" providerId="AD" clId="Web-{0BE4B76E-86A5-22B8-5DCA-BFC8A04B0287}" dt="2024-03-03T09:55:57.097" v="63"/>
          <pc:sldLayoutMkLst>
            <pc:docMk/>
            <pc:sldMasterMk cId="2049488041" sldId="2147483736"/>
            <pc:sldLayoutMk cId="3486164399" sldId="2147483728"/>
          </pc:sldLayoutMkLst>
        </pc:sldLayoutChg>
        <pc:sldLayoutChg chg="add del">
          <pc:chgData name="Emma Boyd (2012751)" userId="S::2012751@student.uwtsd.ac.uk::2d7c0544-1c62-417c-b414-346ea54f9d69" providerId="AD" clId="Web-{0BE4B76E-86A5-22B8-5DCA-BFC8A04B0287}" dt="2024-03-03T09:55:57.097" v="63"/>
          <pc:sldLayoutMkLst>
            <pc:docMk/>
            <pc:sldMasterMk cId="2049488041" sldId="2147483736"/>
            <pc:sldLayoutMk cId="1240977444" sldId="2147483729"/>
          </pc:sldLayoutMkLst>
        </pc:sldLayoutChg>
        <pc:sldLayoutChg chg="add del">
          <pc:chgData name="Emma Boyd (2012751)" userId="S::2012751@student.uwtsd.ac.uk::2d7c0544-1c62-417c-b414-346ea54f9d69" providerId="AD" clId="Web-{0BE4B76E-86A5-22B8-5DCA-BFC8A04B0287}" dt="2024-03-03T09:55:57.097" v="63"/>
          <pc:sldLayoutMkLst>
            <pc:docMk/>
            <pc:sldMasterMk cId="2049488041" sldId="2147483736"/>
            <pc:sldLayoutMk cId="2856470541" sldId="2147483730"/>
          </pc:sldLayoutMkLst>
        </pc:sldLayoutChg>
        <pc:sldLayoutChg chg="add del">
          <pc:chgData name="Emma Boyd (2012751)" userId="S::2012751@student.uwtsd.ac.uk::2d7c0544-1c62-417c-b414-346ea54f9d69" providerId="AD" clId="Web-{0BE4B76E-86A5-22B8-5DCA-BFC8A04B0287}" dt="2024-03-03T09:55:57.097" v="63"/>
          <pc:sldLayoutMkLst>
            <pc:docMk/>
            <pc:sldMasterMk cId="2049488041" sldId="2147483736"/>
            <pc:sldLayoutMk cId="3185385898" sldId="2147483731"/>
          </pc:sldLayoutMkLst>
        </pc:sldLayoutChg>
        <pc:sldLayoutChg chg="add del">
          <pc:chgData name="Emma Boyd (2012751)" userId="S::2012751@student.uwtsd.ac.uk::2d7c0544-1c62-417c-b414-346ea54f9d69" providerId="AD" clId="Web-{0BE4B76E-86A5-22B8-5DCA-BFC8A04B0287}" dt="2024-03-03T09:55:57.097" v="63"/>
          <pc:sldLayoutMkLst>
            <pc:docMk/>
            <pc:sldMasterMk cId="2049488041" sldId="2147483736"/>
            <pc:sldLayoutMk cId="652837511" sldId="2147483732"/>
          </pc:sldLayoutMkLst>
        </pc:sldLayoutChg>
        <pc:sldLayoutChg chg="add del">
          <pc:chgData name="Emma Boyd (2012751)" userId="S::2012751@student.uwtsd.ac.uk::2d7c0544-1c62-417c-b414-346ea54f9d69" providerId="AD" clId="Web-{0BE4B76E-86A5-22B8-5DCA-BFC8A04B0287}" dt="2024-03-03T09:55:57.097" v="63"/>
          <pc:sldLayoutMkLst>
            <pc:docMk/>
            <pc:sldMasterMk cId="2049488041" sldId="2147483736"/>
            <pc:sldLayoutMk cId="2828662847" sldId="2147483733"/>
          </pc:sldLayoutMkLst>
        </pc:sldLayoutChg>
        <pc:sldLayoutChg chg="add del">
          <pc:chgData name="Emma Boyd (2012751)" userId="S::2012751@student.uwtsd.ac.uk::2d7c0544-1c62-417c-b414-346ea54f9d69" providerId="AD" clId="Web-{0BE4B76E-86A5-22B8-5DCA-BFC8A04B0287}" dt="2024-03-03T09:55:57.097" v="63"/>
          <pc:sldLayoutMkLst>
            <pc:docMk/>
            <pc:sldMasterMk cId="2049488041" sldId="2147483736"/>
            <pc:sldLayoutMk cId="593392757" sldId="2147483734"/>
          </pc:sldLayoutMkLst>
        </pc:sldLayoutChg>
        <pc:sldLayoutChg chg="add del">
          <pc:chgData name="Emma Boyd (2012751)" userId="S::2012751@student.uwtsd.ac.uk::2d7c0544-1c62-417c-b414-346ea54f9d69" providerId="AD" clId="Web-{0BE4B76E-86A5-22B8-5DCA-BFC8A04B0287}" dt="2024-03-03T09:55:57.097" v="63"/>
          <pc:sldLayoutMkLst>
            <pc:docMk/>
            <pc:sldMasterMk cId="2049488041" sldId="2147483736"/>
            <pc:sldLayoutMk cId="3044883611" sldId="2147483735"/>
          </pc:sldLayoutMkLst>
        </pc:sldLayoutChg>
      </pc:sldMasterChg>
      <pc:sldMasterChg chg="add del addSldLayout delSldLayout modSldLayout">
        <pc:chgData name="Emma Boyd (2012751)" userId="S::2012751@student.uwtsd.ac.uk::2d7c0544-1c62-417c-b414-346ea54f9d69" providerId="AD" clId="Web-{0BE4B76E-86A5-22B8-5DCA-BFC8A04B0287}" dt="2024-03-03T09:58:59.201" v="76"/>
        <pc:sldMasterMkLst>
          <pc:docMk/>
          <pc:sldMasterMk cId="1642082034" sldId="2147483737"/>
        </pc:sldMasterMkLst>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2738240484" sldId="2147483738"/>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328831138" sldId="2147483739"/>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130899" sldId="2147483740"/>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2682925406" sldId="2147483741"/>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4176450342" sldId="2147483742"/>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3586448222" sldId="2147483743"/>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1167645009" sldId="2147483744"/>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1660020557" sldId="2147483745"/>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357822337" sldId="2147483746"/>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1647958706" sldId="2147483747"/>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841548319" sldId="2147483748"/>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1238093130" sldId="2147483749"/>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2599096155" sldId="2147483750"/>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1612541841" sldId="2147483751"/>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3125762508" sldId="2147483752"/>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3012996796" sldId="2147483753"/>
          </pc:sldLayoutMkLst>
        </pc:sldLayoutChg>
        <pc:sldLayoutChg chg="add del mod replId">
          <pc:chgData name="Emma Boyd (2012751)" userId="S::2012751@student.uwtsd.ac.uk::2d7c0544-1c62-417c-b414-346ea54f9d69" providerId="AD" clId="Web-{0BE4B76E-86A5-22B8-5DCA-BFC8A04B0287}" dt="2024-03-03T09:58:59.201" v="76"/>
          <pc:sldLayoutMkLst>
            <pc:docMk/>
            <pc:sldMasterMk cId="1642082034" sldId="2147483737"/>
            <pc:sldLayoutMk cId="3668754211" sldId="2147483754"/>
          </pc:sldLayoutMkLst>
        </pc:sldLayoutChg>
      </pc:sldMasterChg>
      <pc:sldMasterChg chg="add del addSldLayout delSldLayout modSldLayout">
        <pc:chgData name="Emma Boyd (2012751)" userId="S::2012751@student.uwtsd.ac.uk::2d7c0544-1c62-417c-b414-346ea54f9d69" providerId="AD" clId="Web-{0BE4B76E-86A5-22B8-5DCA-BFC8A04B0287}" dt="2024-03-03T09:59:00.810" v="77"/>
        <pc:sldMasterMkLst>
          <pc:docMk/>
          <pc:sldMasterMk cId="3737903087" sldId="2147483755"/>
        </pc:sldMasterMkLst>
        <pc:sldLayoutChg chg="add del mod replId">
          <pc:chgData name="Emma Boyd (2012751)" userId="S::2012751@student.uwtsd.ac.uk::2d7c0544-1c62-417c-b414-346ea54f9d69" providerId="AD" clId="Web-{0BE4B76E-86A5-22B8-5DCA-BFC8A04B0287}" dt="2024-03-03T09:59:00.810" v="77"/>
          <pc:sldLayoutMkLst>
            <pc:docMk/>
            <pc:sldMasterMk cId="3737903087" sldId="2147483755"/>
            <pc:sldLayoutMk cId="3661291487" sldId="2147483756"/>
          </pc:sldLayoutMkLst>
        </pc:sldLayoutChg>
        <pc:sldLayoutChg chg="add del mod replId">
          <pc:chgData name="Emma Boyd (2012751)" userId="S::2012751@student.uwtsd.ac.uk::2d7c0544-1c62-417c-b414-346ea54f9d69" providerId="AD" clId="Web-{0BE4B76E-86A5-22B8-5DCA-BFC8A04B0287}" dt="2024-03-03T09:59:00.810" v="77"/>
          <pc:sldLayoutMkLst>
            <pc:docMk/>
            <pc:sldMasterMk cId="3737903087" sldId="2147483755"/>
            <pc:sldLayoutMk cId="2016520065" sldId="2147483757"/>
          </pc:sldLayoutMkLst>
        </pc:sldLayoutChg>
        <pc:sldLayoutChg chg="add del mod replId">
          <pc:chgData name="Emma Boyd (2012751)" userId="S::2012751@student.uwtsd.ac.uk::2d7c0544-1c62-417c-b414-346ea54f9d69" providerId="AD" clId="Web-{0BE4B76E-86A5-22B8-5DCA-BFC8A04B0287}" dt="2024-03-03T09:59:00.810" v="77"/>
          <pc:sldLayoutMkLst>
            <pc:docMk/>
            <pc:sldMasterMk cId="3737903087" sldId="2147483755"/>
            <pc:sldLayoutMk cId="2231064120" sldId="2147483758"/>
          </pc:sldLayoutMkLst>
        </pc:sldLayoutChg>
        <pc:sldLayoutChg chg="add del mod replId">
          <pc:chgData name="Emma Boyd (2012751)" userId="S::2012751@student.uwtsd.ac.uk::2d7c0544-1c62-417c-b414-346ea54f9d69" providerId="AD" clId="Web-{0BE4B76E-86A5-22B8-5DCA-BFC8A04B0287}" dt="2024-03-03T09:59:00.810" v="77"/>
          <pc:sldLayoutMkLst>
            <pc:docMk/>
            <pc:sldMasterMk cId="3737903087" sldId="2147483755"/>
            <pc:sldLayoutMk cId="999685112" sldId="2147483759"/>
          </pc:sldLayoutMkLst>
        </pc:sldLayoutChg>
        <pc:sldLayoutChg chg="add del mod replId">
          <pc:chgData name="Emma Boyd (2012751)" userId="S::2012751@student.uwtsd.ac.uk::2d7c0544-1c62-417c-b414-346ea54f9d69" providerId="AD" clId="Web-{0BE4B76E-86A5-22B8-5DCA-BFC8A04B0287}" dt="2024-03-03T09:59:00.810" v="77"/>
          <pc:sldLayoutMkLst>
            <pc:docMk/>
            <pc:sldMasterMk cId="3737903087" sldId="2147483755"/>
            <pc:sldLayoutMk cId="1126614854" sldId="2147483760"/>
          </pc:sldLayoutMkLst>
        </pc:sldLayoutChg>
        <pc:sldLayoutChg chg="add del mod replId">
          <pc:chgData name="Emma Boyd (2012751)" userId="S::2012751@student.uwtsd.ac.uk::2d7c0544-1c62-417c-b414-346ea54f9d69" providerId="AD" clId="Web-{0BE4B76E-86A5-22B8-5DCA-BFC8A04B0287}" dt="2024-03-03T09:59:00.810" v="77"/>
          <pc:sldLayoutMkLst>
            <pc:docMk/>
            <pc:sldMasterMk cId="3737903087" sldId="2147483755"/>
            <pc:sldLayoutMk cId="2549047023" sldId="2147483761"/>
          </pc:sldLayoutMkLst>
        </pc:sldLayoutChg>
        <pc:sldLayoutChg chg="add del mod replId">
          <pc:chgData name="Emma Boyd (2012751)" userId="S::2012751@student.uwtsd.ac.uk::2d7c0544-1c62-417c-b414-346ea54f9d69" providerId="AD" clId="Web-{0BE4B76E-86A5-22B8-5DCA-BFC8A04B0287}" dt="2024-03-03T09:59:00.810" v="77"/>
          <pc:sldLayoutMkLst>
            <pc:docMk/>
            <pc:sldMasterMk cId="3737903087" sldId="2147483755"/>
            <pc:sldLayoutMk cId="1009366181" sldId="2147483762"/>
          </pc:sldLayoutMkLst>
        </pc:sldLayoutChg>
        <pc:sldLayoutChg chg="add del mod replId">
          <pc:chgData name="Emma Boyd (2012751)" userId="S::2012751@student.uwtsd.ac.uk::2d7c0544-1c62-417c-b414-346ea54f9d69" providerId="AD" clId="Web-{0BE4B76E-86A5-22B8-5DCA-BFC8A04B0287}" dt="2024-03-03T09:59:00.810" v="77"/>
          <pc:sldLayoutMkLst>
            <pc:docMk/>
            <pc:sldMasterMk cId="3737903087" sldId="2147483755"/>
            <pc:sldLayoutMk cId="462834420" sldId="2147483763"/>
          </pc:sldLayoutMkLst>
        </pc:sldLayoutChg>
        <pc:sldLayoutChg chg="add del mod replId">
          <pc:chgData name="Emma Boyd (2012751)" userId="S::2012751@student.uwtsd.ac.uk::2d7c0544-1c62-417c-b414-346ea54f9d69" providerId="AD" clId="Web-{0BE4B76E-86A5-22B8-5DCA-BFC8A04B0287}" dt="2024-03-03T09:59:00.810" v="77"/>
          <pc:sldLayoutMkLst>
            <pc:docMk/>
            <pc:sldMasterMk cId="3737903087" sldId="2147483755"/>
            <pc:sldLayoutMk cId="4178102632" sldId="2147483764"/>
          </pc:sldLayoutMkLst>
        </pc:sldLayoutChg>
        <pc:sldLayoutChg chg="add del mod replId">
          <pc:chgData name="Emma Boyd (2012751)" userId="S::2012751@student.uwtsd.ac.uk::2d7c0544-1c62-417c-b414-346ea54f9d69" providerId="AD" clId="Web-{0BE4B76E-86A5-22B8-5DCA-BFC8A04B0287}" dt="2024-03-03T09:59:00.810" v="77"/>
          <pc:sldLayoutMkLst>
            <pc:docMk/>
            <pc:sldMasterMk cId="3737903087" sldId="2147483755"/>
            <pc:sldLayoutMk cId="792465755" sldId="2147483765"/>
          </pc:sldLayoutMkLst>
        </pc:sldLayoutChg>
        <pc:sldLayoutChg chg="add del mod replId">
          <pc:chgData name="Emma Boyd (2012751)" userId="S::2012751@student.uwtsd.ac.uk::2d7c0544-1c62-417c-b414-346ea54f9d69" providerId="AD" clId="Web-{0BE4B76E-86A5-22B8-5DCA-BFC8A04B0287}" dt="2024-03-03T09:59:00.810" v="77"/>
          <pc:sldLayoutMkLst>
            <pc:docMk/>
            <pc:sldMasterMk cId="3737903087" sldId="2147483755"/>
            <pc:sldLayoutMk cId="985854692" sldId="2147483766"/>
          </pc:sldLayoutMkLst>
        </pc:sldLayoutChg>
      </pc:sldMasterChg>
      <pc:sldMasterChg chg="add del addSldLayout delSldLayout modSldLayout">
        <pc:chgData name="Emma Boyd (2012751)" userId="S::2012751@student.uwtsd.ac.uk::2d7c0544-1c62-417c-b414-346ea54f9d69" providerId="AD" clId="Web-{0BE4B76E-86A5-22B8-5DCA-BFC8A04B0287}" dt="2024-03-03T10:04:23.220" v="108"/>
        <pc:sldMasterMkLst>
          <pc:docMk/>
          <pc:sldMasterMk cId="217025595" sldId="2147483767"/>
        </pc:sldMasterMkLst>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1867192467" sldId="2147483768"/>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235747617" sldId="2147483769"/>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185938700" sldId="2147483770"/>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922382477" sldId="2147483771"/>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1384779314" sldId="2147483772"/>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3719973009" sldId="2147483773"/>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3042865545" sldId="2147483774"/>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3300641329" sldId="2147483775"/>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3820246926" sldId="2147483776"/>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91594676" sldId="2147483777"/>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2123594061" sldId="2147483778"/>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70771350" sldId="2147483779"/>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1604714571" sldId="2147483780"/>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2349943971" sldId="2147483781"/>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1073073736" sldId="2147483782"/>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3156608500" sldId="2147483783"/>
          </pc:sldLayoutMkLst>
        </pc:sldLayoutChg>
        <pc:sldLayoutChg chg="add del mod replId">
          <pc:chgData name="Emma Boyd (2012751)" userId="S::2012751@student.uwtsd.ac.uk::2d7c0544-1c62-417c-b414-346ea54f9d69" providerId="AD" clId="Web-{0BE4B76E-86A5-22B8-5DCA-BFC8A04B0287}" dt="2024-03-03T10:04:23.220" v="108"/>
          <pc:sldLayoutMkLst>
            <pc:docMk/>
            <pc:sldMasterMk cId="217025595" sldId="2147483767"/>
            <pc:sldLayoutMk cId="554749705" sldId="2147483784"/>
          </pc:sldLayoutMkLst>
        </pc:sldLayoutChg>
      </pc:sldMasterChg>
      <pc:sldMasterChg chg="add del addSldLayout delSldLayout modSldLayout">
        <pc:chgData name="Emma Boyd (2012751)" userId="S::2012751@student.uwtsd.ac.uk::2d7c0544-1c62-417c-b414-346ea54f9d69" providerId="AD" clId="Web-{0BE4B76E-86A5-22B8-5DCA-BFC8A04B0287}" dt="2024-03-03T10:06:41.478" v="149"/>
        <pc:sldMasterMkLst>
          <pc:docMk/>
          <pc:sldMasterMk cId="2988336011" sldId="2147483785"/>
        </pc:sldMasterMkLst>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586777559" sldId="2147483786"/>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3537012907" sldId="2147483787"/>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1264455312" sldId="2147483788"/>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2545029809" sldId="2147483789"/>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517604639" sldId="2147483790"/>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123371525" sldId="2147483791"/>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1595824411" sldId="2147483792"/>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1966568686" sldId="2147483793"/>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2945096369" sldId="2147483794"/>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4110955513" sldId="2147483795"/>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2396870920" sldId="2147483796"/>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4010725198" sldId="2147483797"/>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3711210699" sldId="2147483798"/>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3635255392" sldId="2147483799"/>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4198926664" sldId="2147483800"/>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2440004987" sldId="2147483801"/>
          </pc:sldLayoutMkLst>
        </pc:sldLayoutChg>
        <pc:sldLayoutChg chg="add del mod replId">
          <pc:chgData name="Emma Boyd (2012751)" userId="S::2012751@student.uwtsd.ac.uk::2d7c0544-1c62-417c-b414-346ea54f9d69" providerId="AD" clId="Web-{0BE4B76E-86A5-22B8-5DCA-BFC8A04B0287}" dt="2024-03-03T10:06:41.478" v="149"/>
          <pc:sldLayoutMkLst>
            <pc:docMk/>
            <pc:sldMasterMk cId="2988336011" sldId="2147483785"/>
            <pc:sldLayoutMk cId="2884494865" sldId="2147483802"/>
          </pc:sldLayoutMkLst>
        </pc:sldLayoutChg>
      </pc:sldMasterChg>
      <pc:sldMasterChg chg="add del addSldLayout delSldLayout modSldLayout">
        <pc:chgData name="Emma Boyd (2012751)" userId="S::2012751@student.uwtsd.ac.uk::2d7c0544-1c62-417c-b414-346ea54f9d69" providerId="AD" clId="Web-{0BE4B76E-86A5-22B8-5DCA-BFC8A04B0287}" dt="2024-03-03T10:06:48.994" v="150"/>
        <pc:sldMasterMkLst>
          <pc:docMk/>
          <pc:sldMasterMk cId="2684995117" sldId="2147483803"/>
        </pc:sldMasterMkLst>
        <pc:sldLayoutChg chg="add del mod replId">
          <pc:chgData name="Emma Boyd (2012751)" userId="S::2012751@student.uwtsd.ac.uk::2d7c0544-1c62-417c-b414-346ea54f9d69" providerId="AD" clId="Web-{0BE4B76E-86A5-22B8-5DCA-BFC8A04B0287}" dt="2024-03-03T10:06:48.994" v="150"/>
          <pc:sldLayoutMkLst>
            <pc:docMk/>
            <pc:sldMasterMk cId="2684995117" sldId="2147483803"/>
            <pc:sldLayoutMk cId="2784918003" sldId="2147483804"/>
          </pc:sldLayoutMkLst>
        </pc:sldLayoutChg>
        <pc:sldLayoutChg chg="add del mod replId">
          <pc:chgData name="Emma Boyd (2012751)" userId="S::2012751@student.uwtsd.ac.uk::2d7c0544-1c62-417c-b414-346ea54f9d69" providerId="AD" clId="Web-{0BE4B76E-86A5-22B8-5DCA-BFC8A04B0287}" dt="2024-03-03T10:06:48.994" v="150"/>
          <pc:sldLayoutMkLst>
            <pc:docMk/>
            <pc:sldMasterMk cId="2684995117" sldId="2147483803"/>
            <pc:sldLayoutMk cId="3308775272" sldId="2147483805"/>
          </pc:sldLayoutMkLst>
        </pc:sldLayoutChg>
        <pc:sldLayoutChg chg="add del mod replId">
          <pc:chgData name="Emma Boyd (2012751)" userId="S::2012751@student.uwtsd.ac.uk::2d7c0544-1c62-417c-b414-346ea54f9d69" providerId="AD" clId="Web-{0BE4B76E-86A5-22B8-5DCA-BFC8A04B0287}" dt="2024-03-03T10:06:48.994" v="150"/>
          <pc:sldLayoutMkLst>
            <pc:docMk/>
            <pc:sldMasterMk cId="2684995117" sldId="2147483803"/>
            <pc:sldLayoutMk cId="692019874" sldId="2147483806"/>
          </pc:sldLayoutMkLst>
        </pc:sldLayoutChg>
        <pc:sldLayoutChg chg="add del mod replId">
          <pc:chgData name="Emma Boyd (2012751)" userId="S::2012751@student.uwtsd.ac.uk::2d7c0544-1c62-417c-b414-346ea54f9d69" providerId="AD" clId="Web-{0BE4B76E-86A5-22B8-5DCA-BFC8A04B0287}" dt="2024-03-03T10:06:48.994" v="150"/>
          <pc:sldLayoutMkLst>
            <pc:docMk/>
            <pc:sldMasterMk cId="2684995117" sldId="2147483803"/>
            <pc:sldLayoutMk cId="4126209679" sldId="2147483807"/>
          </pc:sldLayoutMkLst>
        </pc:sldLayoutChg>
        <pc:sldLayoutChg chg="add del mod replId">
          <pc:chgData name="Emma Boyd (2012751)" userId="S::2012751@student.uwtsd.ac.uk::2d7c0544-1c62-417c-b414-346ea54f9d69" providerId="AD" clId="Web-{0BE4B76E-86A5-22B8-5DCA-BFC8A04B0287}" dt="2024-03-03T10:06:48.994" v="150"/>
          <pc:sldLayoutMkLst>
            <pc:docMk/>
            <pc:sldMasterMk cId="2684995117" sldId="2147483803"/>
            <pc:sldLayoutMk cId="2914101471" sldId="2147483808"/>
          </pc:sldLayoutMkLst>
        </pc:sldLayoutChg>
        <pc:sldLayoutChg chg="add del mod replId">
          <pc:chgData name="Emma Boyd (2012751)" userId="S::2012751@student.uwtsd.ac.uk::2d7c0544-1c62-417c-b414-346ea54f9d69" providerId="AD" clId="Web-{0BE4B76E-86A5-22B8-5DCA-BFC8A04B0287}" dt="2024-03-03T10:06:48.994" v="150"/>
          <pc:sldLayoutMkLst>
            <pc:docMk/>
            <pc:sldMasterMk cId="2684995117" sldId="2147483803"/>
            <pc:sldLayoutMk cId="100674447" sldId="2147483809"/>
          </pc:sldLayoutMkLst>
        </pc:sldLayoutChg>
        <pc:sldLayoutChg chg="add del mod replId">
          <pc:chgData name="Emma Boyd (2012751)" userId="S::2012751@student.uwtsd.ac.uk::2d7c0544-1c62-417c-b414-346ea54f9d69" providerId="AD" clId="Web-{0BE4B76E-86A5-22B8-5DCA-BFC8A04B0287}" dt="2024-03-03T10:06:48.994" v="150"/>
          <pc:sldLayoutMkLst>
            <pc:docMk/>
            <pc:sldMasterMk cId="2684995117" sldId="2147483803"/>
            <pc:sldLayoutMk cId="3809570675" sldId="2147483810"/>
          </pc:sldLayoutMkLst>
        </pc:sldLayoutChg>
        <pc:sldLayoutChg chg="add del mod replId">
          <pc:chgData name="Emma Boyd (2012751)" userId="S::2012751@student.uwtsd.ac.uk::2d7c0544-1c62-417c-b414-346ea54f9d69" providerId="AD" clId="Web-{0BE4B76E-86A5-22B8-5DCA-BFC8A04B0287}" dt="2024-03-03T10:06:48.994" v="150"/>
          <pc:sldLayoutMkLst>
            <pc:docMk/>
            <pc:sldMasterMk cId="2684995117" sldId="2147483803"/>
            <pc:sldLayoutMk cId="2943045711" sldId="2147483811"/>
          </pc:sldLayoutMkLst>
        </pc:sldLayoutChg>
        <pc:sldLayoutChg chg="add del mod replId">
          <pc:chgData name="Emma Boyd (2012751)" userId="S::2012751@student.uwtsd.ac.uk::2d7c0544-1c62-417c-b414-346ea54f9d69" providerId="AD" clId="Web-{0BE4B76E-86A5-22B8-5DCA-BFC8A04B0287}" dt="2024-03-03T10:06:48.994" v="150"/>
          <pc:sldLayoutMkLst>
            <pc:docMk/>
            <pc:sldMasterMk cId="2684995117" sldId="2147483803"/>
            <pc:sldLayoutMk cId="3879879790" sldId="2147483812"/>
          </pc:sldLayoutMkLst>
        </pc:sldLayoutChg>
        <pc:sldLayoutChg chg="add del mod replId">
          <pc:chgData name="Emma Boyd (2012751)" userId="S::2012751@student.uwtsd.ac.uk::2d7c0544-1c62-417c-b414-346ea54f9d69" providerId="AD" clId="Web-{0BE4B76E-86A5-22B8-5DCA-BFC8A04B0287}" dt="2024-03-03T10:06:48.994" v="150"/>
          <pc:sldLayoutMkLst>
            <pc:docMk/>
            <pc:sldMasterMk cId="2684995117" sldId="2147483803"/>
            <pc:sldLayoutMk cId="4154049955" sldId="2147483813"/>
          </pc:sldLayoutMkLst>
        </pc:sldLayoutChg>
        <pc:sldLayoutChg chg="add del mod replId">
          <pc:chgData name="Emma Boyd (2012751)" userId="S::2012751@student.uwtsd.ac.uk::2d7c0544-1c62-417c-b414-346ea54f9d69" providerId="AD" clId="Web-{0BE4B76E-86A5-22B8-5DCA-BFC8A04B0287}" dt="2024-03-03T10:06:48.994" v="150"/>
          <pc:sldLayoutMkLst>
            <pc:docMk/>
            <pc:sldMasterMk cId="2684995117" sldId="2147483803"/>
            <pc:sldLayoutMk cId="1003396167" sldId="2147483814"/>
          </pc:sldLayoutMkLst>
        </pc:sldLayoutChg>
      </pc:sldMasterChg>
      <pc:sldMasterChg chg="add del addSldLayout delSldLayout modSldLayout">
        <pc:chgData name="Emma Boyd (2012751)" userId="S::2012751@student.uwtsd.ac.uk::2d7c0544-1c62-417c-b414-346ea54f9d69" providerId="AD" clId="Web-{0BE4B76E-86A5-22B8-5DCA-BFC8A04B0287}" dt="2024-03-03T11:13:40.775" v="676"/>
        <pc:sldMasterMkLst>
          <pc:docMk/>
          <pc:sldMasterMk cId="3690644950" sldId="2147483815"/>
        </pc:sldMasterMkLst>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4206064284" sldId="2147483816"/>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1907231846" sldId="2147483817"/>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2152625702" sldId="2147483818"/>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2719328326" sldId="2147483819"/>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2845925632" sldId="2147483820"/>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4142652023" sldId="2147483821"/>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1500494854" sldId="2147483822"/>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2987176978" sldId="2147483823"/>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67169970" sldId="2147483824"/>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1555342316" sldId="2147483825"/>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1504190809" sldId="2147483826"/>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1209771805" sldId="2147483827"/>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3228494514" sldId="2147483828"/>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4162545293" sldId="2147483829"/>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4117174763" sldId="2147483830"/>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3780007116" sldId="2147483831"/>
          </pc:sldLayoutMkLst>
        </pc:sldLayoutChg>
        <pc:sldLayoutChg chg="add del mod replId">
          <pc:chgData name="Emma Boyd (2012751)" userId="S::2012751@student.uwtsd.ac.uk::2d7c0544-1c62-417c-b414-346ea54f9d69" providerId="AD" clId="Web-{0BE4B76E-86A5-22B8-5DCA-BFC8A04B0287}" dt="2024-03-03T11:13:40.775" v="676"/>
          <pc:sldLayoutMkLst>
            <pc:docMk/>
            <pc:sldMasterMk cId="3690644950" sldId="2147483815"/>
            <pc:sldLayoutMk cId="3519307630" sldId="2147483832"/>
          </pc:sldLayoutMkLst>
        </pc:sldLayoutChg>
      </pc:sldMasterChg>
      <pc:sldMasterChg chg="add del addSldLayout delSldLayout modSldLayout">
        <pc:chgData name="Emma Boyd (2012751)" userId="S::2012751@student.uwtsd.ac.uk::2d7c0544-1c62-417c-b414-346ea54f9d69" providerId="AD" clId="Web-{0BE4B76E-86A5-22B8-5DCA-BFC8A04B0287}" dt="2024-03-03T11:13:44.712" v="677"/>
        <pc:sldMasterMkLst>
          <pc:docMk/>
          <pc:sldMasterMk cId="2946756972" sldId="2147483833"/>
        </pc:sldMasterMkLst>
        <pc:sldLayoutChg chg="add del mod replId">
          <pc:chgData name="Emma Boyd (2012751)" userId="S::2012751@student.uwtsd.ac.uk::2d7c0544-1c62-417c-b414-346ea54f9d69" providerId="AD" clId="Web-{0BE4B76E-86A5-22B8-5DCA-BFC8A04B0287}" dt="2024-03-03T11:13:44.712" v="677"/>
          <pc:sldLayoutMkLst>
            <pc:docMk/>
            <pc:sldMasterMk cId="2946756972" sldId="2147483833"/>
            <pc:sldLayoutMk cId="3020705189" sldId="2147483834"/>
          </pc:sldLayoutMkLst>
        </pc:sldLayoutChg>
        <pc:sldLayoutChg chg="add del mod replId">
          <pc:chgData name="Emma Boyd (2012751)" userId="S::2012751@student.uwtsd.ac.uk::2d7c0544-1c62-417c-b414-346ea54f9d69" providerId="AD" clId="Web-{0BE4B76E-86A5-22B8-5DCA-BFC8A04B0287}" dt="2024-03-03T11:13:44.712" v="677"/>
          <pc:sldLayoutMkLst>
            <pc:docMk/>
            <pc:sldMasterMk cId="2946756972" sldId="2147483833"/>
            <pc:sldLayoutMk cId="2329716078" sldId="2147483835"/>
          </pc:sldLayoutMkLst>
        </pc:sldLayoutChg>
        <pc:sldLayoutChg chg="add del mod replId">
          <pc:chgData name="Emma Boyd (2012751)" userId="S::2012751@student.uwtsd.ac.uk::2d7c0544-1c62-417c-b414-346ea54f9d69" providerId="AD" clId="Web-{0BE4B76E-86A5-22B8-5DCA-BFC8A04B0287}" dt="2024-03-03T11:13:44.712" v="677"/>
          <pc:sldLayoutMkLst>
            <pc:docMk/>
            <pc:sldMasterMk cId="2946756972" sldId="2147483833"/>
            <pc:sldLayoutMk cId="3850654608" sldId="2147483836"/>
          </pc:sldLayoutMkLst>
        </pc:sldLayoutChg>
        <pc:sldLayoutChg chg="add del mod replId">
          <pc:chgData name="Emma Boyd (2012751)" userId="S::2012751@student.uwtsd.ac.uk::2d7c0544-1c62-417c-b414-346ea54f9d69" providerId="AD" clId="Web-{0BE4B76E-86A5-22B8-5DCA-BFC8A04B0287}" dt="2024-03-03T11:13:44.712" v="677"/>
          <pc:sldLayoutMkLst>
            <pc:docMk/>
            <pc:sldMasterMk cId="2946756972" sldId="2147483833"/>
            <pc:sldLayoutMk cId="2164548561" sldId="2147483837"/>
          </pc:sldLayoutMkLst>
        </pc:sldLayoutChg>
        <pc:sldLayoutChg chg="add del mod replId">
          <pc:chgData name="Emma Boyd (2012751)" userId="S::2012751@student.uwtsd.ac.uk::2d7c0544-1c62-417c-b414-346ea54f9d69" providerId="AD" clId="Web-{0BE4B76E-86A5-22B8-5DCA-BFC8A04B0287}" dt="2024-03-03T11:13:44.712" v="677"/>
          <pc:sldLayoutMkLst>
            <pc:docMk/>
            <pc:sldMasterMk cId="2946756972" sldId="2147483833"/>
            <pc:sldLayoutMk cId="47517802" sldId="2147483838"/>
          </pc:sldLayoutMkLst>
        </pc:sldLayoutChg>
        <pc:sldLayoutChg chg="add del mod replId">
          <pc:chgData name="Emma Boyd (2012751)" userId="S::2012751@student.uwtsd.ac.uk::2d7c0544-1c62-417c-b414-346ea54f9d69" providerId="AD" clId="Web-{0BE4B76E-86A5-22B8-5DCA-BFC8A04B0287}" dt="2024-03-03T11:13:44.712" v="677"/>
          <pc:sldLayoutMkLst>
            <pc:docMk/>
            <pc:sldMasterMk cId="2946756972" sldId="2147483833"/>
            <pc:sldLayoutMk cId="860291200" sldId="2147483839"/>
          </pc:sldLayoutMkLst>
        </pc:sldLayoutChg>
        <pc:sldLayoutChg chg="add del mod replId">
          <pc:chgData name="Emma Boyd (2012751)" userId="S::2012751@student.uwtsd.ac.uk::2d7c0544-1c62-417c-b414-346ea54f9d69" providerId="AD" clId="Web-{0BE4B76E-86A5-22B8-5DCA-BFC8A04B0287}" dt="2024-03-03T11:13:44.712" v="677"/>
          <pc:sldLayoutMkLst>
            <pc:docMk/>
            <pc:sldMasterMk cId="2946756972" sldId="2147483833"/>
            <pc:sldLayoutMk cId="965981485" sldId="2147483840"/>
          </pc:sldLayoutMkLst>
        </pc:sldLayoutChg>
        <pc:sldLayoutChg chg="add del mod replId">
          <pc:chgData name="Emma Boyd (2012751)" userId="S::2012751@student.uwtsd.ac.uk::2d7c0544-1c62-417c-b414-346ea54f9d69" providerId="AD" clId="Web-{0BE4B76E-86A5-22B8-5DCA-BFC8A04B0287}" dt="2024-03-03T11:13:44.712" v="677"/>
          <pc:sldLayoutMkLst>
            <pc:docMk/>
            <pc:sldMasterMk cId="2946756972" sldId="2147483833"/>
            <pc:sldLayoutMk cId="1571435905" sldId="2147483841"/>
          </pc:sldLayoutMkLst>
        </pc:sldLayoutChg>
        <pc:sldLayoutChg chg="add del mod replId">
          <pc:chgData name="Emma Boyd (2012751)" userId="S::2012751@student.uwtsd.ac.uk::2d7c0544-1c62-417c-b414-346ea54f9d69" providerId="AD" clId="Web-{0BE4B76E-86A5-22B8-5DCA-BFC8A04B0287}" dt="2024-03-03T11:13:44.712" v="677"/>
          <pc:sldLayoutMkLst>
            <pc:docMk/>
            <pc:sldMasterMk cId="2946756972" sldId="2147483833"/>
            <pc:sldLayoutMk cId="568002503" sldId="2147483842"/>
          </pc:sldLayoutMkLst>
        </pc:sldLayoutChg>
        <pc:sldLayoutChg chg="add del mod replId">
          <pc:chgData name="Emma Boyd (2012751)" userId="S::2012751@student.uwtsd.ac.uk::2d7c0544-1c62-417c-b414-346ea54f9d69" providerId="AD" clId="Web-{0BE4B76E-86A5-22B8-5DCA-BFC8A04B0287}" dt="2024-03-03T11:13:44.712" v="677"/>
          <pc:sldLayoutMkLst>
            <pc:docMk/>
            <pc:sldMasterMk cId="2946756972" sldId="2147483833"/>
            <pc:sldLayoutMk cId="2622471224" sldId="2147483843"/>
          </pc:sldLayoutMkLst>
        </pc:sldLayoutChg>
        <pc:sldLayoutChg chg="add del mod replId">
          <pc:chgData name="Emma Boyd (2012751)" userId="S::2012751@student.uwtsd.ac.uk::2d7c0544-1c62-417c-b414-346ea54f9d69" providerId="AD" clId="Web-{0BE4B76E-86A5-22B8-5DCA-BFC8A04B0287}" dt="2024-03-03T11:13:44.712" v="677"/>
          <pc:sldLayoutMkLst>
            <pc:docMk/>
            <pc:sldMasterMk cId="2946756972" sldId="2147483833"/>
            <pc:sldLayoutMk cId="565128633" sldId="2147483844"/>
          </pc:sldLayoutMkLst>
        </pc:sldLayoutChg>
      </pc:sldMasterChg>
      <pc:sldMasterChg chg="add del addSldLayout delSldLayout modSldLayout">
        <pc:chgData name="Emma Boyd (2012751)" userId="S::2012751@student.uwtsd.ac.uk::2d7c0544-1c62-417c-b414-346ea54f9d69" providerId="AD" clId="Web-{0BE4B76E-86A5-22B8-5DCA-BFC8A04B0287}" dt="2024-03-03T11:13:59.291" v="678"/>
        <pc:sldMasterMkLst>
          <pc:docMk/>
          <pc:sldMasterMk cId="358184680" sldId="2147483845"/>
        </pc:sldMasterMkLst>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311854690" sldId="2147483846"/>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482762855" sldId="2147483847"/>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953354321" sldId="2147483848"/>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3368789124" sldId="2147483849"/>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3557482716" sldId="2147483850"/>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2988487504" sldId="2147483851"/>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1428154249" sldId="2147483852"/>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3084608489" sldId="2147483853"/>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2651251471" sldId="2147483854"/>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645622236" sldId="2147483855"/>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1316664397" sldId="2147483856"/>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1502043205" sldId="2147483857"/>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590849131" sldId="2147483858"/>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339822744" sldId="2147483859"/>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1264062879" sldId="2147483860"/>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1295246909" sldId="2147483861"/>
          </pc:sldLayoutMkLst>
        </pc:sldLayoutChg>
        <pc:sldLayoutChg chg="add del mod replId">
          <pc:chgData name="Emma Boyd (2012751)" userId="S::2012751@student.uwtsd.ac.uk::2d7c0544-1c62-417c-b414-346ea54f9d69" providerId="AD" clId="Web-{0BE4B76E-86A5-22B8-5DCA-BFC8A04B0287}" dt="2024-03-03T11:13:59.291" v="678"/>
          <pc:sldLayoutMkLst>
            <pc:docMk/>
            <pc:sldMasterMk cId="358184680" sldId="2147483845"/>
            <pc:sldLayoutMk cId="1002157984" sldId="2147483862"/>
          </pc:sldLayoutMkLst>
        </pc:sldLayoutChg>
      </pc:sldMasterChg>
      <pc:sldMasterChg chg="add del addSldLayout delSldLayout modSldLayout">
        <pc:chgData name="Emma Boyd (2012751)" userId="S::2012751@student.uwtsd.ac.uk::2d7c0544-1c62-417c-b414-346ea54f9d69" providerId="AD" clId="Web-{0BE4B76E-86A5-22B8-5DCA-BFC8A04B0287}" dt="2024-03-03T11:14:10.354" v="679"/>
        <pc:sldMasterMkLst>
          <pc:docMk/>
          <pc:sldMasterMk cId="4010556755" sldId="2147483863"/>
        </pc:sldMasterMkLst>
        <pc:sldLayoutChg chg="add del mod replId">
          <pc:chgData name="Emma Boyd (2012751)" userId="S::2012751@student.uwtsd.ac.uk::2d7c0544-1c62-417c-b414-346ea54f9d69" providerId="AD" clId="Web-{0BE4B76E-86A5-22B8-5DCA-BFC8A04B0287}" dt="2024-03-03T11:14:10.354" v="679"/>
          <pc:sldLayoutMkLst>
            <pc:docMk/>
            <pc:sldMasterMk cId="4010556755" sldId="2147483863"/>
            <pc:sldLayoutMk cId="1179795286" sldId="2147483864"/>
          </pc:sldLayoutMkLst>
        </pc:sldLayoutChg>
        <pc:sldLayoutChg chg="add del mod replId">
          <pc:chgData name="Emma Boyd (2012751)" userId="S::2012751@student.uwtsd.ac.uk::2d7c0544-1c62-417c-b414-346ea54f9d69" providerId="AD" clId="Web-{0BE4B76E-86A5-22B8-5DCA-BFC8A04B0287}" dt="2024-03-03T11:14:10.354" v="679"/>
          <pc:sldLayoutMkLst>
            <pc:docMk/>
            <pc:sldMasterMk cId="4010556755" sldId="2147483863"/>
            <pc:sldLayoutMk cId="1405166265" sldId="2147483865"/>
          </pc:sldLayoutMkLst>
        </pc:sldLayoutChg>
        <pc:sldLayoutChg chg="add del mod replId">
          <pc:chgData name="Emma Boyd (2012751)" userId="S::2012751@student.uwtsd.ac.uk::2d7c0544-1c62-417c-b414-346ea54f9d69" providerId="AD" clId="Web-{0BE4B76E-86A5-22B8-5DCA-BFC8A04B0287}" dt="2024-03-03T11:14:10.354" v="679"/>
          <pc:sldLayoutMkLst>
            <pc:docMk/>
            <pc:sldMasterMk cId="4010556755" sldId="2147483863"/>
            <pc:sldLayoutMk cId="2571474049" sldId="2147483866"/>
          </pc:sldLayoutMkLst>
        </pc:sldLayoutChg>
        <pc:sldLayoutChg chg="add del mod replId">
          <pc:chgData name="Emma Boyd (2012751)" userId="S::2012751@student.uwtsd.ac.uk::2d7c0544-1c62-417c-b414-346ea54f9d69" providerId="AD" clId="Web-{0BE4B76E-86A5-22B8-5DCA-BFC8A04B0287}" dt="2024-03-03T11:14:10.354" v="679"/>
          <pc:sldLayoutMkLst>
            <pc:docMk/>
            <pc:sldMasterMk cId="4010556755" sldId="2147483863"/>
            <pc:sldLayoutMk cId="1504914018" sldId="2147483867"/>
          </pc:sldLayoutMkLst>
        </pc:sldLayoutChg>
        <pc:sldLayoutChg chg="add del mod replId">
          <pc:chgData name="Emma Boyd (2012751)" userId="S::2012751@student.uwtsd.ac.uk::2d7c0544-1c62-417c-b414-346ea54f9d69" providerId="AD" clId="Web-{0BE4B76E-86A5-22B8-5DCA-BFC8A04B0287}" dt="2024-03-03T11:14:10.354" v="679"/>
          <pc:sldLayoutMkLst>
            <pc:docMk/>
            <pc:sldMasterMk cId="4010556755" sldId="2147483863"/>
            <pc:sldLayoutMk cId="3399221833" sldId="2147483868"/>
          </pc:sldLayoutMkLst>
        </pc:sldLayoutChg>
        <pc:sldLayoutChg chg="add del mod replId">
          <pc:chgData name="Emma Boyd (2012751)" userId="S::2012751@student.uwtsd.ac.uk::2d7c0544-1c62-417c-b414-346ea54f9d69" providerId="AD" clId="Web-{0BE4B76E-86A5-22B8-5DCA-BFC8A04B0287}" dt="2024-03-03T11:14:10.354" v="679"/>
          <pc:sldLayoutMkLst>
            <pc:docMk/>
            <pc:sldMasterMk cId="4010556755" sldId="2147483863"/>
            <pc:sldLayoutMk cId="3933106049" sldId="2147483869"/>
          </pc:sldLayoutMkLst>
        </pc:sldLayoutChg>
        <pc:sldLayoutChg chg="add del mod replId">
          <pc:chgData name="Emma Boyd (2012751)" userId="S::2012751@student.uwtsd.ac.uk::2d7c0544-1c62-417c-b414-346ea54f9d69" providerId="AD" clId="Web-{0BE4B76E-86A5-22B8-5DCA-BFC8A04B0287}" dt="2024-03-03T11:14:10.354" v="679"/>
          <pc:sldLayoutMkLst>
            <pc:docMk/>
            <pc:sldMasterMk cId="4010556755" sldId="2147483863"/>
            <pc:sldLayoutMk cId="3485601560" sldId="2147483870"/>
          </pc:sldLayoutMkLst>
        </pc:sldLayoutChg>
        <pc:sldLayoutChg chg="add del mod replId">
          <pc:chgData name="Emma Boyd (2012751)" userId="S::2012751@student.uwtsd.ac.uk::2d7c0544-1c62-417c-b414-346ea54f9d69" providerId="AD" clId="Web-{0BE4B76E-86A5-22B8-5DCA-BFC8A04B0287}" dt="2024-03-03T11:14:10.354" v="679"/>
          <pc:sldLayoutMkLst>
            <pc:docMk/>
            <pc:sldMasterMk cId="4010556755" sldId="2147483863"/>
            <pc:sldLayoutMk cId="2631950003" sldId="2147483871"/>
          </pc:sldLayoutMkLst>
        </pc:sldLayoutChg>
        <pc:sldLayoutChg chg="add del mod replId">
          <pc:chgData name="Emma Boyd (2012751)" userId="S::2012751@student.uwtsd.ac.uk::2d7c0544-1c62-417c-b414-346ea54f9d69" providerId="AD" clId="Web-{0BE4B76E-86A5-22B8-5DCA-BFC8A04B0287}" dt="2024-03-03T11:14:10.354" v="679"/>
          <pc:sldLayoutMkLst>
            <pc:docMk/>
            <pc:sldMasterMk cId="4010556755" sldId="2147483863"/>
            <pc:sldLayoutMk cId="3324810" sldId="2147483872"/>
          </pc:sldLayoutMkLst>
        </pc:sldLayoutChg>
        <pc:sldLayoutChg chg="add del mod replId">
          <pc:chgData name="Emma Boyd (2012751)" userId="S::2012751@student.uwtsd.ac.uk::2d7c0544-1c62-417c-b414-346ea54f9d69" providerId="AD" clId="Web-{0BE4B76E-86A5-22B8-5DCA-BFC8A04B0287}" dt="2024-03-03T11:14:10.354" v="679"/>
          <pc:sldLayoutMkLst>
            <pc:docMk/>
            <pc:sldMasterMk cId="4010556755" sldId="2147483863"/>
            <pc:sldLayoutMk cId="3281915435" sldId="2147483873"/>
          </pc:sldLayoutMkLst>
        </pc:sldLayoutChg>
        <pc:sldLayoutChg chg="add del mod replId">
          <pc:chgData name="Emma Boyd (2012751)" userId="S::2012751@student.uwtsd.ac.uk::2d7c0544-1c62-417c-b414-346ea54f9d69" providerId="AD" clId="Web-{0BE4B76E-86A5-22B8-5DCA-BFC8A04B0287}" dt="2024-03-03T11:14:10.354" v="679"/>
          <pc:sldLayoutMkLst>
            <pc:docMk/>
            <pc:sldMasterMk cId="4010556755" sldId="2147483863"/>
            <pc:sldLayoutMk cId="2805930290" sldId="2147483874"/>
          </pc:sldLayoutMkLst>
        </pc:sldLayoutChg>
      </pc:sldMasterChg>
      <pc:sldMasterChg chg="add del addSldLayout delSldLayout modSldLayout">
        <pc:chgData name="Emma Boyd (2012751)" userId="S::2012751@student.uwtsd.ac.uk::2d7c0544-1c62-417c-b414-346ea54f9d69" providerId="AD" clId="Web-{0BE4B76E-86A5-22B8-5DCA-BFC8A04B0287}" dt="2024-03-03T11:14:12.511" v="680"/>
        <pc:sldMasterMkLst>
          <pc:docMk/>
          <pc:sldMasterMk cId="3916833475" sldId="2147483875"/>
        </pc:sldMasterMkLst>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3619249525" sldId="2147483876"/>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3474882493" sldId="2147483877"/>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3581805475" sldId="2147483878"/>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1720259428" sldId="2147483879"/>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3063579871" sldId="2147483880"/>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1326564313" sldId="2147483881"/>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4252709392" sldId="2147483882"/>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1482260116" sldId="2147483883"/>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2868144140" sldId="2147483884"/>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1124161843" sldId="2147483885"/>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1616735703" sldId="2147483886"/>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2027352827" sldId="2147483887"/>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1546503486" sldId="2147483888"/>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147450680" sldId="2147483889"/>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4178925765" sldId="2147483890"/>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2177360060" sldId="2147483891"/>
          </pc:sldLayoutMkLst>
        </pc:sldLayoutChg>
        <pc:sldLayoutChg chg="add del mod replId">
          <pc:chgData name="Emma Boyd (2012751)" userId="S::2012751@student.uwtsd.ac.uk::2d7c0544-1c62-417c-b414-346ea54f9d69" providerId="AD" clId="Web-{0BE4B76E-86A5-22B8-5DCA-BFC8A04B0287}" dt="2024-03-03T11:14:12.511" v="680"/>
          <pc:sldLayoutMkLst>
            <pc:docMk/>
            <pc:sldMasterMk cId="3916833475" sldId="2147483875"/>
            <pc:sldLayoutMk cId="3162886520" sldId="2147483892"/>
          </pc:sldLayoutMkLst>
        </pc:sldLayoutChg>
      </pc:sldMasterChg>
      <pc:sldMasterChg chg="add del addSldLayout delSldLayout modSldLayout">
        <pc:chgData name="Emma Boyd (2012751)" userId="S::2012751@student.uwtsd.ac.uk::2d7c0544-1c62-417c-b414-346ea54f9d69" providerId="AD" clId="Web-{0BE4B76E-86A5-22B8-5DCA-BFC8A04B0287}" dt="2024-03-03T11:14:18.402" v="681"/>
        <pc:sldMasterMkLst>
          <pc:docMk/>
          <pc:sldMasterMk cId="2640590323" sldId="2147483893"/>
        </pc:sldMasterMkLst>
        <pc:sldLayoutChg chg="add del mod replId">
          <pc:chgData name="Emma Boyd (2012751)" userId="S::2012751@student.uwtsd.ac.uk::2d7c0544-1c62-417c-b414-346ea54f9d69" providerId="AD" clId="Web-{0BE4B76E-86A5-22B8-5DCA-BFC8A04B0287}" dt="2024-03-03T11:14:18.402" v="681"/>
          <pc:sldLayoutMkLst>
            <pc:docMk/>
            <pc:sldMasterMk cId="2640590323" sldId="2147483893"/>
            <pc:sldLayoutMk cId="942763698" sldId="2147483894"/>
          </pc:sldLayoutMkLst>
        </pc:sldLayoutChg>
        <pc:sldLayoutChg chg="add del mod replId">
          <pc:chgData name="Emma Boyd (2012751)" userId="S::2012751@student.uwtsd.ac.uk::2d7c0544-1c62-417c-b414-346ea54f9d69" providerId="AD" clId="Web-{0BE4B76E-86A5-22B8-5DCA-BFC8A04B0287}" dt="2024-03-03T11:14:18.402" v="681"/>
          <pc:sldLayoutMkLst>
            <pc:docMk/>
            <pc:sldMasterMk cId="2640590323" sldId="2147483893"/>
            <pc:sldLayoutMk cId="983141911" sldId="2147483895"/>
          </pc:sldLayoutMkLst>
        </pc:sldLayoutChg>
        <pc:sldLayoutChg chg="add del mod replId">
          <pc:chgData name="Emma Boyd (2012751)" userId="S::2012751@student.uwtsd.ac.uk::2d7c0544-1c62-417c-b414-346ea54f9d69" providerId="AD" clId="Web-{0BE4B76E-86A5-22B8-5DCA-BFC8A04B0287}" dt="2024-03-03T11:14:18.402" v="681"/>
          <pc:sldLayoutMkLst>
            <pc:docMk/>
            <pc:sldMasterMk cId="2640590323" sldId="2147483893"/>
            <pc:sldLayoutMk cId="3841897214" sldId="2147483896"/>
          </pc:sldLayoutMkLst>
        </pc:sldLayoutChg>
        <pc:sldLayoutChg chg="add del mod replId">
          <pc:chgData name="Emma Boyd (2012751)" userId="S::2012751@student.uwtsd.ac.uk::2d7c0544-1c62-417c-b414-346ea54f9d69" providerId="AD" clId="Web-{0BE4B76E-86A5-22B8-5DCA-BFC8A04B0287}" dt="2024-03-03T11:14:18.402" v="681"/>
          <pc:sldLayoutMkLst>
            <pc:docMk/>
            <pc:sldMasterMk cId="2640590323" sldId="2147483893"/>
            <pc:sldLayoutMk cId="2746022630" sldId="2147483897"/>
          </pc:sldLayoutMkLst>
        </pc:sldLayoutChg>
        <pc:sldLayoutChg chg="add del mod replId">
          <pc:chgData name="Emma Boyd (2012751)" userId="S::2012751@student.uwtsd.ac.uk::2d7c0544-1c62-417c-b414-346ea54f9d69" providerId="AD" clId="Web-{0BE4B76E-86A5-22B8-5DCA-BFC8A04B0287}" dt="2024-03-03T11:14:18.402" v="681"/>
          <pc:sldLayoutMkLst>
            <pc:docMk/>
            <pc:sldMasterMk cId="2640590323" sldId="2147483893"/>
            <pc:sldLayoutMk cId="3014867754" sldId="2147483898"/>
          </pc:sldLayoutMkLst>
        </pc:sldLayoutChg>
        <pc:sldLayoutChg chg="add del mod replId">
          <pc:chgData name="Emma Boyd (2012751)" userId="S::2012751@student.uwtsd.ac.uk::2d7c0544-1c62-417c-b414-346ea54f9d69" providerId="AD" clId="Web-{0BE4B76E-86A5-22B8-5DCA-BFC8A04B0287}" dt="2024-03-03T11:14:18.402" v="681"/>
          <pc:sldLayoutMkLst>
            <pc:docMk/>
            <pc:sldMasterMk cId="2640590323" sldId="2147483893"/>
            <pc:sldLayoutMk cId="4226116631" sldId="2147483899"/>
          </pc:sldLayoutMkLst>
        </pc:sldLayoutChg>
        <pc:sldLayoutChg chg="add del mod replId">
          <pc:chgData name="Emma Boyd (2012751)" userId="S::2012751@student.uwtsd.ac.uk::2d7c0544-1c62-417c-b414-346ea54f9d69" providerId="AD" clId="Web-{0BE4B76E-86A5-22B8-5DCA-BFC8A04B0287}" dt="2024-03-03T11:14:18.402" v="681"/>
          <pc:sldLayoutMkLst>
            <pc:docMk/>
            <pc:sldMasterMk cId="2640590323" sldId="2147483893"/>
            <pc:sldLayoutMk cId="68657040" sldId="2147483900"/>
          </pc:sldLayoutMkLst>
        </pc:sldLayoutChg>
        <pc:sldLayoutChg chg="add del mod replId">
          <pc:chgData name="Emma Boyd (2012751)" userId="S::2012751@student.uwtsd.ac.uk::2d7c0544-1c62-417c-b414-346ea54f9d69" providerId="AD" clId="Web-{0BE4B76E-86A5-22B8-5DCA-BFC8A04B0287}" dt="2024-03-03T11:14:18.402" v="681"/>
          <pc:sldLayoutMkLst>
            <pc:docMk/>
            <pc:sldMasterMk cId="2640590323" sldId="2147483893"/>
            <pc:sldLayoutMk cId="3604410965" sldId="2147483901"/>
          </pc:sldLayoutMkLst>
        </pc:sldLayoutChg>
        <pc:sldLayoutChg chg="add del mod replId">
          <pc:chgData name="Emma Boyd (2012751)" userId="S::2012751@student.uwtsd.ac.uk::2d7c0544-1c62-417c-b414-346ea54f9d69" providerId="AD" clId="Web-{0BE4B76E-86A5-22B8-5DCA-BFC8A04B0287}" dt="2024-03-03T11:14:18.402" v="681"/>
          <pc:sldLayoutMkLst>
            <pc:docMk/>
            <pc:sldMasterMk cId="2640590323" sldId="2147483893"/>
            <pc:sldLayoutMk cId="1493763452" sldId="2147483902"/>
          </pc:sldLayoutMkLst>
        </pc:sldLayoutChg>
        <pc:sldLayoutChg chg="add del mod replId">
          <pc:chgData name="Emma Boyd (2012751)" userId="S::2012751@student.uwtsd.ac.uk::2d7c0544-1c62-417c-b414-346ea54f9d69" providerId="AD" clId="Web-{0BE4B76E-86A5-22B8-5DCA-BFC8A04B0287}" dt="2024-03-03T11:14:18.402" v="681"/>
          <pc:sldLayoutMkLst>
            <pc:docMk/>
            <pc:sldMasterMk cId="2640590323" sldId="2147483893"/>
            <pc:sldLayoutMk cId="1201949511" sldId="2147483903"/>
          </pc:sldLayoutMkLst>
        </pc:sldLayoutChg>
        <pc:sldLayoutChg chg="add del mod replId">
          <pc:chgData name="Emma Boyd (2012751)" userId="S::2012751@student.uwtsd.ac.uk::2d7c0544-1c62-417c-b414-346ea54f9d69" providerId="AD" clId="Web-{0BE4B76E-86A5-22B8-5DCA-BFC8A04B0287}" dt="2024-03-03T11:14:18.402" v="681"/>
          <pc:sldLayoutMkLst>
            <pc:docMk/>
            <pc:sldMasterMk cId="2640590323" sldId="2147483893"/>
            <pc:sldLayoutMk cId="70077694" sldId="2147483904"/>
          </pc:sldLayoutMkLst>
        </pc:sldLayoutChg>
      </pc:sldMasterChg>
      <pc:sldMasterChg chg="add del addSldLayout delSldLayout modSldLayout">
        <pc:chgData name="Emma Boyd (2012751)" userId="S::2012751@student.uwtsd.ac.uk::2d7c0544-1c62-417c-b414-346ea54f9d69" providerId="AD" clId="Web-{0BE4B76E-86A5-22B8-5DCA-BFC8A04B0287}" dt="2024-03-03T11:14:23.746" v="682"/>
        <pc:sldMasterMkLst>
          <pc:docMk/>
          <pc:sldMasterMk cId="1829871756" sldId="2147483905"/>
        </pc:sldMasterMkLst>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2875489789" sldId="2147483906"/>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4280564975" sldId="2147483907"/>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520147140" sldId="2147483908"/>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1029788802" sldId="2147483909"/>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1080295861" sldId="2147483910"/>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1611506082" sldId="2147483911"/>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2817463821" sldId="2147483912"/>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724370189" sldId="2147483913"/>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565992752" sldId="2147483914"/>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3138264375" sldId="2147483915"/>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3346049581" sldId="2147483916"/>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2214591191" sldId="2147483917"/>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18222584" sldId="2147483918"/>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3899209316" sldId="2147483919"/>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2288104534" sldId="2147483920"/>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882943508" sldId="2147483921"/>
          </pc:sldLayoutMkLst>
        </pc:sldLayoutChg>
        <pc:sldLayoutChg chg="add del mod replId">
          <pc:chgData name="Emma Boyd (2012751)" userId="S::2012751@student.uwtsd.ac.uk::2d7c0544-1c62-417c-b414-346ea54f9d69" providerId="AD" clId="Web-{0BE4B76E-86A5-22B8-5DCA-BFC8A04B0287}" dt="2024-03-03T11:14:23.746" v="682"/>
          <pc:sldLayoutMkLst>
            <pc:docMk/>
            <pc:sldMasterMk cId="1829871756" sldId="2147483905"/>
            <pc:sldLayoutMk cId="2703498048" sldId="2147483922"/>
          </pc:sldLayoutMkLst>
        </pc:sldLayoutChg>
      </pc:sldMasterChg>
      <pc:sldMasterChg chg="add addSldLayout modSldLayout">
        <pc:chgData name="Emma Boyd (2012751)" userId="S::2012751@student.uwtsd.ac.uk::2d7c0544-1c62-417c-b414-346ea54f9d69" providerId="AD" clId="Web-{0BE4B76E-86A5-22B8-5DCA-BFC8A04B0287}" dt="2024-03-03T11:14:23.746" v="682"/>
        <pc:sldMasterMkLst>
          <pc:docMk/>
          <pc:sldMasterMk cId="3681184501" sldId="2147483923"/>
        </pc:sldMasterMkLst>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2832963549" sldId="2147483924"/>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1773621501" sldId="2147483925"/>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643226023" sldId="2147483926"/>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2419268302" sldId="2147483927"/>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1655694996" sldId="2147483928"/>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2519457980" sldId="2147483929"/>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3111666007" sldId="2147483930"/>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2028334720" sldId="2147483931"/>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1830349781" sldId="2147483932"/>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2408471190" sldId="2147483933"/>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218384854" sldId="2147483934"/>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4139093326" sldId="2147483935"/>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1510705689" sldId="2147483936"/>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3497681127" sldId="2147483937"/>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3129021732" sldId="2147483938"/>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1643841633" sldId="2147483939"/>
          </pc:sldLayoutMkLst>
        </pc:sldLayoutChg>
        <pc:sldLayoutChg chg="add mod replId">
          <pc:chgData name="Emma Boyd (2012751)" userId="S::2012751@student.uwtsd.ac.uk::2d7c0544-1c62-417c-b414-346ea54f9d69" providerId="AD" clId="Web-{0BE4B76E-86A5-22B8-5DCA-BFC8A04B0287}" dt="2024-03-03T11:14:23.746" v="682"/>
          <pc:sldLayoutMkLst>
            <pc:docMk/>
            <pc:sldMasterMk cId="3681184501" sldId="2147483923"/>
            <pc:sldLayoutMk cId="911956134" sldId="2147483940"/>
          </pc:sldLayoutMkLst>
        </pc:sldLayoutChg>
      </pc:sldMasterChg>
    </pc:docChg>
  </pc:docChgLst>
  <pc:docChgLst>
    <pc:chgData name="Emma Boyd (2012751)" userId="S::2012751@student.uwtsd.ac.uk::2d7c0544-1c62-417c-b414-346ea54f9d69" providerId="AD" clId="Web-{90C39C7B-AA1E-4627-C4E6-2A9134A0EAC7}"/>
    <pc:docChg chg="addSld delSld modSld">
      <pc:chgData name="Emma Boyd (2012751)" userId="S::2012751@student.uwtsd.ac.uk::2d7c0544-1c62-417c-b414-346ea54f9d69" providerId="AD" clId="Web-{90C39C7B-AA1E-4627-C4E6-2A9134A0EAC7}" dt="2024-03-03T16:04:17.862" v="898" actId="20577"/>
      <pc:docMkLst>
        <pc:docMk/>
      </pc:docMkLst>
      <pc:sldChg chg="addSp delSp modSp mod setBg setClrOvrMap">
        <pc:chgData name="Emma Boyd (2012751)" userId="S::2012751@student.uwtsd.ac.uk::2d7c0544-1c62-417c-b414-346ea54f9d69" providerId="AD" clId="Web-{90C39C7B-AA1E-4627-C4E6-2A9134A0EAC7}" dt="2024-03-03T15:09:00.101" v="241" actId="20577"/>
        <pc:sldMkLst>
          <pc:docMk/>
          <pc:sldMk cId="3168194421" sldId="262"/>
        </pc:sldMkLst>
        <pc:spChg chg="mod">
          <ac:chgData name="Emma Boyd (2012751)" userId="S::2012751@student.uwtsd.ac.uk::2d7c0544-1c62-417c-b414-346ea54f9d69" providerId="AD" clId="Web-{90C39C7B-AA1E-4627-C4E6-2A9134A0EAC7}" dt="2024-03-03T15:07:18.176" v="218" actId="20577"/>
          <ac:spMkLst>
            <pc:docMk/>
            <pc:sldMk cId="3168194421" sldId="262"/>
            <ac:spMk id="2" creationId="{0C75163B-B374-B4AE-BA86-A91EAB614424}"/>
          </ac:spMkLst>
        </pc:spChg>
        <pc:spChg chg="del mod">
          <ac:chgData name="Emma Boyd (2012751)" userId="S::2012751@student.uwtsd.ac.uk::2d7c0544-1c62-417c-b414-346ea54f9d69" providerId="AD" clId="Web-{90C39C7B-AA1E-4627-C4E6-2A9134A0EAC7}" dt="2024-03-03T15:04:38.327" v="193"/>
          <ac:spMkLst>
            <pc:docMk/>
            <pc:sldMk cId="3168194421" sldId="262"/>
            <ac:spMk id="3" creationId="{650F4A07-C442-28DC-4B57-886A5F821BBE}"/>
          </ac:spMkLst>
        </pc:spChg>
        <pc:spChg chg="add mod">
          <ac:chgData name="Emma Boyd (2012751)" userId="S::2012751@student.uwtsd.ac.uk::2d7c0544-1c62-417c-b414-346ea54f9d69" providerId="AD" clId="Web-{90C39C7B-AA1E-4627-C4E6-2A9134A0EAC7}" dt="2024-03-03T14:47:46.769" v="191" actId="20577"/>
          <ac:spMkLst>
            <pc:docMk/>
            <pc:sldMk cId="3168194421" sldId="262"/>
            <ac:spMk id="4" creationId="{07C2DD65-88AB-C5D4-D211-12141DBC4B7F}"/>
          </ac:spMkLst>
        </pc:spChg>
        <pc:spChg chg="del mod">
          <ac:chgData name="Emma Boyd (2012751)" userId="S::2012751@student.uwtsd.ac.uk::2d7c0544-1c62-417c-b414-346ea54f9d69" providerId="AD" clId="Web-{90C39C7B-AA1E-4627-C4E6-2A9134A0EAC7}" dt="2024-03-03T15:06:17.814" v="202"/>
          <ac:spMkLst>
            <pc:docMk/>
            <pc:sldMk cId="3168194421" sldId="262"/>
            <ac:spMk id="6" creationId="{1DA809E3-2A12-22ED-025C-846828D033E2}"/>
          </ac:spMkLst>
        </pc:spChg>
        <pc:spChg chg="add">
          <ac:chgData name="Emma Boyd (2012751)" userId="S::2012751@student.uwtsd.ac.uk::2d7c0544-1c62-417c-b414-346ea54f9d69" providerId="AD" clId="Web-{90C39C7B-AA1E-4627-C4E6-2A9134A0EAC7}" dt="2024-03-03T15:06:03.392" v="200"/>
          <ac:spMkLst>
            <pc:docMk/>
            <pc:sldMk cId="3168194421" sldId="262"/>
            <ac:spMk id="13" creationId="{B5541CD5-D7AC-4686-8783-CF5D1D4FC266}"/>
          </ac:spMkLst>
        </pc:spChg>
        <pc:spChg chg="add">
          <ac:chgData name="Emma Boyd (2012751)" userId="S::2012751@student.uwtsd.ac.uk::2d7c0544-1c62-417c-b414-346ea54f9d69" providerId="AD" clId="Web-{90C39C7B-AA1E-4627-C4E6-2A9134A0EAC7}" dt="2024-03-03T15:06:03.392" v="200"/>
          <ac:spMkLst>
            <pc:docMk/>
            <pc:sldMk cId="3168194421" sldId="262"/>
            <ac:spMk id="15" creationId="{0420923D-0C6E-4656-9A01-EE9FB6345EB3}"/>
          </ac:spMkLst>
        </pc:spChg>
        <pc:spChg chg="add">
          <ac:chgData name="Emma Boyd (2012751)" userId="S::2012751@student.uwtsd.ac.uk::2d7c0544-1c62-417c-b414-346ea54f9d69" providerId="AD" clId="Web-{90C39C7B-AA1E-4627-C4E6-2A9134A0EAC7}" dt="2024-03-03T15:06:03.392" v="200"/>
          <ac:spMkLst>
            <pc:docMk/>
            <pc:sldMk cId="3168194421" sldId="262"/>
            <ac:spMk id="17" creationId="{904D0A95-DEAA-4B8D-A340-BEC3A5DBCDDB}"/>
          </ac:spMkLst>
        </pc:spChg>
        <pc:spChg chg="add mod">
          <ac:chgData name="Emma Boyd (2012751)" userId="S::2012751@student.uwtsd.ac.uk::2d7c0544-1c62-417c-b414-346ea54f9d69" providerId="AD" clId="Web-{90C39C7B-AA1E-4627-C4E6-2A9134A0EAC7}" dt="2024-03-03T15:09:00.101" v="241" actId="20577"/>
          <ac:spMkLst>
            <pc:docMk/>
            <pc:sldMk cId="3168194421" sldId="262"/>
            <ac:spMk id="87" creationId="{3A25CF48-410F-5816-8035-56C4DFFB0F75}"/>
          </ac:spMkLst>
        </pc:spChg>
        <pc:graphicFrameChg chg="add mod">
          <ac:chgData name="Emma Boyd (2012751)" userId="S::2012751@student.uwtsd.ac.uk::2d7c0544-1c62-417c-b414-346ea54f9d69" providerId="AD" clId="Web-{90C39C7B-AA1E-4627-C4E6-2A9134A0EAC7}" dt="2024-03-03T15:08:04.240" v="225" actId="14100"/>
          <ac:graphicFrameMkLst>
            <pc:docMk/>
            <pc:sldMk cId="3168194421" sldId="262"/>
            <ac:graphicFrameMk id="8" creationId="{B60AACAD-7881-9374-43B3-F19B751490A1}"/>
          </ac:graphicFrameMkLst>
        </pc:graphicFrameChg>
        <pc:picChg chg="add mod">
          <ac:chgData name="Emma Boyd (2012751)" userId="S::2012751@student.uwtsd.ac.uk::2d7c0544-1c62-417c-b414-346ea54f9d69" providerId="AD" clId="Web-{90C39C7B-AA1E-4627-C4E6-2A9134A0EAC7}" dt="2024-03-03T15:08:14.896" v="227" actId="14100"/>
          <ac:picMkLst>
            <pc:docMk/>
            <pc:sldMk cId="3168194421" sldId="262"/>
            <ac:picMk id="4" creationId="{FDB1D7EC-3123-DD63-9D0F-C8CC2660417C}"/>
          </ac:picMkLst>
        </pc:picChg>
      </pc:sldChg>
      <pc:sldChg chg="modSp new del">
        <pc:chgData name="Emma Boyd (2012751)" userId="S::2012751@student.uwtsd.ac.uk::2d7c0544-1c62-417c-b414-346ea54f9d69" providerId="AD" clId="Web-{90C39C7B-AA1E-4627-C4E6-2A9134A0EAC7}" dt="2024-03-03T15:09:55.665" v="247"/>
        <pc:sldMkLst>
          <pc:docMk/>
          <pc:sldMk cId="1048504384" sldId="263"/>
        </pc:sldMkLst>
        <pc:spChg chg="mod">
          <ac:chgData name="Emma Boyd (2012751)" userId="S::2012751@student.uwtsd.ac.uk::2d7c0544-1c62-417c-b414-346ea54f9d69" providerId="AD" clId="Web-{90C39C7B-AA1E-4627-C4E6-2A9134A0EAC7}" dt="2024-03-03T15:09:54.493" v="246" actId="1076"/>
          <ac:spMkLst>
            <pc:docMk/>
            <pc:sldMk cId="1048504384" sldId="263"/>
            <ac:spMk id="3" creationId="{B5D9237C-2507-2973-C250-7C1DA436F4F9}"/>
          </ac:spMkLst>
        </pc:spChg>
      </pc:sldChg>
      <pc:sldChg chg="addSp delSp modSp new">
        <pc:chgData name="Emma Boyd (2012751)" userId="S::2012751@student.uwtsd.ac.uk::2d7c0544-1c62-417c-b414-346ea54f9d69" providerId="AD" clId="Web-{90C39C7B-AA1E-4627-C4E6-2A9134A0EAC7}" dt="2024-03-03T16:04:17.862" v="898" actId="20577"/>
        <pc:sldMkLst>
          <pc:docMk/>
          <pc:sldMk cId="3253833415" sldId="263"/>
        </pc:sldMkLst>
        <pc:spChg chg="mod">
          <ac:chgData name="Emma Boyd (2012751)" userId="S::2012751@student.uwtsd.ac.uk::2d7c0544-1c62-417c-b414-346ea54f9d69" providerId="AD" clId="Web-{90C39C7B-AA1E-4627-C4E6-2A9134A0EAC7}" dt="2024-03-03T15:12:15.294" v="274" actId="1076"/>
          <ac:spMkLst>
            <pc:docMk/>
            <pc:sldMk cId="3253833415" sldId="263"/>
            <ac:spMk id="2" creationId="{38E368E2-8357-2B75-F052-46C5C9FE1129}"/>
          </ac:spMkLst>
        </pc:spChg>
        <pc:spChg chg="mod">
          <ac:chgData name="Emma Boyd (2012751)" userId="S::2012751@student.uwtsd.ac.uk::2d7c0544-1c62-417c-b414-346ea54f9d69" providerId="AD" clId="Web-{90C39C7B-AA1E-4627-C4E6-2A9134A0EAC7}" dt="2024-03-03T15:12:29.935" v="286" actId="20577"/>
          <ac:spMkLst>
            <pc:docMk/>
            <pc:sldMk cId="3253833415" sldId="263"/>
            <ac:spMk id="3" creationId="{2649F4C8-98E2-EB14-9D2C-E71BFEF91DFA}"/>
          </ac:spMkLst>
        </pc:spChg>
        <pc:spChg chg="add mod">
          <ac:chgData name="Emma Boyd (2012751)" userId="S::2012751@student.uwtsd.ac.uk::2d7c0544-1c62-417c-b414-346ea54f9d69" providerId="AD" clId="Web-{90C39C7B-AA1E-4627-C4E6-2A9134A0EAC7}" dt="2024-03-03T16:04:17.862" v="898" actId="20577"/>
          <ac:spMkLst>
            <pc:docMk/>
            <pc:sldMk cId="3253833415" sldId="263"/>
            <ac:spMk id="4" creationId="{BCE48092-2C70-80E9-1F3F-C88463422BD1}"/>
          </ac:spMkLst>
        </pc:spChg>
        <pc:spChg chg="add del">
          <ac:chgData name="Emma Boyd (2012751)" userId="S::2012751@student.uwtsd.ac.uk::2d7c0544-1c62-417c-b414-346ea54f9d69" providerId="AD" clId="Web-{90C39C7B-AA1E-4627-C4E6-2A9134A0EAC7}" dt="2024-03-03T15:56:53.614" v="839"/>
          <ac:spMkLst>
            <pc:docMk/>
            <pc:sldMk cId="3253833415" sldId="263"/>
            <ac:spMk id="5" creationId="{E4AAB544-1D61-8737-59F6-D6B44AE60148}"/>
          </ac:spMkLst>
        </pc:spChg>
        <pc:spChg chg="add del">
          <ac:chgData name="Emma Boyd (2012751)" userId="S::2012751@student.uwtsd.ac.uk::2d7c0544-1c62-417c-b414-346ea54f9d69" providerId="AD" clId="Web-{90C39C7B-AA1E-4627-C4E6-2A9134A0EAC7}" dt="2024-03-03T16:00:42.496" v="869"/>
          <ac:spMkLst>
            <pc:docMk/>
            <pc:sldMk cId="3253833415" sldId="263"/>
            <ac:spMk id="6" creationId="{DD497557-7789-FD72-28A0-B0CC84A803B8}"/>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48.svg"/><Relationship Id="rId4" Type="http://schemas.openxmlformats.org/officeDocument/2006/relationships/image" Target="../media/image44.svg"/><Relationship Id="rId9" Type="http://schemas.openxmlformats.org/officeDocument/2006/relationships/image" Target="../media/image4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48.svg"/><Relationship Id="rId4" Type="http://schemas.openxmlformats.org/officeDocument/2006/relationships/image" Target="../media/image44.svg"/><Relationship Id="rId9" Type="http://schemas.openxmlformats.org/officeDocument/2006/relationships/image" Target="../media/image4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BA0513-1BD6-4B12-9095-DECFB97080A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3EBE107-0F2F-470F-A0C3-F892D04B4AFD}">
      <dgm:prSet/>
      <dgm:spPr/>
      <dgm:t>
        <a:bodyPr/>
        <a:lstStyle/>
        <a:p>
          <a:pPr>
            <a:lnSpc>
              <a:spcPct val="100000"/>
            </a:lnSpc>
          </a:pPr>
          <a:r>
            <a:rPr lang="en-GB" b="0" i="0"/>
            <a:t>What can be done to make a difference ?</a:t>
          </a:r>
          <a:endParaRPr lang="en-US"/>
        </a:p>
      </dgm:t>
    </dgm:pt>
    <dgm:pt modelId="{2A9DFFC3-DEF6-4A5C-8DDB-6841E4285530}" type="parTrans" cxnId="{289DA72A-DFD3-4F9F-8C34-B0AC639CE0CF}">
      <dgm:prSet/>
      <dgm:spPr/>
      <dgm:t>
        <a:bodyPr/>
        <a:lstStyle/>
        <a:p>
          <a:endParaRPr lang="en-US"/>
        </a:p>
      </dgm:t>
    </dgm:pt>
    <dgm:pt modelId="{45B5206C-968D-4C63-8250-C8D0F234279E}" type="sibTrans" cxnId="{289DA72A-DFD3-4F9F-8C34-B0AC639CE0CF}">
      <dgm:prSet/>
      <dgm:spPr/>
      <dgm:t>
        <a:bodyPr/>
        <a:lstStyle/>
        <a:p>
          <a:endParaRPr lang="en-US"/>
        </a:p>
      </dgm:t>
    </dgm:pt>
    <dgm:pt modelId="{AE1674D3-B0F1-41FC-BF83-65029BD74ECF}">
      <dgm:prSet/>
      <dgm:spPr/>
      <dgm:t>
        <a:bodyPr/>
        <a:lstStyle/>
        <a:p>
          <a:pPr>
            <a:lnSpc>
              <a:spcPct val="100000"/>
            </a:lnSpc>
          </a:pPr>
          <a:r>
            <a:rPr lang="en-GB" b="0" i="0"/>
            <a:t>Participate in all aspects of your learning, helping to make decisions</a:t>
          </a:r>
          <a:endParaRPr lang="en-US"/>
        </a:p>
      </dgm:t>
    </dgm:pt>
    <dgm:pt modelId="{9D1926BB-6491-41B1-85A9-DEA00E2697F3}" type="parTrans" cxnId="{10208EAB-E810-41CA-BF54-16CE21C00896}">
      <dgm:prSet/>
      <dgm:spPr/>
      <dgm:t>
        <a:bodyPr/>
        <a:lstStyle/>
        <a:p>
          <a:endParaRPr lang="en-US"/>
        </a:p>
      </dgm:t>
    </dgm:pt>
    <dgm:pt modelId="{FF2C0628-4661-4CC6-906C-40E5A63F9FD6}" type="sibTrans" cxnId="{10208EAB-E810-41CA-BF54-16CE21C00896}">
      <dgm:prSet/>
      <dgm:spPr/>
      <dgm:t>
        <a:bodyPr/>
        <a:lstStyle/>
        <a:p>
          <a:endParaRPr lang="en-US"/>
        </a:p>
      </dgm:t>
    </dgm:pt>
    <dgm:pt modelId="{B9B3DCF3-0C8B-4AC4-96E8-A31292618E3D}">
      <dgm:prSet/>
      <dgm:spPr/>
      <dgm:t>
        <a:bodyPr/>
        <a:lstStyle/>
        <a:p>
          <a:pPr>
            <a:lnSpc>
              <a:spcPct val="100000"/>
            </a:lnSpc>
          </a:pPr>
          <a:r>
            <a:rPr lang="en-GB" b="0" i="0"/>
            <a:t>Express and show respect for yourself and others and their views</a:t>
          </a:r>
          <a:endParaRPr lang="en-US"/>
        </a:p>
      </dgm:t>
    </dgm:pt>
    <dgm:pt modelId="{D1EBF4FC-3510-49F4-8DEA-769725A41C97}" type="parTrans" cxnId="{1EF679BC-2239-41C3-81B7-B5589D008B40}">
      <dgm:prSet/>
      <dgm:spPr/>
      <dgm:t>
        <a:bodyPr/>
        <a:lstStyle/>
        <a:p>
          <a:endParaRPr lang="en-US"/>
        </a:p>
      </dgm:t>
    </dgm:pt>
    <dgm:pt modelId="{C5688E19-354B-40B9-8272-9A2CEBAAF911}" type="sibTrans" cxnId="{1EF679BC-2239-41C3-81B7-B5589D008B40}">
      <dgm:prSet/>
      <dgm:spPr/>
      <dgm:t>
        <a:bodyPr/>
        <a:lstStyle/>
        <a:p>
          <a:endParaRPr lang="en-US"/>
        </a:p>
      </dgm:t>
    </dgm:pt>
    <dgm:pt modelId="{E08633BC-ABB1-47DF-AAB2-5C6B4C03B8D6}">
      <dgm:prSet/>
      <dgm:spPr/>
      <dgm:t>
        <a:bodyPr/>
        <a:lstStyle/>
        <a:p>
          <a:pPr>
            <a:lnSpc>
              <a:spcPct val="100000"/>
            </a:lnSpc>
          </a:pPr>
          <a:r>
            <a:rPr lang="en-GB" b="0" i="0"/>
            <a:t>Appreciate that your personal actions have consequences </a:t>
          </a:r>
          <a:endParaRPr lang="en-US"/>
        </a:p>
      </dgm:t>
    </dgm:pt>
    <dgm:pt modelId="{53313EA5-EFC2-44CF-B307-D84A15E36599}" type="parTrans" cxnId="{16FD291C-3DBB-4CAB-951C-09D9B2445C5F}">
      <dgm:prSet/>
      <dgm:spPr/>
      <dgm:t>
        <a:bodyPr/>
        <a:lstStyle/>
        <a:p>
          <a:endParaRPr lang="en-US"/>
        </a:p>
      </dgm:t>
    </dgm:pt>
    <dgm:pt modelId="{B348EF05-B748-447E-AA5C-8EE1DD836B03}" type="sibTrans" cxnId="{16FD291C-3DBB-4CAB-951C-09D9B2445C5F}">
      <dgm:prSet/>
      <dgm:spPr/>
      <dgm:t>
        <a:bodyPr/>
        <a:lstStyle/>
        <a:p>
          <a:endParaRPr lang="en-US"/>
        </a:p>
      </dgm:t>
    </dgm:pt>
    <dgm:pt modelId="{A96E79F3-0FB3-4DC6-8495-AB9AAC93BEEC}" type="pres">
      <dgm:prSet presAssocID="{4CBA0513-1BD6-4B12-9095-DECFB97080A2}" presName="root" presStyleCnt="0">
        <dgm:presLayoutVars>
          <dgm:dir/>
          <dgm:resizeHandles val="exact"/>
        </dgm:presLayoutVars>
      </dgm:prSet>
      <dgm:spPr/>
    </dgm:pt>
    <dgm:pt modelId="{75101D42-0B09-44A2-BED5-F7F2C3736798}" type="pres">
      <dgm:prSet presAssocID="{13EBE107-0F2F-470F-A0C3-F892D04B4AFD}" presName="compNode" presStyleCnt="0"/>
      <dgm:spPr/>
    </dgm:pt>
    <dgm:pt modelId="{22F86BD1-32A5-41D5-A840-D683F063AC4E}" type="pres">
      <dgm:prSet presAssocID="{13EBE107-0F2F-470F-A0C3-F892D04B4AFD}" presName="bgRect" presStyleLbl="bgShp" presStyleIdx="0" presStyleCnt="4"/>
      <dgm:spPr/>
    </dgm:pt>
    <dgm:pt modelId="{70F00F91-2178-48A4-9DBD-FEA94369D087}" type="pres">
      <dgm:prSet presAssocID="{13EBE107-0F2F-470F-A0C3-F892D04B4AF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orkflow"/>
        </a:ext>
      </dgm:extLst>
    </dgm:pt>
    <dgm:pt modelId="{ABB3A3B8-C081-4B73-A47F-686FDED578B1}" type="pres">
      <dgm:prSet presAssocID="{13EBE107-0F2F-470F-A0C3-F892D04B4AFD}" presName="spaceRect" presStyleCnt="0"/>
      <dgm:spPr/>
    </dgm:pt>
    <dgm:pt modelId="{4B270707-05EA-4608-BE6E-D5AA90600CFA}" type="pres">
      <dgm:prSet presAssocID="{13EBE107-0F2F-470F-A0C3-F892D04B4AFD}" presName="parTx" presStyleLbl="revTx" presStyleIdx="0" presStyleCnt="4">
        <dgm:presLayoutVars>
          <dgm:chMax val="0"/>
          <dgm:chPref val="0"/>
        </dgm:presLayoutVars>
      </dgm:prSet>
      <dgm:spPr/>
    </dgm:pt>
    <dgm:pt modelId="{EE26CC2B-952F-4F31-834F-5473BA8D9646}" type="pres">
      <dgm:prSet presAssocID="{45B5206C-968D-4C63-8250-C8D0F234279E}" presName="sibTrans" presStyleCnt="0"/>
      <dgm:spPr/>
    </dgm:pt>
    <dgm:pt modelId="{A295F8C7-7B9F-42A0-94A5-613A58F9CD98}" type="pres">
      <dgm:prSet presAssocID="{AE1674D3-B0F1-41FC-BF83-65029BD74ECF}" presName="compNode" presStyleCnt="0"/>
      <dgm:spPr/>
    </dgm:pt>
    <dgm:pt modelId="{A787301B-2F4A-4EBA-A01C-41A4D09FED64}" type="pres">
      <dgm:prSet presAssocID="{AE1674D3-B0F1-41FC-BF83-65029BD74ECF}" presName="bgRect" presStyleLbl="bgShp" presStyleIdx="1" presStyleCnt="4"/>
      <dgm:spPr/>
    </dgm:pt>
    <dgm:pt modelId="{C4AE7829-A89C-4335-AFB0-7BD22D3C029C}" type="pres">
      <dgm:prSet presAssocID="{AE1674D3-B0F1-41FC-BF83-65029BD74EC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4932DD85-31CB-4F12-B462-DA1CDD515848}" type="pres">
      <dgm:prSet presAssocID="{AE1674D3-B0F1-41FC-BF83-65029BD74ECF}" presName="spaceRect" presStyleCnt="0"/>
      <dgm:spPr/>
    </dgm:pt>
    <dgm:pt modelId="{4CFB313E-99D2-4642-9EDE-435182E2AF05}" type="pres">
      <dgm:prSet presAssocID="{AE1674D3-B0F1-41FC-BF83-65029BD74ECF}" presName="parTx" presStyleLbl="revTx" presStyleIdx="1" presStyleCnt="4">
        <dgm:presLayoutVars>
          <dgm:chMax val="0"/>
          <dgm:chPref val="0"/>
        </dgm:presLayoutVars>
      </dgm:prSet>
      <dgm:spPr/>
    </dgm:pt>
    <dgm:pt modelId="{E08915D9-57A1-481C-BCC6-4135DAC40A13}" type="pres">
      <dgm:prSet presAssocID="{FF2C0628-4661-4CC6-906C-40E5A63F9FD6}" presName="sibTrans" presStyleCnt="0"/>
      <dgm:spPr/>
    </dgm:pt>
    <dgm:pt modelId="{81F3A65C-B3E0-448A-A412-58D0E492D9F8}" type="pres">
      <dgm:prSet presAssocID="{B9B3DCF3-0C8B-4AC4-96E8-A31292618E3D}" presName="compNode" presStyleCnt="0"/>
      <dgm:spPr/>
    </dgm:pt>
    <dgm:pt modelId="{EE969EC1-0780-4786-B772-0511EEDEC2B1}" type="pres">
      <dgm:prSet presAssocID="{B9B3DCF3-0C8B-4AC4-96E8-A31292618E3D}" presName="bgRect" presStyleLbl="bgShp" presStyleIdx="2" presStyleCnt="4"/>
      <dgm:spPr/>
    </dgm:pt>
    <dgm:pt modelId="{6411451E-0C93-4262-A2C3-65D5A103D883}" type="pres">
      <dgm:prSet presAssocID="{B9B3DCF3-0C8B-4AC4-96E8-A31292618E3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humbs Up Sign"/>
        </a:ext>
      </dgm:extLst>
    </dgm:pt>
    <dgm:pt modelId="{C2381A67-FF76-4F93-8103-168FF895C868}" type="pres">
      <dgm:prSet presAssocID="{B9B3DCF3-0C8B-4AC4-96E8-A31292618E3D}" presName="spaceRect" presStyleCnt="0"/>
      <dgm:spPr/>
    </dgm:pt>
    <dgm:pt modelId="{FCC244A2-73A1-46D2-8D4A-C9B0A61C77DC}" type="pres">
      <dgm:prSet presAssocID="{B9B3DCF3-0C8B-4AC4-96E8-A31292618E3D}" presName="parTx" presStyleLbl="revTx" presStyleIdx="2" presStyleCnt="4">
        <dgm:presLayoutVars>
          <dgm:chMax val="0"/>
          <dgm:chPref val="0"/>
        </dgm:presLayoutVars>
      </dgm:prSet>
      <dgm:spPr/>
    </dgm:pt>
    <dgm:pt modelId="{D362BCFD-3BF4-45DE-AEC1-EF5F5643643A}" type="pres">
      <dgm:prSet presAssocID="{C5688E19-354B-40B9-8272-9A2CEBAAF911}" presName="sibTrans" presStyleCnt="0"/>
      <dgm:spPr/>
    </dgm:pt>
    <dgm:pt modelId="{3E76BBEF-B75E-49AC-BED1-311F712E08AC}" type="pres">
      <dgm:prSet presAssocID="{E08633BC-ABB1-47DF-AAB2-5C6B4C03B8D6}" presName="compNode" presStyleCnt="0"/>
      <dgm:spPr/>
    </dgm:pt>
    <dgm:pt modelId="{9F631876-BE17-4512-A575-2AC4FDD8B204}" type="pres">
      <dgm:prSet presAssocID="{E08633BC-ABB1-47DF-AAB2-5C6B4C03B8D6}" presName="bgRect" presStyleLbl="bgShp" presStyleIdx="3" presStyleCnt="4"/>
      <dgm:spPr/>
    </dgm:pt>
    <dgm:pt modelId="{4C15497E-7D96-4415-8590-2605B4E2AFB1}" type="pres">
      <dgm:prSet presAssocID="{E08633BC-ABB1-47DF-AAB2-5C6B4C03B8D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rt"/>
        </a:ext>
      </dgm:extLst>
    </dgm:pt>
    <dgm:pt modelId="{8978404F-4ACE-4CA7-9450-B28D0075155C}" type="pres">
      <dgm:prSet presAssocID="{E08633BC-ABB1-47DF-AAB2-5C6B4C03B8D6}" presName="spaceRect" presStyleCnt="0"/>
      <dgm:spPr/>
    </dgm:pt>
    <dgm:pt modelId="{FFE4F2CE-C480-40B6-BFDC-486CD991BB92}" type="pres">
      <dgm:prSet presAssocID="{E08633BC-ABB1-47DF-AAB2-5C6B4C03B8D6}" presName="parTx" presStyleLbl="revTx" presStyleIdx="3" presStyleCnt="4">
        <dgm:presLayoutVars>
          <dgm:chMax val="0"/>
          <dgm:chPref val="0"/>
        </dgm:presLayoutVars>
      </dgm:prSet>
      <dgm:spPr/>
    </dgm:pt>
  </dgm:ptLst>
  <dgm:cxnLst>
    <dgm:cxn modelId="{EE13F408-D2F0-4D6C-81E5-D4CED78C05A7}" type="presOf" srcId="{E08633BC-ABB1-47DF-AAB2-5C6B4C03B8D6}" destId="{FFE4F2CE-C480-40B6-BFDC-486CD991BB92}" srcOrd="0" destOrd="0" presId="urn:microsoft.com/office/officeart/2018/2/layout/IconVerticalSolidList"/>
    <dgm:cxn modelId="{16FD291C-3DBB-4CAB-951C-09D9B2445C5F}" srcId="{4CBA0513-1BD6-4B12-9095-DECFB97080A2}" destId="{E08633BC-ABB1-47DF-AAB2-5C6B4C03B8D6}" srcOrd="3" destOrd="0" parTransId="{53313EA5-EFC2-44CF-B307-D84A15E36599}" sibTransId="{B348EF05-B748-447E-AA5C-8EE1DD836B03}"/>
    <dgm:cxn modelId="{289DA72A-DFD3-4F9F-8C34-B0AC639CE0CF}" srcId="{4CBA0513-1BD6-4B12-9095-DECFB97080A2}" destId="{13EBE107-0F2F-470F-A0C3-F892D04B4AFD}" srcOrd="0" destOrd="0" parTransId="{2A9DFFC3-DEF6-4A5C-8DDB-6841E4285530}" sibTransId="{45B5206C-968D-4C63-8250-C8D0F234279E}"/>
    <dgm:cxn modelId="{B1B8CA40-F4CF-4B19-8895-9B6750E581EB}" type="presOf" srcId="{B9B3DCF3-0C8B-4AC4-96E8-A31292618E3D}" destId="{FCC244A2-73A1-46D2-8D4A-C9B0A61C77DC}" srcOrd="0" destOrd="0" presId="urn:microsoft.com/office/officeart/2018/2/layout/IconVerticalSolidList"/>
    <dgm:cxn modelId="{E8EA4145-4C45-478C-AF76-7E5F03381511}" type="presOf" srcId="{13EBE107-0F2F-470F-A0C3-F892D04B4AFD}" destId="{4B270707-05EA-4608-BE6E-D5AA90600CFA}" srcOrd="0" destOrd="0" presId="urn:microsoft.com/office/officeart/2018/2/layout/IconVerticalSolidList"/>
    <dgm:cxn modelId="{819CB94B-4E23-4C87-AB0D-2EE0E127762A}" type="presOf" srcId="{4CBA0513-1BD6-4B12-9095-DECFB97080A2}" destId="{A96E79F3-0FB3-4DC6-8495-AB9AAC93BEEC}" srcOrd="0" destOrd="0" presId="urn:microsoft.com/office/officeart/2018/2/layout/IconVerticalSolidList"/>
    <dgm:cxn modelId="{10208EAB-E810-41CA-BF54-16CE21C00896}" srcId="{4CBA0513-1BD6-4B12-9095-DECFB97080A2}" destId="{AE1674D3-B0F1-41FC-BF83-65029BD74ECF}" srcOrd="1" destOrd="0" parTransId="{9D1926BB-6491-41B1-85A9-DEA00E2697F3}" sibTransId="{FF2C0628-4661-4CC6-906C-40E5A63F9FD6}"/>
    <dgm:cxn modelId="{1EF679BC-2239-41C3-81B7-B5589D008B40}" srcId="{4CBA0513-1BD6-4B12-9095-DECFB97080A2}" destId="{B9B3DCF3-0C8B-4AC4-96E8-A31292618E3D}" srcOrd="2" destOrd="0" parTransId="{D1EBF4FC-3510-49F4-8DEA-769725A41C97}" sibTransId="{C5688E19-354B-40B9-8272-9A2CEBAAF911}"/>
    <dgm:cxn modelId="{F1D904E4-34F9-4FA2-B54B-AB3016B51AF7}" type="presOf" srcId="{AE1674D3-B0F1-41FC-BF83-65029BD74ECF}" destId="{4CFB313E-99D2-4642-9EDE-435182E2AF05}" srcOrd="0" destOrd="0" presId="urn:microsoft.com/office/officeart/2018/2/layout/IconVerticalSolidList"/>
    <dgm:cxn modelId="{4002F81B-2430-46B3-AB26-68F134D42D2E}" type="presParOf" srcId="{A96E79F3-0FB3-4DC6-8495-AB9AAC93BEEC}" destId="{75101D42-0B09-44A2-BED5-F7F2C3736798}" srcOrd="0" destOrd="0" presId="urn:microsoft.com/office/officeart/2018/2/layout/IconVerticalSolidList"/>
    <dgm:cxn modelId="{760D8766-4193-405F-821C-D6C2E566B512}" type="presParOf" srcId="{75101D42-0B09-44A2-BED5-F7F2C3736798}" destId="{22F86BD1-32A5-41D5-A840-D683F063AC4E}" srcOrd="0" destOrd="0" presId="urn:microsoft.com/office/officeart/2018/2/layout/IconVerticalSolidList"/>
    <dgm:cxn modelId="{C72CBCD9-40BB-4542-B9FB-7C16E1E666D8}" type="presParOf" srcId="{75101D42-0B09-44A2-BED5-F7F2C3736798}" destId="{70F00F91-2178-48A4-9DBD-FEA94369D087}" srcOrd="1" destOrd="0" presId="urn:microsoft.com/office/officeart/2018/2/layout/IconVerticalSolidList"/>
    <dgm:cxn modelId="{A36205AD-C9AB-44E4-84D3-122EFFA15BA8}" type="presParOf" srcId="{75101D42-0B09-44A2-BED5-F7F2C3736798}" destId="{ABB3A3B8-C081-4B73-A47F-686FDED578B1}" srcOrd="2" destOrd="0" presId="urn:microsoft.com/office/officeart/2018/2/layout/IconVerticalSolidList"/>
    <dgm:cxn modelId="{655364E0-3D87-4D05-9107-009260057E6E}" type="presParOf" srcId="{75101D42-0B09-44A2-BED5-F7F2C3736798}" destId="{4B270707-05EA-4608-BE6E-D5AA90600CFA}" srcOrd="3" destOrd="0" presId="urn:microsoft.com/office/officeart/2018/2/layout/IconVerticalSolidList"/>
    <dgm:cxn modelId="{75DBDF96-95A6-492D-947E-C4805266AEBB}" type="presParOf" srcId="{A96E79F3-0FB3-4DC6-8495-AB9AAC93BEEC}" destId="{EE26CC2B-952F-4F31-834F-5473BA8D9646}" srcOrd="1" destOrd="0" presId="urn:microsoft.com/office/officeart/2018/2/layout/IconVerticalSolidList"/>
    <dgm:cxn modelId="{E2B56D9B-CB07-410F-980D-741902F6874A}" type="presParOf" srcId="{A96E79F3-0FB3-4DC6-8495-AB9AAC93BEEC}" destId="{A295F8C7-7B9F-42A0-94A5-613A58F9CD98}" srcOrd="2" destOrd="0" presId="urn:microsoft.com/office/officeart/2018/2/layout/IconVerticalSolidList"/>
    <dgm:cxn modelId="{33C9B4AE-9DBF-4D51-85CD-1BDD110B4F4E}" type="presParOf" srcId="{A295F8C7-7B9F-42A0-94A5-613A58F9CD98}" destId="{A787301B-2F4A-4EBA-A01C-41A4D09FED64}" srcOrd="0" destOrd="0" presId="urn:microsoft.com/office/officeart/2018/2/layout/IconVerticalSolidList"/>
    <dgm:cxn modelId="{904ABF54-05B6-469B-960A-AEB3FA70A581}" type="presParOf" srcId="{A295F8C7-7B9F-42A0-94A5-613A58F9CD98}" destId="{C4AE7829-A89C-4335-AFB0-7BD22D3C029C}" srcOrd="1" destOrd="0" presId="urn:microsoft.com/office/officeart/2018/2/layout/IconVerticalSolidList"/>
    <dgm:cxn modelId="{5B8DF347-8FB6-4ED3-9A79-E66A95B71FCC}" type="presParOf" srcId="{A295F8C7-7B9F-42A0-94A5-613A58F9CD98}" destId="{4932DD85-31CB-4F12-B462-DA1CDD515848}" srcOrd="2" destOrd="0" presId="urn:microsoft.com/office/officeart/2018/2/layout/IconVerticalSolidList"/>
    <dgm:cxn modelId="{811E847D-46D6-43DF-9BCE-514F71C2DB5C}" type="presParOf" srcId="{A295F8C7-7B9F-42A0-94A5-613A58F9CD98}" destId="{4CFB313E-99D2-4642-9EDE-435182E2AF05}" srcOrd="3" destOrd="0" presId="urn:microsoft.com/office/officeart/2018/2/layout/IconVerticalSolidList"/>
    <dgm:cxn modelId="{832B6F24-2E46-4CE3-AFF3-1636A7F44259}" type="presParOf" srcId="{A96E79F3-0FB3-4DC6-8495-AB9AAC93BEEC}" destId="{E08915D9-57A1-481C-BCC6-4135DAC40A13}" srcOrd="3" destOrd="0" presId="urn:microsoft.com/office/officeart/2018/2/layout/IconVerticalSolidList"/>
    <dgm:cxn modelId="{A3C68FF4-4AEC-46A8-95B7-3ECB56B3130E}" type="presParOf" srcId="{A96E79F3-0FB3-4DC6-8495-AB9AAC93BEEC}" destId="{81F3A65C-B3E0-448A-A412-58D0E492D9F8}" srcOrd="4" destOrd="0" presId="urn:microsoft.com/office/officeart/2018/2/layout/IconVerticalSolidList"/>
    <dgm:cxn modelId="{2E1256B8-5E30-460A-BBD8-5A6A60B4B104}" type="presParOf" srcId="{81F3A65C-B3E0-448A-A412-58D0E492D9F8}" destId="{EE969EC1-0780-4786-B772-0511EEDEC2B1}" srcOrd="0" destOrd="0" presId="urn:microsoft.com/office/officeart/2018/2/layout/IconVerticalSolidList"/>
    <dgm:cxn modelId="{84A5C4AE-E9BC-4AC5-B19E-7E827CCD693C}" type="presParOf" srcId="{81F3A65C-B3E0-448A-A412-58D0E492D9F8}" destId="{6411451E-0C93-4262-A2C3-65D5A103D883}" srcOrd="1" destOrd="0" presId="urn:microsoft.com/office/officeart/2018/2/layout/IconVerticalSolidList"/>
    <dgm:cxn modelId="{69563775-D3DB-4906-B5A7-176AF90DE1FF}" type="presParOf" srcId="{81F3A65C-B3E0-448A-A412-58D0E492D9F8}" destId="{C2381A67-FF76-4F93-8103-168FF895C868}" srcOrd="2" destOrd="0" presId="urn:microsoft.com/office/officeart/2018/2/layout/IconVerticalSolidList"/>
    <dgm:cxn modelId="{23AE8B68-6D6B-42BB-BB69-A3E112C93189}" type="presParOf" srcId="{81F3A65C-B3E0-448A-A412-58D0E492D9F8}" destId="{FCC244A2-73A1-46D2-8D4A-C9B0A61C77DC}" srcOrd="3" destOrd="0" presId="urn:microsoft.com/office/officeart/2018/2/layout/IconVerticalSolidList"/>
    <dgm:cxn modelId="{E5FB006C-29C0-44B7-98F8-BF0C2E6C326F}" type="presParOf" srcId="{A96E79F3-0FB3-4DC6-8495-AB9AAC93BEEC}" destId="{D362BCFD-3BF4-45DE-AEC1-EF5F5643643A}" srcOrd="5" destOrd="0" presId="urn:microsoft.com/office/officeart/2018/2/layout/IconVerticalSolidList"/>
    <dgm:cxn modelId="{41B6E6FC-5307-412A-8301-6902FC0599B2}" type="presParOf" srcId="{A96E79F3-0FB3-4DC6-8495-AB9AAC93BEEC}" destId="{3E76BBEF-B75E-49AC-BED1-311F712E08AC}" srcOrd="6" destOrd="0" presId="urn:microsoft.com/office/officeart/2018/2/layout/IconVerticalSolidList"/>
    <dgm:cxn modelId="{A9D2C3BF-9446-49EB-BF66-7F2473ADC49B}" type="presParOf" srcId="{3E76BBEF-B75E-49AC-BED1-311F712E08AC}" destId="{9F631876-BE17-4512-A575-2AC4FDD8B204}" srcOrd="0" destOrd="0" presId="urn:microsoft.com/office/officeart/2018/2/layout/IconVerticalSolidList"/>
    <dgm:cxn modelId="{9221B685-8E24-4D3A-85C5-DBA9DC6A081D}" type="presParOf" srcId="{3E76BBEF-B75E-49AC-BED1-311F712E08AC}" destId="{4C15497E-7D96-4415-8590-2605B4E2AFB1}" srcOrd="1" destOrd="0" presId="urn:microsoft.com/office/officeart/2018/2/layout/IconVerticalSolidList"/>
    <dgm:cxn modelId="{46DFAFC9-14C8-4CBC-8FCA-72277D228A2A}" type="presParOf" srcId="{3E76BBEF-B75E-49AC-BED1-311F712E08AC}" destId="{8978404F-4ACE-4CA7-9450-B28D0075155C}" srcOrd="2" destOrd="0" presId="urn:microsoft.com/office/officeart/2018/2/layout/IconVerticalSolidList"/>
    <dgm:cxn modelId="{568A5283-AA46-41B7-ACA3-A5FDE376668F}" type="presParOf" srcId="{3E76BBEF-B75E-49AC-BED1-311F712E08AC}" destId="{FFE4F2CE-C480-40B6-BFDC-486CD991BB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203CA9-F643-4D6C-A420-8FC7B154BBB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C86BA65-C606-49DD-AF11-19227450682E}">
      <dgm:prSet/>
      <dgm:spPr/>
      <dgm:t>
        <a:bodyPr/>
        <a:lstStyle/>
        <a:p>
          <a:pPr>
            <a:lnSpc>
              <a:spcPct val="100000"/>
            </a:lnSpc>
          </a:pPr>
          <a:r>
            <a:rPr lang="en-GB" b="1"/>
            <a:t>What can be done to make a difference?</a:t>
          </a:r>
          <a:endParaRPr lang="en-US"/>
        </a:p>
      </dgm:t>
    </dgm:pt>
    <dgm:pt modelId="{A094113B-C1B0-48B5-B37C-6264F20B6520}" type="parTrans" cxnId="{A6E8D524-DAAC-40FF-BC33-ED81A9D4AC6F}">
      <dgm:prSet/>
      <dgm:spPr/>
      <dgm:t>
        <a:bodyPr/>
        <a:lstStyle/>
        <a:p>
          <a:endParaRPr lang="en-US"/>
        </a:p>
      </dgm:t>
    </dgm:pt>
    <dgm:pt modelId="{4A508075-DB5D-4543-8C05-29AB375076CA}" type="sibTrans" cxnId="{A6E8D524-DAAC-40FF-BC33-ED81A9D4AC6F}">
      <dgm:prSet/>
      <dgm:spPr/>
      <dgm:t>
        <a:bodyPr/>
        <a:lstStyle/>
        <a:p>
          <a:endParaRPr lang="en-US"/>
        </a:p>
      </dgm:t>
    </dgm:pt>
    <dgm:pt modelId="{67B993C5-7D24-40BC-8BAD-6F40EA0425E4}">
      <dgm:prSet/>
      <dgm:spPr/>
      <dgm:t>
        <a:bodyPr/>
        <a:lstStyle/>
        <a:p>
          <a:pPr>
            <a:lnSpc>
              <a:spcPct val="100000"/>
            </a:lnSpc>
          </a:pPr>
          <a:r>
            <a:rPr lang="en-GB" b="1"/>
            <a:t>Recognise the need for personal hygiene</a:t>
          </a:r>
          <a:endParaRPr lang="en-US"/>
        </a:p>
      </dgm:t>
    </dgm:pt>
    <dgm:pt modelId="{B1BE67F1-6E27-47BE-B7C6-6053A6389D71}" type="parTrans" cxnId="{F42B7555-F66C-45B2-9E99-A0E93D6263F9}">
      <dgm:prSet/>
      <dgm:spPr/>
      <dgm:t>
        <a:bodyPr/>
        <a:lstStyle/>
        <a:p>
          <a:endParaRPr lang="en-US"/>
        </a:p>
      </dgm:t>
    </dgm:pt>
    <dgm:pt modelId="{A43AC156-11CF-450F-83E8-7D7170A1AC53}" type="sibTrans" cxnId="{F42B7555-F66C-45B2-9E99-A0E93D6263F9}">
      <dgm:prSet/>
      <dgm:spPr/>
      <dgm:t>
        <a:bodyPr/>
        <a:lstStyle/>
        <a:p>
          <a:endParaRPr lang="en-US"/>
        </a:p>
      </dgm:t>
    </dgm:pt>
    <dgm:pt modelId="{5B94CA9A-1908-4206-809F-A3C5665B2405}">
      <dgm:prSet/>
      <dgm:spPr/>
      <dgm:t>
        <a:bodyPr/>
        <a:lstStyle/>
        <a:p>
          <a:pPr>
            <a:lnSpc>
              <a:spcPct val="100000"/>
            </a:lnSpc>
          </a:pPr>
          <a:r>
            <a:rPr lang="en-GB" b="1"/>
            <a:t>Recognise your responsibilities to keep yourself  and others safe</a:t>
          </a:r>
          <a:endParaRPr lang="en-US"/>
        </a:p>
      </dgm:t>
    </dgm:pt>
    <dgm:pt modelId="{E87134E9-1FCD-4B84-A1DD-0785926587CE}" type="parTrans" cxnId="{D4913D7D-5B20-4591-B787-763CB92380F7}">
      <dgm:prSet/>
      <dgm:spPr/>
      <dgm:t>
        <a:bodyPr/>
        <a:lstStyle/>
        <a:p>
          <a:endParaRPr lang="en-US"/>
        </a:p>
      </dgm:t>
    </dgm:pt>
    <dgm:pt modelId="{05F0FF3A-C2DD-4C72-90EC-399FF3023F13}" type="sibTrans" cxnId="{D4913D7D-5B20-4591-B787-763CB92380F7}">
      <dgm:prSet/>
      <dgm:spPr/>
      <dgm:t>
        <a:bodyPr/>
        <a:lstStyle/>
        <a:p>
          <a:endParaRPr lang="en-US"/>
        </a:p>
      </dgm:t>
    </dgm:pt>
    <dgm:pt modelId="{D175FF79-8C6F-4EDB-A2EB-BD712EE3FB8C}">
      <dgm:prSet/>
      <dgm:spPr/>
      <dgm:t>
        <a:bodyPr/>
        <a:lstStyle/>
        <a:p>
          <a:pPr>
            <a:lnSpc>
              <a:spcPct val="100000"/>
            </a:lnSpc>
          </a:pPr>
          <a:r>
            <a:rPr lang="en-GB" b="1"/>
            <a:t>Recognise the importance of eating properly and exercise </a:t>
          </a:r>
          <a:endParaRPr lang="en-US"/>
        </a:p>
      </dgm:t>
    </dgm:pt>
    <dgm:pt modelId="{B0B28B01-D7E6-45E5-8335-E6ED736A6E34}" type="parTrans" cxnId="{6C5ECBBC-12FF-4781-9F72-C2A0E76DA0AA}">
      <dgm:prSet/>
      <dgm:spPr/>
      <dgm:t>
        <a:bodyPr/>
        <a:lstStyle/>
        <a:p>
          <a:endParaRPr lang="en-US"/>
        </a:p>
      </dgm:t>
    </dgm:pt>
    <dgm:pt modelId="{F97A56C7-BB51-4615-8EEC-E748696E9C55}" type="sibTrans" cxnId="{6C5ECBBC-12FF-4781-9F72-C2A0E76DA0AA}">
      <dgm:prSet/>
      <dgm:spPr/>
      <dgm:t>
        <a:bodyPr/>
        <a:lstStyle/>
        <a:p>
          <a:endParaRPr lang="en-US"/>
        </a:p>
      </dgm:t>
    </dgm:pt>
    <dgm:pt modelId="{B71C524D-098D-4B0C-8985-ED0321C6BEE7}" type="pres">
      <dgm:prSet presAssocID="{87203CA9-F643-4D6C-A420-8FC7B154BBB5}" presName="root" presStyleCnt="0">
        <dgm:presLayoutVars>
          <dgm:dir/>
          <dgm:resizeHandles val="exact"/>
        </dgm:presLayoutVars>
      </dgm:prSet>
      <dgm:spPr/>
    </dgm:pt>
    <dgm:pt modelId="{06763484-DB8C-4E3A-A7A4-58E134AC9ECC}" type="pres">
      <dgm:prSet presAssocID="{CC86BA65-C606-49DD-AF11-19227450682E}" presName="compNode" presStyleCnt="0"/>
      <dgm:spPr/>
    </dgm:pt>
    <dgm:pt modelId="{02C204B6-B7D8-45F3-9656-FCCE7B2C0A46}" type="pres">
      <dgm:prSet presAssocID="{CC86BA65-C606-49DD-AF11-19227450682E}" presName="bgRect" presStyleLbl="bgShp" presStyleIdx="0" presStyleCnt="4"/>
      <dgm:spPr/>
    </dgm:pt>
    <dgm:pt modelId="{D645C5DD-DCA3-4A05-A718-90E8EFC25795}" type="pres">
      <dgm:prSet presAssocID="{CC86BA65-C606-49DD-AF11-1922745068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orkflow"/>
        </a:ext>
      </dgm:extLst>
    </dgm:pt>
    <dgm:pt modelId="{6E6CBACA-0D0D-417D-B439-D65EEB609A35}" type="pres">
      <dgm:prSet presAssocID="{CC86BA65-C606-49DD-AF11-19227450682E}" presName="spaceRect" presStyleCnt="0"/>
      <dgm:spPr/>
    </dgm:pt>
    <dgm:pt modelId="{04459C16-23E1-446B-9CA0-841025FBFCE3}" type="pres">
      <dgm:prSet presAssocID="{CC86BA65-C606-49DD-AF11-19227450682E}" presName="parTx" presStyleLbl="revTx" presStyleIdx="0" presStyleCnt="4">
        <dgm:presLayoutVars>
          <dgm:chMax val="0"/>
          <dgm:chPref val="0"/>
        </dgm:presLayoutVars>
      </dgm:prSet>
      <dgm:spPr/>
    </dgm:pt>
    <dgm:pt modelId="{BB68597D-F88B-4836-9006-5FD5FF92959E}" type="pres">
      <dgm:prSet presAssocID="{4A508075-DB5D-4543-8C05-29AB375076CA}" presName="sibTrans" presStyleCnt="0"/>
      <dgm:spPr/>
    </dgm:pt>
    <dgm:pt modelId="{CAFEBC90-76C7-4326-A568-D748CB0FAB53}" type="pres">
      <dgm:prSet presAssocID="{67B993C5-7D24-40BC-8BAD-6F40EA0425E4}" presName="compNode" presStyleCnt="0"/>
      <dgm:spPr/>
    </dgm:pt>
    <dgm:pt modelId="{5842EC38-0009-423A-BB7C-1827CBDDBB7C}" type="pres">
      <dgm:prSet presAssocID="{67B993C5-7D24-40BC-8BAD-6F40EA0425E4}" presName="bgRect" presStyleLbl="bgShp" presStyleIdx="1" presStyleCnt="4"/>
      <dgm:spPr/>
    </dgm:pt>
    <dgm:pt modelId="{61404180-6858-460E-B197-02498EE62EFE}" type="pres">
      <dgm:prSet presAssocID="{67B993C5-7D24-40BC-8BAD-6F40EA0425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thbrush"/>
        </a:ext>
      </dgm:extLst>
    </dgm:pt>
    <dgm:pt modelId="{76857A3C-AF09-4C0E-8D0A-4AAC1B73B133}" type="pres">
      <dgm:prSet presAssocID="{67B993C5-7D24-40BC-8BAD-6F40EA0425E4}" presName="spaceRect" presStyleCnt="0"/>
      <dgm:spPr/>
    </dgm:pt>
    <dgm:pt modelId="{89C7943B-C081-40B1-96EE-06CE64B52285}" type="pres">
      <dgm:prSet presAssocID="{67B993C5-7D24-40BC-8BAD-6F40EA0425E4}" presName="parTx" presStyleLbl="revTx" presStyleIdx="1" presStyleCnt="4">
        <dgm:presLayoutVars>
          <dgm:chMax val="0"/>
          <dgm:chPref val="0"/>
        </dgm:presLayoutVars>
      </dgm:prSet>
      <dgm:spPr/>
    </dgm:pt>
    <dgm:pt modelId="{9A0C6736-A526-4B9B-8118-FF7FAFD8C48B}" type="pres">
      <dgm:prSet presAssocID="{A43AC156-11CF-450F-83E8-7D7170A1AC53}" presName="sibTrans" presStyleCnt="0"/>
      <dgm:spPr/>
    </dgm:pt>
    <dgm:pt modelId="{6839C5A9-6B44-4BDC-92D4-D43CCAEFFE39}" type="pres">
      <dgm:prSet presAssocID="{5B94CA9A-1908-4206-809F-A3C5665B2405}" presName="compNode" presStyleCnt="0"/>
      <dgm:spPr/>
    </dgm:pt>
    <dgm:pt modelId="{47F01C2C-FC0C-4DB2-A7F7-6699627EEC22}" type="pres">
      <dgm:prSet presAssocID="{5B94CA9A-1908-4206-809F-A3C5665B2405}" presName="bgRect" presStyleLbl="bgShp" presStyleIdx="2" presStyleCnt="4"/>
      <dgm:spPr/>
    </dgm:pt>
    <dgm:pt modelId="{56E9F27D-0681-48B1-A9A4-5CA3DC78D8D4}" type="pres">
      <dgm:prSet presAssocID="{5B94CA9A-1908-4206-809F-A3C5665B240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CD8DB6B6-0ED4-4A38-9B41-23174CB9BDF4}" type="pres">
      <dgm:prSet presAssocID="{5B94CA9A-1908-4206-809F-A3C5665B2405}" presName="spaceRect" presStyleCnt="0"/>
      <dgm:spPr/>
    </dgm:pt>
    <dgm:pt modelId="{1D72304B-8FA7-422C-92D8-2A3B8CADE8D1}" type="pres">
      <dgm:prSet presAssocID="{5B94CA9A-1908-4206-809F-A3C5665B2405}" presName="parTx" presStyleLbl="revTx" presStyleIdx="2" presStyleCnt="4">
        <dgm:presLayoutVars>
          <dgm:chMax val="0"/>
          <dgm:chPref val="0"/>
        </dgm:presLayoutVars>
      </dgm:prSet>
      <dgm:spPr/>
    </dgm:pt>
    <dgm:pt modelId="{EDFD7E71-3022-42BC-AF81-28574DEB4A0C}" type="pres">
      <dgm:prSet presAssocID="{05F0FF3A-C2DD-4C72-90EC-399FF3023F13}" presName="sibTrans" presStyleCnt="0"/>
      <dgm:spPr/>
    </dgm:pt>
    <dgm:pt modelId="{06150E00-D359-4133-913E-283C5D4608EE}" type="pres">
      <dgm:prSet presAssocID="{D175FF79-8C6F-4EDB-A2EB-BD712EE3FB8C}" presName="compNode" presStyleCnt="0"/>
      <dgm:spPr/>
    </dgm:pt>
    <dgm:pt modelId="{75995830-16B1-485E-9865-941FFCD4F819}" type="pres">
      <dgm:prSet presAssocID="{D175FF79-8C6F-4EDB-A2EB-BD712EE3FB8C}" presName="bgRect" presStyleLbl="bgShp" presStyleIdx="3" presStyleCnt="4"/>
      <dgm:spPr/>
    </dgm:pt>
    <dgm:pt modelId="{10F70024-B616-4F6D-AA89-05529459FF62}" type="pres">
      <dgm:prSet presAssocID="{D175FF79-8C6F-4EDB-A2EB-BD712EE3FB8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ork and knife"/>
        </a:ext>
      </dgm:extLst>
    </dgm:pt>
    <dgm:pt modelId="{1F065B4B-285F-440C-AAFB-6D7AB25BFB2F}" type="pres">
      <dgm:prSet presAssocID="{D175FF79-8C6F-4EDB-A2EB-BD712EE3FB8C}" presName="spaceRect" presStyleCnt="0"/>
      <dgm:spPr/>
    </dgm:pt>
    <dgm:pt modelId="{11A5B29A-15DF-4C71-9226-E9AA082A6035}" type="pres">
      <dgm:prSet presAssocID="{D175FF79-8C6F-4EDB-A2EB-BD712EE3FB8C}" presName="parTx" presStyleLbl="revTx" presStyleIdx="3" presStyleCnt="4">
        <dgm:presLayoutVars>
          <dgm:chMax val="0"/>
          <dgm:chPref val="0"/>
        </dgm:presLayoutVars>
      </dgm:prSet>
      <dgm:spPr/>
    </dgm:pt>
  </dgm:ptLst>
  <dgm:cxnLst>
    <dgm:cxn modelId="{A6E8D524-DAAC-40FF-BC33-ED81A9D4AC6F}" srcId="{87203CA9-F643-4D6C-A420-8FC7B154BBB5}" destId="{CC86BA65-C606-49DD-AF11-19227450682E}" srcOrd="0" destOrd="0" parTransId="{A094113B-C1B0-48B5-B37C-6264F20B6520}" sibTransId="{4A508075-DB5D-4543-8C05-29AB375076CA}"/>
    <dgm:cxn modelId="{EAB78829-32BB-4349-980C-2AAFA5642CC3}" type="presOf" srcId="{67B993C5-7D24-40BC-8BAD-6F40EA0425E4}" destId="{89C7943B-C081-40B1-96EE-06CE64B52285}" srcOrd="0" destOrd="0" presId="urn:microsoft.com/office/officeart/2018/2/layout/IconVerticalSolidList"/>
    <dgm:cxn modelId="{98DE9E3B-BD2A-4875-A397-2F4DF0210094}" type="presOf" srcId="{CC86BA65-C606-49DD-AF11-19227450682E}" destId="{04459C16-23E1-446B-9CA0-841025FBFCE3}" srcOrd="0" destOrd="0" presId="urn:microsoft.com/office/officeart/2018/2/layout/IconVerticalSolidList"/>
    <dgm:cxn modelId="{F42B7555-F66C-45B2-9E99-A0E93D6263F9}" srcId="{87203CA9-F643-4D6C-A420-8FC7B154BBB5}" destId="{67B993C5-7D24-40BC-8BAD-6F40EA0425E4}" srcOrd="1" destOrd="0" parTransId="{B1BE67F1-6E27-47BE-B7C6-6053A6389D71}" sibTransId="{A43AC156-11CF-450F-83E8-7D7170A1AC53}"/>
    <dgm:cxn modelId="{D4913D7D-5B20-4591-B787-763CB92380F7}" srcId="{87203CA9-F643-4D6C-A420-8FC7B154BBB5}" destId="{5B94CA9A-1908-4206-809F-A3C5665B2405}" srcOrd="2" destOrd="0" parTransId="{E87134E9-1FCD-4B84-A1DD-0785926587CE}" sibTransId="{05F0FF3A-C2DD-4C72-90EC-399FF3023F13}"/>
    <dgm:cxn modelId="{47DF22A0-A398-477C-9B52-9743B9656B9F}" type="presOf" srcId="{5B94CA9A-1908-4206-809F-A3C5665B2405}" destId="{1D72304B-8FA7-422C-92D8-2A3B8CADE8D1}" srcOrd="0" destOrd="0" presId="urn:microsoft.com/office/officeart/2018/2/layout/IconVerticalSolidList"/>
    <dgm:cxn modelId="{6C5ECBBC-12FF-4781-9F72-C2A0E76DA0AA}" srcId="{87203CA9-F643-4D6C-A420-8FC7B154BBB5}" destId="{D175FF79-8C6F-4EDB-A2EB-BD712EE3FB8C}" srcOrd="3" destOrd="0" parTransId="{B0B28B01-D7E6-45E5-8335-E6ED736A6E34}" sibTransId="{F97A56C7-BB51-4615-8EEC-E748696E9C55}"/>
    <dgm:cxn modelId="{B8BAF4C2-E51E-4FF0-816D-2981B6C51A22}" type="presOf" srcId="{D175FF79-8C6F-4EDB-A2EB-BD712EE3FB8C}" destId="{11A5B29A-15DF-4C71-9226-E9AA082A6035}" srcOrd="0" destOrd="0" presId="urn:microsoft.com/office/officeart/2018/2/layout/IconVerticalSolidList"/>
    <dgm:cxn modelId="{D5DEE1FA-F4A4-420F-BC88-D69FAA5C23BB}" type="presOf" srcId="{87203CA9-F643-4D6C-A420-8FC7B154BBB5}" destId="{B71C524D-098D-4B0C-8985-ED0321C6BEE7}" srcOrd="0" destOrd="0" presId="urn:microsoft.com/office/officeart/2018/2/layout/IconVerticalSolidList"/>
    <dgm:cxn modelId="{24D131E8-1376-4A67-8A80-CF2E398FE74F}" type="presParOf" srcId="{B71C524D-098D-4B0C-8985-ED0321C6BEE7}" destId="{06763484-DB8C-4E3A-A7A4-58E134AC9ECC}" srcOrd="0" destOrd="0" presId="urn:microsoft.com/office/officeart/2018/2/layout/IconVerticalSolidList"/>
    <dgm:cxn modelId="{94ED618D-7109-4DB0-A1CA-6FA3033EAA33}" type="presParOf" srcId="{06763484-DB8C-4E3A-A7A4-58E134AC9ECC}" destId="{02C204B6-B7D8-45F3-9656-FCCE7B2C0A46}" srcOrd="0" destOrd="0" presId="urn:microsoft.com/office/officeart/2018/2/layout/IconVerticalSolidList"/>
    <dgm:cxn modelId="{BDB233DB-8F55-4C8E-9A67-73BB5CC0A7CE}" type="presParOf" srcId="{06763484-DB8C-4E3A-A7A4-58E134AC9ECC}" destId="{D645C5DD-DCA3-4A05-A718-90E8EFC25795}" srcOrd="1" destOrd="0" presId="urn:microsoft.com/office/officeart/2018/2/layout/IconVerticalSolidList"/>
    <dgm:cxn modelId="{9383FAD8-196B-44C6-BCBD-5E9AE74CABCC}" type="presParOf" srcId="{06763484-DB8C-4E3A-A7A4-58E134AC9ECC}" destId="{6E6CBACA-0D0D-417D-B439-D65EEB609A35}" srcOrd="2" destOrd="0" presId="urn:microsoft.com/office/officeart/2018/2/layout/IconVerticalSolidList"/>
    <dgm:cxn modelId="{9ED2D856-EB7A-4464-9C44-355FD81F07EF}" type="presParOf" srcId="{06763484-DB8C-4E3A-A7A4-58E134AC9ECC}" destId="{04459C16-23E1-446B-9CA0-841025FBFCE3}" srcOrd="3" destOrd="0" presId="urn:microsoft.com/office/officeart/2018/2/layout/IconVerticalSolidList"/>
    <dgm:cxn modelId="{9F371A1B-A6A5-48B5-B5DD-FA75E3E2BCC5}" type="presParOf" srcId="{B71C524D-098D-4B0C-8985-ED0321C6BEE7}" destId="{BB68597D-F88B-4836-9006-5FD5FF92959E}" srcOrd="1" destOrd="0" presId="urn:microsoft.com/office/officeart/2018/2/layout/IconVerticalSolidList"/>
    <dgm:cxn modelId="{3D56A889-203B-4042-BA31-EA5F966FB4DE}" type="presParOf" srcId="{B71C524D-098D-4B0C-8985-ED0321C6BEE7}" destId="{CAFEBC90-76C7-4326-A568-D748CB0FAB53}" srcOrd="2" destOrd="0" presId="urn:microsoft.com/office/officeart/2018/2/layout/IconVerticalSolidList"/>
    <dgm:cxn modelId="{2EAAD119-FB2F-4637-B06E-92B6D9A5986B}" type="presParOf" srcId="{CAFEBC90-76C7-4326-A568-D748CB0FAB53}" destId="{5842EC38-0009-423A-BB7C-1827CBDDBB7C}" srcOrd="0" destOrd="0" presId="urn:microsoft.com/office/officeart/2018/2/layout/IconVerticalSolidList"/>
    <dgm:cxn modelId="{CAA545A7-AEE4-41AC-A7CC-468700863FCE}" type="presParOf" srcId="{CAFEBC90-76C7-4326-A568-D748CB0FAB53}" destId="{61404180-6858-460E-B197-02498EE62EFE}" srcOrd="1" destOrd="0" presId="urn:microsoft.com/office/officeart/2018/2/layout/IconVerticalSolidList"/>
    <dgm:cxn modelId="{F4D62AD1-D4E4-435B-9C52-C70C809729EB}" type="presParOf" srcId="{CAFEBC90-76C7-4326-A568-D748CB0FAB53}" destId="{76857A3C-AF09-4C0E-8D0A-4AAC1B73B133}" srcOrd="2" destOrd="0" presId="urn:microsoft.com/office/officeart/2018/2/layout/IconVerticalSolidList"/>
    <dgm:cxn modelId="{A8D1ED4A-BF99-465E-A015-AAD792015E1B}" type="presParOf" srcId="{CAFEBC90-76C7-4326-A568-D748CB0FAB53}" destId="{89C7943B-C081-40B1-96EE-06CE64B52285}" srcOrd="3" destOrd="0" presId="urn:microsoft.com/office/officeart/2018/2/layout/IconVerticalSolidList"/>
    <dgm:cxn modelId="{6E818B09-396E-4E18-BB93-15F8C20B58C8}" type="presParOf" srcId="{B71C524D-098D-4B0C-8985-ED0321C6BEE7}" destId="{9A0C6736-A526-4B9B-8118-FF7FAFD8C48B}" srcOrd="3" destOrd="0" presId="urn:microsoft.com/office/officeart/2018/2/layout/IconVerticalSolidList"/>
    <dgm:cxn modelId="{BECFACF3-9751-4FC2-A74E-7B5FC0F07B7D}" type="presParOf" srcId="{B71C524D-098D-4B0C-8985-ED0321C6BEE7}" destId="{6839C5A9-6B44-4BDC-92D4-D43CCAEFFE39}" srcOrd="4" destOrd="0" presId="urn:microsoft.com/office/officeart/2018/2/layout/IconVerticalSolidList"/>
    <dgm:cxn modelId="{0DF2D67C-525A-4B9F-88E6-CA133C849F11}" type="presParOf" srcId="{6839C5A9-6B44-4BDC-92D4-D43CCAEFFE39}" destId="{47F01C2C-FC0C-4DB2-A7F7-6699627EEC22}" srcOrd="0" destOrd="0" presId="urn:microsoft.com/office/officeart/2018/2/layout/IconVerticalSolidList"/>
    <dgm:cxn modelId="{B36CE39B-ED29-4A9D-B24F-9A5C5A1ED419}" type="presParOf" srcId="{6839C5A9-6B44-4BDC-92D4-D43CCAEFFE39}" destId="{56E9F27D-0681-48B1-A9A4-5CA3DC78D8D4}" srcOrd="1" destOrd="0" presId="urn:microsoft.com/office/officeart/2018/2/layout/IconVerticalSolidList"/>
    <dgm:cxn modelId="{AE8F9B62-53B6-4CEA-A900-3814B6401A58}" type="presParOf" srcId="{6839C5A9-6B44-4BDC-92D4-D43CCAEFFE39}" destId="{CD8DB6B6-0ED4-4A38-9B41-23174CB9BDF4}" srcOrd="2" destOrd="0" presId="urn:microsoft.com/office/officeart/2018/2/layout/IconVerticalSolidList"/>
    <dgm:cxn modelId="{DD03A752-9FA2-4EBB-8802-06F4D3A05DEF}" type="presParOf" srcId="{6839C5A9-6B44-4BDC-92D4-D43CCAEFFE39}" destId="{1D72304B-8FA7-422C-92D8-2A3B8CADE8D1}" srcOrd="3" destOrd="0" presId="urn:microsoft.com/office/officeart/2018/2/layout/IconVerticalSolidList"/>
    <dgm:cxn modelId="{5F71CF65-687E-4A17-8CCF-D453714C78E9}" type="presParOf" srcId="{B71C524D-098D-4B0C-8985-ED0321C6BEE7}" destId="{EDFD7E71-3022-42BC-AF81-28574DEB4A0C}" srcOrd="5" destOrd="0" presId="urn:microsoft.com/office/officeart/2018/2/layout/IconVerticalSolidList"/>
    <dgm:cxn modelId="{0DDD8837-B74B-41FE-875D-434AF1C6BCFC}" type="presParOf" srcId="{B71C524D-098D-4B0C-8985-ED0321C6BEE7}" destId="{06150E00-D359-4133-913E-283C5D4608EE}" srcOrd="6" destOrd="0" presId="urn:microsoft.com/office/officeart/2018/2/layout/IconVerticalSolidList"/>
    <dgm:cxn modelId="{E03EFDA1-A9EA-457A-B0CB-888292CD93C2}" type="presParOf" srcId="{06150E00-D359-4133-913E-283C5D4608EE}" destId="{75995830-16B1-485E-9865-941FFCD4F819}" srcOrd="0" destOrd="0" presId="urn:microsoft.com/office/officeart/2018/2/layout/IconVerticalSolidList"/>
    <dgm:cxn modelId="{FAEBD7B4-2439-4828-9EA2-501E605BCF03}" type="presParOf" srcId="{06150E00-D359-4133-913E-283C5D4608EE}" destId="{10F70024-B616-4F6D-AA89-05529459FF62}" srcOrd="1" destOrd="0" presId="urn:microsoft.com/office/officeart/2018/2/layout/IconVerticalSolidList"/>
    <dgm:cxn modelId="{5305B414-71A6-4C0D-84C7-AC276D8ADC65}" type="presParOf" srcId="{06150E00-D359-4133-913E-283C5D4608EE}" destId="{1F065B4B-285F-440C-AAFB-6D7AB25BFB2F}" srcOrd="2" destOrd="0" presId="urn:microsoft.com/office/officeart/2018/2/layout/IconVerticalSolidList"/>
    <dgm:cxn modelId="{D3E8BF42-D87C-4413-97DB-45226017119C}" type="presParOf" srcId="{06150E00-D359-4133-913E-283C5D4608EE}" destId="{11A5B29A-15DF-4C71-9226-E9AA082A6035}"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2C73B5-7119-46A2-9BC3-59BAD26CF05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A26C24A-A13E-436F-B342-482215D01E3B}">
      <dgm:prSet/>
      <dgm:spPr/>
      <dgm:t>
        <a:bodyPr/>
        <a:lstStyle/>
        <a:p>
          <a:pPr>
            <a:lnSpc>
              <a:spcPct val="100000"/>
            </a:lnSpc>
          </a:pPr>
          <a:r>
            <a:rPr lang="en-GB"/>
            <a:t>Despite their own challenges and hardships, learners are more in touch with real -world situations .</a:t>
          </a:r>
          <a:endParaRPr lang="en-US"/>
        </a:p>
      </dgm:t>
    </dgm:pt>
    <dgm:pt modelId="{E634725E-388F-490C-93D5-4DD1105C89B6}" type="parTrans" cxnId="{1FF24544-9742-4D24-83F4-B72B40897DDD}">
      <dgm:prSet/>
      <dgm:spPr/>
      <dgm:t>
        <a:bodyPr/>
        <a:lstStyle/>
        <a:p>
          <a:endParaRPr lang="en-US"/>
        </a:p>
      </dgm:t>
    </dgm:pt>
    <dgm:pt modelId="{4DA20F7C-8068-4E68-9CC0-89AF48742F3D}" type="sibTrans" cxnId="{1FF24544-9742-4D24-83F4-B72B40897DDD}">
      <dgm:prSet/>
      <dgm:spPr/>
      <dgm:t>
        <a:bodyPr/>
        <a:lstStyle/>
        <a:p>
          <a:endParaRPr lang="en-US"/>
        </a:p>
      </dgm:t>
    </dgm:pt>
    <dgm:pt modelId="{2CEE72BA-F1C1-4057-954E-2CFCC66DB8CD}">
      <dgm:prSet/>
      <dgm:spPr/>
      <dgm:t>
        <a:bodyPr/>
        <a:lstStyle/>
        <a:p>
          <a:pPr>
            <a:lnSpc>
              <a:spcPct val="100000"/>
            </a:lnSpc>
          </a:pPr>
          <a:r>
            <a:rPr lang="en-GB"/>
            <a:t>Children have increasing awareness of they can ask and be supported in areas they may have previously felt uncomfortable asking for support and their opinions are valued.</a:t>
          </a:r>
          <a:endParaRPr lang="en-US"/>
        </a:p>
      </dgm:t>
    </dgm:pt>
    <dgm:pt modelId="{A8DEB2A5-C067-44D3-9677-E6592ADFB2B1}" type="parTrans" cxnId="{E57D8993-6173-4016-B4D4-2795091BCA2D}">
      <dgm:prSet/>
      <dgm:spPr/>
      <dgm:t>
        <a:bodyPr/>
        <a:lstStyle/>
        <a:p>
          <a:endParaRPr lang="en-US"/>
        </a:p>
      </dgm:t>
    </dgm:pt>
    <dgm:pt modelId="{9E9E166F-EF4D-46C0-A36D-09EB714C1D4C}" type="sibTrans" cxnId="{E57D8993-6173-4016-B4D4-2795091BCA2D}">
      <dgm:prSet/>
      <dgm:spPr/>
      <dgm:t>
        <a:bodyPr/>
        <a:lstStyle/>
        <a:p>
          <a:endParaRPr lang="en-US"/>
        </a:p>
      </dgm:t>
    </dgm:pt>
    <dgm:pt modelId="{335A9564-3FBC-48C3-B400-F302CBCB127A}">
      <dgm:prSet/>
      <dgm:spPr/>
      <dgm:t>
        <a:bodyPr/>
        <a:lstStyle/>
        <a:p>
          <a:pPr>
            <a:lnSpc>
              <a:spcPct val="100000"/>
            </a:lnSpc>
          </a:pPr>
          <a:r>
            <a:rPr lang="en-GB"/>
            <a:t>Exposure and partnerships that are built through community links are seen as forming strong bonds.</a:t>
          </a:r>
          <a:endParaRPr lang="en-US"/>
        </a:p>
      </dgm:t>
    </dgm:pt>
    <dgm:pt modelId="{9026E99F-416F-41DD-BC00-3BD96372E801}" type="parTrans" cxnId="{80C327ED-3DCD-4C36-A55A-6B10796D6C59}">
      <dgm:prSet/>
      <dgm:spPr/>
      <dgm:t>
        <a:bodyPr/>
        <a:lstStyle/>
        <a:p>
          <a:endParaRPr lang="en-US"/>
        </a:p>
      </dgm:t>
    </dgm:pt>
    <dgm:pt modelId="{94844B70-FE3E-4FBB-9ADF-270D167E6178}" type="sibTrans" cxnId="{80C327ED-3DCD-4C36-A55A-6B10796D6C59}">
      <dgm:prSet/>
      <dgm:spPr/>
      <dgm:t>
        <a:bodyPr/>
        <a:lstStyle/>
        <a:p>
          <a:endParaRPr lang="en-US"/>
        </a:p>
      </dgm:t>
    </dgm:pt>
    <dgm:pt modelId="{69FFAE58-11E8-4124-8DD6-63FE04BA2DF3}">
      <dgm:prSet/>
      <dgm:spPr/>
      <dgm:t>
        <a:bodyPr/>
        <a:lstStyle/>
        <a:p>
          <a:pPr>
            <a:lnSpc>
              <a:spcPct val="100000"/>
            </a:lnSpc>
          </a:pPr>
          <a:r>
            <a:rPr lang="en-GB"/>
            <a:t>How sustainable is helping others even with funding when we are heading for a possible economic crisis?</a:t>
          </a:r>
          <a:endParaRPr lang="en-US"/>
        </a:p>
      </dgm:t>
    </dgm:pt>
    <dgm:pt modelId="{61BB5567-F85F-49B1-ADCE-5D9823095BFD}" type="parTrans" cxnId="{3685C6DC-0790-4E93-B5D2-BED1FFB53EB3}">
      <dgm:prSet/>
      <dgm:spPr/>
      <dgm:t>
        <a:bodyPr/>
        <a:lstStyle/>
        <a:p>
          <a:endParaRPr lang="en-US"/>
        </a:p>
      </dgm:t>
    </dgm:pt>
    <dgm:pt modelId="{868E5129-09CA-47EB-A67B-BBCE4DEB5B0B}" type="sibTrans" cxnId="{3685C6DC-0790-4E93-B5D2-BED1FFB53EB3}">
      <dgm:prSet/>
      <dgm:spPr/>
      <dgm:t>
        <a:bodyPr/>
        <a:lstStyle/>
        <a:p>
          <a:endParaRPr lang="en-US"/>
        </a:p>
      </dgm:t>
    </dgm:pt>
    <dgm:pt modelId="{F354B62C-94B2-4585-83E4-5AF0F1DC28DF}">
      <dgm:prSet/>
      <dgm:spPr/>
      <dgm:t>
        <a:bodyPr/>
        <a:lstStyle/>
        <a:p>
          <a:pPr>
            <a:lnSpc>
              <a:spcPct val="100000"/>
            </a:lnSpc>
          </a:pPr>
          <a:r>
            <a:rPr lang="en-GB"/>
            <a:t>White Saviourism and the ongoing impact of social media on young people in.</a:t>
          </a:r>
          <a:endParaRPr lang="en-US"/>
        </a:p>
      </dgm:t>
    </dgm:pt>
    <dgm:pt modelId="{E7E69463-058E-4A64-A979-DA748B5A52A4}" type="parTrans" cxnId="{B2148AA4-1E06-46C4-A24D-7B55CB527ACB}">
      <dgm:prSet/>
      <dgm:spPr/>
      <dgm:t>
        <a:bodyPr/>
        <a:lstStyle/>
        <a:p>
          <a:endParaRPr lang="en-US"/>
        </a:p>
      </dgm:t>
    </dgm:pt>
    <dgm:pt modelId="{DEB0E312-D610-4A11-B613-77593FBD5B51}" type="sibTrans" cxnId="{B2148AA4-1E06-46C4-A24D-7B55CB527ACB}">
      <dgm:prSet/>
      <dgm:spPr/>
      <dgm:t>
        <a:bodyPr/>
        <a:lstStyle/>
        <a:p>
          <a:endParaRPr lang="en-US"/>
        </a:p>
      </dgm:t>
    </dgm:pt>
    <dgm:pt modelId="{B357F2AF-9CA3-4E5C-9607-5E2AEE459228}" type="pres">
      <dgm:prSet presAssocID="{B52C73B5-7119-46A2-9BC3-59BAD26CF053}" presName="root" presStyleCnt="0">
        <dgm:presLayoutVars>
          <dgm:dir/>
          <dgm:resizeHandles val="exact"/>
        </dgm:presLayoutVars>
      </dgm:prSet>
      <dgm:spPr/>
    </dgm:pt>
    <dgm:pt modelId="{EDDFC387-6D51-4A54-9E47-94AB26A3E3E5}" type="pres">
      <dgm:prSet presAssocID="{0A26C24A-A13E-436F-B342-482215D01E3B}" presName="compNode" presStyleCnt="0"/>
      <dgm:spPr/>
    </dgm:pt>
    <dgm:pt modelId="{A8519E7D-9A41-4BD8-9775-CEC4386DB691}" type="pres">
      <dgm:prSet presAssocID="{0A26C24A-A13E-436F-B342-482215D01E3B}" presName="bgRect" presStyleLbl="bgShp" presStyleIdx="0" presStyleCnt="5"/>
      <dgm:spPr/>
    </dgm:pt>
    <dgm:pt modelId="{BD4BD7C2-5ABD-4B6F-BFBC-2FE36C52AC7D}" type="pres">
      <dgm:prSet presAssocID="{0A26C24A-A13E-436F-B342-482215D01E3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89CE0038-435F-4A7B-A05B-80002602F728}" type="pres">
      <dgm:prSet presAssocID="{0A26C24A-A13E-436F-B342-482215D01E3B}" presName="spaceRect" presStyleCnt="0"/>
      <dgm:spPr/>
    </dgm:pt>
    <dgm:pt modelId="{1C95C31C-D9C1-447E-B03D-8EBC345709B8}" type="pres">
      <dgm:prSet presAssocID="{0A26C24A-A13E-436F-B342-482215D01E3B}" presName="parTx" presStyleLbl="revTx" presStyleIdx="0" presStyleCnt="5">
        <dgm:presLayoutVars>
          <dgm:chMax val="0"/>
          <dgm:chPref val="0"/>
        </dgm:presLayoutVars>
      </dgm:prSet>
      <dgm:spPr/>
    </dgm:pt>
    <dgm:pt modelId="{8834B2FE-3BF1-4D7B-A6DC-678DEAB93773}" type="pres">
      <dgm:prSet presAssocID="{4DA20F7C-8068-4E68-9CC0-89AF48742F3D}" presName="sibTrans" presStyleCnt="0"/>
      <dgm:spPr/>
    </dgm:pt>
    <dgm:pt modelId="{5E3CB368-7E7A-40B9-B36B-06CB98FAE2D7}" type="pres">
      <dgm:prSet presAssocID="{2CEE72BA-F1C1-4057-954E-2CFCC66DB8CD}" presName="compNode" presStyleCnt="0"/>
      <dgm:spPr/>
    </dgm:pt>
    <dgm:pt modelId="{960F5E84-05A8-4D98-9651-76539566A3EB}" type="pres">
      <dgm:prSet presAssocID="{2CEE72BA-F1C1-4057-954E-2CFCC66DB8CD}" presName="bgRect" presStyleLbl="bgShp" presStyleIdx="1" presStyleCnt="5"/>
      <dgm:spPr/>
    </dgm:pt>
    <dgm:pt modelId="{BC194F89-A453-4E7D-BEBB-3B049C29B239}" type="pres">
      <dgm:prSet presAssocID="{2CEE72BA-F1C1-4057-954E-2CFCC66DB8C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arent and Child"/>
        </a:ext>
      </dgm:extLst>
    </dgm:pt>
    <dgm:pt modelId="{DC4C13C8-B990-4C94-8C49-8BAAFF1FD343}" type="pres">
      <dgm:prSet presAssocID="{2CEE72BA-F1C1-4057-954E-2CFCC66DB8CD}" presName="spaceRect" presStyleCnt="0"/>
      <dgm:spPr/>
    </dgm:pt>
    <dgm:pt modelId="{E8FE2F65-2519-4A6D-A38B-36674DD6C90D}" type="pres">
      <dgm:prSet presAssocID="{2CEE72BA-F1C1-4057-954E-2CFCC66DB8CD}" presName="parTx" presStyleLbl="revTx" presStyleIdx="1" presStyleCnt="5">
        <dgm:presLayoutVars>
          <dgm:chMax val="0"/>
          <dgm:chPref val="0"/>
        </dgm:presLayoutVars>
      </dgm:prSet>
      <dgm:spPr/>
    </dgm:pt>
    <dgm:pt modelId="{4699A755-CF16-4625-9B43-1501DE877C59}" type="pres">
      <dgm:prSet presAssocID="{9E9E166F-EF4D-46C0-A36D-09EB714C1D4C}" presName="sibTrans" presStyleCnt="0"/>
      <dgm:spPr/>
    </dgm:pt>
    <dgm:pt modelId="{98298F0E-858D-46BD-ADC6-BC317CD8F81F}" type="pres">
      <dgm:prSet presAssocID="{335A9564-3FBC-48C3-B400-F302CBCB127A}" presName="compNode" presStyleCnt="0"/>
      <dgm:spPr/>
    </dgm:pt>
    <dgm:pt modelId="{FE684C57-DE01-498A-B20D-E405B5166A76}" type="pres">
      <dgm:prSet presAssocID="{335A9564-3FBC-48C3-B400-F302CBCB127A}" presName="bgRect" presStyleLbl="bgShp" presStyleIdx="2" presStyleCnt="5"/>
      <dgm:spPr/>
    </dgm:pt>
    <dgm:pt modelId="{C84F9335-69AA-4F89-9684-0B8D5A0837CE}" type="pres">
      <dgm:prSet presAssocID="{335A9564-3FBC-48C3-B400-F302CBCB127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777094F7-DA75-4F6C-9CA1-B5E60094CB8A}" type="pres">
      <dgm:prSet presAssocID="{335A9564-3FBC-48C3-B400-F302CBCB127A}" presName="spaceRect" presStyleCnt="0"/>
      <dgm:spPr/>
    </dgm:pt>
    <dgm:pt modelId="{7CC040B9-8737-4E5C-96BD-D3E59311AB9E}" type="pres">
      <dgm:prSet presAssocID="{335A9564-3FBC-48C3-B400-F302CBCB127A}" presName="parTx" presStyleLbl="revTx" presStyleIdx="2" presStyleCnt="5">
        <dgm:presLayoutVars>
          <dgm:chMax val="0"/>
          <dgm:chPref val="0"/>
        </dgm:presLayoutVars>
      </dgm:prSet>
      <dgm:spPr/>
    </dgm:pt>
    <dgm:pt modelId="{E581B865-F388-4E30-9471-9BF36D1F2864}" type="pres">
      <dgm:prSet presAssocID="{94844B70-FE3E-4FBB-9ADF-270D167E6178}" presName="sibTrans" presStyleCnt="0"/>
      <dgm:spPr/>
    </dgm:pt>
    <dgm:pt modelId="{820DD5AE-8EA9-4C33-9A36-4CF0D7FFC9F4}" type="pres">
      <dgm:prSet presAssocID="{69FFAE58-11E8-4124-8DD6-63FE04BA2DF3}" presName="compNode" presStyleCnt="0"/>
      <dgm:spPr/>
    </dgm:pt>
    <dgm:pt modelId="{4EC3D4AF-8C4B-4847-842B-69AC0C8C6BD9}" type="pres">
      <dgm:prSet presAssocID="{69FFAE58-11E8-4124-8DD6-63FE04BA2DF3}" presName="bgRect" presStyleLbl="bgShp" presStyleIdx="3" presStyleCnt="5"/>
      <dgm:spPr/>
    </dgm:pt>
    <dgm:pt modelId="{2EDB3104-5005-4698-A416-99D350AD3FF9}" type="pres">
      <dgm:prSet presAssocID="{69FFAE58-11E8-4124-8DD6-63FE04BA2DF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ey"/>
        </a:ext>
      </dgm:extLst>
    </dgm:pt>
    <dgm:pt modelId="{8E7E0B8E-1303-4989-804F-1C4BC462E2EC}" type="pres">
      <dgm:prSet presAssocID="{69FFAE58-11E8-4124-8DD6-63FE04BA2DF3}" presName="spaceRect" presStyleCnt="0"/>
      <dgm:spPr/>
    </dgm:pt>
    <dgm:pt modelId="{FC269282-BAA8-48DE-876E-D64B272D58F3}" type="pres">
      <dgm:prSet presAssocID="{69FFAE58-11E8-4124-8DD6-63FE04BA2DF3}" presName="parTx" presStyleLbl="revTx" presStyleIdx="3" presStyleCnt="5">
        <dgm:presLayoutVars>
          <dgm:chMax val="0"/>
          <dgm:chPref val="0"/>
        </dgm:presLayoutVars>
      </dgm:prSet>
      <dgm:spPr/>
    </dgm:pt>
    <dgm:pt modelId="{2543ADB7-A5C5-4FDF-9E34-36776CFDE032}" type="pres">
      <dgm:prSet presAssocID="{868E5129-09CA-47EB-A67B-BBCE4DEB5B0B}" presName="sibTrans" presStyleCnt="0"/>
      <dgm:spPr/>
    </dgm:pt>
    <dgm:pt modelId="{FA627F0A-508C-40CF-8F26-A3C7D0BAC5FC}" type="pres">
      <dgm:prSet presAssocID="{F354B62C-94B2-4585-83E4-5AF0F1DC28DF}" presName="compNode" presStyleCnt="0"/>
      <dgm:spPr/>
    </dgm:pt>
    <dgm:pt modelId="{7A3B1CCB-1D27-46EA-9C50-4B1E5C69CF1F}" type="pres">
      <dgm:prSet presAssocID="{F354B62C-94B2-4585-83E4-5AF0F1DC28DF}" presName="bgRect" presStyleLbl="bgShp" presStyleIdx="4" presStyleCnt="5"/>
      <dgm:spPr/>
    </dgm:pt>
    <dgm:pt modelId="{6F8AEC94-87A1-4CE4-BB1E-A483DFAEEFA8}" type="pres">
      <dgm:prSet presAssocID="{F354B62C-94B2-4585-83E4-5AF0F1DC28D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a:ext>
      </dgm:extLst>
    </dgm:pt>
    <dgm:pt modelId="{4D534425-0584-4494-A4FC-B9254E12F558}" type="pres">
      <dgm:prSet presAssocID="{F354B62C-94B2-4585-83E4-5AF0F1DC28DF}" presName="spaceRect" presStyleCnt="0"/>
      <dgm:spPr/>
    </dgm:pt>
    <dgm:pt modelId="{1270EA35-B246-47C8-9CD8-3781CDC18254}" type="pres">
      <dgm:prSet presAssocID="{F354B62C-94B2-4585-83E4-5AF0F1DC28DF}" presName="parTx" presStyleLbl="revTx" presStyleIdx="4" presStyleCnt="5">
        <dgm:presLayoutVars>
          <dgm:chMax val="0"/>
          <dgm:chPref val="0"/>
        </dgm:presLayoutVars>
      </dgm:prSet>
      <dgm:spPr/>
    </dgm:pt>
  </dgm:ptLst>
  <dgm:cxnLst>
    <dgm:cxn modelId="{70625936-7792-42E3-957B-E63288FC2669}" type="presOf" srcId="{2CEE72BA-F1C1-4057-954E-2CFCC66DB8CD}" destId="{E8FE2F65-2519-4A6D-A38B-36674DD6C90D}" srcOrd="0" destOrd="0" presId="urn:microsoft.com/office/officeart/2018/2/layout/IconVerticalSolidList"/>
    <dgm:cxn modelId="{1FF24544-9742-4D24-83F4-B72B40897DDD}" srcId="{B52C73B5-7119-46A2-9BC3-59BAD26CF053}" destId="{0A26C24A-A13E-436F-B342-482215D01E3B}" srcOrd="0" destOrd="0" parTransId="{E634725E-388F-490C-93D5-4DD1105C89B6}" sibTransId="{4DA20F7C-8068-4E68-9CC0-89AF48742F3D}"/>
    <dgm:cxn modelId="{102B624D-003A-4DA0-A4A2-C511DE739F14}" type="presOf" srcId="{F354B62C-94B2-4585-83E4-5AF0F1DC28DF}" destId="{1270EA35-B246-47C8-9CD8-3781CDC18254}" srcOrd="0" destOrd="0" presId="urn:microsoft.com/office/officeart/2018/2/layout/IconVerticalSolidList"/>
    <dgm:cxn modelId="{57F60F56-36EA-448D-A69A-1499BAD03F9A}" type="presOf" srcId="{B52C73B5-7119-46A2-9BC3-59BAD26CF053}" destId="{B357F2AF-9CA3-4E5C-9607-5E2AEE459228}" srcOrd="0" destOrd="0" presId="urn:microsoft.com/office/officeart/2018/2/layout/IconVerticalSolidList"/>
    <dgm:cxn modelId="{E57D8993-6173-4016-B4D4-2795091BCA2D}" srcId="{B52C73B5-7119-46A2-9BC3-59BAD26CF053}" destId="{2CEE72BA-F1C1-4057-954E-2CFCC66DB8CD}" srcOrd="1" destOrd="0" parTransId="{A8DEB2A5-C067-44D3-9677-E6592ADFB2B1}" sibTransId="{9E9E166F-EF4D-46C0-A36D-09EB714C1D4C}"/>
    <dgm:cxn modelId="{BD994DA0-EE3E-4624-865A-66826FA3A9D7}" type="presOf" srcId="{335A9564-3FBC-48C3-B400-F302CBCB127A}" destId="{7CC040B9-8737-4E5C-96BD-D3E59311AB9E}" srcOrd="0" destOrd="0" presId="urn:microsoft.com/office/officeart/2018/2/layout/IconVerticalSolidList"/>
    <dgm:cxn modelId="{B2148AA4-1E06-46C4-A24D-7B55CB527ACB}" srcId="{B52C73B5-7119-46A2-9BC3-59BAD26CF053}" destId="{F354B62C-94B2-4585-83E4-5AF0F1DC28DF}" srcOrd="4" destOrd="0" parTransId="{E7E69463-058E-4A64-A979-DA748B5A52A4}" sibTransId="{DEB0E312-D610-4A11-B613-77593FBD5B51}"/>
    <dgm:cxn modelId="{58DA5CC7-5565-4AF8-A178-7F8651F69F4F}" type="presOf" srcId="{69FFAE58-11E8-4124-8DD6-63FE04BA2DF3}" destId="{FC269282-BAA8-48DE-876E-D64B272D58F3}" srcOrd="0" destOrd="0" presId="urn:microsoft.com/office/officeart/2018/2/layout/IconVerticalSolidList"/>
    <dgm:cxn modelId="{3685C6DC-0790-4E93-B5D2-BED1FFB53EB3}" srcId="{B52C73B5-7119-46A2-9BC3-59BAD26CF053}" destId="{69FFAE58-11E8-4124-8DD6-63FE04BA2DF3}" srcOrd="3" destOrd="0" parTransId="{61BB5567-F85F-49B1-ADCE-5D9823095BFD}" sibTransId="{868E5129-09CA-47EB-A67B-BBCE4DEB5B0B}"/>
    <dgm:cxn modelId="{F57C87E0-6B2B-4FA0-9A37-91397193812F}" type="presOf" srcId="{0A26C24A-A13E-436F-B342-482215D01E3B}" destId="{1C95C31C-D9C1-447E-B03D-8EBC345709B8}" srcOrd="0" destOrd="0" presId="urn:microsoft.com/office/officeart/2018/2/layout/IconVerticalSolidList"/>
    <dgm:cxn modelId="{80C327ED-3DCD-4C36-A55A-6B10796D6C59}" srcId="{B52C73B5-7119-46A2-9BC3-59BAD26CF053}" destId="{335A9564-3FBC-48C3-B400-F302CBCB127A}" srcOrd="2" destOrd="0" parTransId="{9026E99F-416F-41DD-BC00-3BD96372E801}" sibTransId="{94844B70-FE3E-4FBB-9ADF-270D167E6178}"/>
    <dgm:cxn modelId="{54AA9CD6-98D0-4DBB-9BBA-4A68371A44CF}" type="presParOf" srcId="{B357F2AF-9CA3-4E5C-9607-5E2AEE459228}" destId="{EDDFC387-6D51-4A54-9E47-94AB26A3E3E5}" srcOrd="0" destOrd="0" presId="urn:microsoft.com/office/officeart/2018/2/layout/IconVerticalSolidList"/>
    <dgm:cxn modelId="{4DBE902A-FF29-4809-9620-BE6DD68E4B79}" type="presParOf" srcId="{EDDFC387-6D51-4A54-9E47-94AB26A3E3E5}" destId="{A8519E7D-9A41-4BD8-9775-CEC4386DB691}" srcOrd="0" destOrd="0" presId="urn:microsoft.com/office/officeart/2018/2/layout/IconVerticalSolidList"/>
    <dgm:cxn modelId="{24DCB62F-74A1-4088-AF55-ED7C12DEE209}" type="presParOf" srcId="{EDDFC387-6D51-4A54-9E47-94AB26A3E3E5}" destId="{BD4BD7C2-5ABD-4B6F-BFBC-2FE36C52AC7D}" srcOrd="1" destOrd="0" presId="urn:microsoft.com/office/officeart/2018/2/layout/IconVerticalSolidList"/>
    <dgm:cxn modelId="{C3F1115D-0C48-4C71-8A1E-2193B1D55D68}" type="presParOf" srcId="{EDDFC387-6D51-4A54-9E47-94AB26A3E3E5}" destId="{89CE0038-435F-4A7B-A05B-80002602F728}" srcOrd="2" destOrd="0" presId="urn:microsoft.com/office/officeart/2018/2/layout/IconVerticalSolidList"/>
    <dgm:cxn modelId="{330328E7-242A-4B09-9A02-BFFDFCD21897}" type="presParOf" srcId="{EDDFC387-6D51-4A54-9E47-94AB26A3E3E5}" destId="{1C95C31C-D9C1-447E-B03D-8EBC345709B8}" srcOrd="3" destOrd="0" presId="urn:microsoft.com/office/officeart/2018/2/layout/IconVerticalSolidList"/>
    <dgm:cxn modelId="{6B8619E9-D1EB-4D66-AB99-B81A43861C81}" type="presParOf" srcId="{B357F2AF-9CA3-4E5C-9607-5E2AEE459228}" destId="{8834B2FE-3BF1-4D7B-A6DC-678DEAB93773}" srcOrd="1" destOrd="0" presId="urn:microsoft.com/office/officeart/2018/2/layout/IconVerticalSolidList"/>
    <dgm:cxn modelId="{8690DD2F-E0B2-4C99-AB60-5611D6D64A14}" type="presParOf" srcId="{B357F2AF-9CA3-4E5C-9607-5E2AEE459228}" destId="{5E3CB368-7E7A-40B9-B36B-06CB98FAE2D7}" srcOrd="2" destOrd="0" presId="urn:microsoft.com/office/officeart/2018/2/layout/IconVerticalSolidList"/>
    <dgm:cxn modelId="{4D2FC4E6-E2F4-42DD-BD2E-639E53A4D7A2}" type="presParOf" srcId="{5E3CB368-7E7A-40B9-B36B-06CB98FAE2D7}" destId="{960F5E84-05A8-4D98-9651-76539566A3EB}" srcOrd="0" destOrd="0" presId="urn:microsoft.com/office/officeart/2018/2/layout/IconVerticalSolidList"/>
    <dgm:cxn modelId="{7828562C-74CE-4227-882D-3EAF1FF87443}" type="presParOf" srcId="{5E3CB368-7E7A-40B9-B36B-06CB98FAE2D7}" destId="{BC194F89-A453-4E7D-BEBB-3B049C29B239}" srcOrd="1" destOrd="0" presId="urn:microsoft.com/office/officeart/2018/2/layout/IconVerticalSolidList"/>
    <dgm:cxn modelId="{A9AFD8CE-1A14-4E52-91AD-157622F0D68A}" type="presParOf" srcId="{5E3CB368-7E7A-40B9-B36B-06CB98FAE2D7}" destId="{DC4C13C8-B990-4C94-8C49-8BAAFF1FD343}" srcOrd="2" destOrd="0" presId="urn:microsoft.com/office/officeart/2018/2/layout/IconVerticalSolidList"/>
    <dgm:cxn modelId="{9D9E9D89-3EF2-4266-876B-C3896673BB49}" type="presParOf" srcId="{5E3CB368-7E7A-40B9-B36B-06CB98FAE2D7}" destId="{E8FE2F65-2519-4A6D-A38B-36674DD6C90D}" srcOrd="3" destOrd="0" presId="urn:microsoft.com/office/officeart/2018/2/layout/IconVerticalSolidList"/>
    <dgm:cxn modelId="{12DDB225-2B9E-40EB-8878-D64F5CCF22B4}" type="presParOf" srcId="{B357F2AF-9CA3-4E5C-9607-5E2AEE459228}" destId="{4699A755-CF16-4625-9B43-1501DE877C59}" srcOrd="3" destOrd="0" presId="urn:microsoft.com/office/officeart/2018/2/layout/IconVerticalSolidList"/>
    <dgm:cxn modelId="{08926FFD-34CA-422E-A9E3-FDBA39B5EF83}" type="presParOf" srcId="{B357F2AF-9CA3-4E5C-9607-5E2AEE459228}" destId="{98298F0E-858D-46BD-ADC6-BC317CD8F81F}" srcOrd="4" destOrd="0" presId="urn:microsoft.com/office/officeart/2018/2/layout/IconVerticalSolidList"/>
    <dgm:cxn modelId="{79C5873B-0DAA-44D7-B317-4BF69F6E1709}" type="presParOf" srcId="{98298F0E-858D-46BD-ADC6-BC317CD8F81F}" destId="{FE684C57-DE01-498A-B20D-E405B5166A76}" srcOrd="0" destOrd="0" presId="urn:microsoft.com/office/officeart/2018/2/layout/IconVerticalSolidList"/>
    <dgm:cxn modelId="{AD5C9F7A-14E1-4154-A064-89D3937C7428}" type="presParOf" srcId="{98298F0E-858D-46BD-ADC6-BC317CD8F81F}" destId="{C84F9335-69AA-4F89-9684-0B8D5A0837CE}" srcOrd="1" destOrd="0" presId="urn:microsoft.com/office/officeart/2018/2/layout/IconVerticalSolidList"/>
    <dgm:cxn modelId="{5E4605BB-529A-4978-BC0F-F8DB19F3446B}" type="presParOf" srcId="{98298F0E-858D-46BD-ADC6-BC317CD8F81F}" destId="{777094F7-DA75-4F6C-9CA1-B5E60094CB8A}" srcOrd="2" destOrd="0" presId="urn:microsoft.com/office/officeart/2018/2/layout/IconVerticalSolidList"/>
    <dgm:cxn modelId="{79218ECA-2445-443F-BE72-54C086D2737E}" type="presParOf" srcId="{98298F0E-858D-46BD-ADC6-BC317CD8F81F}" destId="{7CC040B9-8737-4E5C-96BD-D3E59311AB9E}" srcOrd="3" destOrd="0" presId="urn:microsoft.com/office/officeart/2018/2/layout/IconVerticalSolidList"/>
    <dgm:cxn modelId="{DBD9CC6B-58ED-417B-B301-DB6DAC88C1E0}" type="presParOf" srcId="{B357F2AF-9CA3-4E5C-9607-5E2AEE459228}" destId="{E581B865-F388-4E30-9471-9BF36D1F2864}" srcOrd="5" destOrd="0" presId="urn:microsoft.com/office/officeart/2018/2/layout/IconVerticalSolidList"/>
    <dgm:cxn modelId="{A7B2D520-0828-43BC-8CB6-152D2B4312EC}" type="presParOf" srcId="{B357F2AF-9CA3-4E5C-9607-5E2AEE459228}" destId="{820DD5AE-8EA9-4C33-9A36-4CF0D7FFC9F4}" srcOrd="6" destOrd="0" presId="urn:microsoft.com/office/officeart/2018/2/layout/IconVerticalSolidList"/>
    <dgm:cxn modelId="{F9E2A308-4DB7-46AC-87B3-F7740B15FCF6}" type="presParOf" srcId="{820DD5AE-8EA9-4C33-9A36-4CF0D7FFC9F4}" destId="{4EC3D4AF-8C4B-4847-842B-69AC0C8C6BD9}" srcOrd="0" destOrd="0" presId="urn:microsoft.com/office/officeart/2018/2/layout/IconVerticalSolidList"/>
    <dgm:cxn modelId="{41D4B553-8CE9-4BB5-9FC6-877E5748FA43}" type="presParOf" srcId="{820DD5AE-8EA9-4C33-9A36-4CF0D7FFC9F4}" destId="{2EDB3104-5005-4698-A416-99D350AD3FF9}" srcOrd="1" destOrd="0" presId="urn:microsoft.com/office/officeart/2018/2/layout/IconVerticalSolidList"/>
    <dgm:cxn modelId="{E60F56ED-CAEB-42AB-8ED2-06E0F7A4DDC2}" type="presParOf" srcId="{820DD5AE-8EA9-4C33-9A36-4CF0D7FFC9F4}" destId="{8E7E0B8E-1303-4989-804F-1C4BC462E2EC}" srcOrd="2" destOrd="0" presId="urn:microsoft.com/office/officeart/2018/2/layout/IconVerticalSolidList"/>
    <dgm:cxn modelId="{7B2F2DBD-3769-4FFC-A1DB-53BF148C77CE}" type="presParOf" srcId="{820DD5AE-8EA9-4C33-9A36-4CF0D7FFC9F4}" destId="{FC269282-BAA8-48DE-876E-D64B272D58F3}" srcOrd="3" destOrd="0" presId="urn:microsoft.com/office/officeart/2018/2/layout/IconVerticalSolidList"/>
    <dgm:cxn modelId="{0CB613F7-347E-4575-98F4-5E22C5933DFE}" type="presParOf" srcId="{B357F2AF-9CA3-4E5C-9607-5E2AEE459228}" destId="{2543ADB7-A5C5-4FDF-9E34-36776CFDE032}" srcOrd="7" destOrd="0" presId="urn:microsoft.com/office/officeart/2018/2/layout/IconVerticalSolidList"/>
    <dgm:cxn modelId="{B3E73704-E877-4FCD-A352-1501C8C11D7A}" type="presParOf" srcId="{B357F2AF-9CA3-4E5C-9607-5E2AEE459228}" destId="{FA627F0A-508C-40CF-8F26-A3C7D0BAC5FC}" srcOrd="8" destOrd="0" presId="urn:microsoft.com/office/officeart/2018/2/layout/IconVerticalSolidList"/>
    <dgm:cxn modelId="{859180CC-9423-448D-958B-F1C3DF64E018}" type="presParOf" srcId="{FA627F0A-508C-40CF-8F26-A3C7D0BAC5FC}" destId="{7A3B1CCB-1D27-46EA-9C50-4B1E5C69CF1F}" srcOrd="0" destOrd="0" presId="urn:microsoft.com/office/officeart/2018/2/layout/IconVerticalSolidList"/>
    <dgm:cxn modelId="{A355464B-7E83-4952-9D10-6963DFF4596F}" type="presParOf" srcId="{FA627F0A-508C-40CF-8F26-A3C7D0BAC5FC}" destId="{6F8AEC94-87A1-4CE4-BB1E-A483DFAEEFA8}" srcOrd="1" destOrd="0" presId="urn:microsoft.com/office/officeart/2018/2/layout/IconVerticalSolidList"/>
    <dgm:cxn modelId="{0D100544-9097-42AB-89B1-E94DA588081E}" type="presParOf" srcId="{FA627F0A-508C-40CF-8F26-A3C7D0BAC5FC}" destId="{4D534425-0584-4494-A4FC-B9254E12F558}" srcOrd="2" destOrd="0" presId="urn:microsoft.com/office/officeart/2018/2/layout/IconVerticalSolidList"/>
    <dgm:cxn modelId="{7F16F877-F102-411A-9C70-22F441ACE438}" type="presParOf" srcId="{FA627F0A-508C-40CF-8F26-A3C7D0BAC5FC}" destId="{1270EA35-B246-47C8-9CD8-3781CDC1825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86BD1-32A5-41D5-A840-D683F063AC4E}">
      <dsp:nvSpPr>
        <dsp:cNvPr id="0" name=""/>
        <dsp:cNvSpPr/>
      </dsp:nvSpPr>
      <dsp:spPr>
        <a:xfrm>
          <a:off x="0" y="1518"/>
          <a:ext cx="5122606" cy="7696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F00F91-2178-48A4-9DBD-FEA94369D087}">
      <dsp:nvSpPr>
        <dsp:cNvPr id="0" name=""/>
        <dsp:cNvSpPr/>
      </dsp:nvSpPr>
      <dsp:spPr>
        <a:xfrm>
          <a:off x="232807" y="174680"/>
          <a:ext cx="423286" cy="4232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270707-05EA-4608-BE6E-D5AA90600CFA}">
      <dsp:nvSpPr>
        <dsp:cNvPr id="0" name=""/>
        <dsp:cNvSpPr/>
      </dsp:nvSpPr>
      <dsp:spPr>
        <a:xfrm>
          <a:off x="888900" y="1518"/>
          <a:ext cx="4233705" cy="769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0" tIns="81450" rIns="81450" bIns="81450" numCol="1" spcCol="1270" anchor="ctr" anchorCtr="0">
          <a:noAutofit/>
        </a:bodyPr>
        <a:lstStyle/>
        <a:p>
          <a:pPr marL="0" lvl="0" indent="0" algn="l" defTabSz="800100">
            <a:lnSpc>
              <a:spcPct val="100000"/>
            </a:lnSpc>
            <a:spcBef>
              <a:spcPct val="0"/>
            </a:spcBef>
            <a:spcAft>
              <a:spcPct val="35000"/>
            </a:spcAft>
            <a:buNone/>
          </a:pPr>
          <a:r>
            <a:rPr lang="en-GB" sz="1800" b="0" i="0" kern="1200"/>
            <a:t>What can be done to make a difference ?</a:t>
          </a:r>
          <a:endParaRPr lang="en-US" sz="1800" kern="1200"/>
        </a:p>
      </dsp:txBody>
      <dsp:txXfrm>
        <a:off x="888900" y="1518"/>
        <a:ext cx="4233705" cy="769610"/>
      </dsp:txXfrm>
    </dsp:sp>
    <dsp:sp modelId="{A787301B-2F4A-4EBA-A01C-41A4D09FED64}">
      <dsp:nvSpPr>
        <dsp:cNvPr id="0" name=""/>
        <dsp:cNvSpPr/>
      </dsp:nvSpPr>
      <dsp:spPr>
        <a:xfrm>
          <a:off x="0" y="963532"/>
          <a:ext cx="5122606" cy="7696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AE7829-A89C-4335-AFB0-7BD22D3C029C}">
      <dsp:nvSpPr>
        <dsp:cNvPr id="0" name=""/>
        <dsp:cNvSpPr/>
      </dsp:nvSpPr>
      <dsp:spPr>
        <a:xfrm>
          <a:off x="232807" y="1136694"/>
          <a:ext cx="423286" cy="4232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FB313E-99D2-4642-9EDE-435182E2AF05}">
      <dsp:nvSpPr>
        <dsp:cNvPr id="0" name=""/>
        <dsp:cNvSpPr/>
      </dsp:nvSpPr>
      <dsp:spPr>
        <a:xfrm>
          <a:off x="888900" y="963532"/>
          <a:ext cx="4233705" cy="769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0" tIns="81450" rIns="81450" bIns="81450" numCol="1" spcCol="1270" anchor="ctr" anchorCtr="0">
          <a:noAutofit/>
        </a:bodyPr>
        <a:lstStyle/>
        <a:p>
          <a:pPr marL="0" lvl="0" indent="0" algn="l" defTabSz="800100">
            <a:lnSpc>
              <a:spcPct val="100000"/>
            </a:lnSpc>
            <a:spcBef>
              <a:spcPct val="0"/>
            </a:spcBef>
            <a:spcAft>
              <a:spcPct val="35000"/>
            </a:spcAft>
            <a:buNone/>
          </a:pPr>
          <a:r>
            <a:rPr lang="en-GB" sz="1800" b="0" i="0" kern="1200"/>
            <a:t>Participate in all aspects of your learning, helping to make decisions</a:t>
          </a:r>
          <a:endParaRPr lang="en-US" sz="1800" kern="1200"/>
        </a:p>
      </dsp:txBody>
      <dsp:txXfrm>
        <a:off x="888900" y="963532"/>
        <a:ext cx="4233705" cy="769610"/>
      </dsp:txXfrm>
    </dsp:sp>
    <dsp:sp modelId="{EE969EC1-0780-4786-B772-0511EEDEC2B1}">
      <dsp:nvSpPr>
        <dsp:cNvPr id="0" name=""/>
        <dsp:cNvSpPr/>
      </dsp:nvSpPr>
      <dsp:spPr>
        <a:xfrm>
          <a:off x="0" y="1925545"/>
          <a:ext cx="5122606" cy="7696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11451E-0C93-4262-A2C3-65D5A103D883}">
      <dsp:nvSpPr>
        <dsp:cNvPr id="0" name=""/>
        <dsp:cNvSpPr/>
      </dsp:nvSpPr>
      <dsp:spPr>
        <a:xfrm>
          <a:off x="232807" y="2098708"/>
          <a:ext cx="423286" cy="4232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C244A2-73A1-46D2-8D4A-C9B0A61C77DC}">
      <dsp:nvSpPr>
        <dsp:cNvPr id="0" name=""/>
        <dsp:cNvSpPr/>
      </dsp:nvSpPr>
      <dsp:spPr>
        <a:xfrm>
          <a:off x="888900" y="1925545"/>
          <a:ext cx="4233705" cy="769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0" tIns="81450" rIns="81450" bIns="81450" numCol="1" spcCol="1270" anchor="ctr" anchorCtr="0">
          <a:noAutofit/>
        </a:bodyPr>
        <a:lstStyle/>
        <a:p>
          <a:pPr marL="0" lvl="0" indent="0" algn="l" defTabSz="800100">
            <a:lnSpc>
              <a:spcPct val="100000"/>
            </a:lnSpc>
            <a:spcBef>
              <a:spcPct val="0"/>
            </a:spcBef>
            <a:spcAft>
              <a:spcPct val="35000"/>
            </a:spcAft>
            <a:buNone/>
          </a:pPr>
          <a:r>
            <a:rPr lang="en-GB" sz="1800" b="0" i="0" kern="1200"/>
            <a:t>Express and show respect for yourself and others and their views</a:t>
          </a:r>
          <a:endParaRPr lang="en-US" sz="1800" kern="1200"/>
        </a:p>
      </dsp:txBody>
      <dsp:txXfrm>
        <a:off x="888900" y="1925545"/>
        <a:ext cx="4233705" cy="769610"/>
      </dsp:txXfrm>
    </dsp:sp>
    <dsp:sp modelId="{9F631876-BE17-4512-A575-2AC4FDD8B204}">
      <dsp:nvSpPr>
        <dsp:cNvPr id="0" name=""/>
        <dsp:cNvSpPr/>
      </dsp:nvSpPr>
      <dsp:spPr>
        <a:xfrm>
          <a:off x="0" y="2887559"/>
          <a:ext cx="5122606" cy="7696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15497E-7D96-4415-8590-2605B4E2AFB1}">
      <dsp:nvSpPr>
        <dsp:cNvPr id="0" name=""/>
        <dsp:cNvSpPr/>
      </dsp:nvSpPr>
      <dsp:spPr>
        <a:xfrm>
          <a:off x="232807" y="3060722"/>
          <a:ext cx="423286" cy="4232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E4F2CE-C480-40B6-BFDC-486CD991BB92}">
      <dsp:nvSpPr>
        <dsp:cNvPr id="0" name=""/>
        <dsp:cNvSpPr/>
      </dsp:nvSpPr>
      <dsp:spPr>
        <a:xfrm>
          <a:off x="888900" y="2887559"/>
          <a:ext cx="4233705" cy="769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0" tIns="81450" rIns="81450" bIns="81450" numCol="1" spcCol="1270" anchor="ctr" anchorCtr="0">
          <a:noAutofit/>
        </a:bodyPr>
        <a:lstStyle/>
        <a:p>
          <a:pPr marL="0" lvl="0" indent="0" algn="l" defTabSz="800100">
            <a:lnSpc>
              <a:spcPct val="100000"/>
            </a:lnSpc>
            <a:spcBef>
              <a:spcPct val="0"/>
            </a:spcBef>
            <a:spcAft>
              <a:spcPct val="35000"/>
            </a:spcAft>
            <a:buNone/>
          </a:pPr>
          <a:r>
            <a:rPr lang="en-GB" sz="1800" b="0" i="0" kern="1200"/>
            <a:t>Appreciate that your personal actions have consequences </a:t>
          </a:r>
          <a:endParaRPr lang="en-US" sz="1800" kern="1200"/>
        </a:p>
      </dsp:txBody>
      <dsp:txXfrm>
        <a:off x="888900" y="2887559"/>
        <a:ext cx="4233705" cy="7696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204B6-B7D8-45F3-9656-FCCE7B2C0A46}">
      <dsp:nvSpPr>
        <dsp:cNvPr id="0" name=""/>
        <dsp:cNvSpPr/>
      </dsp:nvSpPr>
      <dsp:spPr>
        <a:xfrm>
          <a:off x="0" y="958"/>
          <a:ext cx="8327858" cy="4855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45C5DD-DCA3-4A05-A718-90E8EFC25795}">
      <dsp:nvSpPr>
        <dsp:cNvPr id="0" name=""/>
        <dsp:cNvSpPr/>
      </dsp:nvSpPr>
      <dsp:spPr>
        <a:xfrm>
          <a:off x="146881" y="110208"/>
          <a:ext cx="267057" cy="2670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459C16-23E1-446B-9CA0-841025FBFCE3}">
      <dsp:nvSpPr>
        <dsp:cNvPr id="0" name=""/>
        <dsp:cNvSpPr/>
      </dsp:nvSpPr>
      <dsp:spPr>
        <a:xfrm>
          <a:off x="560821" y="958"/>
          <a:ext cx="7767036" cy="485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388" tIns="51388" rIns="51388" bIns="51388" numCol="1" spcCol="1270" anchor="ctr" anchorCtr="0">
          <a:noAutofit/>
        </a:bodyPr>
        <a:lstStyle/>
        <a:p>
          <a:pPr marL="0" lvl="0" indent="0" algn="l" defTabSz="800100">
            <a:lnSpc>
              <a:spcPct val="100000"/>
            </a:lnSpc>
            <a:spcBef>
              <a:spcPct val="0"/>
            </a:spcBef>
            <a:spcAft>
              <a:spcPct val="35000"/>
            </a:spcAft>
            <a:buNone/>
          </a:pPr>
          <a:r>
            <a:rPr lang="en-GB" sz="1800" b="1" kern="1200"/>
            <a:t>What can be done to make a difference?</a:t>
          </a:r>
          <a:endParaRPr lang="en-US" sz="1800" kern="1200"/>
        </a:p>
      </dsp:txBody>
      <dsp:txXfrm>
        <a:off x="560821" y="958"/>
        <a:ext cx="7767036" cy="485559"/>
      </dsp:txXfrm>
    </dsp:sp>
    <dsp:sp modelId="{5842EC38-0009-423A-BB7C-1827CBDDBB7C}">
      <dsp:nvSpPr>
        <dsp:cNvPr id="0" name=""/>
        <dsp:cNvSpPr/>
      </dsp:nvSpPr>
      <dsp:spPr>
        <a:xfrm>
          <a:off x="0" y="607907"/>
          <a:ext cx="8327858" cy="4855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04180-6858-460E-B197-02498EE62EFE}">
      <dsp:nvSpPr>
        <dsp:cNvPr id="0" name=""/>
        <dsp:cNvSpPr/>
      </dsp:nvSpPr>
      <dsp:spPr>
        <a:xfrm>
          <a:off x="146881" y="717158"/>
          <a:ext cx="267057" cy="2670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C7943B-C081-40B1-96EE-06CE64B52285}">
      <dsp:nvSpPr>
        <dsp:cNvPr id="0" name=""/>
        <dsp:cNvSpPr/>
      </dsp:nvSpPr>
      <dsp:spPr>
        <a:xfrm>
          <a:off x="560821" y="607907"/>
          <a:ext cx="7767036" cy="485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388" tIns="51388" rIns="51388" bIns="51388" numCol="1" spcCol="1270" anchor="ctr" anchorCtr="0">
          <a:noAutofit/>
        </a:bodyPr>
        <a:lstStyle/>
        <a:p>
          <a:pPr marL="0" lvl="0" indent="0" algn="l" defTabSz="800100">
            <a:lnSpc>
              <a:spcPct val="100000"/>
            </a:lnSpc>
            <a:spcBef>
              <a:spcPct val="0"/>
            </a:spcBef>
            <a:spcAft>
              <a:spcPct val="35000"/>
            </a:spcAft>
            <a:buNone/>
          </a:pPr>
          <a:r>
            <a:rPr lang="en-GB" sz="1800" b="1" kern="1200"/>
            <a:t>Recognise the need for personal hygiene</a:t>
          </a:r>
          <a:endParaRPr lang="en-US" sz="1800" kern="1200"/>
        </a:p>
      </dsp:txBody>
      <dsp:txXfrm>
        <a:off x="560821" y="607907"/>
        <a:ext cx="7767036" cy="485559"/>
      </dsp:txXfrm>
    </dsp:sp>
    <dsp:sp modelId="{47F01C2C-FC0C-4DB2-A7F7-6699627EEC22}">
      <dsp:nvSpPr>
        <dsp:cNvPr id="0" name=""/>
        <dsp:cNvSpPr/>
      </dsp:nvSpPr>
      <dsp:spPr>
        <a:xfrm>
          <a:off x="0" y="1214856"/>
          <a:ext cx="8327858" cy="4855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9F27D-0681-48B1-A9A4-5CA3DC78D8D4}">
      <dsp:nvSpPr>
        <dsp:cNvPr id="0" name=""/>
        <dsp:cNvSpPr/>
      </dsp:nvSpPr>
      <dsp:spPr>
        <a:xfrm>
          <a:off x="146881" y="1324107"/>
          <a:ext cx="267057" cy="2670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72304B-8FA7-422C-92D8-2A3B8CADE8D1}">
      <dsp:nvSpPr>
        <dsp:cNvPr id="0" name=""/>
        <dsp:cNvSpPr/>
      </dsp:nvSpPr>
      <dsp:spPr>
        <a:xfrm>
          <a:off x="560821" y="1214856"/>
          <a:ext cx="7767036" cy="485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388" tIns="51388" rIns="51388" bIns="51388" numCol="1" spcCol="1270" anchor="ctr" anchorCtr="0">
          <a:noAutofit/>
        </a:bodyPr>
        <a:lstStyle/>
        <a:p>
          <a:pPr marL="0" lvl="0" indent="0" algn="l" defTabSz="800100">
            <a:lnSpc>
              <a:spcPct val="100000"/>
            </a:lnSpc>
            <a:spcBef>
              <a:spcPct val="0"/>
            </a:spcBef>
            <a:spcAft>
              <a:spcPct val="35000"/>
            </a:spcAft>
            <a:buNone/>
          </a:pPr>
          <a:r>
            <a:rPr lang="en-GB" sz="1800" b="1" kern="1200"/>
            <a:t>Recognise your responsibilities to keep yourself  and others safe</a:t>
          </a:r>
          <a:endParaRPr lang="en-US" sz="1800" kern="1200"/>
        </a:p>
      </dsp:txBody>
      <dsp:txXfrm>
        <a:off x="560821" y="1214856"/>
        <a:ext cx="7767036" cy="485559"/>
      </dsp:txXfrm>
    </dsp:sp>
    <dsp:sp modelId="{75995830-16B1-485E-9865-941FFCD4F819}">
      <dsp:nvSpPr>
        <dsp:cNvPr id="0" name=""/>
        <dsp:cNvSpPr/>
      </dsp:nvSpPr>
      <dsp:spPr>
        <a:xfrm>
          <a:off x="0" y="1821806"/>
          <a:ext cx="8327858" cy="4855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70024-B616-4F6D-AA89-05529459FF62}">
      <dsp:nvSpPr>
        <dsp:cNvPr id="0" name=""/>
        <dsp:cNvSpPr/>
      </dsp:nvSpPr>
      <dsp:spPr>
        <a:xfrm>
          <a:off x="146881" y="1931057"/>
          <a:ext cx="267057" cy="2670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A5B29A-15DF-4C71-9226-E9AA082A6035}">
      <dsp:nvSpPr>
        <dsp:cNvPr id="0" name=""/>
        <dsp:cNvSpPr/>
      </dsp:nvSpPr>
      <dsp:spPr>
        <a:xfrm>
          <a:off x="560821" y="1821806"/>
          <a:ext cx="7767036" cy="485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388" tIns="51388" rIns="51388" bIns="51388" numCol="1" spcCol="1270" anchor="ctr" anchorCtr="0">
          <a:noAutofit/>
        </a:bodyPr>
        <a:lstStyle/>
        <a:p>
          <a:pPr marL="0" lvl="0" indent="0" algn="l" defTabSz="800100">
            <a:lnSpc>
              <a:spcPct val="100000"/>
            </a:lnSpc>
            <a:spcBef>
              <a:spcPct val="0"/>
            </a:spcBef>
            <a:spcAft>
              <a:spcPct val="35000"/>
            </a:spcAft>
            <a:buNone/>
          </a:pPr>
          <a:r>
            <a:rPr lang="en-GB" sz="1800" b="1" kern="1200"/>
            <a:t>Recognise the importance of eating properly and exercise </a:t>
          </a:r>
          <a:endParaRPr lang="en-US" sz="1800" kern="1200"/>
        </a:p>
      </dsp:txBody>
      <dsp:txXfrm>
        <a:off x="560821" y="1821806"/>
        <a:ext cx="7767036" cy="4855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19E7D-9A41-4BD8-9775-CEC4386DB691}">
      <dsp:nvSpPr>
        <dsp:cNvPr id="0" name=""/>
        <dsp:cNvSpPr/>
      </dsp:nvSpPr>
      <dsp:spPr>
        <a:xfrm>
          <a:off x="0" y="5702"/>
          <a:ext cx="7585116" cy="6830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4BD7C2-5ABD-4B6F-BFBC-2FE36C52AC7D}">
      <dsp:nvSpPr>
        <dsp:cNvPr id="0" name=""/>
        <dsp:cNvSpPr/>
      </dsp:nvSpPr>
      <dsp:spPr>
        <a:xfrm>
          <a:off x="206634" y="159396"/>
          <a:ext cx="376065" cy="3756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95C31C-D9C1-447E-B03D-8EBC345709B8}">
      <dsp:nvSpPr>
        <dsp:cNvPr id="0" name=""/>
        <dsp:cNvSpPr/>
      </dsp:nvSpPr>
      <dsp:spPr>
        <a:xfrm>
          <a:off x="789333" y="5702"/>
          <a:ext cx="6760122" cy="74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071" tIns="79071" rIns="79071" bIns="79071" numCol="1" spcCol="1270" anchor="ctr" anchorCtr="0">
          <a:noAutofit/>
        </a:bodyPr>
        <a:lstStyle/>
        <a:p>
          <a:pPr marL="0" lvl="0" indent="0" algn="l" defTabSz="622300">
            <a:lnSpc>
              <a:spcPct val="100000"/>
            </a:lnSpc>
            <a:spcBef>
              <a:spcPct val="0"/>
            </a:spcBef>
            <a:spcAft>
              <a:spcPct val="35000"/>
            </a:spcAft>
            <a:buNone/>
          </a:pPr>
          <a:r>
            <a:rPr lang="en-GB" sz="1400" kern="1200"/>
            <a:t>Despite their own challenges and hardships, learners are more in touch with real -world situations .</a:t>
          </a:r>
          <a:endParaRPr lang="en-US" sz="1400" kern="1200"/>
        </a:p>
      </dsp:txBody>
      <dsp:txXfrm>
        <a:off x="789333" y="5702"/>
        <a:ext cx="6760122" cy="747127"/>
      </dsp:txXfrm>
    </dsp:sp>
    <dsp:sp modelId="{960F5E84-05A8-4D98-9651-76539566A3EB}">
      <dsp:nvSpPr>
        <dsp:cNvPr id="0" name=""/>
        <dsp:cNvSpPr/>
      </dsp:nvSpPr>
      <dsp:spPr>
        <a:xfrm>
          <a:off x="0" y="939611"/>
          <a:ext cx="7585116" cy="6830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194F89-A453-4E7D-BEBB-3B049C29B239}">
      <dsp:nvSpPr>
        <dsp:cNvPr id="0" name=""/>
        <dsp:cNvSpPr/>
      </dsp:nvSpPr>
      <dsp:spPr>
        <a:xfrm>
          <a:off x="206634" y="1093305"/>
          <a:ext cx="376065" cy="3756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FE2F65-2519-4A6D-A38B-36674DD6C90D}">
      <dsp:nvSpPr>
        <dsp:cNvPr id="0" name=""/>
        <dsp:cNvSpPr/>
      </dsp:nvSpPr>
      <dsp:spPr>
        <a:xfrm>
          <a:off x="789333" y="939611"/>
          <a:ext cx="6760122" cy="74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071" tIns="79071" rIns="79071" bIns="79071" numCol="1" spcCol="1270" anchor="ctr" anchorCtr="0">
          <a:noAutofit/>
        </a:bodyPr>
        <a:lstStyle/>
        <a:p>
          <a:pPr marL="0" lvl="0" indent="0" algn="l" defTabSz="622300">
            <a:lnSpc>
              <a:spcPct val="100000"/>
            </a:lnSpc>
            <a:spcBef>
              <a:spcPct val="0"/>
            </a:spcBef>
            <a:spcAft>
              <a:spcPct val="35000"/>
            </a:spcAft>
            <a:buNone/>
          </a:pPr>
          <a:r>
            <a:rPr lang="en-GB" sz="1400" kern="1200"/>
            <a:t>Children have increasing awareness of they can ask and be supported in areas they may have previously felt uncomfortable asking for support and their opinions are valued.</a:t>
          </a:r>
          <a:endParaRPr lang="en-US" sz="1400" kern="1200"/>
        </a:p>
      </dsp:txBody>
      <dsp:txXfrm>
        <a:off x="789333" y="939611"/>
        <a:ext cx="6760122" cy="747127"/>
      </dsp:txXfrm>
    </dsp:sp>
    <dsp:sp modelId="{FE684C57-DE01-498A-B20D-E405B5166A76}">
      <dsp:nvSpPr>
        <dsp:cNvPr id="0" name=""/>
        <dsp:cNvSpPr/>
      </dsp:nvSpPr>
      <dsp:spPr>
        <a:xfrm>
          <a:off x="0" y="1873520"/>
          <a:ext cx="7585116" cy="6830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4F9335-69AA-4F89-9684-0B8D5A0837CE}">
      <dsp:nvSpPr>
        <dsp:cNvPr id="0" name=""/>
        <dsp:cNvSpPr/>
      </dsp:nvSpPr>
      <dsp:spPr>
        <a:xfrm>
          <a:off x="206634" y="2027215"/>
          <a:ext cx="376065" cy="3756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C040B9-8737-4E5C-96BD-D3E59311AB9E}">
      <dsp:nvSpPr>
        <dsp:cNvPr id="0" name=""/>
        <dsp:cNvSpPr/>
      </dsp:nvSpPr>
      <dsp:spPr>
        <a:xfrm>
          <a:off x="789333" y="1873520"/>
          <a:ext cx="6760122" cy="74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071" tIns="79071" rIns="79071" bIns="79071" numCol="1" spcCol="1270" anchor="ctr" anchorCtr="0">
          <a:noAutofit/>
        </a:bodyPr>
        <a:lstStyle/>
        <a:p>
          <a:pPr marL="0" lvl="0" indent="0" algn="l" defTabSz="622300">
            <a:lnSpc>
              <a:spcPct val="100000"/>
            </a:lnSpc>
            <a:spcBef>
              <a:spcPct val="0"/>
            </a:spcBef>
            <a:spcAft>
              <a:spcPct val="35000"/>
            </a:spcAft>
            <a:buNone/>
          </a:pPr>
          <a:r>
            <a:rPr lang="en-GB" sz="1400" kern="1200"/>
            <a:t>Exposure and partnerships that are built through community links are seen as forming strong bonds.</a:t>
          </a:r>
          <a:endParaRPr lang="en-US" sz="1400" kern="1200"/>
        </a:p>
      </dsp:txBody>
      <dsp:txXfrm>
        <a:off x="789333" y="1873520"/>
        <a:ext cx="6760122" cy="747127"/>
      </dsp:txXfrm>
    </dsp:sp>
    <dsp:sp modelId="{4EC3D4AF-8C4B-4847-842B-69AC0C8C6BD9}">
      <dsp:nvSpPr>
        <dsp:cNvPr id="0" name=""/>
        <dsp:cNvSpPr/>
      </dsp:nvSpPr>
      <dsp:spPr>
        <a:xfrm>
          <a:off x="0" y="2807429"/>
          <a:ext cx="7585116" cy="6830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B3104-5005-4698-A416-99D350AD3FF9}">
      <dsp:nvSpPr>
        <dsp:cNvPr id="0" name=""/>
        <dsp:cNvSpPr/>
      </dsp:nvSpPr>
      <dsp:spPr>
        <a:xfrm>
          <a:off x="206634" y="2961124"/>
          <a:ext cx="376065" cy="3756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269282-BAA8-48DE-876E-D64B272D58F3}">
      <dsp:nvSpPr>
        <dsp:cNvPr id="0" name=""/>
        <dsp:cNvSpPr/>
      </dsp:nvSpPr>
      <dsp:spPr>
        <a:xfrm>
          <a:off x="789333" y="2807429"/>
          <a:ext cx="6760122" cy="74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071" tIns="79071" rIns="79071" bIns="79071" numCol="1" spcCol="1270" anchor="ctr" anchorCtr="0">
          <a:noAutofit/>
        </a:bodyPr>
        <a:lstStyle/>
        <a:p>
          <a:pPr marL="0" lvl="0" indent="0" algn="l" defTabSz="622300">
            <a:lnSpc>
              <a:spcPct val="100000"/>
            </a:lnSpc>
            <a:spcBef>
              <a:spcPct val="0"/>
            </a:spcBef>
            <a:spcAft>
              <a:spcPct val="35000"/>
            </a:spcAft>
            <a:buNone/>
          </a:pPr>
          <a:r>
            <a:rPr lang="en-GB" sz="1400" kern="1200"/>
            <a:t>How sustainable is helping others even with funding when we are heading for a possible economic crisis?</a:t>
          </a:r>
          <a:endParaRPr lang="en-US" sz="1400" kern="1200"/>
        </a:p>
      </dsp:txBody>
      <dsp:txXfrm>
        <a:off x="789333" y="2807429"/>
        <a:ext cx="6760122" cy="747127"/>
      </dsp:txXfrm>
    </dsp:sp>
    <dsp:sp modelId="{7A3B1CCB-1D27-46EA-9C50-4B1E5C69CF1F}">
      <dsp:nvSpPr>
        <dsp:cNvPr id="0" name=""/>
        <dsp:cNvSpPr/>
      </dsp:nvSpPr>
      <dsp:spPr>
        <a:xfrm>
          <a:off x="0" y="3741338"/>
          <a:ext cx="7585116" cy="6830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8AEC94-87A1-4CE4-BB1E-A483DFAEEFA8}">
      <dsp:nvSpPr>
        <dsp:cNvPr id="0" name=""/>
        <dsp:cNvSpPr/>
      </dsp:nvSpPr>
      <dsp:spPr>
        <a:xfrm>
          <a:off x="206634" y="3895033"/>
          <a:ext cx="376065" cy="3756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70EA35-B246-47C8-9CD8-3781CDC18254}">
      <dsp:nvSpPr>
        <dsp:cNvPr id="0" name=""/>
        <dsp:cNvSpPr/>
      </dsp:nvSpPr>
      <dsp:spPr>
        <a:xfrm>
          <a:off x="789333" y="3741338"/>
          <a:ext cx="6760122" cy="74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071" tIns="79071" rIns="79071" bIns="79071" numCol="1" spcCol="1270" anchor="ctr" anchorCtr="0">
          <a:noAutofit/>
        </a:bodyPr>
        <a:lstStyle/>
        <a:p>
          <a:pPr marL="0" lvl="0" indent="0" algn="l" defTabSz="622300">
            <a:lnSpc>
              <a:spcPct val="100000"/>
            </a:lnSpc>
            <a:spcBef>
              <a:spcPct val="0"/>
            </a:spcBef>
            <a:spcAft>
              <a:spcPct val="35000"/>
            </a:spcAft>
            <a:buNone/>
          </a:pPr>
          <a:r>
            <a:rPr lang="en-GB" sz="1400" kern="1200"/>
            <a:t>White Saviourism and the ongoing impact of social media on young people in.</a:t>
          </a:r>
          <a:endParaRPr lang="en-US" sz="1400" kern="1200"/>
        </a:p>
      </dsp:txBody>
      <dsp:txXfrm>
        <a:off x="789333" y="3741338"/>
        <a:ext cx="6760122" cy="7471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32963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73621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43226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19268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55694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3/3/2024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19457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3/3/2024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11666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3/3/2024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28334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30349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08471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3848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1390933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07056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3/3/2024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976811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3/3/2024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290217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38416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11956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3/3/2024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681184501"/>
      </p:ext>
    </p:extLst>
  </p:cSld>
  <p:clrMap bg1="dk1" tx1="lt1" bg2="dk2" tx2="lt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5" r:id="rId12"/>
    <p:sldLayoutId id="2147483936" r:id="rId13"/>
    <p:sldLayoutId id="2147483937" r:id="rId14"/>
    <p:sldLayoutId id="2147483938" r:id="rId15"/>
    <p:sldLayoutId id="2147483939" r:id="rId16"/>
    <p:sldLayoutId id="2147483940"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Layout" Target="../diagrams/layout1.xml"/><Relationship Id="rId7" Type="http://schemas.openxmlformats.org/officeDocument/2006/relationships/image" Target="../media/image19.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2.jpeg"/><Relationship Id="rId7" Type="http://schemas.openxmlformats.org/officeDocument/2006/relationships/diagramQuickStyle" Target="../diagrams/quickStyle2.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openxmlformats.org/officeDocument/2006/relationships/image" Target="../media/image31.jpeg"/><Relationship Id="rId5" Type="http://schemas.openxmlformats.org/officeDocument/2006/relationships/diagramData" Target="../diagrams/data2.xml"/><Relationship Id="rId10" Type="http://schemas.openxmlformats.org/officeDocument/2006/relationships/image" Target="../media/image30.jpeg"/><Relationship Id="rId4" Type="http://schemas.openxmlformats.org/officeDocument/2006/relationships/image" Target="../media/image23.jpe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png"/><Relationship Id="rId7" Type="http://schemas.openxmlformats.org/officeDocument/2006/relationships/hyperlink" Target="http://www.foodforlife.org.uk/" TargetMode="External"/><Relationship Id="rId12" Type="http://schemas.openxmlformats.org/officeDocument/2006/relationships/image" Target="../media/image3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35.jpeg"/><Relationship Id="rId5" Type="http://schemas.openxmlformats.org/officeDocument/2006/relationships/image" Target="../media/image4.png"/><Relationship Id="rId10" Type="http://schemas.openxmlformats.org/officeDocument/2006/relationships/image" Target="../media/image34.jpeg"/><Relationship Id="rId4" Type="http://schemas.openxmlformats.org/officeDocument/2006/relationships/image" Target="../media/image3.png"/><Relationship Id="rId9" Type="http://schemas.openxmlformats.org/officeDocument/2006/relationships/image" Target="../media/image33.jpeg"/></Relationships>
</file>

<file path=ppt/slides/_rels/slide5.xml.rels><?xml version="1.0" encoding="UTF-8" standalone="yes"?>
<Relationships xmlns="http://schemas.openxmlformats.org/package/2006/relationships"><Relationship Id="rId3" Type="http://schemas.openxmlformats.org/officeDocument/2006/relationships/image" Target="../media/image38.jpeg"/><Relationship Id="rId7" Type="http://schemas.openxmlformats.org/officeDocument/2006/relationships/image" Target="../media/image42.jpeg"/><Relationship Id="rId2" Type="http://schemas.openxmlformats.org/officeDocument/2006/relationships/image" Target="../media/image37.jpeg"/><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49.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hyperlink" Target="https://www.t2group.co.uk/pdf/policy-esdgc.pdf#:~:text=t2%20group%20aims%20to%20improve%20our%20sustainable%20development,for%20continuous%20improvement%20of%20performance%20in%20these%20areas." TargetMode="External"/><Relationship Id="rId3" Type="http://schemas.openxmlformats.org/officeDocument/2006/relationships/hyperlink" Target="https://purplebalm.co.uk/2019/11/26/shoebox-appeal-exeter/" TargetMode="External"/><Relationship Id="rId7" Type="http://schemas.openxmlformats.org/officeDocument/2006/relationships/hyperlink" Target="https://www.thoughtco.com/maslows-hierarchy-of-needs-4582571" TargetMode="External"/><Relationship Id="rId12" Type="http://schemas.openxmlformats.org/officeDocument/2006/relationships/hyperlink" Target="http://untreaty.un.org/cod/avl/ha/udhr/udhr.html" TargetMode="External"/><Relationship Id="rId2" Type="http://schemas.openxmlformats.org/officeDocument/2006/relationships/hyperlink" Target="https://hudabeauty.com/us/en_US/blog-period-poverty-72553.html" TargetMode="External"/><Relationship Id="rId1" Type="http://schemas.openxmlformats.org/officeDocument/2006/relationships/slideLayout" Target="../slideLayouts/slideLayout2.xml"/><Relationship Id="rId6" Type="http://schemas.openxmlformats.org/officeDocument/2006/relationships/hyperlink" Target="https://theecologist.org/2013/sep/02/children-and-environment-how-gardening-lessons-impact-positively-school-kids" TargetMode="External"/><Relationship Id="rId11" Type="http://schemas.openxmlformats.org/officeDocument/2006/relationships/hyperlink" Target="https://www.unicef.org/esaro/African_Charter_articles_in_full.pd" TargetMode="External"/><Relationship Id="rId5" Type="http://schemas.openxmlformats.org/officeDocument/2006/relationships/hyperlink" Target="https://scalar.case.edu/system/login?redirect_url=https%3A%2F%2Fscalar.case.edu%2Ffsso-119-101-philanthropy%2Fmedia%2Fwhite-saviorism-stacey-dooley&amp;msg=1" TargetMode="External"/><Relationship Id="rId10" Type="http://schemas.openxmlformats.org/officeDocument/2006/relationships/hyperlink" Target="https://www.pinterest.co.uk/pin/505458758150235475/" TargetMode="External"/><Relationship Id="rId4" Type="http://schemas.openxmlformats.org/officeDocument/2006/relationships/hyperlink" Target="https://reflowproject.eu/circular-resources/how-to-achieve-the-sustainable-development-goals/" TargetMode="External"/><Relationship Id="rId9" Type="http://schemas.openxmlformats.org/officeDocument/2006/relationships/hyperlink" Target="https://patchcharity.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7" name="Picture 6" descr="Image result for university wales trinity st david emblam">
            <a:extLst>
              <a:ext uri="{FF2B5EF4-FFF2-40B4-BE49-F238E27FC236}">
                <a16:creationId xmlns:a16="http://schemas.microsoft.com/office/drawing/2014/main" id="{B5A971CF-8B81-9D48-DFF9-83CD3E0B7CD3}"/>
              </a:ext>
            </a:extLst>
          </p:cNvPr>
          <p:cNvPicPr>
            <a:picLocks noChangeAspect="1"/>
          </p:cNvPicPr>
          <p:nvPr/>
        </p:nvPicPr>
        <p:blipFill rotWithShape="1">
          <a:blip r:embed="rId3"/>
          <a:srcRect l="3442" r="39278" b="3"/>
          <a:stretch/>
        </p:blipFill>
        <p:spPr>
          <a:xfrm>
            <a:off x="-4740" y="10"/>
            <a:ext cx="2505456" cy="2624319"/>
          </a:xfrm>
          <a:prstGeom prst="rect">
            <a:avLst/>
          </a:prstGeom>
        </p:spPr>
      </p:pic>
      <p:pic>
        <p:nvPicPr>
          <p:cNvPr id="6" name="Picture 5" descr="Image result for global perespectives in Edcuation">
            <a:extLst>
              <a:ext uri="{FF2B5EF4-FFF2-40B4-BE49-F238E27FC236}">
                <a16:creationId xmlns:a16="http://schemas.microsoft.com/office/drawing/2014/main" id="{0FABEE7F-B0F2-9466-E471-D7755BF10A32}"/>
              </a:ext>
            </a:extLst>
          </p:cNvPr>
          <p:cNvPicPr>
            <a:picLocks noChangeAspect="1"/>
          </p:cNvPicPr>
          <p:nvPr/>
        </p:nvPicPr>
        <p:blipFill rotWithShape="1">
          <a:blip r:embed="rId4"/>
          <a:srcRect l="35851" r="10092"/>
          <a:stretch/>
        </p:blipFill>
        <p:spPr>
          <a:xfrm>
            <a:off x="2500717" y="10"/>
            <a:ext cx="2523744" cy="2624319"/>
          </a:xfrm>
          <a:prstGeom prst="rect">
            <a:avLst/>
          </a:prstGeom>
        </p:spPr>
      </p:pic>
      <p:pic>
        <p:nvPicPr>
          <p:cNvPr id="24" name="Picture 23">
            <a:extLst>
              <a:ext uri="{FF2B5EF4-FFF2-40B4-BE49-F238E27FC236}">
                <a16:creationId xmlns:a16="http://schemas.microsoft.com/office/drawing/2014/main" id="{1248706B-B2D2-9E31-4E3C-D41CC8C65BCC}"/>
              </a:ext>
            </a:extLst>
          </p:cNvPr>
          <p:cNvPicPr>
            <a:picLocks noChangeAspect="1"/>
          </p:cNvPicPr>
          <p:nvPr/>
        </p:nvPicPr>
        <p:blipFill rotWithShape="1">
          <a:blip r:embed="rId5"/>
          <a:srcRect l="24779" r="8151" b="-2"/>
          <a:stretch/>
        </p:blipFill>
        <p:spPr>
          <a:xfrm>
            <a:off x="5024460" y="10"/>
            <a:ext cx="2505456" cy="2624319"/>
          </a:xfrm>
          <a:prstGeom prst="rect">
            <a:avLst/>
          </a:prstGeom>
        </p:spPr>
      </p:pic>
      <p:pic>
        <p:nvPicPr>
          <p:cNvPr id="5" name="Picture 4" descr="Image result for global perespectives in Edcuation">
            <a:extLst>
              <a:ext uri="{FF2B5EF4-FFF2-40B4-BE49-F238E27FC236}">
                <a16:creationId xmlns:a16="http://schemas.microsoft.com/office/drawing/2014/main" id="{AAF1A813-D7D3-2D4B-98A5-DE736C5F9E3D}"/>
              </a:ext>
            </a:extLst>
          </p:cNvPr>
          <p:cNvPicPr>
            <a:picLocks noChangeAspect="1"/>
          </p:cNvPicPr>
          <p:nvPr/>
        </p:nvPicPr>
        <p:blipFill rotWithShape="1">
          <a:blip r:embed="rId6"/>
          <a:srcRect l="5504" r="6078"/>
          <a:stretch/>
        </p:blipFill>
        <p:spPr>
          <a:xfrm>
            <a:off x="-4740" y="2624329"/>
            <a:ext cx="7534656" cy="4233671"/>
          </a:xfrm>
          <a:prstGeom prst="rect">
            <a:avLst/>
          </a:prstGeom>
        </p:spPr>
      </p:pic>
      <p:sp>
        <p:nvSpPr>
          <p:cNvPr id="2" name="Title 1">
            <a:extLst>
              <a:ext uri="{FF2B5EF4-FFF2-40B4-BE49-F238E27FC236}">
                <a16:creationId xmlns:a16="http://schemas.microsoft.com/office/drawing/2014/main" id="{A83A7928-A7BD-10C6-92D5-B30A96EA6870}"/>
              </a:ext>
            </a:extLst>
          </p:cNvPr>
          <p:cNvSpPr>
            <a:spLocks noGrp="1"/>
          </p:cNvSpPr>
          <p:nvPr>
            <p:ph type="ctrTitle"/>
          </p:nvPr>
        </p:nvSpPr>
        <p:spPr>
          <a:xfrm>
            <a:off x="8042856" y="609600"/>
            <a:ext cx="3618964" cy="3642851"/>
          </a:xfrm>
        </p:spPr>
        <p:txBody>
          <a:bodyPr>
            <a:normAutofit/>
          </a:bodyPr>
          <a:lstStyle/>
          <a:p>
            <a:pPr algn="l"/>
            <a:r>
              <a:rPr lang="en-GB" sz="4000"/>
              <a:t>Global Perspectives in Education </a:t>
            </a:r>
          </a:p>
        </p:txBody>
      </p:sp>
      <p:sp>
        <p:nvSpPr>
          <p:cNvPr id="3" name="Subtitle 2">
            <a:extLst>
              <a:ext uri="{FF2B5EF4-FFF2-40B4-BE49-F238E27FC236}">
                <a16:creationId xmlns:a16="http://schemas.microsoft.com/office/drawing/2014/main" id="{A673A56E-D919-441E-ECC1-D1129DD546E5}"/>
              </a:ext>
            </a:extLst>
          </p:cNvPr>
          <p:cNvSpPr>
            <a:spLocks noGrp="1"/>
          </p:cNvSpPr>
          <p:nvPr>
            <p:ph type="subTitle" idx="1"/>
          </p:nvPr>
        </p:nvSpPr>
        <p:spPr>
          <a:xfrm>
            <a:off x="8042856" y="4365523"/>
            <a:ext cx="3754191" cy="1793053"/>
          </a:xfrm>
        </p:spPr>
        <p:txBody>
          <a:bodyPr vert="horz" lIns="91440" tIns="45720" rIns="91440" bIns="45720" rtlCol="0">
            <a:normAutofit/>
          </a:bodyPr>
          <a:lstStyle/>
          <a:p>
            <a:pPr algn="l"/>
            <a:r>
              <a:rPr lang="en-GB"/>
              <a:t>Emma Boyd</a:t>
            </a:r>
          </a:p>
          <a:p>
            <a:pPr algn="l"/>
            <a:r>
              <a:rPr lang="en-GB"/>
              <a:t>2012751</a:t>
            </a:r>
          </a:p>
        </p:txBody>
      </p:sp>
    </p:spTree>
    <p:extLst>
      <p:ext uri="{BB962C8B-B14F-4D97-AF65-F5344CB8AC3E}">
        <p14:creationId xmlns:p14="http://schemas.microsoft.com/office/powerpoint/2010/main" val="3580321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BCAB0-A037-2E58-67DF-C263FD1E7398}"/>
              </a:ext>
            </a:extLst>
          </p:cNvPr>
          <p:cNvSpPr>
            <a:spLocks noGrp="1"/>
          </p:cNvSpPr>
          <p:nvPr>
            <p:ph type="title"/>
          </p:nvPr>
        </p:nvSpPr>
        <p:spPr>
          <a:xfrm>
            <a:off x="648930" y="629267"/>
            <a:ext cx="9252154" cy="1016654"/>
          </a:xfrm>
        </p:spPr>
        <p:txBody>
          <a:bodyPr>
            <a:normAutofit/>
          </a:bodyPr>
          <a:lstStyle/>
          <a:p>
            <a:pPr>
              <a:lnSpc>
                <a:spcPct val="90000"/>
              </a:lnSpc>
            </a:pPr>
            <a:r>
              <a:rPr lang="en-GB" sz="3600" b="1">
                <a:solidFill>
                  <a:schemeClr val="tx1"/>
                </a:solidFill>
              </a:rPr>
              <a:t>EDCGC Theme: Choices and Decisions</a:t>
            </a:r>
          </a:p>
        </p:txBody>
      </p:sp>
      <p:graphicFrame>
        <p:nvGraphicFramePr>
          <p:cNvPr id="28" name="Content Placeholder 2">
            <a:extLst>
              <a:ext uri="{FF2B5EF4-FFF2-40B4-BE49-F238E27FC236}">
                <a16:creationId xmlns:a16="http://schemas.microsoft.com/office/drawing/2014/main" id="{DE403125-748C-8538-C3F2-977A99E30535}"/>
              </a:ext>
            </a:extLst>
          </p:cNvPr>
          <p:cNvGraphicFramePr>
            <a:graphicFrameLocks noGrp="1"/>
          </p:cNvGraphicFramePr>
          <p:nvPr>
            <p:ph idx="1"/>
          </p:nvPr>
        </p:nvGraphicFramePr>
        <p:xfrm>
          <a:off x="648931" y="2548281"/>
          <a:ext cx="5122606" cy="3658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UNCRC | Child Rights Coalition Asia">
            <a:extLst>
              <a:ext uri="{FF2B5EF4-FFF2-40B4-BE49-F238E27FC236}">
                <a16:creationId xmlns:a16="http://schemas.microsoft.com/office/drawing/2014/main" id="{46B1A716-A7BD-F8E7-6AE9-2CAE6A3FA119}"/>
              </a:ext>
            </a:extLst>
          </p:cNvPr>
          <p:cNvPicPr>
            <a:picLocks noChangeAspect="1"/>
          </p:cNvPicPr>
          <p:nvPr/>
        </p:nvPicPr>
        <p:blipFill>
          <a:blip r:embed="rId7"/>
          <a:stretch>
            <a:fillRect/>
          </a:stretch>
        </p:blipFill>
        <p:spPr>
          <a:xfrm>
            <a:off x="6841335" y="3199992"/>
            <a:ext cx="5175999" cy="3662018"/>
          </a:xfrm>
          <a:prstGeom prst="rect">
            <a:avLst/>
          </a:prstGeom>
          <a:effectLst/>
        </p:spPr>
      </p:pic>
      <p:pic>
        <p:nvPicPr>
          <p:cNvPr id="5" name="Picture 4" descr="See related image detail. UN Convention on the Rights of the Child – Redbridge Safeguarding ...">
            <a:extLst>
              <a:ext uri="{FF2B5EF4-FFF2-40B4-BE49-F238E27FC236}">
                <a16:creationId xmlns:a16="http://schemas.microsoft.com/office/drawing/2014/main" id="{AAB6AB76-2F48-553C-F6BE-A0FC83C22564}"/>
              </a:ext>
            </a:extLst>
          </p:cNvPr>
          <p:cNvPicPr>
            <a:picLocks noChangeAspect="1"/>
          </p:cNvPicPr>
          <p:nvPr/>
        </p:nvPicPr>
        <p:blipFill>
          <a:blip r:embed="rId8"/>
          <a:stretch>
            <a:fillRect/>
          </a:stretch>
        </p:blipFill>
        <p:spPr>
          <a:xfrm>
            <a:off x="6952498" y="1413961"/>
            <a:ext cx="1876425" cy="2486025"/>
          </a:xfrm>
          <a:prstGeom prst="rect">
            <a:avLst/>
          </a:prstGeom>
        </p:spPr>
      </p:pic>
      <p:sp>
        <p:nvSpPr>
          <p:cNvPr id="27" name="TextBox 26">
            <a:extLst>
              <a:ext uri="{FF2B5EF4-FFF2-40B4-BE49-F238E27FC236}">
                <a16:creationId xmlns:a16="http://schemas.microsoft.com/office/drawing/2014/main" id="{21EFF981-0F3E-3151-251F-4775F8B8A2FC}"/>
              </a:ext>
            </a:extLst>
          </p:cNvPr>
          <p:cNvSpPr txBox="1"/>
          <p:nvPr/>
        </p:nvSpPr>
        <p:spPr>
          <a:xfrm>
            <a:off x="2697079" y="6206289"/>
            <a:ext cx="34350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(T2 Group, 2024)</a:t>
            </a:r>
          </a:p>
        </p:txBody>
      </p:sp>
      <p:sp>
        <p:nvSpPr>
          <p:cNvPr id="29" name="TextBox 28">
            <a:extLst>
              <a:ext uri="{FF2B5EF4-FFF2-40B4-BE49-F238E27FC236}">
                <a16:creationId xmlns:a16="http://schemas.microsoft.com/office/drawing/2014/main" id="{540F2241-865B-5148-173B-8434DF0BDB34}"/>
              </a:ext>
            </a:extLst>
          </p:cNvPr>
          <p:cNvSpPr txBox="1"/>
          <p:nvPr/>
        </p:nvSpPr>
        <p:spPr>
          <a:xfrm>
            <a:off x="9123947" y="2225842"/>
            <a:ext cx="283343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111111"/>
                </a:solidFill>
                <a:latin typeface="Calibri Light"/>
                <a:cs typeface="Calibri Light"/>
              </a:rPr>
              <a:t>"And as we let our lights shine, we unconsciously give others the permission to do the same –Nelson Mandela</a:t>
            </a:r>
          </a:p>
        </p:txBody>
      </p:sp>
      <p:sp>
        <p:nvSpPr>
          <p:cNvPr id="30" name="TextBox 29">
            <a:extLst>
              <a:ext uri="{FF2B5EF4-FFF2-40B4-BE49-F238E27FC236}">
                <a16:creationId xmlns:a16="http://schemas.microsoft.com/office/drawing/2014/main" id="{A4AF74B4-40B7-B4BE-18A3-89F7D5FEA55F}"/>
              </a:ext>
            </a:extLst>
          </p:cNvPr>
          <p:cNvSpPr txBox="1"/>
          <p:nvPr/>
        </p:nvSpPr>
        <p:spPr>
          <a:xfrm>
            <a:off x="9184105" y="659731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(Redbridge, date unknown)</a:t>
            </a:r>
          </a:p>
        </p:txBody>
      </p:sp>
    </p:spTree>
    <p:extLst>
      <p:ext uri="{BB962C8B-B14F-4D97-AF65-F5344CB8AC3E}">
        <p14:creationId xmlns:p14="http://schemas.microsoft.com/office/powerpoint/2010/main" val="49299775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4554F-AA8D-93CD-938C-BF94353929CF}"/>
              </a:ext>
            </a:extLst>
          </p:cNvPr>
          <p:cNvSpPr>
            <a:spLocks noGrp="1"/>
          </p:cNvSpPr>
          <p:nvPr>
            <p:ph type="title"/>
          </p:nvPr>
        </p:nvSpPr>
        <p:spPr/>
        <p:txBody>
          <a:bodyPr/>
          <a:lstStyle/>
          <a:p>
            <a:r>
              <a:rPr lang="en-GB" b="1">
                <a:solidFill>
                  <a:schemeClr val="bg1"/>
                </a:solidFill>
              </a:rPr>
              <a:t>ESDGC Theme: Health </a:t>
            </a:r>
            <a:br>
              <a:rPr lang="en-GB" b="1">
                <a:solidFill>
                  <a:schemeClr val="bg1"/>
                </a:solidFill>
              </a:rPr>
            </a:br>
            <a:br>
              <a:rPr lang="en-GB" b="1"/>
            </a:br>
            <a:br>
              <a:rPr lang="en-GB" b="1"/>
            </a:br>
            <a:br>
              <a:rPr lang="en-GB" b="1"/>
            </a:br>
            <a:br>
              <a:rPr lang="en-GB" b="1"/>
            </a:br>
            <a:endParaRPr lang="en-GB" b="1">
              <a:solidFill>
                <a:schemeClr val="bg1"/>
              </a:solidFill>
            </a:endParaRPr>
          </a:p>
        </p:txBody>
      </p:sp>
      <p:pic>
        <p:nvPicPr>
          <p:cNvPr id="4" name="Content Placeholder 3" descr="Image result for period poverty">
            <a:extLst>
              <a:ext uri="{FF2B5EF4-FFF2-40B4-BE49-F238E27FC236}">
                <a16:creationId xmlns:a16="http://schemas.microsoft.com/office/drawing/2014/main" id="{EA970734-F41B-2E29-DAEA-DED4E751502A}"/>
              </a:ext>
            </a:extLst>
          </p:cNvPr>
          <p:cNvPicPr>
            <a:picLocks noGrp="1" noChangeAspect="1"/>
          </p:cNvPicPr>
          <p:nvPr>
            <p:ph idx="1"/>
          </p:nvPr>
        </p:nvPicPr>
        <p:blipFill>
          <a:blip r:embed="rId2"/>
          <a:stretch>
            <a:fillRect/>
          </a:stretch>
        </p:blipFill>
        <p:spPr>
          <a:xfrm>
            <a:off x="418349" y="5027822"/>
            <a:ext cx="2476500" cy="1714500"/>
          </a:xfrm>
        </p:spPr>
      </p:pic>
      <p:sp>
        <p:nvSpPr>
          <p:cNvPr id="5" name="TextBox 4">
            <a:extLst>
              <a:ext uri="{FF2B5EF4-FFF2-40B4-BE49-F238E27FC236}">
                <a16:creationId xmlns:a16="http://schemas.microsoft.com/office/drawing/2014/main" id="{1BAF854D-4912-B9EE-708D-BDABA90504BF}"/>
              </a:ext>
            </a:extLst>
          </p:cNvPr>
          <p:cNvSpPr txBox="1"/>
          <p:nvPr/>
        </p:nvSpPr>
        <p:spPr>
          <a:xfrm>
            <a:off x="0" y="4712367"/>
            <a:ext cx="30139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92D050"/>
                </a:solidFill>
              </a:rPr>
              <a:t>(Huda Beauty 2021)</a:t>
            </a:r>
          </a:p>
        </p:txBody>
      </p:sp>
      <p:pic>
        <p:nvPicPr>
          <p:cNvPr id="10" name="Picture 9" descr="See related image detail. School breakfast club is back tile x | Foodbank">
            <a:extLst>
              <a:ext uri="{FF2B5EF4-FFF2-40B4-BE49-F238E27FC236}">
                <a16:creationId xmlns:a16="http://schemas.microsoft.com/office/drawing/2014/main" id="{827210C8-4D8B-D9C4-CEA2-C670348B17C7}"/>
              </a:ext>
            </a:extLst>
          </p:cNvPr>
          <p:cNvPicPr>
            <a:picLocks noChangeAspect="1"/>
          </p:cNvPicPr>
          <p:nvPr/>
        </p:nvPicPr>
        <p:blipFill>
          <a:blip r:embed="rId3"/>
          <a:stretch>
            <a:fillRect/>
          </a:stretch>
        </p:blipFill>
        <p:spPr>
          <a:xfrm>
            <a:off x="2836695" y="4254165"/>
            <a:ext cx="2257425" cy="2480510"/>
          </a:xfrm>
          <a:prstGeom prst="rect">
            <a:avLst/>
          </a:prstGeom>
        </p:spPr>
      </p:pic>
      <p:pic>
        <p:nvPicPr>
          <p:cNvPr id="15" name="Picture 14" descr="Maslow's Hierarchy of Needs Explained">
            <a:extLst>
              <a:ext uri="{FF2B5EF4-FFF2-40B4-BE49-F238E27FC236}">
                <a16:creationId xmlns:a16="http://schemas.microsoft.com/office/drawing/2014/main" id="{43D25F0D-DE24-2AD1-5FCD-49990017FD98}"/>
              </a:ext>
            </a:extLst>
          </p:cNvPr>
          <p:cNvPicPr>
            <a:picLocks noChangeAspect="1"/>
          </p:cNvPicPr>
          <p:nvPr/>
        </p:nvPicPr>
        <p:blipFill>
          <a:blip r:embed="rId4"/>
          <a:stretch>
            <a:fillRect/>
          </a:stretch>
        </p:blipFill>
        <p:spPr>
          <a:xfrm>
            <a:off x="5152023" y="4460456"/>
            <a:ext cx="3532272" cy="2509086"/>
          </a:xfrm>
          <a:prstGeom prst="rect">
            <a:avLst/>
          </a:prstGeom>
        </p:spPr>
      </p:pic>
      <p:sp>
        <p:nvSpPr>
          <p:cNvPr id="16" name="TextBox 15">
            <a:extLst>
              <a:ext uri="{FF2B5EF4-FFF2-40B4-BE49-F238E27FC236}">
                <a16:creationId xmlns:a16="http://schemas.microsoft.com/office/drawing/2014/main" id="{705DDCEE-F33D-0DE9-FD4F-B04F3092E716}"/>
              </a:ext>
            </a:extLst>
          </p:cNvPr>
          <p:cNvSpPr txBox="1"/>
          <p:nvPr/>
        </p:nvSpPr>
        <p:spPr>
          <a:xfrm>
            <a:off x="8602580" y="6216317"/>
            <a:ext cx="28935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92D050"/>
                </a:solidFill>
              </a:rPr>
              <a:t>(</a:t>
            </a:r>
            <a:r>
              <a:rPr lang="en-GB" err="1">
                <a:solidFill>
                  <a:srgbClr val="92D050"/>
                </a:solidFill>
              </a:rPr>
              <a:t>Thoughtco</a:t>
            </a:r>
            <a:r>
              <a:rPr lang="en-GB">
                <a:solidFill>
                  <a:srgbClr val="92D050"/>
                </a:solidFill>
              </a:rPr>
              <a:t>, date unknown)</a:t>
            </a:r>
          </a:p>
        </p:txBody>
      </p:sp>
      <p:graphicFrame>
        <p:nvGraphicFramePr>
          <p:cNvPr id="18" name="TextBox 5">
            <a:extLst>
              <a:ext uri="{FF2B5EF4-FFF2-40B4-BE49-F238E27FC236}">
                <a16:creationId xmlns:a16="http://schemas.microsoft.com/office/drawing/2014/main" id="{145C909E-7AFD-970B-EB6C-190A6A6C1C96}"/>
              </a:ext>
            </a:extLst>
          </p:cNvPr>
          <p:cNvGraphicFramePr/>
          <p:nvPr>
            <p:extLst>
              <p:ext uri="{D42A27DB-BD31-4B8C-83A1-F6EECF244321}">
                <p14:modId xmlns:p14="http://schemas.microsoft.com/office/powerpoint/2010/main" val="3262071491"/>
              </p:ext>
            </p:extLst>
          </p:nvPr>
        </p:nvGraphicFramePr>
        <p:xfrm>
          <a:off x="320841" y="1894973"/>
          <a:ext cx="8327858" cy="23083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5" name="Picture 44" descr="All images">
            <a:extLst>
              <a:ext uri="{FF2B5EF4-FFF2-40B4-BE49-F238E27FC236}">
                <a16:creationId xmlns:a16="http://schemas.microsoft.com/office/drawing/2014/main" id="{5497C6CC-DA4D-1DD5-1407-D912488E47EA}"/>
              </a:ext>
            </a:extLst>
          </p:cNvPr>
          <p:cNvPicPr>
            <a:picLocks noChangeAspect="1"/>
          </p:cNvPicPr>
          <p:nvPr/>
        </p:nvPicPr>
        <p:blipFill>
          <a:blip r:embed="rId10"/>
          <a:stretch>
            <a:fillRect/>
          </a:stretch>
        </p:blipFill>
        <p:spPr>
          <a:xfrm>
            <a:off x="10324097" y="779044"/>
            <a:ext cx="1700463" cy="1489911"/>
          </a:xfrm>
          <a:prstGeom prst="rect">
            <a:avLst/>
          </a:prstGeom>
        </p:spPr>
      </p:pic>
      <p:pic>
        <p:nvPicPr>
          <p:cNvPr id="47" name="Picture 46" descr="All images">
            <a:extLst>
              <a:ext uri="{FF2B5EF4-FFF2-40B4-BE49-F238E27FC236}">
                <a16:creationId xmlns:a16="http://schemas.microsoft.com/office/drawing/2014/main" id="{A05E547F-D55D-A9AA-5C4C-8590CB4BFDC8}"/>
              </a:ext>
            </a:extLst>
          </p:cNvPr>
          <p:cNvPicPr>
            <a:picLocks noChangeAspect="1"/>
          </p:cNvPicPr>
          <p:nvPr/>
        </p:nvPicPr>
        <p:blipFill>
          <a:blip r:embed="rId11"/>
          <a:stretch>
            <a:fillRect/>
          </a:stretch>
        </p:blipFill>
        <p:spPr>
          <a:xfrm>
            <a:off x="10374229" y="2303045"/>
            <a:ext cx="1700462" cy="1489910"/>
          </a:xfrm>
          <a:prstGeom prst="rect">
            <a:avLst/>
          </a:prstGeom>
        </p:spPr>
      </p:pic>
      <p:sp>
        <p:nvSpPr>
          <p:cNvPr id="48" name="TextBox 47">
            <a:extLst>
              <a:ext uri="{FF2B5EF4-FFF2-40B4-BE49-F238E27FC236}">
                <a16:creationId xmlns:a16="http://schemas.microsoft.com/office/drawing/2014/main" id="{98BC2577-396C-89F6-D2F4-5EB2A400083E}"/>
              </a:ext>
            </a:extLst>
          </p:cNvPr>
          <p:cNvSpPr txBox="1"/>
          <p:nvPr/>
        </p:nvSpPr>
        <p:spPr>
          <a:xfrm>
            <a:off x="9304421" y="3870158"/>
            <a:ext cx="279333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92D050"/>
                </a:solidFill>
              </a:rPr>
              <a:t>(SDGS, 2024)</a:t>
            </a:r>
            <a:endParaRPr lang="en-GB">
              <a:solidFill>
                <a:srgbClr val="92D050"/>
              </a:solidFill>
            </a:endParaRPr>
          </a:p>
        </p:txBody>
      </p:sp>
    </p:spTree>
    <p:extLst>
      <p:ext uri="{BB962C8B-B14F-4D97-AF65-F5344CB8AC3E}">
        <p14:creationId xmlns:p14="http://schemas.microsoft.com/office/powerpoint/2010/main" val="1377195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0F7302AF-86B9-441B-8D24-AC382E2A43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8" name="Picture 17">
            <a:extLst>
              <a:ext uri="{FF2B5EF4-FFF2-40B4-BE49-F238E27FC236}">
                <a16:creationId xmlns:a16="http://schemas.microsoft.com/office/drawing/2014/main" id="{99A2A6C2-D371-4C6B-B50F-CC71C6D010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 name="Oval 19">
            <a:extLst>
              <a:ext uri="{FF2B5EF4-FFF2-40B4-BE49-F238E27FC236}">
                <a16:creationId xmlns:a16="http://schemas.microsoft.com/office/drawing/2014/main" id="{5F07A6A6-E44B-411E-AA18-65E481136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8CC3468F-5EED-42B0-8507-F30360E1D5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4" name="Picture 23">
            <a:extLst>
              <a:ext uri="{FF2B5EF4-FFF2-40B4-BE49-F238E27FC236}">
                <a16:creationId xmlns:a16="http://schemas.microsoft.com/office/drawing/2014/main" id="{591711EE-029D-453C-9AE9-E87829F1D3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6" name="Rectangle 25">
            <a:extLst>
              <a:ext uri="{FF2B5EF4-FFF2-40B4-BE49-F238E27FC236}">
                <a16:creationId xmlns:a16="http://schemas.microsoft.com/office/drawing/2014/main" id="{5D5A8E14-301B-40C0-A174-D2232EF95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F39A58E-9B8A-FDAA-9862-0AED223A476C}"/>
              </a:ext>
            </a:extLst>
          </p:cNvPr>
          <p:cNvSpPr>
            <a:spLocks noGrp="1"/>
          </p:cNvSpPr>
          <p:nvPr>
            <p:ph type="title"/>
          </p:nvPr>
        </p:nvSpPr>
        <p:spPr>
          <a:xfrm>
            <a:off x="8270780" y="254669"/>
            <a:ext cx="3032887" cy="6104881"/>
          </a:xfrm>
        </p:spPr>
        <p:txBody>
          <a:bodyPr vert="horz" lIns="91440" tIns="45720" rIns="91440" bIns="45720" rtlCol="0" anchor="b">
            <a:noAutofit/>
          </a:bodyPr>
          <a:lstStyle/>
          <a:p>
            <a:pPr>
              <a:lnSpc>
                <a:spcPct val="90000"/>
              </a:lnSpc>
            </a:pPr>
            <a:r>
              <a:rPr lang="en-US" sz="2000" b="1"/>
              <a:t>ESDGS Theme :The Natural Environment</a:t>
            </a:r>
            <a:br>
              <a:rPr lang="en-US" sz="2000"/>
            </a:br>
            <a:br>
              <a:rPr lang="en-US" sz="2000"/>
            </a:br>
            <a:r>
              <a:rPr lang="en-US" sz="2000"/>
              <a:t> There are currently 4,500 schools enrolled on the </a:t>
            </a:r>
            <a:r>
              <a:rPr lang="en-US" sz="2000">
                <a:hlinkClick r:id="rId7">
                  <a:extLst>
                    <a:ext uri="{A12FA001-AC4F-418D-AE19-62706E023703}">
                      <ahyp:hlinkClr xmlns:ahyp="http://schemas.microsoft.com/office/drawing/2018/hyperlinkcolor" val="tx"/>
                    </a:ext>
                  </a:extLst>
                </a:hlinkClick>
              </a:rPr>
              <a:t>Food for Life Partnership</a:t>
            </a:r>
            <a:r>
              <a:rPr lang="en-US" sz="2000"/>
              <a:t> plan (FFLP) and figures show that twice as many schools received an outstanding OFSTED rating after working with the Food for Life partnership. In addition, the uptake of free school meals in FFLP schools has risen by an average of 13%.</a:t>
            </a:r>
          </a:p>
        </p:txBody>
      </p:sp>
      <p:sp>
        <p:nvSpPr>
          <p:cNvPr id="28" name="Freeform: Shape 27">
            <a:extLst>
              <a:ext uri="{FF2B5EF4-FFF2-40B4-BE49-F238E27FC236}">
                <a16:creationId xmlns:a16="http://schemas.microsoft.com/office/drawing/2014/main" id="{9484639B-D130-4FDF-9889-EA88D8CC9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75977" y="-475977"/>
            <a:ext cx="6858000" cy="7809953"/>
          </a:xfrm>
          <a:custGeom>
            <a:avLst/>
            <a:gdLst>
              <a:gd name="connsiteX0" fmla="*/ 6858000 w 6858000"/>
              <a:gd name="connsiteY0" fmla="*/ 1344715 h 7809953"/>
              <a:gd name="connsiteX1" fmla="*/ 6858000 w 6858000"/>
              <a:gd name="connsiteY1" fmla="*/ 1177 h 7809953"/>
              <a:gd name="connsiteX2" fmla="*/ 6702323 w 6858000"/>
              <a:gd name="connsiteY2" fmla="*/ 26222 h 7809953"/>
              <a:gd name="connsiteX3" fmla="*/ 6547332 w 6858000"/>
              <a:gd name="connsiteY3" fmla="*/ 50091 h 7809953"/>
              <a:gd name="connsiteX4" fmla="*/ 6391656 w 6858000"/>
              <a:gd name="connsiteY4" fmla="*/ 73455 h 7809953"/>
              <a:gd name="connsiteX5" fmla="*/ 6235293 w 6858000"/>
              <a:gd name="connsiteY5" fmla="*/ 93458 h 7809953"/>
              <a:gd name="connsiteX6" fmla="*/ 6079617 w 6858000"/>
              <a:gd name="connsiteY6" fmla="*/ 113629 h 7809953"/>
              <a:gd name="connsiteX7" fmla="*/ 5923254 w 6858000"/>
              <a:gd name="connsiteY7" fmla="*/ 132455 h 7809953"/>
              <a:gd name="connsiteX8" fmla="*/ 5768949 w 6858000"/>
              <a:gd name="connsiteY8" fmla="*/ 148591 h 7809953"/>
              <a:gd name="connsiteX9" fmla="*/ 5612587 w 6858000"/>
              <a:gd name="connsiteY9" fmla="*/ 163887 h 7809953"/>
              <a:gd name="connsiteX10" fmla="*/ 5456910 w 6858000"/>
              <a:gd name="connsiteY10" fmla="*/ 177839 h 7809953"/>
              <a:gd name="connsiteX11" fmla="*/ 5303977 w 6858000"/>
              <a:gd name="connsiteY11" fmla="*/ 189941 h 7809953"/>
              <a:gd name="connsiteX12" fmla="*/ 5148986 w 6858000"/>
              <a:gd name="connsiteY12" fmla="*/ 202044 h 7809953"/>
              <a:gd name="connsiteX13" fmla="*/ 4996053 w 6858000"/>
              <a:gd name="connsiteY13" fmla="*/ 212129 h 7809953"/>
              <a:gd name="connsiteX14" fmla="*/ 4843119 w 6858000"/>
              <a:gd name="connsiteY14" fmla="*/ 220029 h 7809953"/>
              <a:gd name="connsiteX15" fmla="*/ 4690872 w 6858000"/>
              <a:gd name="connsiteY15" fmla="*/ 228266 h 7809953"/>
              <a:gd name="connsiteX16" fmla="*/ 4539996 w 6858000"/>
              <a:gd name="connsiteY16" fmla="*/ 235157 h 7809953"/>
              <a:gd name="connsiteX17" fmla="*/ 4390491 w 6858000"/>
              <a:gd name="connsiteY17" fmla="*/ 240032 h 7809953"/>
              <a:gd name="connsiteX18" fmla="*/ 4240987 w 6858000"/>
              <a:gd name="connsiteY18" fmla="*/ 244234 h 7809953"/>
              <a:gd name="connsiteX19" fmla="*/ 4092855 w 6858000"/>
              <a:gd name="connsiteY19" fmla="*/ 248268 h 7809953"/>
              <a:gd name="connsiteX20" fmla="*/ 3946779 w 6858000"/>
              <a:gd name="connsiteY20" fmla="*/ 250117 h 7809953"/>
              <a:gd name="connsiteX21" fmla="*/ 3800704 w 6858000"/>
              <a:gd name="connsiteY21" fmla="*/ 252134 h 7809953"/>
              <a:gd name="connsiteX22" fmla="*/ 3656685 w 6858000"/>
              <a:gd name="connsiteY22" fmla="*/ 253143 h 7809953"/>
              <a:gd name="connsiteX23" fmla="*/ 3514039 w 6858000"/>
              <a:gd name="connsiteY23" fmla="*/ 252134 h 7809953"/>
              <a:gd name="connsiteX24" fmla="*/ 3372765 w 6858000"/>
              <a:gd name="connsiteY24" fmla="*/ 252134 h 7809953"/>
              <a:gd name="connsiteX25" fmla="*/ 3232861 w 6858000"/>
              <a:gd name="connsiteY25" fmla="*/ 250117 h 7809953"/>
              <a:gd name="connsiteX26" fmla="*/ 3095701 w 6858000"/>
              <a:gd name="connsiteY26" fmla="*/ 247092 h 7809953"/>
              <a:gd name="connsiteX27" fmla="*/ 2959913 w 6858000"/>
              <a:gd name="connsiteY27" fmla="*/ 244234 h 7809953"/>
              <a:gd name="connsiteX28" fmla="*/ 2826868 w 6858000"/>
              <a:gd name="connsiteY28" fmla="*/ 241040 h 7809953"/>
              <a:gd name="connsiteX29" fmla="*/ 2694508 w 6858000"/>
              <a:gd name="connsiteY29" fmla="*/ 236166 h 7809953"/>
              <a:gd name="connsiteX30" fmla="*/ 2564207 w 6858000"/>
              <a:gd name="connsiteY30" fmla="*/ 230955 h 7809953"/>
              <a:gd name="connsiteX31" fmla="*/ 2436648 w 6858000"/>
              <a:gd name="connsiteY31" fmla="*/ 226249 h 7809953"/>
              <a:gd name="connsiteX32" fmla="*/ 2187702 w 6858000"/>
              <a:gd name="connsiteY32" fmla="*/ 212969 h 7809953"/>
              <a:gd name="connsiteX33" fmla="*/ 1949044 w 6858000"/>
              <a:gd name="connsiteY33" fmla="*/ 198850 h 7809953"/>
              <a:gd name="connsiteX34" fmla="*/ 1719987 w 6858000"/>
              <a:gd name="connsiteY34" fmla="*/ 184058 h 7809953"/>
              <a:gd name="connsiteX35" fmla="*/ 1503274 w 6858000"/>
              <a:gd name="connsiteY35" fmla="*/ 167753 h 7809953"/>
              <a:gd name="connsiteX36" fmla="*/ 1296162 w 6858000"/>
              <a:gd name="connsiteY36" fmla="*/ 150776 h 7809953"/>
              <a:gd name="connsiteX37" fmla="*/ 1104138 w 6858000"/>
              <a:gd name="connsiteY37" fmla="*/ 132455 h 7809953"/>
              <a:gd name="connsiteX38" fmla="*/ 923773 w 6858000"/>
              <a:gd name="connsiteY38" fmla="*/ 114469 h 7809953"/>
              <a:gd name="connsiteX39" fmla="*/ 757809 w 6858000"/>
              <a:gd name="connsiteY39" fmla="*/ 96484 h 7809953"/>
              <a:gd name="connsiteX40" fmla="*/ 605562 w 6858000"/>
              <a:gd name="connsiteY40" fmla="*/ 79507 h 7809953"/>
              <a:gd name="connsiteX41" fmla="*/ 470459 w 6858000"/>
              <a:gd name="connsiteY41" fmla="*/ 63370 h 7809953"/>
              <a:gd name="connsiteX42" fmla="*/ 348387 w 6858000"/>
              <a:gd name="connsiteY42" fmla="*/ 48074 h 7809953"/>
              <a:gd name="connsiteX43" fmla="*/ 245517 w 6858000"/>
              <a:gd name="connsiteY43" fmla="*/ 35299 h 7809953"/>
              <a:gd name="connsiteX44" fmla="*/ 159106 w 6858000"/>
              <a:gd name="connsiteY44" fmla="*/ 23197 h 7809953"/>
              <a:gd name="connsiteX45" fmla="*/ 40462 w 6858000"/>
              <a:gd name="connsiteY45" fmla="*/ 5883 h 7809953"/>
              <a:gd name="connsiteX46" fmla="*/ 0 w 6858000"/>
              <a:gd name="connsiteY46" fmla="*/ 0 h 7809953"/>
              <a:gd name="connsiteX47" fmla="*/ 0 w 6858000"/>
              <a:gd name="connsiteY47" fmla="*/ 652830 h 7809953"/>
              <a:gd name="connsiteX48" fmla="*/ 0 w 6858000"/>
              <a:gd name="connsiteY48" fmla="*/ 652830 h 7809953"/>
              <a:gd name="connsiteX49" fmla="*/ 0 w 6858000"/>
              <a:gd name="connsiteY49" fmla="*/ 7809953 h 7809953"/>
              <a:gd name="connsiteX50" fmla="*/ 6857999 w 6858000"/>
              <a:gd name="connsiteY50" fmla="*/ 7809953 h 7809953"/>
              <a:gd name="connsiteX51" fmla="*/ 6857999 w 6858000"/>
              <a:gd name="connsiteY51" fmla="*/ 1344715 h 780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0" h="7809953">
                <a:moveTo>
                  <a:pt x="6858000" y="1344715"/>
                </a:moveTo>
                <a:lnTo>
                  <a:pt x="6858000" y="1177"/>
                </a:lnTo>
                <a:lnTo>
                  <a:pt x="6702323" y="26222"/>
                </a:lnTo>
                <a:lnTo>
                  <a:pt x="6547332" y="50091"/>
                </a:lnTo>
                <a:lnTo>
                  <a:pt x="6391656" y="73455"/>
                </a:lnTo>
                <a:lnTo>
                  <a:pt x="6235293" y="93458"/>
                </a:lnTo>
                <a:lnTo>
                  <a:pt x="6079617" y="113629"/>
                </a:lnTo>
                <a:lnTo>
                  <a:pt x="5923254" y="132455"/>
                </a:lnTo>
                <a:lnTo>
                  <a:pt x="5768949" y="148591"/>
                </a:lnTo>
                <a:lnTo>
                  <a:pt x="5612587" y="163887"/>
                </a:lnTo>
                <a:lnTo>
                  <a:pt x="5456910" y="177839"/>
                </a:lnTo>
                <a:lnTo>
                  <a:pt x="5303977" y="189941"/>
                </a:lnTo>
                <a:lnTo>
                  <a:pt x="5148986" y="202044"/>
                </a:lnTo>
                <a:lnTo>
                  <a:pt x="4996053" y="212129"/>
                </a:lnTo>
                <a:lnTo>
                  <a:pt x="4843119" y="220029"/>
                </a:lnTo>
                <a:lnTo>
                  <a:pt x="4690872" y="228266"/>
                </a:lnTo>
                <a:lnTo>
                  <a:pt x="4539996" y="235157"/>
                </a:lnTo>
                <a:lnTo>
                  <a:pt x="4390491" y="240032"/>
                </a:lnTo>
                <a:lnTo>
                  <a:pt x="4240987" y="244234"/>
                </a:lnTo>
                <a:lnTo>
                  <a:pt x="4092855" y="248268"/>
                </a:lnTo>
                <a:lnTo>
                  <a:pt x="3946779" y="250117"/>
                </a:lnTo>
                <a:lnTo>
                  <a:pt x="3800704" y="252134"/>
                </a:lnTo>
                <a:lnTo>
                  <a:pt x="3656685" y="253143"/>
                </a:lnTo>
                <a:lnTo>
                  <a:pt x="3514039" y="252134"/>
                </a:lnTo>
                <a:lnTo>
                  <a:pt x="3372765" y="252134"/>
                </a:lnTo>
                <a:lnTo>
                  <a:pt x="3232861" y="250117"/>
                </a:lnTo>
                <a:lnTo>
                  <a:pt x="3095701" y="247092"/>
                </a:lnTo>
                <a:lnTo>
                  <a:pt x="2959913" y="244234"/>
                </a:lnTo>
                <a:lnTo>
                  <a:pt x="2826868" y="241040"/>
                </a:lnTo>
                <a:lnTo>
                  <a:pt x="2694508" y="236166"/>
                </a:lnTo>
                <a:lnTo>
                  <a:pt x="2564207" y="230955"/>
                </a:lnTo>
                <a:lnTo>
                  <a:pt x="2436648" y="226249"/>
                </a:lnTo>
                <a:lnTo>
                  <a:pt x="2187702" y="212969"/>
                </a:lnTo>
                <a:lnTo>
                  <a:pt x="1949044" y="198850"/>
                </a:lnTo>
                <a:lnTo>
                  <a:pt x="1719987" y="184058"/>
                </a:lnTo>
                <a:lnTo>
                  <a:pt x="1503274" y="167753"/>
                </a:lnTo>
                <a:lnTo>
                  <a:pt x="1296162" y="150776"/>
                </a:lnTo>
                <a:lnTo>
                  <a:pt x="1104138" y="132455"/>
                </a:lnTo>
                <a:lnTo>
                  <a:pt x="923773" y="114469"/>
                </a:lnTo>
                <a:lnTo>
                  <a:pt x="757809" y="96484"/>
                </a:lnTo>
                <a:lnTo>
                  <a:pt x="605562" y="79507"/>
                </a:lnTo>
                <a:lnTo>
                  <a:pt x="470459" y="63370"/>
                </a:lnTo>
                <a:lnTo>
                  <a:pt x="348387" y="48074"/>
                </a:lnTo>
                <a:lnTo>
                  <a:pt x="245517" y="35299"/>
                </a:lnTo>
                <a:lnTo>
                  <a:pt x="159106" y="23197"/>
                </a:lnTo>
                <a:lnTo>
                  <a:pt x="40462" y="5883"/>
                </a:lnTo>
                <a:lnTo>
                  <a:pt x="0" y="0"/>
                </a:lnTo>
                <a:lnTo>
                  <a:pt x="0" y="652830"/>
                </a:lnTo>
                <a:lnTo>
                  <a:pt x="0" y="652830"/>
                </a:lnTo>
                <a:lnTo>
                  <a:pt x="0" y="7809953"/>
                </a:lnTo>
                <a:lnTo>
                  <a:pt x="6857999" y="7809953"/>
                </a:lnTo>
                <a:lnTo>
                  <a:pt x="6857999" y="1344715"/>
                </a:lnTo>
                <a:close/>
              </a:path>
            </a:pathLst>
          </a:custGeom>
          <a:solidFill>
            <a:srgbClr val="FFFFFF"/>
          </a:solidFill>
          <a:ln>
            <a:noFill/>
          </a:ln>
        </p:spPr>
      </p:sp>
      <p:pic>
        <p:nvPicPr>
          <p:cNvPr id="5" name="Content Placeholder 4" descr="Image result for 13 climate action">
            <a:extLst>
              <a:ext uri="{FF2B5EF4-FFF2-40B4-BE49-F238E27FC236}">
                <a16:creationId xmlns:a16="http://schemas.microsoft.com/office/drawing/2014/main" id="{9D4EAC17-933D-A623-4E5C-5033A8471CC3}"/>
              </a:ext>
            </a:extLst>
          </p:cNvPr>
          <p:cNvPicPr>
            <a:picLocks noGrp="1" noChangeAspect="1"/>
          </p:cNvPicPr>
          <p:nvPr>
            <p:ph idx="1"/>
          </p:nvPr>
        </p:nvPicPr>
        <p:blipFill>
          <a:blip r:embed="rId8"/>
          <a:stretch>
            <a:fillRect/>
          </a:stretch>
        </p:blipFill>
        <p:spPr>
          <a:xfrm>
            <a:off x="914931" y="647699"/>
            <a:ext cx="2496191" cy="2658666"/>
          </a:xfrm>
          <a:prstGeom prst="rect">
            <a:avLst/>
          </a:prstGeom>
          <a:effectLst/>
        </p:spPr>
      </p:pic>
      <p:pic>
        <p:nvPicPr>
          <p:cNvPr id="6" name="Picture 5" descr="All images">
            <a:extLst>
              <a:ext uri="{FF2B5EF4-FFF2-40B4-BE49-F238E27FC236}">
                <a16:creationId xmlns:a16="http://schemas.microsoft.com/office/drawing/2014/main" id="{D992E060-64D9-18B6-14CB-B72956E69679}"/>
              </a:ext>
            </a:extLst>
          </p:cNvPr>
          <p:cNvPicPr>
            <a:picLocks noChangeAspect="1"/>
          </p:cNvPicPr>
          <p:nvPr/>
        </p:nvPicPr>
        <p:blipFill>
          <a:blip r:embed="rId9"/>
          <a:stretch>
            <a:fillRect/>
          </a:stretch>
        </p:blipFill>
        <p:spPr>
          <a:xfrm>
            <a:off x="4066008" y="647699"/>
            <a:ext cx="2658666" cy="2658666"/>
          </a:xfrm>
          <a:prstGeom prst="rect">
            <a:avLst/>
          </a:prstGeom>
          <a:effectLst/>
        </p:spPr>
      </p:pic>
      <p:sp>
        <p:nvSpPr>
          <p:cNvPr id="30" name="Freeform 31">
            <a:extLst>
              <a:ext uri="{FF2B5EF4-FFF2-40B4-BE49-F238E27FC236}">
                <a16:creationId xmlns:a16="http://schemas.microsoft.com/office/drawing/2014/main" id="{1EBB90A2-2B0A-4F80-8F25-040334065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Content Placeholder 3" descr="Image result for Pictures of wellbeing gardens at schools">
            <a:extLst>
              <a:ext uri="{FF2B5EF4-FFF2-40B4-BE49-F238E27FC236}">
                <a16:creationId xmlns:a16="http://schemas.microsoft.com/office/drawing/2014/main" id="{39B5683C-5791-7B9A-61BC-0E6EFE0C0F5F}"/>
              </a:ext>
            </a:extLst>
          </p:cNvPr>
          <p:cNvPicPr>
            <a:picLocks noChangeAspect="1"/>
          </p:cNvPicPr>
          <p:nvPr/>
        </p:nvPicPr>
        <p:blipFill rotWithShape="1">
          <a:blip r:embed="rId10"/>
          <a:srcRect l="6730" r="1" b="1"/>
          <a:stretch/>
        </p:blipFill>
        <p:spPr>
          <a:xfrm>
            <a:off x="251717" y="3561518"/>
            <a:ext cx="3264987" cy="2658666"/>
          </a:xfrm>
          <a:prstGeom prst="rect">
            <a:avLst/>
          </a:prstGeom>
          <a:effectLst/>
        </p:spPr>
      </p:pic>
      <p:sp>
        <p:nvSpPr>
          <p:cNvPr id="3" name="TextBox 2">
            <a:extLst>
              <a:ext uri="{FF2B5EF4-FFF2-40B4-BE49-F238E27FC236}">
                <a16:creationId xmlns:a16="http://schemas.microsoft.com/office/drawing/2014/main" id="{FCFCB42C-47E5-886B-79A5-02700F274187}"/>
              </a:ext>
            </a:extLst>
          </p:cNvPr>
          <p:cNvSpPr txBox="1"/>
          <p:nvPr/>
        </p:nvSpPr>
        <p:spPr>
          <a:xfrm>
            <a:off x="9274342" y="642686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(The Ecologist,2013)</a:t>
            </a:r>
            <a:endParaRPr lang="en-GB"/>
          </a:p>
        </p:txBody>
      </p:sp>
      <p:pic>
        <p:nvPicPr>
          <p:cNvPr id="7" name="Picture 6" descr="Pin on Partnerships.">
            <a:extLst>
              <a:ext uri="{FF2B5EF4-FFF2-40B4-BE49-F238E27FC236}">
                <a16:creationId xmlns:a16="http://schemas.microsoft.com/office/drawing/2014/main" id="{697B550C-7D6E-08A2-389B-0E34D2B89DFF}"/>
              </a:ext>
            </a:extLst>
          </p:cNvPr>
          <p:cNvPicPr>
            <a:picLocks noChangeAspect="1"/>
          </p:cNvPicPr>
          <p:nvPr/>
        </p:nvPicPr>
        <p:blipFill>
          <a:blip r:embed="rId11"/>
          <a:stretch>
            <a:fillRect/>
          </a:stretch>
        </p:blipFill>
        <p:spPr>
          <a:xfrm>
            <a:off x="4346657" y="3564356"/>
            <a:ext cx="2335631" cy="2697079"/>
          </a:xfrm>
          <a:prstGeom prst="rect">
            <a:avLst/>
          </a:prstGeom>
        </p:spPr>
      </p:pic>
      <p:sp>
        <p:nvSpPr>
          <p:cNvPr id="8" name="TextBox 7">
            <a:extLst>
              <a:ext uri="{FF2B5EF4-FFF2-40B4-BE49-F238E27FC236}">
                <a16:creationId xmlns:a16="http://schemas.microsoft.com/office/drawing/2014/main" id="{63FBB66B-BE55-8B34-325C-F551F67ABD28}"/>
              </a:ext>
            </a:extLst>
          </p:cNvPr>
          <p:cNvSpPr txBox="1"/>
          <p:nvPr/>
        </p:nvSpPr>
        <p:spPr>
          <a:xfrm>
            <a:off x="4451683" y="6356685"/>
            <a:ext cx="30038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a:t>
            </a:r>
            <a:r>
              <a:rPr lang="en-GB" err="1">
                <a:solidFill>
                  <a:schemeClr val="bg1"/>
                </a:solidFill>
              </a:rPr>
              <a:t>Pintrest</a:t>
            </a:r>
            <a:r>
              <a:rPr lang="en-GB">
                <a:solidFill>
                  <a:schemeClr val="bg1"/>
                </a:solidFill>
              </a:rPr>
              <a:t>, 2020)</a:t>
            </a:r>
          </a:p>
        </p:txBody>
      </p:sp>
      <p:sp>
        <p:nvSpPr>
          <p:cNvPr id="10" name="TextBox 9">
            <a:extLst>
              <a:ext uri="{FF2B5EF4-FFF2-40B4-BE49-F238E27FC236}">
                <a16:creationId xmlns:a16="http://schemas.microsoft.com/office/drawing/2014/main" id="{8961AB74-631A-AADB-5738-896E096826D8}"/>
              </a:ext>
            </a:extLst>
          </p:cNvPr>
          <p:cNvSpPr txBox="1"/>
          <p:nvPr/>
        </p:nvSpPr>
        <p:spPr>
          <a:xfrm>
            <a:off x="4812631" y="21055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rPr>
              <a:t>(UN, Unknown date)</a:t>
            </a:r>
          </a:p>
        </p:txBody>
      </p:sp>
      <p:pic>
        <p:nvPicPr>
          <p:cNvPr id="12" name="Picture 11" descr="Image result for wellbing garfen signs">
            <a:extLst>
              <a:ext uri="{FF2B5EF4-FFF2-40B4-BE49-F238E27FC236}">
                <a16:creationId xmlns:a16="http://schemas.microsoft.com/office/drawing/2014/main" id="{86C6CC10-3BD4-A4E7-A4C7-7202B1E0E4E4}"/>
              </a:ext>
            </a:extLst>
          </p:cNvPr>
          <p:cNvPicPr>
            <a:picLocks noChangeAspect="1"/>
          </p:cNvPicPr>
          <p:nvPr/>
        </p:nvPicPr>
        <p:blipFill>
          <a:blip r:embed="rId12"/>
          <a:stretch>
            <a:fillRect/>
          </a:stretch>
        </p:blipFill>
        <p:spPr>
          <a:xfrm>
            <a:off x="2405563" y="5434513"/>
            <a:ext cx="1294899" cy="1322973"/>
          </a:xfrm>
          <a:prstGeom prst="rect">
            <a:avLst/>
          </a:prstGeom>
        </p:spPr>
      </p:pic>
    </p:spTree>
    <p:extLst>
      <p:ext uri="{BB962C8B-B14F-4D97-AF65-F5344CB8AC3E}">
        <p14:creationId xmlns:p14="http://schemas.microsoft.com/office/powerpoint/2010/main" val="3766658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64014-DFCE-C008-48FF-9438D320011A}"/>
              </a:ext>
            </a:extLst>
          </p:cNvPr>
          <p:cNvSpPr>
            <a:spLocks noGrp="1"/>
          </p:cNvSpPr>
          <p:nvPr>
            <p:ph type="title"/>
          </p:nvPr>
        </p:nvSpPr>
        <p:spPr>
          <a:xfrm>
            <a:off x="3122611" y="4884350"/>
            <a:ext cx="9404723" cy="1400530"/>
          </a:xfrm>
        </p:spPr>
        <p:txBody>
          <a:bodyPr/>
          <a:lstStyle/>
          <a:p>
            <a:r>
              <a:rPr lang="en-GB" sz="2400">
                <a:solidFill>
                  <a:srgbClr val="92D050"/>
                </a:solidFill>
                <a:ea typeface="+mj-lt"/>
                <a:cs typeface="+mj-lt"/>
              </a:rPr>
              <a:t>"These normal human processes can also be used to reflect on the future of society and how we would like it to be. Far from this being ‘wishful thinking’, such a process can be used to clarify how we feel our local community could change for the better.</a:t>
            </a:r>
            <a:r>
              <a:rPr lang="en-US" sz="2400">
                <a:solidFill>
                  <a:srgbClr val="92D050"/>
                </a:solidFill>
                <a:ea typeface="+mj-lt"/>
                <a:cs typeface="+mj-lt"/>
              </a:rPr>
              <a:t>" (WWF, 2012)</a:t>
            </a:r>
            <a:endParaRPr lang="en-US" sz="2400">
              <a:solidFill>
                <a:srgbClr val="92D050"/>
              </a:solidFill>
            </a:endParaRPr>
          </a:p>
        </p:txBody>
      </p:sp>
      <p:sp>
        <p:nvSpPr>
          <p:cNvPr id="3" name="Content Placeholder 2">
            <a:extLst>
              <a:ext uri="{FF2B5EF4-FFF2-40B4-BE49-F238E27FC236}">
                <a16:creationId xmlns:a16="http://schemas.microsoft.com/office/drawing/2014/main" id="{A99496A5-5F37-70E5-B092-6D84DEFF4055}"/>
              </a:ext>
            </a:extLst>
          </p:cNvPr>
          <p:cNvSpPr>
            <a:spLocks noGrp="1"/>
          </p:cNvSpPr>
          <p:nvPr>
            <p:ph idx="1"/>
          </p:nvPr>
        </p:nvSpPr>
        <p:spPr>
          <a:xfrm>
            <a:off x="622050" y="448706"/>
            <a:ext cx="8826225" cy="1378087"/>
          </a:xfrm>
        </p:spPr>
        <p:txBody>
          <a:bodyPr vert="horz" lIns="91440" tIns="45720" rIns="91440" bIns="45720" rtlCol="0" anchor="t">
            <a:normAutofit/>
          </a:bodyPr>
          <a:lstStyle/>
          <a:p>
            <a:r>
              <a:rPr lang="en-GB" sz="3600" b="1"/>
              <a:t>EDCGC Theme: Wealth and Poverty</a:t>
            </a:r>
            <a:endParaRPr lang="en-GB"/>
          </a:p>
        </p:txBody>
      </p:sp>
      <p:pic>
        <p:nvPicPr>
          <p:cNvPr id="4" name="Picture 3" descr="Image result for no poverty quality education">
            <a:extLst>
              <a:ext uri="{FF2B5EF4-FFF2-40B4-BE49-F238E27FC236}">
                <a16:creationId xmlns:a16="http://schemas.microsoft.com/office/drawing/2014/main" id="{4C4FFF43-80A3-3FC0-A9E8-1D349636F314}"/>
              </a:ext>
            </a:extLst>
          </p:cNvPr>
          <p:cNvPicPr>
            <a:picLocks noChangeAspect="1"/>
          </p:cNvPicPr>
          <p:nvPr/>
        </p:nvPicPr>
        <p:blipFill>
          <a:blip r:embed="rId2"/>
          <a:stretch>
            <a:fillRect/>
          </a:stretch>
        </p:blipFill>
        <p:spPr>
          <a:xfrm>
            <a:off x="10210800" y="3263566"/>
            <a:ext cx="1927057" cy="1714500"/>
          </a:xfrm>
          <a:prstGeom prst="rect">
            <a:avLst/>
          </a:prstGeom>
        </p:spPr>
      </p:pic>
      <p:pic>
        <p:nvPicPr>
          <p:cNvPr id="5" name="Picture 4" descr="Image result for Quality Education SDG">
            <a:extLst>
              <a:ext uri="{FF2B5EF4-FFF2-40B4-BE49-F238E27FC236}">
                <a16:creationId xmlns:a16="http://schemas.microsoft.com/office/drawing/2014/main" id="{B8C84CE3-ADBC-B206-96AD-8DE6E1CBDAD5}"/>
              </a:ext>
            </a:extLst>
          </p:cNvPr>
          <p:cNvPicPr>
            <a:picLocks noChangeAspect="1"/>
          </p:cNvPicPr>
          <p:nvPr/>
        </p:nvPicPr>
        <p:blipFill>
          <a:blip r:embed="rId3"/>
          <a:stretch>
            <a:fillRect/>
          </a:stretch>
        </p:blipFill>
        <p:spPr>
          <a:xfrm>
            <a:off x="8375984" y="3263566"/>
            <a:ext cx="1796715" cy="1714500"/>
          </a:xfrm>
          <a:prstGeom prst="rect">
            <a:avLst/>
          </a:prstGeom>
        </p:spPr>
      </p:pic>
      <p:sp>
        <p:nvSpPr>
          <p:cNvPr id="6" name="TextBox 5">
            <a:extLst>
              <a:ext uri="{FF2B5EF4-FFF2-40B4-BE49-F238E27FC236}">
                <a16:creationId xmlns:a16="http://schemas.microsoft.com/office/drawing/2014/main" id="{185952BA-DECA-1966-B81F-6269B2AE5087}"/>
              </a:ext>
            </a:extLst>
          </p:cNvPr>
          <p:cNvSpPr txBox="1"/>
          <p:nvPr/>
        </p:nvSpPr>
        <p:spPr>
          <a:xfrm>
            <a:off x="9164052" y="290763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sz="1200"/>
              <a:t>UN. Unknown date)</a:t>
            </a:r>
          </a:p>
        </p:txBody>
      </p:sp>
      <p:pic>
        <p:nvPicPr>
          <p:cNvPr id="7" name="Picture 6" descr="Image result for patch pembrokeshire">
            <a:extLst>
              <a:ext uri="{FF2B5EF4-FFF2-40B4-BE49-F238E27FC236}">
                <a16:creationId xmlns:a16="http://schemas.microsoft.com/office/drawing/2014/main" id="{83080EFD-DD80-C83C-3A88-1B765D1D3C64}"/>
              </a:ext>
            </a:extLst>
          </p:cNvPr>
          <p:cNvPicPr>
            <a:picLocks noChangeAspect="1"/>
          </p:cNvPicPr>
          <p:nvPr/>
        </p:nvPicPr>
        <p:blipFill>
          <a:blip r:embed="rId4"/>
          <a:stretch>
            <a:fillRect/>
          </a:stretch>
        </p:blipFill>
        <p:spPr>
          <a:xfrm>
            <a:off x="336885" y="1398922"/>
            <a:ext cx="4820651" cy="1453314"/>
          </a:xfrm>
          <a:prstGeom prst="rect">
            <a:avLst/>
          </a:prstGeom>
        </p:spPr>
      </p:pic>
      <p:sp>
        <p:nvSpPr>
          <p:cNvPr id="8" name="TextBox 7">
            <a:extLst>
              <a:ext uri="{FF2B5EF4-FFF2-40B4-BE49-F238E27FC236}">
                <a16:creationId xmlns:a16="http://schemas.microsoft.com/office/drawing/2014/main" id="{99F93D13-D73A-62B6-DACB-94773D11DCDC}"/>
              </a:ext>
            </a:extLst>
          </p:cNvPr>
          <p:cNvSpPr txBox="1"/>
          <p:nvPr/>
        </p:nvSpPr>
        <p:spPr>
          <a:xfrm>
            <a:off x="250658" y="2907631"/>
            <a:ext cx="61822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sz="1200"/>
              <a:t>Patch, 2024)</a:t>
            </a:r>
          </a:p>
        </p:txBody>
      </p:sp>
      <p:pic>
        <p:nvPicPr>
          <p:cNvPr id="10" name="Picture 9" descr="Image result for shoeboz appeal">
            <a:extLst>
              <a:ext uri="{FF2B5EF4-FFF2-40B4-BE49-F238E27FC236}">
                <a16:creationId xmlns:a16="http://schemas.microsoft.com/office/drawing/2014/main" id="{79E5299F-D16C-FA83-9FAD-789B5D1543A3}"/>
              </a:ext>
            </a:extLst>
          </p:cNvPr>
          <p:cNvPicPr>
            <a:picLocks noChangeAspect="1"/>
          </p:cNvPicPr>
          <p:nvPr/>
        </p:nvPicPr>
        <p:blipFill>
          <a:blip r:embed="rId5"/>
          <a:stretch>
            <a:fillRect/>
          </a:stretch>
        </p:blipFill>
        <p:spPr>
          <a:xfrm>
            <a:off x="5509711" y="1368592"/>
            <a:ext cx="3057525" cy="1714500"/>
          </a:xfrm>
          <a:prstGeom prst="rect">
            <a:avLst/>
          </a:prstGeom>
        </p:spPr>
      </p:pic>
      <p:sp>
        <p:nvSpPr>
          <p:cNvPr id="12" name="TextBox 11">
            <a:extLst>
              <a:ext uri="{FF2B5EF4-FFF2-40B4-BE49-F238E27FC236}">
                <a16:creationId xmlns:a16="http://schemas.microsoft.com/office/drawing/2014/main" id="{3CF11C14-FAC8-583C-D683-59D6CED526A8}"/>
              </a:ext>
            </a:extLst>
          </p:cNvPr>
          <p:cNvSpPr txBox="1"/>
          <p:nvPr/>
        </p:nvSpPr>
        <p:spPr>
          <a:xfrm>
            <a:off x="5464342" y="314826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(Purple Balm, 2024)</a:t>
            </a:r>
          </a:p>
        </p:txBody>
      </p:sp>
      <p:pic>
        <p:nvPicPr>
          <p:cNvPr id="13" name="Picture 12" descr="White Saviorism">
            <a:extLst>
              <a:ext uri="{FF2B5EF4-FFF2-40B4-BE49-F238E27FC236}">
                <a16:creationId xmlns:a16="http://schemas.microsoft.com/office/drawing/2014/main" id="{CAF2C95A-B9A0-C04C-77BF-ADBF3226B8B8}"/>
              </a:ext>
            </a:extLst>
          </p:cNvPr>
          <p:cNvPicPr>
            <a:picLocks noChangeAspect="1"/>
          </p:cNvPicPr>
          <p:nvPr/>
        </p:nvPicPr>
        <p:blipFill>
          <a:blip r:embed="rId6"/>
          <a:stretch>
            <a:fillRect/>
          </a:stretch>
        </p:blipFill>
        <p:spPr>
          <a:xfrm>
            <a:off x="2114049" y="2832935"/>
            <a:ext cx="2840456" cy="2064419"/>
          </a:xfrm>
          <a:prstGeom prst="rect">
            <a:avLst/>
          </a:prstGeom>
        </p:spPr>
      </p:pic>
      <p:sp>
        <p:nvSpPr>
          <p:cNvPr id="15" name="TextBox 14">
            <a:extLst>
              <a:ext uri="{FF2B5EF4-FFF2-40B4-BE49-F238E27FC236}">
                <a16:creationId xmlns:a16="http://schemas.microsoft.com/office/drawing/2014/main" id="{23CDCF01-4CB6-3B5D-9C37-2DA97A417728}"/>
              </a:ext>
            </a:extLst>
          </p:cNvPr>
          <p:cNvSpPr txBox="1"/>
          <p:nvPr/>
        </p:nvSpPr>
        <p:spPr>
          <a:xfrm>
            <a:off x="220578" y="5514473"/>
            <a:ext cx="37358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sz="1200"/>
              <a:t>Scalar.case.edu, date unknown </a:t>
            </a:r>
            <a:r>
              <a:rPr lang="en-GB"/>
              <a:t>)</a:t>
            </a:r>
          </a:p>
        </p:txBody>
      </p:sp>
      <p:pic>
        <p:nvPicPr>
          <p:cNvPr id="17" name="Picture 16" descr="What is White Saviorism? - YouTube">
            <a:extLst>
              <a:ext uri="{FF2B5EF4-FFF2-40B4-BE49-F238E27FC236}">
                <a16:creationId xmlns:a16="http://schemas.microsoft.com/office/drawing/2014/main" id="{8A7175AD-B7E7-DB97-0B6D-BAE114C5C75E}"/>
              </a:ext>
            </a:extLst>
          </p:cNvPr>
          <p:cNvPicPr>
            <a:picLocks noChangeAspect="1"/>
          </p:cNvPicPr>
          <p:nvPr/>
        </p:nvPicPr>
        <p:blipFill>
          <a:blip r:embed="rId7"/>
          <a:stretch>
            <a:fillRect/>
          </a:stretch>
        </p:blipFill>
        <p:spPr>
          <a:xfrm>
            <a:off x="3910263" y="3539289"/>
            <a:ext cx="2085474" cy="1163053"/>
          </a:xfrm>
          <a:prstGeom prst="rect">
            <a:avLst/>
          </a:prstGeom>
        </p:spPr>
      </p:pic>
      <p:sp>
        <p:nvSpPr>
          <p:cNvPr id="18" name="TextBox 17">
            <a:extLst>
              <a:ext uri="{FF2B5EF4-FFF2-40B4-BE49-F238E27FC236}">
                <a16:creationId xmlns:a16="http://schemas.microsoft.com/office/drawing/2014/main" id="{34725D9C-376C-7BEB-45B5-5667C5522469}"/>
              </a:ext>
            </a:extLst>
          </p:cNvPr>
          <p:cNvSpPr txBox="1"/>
          <p:nvPr/>
        </p:nvSpPr>
        <p:spPr>
          <a:xfrm>
            <a:off x="4882815" y="4341395"/>
            <a:ext cx="29337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 </a:t>
            </a:r>
            <a:r>
              <a:rPr lang="en-GB" sz="1200" err="1"/>
              <a:t>Youtube</a:t>
            </a:r>
            <a:r>
              <a:rPr lang="en-GB" sz="1200"/>
              <a:t>, 2023)</a:t>
            </a:r>
            <a:endParaRPr lang="en-GB"/>
          </a:p>
        </p:txBody>
      </p:sp>
    </p:spTree>
    <p:extLst>
      <p:ext uri="{BB962C8B-B14F-4D97-AF65-F5344CB8AC3E}">
        <p14:creationId xmlns:p14="http://schemas.microsoft.com/office/powerpoint/2010/main" val="3226454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5541CD5-D7AC-4686-8783-CF5D1D4FC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6">
            <a:extLst>
              <a:ext uri="{FF2B5EF4-FFF2-40B4-BE49-F238E27FC236}">
                <a16:creationId xmlns:a16="http://schemas.microsoft.com/office/drawing/2014/main" id="{0420923D-0C6E-4656-9A01-EE9FB6345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17" name="Freeform 5">
            <a:extLst>
              <a:ext uri="{FF2B5EF4-FFF2-40B4-BE49-F238E27FC236}">
                <a16:creationId xmlns:a16="http://schemas.microsoft.com/office/drawing/2014/main" id="{904D0A95-DEAA-4B8D-A340-BEC3A5DBC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sp>
      <p:sp>
        <p:nvSpPr>
          <p:cNvPr id="2" name="Title 1">
            <a:extLst>
              <a:ext uri="{FF2B5EF4-FFF2-40B4-BE49-F238E27FC236}">
                <a16:creationId xmlns:a16="http://schemas.microsoft.com/office/drawing/2014/main" id="{0C75163B-B374-B4AE-BA86-A91EAB614424}"/>
              </a:ext>
            </a:extLst>
          </p:cNvPr>
          <p:cNvSpPr>
            <a:spLocks noGrp="1"/>
          </p:cNvSpPr>
          <p:nvPr>
            <p:ph type="title"/>
          </p:nvPr>
        </p:nvSpPr>
        <p:spPr>
          <a:xfrm>
            <a:off x="611853" y="4885339"/>
            <a:ext cx="10968294" cy="1237087"/>
          </a:xfrm>
        </p:spPr>
        <p:txBody>
          <a:bodyPr>
            <a:normAutofit fontScale="90000"/>
          </a:bodyPr>
          <a:lstStyle/>
          <a:p>
            <a:pPr>
              <a:lnSpc>
                <a:spcPct val="90000"/>
              </a:lnSpc>
            </a:pPr>
            <a:r>
              <a:rPr lang="en-GB" sz="4000" b="1">
                <a:solidFill>
                  <a:schemeClr val="tx1"/>
                </a:solidFill>
              </a:rPr>
              <a:t>Progress and Pitfalls ?</a:t>
            </a:r>
            <a:br>
              <a:rPr lang="en-GB" sz="1400" b="1"/>
            </a:br>
            <a:br>
              <a:rPr lang="en-GB" sz="1400" b="1"/>
            </a:br>
            <a:br>
              <a:rPr lang="en-GB" sz="1400" b="1"/>
            </a:br>
            <a:br>
              <a:rPr lang="en-GB" sz="1400" b="1"/>
            </a:br>
            <a:endParaRPr lang="en-GB" sz="1400" b="1">
              <a:solidFill>
                <a:srgbClr val="EBEBEB"/>
              </a:solidFill>
            </a:endParaRPr>
          </a:p>
        </p:txBody>
      </p:sp>
      <p:graphicFrame>
        <p:nvGraphicFramePr>
          <p:cNvPr id="8" name="Content Placeholder 2">
            <a:extLst>
              <a:ext uri="{FF2B5EF4-FFF2-40B4-BE49-F238E27FC236}">
                <a16:creationId xmlns:a16="http://schemas.microsoft.com/office/drawing/2014/main" id="{B60AACAD-7881-9374-43B3-F19B751490A1}"/>
              </a:ext>
            </a:extLst>
          </p:cNvPr>
          <p:cNvGraphicFramePr>
            <a:graphicFrameLocks/>
          </p:cNvGraphicFramePr>
          <p:nvPr>
            <p:extLst>
              <p:ext uri="{D42A27DB-BD31-4B8C-83A1-F6EECF244321}">
                <p14:modId xmlns:p14="http://schemas.microsoft.com/office/powerpoint/2010/main" val="309281990"/>
              </p:ext>
            </p:extLst>
          </p:nvPr>
        </p:nvGraphicFramePr>
        <p:xfrm>
          <a:off x="2321126" y="262881"/>
          <a:ext cx="7585116" cy="4494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ll images">
            <a:extLst>
              <a:ext uri="{FF2B5EF4-FFF2-40B4-BE49-F238E27FC236}">
                <a16:creationId xmlns:a16="http://schemas.microsoft.com/office/drawing/2014/main" id="{FDB1D7EC-3123-DD63-9D0F-C8CC2660417C}"/>
              </a:ext>
            </a:extLst>
          </p:cNvPr>
          <p:cNvPicPr>
            <a:picLocks noChangeAspect="1"/>
          </p:cNvPicPr>
          <p:nvPr/>
        </p:nvPicPr>
        <p:blipFill>
          <a:blip r:embed="rId7"/>
          <a:stretch>
            <a:fillRect/>
          </a:stretch>
        </p:blipFill>
        <p:spPr>
          <a:xfrm>
            <a:off x="6806657" y="4755334"/>
            <a:ext cx="3093348" cy="2110004"/>
          </a:xfrm>
          <a:prstGeom prst="rect">
            <a:avLst/>
          </a:prstGeom>
        </p:spPr>
      </p:pic>
      <p:sp>
        <p:nvSpPr>
          <p:cNvPr id="87" name="TextBox 86">
            <a:extLst>
              <a:ext uri="{FF2B5EF4-FFF2-40B4-BE49-F238E27FC236}">
                <a16:creationId xmlns:a16="http://schemas.microsoft.com/office/drawing/2014/main" id="{3A25CF48-410F-5816-8035-56C4DFFB0F75}"/>
              </a:ext>
            </a:extLst>
          </p:cNvPr>
          <p:cNvSpPr txBox="1"/>
          <p:nvPr/>
        </p:nvSpPr>
        <p:spPr>
          <a:xfrm>
            <a:off x="9871693" y="5625609"/>
            <a:ext cx="2633030" cy="3749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(UN, 2024)</a:t>
            </a:r>
            <a:endParaRPr lang="en-GB"/>
          </a:p>
        </p:txBody>
      </p:sp>
    </p:spTree>
    <p:extLst>
      <p:ext uri="{BB962C8B-B14F-4D97-AF65-F5344CB8AC3E}">
        <p14:creationId xmlns:p14="http://schemas.microsoft.com/office/powerpoint/2010/main" val="316819442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368E2-8357-2B75-F052-46C5C9FE1129}"/>
              </a:ext>
            </a:extLst>
          </p:cNvPr>
          <p:cNvSpPr>
            <a:spLocks noGrp="1"/>
          </p:cNvSpPr>
          <p:nvPr>
            <p:ph type="title"/>
          </p:nvPr>
        </p:nvSpPr>
        <p:spPr>
          <a:xfrm>
            <a:off x="9349436" y="6925127"/>
            <a:ext cx="3207736" cy="858868"/>
          </a:xfrm>
        </p:spPr>
        <p:txBody>
          <a:bodyPr/>
          <a:lstStyle/>
          <a:p>
            <a:endParaRPr lang="en-GB"/>
          </a:p>
        </p:txBody>
      </p:sp>
      <p:sp>
        <p:nvSpPr>
          <p:cNvPr id="3" name="Content Placeholder 2">
            <a:extLst>
              <a:ext uri="{FF2B5EF4-FFF2-40B4-BE49-F238E27FC236}">
                <a16:creationId xmlns:a16="http://schemas.microsoft.com/office/drawing/2014/main" id="{2649F4C8-98E2-EB14-9D2C-E71BFEF91DFA}"/>
              </a:ext>
            </a:extLst>
          </p:cNvPr>
          <p:cNvSpPr>
            <a:spLocks noGrp="1"/>
          </p:cNvSpPr>
          <p:nvPr>
            <p:ph idx="1"/>
          </p:nvPr>
        </p:nvSpPr>
        <p:spPr>
          <a:xfrm>
            <a:off x="524926" y="464653"/>
            <a:ext cx="5843456" cy="614999"/>
          </a:xfrm>
        </p:spPr>
        <p:txBody>
          <a:bodyPr vert="horz" lIns="91440" tIns="45720" rIns="91440" bIns="45720" rtlCol="0" anchor="t">
            <a:normAutofit/>
          </a:bodyPr>
          <a:lstStyle/>
          <a:p>
            <a:r>
              <a:rPr lang="en-GB" u="sng"/>
              <a:t>References</a:t>
            </a:r>
          </a:p>
        </p:txBody>
      </p:sp>
      <p:sp>
        <p:nvSpPr>
          <p:cNvPr id="4" name="TextBox 3">
            <a:extLst>
              <a:ext uri="{FF2B5EF4-FFF2-40B4-BE49-F238E27FC236}">
                <a16:creationId xmlns:a16="http://schemas.microsoft.com/office/drawing/2014/main" id="{BCE48092-2C70-80E9-1F3F-C88463422BD1}"/>
              </a:ext>
            </a:extLst>
          </p:cNvPr>
          <p:cNvSpPr txBox="1"/>
          <p:nvPr/>
        </p:nvSpPr>
        <p:spPr>
          <a:xfrm>
            <a:off x="240390" y="1461667"/>
            <a:ext cx="11474065" cy="74789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Huda Beauty (2024) Available at : </a:t>
            </a:r>
            <a:r>
              <a:rPr lang="en-GB" sz="1200">
                <a:ea typeface="+mn-lt"/>
                <a:cs typeface="+mn-lt"/>
                <a:hlinkClick r:id="rId2"/>
              </a:rPr>
              <a:t>Period Poverty: What You Need To Know &amp; How You Can Help | Blog | HUDA BEAUTY</a:t>
            </a:r>
            <a:endParaRPr lang="en-GB" sz="1200"/>
          </a:p>
          <a:p>
            <a:endParaRPr lang="en-GB" sz="1200"/>
          </a:p>
          <a:p>
            <a:r>
              <a:rPr lang="en-GB" sz="1200"/>
              <a:t>Purple Balm (2024) Available at: https //</a:t>
            </a:r>
            <a:r>
              <a:rPr lang="en-GB" sz="1200">
                <a:hlinkClick r:id="rId3"/>
              </a:rPr>
              <a:t>Site is undergoing maintenance (purplebalm.co.uk)</a:t>
            </a:r>
            <a:endParaRPr lang="en-US"/>
          </a:p>
          <a:p>
            <a:endParaRPr lang="en-GB" sz="1200"/>
          </a:p>
          <a:p>
            <a:r>
              <a:rPr lang="en-GB" sz="1200"/>
              <a:t>Reflow (2020) How to Achieve the Sustainable Development Goals. Available at :https//  </a:t>
            </a:r>
            <a:r>
              <a:rPr lang="en-GB" sz="1200">
                <a:hlinkClick r:id="rId4"/>
              </a:rPr>
              <a:t>How to Achieve the Sustainable Development Goals – REFLOW (reflowproject.eu)</a:t>
            </a:r>
            <a:endParaRPr lang="en-GB"/>
          </a:p>
          <a:p>
            <a:endParaRPr lang="en-GB" sz="1200"/>
          </a:p>
          <a:p>
            <a:r>
              <a:rPr lang="en-GB" sz="1200" err="1"/>
              <a:t>Scarlar</a:t>
            </a:r>
            <a:r>
              <a:rPr lang="en-GB" sz="1200"/>
              <a:t> </a:t>
            </a:r>
            <a:r>
              <a:rPr lang="en-GB" sz="1200" err="1"/>
              <a:t>edu</a:t>
            </a:r>
            <a:r>
              <a:rPr lang="en-GB" sz="1200"/>
              <a:t> ( 2024) Available </a:t>
            </a:r>
            <a:r>
              <a:rPr lang="en-GB" sz="1200" err="1"/>
              <a:t>at:https</a:t>
            </a:r>
            <a:r>
              <a:rPr lang="en-GB" sz="1200"/>
              <a:t> // </a:t>
            </a:r>
            <a:r>
              <a:rPr lang="en-GB" sz="1200">
                <a:hlinkClick r:id="rId5"/>
              </a:rPr>
              <a:t>Scalar: Login (case.edu)</a:t>
            </a:r>
            <a:endParaRPr lang="en-GB"/>
          </a:p>
          <a:p>
            <a:endParaRPr lang="en-GB" sz="1200"/>
          </a:p>
          <a:p>
            <a:r>
              <a:rPr lang="en-GB" sz="1200"/>
              <a:t>The Ecologist (2013) Children and the Environment: How gardening lessons impact positively on school kids. Available at://</a:t>
            </a:r>
            <a:r>
              <a:rPr lang="en-GB" sz="1200">
                <a:hlinkClick r:id="rId6"/>
              </a:rPr>
              <a:t>Children and the Environment: How gardening lessons impact positively on school kids (theecologist.org)</a:t>
            </a:r>
            <a:endParaRPr lang="en-GB"/>
          </a:p>
          <a:p>
            <a:endParaRPr lang="en-GB" sz="1200"/>
          </a:p>
          <a:p>
            <a:r>
              <a:rPr lang="en-GB" sz="1200" err="1"/>
              <a:t>Thoughtco</a:t>
            </a:r>
            <a:r>
              <a:rPr lang="en-GB" sz="1200"/>
              <a:t> ( 2024) Available  at : https //</a:t>
            </a:r>
            <a:r>
              <a:rPr lang="en-GB" sz="1200">
                <a:hlinkClick r:id="rId7"/>
              </a:rPr>
              <a:t>Maslow's Hierarchy of Needs Explained (thoughtco.com</a:t>
            </a:r>
            <a:endParaRPr lang="en-GB"/>
          </a:p>
          <a:p>
            <a:endParaRPr lang="en-GB" sz="1200"/>
          </a:p>
          <a:p>
            <a:r>
              <a:rPr lang="en-GB" sz="1200"/>
              <a:t>T2 Group (date unknown ). Available at : https </a:t>
            </a:r>
            <a:r>
              <a:rPr lang="en-GB" sz="1200">
                <a:hlinkClick r:id="rId8"/>
              </a:rPr>
              <a:t>https://www.t2group.co.uk/pdf/policy-esdgc.pdf</a:t>
            </a:r>
            <a:endParaRPr lang="en-GB"/>
          </a:p>
          <a:p>
            <a:endParaRPr lang="en-GB" sz="1200"/>
          </a:p>
          <a:p>
            <a:r>
              <a:rPr lang="en-GB" sz="1200"/>
              <a:t>Patch (2024) Available at : https// </a:t>
            </a:r>
            <a:r>
              <a:rPr lang="en-GB" sz="1200">
                <a:hlinkClick r:id="rId9"/>
              </a:rPr>
              <a:t>PATCH | | Pembrokeshire Action To Combat Hardship (patchcharity.org.uk)</a:t>
            </a:r>
            <a:endParaRPr lang="en-GB"/>
          </a:p>
          <a:p>
            <a:r>
              <a:rPr lang="en-GB" sz="1200" err="1"/>
              <a:t>Pintrest</a:t>
            </a:r>
            <a:r>
              <a:rPr lang="en-GB" sz="1200"/>
              <a:t> ( 2024) Available at: https// </a:t>
            </a:r>
            <a:r>
              <a:rPr lang="en-GB" sz="1200">
                <a:hlinkClick r:id="rId10"/>
              </a:rPr>
              <a:t>Transforming Food Culture in Schools and Communities (pinterest.co.uk)</a:t>
            </a:r>
            <a:endParaRPr lang="en-GB"/>
          </a:p>
          <a:p>
            <a:endParaRPr lang="en-GB" sz="1200"/>
          </a:p>
          <a:p>
            <a:r>
              <a:rPr lang="en-GB" sz="1200" err="1"/>
              <a:t>Unicef</a:t>
            </a:r>
            <a:r>
              <a:rPr lang="en-GB" sz="1200"/>
              <a:t> (date unknown). The African Charter on the Rights of the Child </a:t>
            </a:r>
            <a:r>
              <a:rPr lang="en-GB" sz="1200">
                <a:hlinkClick r:id="rId11">
                  <a:extLst>
                    <a:ext uri="{A12FA001-AC4F-418D-AE19-62706E023703}">
                      <ahyp:hlinkClr xmlns:ahyp="http://schemas.microsoft.com/office/drawing/2018/hyperlinkcolor" val="tx"/>
                    </a:ext>
                  </a:extLst>
                </a:hlinkClick>
              </a:rPr>
              <a:t>https://www.unicef.org/esaro/African_Charter_articles_in_full.pd</a:t>
            </a:r>
            <a:endParaRPr lang="en-GB"/>
          </a:p>
          <a:p>
            <a:endParaRPr lang="en-GB" sz="1200"/>
          </a:p>
          <a:p>
            <a:r>
              <a:rPr lang="en-GB" sz="1200"/>
              <a:t>United Nations (1948) Universal Declaration on Human Rights, Available at: </a:t>
            </a:r>
            <a:r>
              <a:rPr lang="en-GB" sz="1200">
                <a:hlinkClick r:id="rId12"/>
              </a:rPr>
              <a:t>http://untreaty.un.org/cod/avl/ha/udhr/udhr.html</a:t>
            </a:r>
            <a:endParaRPr lang="en-GB"/>
          </a:p>
          <a:p>
            <a:endParaRPr lang="en-GB" sz="1200"/>
          </a:p>
          <a:p>
            <a:r>
              <a:rPr lang="en-GB" sz="1200"/>
              <a:t>United Nations (1989) Convention on the Rights of the Child.  Available at: http://www.unicef.org.uk/Documents/Publication-pdfs/UNCRC_PRESS200910web.pdf </a:t>
            </a:r>
            <a:endParaRPr lang="en-GB"/>
          </a:p>
          <a:p>
            <a:endParaRPr lang="en-GB" sz="1200"/>
          </a:p>
          <a:p>
            <a:endParaRPr lang="en-GB" sz="1200">
              <a:solidFill>
                <a:srgbClr val="FFFFFF"/>
              </a:solidFill>
            </a:endParaRPr>
          </a:p>
          <a:p>
            <a:endParaRPr lang="en-GB" sz="1200">
              <a:solidFill>
                <a:srgbClr val="FFFFFF"/>
              </a:solidFill>
            </a:endParaRPr>
          </a:p>
          <a:p>
            <a:endParaRPr lang="en-GB" sz="1200">
              <a:solidFill>
                <a:srgbClr val="FFFFFF"/>
              </a:solidFill>
              <a:ea typeface="+mn-lt"/>
              <a:cs typeface="+mn-lt"/>
            </a:endParaRPr>
          </a:p>
          <a:p>
            <a:endParaRPr lang="en-GB" sz="1200">
              <a:solidFill>
                <a:srgbClr val="FFFFFF"/>
              </a:solidFill>
            </a:endParaRPr>
          </a:p>
          <a:p>
            <a:endParaRPr lang="en-GB" sz="1200">
              <a:solidFill>
                <a:srgbClr val="FFFFFF"/>
              </a:solidFill>
            </a:endParaRPr>
          </a:p>
          <a:p>
            <a:endParaRPr lang="en-GB" sz="1200">
              <a:solidFill>
                <a:srgbClr val="FFFFFF"/>
              </a:solidFill>
              <a:ea typeface="+mn-lt"/>
              <a:cs typeface="+mn-lt"/>
            </a:endParaRPr>
          </a:p>
          <a:p>
            <a:endParaRPr lang="en-GB" sz="1200">
              <a:solidFill>
                <a:srgbClr val="FFFFFF"/>
              </a:solidFill>
            </a:endParaRPr>
          </a:p>
          <a:p>
            <a:endParaRPr lang="en-GB" sz="1200">
              <a:solidFill>
                <a:srgbClr val="FFFFFF"/>
              </a:solidFill>
            </a:endParaRPr>
          </a:p>
          <a:p>
            <a:endParaRPr lang="en-GB" sz="1200">
              <a:solidFill>
                <a:srgbClr val="FFFFFF"/>
              </a:solidFill>
            </a:endParaRPr>
          </a:p>
          <a:p>
            <a:endParaRPr lang="en-GB" sz="1200">
              <a:solidFill>
                <a:srgbClr val="FFFFFF"/>
              </a:solidFill>
            </a:endParaRPr>
          </a:p>
          <a:p>
            <a:endParaRPr lang="en-GB" sz="1200">
              <a:solidFill>
                <a:srgbClr val="FFFFFF"/>
              </a:solidFill>
            </a:endParaRPr>
          </a:p>
          <a:p>
            <a:endParaRPr lang="en-GB" sz="1200">
              <a:solidFill>
                <a:srgbClr val="FFFFFF"/>
              </a:solidFill>
            </a:endParaRPr>
          </a:p>
          <a:p>
            <a:endParaRPr lang="en-GB" sz="1200">
              <a:solidFill>
                <a:srgbClr val="FFFFFF"/>
              </a:solidFill>
            </a:endParaRPr>
          </a:p>
          <a:p>
            <a:endParaRPr lang="en-GB" sz="1200">
              <a:solidFill>
                <a:srgbClr val="FFFFFF"/>
              </a:solidFill>
            </a:endParaRPr>
          </a:p>
        </p:txBody>
      </p:sp>
    </p:spTree>
    <p:extLst>
      <p:ext uri="{BB962C8B-B14F-4D97-AF65-F5344CB8AC3E}">
        <p14:creationId xmlns:p14="http://schemas.microsoft.com/office/powerpoint/2010/main" val="32538334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Global Perspectives in Education </vt:lpstr>
      <vt:lpstr>EDCGC Theme: Choices and Decisions</vt:lpstr>
      <vt:lpstr>ESDGC Theme: Health      </vt:lpstr>
      <vt:lpstr>ESDGS Theme :The Natural Environment   There are currently 4,500 schools enrolled on the Food for Life Partnership plan (FFLP) and figures show that twice as many schools received an outstanding OFSTED rating after working with the Food for Life partnership. In addition, the uptake of free school meals in FFLP schools has risen by an average of 13%.</vt:lpstr>
      <vt:lpstr>"These normal human processes can also be used to reflect on the future of society and how we would like it to be. Far from this being ‘wishful thinking’, such a process can be used to clarify how we feel our local community could change for the better." (WWF, 2012)</vt:lpstr>
      <vt:lpstr>Progress and Pitfalls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2024-03-03T09:32:10Z</dcterms:created>
  <dcterms:modified xsi:type="dcterms:W3CDTF">2024-03-03T16:04:36Z</dcterms:modified>
</cp:coreProperties>
</file>