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ink/ink1.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3" r:id="rId1"/>
  </p:sldMasterIdLst>
  <p:sldIdLst>
    <p:sldId id="258" r:id="rId2"/>
    <p:sldId id="259" r:id="rId3"/>
    <p:sldId id="260" r:id="rId4"/>
    <p:sldId id="257" r:id="rId5"/>
    <p:sldId id="261" r:id="rId6"/>
    <p:sldId id="262" r:id="rId7"/>
    <p:sldId id="263" r:id="rId8"/>
    <p:sldId id="265" r:id="rId9"/>
    <p:sldId id="266" r:id="rId10"/>
    <p:sldId id="267" r:id="rId11"/>
    <p:sldId id="268" r:id="rId12"/>
    <p:sldId id="269"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490C07-A0FE-1E33-E81E-F05EAA3DB112}" v="547" dt="2021-11-08T17:41:47.143"/>
    <p1510:client id="{091F4D28-4995-4CB2-9906-5EC8C472CA89}" v="257" dt="2021-11-09T08:26:31.938"/>
    <p1510:client id="{10FE2DD1-4437-9586-F6BC-A9A30CF23B42}" v="420" dt="2021-11-08T19:02:52.424"/>
    <p1510:client id="{38C51B68-0C95-1F65-82F8-08EBDB8C1A3D}" v="1376" dt="2021-11-08T22:18:11.466"/>
    <p1510:client id="{40ED720D-C7CF-762E-C3D9-FD14E0F172E0}" v="975" dt="2021-11-08T17:25:24.948"/>
    <p1510:client id="{47084907-EA96-BCF6-536B-1DC35A9FB26E}" v="1" dt="2021-11-08T14:21:54.322"/>
    <p1510:client id="{51BF2538-87AB-BF0B-B863-5E53216A4574}" v="1" dt="2021-11-08T14:22:26.433"/>
    <p1510:client id="{83FBC8A9-AC4E-BAF7-39A5-7363A4289B7D}" v="336" dt="2021-11-09T09:03:12.332"/>
    <p1510:client id="{87285676-0E12-7842-B280-1ECAE37DCCAD}" v="1" dt="2021-11-09T13:16:55.670"/>
    <p1510:client id="{977D67C0-BAB8-3F41-9EB9-A38A5F99CA5C}" v="8" dt="2021-11-09T13:02:36.016"/>
    <p1510:client id="{A1A5CB36-C91E-A9E1-0EA9-54F66492895E}" v="761" dt="2021-11-08T23:51:52.565"/>
    <p1510:client id="{A6193494-463B-BD92-568A-FDFE015AF581}" v="60" dt="2021-11-09T11:33:10.603"/>
    <p1510:client id="{A99FF16A-6739-CF81-FBDA-AEB528EB6CFD}" v="645" dt="2021-11-09T13:11:06.545"/>
    <p1510:client id="{E8CD496C-730F-DA10-3133-9D408043C561}" v="32" dt="2021-11-08T15:03:44.117"/>
    <p1510:client id="{EC1C6C81-A256-A645-8D8A-319001FD011E}" v="26" dt="2021-11-08T15:21:51.205"/>
    <p1510:client id="{FDCEDD99-EAEC-C0E6-B58F-39A6D2132A94}" v="85" dt="2021-11-08T20:47:11.7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litsa Todorova Kircheva (2025993)" userId="7cc4a3b7-a6f9-4fa4-bc4b-7b2cb941c4c7" providerId="ADAL" clId="{EC1C6C81-A256-A645-8D8A-319001FD011E}"/>
    <pc:docChg chg="undo custSel addSld delSld modSld">
      <pc:chgData name="Ralitsa Todorova Kircheva (2025993)" userId="7cc4a3b7-a6f9-4fa4-bc4b-7b2cb941c4c7" providerId="ADAL" clId="{EC1C6C81-A256-A645-8D8A-319001FD011E}" dt="2021-11-08T15:21:51.205" v="25" actId="1076"/>
      <pc:docMkLst>
        <pc:docMk/>
      </pc:docMkLst>
      <pc:sldChg chg="modSp">
        <pc:chgData name="Ralitsa Todorova Kircheva (2025993)" userId="7cc4a3b7-a6f9-4fa4-bc4b-7b2cb941c4c7" providerId="ADAL" clId="{EC1C6C81-A256-A645-8D8A-319001FD011E}" dt="2021-11-08T15:21:51.205" v="25" actId="1076"/>
        <pc:sldMkLst>
          <pc:docMk/>
          <pc:sldMk cId="3189433877" sldId="262"/>
        </pc:sldMkLst>
        <pc:picChg chg="mod">
          <ac:chgData name="Ralitsa Todorova Kircheva (2025993)" userId="7cc4a3b7-a6f9-4fa4-bc4b-7b2cb941c4c7" providerId="ADAL" clId="{EC1C6C81-A256-A645-8D8A-319001FD011E}" dt="2021-11-08T15:21:51.205" v="25" actId="1076"/>
          <ac:picMkLst>
            <pc:docMk/>
            <pc:sldMk cId="3189433877" sldId="262"/>
            <ac:picMk id="2" creationId="{6CA4230B-8688-4C1C-90E8-4AB2539AD0A4}"/>
          </ac:picMkLst>
        </pc:picChg>
      </pc:sldChg>
      <pc:sldChg chg="addSp delSp">
        <pc:chgData name="Ralitsa Todorova Kircheva (2025993)" userId="7cc4a3b7-a6f9-4fa4-bc4b-7b2cb941c4c7" providerId="ADAL" clId="{EC1C6C81-A256-A645-8D8A-319001FD011E}" dt="2021-11-08T15:16:57.338" v="7" actId="22"/>
        <pc:sldMkLst>
          <pc:docMk/>
          <pc:sldMk cId="4160099604" sldId="266"/>
        </pc:sldMkLst>
        <pc:spChg chg="add del">
          <ac:chgData name="Ralitsa Todorova Kircheva (2025993)" userId="7cc4a3b7-a6f9-4fa4-bc4b-7b2cb941c4c7" providerId="ADAL" clId="{EC1C6C81-A256-A645-8D8A-319001FD011E}" dt="2021-11-08T15:16:57.338" v="7" actId="22"/>
          <ac:spMkLst>
            <pc:docMk/>
            <pc:sldMk cId="4160099604" sldId="266"/>
            <ac:spMk id="3" creationId="{4DE05A3C-771B-5C42-8D2E-E1FE4A58FEB9}"/>
          </ac:spMkLst>
        </pc:spChg>
      </pc:sldChg>
      <pc:sldChg chg="add del">
        <pc:chgData name="Ralitsa Todorova Kircheva (2025993)" userId="7cc4a3b7-a6f9-4fa4-bc4b-7b2cb941c4c7" providerId="ADAL" clId="{EC1C6C81-A256-A645-8D8A-319001FD011E}" dt="2021-11-08T15:16:59.438" v="8" actId="22"/>
        <pc:sldMkLst>
          <pc:docMk/>
          <pc:sldMk cId="1082913257" sldId="267"/>
        </pc:sldMkLst>
      </pc:sldChg>
      <pc:sldChg chg="addSp delSp modSp add del">
        <pc:chgData name="Ralitsa Todorova Kircheva (2025993)" userId="7cc4a3b7-a6f9-4fa4-bc4b-7b2cb941c4c7" providerId="ADAL" clId="{EC1C6C81-A256-A645-8D8A-319001FD011E}" dt="2021-11-08T15:20:35.068" v="22" actId="2696"/>
        <pc:sldMkLst>
          <pc:docMk/>
          <pc:sldMk cId="3268605679" sldId="267"/>
        </pc:sldMkLst>
        <pc:spChg chg="add del mod">
          <ac:chgData name="Ralitsa Todorova Kircheva (2025993)" userId="7cc4a3b7-a6f9-4fa4-bc4b-7b2cb941c4c7" providerId="ADAL" clId="{EC1C6C81-A256-A645-8D8A-319001FD011E}" dt="2021-11-08T15:17:18.582" v="13" actId="22"/>
          <ac:spMkLst>
            <pc:docMk/>
            <pc:sldMk cId="3268605679" sldId="267"/>
            <ac:spMk id="3" creationId="{BA3C1382-2672-D24A-A93E-D729241FEDAE}"/>
          </ac:spMkLst>
        </pc:spChg>
        <pc:spChg chg="add mod">
          <ac:chgData name="Ralitsa Todorova Kircheva (2025993)" userId="7cc4a3b7-a6f9-4fa4-bc4b-7b2cb941c4c7" providerId="ADAL" clId="{EC1C6C81-A256-A645-8D8A-319001FD011E}" dt="2021-11-08T15:20:31.508" v="21" actId="14100"/>
          <ac:spMkLst>
            <pc:docMk/>
            <pc:sldMk cId="3268605679" sldId="267"/>
            <ac:spMk id="4" creationId="{D7D90F04-F06A-704E-8EDB-1A4DFA3749FE}"/>
          </ac:spMkLst>
        </pc:spChg>
      </pc:sldChg>
      <pc:sldChg chg="add del">
        <pc:chgData name="Ralitsa Todorova Kircheva (2025993)" userId="7cc4a3b7-a6f9-4fa4-bc4b-7b2cb941c4c7" providerId="ADAL" clId="{EC1C6C81-A256-A645-8D8A-319001FD011E}" dt="2021-11-08T15:17:41.091" v="15" actId="22"/>
        <pc:sldMkLst>
          <pc:docMk/>
          <pc:sldMk cId="3879535417" sldId="268"/>
        </pc:sldMkLst>
      </pc:sldChg>
    </pc:docChg>
  </pc:docChgLst>
  <pc:docChgLst>
    <pc:chgData name="Ralitsa Todorova Kircheva (2025993)" userId="S::2025993@student.uwtsd.ac.uk::7cc4a3b7-a6f9-4fa4-bc4b-7b2cb941c4c7" providerId="AD" clId="Web-{DA0423AC-FF12-B8BE-51CE-E6C1D70E1BEB}"/>
    <pc:docChg chg="addSld modSld">
      <pc:chgData name="Ralitsa Todorova Kircheva (2025993)" userId="S::2025993@student.uwtsd.ac.uk::7cc4a3b7-a6f9-4fa4-bc4b-7b2cb941c4c7" providerId="AD" clId="Web-{DA0423AC-FF12-B8BE-51CE-E6C1D70E1BEB}" dt="2021-11-05T13:51:48.073" v="5" actId="20577"/>
      <pc:docMkLst>
        <pc:docMk/>
      </pc:docMkLst>
      <pc:sldChg chg="modSp">
        <pc:chgData name="Ralitsa Todorova Kircheva (2025993)" userId="S::2025993@student.uwtsd.ac.uk::7cc4a3b7-a6f9-4fa4-bc4b-7b2cb941c4c7" providerId="AD" clId="Web-{DA0423AC-FF12-B8BE-51CE-E6C1D70E1BEB}" dt="2021-11-05T13:51:48.073" v="5" actId="20577"/>
        <pc:sldMkLst>
          <pc:docMk/>
          <pc:sldMk cId="1270155238" sldId="257"/>
        </pc:sldMkLst>
        <pc:spChg chg="mod">
          <ac:chgData name="Ralitsa Todorova Kircheva (2025993)" userId="S::2025993@student.uwtsd.ac.uk::7cc4a3b7-a6f9-4fa4-bc4b-7b2cb941c4c7" providerId="AD" clId="Web-{DA0423AC-FF12-B8BE-51CE-E6C1D70E1BEB}" dt="2021-11-05T13:51:48.073" v="5" actId="20577"/>
          <ac:spMkLst>
            <pc:docMk/>
            <pc:sldMk cId="1270155238" sldId="257"/>
            <ac:spMk id="2" creationId="{2B8F1E2E-663A-481B-8CE0-2FE79ADB9BE1}"/>
          </ac:spMkLst>
        </pc:spChg>
      </pc:sldChg>
      <pc:sldChg chg="modSp">
        <pc:chgData name="Ralitsa Todorova Kircheva (2025993)" userId="S::2025993@student.uwtsd.ac.uk::7cc4a3b7-a6f9-4fa4-bc4b-7b2cb941c4c7" providerId="AD" clId="Web-{DA0423AC-FF12-B8BE-51CE-E6C1D70E1BEB}" dt="2021-11-05T13:28:38.554" v="0" actId="20577"/>
        <pc:sldMkLst>
          <pc:docMk/>
          <pc:sldMk cId="1872840455" sldId="259"/>
        </pc:sldMkLst>
        <pc:spChg chg="mod">
          <ac:chgData name="Ralitsa Todorova Kircheva (2025993)" userId="S::2025993@student.uwtsd.ac.uk::7cc4a3b7-a6f9-4fa4-bc4b-7b2cb941c4c7" providerId="AD" clId="Web-{DA0423AC-FF12-B8BE-51CE-E6C1D70E1BEB}" dt="2021-11-05T13:28:38.554" v="0" actId="20577"/>
          <ac:spMkLst>
            <pc:docMk/>
            <pc:sldMk cId="1872840455" sldId="259"/>
            <ac:spMk id="2" creationId="{A2870DDF-907B-49BB-8F39-BC21B1C35C71}"/>
          </ac:spMkLst>
        </pc:spChg>
      </pc:sldChg>
      <pc:sldChg chg="new">
        <pc:chgData name="Ralitsa Todorova Kircheva (2025993)" userId="S::2025993@student.uwtsd.ac.uk::7cc4a3b7-a6f9-4fa4-bc4b-7b2cb941c4c7" providerId="AD" clId="Web-{DA0423AC-FF12-B8BE-51CE-E6C1D70E1BEB}" dt="2021-11-05T13:31:17.589" v="1"/>
        <pc:sldMkLst>
          <pc:docMk/>
          <pc:sldMk cId="3189433877" sldId="262"/>
        </pc:sldMkLst>
      </pc:sldChg>
    </pc:docChg>
  </pc:docChgLst>
  <pc:docChgLst>
    <pc:chgData name="Ralitsa Todorova Kircheva (2025993)" userId="7cc4a3b7-a6f9-4fa4-bc4b-7b2cb941c4c7" providerId="ADAL" clId="{87285676-0E12-7842-B280-1ECAE37DCCAD}"/>
    <pc:docChg chg="modSld">
      <pc:chgData name="Ralitsa Todorova Kircheva (2025993)" userId="7cc4a3b7-a6f9-4fa4-bc4b-7b2cb941c4c7" providerId="ADAL" clId="{87285676-0E12-7842-B280-1ECAE37DCCAD}" dt="2021-11-09T13:16:55.671" v="0" actId="14100"/>
      <pc:docMkLst>
        <pc:docMk/>
      </pc:docMkLst>
      <pc:sldChg chg="modSp">
        <pc:chgData name="Ralitsa Todorova Kircheva (2025993)" userId="7cc4a3b7-a6f9-4fa4-bc4b-7b2cb941c4c7" providerId="ADAL" clId="{87285676-0E12-7842-B280-1ECAE37DCCAD}" dt="2021-11-09T13:16:55.671" v="0" actId="14100"/>
        <pc:sldMkLst>
          <pc:docMk/>
          <pc:sldMk cId="3088082013" sldId="267"/>
        </pc:sldMkLst>
        <pc:spChg chg="mod">
          <ac:chgData name="Ralitsa Todorova Kircheva (2025993)" userId="7cc4a3b7-a6f9-4fa4-bc4b-7b2cb941c4c7" providerId="ADAL" clId="{87285676-0E12-7842-B280-1ECAE37DCCAD}" dt="2021-11-09T13:16:55.671" v="0" actId="14100"/>
          <ac:spMkLst>
            <pc:docMk/>
            <pc:sldMk cId="3088082013" sldId="267"/>
            <ac:spMk id="3" creationId="{148C28C2-7BF7-4BC5-BC4C-A83467222B7A}"/>
          </ac:spMkLst>
        </pc:spChg>
      </pc:sldChg>
    </pc:docChg>
  </pc:docChgLst>
  <pc:docChgLst>
    <pc:chgData name="Ralitsa Todorova Kircheva (2025993)" userId="S::2025993@student.uwtsd.ac.uk::7cc4a3b7-a6f9-4fa4-bc4b-7b2cb941c4c7" providerId="AD" clId="Web-{38C51B68-0C95-1F65-82F8-08EBDB8C1A3D}"/>
    <pc:docChg chg="addSld delSld modSld">
      <pc:chgData name="Ralitsa Todorova Kircheva (2025993)" userId="S::2025993@student.uwtsd.ac.uk::7cc4a3b7-a6f9-4fa4-bc4b-7b2cb941c4c7" providerId="AD" clId="Web-{38C51B68-0C95-1F65-82F8-08EBDB8C1A3D}" dt="2021-11-08T22:18:11.466" v="1220"/>
      <pc:docMkLst>
        <pc:docMk/>
      </pc:docMkLst>
      <pc:sldChg chg="modSp">
        <pc:chgData name="Ralitsa Todorova Kircheva (2025993)" userId="S::2025993@student.uwtsd.ac.uk::7cc4a3b7-a6f9-4fa4-bc4b-7b2cb941c4c7" providerId="AD" clId="Web-{38C51B68-0C95-1F65-82F8-08EBDB8C1A3D}" dt="2021-11-08T21:34:32.251" v="277" actId="20577"/>
        <pc:sldMkLst>
          <pc:docMk/>
          <pc:sldMk cId="4160099604" sldId="266"/>
        </pc:sldMkLst>
        <pc:spChg chg="mod">
          <ac:chgData name="Ralitsa Todorova Kircheva (2025993)" userId="S::2025993@student.uwtsd.ac.uk::7cc4a3b7-a6f9-4fa4-bc4b-7b2cb941c4c7" providerId="AD" clId="Web-{38C51B68-0C95-1F65-82F8-08EBDB8C1A3D}" dt="2021-11-08T21:34:32.251" v="277" actId="20577"/>
          <ac:spMkLst>
            <pc:docMk/>
            <pc:sldMk cId="4160099604" sldId="266"/>
            <ac:spMk id="3" creationId="{93921643-BADE-4C09-8F1A-38E48377B189}"/>
          </ac:spMkLst>
        </pc:spChg>
      </pc:sldChg>
      <pc:sldChg chg="modSp">
        <pc:chgData name="Ralitsa Todorova Kircheva (2025993)" userId="S::2025993@student.uwtsd.ac.uk::7cc4a3b7-a6f9-4fa4-bc4b-7b2cb941c4c7" providerId="AD" clId="Web-{38C51B68-0C95-1F65-82F8-08EBDB8C1A3D}" dt="2021-11-08T21:18:35.808" v="80" actId="14100"/>
        <pc:sldMkLst>
          <pc:docMk/>
          <pc:sldMk cId="3088082013" sldId="267"/>
        </pc:sldMkLst>
        <pc:spChg chg="mod">
          <ac:chgData name="Ralitsa Todorova Kircheva (2025993)" userId="S::2025993@student.uwtsd.ac.uk::7cc4a3b7-a6f9-4fa4-bc4b-7b2cb941c4c7" providerId="AD" clId="Web-{38C51B68-0C95-1F65-82F8-08EBDB8C1A3D}" dt="2021-11-08T21:18:35.808" v="80" actId="14100"/>
          <ac:spMkLst>
            <pc:docMk/>
            <pc:sldMk cId="3088082013" sldId="267"/>
            <ac:spMk id="3" creationId="{148C28C2-7BF7-4BC5-BC4C-A83467222B7A}"/>
          </ac:spMkLst>
        </pc:spChg>
      </pc:sldChg>
      <pc:sldChg chg="addSp delSp modSp new">
        <pc:chgData name="Ralitsa Todorova Kircheva (2025993)" userId="S::2025993@student.uwtsd.ac.uk::7cc4a3b7-a6f9-4fa4-bc4b-7b2cb941c4c7" providerId="AD" clId="Web-{38C51B68-0C95-1F65-82F8-08EBDB8C1A3D}" dt="2021-11-08T22:14:02.505" v="1209"/>
        <pc:sldMkLst>
          <pc:docMk/>
          <pc:sldMk cId="852205" sldId="268"/>
        </pc:sldMkLst>
        <pc:spChg chg="add mod">
          <ac:chgData name="Ralitsa Todorova Kircheva (2025993)" userId="S::2025993@student.uwtsd.ac.uk::7cc4a3b7-a6f9-4fa4-bc4b-7b2cb941c4c7" providerId="AD" clId="Web-{38C51B68-0C95-1F65-82F8-08EBDB8C1A3D}" dt="2021-11-08T21:36:41.099" v="312" actId="20577"/>
          <ac:spMkLst>
            <pc:docMk/>
            <pc:sldMk cId="852205" sldId="268"/>
            <ac:spMk id="3" creationId="{BB901A02-4EFB-4F01-8C45-87B70CBF1B85}"/>
          </ac:spMkLst>
        </pc:spChg>
        <pc:graphicFrameChg chg="add del mod modGraphic">
          <ac:chgData name="Ralitsa Todorova Kircheva (2025993)" userId="S::2025993@student.uwtsd.ac.uk::7cc4a3b7-a6f9-4fa4-bc4b-7b2cb941c4c7" providerId="AD" clId="Web-{38C51B68-0C95-1F65-82F8-08EBDB8C1A3D}" dt="2021-11-08T21:37:26.992" v="314"/>
          <ac:graphicFrameMkLst>
            <pc:docMk/>
            <pc:sldMk cId="852205" sldId="268"/>
            <ac:graphicFrameMk id="2" creationId="{D425A6B3-56F6-4499-A862-888B42706A72}"/>
          </ac:graphicFrameMkLst>
        </pc:graphicFrameChg>
        <pc:graphicFrameChg chg="add mod modGraphic">
          <ac:chgData name="Ralitsa Todorova Kircheva (2025993)" userId="S::2025993@student.uwtsd.ac.uk::7cc4a3b7-a6f9-4fa4-bc4b-7b2cb941c4c7" providerId="AD" clId="Web-{38C51B68-0C95-1F65-82F8-08EBDB8C1A3D}" dt="2021-11-08T22:14:02.505" v="1209"/>
          <ac:graphicFrameMkLst>
            <pc:docMk/>
            <pc:sldMk cId="852205" sldId="268"/>
            <ac:graphicFrameMk id="4" creationId="{BDED3ED7-8B95-4059-8C77-E25C1933BD4B}"/>
          </ac:graphicFrameMkLst>
        </pc:graphicFrameChg>
      </pc:sldChg>
      <pc:sldChg chg="addSp modSp new del">
        <pc:chgData name="Ralitsa Todorova Kircheva (2025993)" userId="S::2025993@student.uwtsd.ac.uk::7cc4a3b7-a6f9-4fa4-bc4b-7b2cb941c4c7" providerId="AD" clId="Web-{38C51B68-0C95-1F65-82F8-08EBDB8C1A3D}" dt="2021-11-08T21:34:39.002" v="278"/>
        <pc:sldMkLst>
          <pc:docMk/>
          <pc:sldMk cId="4020058572" sldId="268"/>
        </pc:sldMkLst>
        <pc:spChg chg="add mod">
          <ac:chgData name="Ralitsa Todorova Kircheva (2025993)" userId="S::2025993@student.uwtsd.ac.uk::7cc4a3b7-a6f9-4fa4-bc4b-7b2cb941c4c7" providerId="AD" clId="Web-{38C51B68-0C95-1F65-82F8-08EBDB8C1A3D}" dt="2021-11-08T21:32:38.492" v="265" actId="20577"/>
          <ac:spMkLst>
            <pc:docMk/>
            <pc:sldMk cId="4020058572" sldId="268"/>
            <ac:spMk id="3" creationId="{AE5AD6A6-9628-4F02-876D-175E31AFE075}"/>
          </ac:spMkLst>
        </pc:spChg>
        <pc:graphicFrameChg chg="add mod modGraphic">
          <ac:chgData name="Ralitsa Todorova Kircheva (2025993)" userId="S::2025993@student.uwtsd.ac.uk::7cc4a3b7-a6f9-4fa4-bc4b-7b2cb941c4c7" providerId="AD" clId="Web-{38C51B68-0C95-1F65-82F8-08EBDB8C1A3D}" dt="2021-11-08T21:33:51.203" v="273"/>
          <ac:graphicFrameMkLst>
            <pc:docMk/>
            <pc:sldMk cId="4020058572" sldId="268"/>
            <ac:graphicFrameMk id="2" creationId="{CF03F80A-DF81-4006-986E-7815AF512A9D}"/>
          </ac:graphicFrameMkLst>
        </pc:graphicFrameChg>
      </pc:sldChg>
      <pc:sldChg chg="addSp delSp modSp new">
        <pc:chgData name="Ralitsa Todorova Kircheva (2025993)" userId="S::2025993@student.uwtsd.ac.uk::7cc4a3b7-a6f9-4fa4-bc4b-7b2cb941c4c7" providerId="AD" clId="Web-{38C51B68-0C95-1F65-82F8-08EBDB8C1A3D}" dt="2021-11-08T22:18:11.466" v="1220"/>
        <pc:sldMkLst>
          <pc:docMk/>
          <pc:sldMk cId="3483572788" sldId="269"/>
        </pc:sldMkLst>
        <pc:spChg chg="add del mod">
          <ac:chgData name="Ralitsa Todorova Kircheva (2025993)" userId="S::2025993@student.uwtsd.ac.uk::7cc4a3b7-a6f9-4fa4-bc4b-7b2cb941c4c7" providerId="AD" clId="Web-{38C51B68-0C95-1F65-82F8-08EBDB8C1A3D}" dt="2021-11-08T22:16:25.400" v="1213"/>
          <ac:spMkLst>
            <pc:docMk/>
            <pc:sldMk cId="3483572788" sldId="269"/>
            <ac:spMk id="2" creationId="{97FA50DB-D24A-4F94-AAB8-D3DCBDC18018}"/>
          </ac:spMkLst>
        </pc:spChg>
        <pc:spChg chg="add del mod">
          <ac:chgData name="Ralitsa Todorova Kircheva (2025993)" userId="S::2025993@student.uwtsd.ac.uk::7cc4a3b7-a6f9-4fa4-bc4b-7b2cb941c4c7" providerId="AD" clId="Web-{38C51B68-0C95-1F65-82F8-08EBDB8C1A3D}" dt="2021-11-08T22:16:39.666" v="1216"/>
          <ac:spMkLst>
            <pc:docMk/>
            <pc:sldMk cId="3483572788" sldId="269"/>
            <ac:spMk id="3" creationId="{1A5A41FE-1C5D-47C4-80B2-F646BC89F766}"/>
          </ac:spMkLst>
        </pc:spChg>
        <pc:spChg chg="add del mod">
          <ac:chgData name="Ralitsa Todorova Kircheva (2025993)" userId="S::2025993@student.uwtsd.ac.uk::7cc4a3b7-a6f9-4fa4-bc4b-7b2cb941c4c7" providerId="AD" clId="Web-{38C51B68-0C95-1F65-82F8-08EBDB8C1A3D}" dt="2021-11-08T22:18:11.466" v="1220"/>
          <ac:spMkLst>
            <pc:docMk/>
            <pc:sldMk cId="3483572788" sldId="269"/>
            <ac:spMk id="4" creationId="{2456A113-65A5-4997-B1B1-89FBF7E1BBFB}"/>
          </ac:spMkLst>
        </pc:spChg>
      </pc:sldChg>
    </pc:docChg>
  </pc:docChgLst>
  <pc:docChgLst>
    <pc:chgData name="Ralitsa Todorova Kircheva (2025993)" userId="S::2025993@student.uwtsd.ac.uk::7cc4a3b7-a6f9-4fa4-bc4b-7b2cb941c4c7" providerId="AD" clId="Web-{10FE2DD1-4437-9586-F6BC-A9A30CF23B42}"/>
    <pc:docChg chg="modSld">
      <pc:chgData name="Ralitsa Todorova Kircheva (2025993)" userId="S::2025993@student.uwtsd.ac.uk::7cc4a3b7-a6f9-4fa4-bc4b-7b2cb941c4c7" providerId="AD" clId="Web-{10FE2DD1-4437-9586-F6BC-A9A30CF23B42}" dt="2021-11-08T19:02:52.424" v="302" actId="14100"/>
      <pc:docMkLst>
        <pc:docMk/>
      </pc:docMkLst>
      <pc:sldChg chg="modSp">
        <pc:chgData name="Ralitsa Todorova Kircheva (2025993)" userId="S::2025993@student.uwtsd.ac.uk::7cc4a3b7-a6f9-4fa4-bc4b-7b2cb941c4c7" providerId="AD" clId="Web-{10FE2DD1-4437-9586-F6BC-A9A30CF23B42}" dt="2021-11-08T19:02:52.424" v="302" actId="14100"/>
        <pc:sldMkLst>
          <pc:docMk/>
          <pc:sldMk cId="1270155238" sldId="257"/>
        </pc:sldMkLst>
        <pc:spChg chg="mod">
          <ac:chgData name="Ralitsa Todorova Kircheva (2025993)" userId="S::2025993@student.uwtsd.ac.uk::7cc4a3b7-a6f9-4fa4-bc4b-7b2cb941c4c7" providerId="AD" clId="Web-{10FE2DD1-4437-9586-F6BC-A9A30CF23B42}" dt="2021-11-08T19:02:52.424" v="302" actId="14100"/>
          <ac:spMkLst>
            <pc:docMk/>
            <pc:sldMk cId="1270155238" sldId="257"/>
            <ac:spMk id="2" creationId="{2B8F1E2E-663A-481B-8CE0-2FE79ADB9BE1}"/>
          </ac:spMkLst>
        </pc:spChg>
      </pc:sldChg>
      <pc:sldChg chg="addSp delSp modSp">
        <pc:chgData name="Ralitsa Todorova Kircheva (2025993)" userId="S::2025993@student.uwtsd.ac.uk::7cc4a3b7-a6f9-4fa4-bc4b-7b2cb941c4c7" providerId="AD" clId="Web-{10FE2DD1-4437-9586-F6BC-A9A30CF23B42}" dt="2021-11-08T18:56:26.104" v="257" actId="20577"/>
        <pc:sldMkLst>
          <pc:docMk/>
          <pc:sldMk cId="1872840455" sldId="259"/>
        </pc:sldMkLst>
        <pc:spChg chg="mod">
          <ac:chgData name="Ralitsa Todorova Kircheva (2025993)" userId="S::2025993@student.uwtsd.ac.uk::7cc4a3b7-a6f9-4fa4-bc4b-7b2cb941c4c7" providerId="AD" clId="Web-{10FE2DD1-4437-9586-F6BC-A9A30CF23B42}" dt="2021-11-08T18:56:26.104" v="257" actId="20577"/>
          <ac:spMkLst>
            <pc:docMk/>
            <pc:sldMk cId="1872840455" sldId="259"/>
            <ac:spMk id="2" creationId="{A2870DDF-907B-49BB-8F39-BC21B1C35C71}"/>
          </ac:spMkLst>
        </pc:spChg>
        <pc:spChg chg="del">
          <ac:chgData name="Ralitsa Todorova Kircheva (2025993)" userId="S::2025993@student.uwtsd.ac.uk::7cc4a3b7-a6f9-4fa4-bc4b-7b2cb941c4c7" providerId="AD" clId="Web-{10FE2DD1-4437-9586-F6BC-A9A30CF23B42}" dt="2021-11-08T18:55:58.978" v="251"/>
          <ac:spMkLst>
            <pc:docMk/>
            <pc:sldMk cId="1872840455" sldId="259"/>
            <ac:spMk id="26" creationId="{EE04B5EB-F158-4507-90DD-BD23620C7CC9}"/>
          </ac:spMkLst>
        </pc:spChg>
        <pc:spChg chg="del">
          <ac:chgData name="Ralitsa Todorova Kircheva (2025993)" userId="S::2025993@student.uwtsd.ac.uk::7cc4a3b7-a6f9-4fa4-bc4b-7b2cb941c4c7" providerId="AD" clId="Web-{10FE2DD1-4437-9586-F6BC-A9A30CF23B42}" dt="2021-11-08T18:55:58.978" v="251"/>
          <ac:spMkLst>
            <pc:docMk/>
            <pc:sldMk cId="1872840455" sldId="259"/>
            <ac:spMk id="27" creationId="{879EECFE-814E-4B68-96A7-86A795BD22F7}"/>
          </ac:spMkLst>
        </pc:spChg>
        <pc:spChg chg="del">
          <ac:chgData name="Ralitsa Todorova Kircheva (2025993)" userId="S::2025993@student.uwtsd.ac.uk::7cc4a3b7-a6f9-4fa4-bc4b-7b2cb941c4c7" providerId="AD" clId="Web-{10FE2DD1-4437-9586-F6BC-A9A30CF23B42}" dt="2021-11-08T18:55:58.978" v="251"/>
          <ac:spMkLst>
            <pc:docMk/>
            <pc:sldMk cId="1872840455" sldId="259"/>
            <ac:spMk id="28" creationId="{EBE2DC57-A7F4-40DA-AEE9-B1BEB92D8649}"/>
          </ac:spMkLst>
        </pc:spChg>
        <pc:spChg chg="del">
          <ac:chgData name="Ralitsa Todorova Kircheva (2025993)" userId="S::2025993@student.uwtsd.ac.uk::7cc4a3b7-a6f9-4fa4-bc4b-7b2cb941c4c7" providerId="AD" clId="Web-{10FE2DD1-4437-9586-F6BC-A9A30CF23B42}" dt="2021-11-08T18:55:58.978" v="251"/>
          <ac:spMkLst>
            <pc:docMk/>
            <pc:sldMk cId="1872840455" sldId="259"/>
            <ac:spMk id="29" creationId="{AF180F00-B4B2-4196-BB1C-ECD21B03F0A9}"/>
          </ac:spMkLst>
        </pc:spChg>
        <pc:spChg chg="add">
          <ac:chgData name="Ralitsa Todorova Kircheva (2025993)" userId="S::2025993@student.uwtsd.ac.uk::7cc4a3b7-a6f9-4fa4-bc4b-7b2cb941c4c7" providerId="AD" clId="Web-{10FE2DD1-4437-9586-F6BC-A9A30CF23B42}" dt="2021-11-08T18:55:58.978" v="251"/>
          <ac:spMkLst>
            <pc:docMk/>
            <pc:sldMk cId="1872840455" sldId="259"/>
            <ac:spMk id="34" creationId="{934F1179-B481-4F9E-BCA3-AFB972070F83}"/>
          </ac:spMkLst>
        </pc:spChg>
        <pc:spChg chg="add">
          <ac:chgData name="Ralitsa Todorova Kircheva (2025993)" userId="S::2025993@student.uwtsd.ac.uk::7cc4a3b7-a6f9-4fa4-bc4b-7b2cb941c4c7" providerId="AD" clId="Web-{10FE2DD1-4437-9586-F6BC-A9A30CF23B42}" dt="2021-11-08T18:55:58.978" v="251"/>
          <ac:spMkLst>
            <pc:docMk/>
            <pc:sldMk cId="1872840455" sldId="259"/>
            <ac:spMk id="36" creationId="{827DC2C4-B485-428A-BF4A-472D2967F47F}"/>
          </ac:spMkLst>
        </pc:spChg>
        <pc:spChg chg="add">
          <ac:chgData name="Ralitsa Todorova Kircheva (2025993)" userId="S::2025993@student.uwtsd.ac.uk::7cc4a3b7-a6f9-4fa4-bc4b-7b2cb941c4c7" providerId="AD" clId="Web-{10FE2DD1-4437-9586-F6BC-A9A30CF23B42}" dt="2021-11-08T18:55:58.978" v="251"/>
          <ac:spMkLst>
            <pc:docMk/>
            <pc:sldMk cId="1872840455" sldId="259"/>
            <ac:spMk id="38" creationId="{EE04B5EB-F158-4507-90DD-BD23620C7CC9}"/>
          </ac:spMkLst>
        </pc:spChg>
      </pc:sldChg>
      <pc:sldChg chg="addSp delSp modSp">
        <pc:chgData name="Ralitsa Todorova Kircheva (2025993)" userId="S::2025993@student.uwtsd.ac.uk::7cc4a3b7-a6f9-4fa4-bc4b-7b2cb941c4c7" providerId="AD" clId="Web-{10FE2DD1-4437-9586-F6BC-A9A30CF23B42}" dt="2021-11-08T19:02:28.672" v="298" actId="20577"/>
        <pc:sldMkLst>
          <pc:docMk/>
          <pc:sldMk cId="1261294960" sldId="260"/>
        </pc:sldMkLst>
        <pc:spChg chg="del">
          <ac:chgData name="Ralitsa Todorova Kircheva (2025993)" userId="S::2025993@student.uwtsd.ac.uk::7cc4a3b7-a6f9-4fa4-bc4b-7b2cb941c4c7" providerId="AD" clId="Web-{10FE2DD1-4437-9586-F6BC-A9A30CF23B42}" dt="2021-11-08T18:56:52.637" v="258"/>
          <ac:spMkLst>
            <pc:docMk/>
            <pc:sldMk cId="1261294960" sldId="260"/>
            <ac:spMk id="37" creationId="{9D25F302-27C5-414F-97F8-6EA0A6C028BA}"/>
          </ac:spMkLst>
        </pc:spChg>
        <pc:spChg chg="del">
          <ac:chgData name="Ralitsa Todorova Kircheva (2025993)" userId="S::2025993@student.uwtsd.ac.uk::7cc4a3b7-a6f9-4fa4-bc4b-7b2cb941c4c7" providerId="AD" clId="Web-{10FE2DD1-4437-9586-F6BC-A9A30CF23B42}" dt="2021-11-08T18:56:52.637" v="258"/>
          <ac:spMkLst>
            <pc:docMk/>
            <pc:sldMk cId="1261294960" sldId="260"/>
            <ac:spMk id="39" creationId="{830A36F8-48C2-4842-A87B-8CE8DF4E7FD2}"/>
          </ac:spMkLst>
        </pc:spChg>
        <pc:spChg chg="del">
          <ac:chgData name="Ralitsa Todorova Kircheva (2025993)" userId="S::2025993@student.uwtsd.ac.uk::7cc4a3b7-a6f9-4fa4-bc4b-7b2cb941c4c7" providerId="AD" clId="Web-{10FE2DD1-4437-9586-F6BC-A9A30CF23B42}" dt="2021-11-08T18:56:52.637" v="258"/>
          <ac:spMkLst>
            <pc:docMk/>
            <pc:sldMk cId="1261294960" sldId="260"/>
            <ac:spMk id="41" creationId="{51C89C42-AF83-451A-81EA-4728447557EF}"/>
          </ac:spMkLst>
        </pc:spChg>
        <pc:spChg chg="add del">
          <ac:chgData name="Ralitsa Todorova Kircheva (2025993)" userId="S::2025993@student.uwtsd.ac.uk::7cc4a3b7-a6f9-4fa4-bc4b-7b2cb941c4c7" providerId="AD" clId="Web-{10FE2DD1-4437-9586-F6BC-A9A30CF23B42}" dt="2021-11-08T18:57:33.202" v="259"/>
          <ac:spMkLst>
            <pc:docMk/>
            <pc:sldMk cId="1261294960" sldId="260"/>
            <ac:spMk id="46" creationId="{86C7B4A1-154A-4DF0-AC46-F88D75A2E0FD}"/>
          </ac:spMkLst>
        </pc:spChg>
        <pc:spChg chg="add del">
          <ac:chgData name="Ralitsa Todorova Kircheva (2025993)" userId="S::2025993@student.uwtsd.ac.uk::7cc4a3b7-a6f9-4fa4-bc4b-7b2cb941c4c7" providerId="AD" clId="Web-{10FE2DD1-4437-9586-F6BC-A9A30CF23B42}" dt="2021-11-08T18:59:36.568" v="270"/>
          <ac:spMkLst>
            <pc:docMk/>
            <pc:sldMk cId="1261294960" sldId="260"/>
            <ac:spMk id="51" creationId="{86C7B4A1-154A-4DF0-AC46-F88D75A2E0FD}"/>
          </ac:spMkLst>
        </pc:spChg>
        <pc:spChg chg="add del">
          <ac:chgData name="Ralitsa Todorova Kircheva (2025993)" userId="S::2025993@student.uwtsd.ac.uk::7cc4a3b7-a6f9-4fa4-bc4b-7b2cb941c4c7" providerId="AD" clId="Web-{10FE2DD1-4437-9586-F6BC-A9A30CF23B42}" dt="2021-11-08T19:00:07.180" v="271"/>
          <ac:spMkLst>
            <pc:docMk/>
            <pc:sldMk cId="1261294960" sldId="260"/>
            <ac:spMk id="53" creationId="{2B566528-1B12-4246-9431-5C2D7D081168}"/>
          </ac:spMkLst>
        </pc:spChg>
        <pc:spChg chg="add del">
          <ac:chgData name="Ralitsa Todorova Kircheva (2025993)" userId="S::2025993@student.uwtsd.ac.uk::7cc4a3b7-a6f9-4fa4-bc4b-7b2cb941c4c7" providerId="AD" clId="Web-{10FE2DD1-4437-9586-F6BC-A9A30CF23B42}" dt="2021-11-08T18:58:11.939" v="266"/>
          <ac:spMkLst>
            <pc:docMk/>
            <pc:sldMk cId="1261294960" sldId="260"/>
            <ac:spMk id="56" creationId="{B50AB553-2A96-4A92-96F2-93548E096954}"/>
          </ac:spMkLst>
        </pc:spChg>
        <pc:spChg chg="add del">
          <ac:chgData name="Ralitsa Todorova Kircheva (2025993)" userId="S::2025993@student.uwtsd.ac.uk::7cc4a3b7-a6f9-4fa4-bc4b-7b2cb941c4c7" providerId="AD" clId="Web-{10FE2DD1-4437-9586-F6BC-A9A30CF23B42}" dt="2021-11-08T19:00:07.180" v="271"/>
          <ac:spMkLst>
            <pc:docMk/>
            <pc:sldMk cId="1261294960" sldId="260"/>
            <ac:spMk id="58" creationId="{2E80C965-DB6D-4F81-9E9E-B027384D0BD6}"/>
          </ac:spMkLst>
        </pc:spChg>
        <pc:spChg chg="add del">
          <ac:chgData name="Ralitsa Todorova Kircheva (2025993)" userId="S::2025993@student.uwtsd.ac.uk::7cc4a3b7-a6f9-4fa4-bc4b-7b2cb941c4c7" providerId="AD" clId="Web-{10FE2DD1-4437-9586-F6BC-A9A30CF23B42}" dt="2021-11-08T19:00:07.180" v="271"/>
          <ac:spMkLst>
            <pc:docMk/>
            <pc:sldMk cId="1261294960" sldId="260"/>
            <ac:spMk id="60" creationId="{A580F890-B085-4E95-96AA-55AEBEC5CE6E}"/>
          </ac:spMkLst>
        </pc:spChg>
        <pc:spChg chg="add del">
          <ac:chgData name="Ralitsa Todorova Kircheva (2025993)" userId="S::2025993@student.uwtsd.ac.uk::7cc4a3b7-a6f9-4fa4-bc4b-7b2cb941c4c7" providerId="AD" clId="Web-{10FE2DD1-4437-9586-F6BC-A9A30CF23B42}" dt="2021-11-08T19:00:07.180" v="271"/>
          <ac:spMkLst>
            <pc:docMk/>
            <pc:sldMk cId="1261294960" sldId="260"/>
            <ac:spMk id="62" creationId="{D3F51FEB-38FB-4F6C-9F7B-2F2AFAB65463}"/>
          </ac:spMkLst>
        </pc:spChg>
        <pc:spChg chg="add del">
          <ac:chgData name="Ralitsa Todorova Kircheva (2025993)" userId="S::2025993@student.uwtsd.ac.uk::7cc4a3b7-a6f9-4fa4-bc4b-7b2cb941c4c7" providerId="AD" clId="Web-{10FE2DD1-4437-9586-F6BC-A9A30CF23B42}" dt="2021-11-08T19:00:07.180" v="271"/>
          <ac:spMkLst>
            <pc:docMk/>
            <pc:sldMk cId="1261294960" sldId="260"/>
            <ac:spMk id="64" creationId="{1E547BA6-BAE0-43BB-A7CA-60F69CE252F0}"/>
          </ac:spMkLst>
        </pc:spChg>
        <pc:spChg chg="add">
          <ac:chgData name="Ralitsa Todorova Kircheva (2025993)" userId="S::2025993@student.uwtsd.ac.uk::7cc4a3b7-a6f9-4fa4-bc4b-7b2cb941c4c7" providerId="AD" clId="Web-{10FE2DD1-4437-9586-F6BC-A9A30CF23B42}" dt="2021-11-08T19:00:07.180" v="271"/>
          <ac:spMkLst>
            <pc:docMk/>
            <pc:sldMk cId="1261294960" sldId="260"/>
            <ac:spMk id="69" creationId="{9FD23DD8-78B0-4981-924E-BF00CCAA3BD5}"/>
          </ac:spMkLst>
        </pc:spChg>
        <pc:spChg chg="add">
          <ac:chgData name="Ralitsa Todorova Kircheva (2025993)" userId="S::2025993@student.uwtsd.ac.uk::7cc4a3b7-a6f9-4fa4-bc4b-7b2cb941c4c7" providerId="AD" clId="Web-{10FE2DD1-4437-9586-F6BC-A9A30CF23B42}" dt="2021-11-08T19:00:07.180" v="271"/>
          <ac:spMkLst>
            <pc:docMk/>
            <pc:sldMk cId="1261294960" sldId="260"/>
            <ac:spMk id="71" creationId="{0FFE21DE-9F8D-4C6D-983A-68AFCC92945B}"/>
          </ac:spMkLst>
        </pc:spChg>
        <pc:spChg chg="add">
          <ac:chgData name="Ralitsa Todorova Kircheva (2025993)" userId="S::2025993@student.uwtsd.ac.uk::7cc4a3b7-a6f9-4fa4-bc4b-7b2cb941c4c7" providerId="AD" clId="Web-{10FE2DD1-4437-9586-F6BC-A9A30CF23B42}" dt="2021-11-08T19:00:07.180" v="271"/>
          <ac:spMkLst>
            <pc:docMk/>
            <pc:sldMk cId="1261294960" sldId="260"/>
            <ac:spMk id="73" creationId="{6CB927A4-E432-4310-9CD5-E89FF5063179}"/>
          </ac:spMkLst>
        </pc:spChg>
        <pc:spChg chg="add">
          <ac:chgData name="Ralitsa Todorova Kircheva (2025993)" userId="S::2025993@student.uwtsd.ac.uk::7cc4a3b7-a6f9-4fa4-bc4b-7b2cb941c4c7" providerId="AD" clId="Web-{10FE2DD1-4437-9586-F6BC-A9A30CF23B42}" dt="2021-11-08T19:00:07.180" v="271"/>
          <ac:spMkLst>
            <pc:docMk/>
            <pc:sldMk cId="1261294960" sldId="260"/>
            <ac:spMk id="75" creationId="{E3020543-B24B-4EC4-8FFC-8DD88EEA91A8}"/>
          </ac:spMkLst>
        </pc:spChg>
        <pc:spChg chg="add">
          <ac:chgData name="Ralitsa Todorova Kircheva (2025993)" userId="S::2025993@student.uwtsd.ac.uk::7cc4a3b7-a6f9-4fa4-bc4b-7b2cb941c4c7" providerId="AD" clId="Web-{10FE2DD1-4437-9586-F6BC-A9A30CF23B42}" dt="2021-11-08T19:00:07.180" v="271"/>
          <ac:spMkLst>
            <pc:docMk/>
            <pc:sldMk cId="1261294960" sldId="260"/>
            <ac:spMk id="77" creationId="{1453BF6C-B012-48B7-B4E8-6D7AC7C27D02}"/>
          </ac:spMkLst>
        </pc:spChg>
        <pc:graphicFrameChg chg="mod modGraphic">
          <ac:chgData name="Ralitsa Todorova Kircheva (2025993)" userId="S::2025993@student.uwtsd.ac.uk::7cc4a3b7-a6f9-4fa4-bc4b-7b2cb941c4c7" providerId="AD" clId="Web-{10FE2DD1-4437-9586-F6BC-A9A30CF23B42}" dt="2021-11-08T19:02:28.672" v="298" actId="20577"/>
          <ac:graphicFrameMkLst>
            <pc:docMk/>
            <pc:sldMk cId="1261294960" sldId="260"/>
            <ac:graphicFrameMk id="20" creationId="{AF4F49D8-5800-4085-A9AC-AFA241558FDE}"/>
          </ac:graphicFrameMkLst>
        </pc:graphicFrameChg>
        <pc:picChg chg="mod">
          <ac:chgData name="Ralitsa Todorova Kircheva (2025993)" userId="S::2025993@student.uwtsd.ac.uk::7cc4a3b7-a6f9-4fa4-bc4b-7b2cb941c4c7" providerId="AD" clId="Web-{10FE2DD1-4437-9586-F6BC-A9A30CF23B42}" dt="2021-11-08T19:00:07.180" v="271"/>
          <ac:picMkLst>
            <pc:docMk/>
            <pc:sldMk cId="1261294960" sldId="260"/>
            <ac:picMk id="11" creationId="{1F01C841-E134-46BB-9DD9-2BEB1C176FCA}"/>
          </ac:picMkLst>
        </pc:picChg>
        <pc:cxnChg chg="add">
          <ac:chgData name="Ralitsa Todorova Kircheva (2025993)" userId="S::2025993@student.uwtsd.ac.uk::7cc4a3b7-a6f9-4fa4-bc4b-7b2cb941c4c7" providerId="AD" clId="Web-{10FE2DD1-4437-9586-F6BC-A9A30CF23B42}" dt="2021-11-08T19:00:07.180" v="271"/>
          <ac:cxnSpMkLst>
            <pc:docMk/>
            <pc:sldMk cId="1261294960" sldId="260"/>
            <ac:cxnSpMk id="79" creationId="{C49DA8F6-BCC1-4447-B54C-57856834B94B}"/>
          </ac:cxnSpMkLst>
        </pc:cxnChg>
      </pc:sldChg>
      <pc:sldChg chg="addSp delSp modSp">
        <pc:chgData name="Ralitsa Todorova Kircheva (2025993)" userId="S::2025993@student.uwtsd.ac.uk::7cc4a3b7-a6f9-4fa4-bc4b-7b2cb941c4c7" providerId="AD" clId="Web-{10FE2DD1-4437-9586-F6BC-A9A30CF23B42}" dt="2021-11-08T18:53:56.049" v="239" actId="14100"/>
        <pc:sldMkLst>
          <pc:docMk/>
          <pc:sldMk cId="4160099604" sldId="266"/>
        </pc:sldMkLst>
        <pc:spChg chg="mod">
          <ac:chgData name="Ralitsa Todorova Kircheva (2025993)" userId="S::2025993@student.uwtsd.ac.uk::7cc4a3b7-a6f9-4fa4-bc4b-7b2cb941c4c7" providerId="AD" clId="Web-{10FE2DD1-4437-9586-F6BC-A9A30CF23B42}" dt="2021-11-08T18:53:12.968" v="231" actId="20577"/>
          <ac:spMkLst>
            <pc:docMk/>
            <pc:sldMk cId="4160099604" sldId="266"/>
            <ac:spMk id="2" creationId="{5BEBE07B-1C49-4CD7-931E-5368F366B5FB}"/>
          </ac:spMkLst>
        </pc:spChg>
        <pc:spChg chg="mod">
          <ac:chgData name="Ralitsa Todorova Kircheva (2025993)" userId="S::2025993@student.uwtsd.ac.uk::7cc4a3b7-a6f9-4fa4-bc4b-7b2cb941c4c7" providerId="AD" clId="Web-{10FE2DD1-4437-9586-F6BC-A9A30CF23B42}" dt="2021-11-08T18:53:56.049" v="239" actId="14100"/>
          <ac:spMkLst>
            <pc:docMk/>
            <pc:sldMk cId="4160099604" sldId="266"/>
            <ac:spMk id="3" creationId="{93921643-BADE-4C09-8F1A-38E48377B189}"/>
          </ac:spMkLst>
        </pc:spChg>
        <pc:spChg chg="del">
          <ac:chgData name="Ralitsa Todorova Kircheva (2025993)" userId="S::2025993@student.uwtsd.ac.uk::7cc4a3b7-a6f9-4fa4-bc4b-7b2cb941c4c7" providerId="AD" clId="Web-{10FE2DD1-4437-9586-F6BC-A9A30CF23B42}" dt="2021-11-08T18:52:44.904" v="225"/>
          <ac:spMkLst>
            <pc:docMk/>
            <pc:sldMk cId="4160099604" sldId="266"/>
            <ac:spMk id="72" creationId="{4DA718D0-4865-4629-8134-44F68D41D574}"/>
          </ac:spMkLst>
        </pc:spChg>
        <pc:spChg chg="del">
          <ac:chgData name="Ralitsa Todorova Kircheva (2025993)" userId="S::2025993@student.uwtsd.ac.uk::7cc4a3b7-a6f9-4fa4-bc4b-7b2cb941c4c7" providerId="AD" clId="Web-{10FE2DD1-4437-9586-F6BC-A9A30CF23B42}" dt="2021-11-08T18:52:44.904" v="225"/>
          <ac:spMkLst>
            <pc:docMk/>
            <pc:sldMk cId="4160099604" sldId="266"/>
            <ac:spMk id="78" creationId="{CBC4F608-B4B8-48C3-9572-C0F061B1CD99}"/>
          </ac:spMkLst>
        </pc:spChg>
        <pc:spChg chg="add">
          <ac:chgData name="Ralitsa Todorova Kircheva (2025993)" userId="S::2025993@student.uwtsd.ac.uk::7cc4a3b7-a6f9-4fa4-bc4b-7b2cb941c4c7" providerId="AD" clId="Web-{10FE2DD1-4437-9586-F6BC-A9A30CF23B42}" dt="2021-11-08T18:52:44.904" v="225"/>
          <ac:spMkLst>
            <pc:docMk/>
            <pc:sldMk cId="4160099604" sldId="266"/>
            <ac:spMk id="83" creationId="{1BB867FF-FC45-48F7-8104-F89BE54909F1}"/>
          </ac:spMkLst>
        </pc:spChg>
        <pc:spChg chg="add">
          <ac:chgData name="Ralitsa Todorova Kircheva (2025993)" userId="S::2025993@student.uwtsd.ac.uk::7cc4a3b7-a6f9-4fa4-bc4b-7b2cb941c4c7" providerId="AD" clId="Web-{10FE2DD1-4437-9586-F6BC-A9A30CF23B42}" dt="2021-11-08T18:52:44.904" v="225"/>
          <ac:spMkLst>
            <pc:docMk/>
            <pc:sldMk cId="4160099604" sldId="266"/>
            <ac:spMk id="85" creationId="{8BB56887-D0D5-4F0C-9E19-7247EB83C8B7}"/>
          </ac:spMkLst>
        </pc:spChg>
        <pc:spChg chg="add">
          <ac:chgData name="Ralitsa Todorova Kircheva (2025993)" userId="S::2025993@student.uwtsd.ac.uk::7cc4a3b7-a6f9-4fa4-bc4b-7b2cb941c4c7" providerId="AD" clId="Web-{10FE2DD1-4437-9586-F6BC-A9A30CF23B42}" dt="2021-11-08T18:52:44.904" v="225"/>
          <ac:spMkLst>
            <pc:docMk/>
            <pc:sldMk cId="4160099604" sldId="266"/>
            <ac:spMk id="87" creationId="{081E4A58-353D-44AE-B2FC-2A74E2E400F7}"/>
          </ac:spMkLst>
        </pc:spChg>
        <pc:grpChg chg="del">
          <ac:chgData name="Ralitsa Todorova Kircheva (2025993)" userId="S::2025993@student.uwtsd.ac.uk::7cc4a3b7-a6f9-4fa4-bc4b-7b2cb941c4c7" providerId="AD" clId="Web-{10FE2DD1-4437-9586-F6BC-A9A30CF23B42}" dt="2021-11-08T18:52:44.904" v="225"/>
          <ac:grpSpMkLst>
            <pc:docMk/>
            <pc:sldMk cId="4160099604" sldId="266"/>
            <ac:grpSpMk id="74" creationId="{65167ED7-6315-43AB-B1B6-C326D5FD8F84}"/>
          </ac:grpSpMkLst>
        </pc:grpChg>
      </pc:sldChg>
      <pc:sldChg chg="addSp delSp modSp">
        <pc:chgData name="Ralitsa Todorova Kircheva (2025993)" userId="S::2025993@student.uwtsd.ac.uk::7cc4a3b7-a6f9-4fa4-bc4b-7b2cb941c4c7" providerId="AD" clId="Web-{10FE2DD1-4437-9586-F6BC-A9A30CF23B42}" dt="2021-11-08T18:50:33.521" v="183" actId="20577"/>
        <pc:sldMkLst>
          <pc:docMk/>
          <pc:sldMk cId="3088082013" sldId="267"/>
        </pc:sldMkLst>
        <pc:spChg chg="add mod">
          <ac:chgData name="Ralitsa Todorova Kircheva (2025993)" userId="S::2025993@student.uwtsd.ac.uk::7cc4a3b7-a6f9-4fa4-bc4b-7b2cb941c4c7" providerId="AD" clId="Web-{10FE2DD1-4437-9586-F6BC-A9A30CF23B42}" dt="2021-11-08T18:46:30.195" v="114" actId="20577"/>
          <ac:spMkLst>
            <pc:docMk/>
            <pc:sldMk cId="3088082013" sldId="267"/>
            <ac:spMk id="2" creationId="{4BE91DE9-9FD2-4D57-9E74-F400C9A0BF32}"/>
          </ac:spMkLst>
        </pc:spChg>
        <pc:spChg chg="add mod">
          <ac:chgData name="Ralitsa Todorova Kircheva (2025993)" userId="S::2025993@student.uwtsd.ac.uk::7cc4a3b7-a6f9-4fa4-bc4b-7b2cb941c4c7" providerId="AD" clId="Web-{10FE2DD1-4437-9586-F6BC-A9A30CF23B42}" dt="2021-11-08T18:50:33.521" v="183" actId="20577"/>
          <ac:spMkLst>
            <pc:docMk/>
            <pc:sldMk cId="3088082013" sldId="267"/>
            <ac:spMk id="3" creationId="{148C28C2-7BF7-4BC5-BC4C-A83467222B7A}"/>
          </ac:spMkLst>
        </pc:spChg>
        <pc:picChg chg="add del mod">
          <ac:chgData name="Ralitsa Todorova Kircheva (2025993)" userId="S::2025993@student.uwtsd.ac.uk::7cc4a3b7-a6f9-4fa4-bc4b-7b2cb941c4c7" providerId="AD" clId="Web-{10FE2DD1-4437-9586-F6BC-A9A30CF23B42}" dt="2021-11-08T18:16:16.838" v="32"/>
          <ac:picMkLst>
            <pc:docMk/>
            <pc:sldMk cId="3088082013" sldId="267"/>
            <ac:picMk id="3" creationId="{84E7D6B7-A3D5-41BB-9FBE-3B1BEEFCFC92}"/>
          </ac:picMkLst>
        </pc:picChg>
      </pc:sldChg>
    </pc:docChg>
  </pc:docChgLst>
  <pc:docChgLst>
    <pc:chgData name="Ralitsa Todorova Kircheva (2025993)" userId="S::2025993@student.uwtsd.ac.uk::7cc4a3b7-a6f9-4fa4-bc4b-7b2cb941c4c7" providerId="AD" clId="Web-{51BF2538-87AB-BF0B-B863-5E53216A4574}"/>
    <pc:docChg chg="delSld">
      <pc:chgData name="Ralitsa Todorova Kircheva (2025993)" userId="S::2025993@student.uwtsd.ac.uk::7cc4a3b7-a6f9-4fa4-bc4b-7b2cb941c4c7" providerId="AD" clId="Web-{51BF2538-87AB-BF0B-B863-5E53216A4574}" dt="2021-11-08T14:22:26.417" v="0"/>
      <pc:docMkLst>
        <pc:docMk/>
      </pc:docMkLst>
      <pc:sldChg chg="del">
        <pc:chgData name="Ralitsa Todorova Kircheva (2025993)" userId="S::2025993@student.uwtsd.ac.uk::7cc4a3b7-a6f9-4fa4-bc4b-7b2cb941c4c7" providerId="AD" clId="Web-{51BF2538-87AB-BF0B-B863-5E53216A4574}" dt="2021-11-08T14:22:26.417" v="0"/>
        <pc:sldMkLst>
          <pc:docMk/>
          <pc:sldMk cId="1780242149" sldId="267"/>
        </pc:sldMkLst>
      </pc:sldChg>
    </pc:docChg>
  </pc:docChgLst>
  <pc:docChgLst>
    <pc:chgData name="Ralitsa Todorova Kircheva (2025993)" userId="S::2025993@student.uwtsd.ac.uk::7cc4a3b7-a6f9-4fa4-bc4b-7b2cb941c4c7" providerId="AD" clId="Web-{B4BEBB48-E748-FB0D-BA8B-8C2B4A326A66}"/>
    <pc:docChg chg="addSld modSld sldOrd">
      <pc:chgData name="Ralitsa Todorova Kircheva (2025993)" userId="S::2025993@student.uwtsd.ac.uk::7cc4a3b7-a6f9-4fa4-bc4b-7b2cb941c4c7" providerId="AD" clId="Web-{B4BEBB48-E748-FB0D-BA8B-8C2B4A326A66}" dt="2021-11-06T17:20:14.031" v="1200"/>
      <pc:docMkLst>
        <pc:docMk/>
      </pc:docMkLst>
      <pc:sldChg chg="addSp delSp modSp">
        <pc:chgData name="Ralitsa Todorova Kircheva (2025993)" userId="S::2025993@student.uwtsd.ac.uk::7cc4a3b7-a6f9-4fa4-bc4b-7b2cb941c4c7" providerId="AD" clId="Web-{B4BEBB48-E748-FB0D-BA8B-8C2B4A326A66}" dt="2021-11-06T15:54:08.539" v="1187" actId="14100"/>
        <pc:sldMkLst>
          <pc:docMk/>
          <pc:sldMk cId="1261294960" sldId="260"/>
        </pc:sldMkLst>
        <pc:spChg chg="del">
          <ac:chgData name="Ralitsa Todorova Kircheva (2025993)" userId="S::2025993@student.uwtsd.ac.uk::7cc4a3b7-a6f9-4fa4-bc4b-7b2cb941c4c7" providerId="AD" clId="Web-{B4BEBB48-E748-FB0D-BA8B-8C2B4A326A66}" dt="2021-11-06T15:53:48.711" v="1183"/>
          <ac:spMkLst>
            <pc:docMk/>
            <pc:sldMk cId="1261294960" sldId="260"/>
            <ac:spMk id="23" creationId="{22F15A2D-2324-487D-A02A-BF46C5C580EB}"/>
          </ac:spMkLst>
        </pc:spChg>
        <pc:spChg chg="del">
          <ac:chgData name="Ralitsa Todorova Kircheva (2025993)" userId="S::2025993@student.uwtsd.ac.uk::7cc4a3b7-a6f9-4fa4-bc4b-7b2cb941c4c7" providerId="AD" clId="Web-{B4BEBB48-E748-FB0D-BA8B-8C2B4A326A66}" dt="2021-11-06T15:53:48.711" v="1183"/>
          <ac:spMkLst>
            <pc:docMk/>
            <pc:sldMk cId="1261294960" sldId="260"/>
            <ac:spMk id="30" creationId="{2AEAFA59-923A-4F54-8B49-44C970BCC323}"/>
          </ac:spMkLst>
        </pc:spChg>
        <pc:spChg chg="del">
          <ac:chgData name="Ralitsa Todorova Kircheva (2025993)" userId="S::2025993@student.uwtsd.ac.uk::7cc4a3b7-a6f9-4fa4-bc4b-7b2cb941c4c7" providerId="AD" clId="Web-{B4BEBB48-E748-FB0D-BA8B-8C2B4A326A66}" dt="2021-11-06T15:53:48.711" v="1183"/>
          <ac:spMkLst>
            <pc:docMk/>
            <pc:sldMk cId="1261294960" sldId="260"/>
            <ac:spMk id="32" creationId="{C37E9D4B-7BFA-4D10-B666-547BAC499469}"/>
          </ac:spMkLst>
        </pc:spChg>
        <pc:spChg chg="add">
          <ac:chgData name="Ralitsa Todorova Kircheva (2025993)" userId="S::2025993@student.uwtsd.ac.uk::7cc4a3b7-a6f9-4fa4-bc4b-7b2cb941c4c7" providerId="AD" clId="Web-{B4BEBB48-E748-FB0D-BA8B-8C2B4A326A66}" dt="2021-11-06T15:53:48.711" v="1183"/>
          <ac:spMkLst>
            <pc:docMk/>
            <pc:sldMk cId="1261294960" sldId="260"/>
            <ac:spMk id="37" creationId="{9D25F302-27C5-414F-97F8-6EA0A6C028BA}"/>
          </ac:spMkLst>
        </pc:spChg>
        <pc:spChg chg="add">
          <ac:chgData name="Ralitsa Todorova Kircheva (2025993)" userId="S::2025993@student.uwtsd.ac.uk::7cc4a3b7-a6f9-4fa4-bc4b-7b2cb941c4c7" providerId="AD" clId="Web-{B4BEBB48-E748-FB0D-BA8B-8C2B4A326A66}" dt="2021-11-06T15:53:48.711" v="1183"/>
          <ac:spMkLst>
            <pc:docMk/>
            <pc:sldMk cId="1261294960" sldId="260"/>
            <ac:spMk id="39" creationId="{830A36F8-48C2-4842-A87B-8CE8DF4E7FD2}"/>
          </ac:spMkLst>
        </pc:spChg>
        <pc:spChg chg="add">
          <ac:chgData name="Ralitsa Todorova Kircheva (2025993)" userId="S::2025993@student.uwtsd.ac.uk::7cc4a3b7-a6f9-4fa4-bc4b-7b2cb941c4c7" providerId="AD" clId="Web-{B4BEBB48-E748-FB0D-BA8B-8C2B4A326A66}" dt="2021-11-06T15:53:48.711" v="1183"/>
          <ac:spMkLst>
            <pc:docMk/>
            <pc:sldMk cId="1261294960" sldId="260"/>
            <ac:spMk id="41" creationId="{51C89C42-AF83-451A-81EA-4728447557EF}"/>
          </ac:spMkLst>
        </pc:spChg>
        <pc:graphicFrameChg chg="mod modGraphic">
          <ac:chgData name="Ralitsa Todorova Kircheva (2025993)" userId="S::2025993@student.uwtsd.ac.uk::7cc4a3b7-a6f9-4fa4-bc4b-7b2cb941c4c7" providerId="AD" clId="Web-{B4BEBB48-E748-FB0D-BA8B-8C2B4A326A66}" dt="2021-11-06T15:54:08.539" v="1187" actId="14100"/>
          <ac:graphicFrameMkLst>
            <pc:docMk/>
            <pc:sldMk cId="1261294960" sldId="260"/>
            <ac:graphicFrameMk id="20" creationId="{AF4F49D8-5800-4085-A9AC-AFA241558FDE}"/>
          </ac:graphicFrameMkLst>
        </pc:graphicFrameChg>
        <pc:picChg chg="mod">
          <ac:chgData name="Ralitsa Todorova Kircheva (2025993)" userId="S::2025993@student.uwtsd.ac.uk::7cc4a3b7-a6f9-4fa4-bc4b-7b2cb941c4c7" providerId="AD" clId="Web-{B4BEBB48-E748-FB0D-BA8B-8C2B4A326A66}" dt="2021-11-06T15:53:48.711" v="1183"/>
          <ac:picMkLst>
            <pc:docMk/>
            <pc:sldMk cId="1261294960" sldId="260"/>
            <ac:picMk id="11" creationId="{1F01C841-E134-46BB-9DD9-2BEB1C176FCA}"/>
          </ac:picMkLst>
        </pc:picChg>
      </pc:sldChg>
      <pc:sldChg chg="addSp delSp modSp">
        <pc:chgData name="Ralitsa Todorova Kircheva (2025993)" userId="S::2025993@student.uwtsd.ac.uk::7cc4a3b7-a6f9-4fa4-bc4b-7b2cb941c4c7" providerId="AD" clId="Web-{B4BEBB48-E748-FB0D-BA8B-8C2B4A326A66}" dt="2021-11-06T16:02:24.319" v="1194"/>
        <pc:sldMkLst>
          <pc:docMk/>
          <pc:sldMk cId="3189433877" sldId="262"/>
        </pc:sldMkLst>
        <pc:spChg chg="del">
          <ac:chgData name="Ralitsa Todorova Kircheva (2025993)" userId="S::2025993@student.uwtsd.ac.uk::7cc4a3b7-a6f9-4fa4-bc4b-7b2cb941c4c7" providerId="AD" clId="Web-{B4BEBB48-E748-FB0D-BA8B-8C2B4A326A66}" dt="2021-11-06T15:59:53.706" v="1191"/>
          <ac:spMkLst>
            <pc:docMk/>
            <pc:sldMk cId="3189433877" sldId="262"/>
            <ac:spMk id="2" creationId="{AE014C7F-A270-403F-B29A-0CDC70762250}"/>
          </ac:spMkLst>
        </pc:spChg>
        <pc:spChg chg="add del mod">
          <ac:chgData name="Ralitsa Todorova Kircheva (2025993)" userId="S::2025993@student.uwtsd.ac.uk::7cc4a3b7-a6f9-4fa4-bc4b-7b2cb941c4c7" providerId="AD" clId="Web-{B4BEBB48-E748-FB0D-BA8B-8C2B4A326A66}" dt="2021-11-06T15:59:53.706" v="1190"/>
          <ac:spMkLst>
            <pc:docMk/>
            <pc:sldMk cId="3189433877" sldId="262"/>
            <ac:spMk id="4" creationId="{19F90522-1E8C-48B9-88A1-A6DA9030CE97}"/>
          </ac:spMkLst>
        </pc:spChg>
        <pc:picChg chg="add del mod">
          <ac:chgData name="Ralitsa Todorova Kircheva (2025993)" userId="S::2025993@student.uwtsd.ac.uk::7cc4a3b7-a6f9-4fa4-bc4b-7b2cb941c4c7" providerId="AD" clId="Web-{B4BEBB48-E748-FB0D-BA8B-8C2B4A326A66}" dt="2021-11-06T13:41:56.844" v="1"/>
          <ac:picMkLst>
            <pc:docMk/>
            <pc:sldMk cId="3189433877" sldId="262"/>
            <ac:picMk id="3" creationId="{D68A1C11-9022-433F-95F1-56A4571EDDA9}"/>
          </ac:picMkLst>
        </pc:picChg>
        <pc:picChg chg="add del mod">
          <ac:chgData name="Ralitsa Todorova Kircheva (2025993)" userId="S::2025993@student.uwtsd.ac.uk::7cc4a3b7-a6f9-4fa4-bc4b-7b2cb941c4c7" providerId="AD" clId="Web-{B4BEBB48-E748-FB0D-BA8B-8C2B4A326A66}" dt="2021-11-06T15:59:57.674" v="1192"/>
          <ac:picMkLst>
            <pc:docMk/>
            <pc:sldMk cId="3189433877" sldId="262"/>
            <ac:picMk id="5" creationId="{5BCBA065-D7E3-4F6A-8CF7-CA07273E4FF6}"/>
          </ac:picMkLst>
        </pc:picChg>
        <pc:picChg chg="add del mod">
          <ac:chgData name="Ralitsa Todorova Kircheva (2025993)" userId="S::2025993@student.uwtsd.ac.uk::7cc4a3b7-a6f9-4fa4-bc4b-7b2cb941c4c7" providerId="AD" clId="Web-{B4BEBB48-E748-FB0D-BA8B-8C2B4A326A66}" dt="2021-11-06T16:02:24.319" v="1194"/>
          <ac:picMkLst>
            <pc:docMk/>
            <pc:sldMk cId="3189433877" sldId="262"/>
            <ac:picMk id="6" creationId="{9BF40586-1825-4D36-B0AF-5BFB657CF82E}"/>
          </ac:picMkLst>
        </pc:picChg>
      </pc:sldChg>
      <pc:sldChg chg="addSp delSp modSp new mod setBg setClrOvrMap">
        <pc:chgData name="Ralitsa Todorova Kircheva (2025993)" userId="S::2025993@student.uwtsd.ac.uk::7cc4a3b7-a6f9-4fa4-bc4b-7b2cb941c4c7" providerId="AD" clId="Web-{B4BEBB48-E748-FB0D-BA8B-8C2B4A326A66}" dt="2021-11-06T15:50:43.982" v="1178" actId="14100"/>
        <pc:sldMkLst>
          <pc:docMk/>
          <pc:sldMk cId="44717961" sldId="263"/>
        </pc:sldMkLst>
        <pc:spChg chg="add mod ord">
          <ac:chgData name="Ralitsa Todorova Kircheva (2025993)" userId="S::2025993@student.uwtsd.ac.uk::7cc4a3b7-a6f9-4fa4-bc4b-7b2cb941c4c7" providerId="AD" clId="Web-{B4BEBB48-E748-FB0D-BA8B-8C2B4A326A66}" dt="2021-11-06T15:50:24.286" v="1173" actId="14100"/>
          <ac:spMkLst>
            <pc:docMk/>
            <pc:sldMk cId="44717961" sldId="263"/>
            <ac:spMk id="2" creationId="{833A7734-1F9B-432E-942D-7402A06B9789}"/>
          </ac:spMkLst>
        </pc:spChg>
        <pc:spChg chg="add mod ord">
          <ac:chgData name="Ralitsa Todorova Kircheva (2025993)" userId="S::2025993@student.uwtsd.ac.uk::7cc4a3b7-a6f9-4fa4-bc4b-7b2cb941c4c7" providerId="AD" clId="Web-{B4BEBB48-E748-FB0D-BA8B-8C2B4A326A66}" dt="2021-11-06T15:50:10.520" v="1170"/>
          <ac:spMkLst>
            <pc:docMk/>
            <pc:sldMk cId="44717961" sldId="263"/>
            <ac:spMk id="3" creationId="{E91D2DDF-D49B-43B4-B520-7F7F5D455FC0}"/>
          </ac:spMkLst>
        </pc:spChg>
        <pc:spChg chg="add del">
          <ac:chgData name="Ralitsa Todorova Kircheva (2025993)" userId="S::2025993@student.uwtsd.ac.uk::7cc4a3b7-a6f9-4fa4-bc4b-7b2cb941c4c7" providerId="AD" clId="Web-{B4BEBB48-E748-FB0D-BA8B-8C2B4A326A66}" dt="2021-11-06T14:09:22.960" v="46"/>
          <ac:spMkLst>
            <pc:docMk/>
            <pc:sldMk cId="44717961" sldId="263"/>
            <ac:spMk id="5" creationId="{C8DDD963-528F-48B0-935C-1393C388AF7E}"/>
          </ac:spMkLst>
        </pc:spChg>
        <pc:spChg chg="add del mod">
          <ac:chgData name="Ralitsa Todorova Kircheva (2025993)" userId="S::2025993@student.uwtsd.ac.uk::7cc4a3b7-a6f9-4fa4-bc4b-7b2cb941c4c7" providerId="AD" clId="Web-{B4BEBB48-E748-FB0D-BA8B-8C2B4A326A66}" dt="2021-11-06T14:28:27.147" v="310"/>
          <ac:spMkLst>
            <pc:docMk/>
            <pc:sldMk cId="44717961" sldId="263"/>
            <ac:spMk id="6" creationId="{28D4AAE8-632B-4AAB-9820-D9709B369833}"/>
          </ac:spMkLst>
        </pc:spChg>
        <pc:spChg chg="add del">
          <ac:chgData name="Ralitsa Todorova Kircheva (2025993)" userId="S::2025993@student.uwtsd.ac.uk::7cc4a3b7-a6f9-4fa4-bc4b-7b2cb941c4c7" providerId="AD" clId="Web-{B4BEBB48-E748-FB0D-BA8B-8C2B4A326A66}" dt="2021-11-06T14:28:03.131" v="304"/>
          <ac:spMkLst>
            <pc:docMk/>
            <pc:sldMk cId="44717961" sldId="263"/>
            <ac:spMk id="8" creationId="{9264D464-898B-4908-88FD-33A83D6ED64E}"/>
          </ac:spMkLst>
        </pc:spChg>
        <pc:spChg chg="add del">
          <ac:chgData name="Ralitsa Todorova Kircheva (2025993)" userId="S::2025993@student.uwtsd.ac.uk::7cc4a3b7-a6f9-4fa4-bc4b-7b2cb941c4c7" providerId="AD" clId="Web-{B4BEBB48-E748-FB0D-BA8B-8C2B4A326A66}" dt="2021-11-06T14:28:03.131" v="304"/>
          <ac:spMkLst>
            <pc:docMk/>
            <pc:sldMk cId="44717961" sldId="263"/>
            <ac:spMk id="9" creationId="{F0BC1D9E-4401-4EC0-88FD-ED103CB570EA}"/>
          </ac:spMkLst>
        </pc:spChg>
        <pc:spChg chg="add del">
          <ac:chgData name="Ralitsa Todorova Kircheva (2025993)" userId="S::2025993@student.uwtsd.ac.uk::7cc4a3b7-a6f9-4fa4-bc4b-7b2cb941c4c7" providerId="AD" clId="Web-{B4BEBB48-E748-FB0D-BA8B-8C2B4A326A66}" dt="2021-11-06T14:28:03.131" v="304"/>
          <ac:spMkLst>
            <pc:docMk/>
            <pc:sldMk cId="44717961" sldId="263"/>
            <ac:spMk id="10" creationId="{B0AAF7C9-094E-400C-A428-F6C2262F6527}"/>
          </ac:spMkLst>
        </pc:spChg>
        <pc:spChg chg="add del">
          <ac:chgData name="Ralitsa Todorova Kircheva (2025993)" userId="S::2025993@student.uwtsd.ac.uk::7cc4a3b7-a6f9-4fa4-bc4b-7b2cb941c4c7" providerId="AD" clId="Web-{B4BEBB48-E748-FB0D-BA8B-8C2B4A326A66}" dt="2021-11-06T14:27:54.693" v="302"/>
          <ac:spMkLst>
            <pc:docMk/>
            <pc:sldMk cId="44717961" sldId="263"/>
            <ac:spMk id="11" creationId="{7CB4857B-ED7C-444D-9F04-2F885114A1C2}"/>
          </ac:spMkLst>
        </pc:spChg>
        <pc:spChg chg="add del">
          <ac:chgData name="Ralitsa Todorova Kircheva (2025993)" userId="S::2025993@student.uwtsd.ac.uk::7cc4a3b7-a6f9-4fa4-bc4b-7b2cb941c4c7" providerId="AD" clId="Web-{B4BEBB48-E748-FB0D-BA8B-8C2B4A326A66}" dt="2021-11-06T14:28:13.116" v="306"/>
          <ac:spMkLst>
            <pc:docMk/>
            <pc:sldMk cId="44717961" sldId="263"/>
            <ac:spMk id="12" creationId="{081EA652-8C6A-4E69-BEB9-170809474553}"/>
          </ac:spMkLst>
        </pc:spChg>
        <pc:spChg chg="add del">
          <ac:chgData name="Ralitsa Todorova Kircheva (2025993)" userId="S::2025993@student.uwtsd.ac.uk::7cc4a3b7-a6f9-4fa4-bc4b-7b2cb941c4c7" providerId="AD" clId="Web-{B4BEBB48-E748-FB0D-BA8B-8C2B4A326A66}" dt="2021-11-06T14:27:54.693" v="302"/>
          <ac:spMkLst>
            <pc:docMk/>
            <pc:sldMk cId="44717961" sldId="263"/>
            <ac:spMk id="13" creationId="{D18046FB-44EA-4FD8-A585-EA09A319B2D0}"/>
          </ac:spMkLst>
        </pc:spChg>
        <pc:spChg chg="add del">
          <ac:chgData name="Ralitsa Todorova Kircheva (2025993)" userId="S::2025993@student.uwtsd.ac.uk::7cc4a3b7-a6f9-4fa4-bc4b-7b2cb941c4c7" providerId="AD" clId="Web-{B4BEBB48-E748-FB0D-BA8B-8C2B4A326A66}" dt="2021-11-06T14:28:13.116" v="306"/>
          <ac:spMkLst>
            <pc:docMk/>
            <pc:sldMk cId="44717961" sldId="263"/>
            <ac:spMk id="14" creationId="{5298780A-33B9-4EA2-8F67-DE68AD62841B}"/>
          </ac:spMkLst>
        </pc:spChg>
        <pc:spChg chg="add del">
          <ac:chgData name="Ralitsa Todorova Kircheva (2025993)" userId="S::2025993@student.uwtsd.ac.uk::7cc4a3b7-a6f9-4fa4-bc4b-7b2cb941c4c7" providerId="AD" clId="Web-{B4BEBB48-E748-FB0D-BA8B-8C2B4A326A66}" dt="2021-11-06T14:27:54.693" v="302"/>
          <ac:spMkLst>
            <pc:docMk/>
            <pc:sldMk cId="44717961" sldId="263"/>
            <ac:spMk id="15" creationId="{479F5F2B-8B58-4140-AE6A-51F6C67B18D9}"/>
          </ac:spMkLst>
        </pc:spChg>
        <pc:spChg chg="add del">
          <ac:chgData name="Ralitsa Todorova Kircheva (2025993)" userId="S::2025993@student.uwtsd.ac.uk::7cc4a3b7-a6f9-4fa4-bc4b-7b2cb941c4c7" providerId="AD" clId="Web-{B4BEBB48-E748-FB0D-BA8B-8C2B4A326A66}" dt="2021-11-06T14:28:13.116" v="306"/>
          <ac:spMkLst>
            <pc:docMk/>
            <pc:sldMk cId="44717961" sldId="263"/>
            <ac:spMk id="16" creationId="{7F488E8B-4E1E-4402-8935-D4E6C02615C7}"/>
          </ac:spMkLst>
        </pc:spChg>
        <pc:spChg chg="add del">
          <ac:chgData name="Ralitsa Todorova Kircheva (2025993)" userId="S::2025993@student.uwtsd.ac.uk::7cc4a3b7-a6f9-4fa4-bc4b-7b2cb941c4c7" providerId="AD" clId="Web-{B4BEBB48-E748-FB0D-BA8B-8C2B4A326A66}" dt="2021-11-06T14:28:03.131" v="304"/>
          <ac:spMkLst>
            <pc:docMk/>
            <pc:sldMk cId="44717961" sldId="263"/>
            <ac:spMk id="17" creationId="{6200B311-3585-4069-AAC6-CD443FA5B8AD}"/>
          </ac:spMkLst>
        </pc:spChg>
        <pc:spChg chg="add del">
          <ac:chgData name="Ralitsa Todorova Kircheva (2025993)" userId="S::2025993@student.uwtsd.ac.uk::7cc4a3b7-a6f9-4fa4-bc4b-7b2cb941c4c7" providerId="AD" clId="Web-{B4BEBB48-E748-FB0D-BA8B-8C2B4A326A66}" dt="2021-11-06T14:28:27.147" v="310"/>
          <ac:spMkLst>
            <pc:docMk/>
            <pc:sldMk cId="44717961" sldId="263"/>
            <ac:spMk id="19" creationId="{081EA652-8C6A-4E69-BEB9-170809474553}"/>
          </ac:spMkLst>
        </pc:spChg>
        <pc:spChg chg="add del">
          <ac:chgData name="Ralitsa Todorova Kircheva (2025993)" userId="S::2025993@student.uwtsd.ac.uk::7cc4a3b7-a6f9-4fa4-bc4b-7b2cb941c4c7" providerId="AD" clId="Web-{B4BEBB48-E748-FB0D-BA8B-8C2B4A326A66}" dt="2021-11-06T14:28:27.147" v="310"/>
          <ac:spMkLst>
            <pc:docMk/>
            <pc:sldMk cId="44717961" sldId="263"/>
            <ac:spMk id="20" creationId="{5298780A-33B9-4EA2-8F67-DE68AD62841B}"/>
          </ac:spMkLst>
        </pc:spChg>
        <pc:spChg chg="add del">
          <ac:chgData name="Ralitsa Todorova Kircheva (2025993)" userId="S::2025993@student.uwtsd.ac.uk::7cc4a3b7-a6f9-4fa4-bc4b-7b2cb941c4c7" providerId="AD" clId="Web-{B4BEBB48-E748-FB0D-BA8B-8C2B4A326A66}" dt="2021-11-06T14:28:27.147" v="310"/>
          <ac:spMkLst>
            <pc:docMk/>
            <pc:sldMk cId="44717961" sldId="263"/>
            <ac:spMk id="21" creationId="{7F488E8B-4E1E-4402-8935-D4E6C02615C7}"/>
          </ac:spMkLst>
        </pc:spChg>
        <pc:spChg chg="add del">
          <ac:chgData name="Ralitsa Todorova Kircheva (2025993)" userId="S::2025993@student.uwtsd.ac.uk::7cc4a3b7-a6f9-4fa4-bc4b-7b2cb941c4c7" providerId="AD" clId="Web-{B4BEBB48-E748-FB0D-BA8B-8C2B4A326A66}" dt="2021-11-06T14:30:03.119" v="323"/>
          <ac:spMkLst>
            <pc:docMk/>
            <pc:sldMk cId="44717961" sldId="263"/>
            <ac:spMk id="27" creationId="{081EA652-8C6A-4E69-BEB9-170809474553}"/>
          </ac:spMkLst>
        </pc:spChg>
        <pc:spChg chg="add del">
          <ac:chgData name="Ralitsa Todorova Kircheva (2025993)" userId="S::2025993@student.uwtsd.ac.uk::7cc4a3b7-a6f9-4fa4-bc4b-7b2cb941c4c7" providerId="AD" clId="Web-{B4BEBB48-E748-FB0D-BA8B-8C2B4A326A66}" dt="2021-11-06T14:30:03.119" v="323"/>
          <ac:spMkLst>
            <pc:docMk/>
            <pc:sldMk cId="44717961" sldId="263"/>
            <ac:spMk id="29" creationId="{A4026A73-1F7F-49F2-B319-8CA3B3D53269}"/>
          </ac:spMkLst>
        </pc:spChg>
        <pc:spChg chg="add del">
          <ac:chgData name="Ralitsa Todorova Kircheva (2025993)" userId="S::2025993@student.uwtsd.ac.uk::7cc4a3b7-a6f9-4fa4-bc4b-7b2cb941c4c7" providerId="AD" clId="Web-{B4BEBB48-E748-FB0D-BA8B-8C2B4A326A66}" dt="2021-11-06T14:30:03.119" v="323"/>
          <ac:spMkLst>
            <pc:docMk/>
            <pc:sldMk cId="44717961" sldId="263"/>
            <ac:spMk id="31" creationId="{5298780A-33B9-4EA2-8F67-DE68AD62841B}"/>
          </ac:spMkLst>
        </pc:spChg>
        <pc:spChg chg="add del">
          <ac:chgData name="Ralitsa Todorova Kircheva (2025993)" userId="S::2025993@student.uwtsd.ac.uk::7cc4a3b7-a6f9-4fa4-bc4b-7b2cb941c4c7" providerId="AD" clId="Web-{B4BEBB48-E748-FB0D-BA8B-8C2B4A326A66}" dt="2021-11-06T14:30:03.119" v="323"/>
          <ac:spMkLst>
            <pc:docMk/>
            <pc:sldMk cId="44717961" sldId="263"/>
            <ac:spMk id="33" creationId="{7F488E8B-4E1E-4402-8935-D4E6C02615C7}"/>
          </ac:spMkLst>
        </pc:spChg>
        <pc:spChg chg="add del">
          <ac:chgData name="Ralitsa Todorova Kircheva (2025993)" userId="S::2025993@student.uwtsd.ac.uk::7cc4a3b7-a6f9-4fa4-bc4b-7b2cb941c4c7" providerId="AD" clId="Web-{B4BEBB48-E748-FB0D-BA8B-8C2B4A326A66}" dt="2021-11-06T15:50:10.520" v="1170"/>
          <ac:spMkLst>
            <pc:docMk/>
            <pc:sldMk cId="44717961" sldId="263"/>
            <ac:spMk id="37" creationId="{22F15A2D-2324-487D-A02A-BF46C5C580EB}"/>
          </ac:spMkLst>
        </pc:spChg>
        <pc:spChg chg="add del">
          <ac:chgData name="Ralitsa Todorova Kircheva (2025993)" userId="S::2025993@student.uwtsd.ac.uk::7cc4a3b7-a6f9-4fa4-bc4b-7b2cb941c4c7" providerId="AD" clId="Web-{B4BEBB48-E748-FB0D-BA8B-8C2B4A326A66}" dt="2021-11-06T14:30:03.119" v="322"/>
          <ac:spMkLst>
            <pc:docMk/>
            <pc:sldMk cId="44717961" sldId="263"/>
            <ac:spMk id="40" creationId="{D4771268-CB57-404A-9271-370EB28F6090}"/>
          </ac:spMkLst>
        </pc:spChg>
        <pc:spChg chg="add del">
          <ac:chgData name="Ralitsa Todorova Kircheva (2025993)" userId="S::2025993@student.uwtsd.ac.uk::7cc4a3b7-a6f9-4fa4-bc4b-7b2cb941c4c7" providerId="AD" clId="Web-{B4BEBB48-E748-FB0D-BA8B-8C2B4A326A66}" dt="2021-11-06T15:50:10.520" v="1170"/>
          <ac:spMkLst>
            <pc:docMk/>
            <pc:sldMk cId="44717961" sldId="263"/>
            <ac:spMk id="42" creationId="{17A7F34E-D418-47E2-9F86-2C45BBC31210}"/>
          </ac:spMkLst>
        </pc:spChg>
        <pc:spChg chg="add del">
          <ac:chgData name="Ralitsa Todorova Kircheva (2025993)" userId="S::2025993@student.uwtsd.ac.uk::7cc4a3b7-a6f9-4fa4-bc4b-7b2cb941c4c7" providerId="AD" clId="Web-{B4BEBB48-E748-FB0D-BA8B-8C2B4A326A66}" dt="2021-11-06T15:50:10.520" v="1170"/>
          <ac:spMkLst>
            <pc:docMk/>
            <pc:sldMk cId="44717961" sldId="263"/>
            <ac:spMk id="44" creationId="{2AEAFA59-923A-4F54-8B49-44C970BCC323}"/>
          </ac:spMkLst>
        </pc:spChg>
        <pc:spChg chg="add">
          <ac:chgData name="Ralitsa Todorova Kircheva (2025993)" userId="S::2025993@student.uwtsd.ac.uk::7cc4a3b7-a6f9-4fa4-bc4b-7b2cb941c4c7" providerId="AD" clId="Web-{B4BEBB48-E748-FB0D-BA8B-8C2B4A326A66}" dt="2021-11-06T15:50:10.520" v="1170"/>
          <ac:spMkLst>
            <pc:docMk/>
            <pc:sldMk cId="44717961" sldId="263"/>
            <ac:spMk id="49" creationId="{9D25F302-27C5-414F-97F8-6EA0A6C028BA}"/>
          </ac:spMkLst>
        </pc:spChg>
        <pc:spChg chg="add">
          <ac:chgData name="Ralitsa Todorova Kircheva (2025993)" userId="S::2025993@student.uwtsd.ac.uk::7cc4a3b7-a6f9-4fa4-bc4b-7b2cb941c4c7" providerId="AD" clId="Web-{B4BEBB48-E748-FB0D-BA8B-8C2B4A326A66}" dt="2021-11-06T15:50:10.520" v="1170"/>
          <ac:spMkLst>
            <pc:docMk/>
            <pc:sldMk cId="44717961" sldId="263"/>
            <ac:spMk id="51" creationId="{830A36F8-48C2-4842-A87B-8CE8DF4E7FD2}"/>
          </ac:spMkLst>
        </pc:spChg>
        <pc:spChg chg="add">
          <ac:chgData name="Ralitsa Todorova Kircheva (2025993)" userId="S::2025993@student.uwtsd.ac.uk::7cc4a3b7-a6f9-4fa4-bc4b-7b2cb941c4c7" providerId="AD" clId="Web-{B4BEBB48-E748-FB0D-BA8B-8C2B4A326A66}" dt="2021-11-06T15:50:10.520" v="1170"/>
          <ac:spMkLst>
            <pc:docMk/>
            <pc:sldMk cId="44717961" sldId="263"/>
            <ac:spMk id="53" creationId="{51C89C42-AF83-451A-81EA-4728447557EF}"/>
          </ac:spMkLst>
        </pc:spChg>
        <pc:graphicFrameChg chg="add mod modGraphic">
          <ac:chgData name="Ralitsa Todorova Kircheva (2025993)" userId="S::2025993@student.uwtsd.ac.uk::7cc4a3b7-a6f9-4fa4-bc4b-7b2cb941c4c7" providerId="AD" clId="Web-{B4BEBB48-E748-FB0D-BA8B-8C2B4A326A66}" dt="2021-11-06T15:50:43.982" v="1178" actId="14100"/>
          <ac:graphicFrameMkLst>
            <pc:docMk/>
            <pc:sldMk cId="44717961" sldId="263"/>
            <ac:graphicFrameMk id="23" creationId="{8C5337C9-313B-412A-BFAA-6F5BB5853A1C}"/>
          </ac:graphicFrameMkLst>
        </pc:graphicFrameChg>
        <pc:picChg chg="add del mod">
          <ac:chgData name="Ralitsa Todorova Kircheva (2025993)" userId="S::2025993@student.uwtsd.ac.uk::7cc4a3b7-a6f9-4fa4-bc4b-7b2cb941c4c7" providerId="AD" clId="Web-{B4BEBB48-E748-FB0D-BA8B-8C2B4A326A66}" dt="2021-11-06T14:06:25.184" v="44"/>
          <ac:picMkLst>
            <pc:docMk/>
            <pc:sldMk cId="44717961" sldId="263"/>
            <ac:picMk id="4" creationId="{73F38D0B-60BE-4E96-9308-BC8BF69653D1}"/>
          </ac:picMkLst>
        </pc:picChg>
        <pc:picChg chg="add del mod">
          <ac:chgData name="Ralitsa Todorova Kircheva (2025993)" userId="S::2025993@student.uwtsd.ac.uk::7cc4a3b7-a6f9-4fa4-bc4b-7b2cb941c4c7" providerId="AD" clId="Web-{B4BEBB48-E748-FB0D-BA8B-8C2B4A326A66}" dt="2021-11-06T14:23:17.312" v="238"/>
          <ac:picMkLst>
            <pc:docMk/>
            <pc:sldMk cId="44717961" sldId="263"/>
            <ac:picMk id="7" creationId="{0BD02D98-4B01-49F5-8D11-CEF08406050F}"/>
          </ac:picMkLst>
        </pc:picChg>
        <pc:cxnChg chg="add del">
          <ac:chgData name="Ralitsa Todorova Kircheva (2025993)" userId="S::2025993@student.uwtsd.ac.uk::7cc4a3b7-a6f9-4fa4-bc4b-7b2cb941c4c7" providerId="AD" clId="Web-{B4BEBB48-E748-FB0D-BA8B-8C2B4A326A66}" dt="2021-11-06T14:28:13.116" v="306"/>
          <ac:cxnSpMkLst>
            <pc:docMk/>
            <pc:sldMk cId="44717961" sldId="263"/>
            <ac:cxnSpMk id="18" creationId="{23AAC9B5-8015-485C-ACF9-A750390E9A56}"/>
          </ac:cxnSpMkLst>
        </pc:cxnChg>
        <pc:cxnChg chg="add del">
          <ac:chgData name="Ralitsa Todorova Kircheva (2025993)" userId="S::2025993@student.uwtsd.ac.uk::7cc4a3b7-a6f9-4fa4-bc4b-7b2cb941c4c7" providerId="AD" clId="Web-{B4BEBB48-E748-FB0D-BA8B-8C2B4A326A66}" dt="2021-11-06T14:30:03.119" v="323"/>
          <ac:cxnSpMkLst>
            <pc:docMk/>
            <pc:sldMk cId="44717961" sldId="263"/>
            <ac:cxnSpMk id="35" creationId="{23AAC9B5-8015-485C-ACF9-A750390E9A56}"/>
          </ac:cxnSpMkLst>
        </pc:cxnChg>
      </pc:sldChg>
      <pc:sldChg chg="addSp modSp new mod setBg">
        <pc:chgData name="Ralitsa Todorova Kircheva (2025993)" userId="S::2025993@student.uwtsd.ac.uk::7cc4a3b7-a6f9-4fa4-bc4b-7b2cb941c4c7" providerId="AD" clId="Web-{B4BEBB48-E748-FB0D-BA8B-8C2B4A326A66}" dt="2021-11-06T14:32:55.451" v="338"/>
        <pc:sldMkLst>
          <pc:docMk/>
          <pc:sldMk cId="3621118620" sldId="264"/>
        </pc:sldMkLst>
        <pc:spChg chg="add">
          <ac:chgData name="Ralitsa Todorova Kircheva (2025993)" userId="S::2025993@student.uwtsd.ac.uk::7cc4a3b7-a6f9-4fa4-bc4b-7b2cb941c4c7" providerId="AD" clId="Web-{B4BEBB48-E748-FB0D-BA8B-8C2B4A326A66}" dt="2021-11-06T14:32:55.451" v="338"/>
          <ac:spMkLst>
            <pc:docMk/>
            <pc:sldMk cId="3621118620" sldId="264"/>
            <ac:spMk id="7" creationId="{42A4FC2C-047E-45A5-965D-8E1E3BF09BC6}"/>
          </ac:spMkLst>
        </pc:spChg>
        <pc:picChg chg="add mod">
          <ac:chgData name="Ralitsa Todorova Kircheva (2025993)" userId="S::2025993@student.uwtsd.ac.uk::7cc4a3b7-a6f9-4fa4-bc4b-7b2cb941c4c7" providerId="AD" clId="Web-{B4BEBB48-E748-FB0D-BA8B-8C2B4A326A66}" dt="2021-11-06T14:32:55.451" v="338"/>
          <ac:picMkLst>
            <pc:docMk/>
            <pc:sldMk cId="3621118620" sldId="264"/>
            <ac:picMk id="2" creationId="{8E6E6AF6-E6BE-47DC-88A7-BA0447819815}"/>
          </ac:picMkLst>
        </pc:picChg>
      </pc:sldChg>
      <pc:sldChg chg="addSp delSp modSp new mod ord setBg">
        <pc:chgData name="Ralitsa Todorova Kircheva (2025993)" userId="S::2025993@student.uwtsd.ac.uk::7cc4a3b7-a6f9-4fa4-bc4b-7b2cb941c4c7" providerId="AD" clId="Web-{B4BEBB48-E748-FB0D-BA8B-8C2B4A326A66}" dt="2021-11-06T17:19:55.671" v="1198"/>
        <pc:sldMkLst>
          <pc:docMk/>
          <pc:sldMk cId="2741876451" sldId="265"/>
        </pc:sldMkLst>
        <pc:spChg chg="add del">
          <ac:chgData name="Ralitsa Todorova Kircheva (2025993)" userId="S::2025993@student.uwtsd.ac.uk::7cc4a3b7-a6f9-4fa4-bc4b-7b2cb941c4c7" providerId="AD" clId="Web-{B4BEBB48-E748-FB0D-BA8B-8C2B4A326A66}" dt="2021-11-06T14:38:11.193" v="371"/>
          <ac:spMkLst>
            <pc:docMk/>
            <pc:sldMk cId="2741876451" sldId="265"/>
            <ac:spMk id="2" creationId="{095B575F-AC37-481D-8350-EE301527A8EB}"/>
          </ac:spMkLst>
        </pc:spChg>
        <pc:spChg chg="add mod">
          <ac:chgData name="Ralitsa Todorova Kircheva (2025993)" userId="S::2025993@student.uwtsd.ac.uk::7cc4a3b7-a6f9-4fa4-bc4b-7b2cb941c4c7" providerId="AD" clId="Web-{B4BEBB48-E748-FB0D-BA8B-8C2B4A326A66}" dt="2021-11-06T14:39:25.430" v="388" actId="20577"/>
          <ac:spMkLst>
            <pc:docMk/>
            <pc:sldMk cId="2741876451" sldId="265"/>
            <ac:spMk id="3" creationId="{DFF27BD9-A129-48FB-A253-594F72E138C2}"/>
          </ac:spMkLst>
        </pc:spChg>
        <pc:spChg chg="add del mod">
          <ac:chgData name="Ralitsa Todorova Kircheva (2025993)" userId="S::2025993@student.uwtsd.ac.uk::7cc4a3b7-a6f9-4fa4-bc4b-7b2cb941c4c7" providerId="AD" clId="Web-{B4BEBB48-E748-FB0D-BA8B-8C2B4A326A66}" dt="2021-11-06T14:51:33.839" v="583"/>
          <ac:spMkLst>
            <pc:docMk/>
            <pc:sldMk cId="2741876451" sldId="265"/>
            <ac:spMk id="5" creationId="{71319678-2ED3-46F3-87FE-16B8E97455F4}"/>
          </ac:spMkLst>
        </pc:spChg>
        <pc:spChg chg="add">
          <ac:chgData name="Ralitsa Todorova Kircheva (2025993)" userId="S::2025993@student.uwtsd.ac.uk::7cc4a3b7-a6f9-4fa4-bc4b-7b2cb941c4c7" providerId="AD" clId="Web-{B4BEBB48-E748-FB0D-BA8B-8C2B4A326A66}" dt="2021-11-06T15:40:49.396" v="1086"/>
          <ac:spMkLst>
            <pc:docMk/>
            <pc:sldMk cId="2741876451" sldId="265"/>
            <ac:spMk id="6" creationId="{22F15A2D-2324-487D-A02A-BF46C5C580EB}"/>
          </ac:spMkLst>
        </pc:spChg>
        <pc:spChg chg="add">
          <ac:chgData name="Ralitsa Todorova Kircheva (2025993)" userId="S::2025993@student.uwtsd.ac.uk::7cc4a3b7-a6f9-4fa4-bc4b-7b2cb941c4c7" providerId="AD" clId="Web-{B4BEBB48-E748-FB0D-BA8B-8C2B4A326A66}" dt="2021-11-06T15:40:49.396" v="1086"/>
          <ac:spMkLst>
            <pc:docMk/>
            <pc:sldMk cId="2741876451" sldId="265"/>
            <ac:spMk id="7" creationId="{17A7F34E-D418-47E2-9F86-2C45BBC31210}"/>
          </ac:spMkLst>
        </pc:spChg>
        <pc:spChg chg="add">
          <ac:chgData name="Ralitsa Todorova Kircheva (2025993)" userId="S::2025993@student.uwtsd.ac.uk::7cc4a3b7-a6f9-4fa4-bc4b-7b2cb941c4c7" providerId="AD" clId="Web-{B4BEBB48-E748-FB0D-BA8B-8C2B4A326A66}" dt="2021-11-06T15:40:49.396" v="1086"/>
          <ac:spMkLst>
            <pc:docMk/>
            <pc:sldMk cId="2741876451" sldId="265"/>
            <ac:spMk id="8" creationId="{2AEAFA59-923A-4F54-8B49-44C970BCC323}"/>
          </ac:spMkLst>
        </pc:spChg>
        <pc:spChg chg="add del">
          <ac:chgData name="Ralitsa Todorova Kircheva (2025993)" userId="S::2025993@student.uwtsd.ac.uk::7cc4a3b7-a6f9-4fa4-bc4b-7b2cb941c4c7" providerId="AD" clId="Web-{B4BEBB48-E748-FB0D-BA8B-8C2B4A326A66}" dt="2021-11-06T15:31:44.757" v="1074"/>
          <ac:spMkLst>
            <pc:docMk/>
            <pc:sldMk cId="2741876451" sldId="265"/>
            <ac:spMk id="9" creationId="{22F15A2D-2324-487D-A02A-BF46C5C580EB}"/>
          </ac:spMkLst>
        </pc:spChg>
        <pc:spChg chg="add">
          <ac:chgData name="Ralitsa Todorova Kircheva (2025993)" userId="S::2025993@student.uwtsd.ac.uk::7cc4a3b7-a6f9-4fa4-bc4b-7b2cb941c4c7" providerId="AD" clId="Web-{B4BEBB48-E748-FB0D-BA8B-8C2B4A326A66}" dt="2021-11-06T15:41:22.522" v="1094"/>
          <ac:spMkLst>
            <pc:docMk/>
            <pc:sldMk cId="2741876451" sldId="265"/>
            <ac:spMk id="10" creationId="{22F15A2D-2324-487D-A02A-BF46C5C580EB}"/>
          </ac:spMkLst>
        </pc:spChg>
        <pc:spChg chg="add del">
          <ac:chgData name="Ralitsa Todorova Kircheva (2025993)" userId="S::2025993@student.uwtsd.ac.uk::7cc4a3b7-a6f9-4fa4-bc4b-7b2cb941c4c7" providerId="AD" clId="Web-{B4BEBB48-E748-FB0D-BA8B-8C2B4A326A66}" dt="2021-11-06T15:31:44.757" v="1074"/>
          <ac:spMkLst>
            <pc:docMk/>
            <pc:sldMk cId="2741876451" sldId="265"/>
            <ac:spMk id="11" creationId="{2AEAFA59-923A-4F54-8B49-44C970BCC323}"/>
          </ac:spMkLst>
        </pc:spChg>
        <pc:spChg chg="add">
          <ac:chgData name="Ralitsa Todorova Kircheva (2025993)" userId="S::2025993@student.uwtsd.ac.uk::7cc4a3b7-a6f9-4fa4-bc4b-7b2cb941c4c7" providerId="AD" clId="Web-{B4BEBB48-E748-FB0D-BA8B-8C2B4A326A66}" dt="2021-11-06T15:41:22.522" v="1094"/>
          <ac:spMkLst>
            <pc:docMk/>
            <pc:sldMk cId="2741876451" sldId="265"/>
            <ac:spMk id="12" creationId="{2AEAFA59-923A-4F54-8B49-44C970BCC323}"/>
          </ac:spMkLst>
        </pc:spChg>
        <pc:spChg chg="add del">
          <ac:chgData name="Ralitsa Todorova Kircheva (2025993)" userId="S::2025993@student.uwtsd.ac.uk::7cc4a3b7-a6f9-4fa4-bc4b-7b2cb941c4c7" providerId="AD" clId="Web-{B4BEBB48-E748-FB0D-BA8B-8C2B4A326A66}" dt="2021-11-06T15:31:44.757" v="1074"/>
          <ac:spMkLst>
            <pc:docMk/>
            <pc:sldMk cId="2741876451" sldId="265"/>
            <ac:spMk id="13" creationId="{C37E9D4B-7BFA-4D10-B666-547BAC499469}"/>
          </ac:spMkLst>
        </pc:spChg>
        <pc:spChg chg="add">
          <ac:chgData name="Ralitsa Todorova Kircheva (2025993)" userId="S::2025993@student.uwtsd.ac.uk::7cc4a3b7-a6f9-4fa4-bc4b-7b2cb941c4c7" providerId="AD" clId="Web-{B4BEBB48-E748-FB0D-BA8B-8C2B4A326A66}" dt="2021-11-06T15:41:22.522" v="1094"/>
          <ac:spMkLst>
            <pc:docMk/>
            <pc:sldMk cId="2741876451" sldId="265"/>
            <ac:spMk id="14" creationId="{C37E9D4B-7BFA-4D10-B666-547BAC499469}"/>
          </ac:spMkLst>
        </pc:spChg>
        <pc:spChg chg="add del">
          <ac:chgData name="Ralitsa Todorova Kircheva (2025993)" userId="S::2025993@student.uwtsd.ac.uk::7cc4a3b7-a6f9-4fa4-bc4b-7b2cb941c4c7" providerId="AD" clId="Web-{B4BEBB48-E748-FB0D-BA8B-8C2B4A326A66}" dt="2021-11-06T15:31:40.273" v="1071"/>
          <ac:spMkLst>
            <pc:docMk/>
            <pc:sldMk cId="2741876451" sldId="265"/>
            <ac:spMk id="15" creationId="{5F879AC3-D4CE-493C-ADC7-06205677F4F8}"/>
          </ac:spMkLst>
        </pc:spChg>
        <pc:spChg chg="add del">
          <ac:chgData name="Ralitsa Todorova Kircheva (2025993)" userId="S::2025993@student.uwtsd.ac.uk::7cc4a3b7-a6f9-4fa4-bc4b-7b2cb941c4c7" providerId="AD" clId="Web-{B4BEBB48-E748-FB0D-BA8B-8C2B4A326A66}" dt="2021-11-06T15:31:40.273" v="1071"/>
          <ac:spMkLst>
            <pc:docMk/>
            <pc:sldMk cId="2741876451" sldId="265"/>
            <ac:spMk id="16" creationId="{736F0DFD-0954-464F-BF12-DD2E6F6E0380}"/>
          </ac:spMkLst>
        </pc:spChg>
        <pc:spChg chg="add del">
          <ac:chgData name="Ralitsa Todorova Kircheva (2025993)" userId="S::2025993@student.uwtsd.ac.uk::7cc4a3b7-a6f9-4fa4-bc4b-7b2cb941c4c7" providerId="AD" clId="Web-{B4BEBB48-E748-FB0D-BA8B-8C2B4A326A66}" dt="2021-11-06T15:31:44.742" v="1073"/>
          <ac:spMkLst>
            <pc:docMk/>
            <pc:sldMk cId="2741876451" sldId="265"/>
            <ac:spMk id="17" creationId="{C7F55EAC-550A-4BDD-9099-3F20B8FA0EBC}"/>
          </ac:spMkLst>
        </pc:spChg>
        <pc:spChg chg="add del">
          <ac:chgData name="Ralitsa Todorova Kircheva (2025993)" userId="S::2025993@student.uwtsd.ac.uk::7cc4a3b7-a6f9-4fa4-bc4b-7b2cb941c4c7" providerId="AD" clId="Web-{B4BEBB48-E748-FB0D-BA8B-8C2B4A326A66}" dt="2021-11-06T15:31:04.944" v="1067"/>
          <ac:spMkLst>
            <pc:docMk/>
            <pc:sldMk cId="2741876451" sldId="265"/>
            <ac:spMk id="18" creationId="{22F15A2D-2324-487D-A02A-BF46C5C580EB}"/>
          </ac:spMkLst>
        </pc:spChg>
        <pc:spChg chg="add del">
          <ac:chgData name="Ralitsa Todorova Kircheva (2025993)" userId="S::2025993@student.uwtsd.ac.uk::7cc4a3b7-a6f9-4fa4-bc4b-7b2cb941c4c7" providerId="AD" clId="Web-{B4BEBB48-E748-FB0D-BA8B-8C2B4A326A66}" dt="2021-11-06T15:31:44.742" v="1073"/>
          <ac:spMkLst>
            <pc:docMk/>
            <pc:sldMk cId="2741876451" sldId="265"/>
            <ac:spMk id="19" creationId="{DC4F5A5F-493F-49AE-89B6-D5AF5EBC8B0E}"/>
          </ac:spMkLst>
        </pc:spChg>
        <pc:spChg chg="add del">
          <ac:chgData name="Ralitsa Todorova Kircheva (2025993)" userId="S::2025993@student.uwtsd.ac.uk::7cc4a3b7-a6f9-4fa4-bc4b-7b2cb941c4c7" providerId="AD" clId="Web-{B4BEBB48-E748-FB0D-BA8B-8C2B4A326A66}" dt="2021-11-06T15:31:04.944" v="1067"/>
          <ac:spMkLst>
            <pc:docMk/>
            <pc:sldMk cId="2741876451" sldId="265"/>
            <ac:spMk id="20" creationId="{2AEAFA59-923A-4F54-8B49-44C970BCC323}"/>
          </ac:spMkLst>
        </pc:spChg>
        <pc:spChg chg="add del">
          <ac:chgData name="Ralitsa Todorova Kircheva (2025993)" userId="S::2025993@student.uwtsd.ac.uk::7cc4a3b7-a6f9-4fa4-bc4b-7b2cb941c4c7" providerId="AD" clId="Web-{B4BEBB48-E748-FB0D-BA8B-8C2B4A326A66}" dt="2021-11-06T15:32:03.945" v="1075"/>
          <ac:spMkLst>
            <pc:docMk/>
            <pc:sldMk cId="2741876451" sldId="265"/>
            <ac:spMk id="21" creationId="{B9FF99BD-075F-4761-A995-6FC574BD25EA}"/>
          </ac:spMkLst>
        </pc:spChg>
        <pc:spChg chg="add del">
          <ac:chgData name="Ralitsa Todorova Kircheva (2025993)" userId="S::2025993@student.uwtsd.ac.uk::7cc4a3b7-a6f9-4fa4-bc4b-7b2cb941c4c7" providerId="AD" clId="Web-{B4BEBB48-E748-FB0D-BA8B-8C2B4A326A66}" dt="2021-11-06T15:31:04.944" v="1067"/>
          <ac:spMkLst>
            <pc:docMk/>
            <pc:sldMk cId="2741876451" sldId="265"/>
            <ac:spMk id="22" creationId="{C37E9D4B-7BFA-4D10-B666-547BAC499469}"/>
          </ac:spMkLst>
        </pc:spChg>
        <pc:spChg chg="add del">
          <ac:chgData name="Ralitsa Todorova Kircheva (2025993)" userId="S::2025993@student.uwtsd.ac.uk::7cc4a3b7-a6f9-4fa4-bc4b-7b2cb941c4c7" providerId="AD" clId="Web-{B4BEBB48-E748-FB0D-BA8B-8C2B4A326A66}" dt="2021-11-06T15:32:03.945" v="1075"/>
          <ac:spMkLst>
            <pc:docMk/>
            <pc:sldMk cId="2741876451" sldId="265"/>
            <ac:spMk id="23" creationId="{A7B21A54-9BA3-4EA9-B460-5A829ADD9051}"/>
          </ac:spMkLst>
        </pc:spChg>
        <pc:spChg chg="add del">
          <ac:chgData name="Ralitsa Todorova Kircheva (2025993)" userId="S::2025993@student.uwtsd.ac.uk::7cc4a3b7-a6f9-4fa4-bc4b-7b2cb941c4c7" providerId="AD" clId="Web-{B4BEBB48-E748-FB0D-BA8B-8C2B4A326A66}" dt="2021-11-06T15:32:03.945" v="1075"/>
          <ac:spMkLst>
            <pc:docMk/>
            <pc:sldMk cId="2741876451" sldId="265"/>
            <ac:spMk id="24" creationId="{6FA8F714-B9D8-488A-8CCA-E9948FF913A9}"/>
          </ac:spMkLst>
        </pc:spChg>
        <pc:spChg chg="add del">
          <ac:chgData name="Ralitsa Todorova Kircheva (2025993)" userId="S::2025993@student.uwtsd.ac.uk::7cc4a3b7-a6f9-4fa4-bc4b-7b2cb941c4c7" providerId="AD" clId="Web-{B4BEBB48-E748-FB0D-BA8B-8C2B4A326A66}" dt="2021-11-06T15:32:58.009" v="1080"/>
          <ac:spMkLst>
            <pc:docMk/>
            <pc:sldMk cId="2741876451" sldId="265"/>
            <ac:spMk id="29" creationId="{AB8C311F-7253-4AED-9701-7FC0708C41C7}"/>
          </ac:spMkLst>
        </pc:spChg>
        <pc:spChg chg="add del">
          <ac:chgData name="Ralitsa Todorova Kircheva (2025993)" userId="S::2025993@student.uwtsd.ac.uk::7cc4a3b7-a6f9-4fa4-bc4b-7b2cb941c4c7" providerId="AD" clId="Web-{B4BEBB48-E748-FB0D-BA8B-8C2B4A326A66}" dt="2021-11-06T15:32:58.009" v="1080"/>
          <ac:spMkLst>
            <pc:docMk/>
            <pc:sldMk cId="2741876451" sldId="265"/>
            <ac:spMk id="31" creationId="{E2384209-CB15-4CDF-9D31-C44FD9A3F20D}"/>
          </ac:spMkLst>
        </pc:spChg>
        <pc:spChg chg="add del">
          <ac:chgData name="Ralitsa Todorova Kircheva (2025993)" userId="S::2025993@student.uwtsd.ac.uk::7cc4a3b7-a6f9-4fa4-bc4b-7b2cb941c4c7" providerId="AD" clId="Web-{B4BEBB48-E748-FB0D-BA8B-8C2B4A326A66}" dt="2021-11-06T15:32:58.009" v="1080"/>
          <ac:spMkLst>
            <pc:docMk/>
            <pc:sldMk cId="2741876451" sldId="265"/>
            <ac:spMk id="33" creationId="{2633B3B5-CC90-43F0-8714-D31D1F3F0209}"/>
          </ac:spMkLst>
        </pc:spChg>
        <pc:spChg chg="add del">
          <ac:chgData name="Ralitsa Todorova Kircheva (2025993)" userId="S::2025993@student.uwtsd.ac.uk::7cc4a3b7-a6f9-4fa4-bc4b-7b2cb941c4c7" providerId="AD" clId="Web-{B4BEBB48-E748-FB0D-BA8B-8C2B4A326A66}" dt="2021-11-06T15:32:58.009" v="1080"/>
          <ac:spMkLst>
            <pc:docMk/>
            <pc:sldMk cId="2741876451" sldId="265"/>
            <ac:spMk id="35" creationId="{A8D57A06-A426-446D-B02C-A2DC6B62E45E}"/>
          </ac:spMkLst>
        </pc:spChg>
        <pc:spChg chg="add del">
          <ac:chgData name="Ralitsa Todorova Kircheva (2025993)" userId="S::2025993@student.uwtsd.ac.uk::7cc4a3b7-a6f9-4fa4-bc4b-7b2cb941c4c7" providerId="AD" clId="Web-{B4BEBB48-E748-FB0D-BA8B-8C2B4A326A66}" dt="2021-11-06T15:32:57.931" v="1079"/>
          <ac:spMkLst>
            <pc:docMk/>
            <pc:sldMk cId="2741876451" sldId="265"/>
            <ac:spMk id="37" creationId="{2D2B266D-3625-4584-A5C3-7D3F672CFF30}"/>
          </ac:spMkLst>
        </pc:spChg>
        <pc:spChg chg="add del">
          <ac:chgData name="Ralitsa Todorova Kircheva (2025993)" userId="S::2025993@student.uwtsd.ac.uk::7cc4a3b7-a6f9-4fa4-bc4b-7b2cb941c4c7" providerId="AD" clId="Web-{B4BEBB48-E748-FB0D-BA8B-8C2B4A326A66}" dt="2021-11-06T15:32:57.931" v="1079"/>
          <ac:spMkLst>
            <pc:docMk/>
            <pc:sldMk cId="2741876451" sldId="265"/>
            <ac:spMk id="38" creationId="{C463B99A-73EE-4FBB-B7C4-F9F9BCC25C65}"/>
          </ac:spMkLst>
        </pc:spChg>
        <pc:spChg chg="add del">
          <ac:chgData name="Ralitsa Todorova Kircheva (2025993)" userId="S::2025993@student.uwtsd.ac.uk::7cc4a3b7-a6f9-4fa4-bc4b-7b2cb941c4c7" providerId="AD" clId="Web-{B4BEBB48-E748-FB0D-BA8B-8C2B4A326A66}" dt="2021-11-06T15:33:49.588" v="1081"/>
          <ac:spMkLst>
            <pc:docMk/>
            <pc:sldMk cId="2741876451" sldId="265"/>
            <ac:spMk id="39" creationId="{22F15A2D-2324-487D-A02A-BF46C5C580EB}"/>
          </ac:spMkLst>
        </pc:spChg>
        <pc:spChg chg="add del">
          <ac:chgData name="Ralitsa Todorova Kircheva (2025993)" userId="S::2025993@student.uwtsd.ac.uk::7cc4a3b7-a6f9-4fa4-bc4b-7b2cb941c4c7" providerId="AD" clId="Web-{B4BEBB48-E748-FB0D-BA8B-8C2B4A326A66}" dt="2021-11-06T15:32:38.852" v="1077"/>
          <ac:spMkLst>
            <pc:docMk/>
            <pc:sldMk cId="2741876451" sldId="265"/>
            <ac:spMk id="40" creationId="{32BC26D8-82FB-445E-AA49-62A77D7C1EE0}"/>
          </ac:spMkLst>
        </pc:spChg>
        <pc:spChg chg="add del">
          <ac:chgData name="Ralitsa Todorova Kircheva (2025993)" userId="S::2025993@student.uwtsd.ac.uk::7cc4a3b7-a6f9-4fa4-bc4b-7b2cb941c4c7" providerId="AD" clId="Web-{B4BEBB48-E748-FB0D-BA8B-8C2B4A326A66}" dt="2021-11-06T15:33:49.588" v="1081"/>
          <ac:spMkLst>
            <pc:docMk/>
            <pc:sldMk cId="2741876451" sldId="265"/>
            <ac:spMk id="41" creationId="{2AEAFA59-923A-4F54-8B49-44C970BCC323}"/>
          </ac:spMkLst>
        </pc:spChg>
        <pc:spChg chg="add del">
          <ac:chgData name="Ralitsa Todorova Kircheva (2025993)" userId="S::2025993@student.uwtsd.ac.uk::7cc4a3b7-a6f9-4fa4-bc4b-7b2cb941c4c7" providerId="AD" clId="Web-{B4BEBB48-E748-FB0D-BA8B-8C2B4A326A66}" dt="2021-11-06T15:32:38.852" v="1077"/>
          <ac:spMkLst>
            <pc:docMk/>
            <pc:sldMk cId="2741876451" sldId="265"/>
            <ac:spMk id="42" creationId="{CB44330D-EA18-4254-AA95-EB49948539B8}"/>
          </ac:spMkLst>
        </pc:spChg>
        <pc:spChg chg="add del">
          <ac:chgData name="Ralitsa Todorova Kircheva (2025993)" userId="S::2025993@student.uwtsd.ac.uk::7cc4a3b7-a6f9-4fa4-bc4b-7b2cb941c4c7" providerId="AD" clId="Web-{B4BEBB48-E748-FB0D-BA8B-8C2B4A326A66}" dt="2021-11-06T15:33:49.588" v="1081"/>
          <ac:spMkLst>
            <pc:docMk/>
            <pc:sldMk cId="2741876451" sldId="265"/>
            <ac:spMk id="43" creationId="{C37E9D4B-7BFA-4D10-B666-547BAC499469}"/>
          </ac:spMkLst>
        </pc:spChg>
        <pc:spChg chg="add del">
          <ac:chgData name="Ralitsa Todorova Kircheva (2025993)" userId="S::2025993@student.uwtsd.ac.uk::7cc4a3b7-a6f9-4fa4-bc4b-7b2cb941c4c7" providerId="AD" clId="Web-{B4BEBB48-E748-FB0D-BA8B-8C2B4A326A66}" dt="2021-11-06T15:32:57.931" v="1079"/>
          <ac:spMkLst>
            <pc:docMk/>
            <pc:sldMk cId="2741876451" sldId="265"/>
            <ac:spMk id="44" creationId="{A5D2A5D1-BA0D-47D3-B051-DA7743C46E28}"/>
          </ac:spMkLst>
        </pc:spChg>
        <pc:spChg chg="add">
          <ac:chgData name="Ralitsa Todorova Kircheva (2025993)" userId="S::2025993@student.uwtsd.ac.uk::7cc4a3b7-a6f9-4fa4-bc4b-7b2cb941c4c7" providerId="AD" clId="Web-{B4BEBB48-E748-FB0D-BA8B-8C2B4A326A66}" dt="2021-11-06T15:33:49.588" v="1081"/>
          <ac:spMkLst>
            <pc:docMk/>
            <pc:sldMk cId="2741876451" sldId="265"/>
            <ac:spMk id="48" creationId="{22F15A2D-2324-487D-A02A-BF46C5C580EB}"/>
          </ac:spMkLst>
        </pc:spChg>
        <pc:spChg chg="add">
          <ac:chgData name="Ralitsa Todorova Kircheva (2025993)" userId="S::2025993@student.uwtsd.ac.uk::7cc4a3b7-a6f9-4fa4-bc4b-7b2cb941c4c7" providerId="AD" clId="Web-{B4BEBB48-E748-FB0D-BA8B-8C2B4A326A66}" dt="2021-11-06T15:33:49.588" v="1081"/>
          <ac:spMkLst>
            <pc:docMk/>
            <pc:sldMk cId="2741876451" sldId="265"/>
            <ac:spMk id="50" creationId="{2AEAFA59-923A-4F54-8B49-44C970BCC323}"/>
          </ac:spMkLst>
        </pc:spChg>
        <pc:spChg chg="add">
          <ac:chgData name="Ralitsa Todorova Kircheva (2025993)" userId="S::2025993@student.uwtsd.ac.uk::7cc4a3b7-a6f9-4fa4-bc4b-7b2cb941c4c7" providerId="AD" clId="Web-{B4BEBB48-E748-FB0D-BA8B-8C2B4A326A66}" dt="2021-11-06T15:33:49.588" v="1081"/>
          <ac:spMkLst>
            <pc:docMk/>
            <pc:sldMk cId="2741876451" sldId="265"/>
            <ac:spMk id="52" creationId="{C37E9D4B-7BFA-4D10-B666-547BAC499469}"/>
          </ac:spMkLst>
        </pc:spChg>
        <pc:spChg chg="del">
          <ac:chgData name="Ralitsa Todorova Kircheva (2025993)" userId="S::2025993@student.uwtsd.ac.uk::7cc4a3b7-a6f9-4fa4-bc4b-7b2cb941c4c7" providerId="AD" clId="Web-{B4BEBB48-E748-FB0D-BA8B-8C2B4A326A66}" dt="2021-11-06T15:40:08.473" v="1085"/>
          <ac:spMkLst>
            <pc:docMk/>
            <pc:sldMk cId="2741876451" sldId="265"/>
            <ac:spMk id="57" creationId="{22F15A2D-2324-487D-A02A-BF46C5C580EB}"/>
          </ac:spMkLst>
        </pc:spChg>
        <pc:spChg chg="del">
          <ac:chgData name="Ralitsa Todorova Kircheva (2025993)" userId="S::2025993@student.uwtsd.ac.uk::7cc4a3b7-a6f9-4fa4-bc4b-7b2cb941c4c7" providerId="AD" clId="Web-{B4BEBB48-E748-FB0D-BA8B-8C2B4A326A66}" dt="2021-11-06T15:40:08.473" v="1085"/>
          <ac:spMkLst>
            <pc:docMk/>
            <pc:sldMk cId="2741876451" sldId="265"/>
            <ac:spMk id="59" creationId="{2AEAFA59-923A-4F54-8B49-44C970BCC323}"/>
          </ac:spMkLst>
        </pc:spChg>
        <pc:spChg chg="del">
          <ac:chgData name="Ralitsa Todorova Kircheva (2025993)" userId="S::2025993@student.uwtsd.ac.uk::7cc4a3b7-a6f9-4fa4-bc4b-7b2cb941c4c7" providerId="AD" clId="Web-{B4BEBB48-E748-FB0D-BA8B-8C2B4A326A66}" dt="2021-11-06T15:40:08.473" v="1085"/>
          <ac:spMkLst>
            <pc:docMk/>
            <pc:sldMk cId="2741876451" sldId="265"/>
            <ac:spMk id="61" creationId="{C37E9D4B-7BFA-4D10-B666-547BAC499469}"/>
          </ac:spMkLst>
        </pc:spChg>
        <pc:graphicFrameChg chg="add mod modGraphic">
          <ac:chgData name="Ralitsa Todorova Kircheva (2025993)" userId="S::2025993@student.uwtsd.ac.uk::7cc4a3b7-a6f9-4fa4-bc4b-7b2cb941c4c7" providerId="AD" clId="Web-{B4BEBB48-E748-FB0D-BA8B-8C2B4A326A66}" dt="2021-11-06T17:18:47.529" v="1195"/>
          <ac:graphicFrameMkLst>
            <pc:docMk/>
            <pc:sldMk cId="2741876451" sldId="265"/>
            <ac:graphicFrameMk id="4" creationId="{4083B1EA-B780-4A25-B999-F66DC319D391}"/>
          </ac:graphicFrameMkLst>
        </pc:graphicFrameChg>
        <pc:inkChg chg="add del">
          <ac:chgData name="Ralitsa Todorova Kircheva (2025993)" userId="S::2025993@student.uwtsd.ac.uk::7cc4a3b7-a6f9-4fa4-bc4b-7b2cb941c4c7" providerId="AD" clId="Web-{B4BEBB48-E748-FB0D-BA8B-8C2B4A326A66}" dt="2021-11-06T17:19:43.218" v="1197"/>
          <ac:inkMkLst>
            <pc:docMk/>
            <pc:sldMk cId="2741876451" sldId="265"/>
            <ac:inkMk id="2" creationId="{EB4FB257-CDBB-483E-A9D9-9BE0FC315F48}"/>
          </ac:inkMkLst>
        </pc:inkChg>
        <pc:inkChg chg="add">
          <ac:chgData name="Ralitsa Todorova Kircheva (2025993)" userId="S::2025993@student.uwtsd.ac.uk::7cc4a3b7-a6f9-4fa4-bc4b-7b2cb941c4c7" providerId="AD" clId="Web-{B4BEBB48-E748-FB0D-BA8B-8C2B4A326A66}" dt="2021-11-06T17:19:55.671" v="1198"/>
          <ac:inkMkLst>
            <pc:docMk/>
            <pc:sldMk cId="2741876451" sldId="265"/>
            <ac:inkMk id="5" creationId="{BB6F50B2-5E8A-4B9E-8E62-EC12221BC1D6}"/>
          </ac:inkMkLst>
        </pc:inkChg>
      </pc:sldChg>
      <pc:sldChg chg="new ord">
        <pc:chgData name="Ralitsa Todorova Kircheva (2025993)" userId="S::2025993@student.uwtsd.ac.uk::7cc4a3b7-a6f9-4fa4-bc4b-7b2cb941c4c7" providerId="AD" clId="Web-{B4BEBB48-E748-FB0D-BA8B-8C2B4A326A66}" dt="2021-11-06T17:20:14.031" v="1200"/>
        <pc:sldMkLst>
          <pc:docMk/>
          <pc:sldMk cId="4160099604" sldId="266"/>
        </pc:sldMkLst>
      </pc:sldChg>
    </pc:docChg>
  </pc:docChgLst>
  <pc:docChgLst>
    <pc:chgData name="Ralitsa Todorova Kircheva (2025993)" userId="S::2025993@student.uwtsd.ac.uk::7cc4a3b7-a6f9-4fa4-bc4b-7b2cb941c4c7" providerId="AD" clId="Web-{E25FFC35-D073-4660-FED1-A7B920E0A69E}"/>
    <pc:docChg chg="delSld modSld">
      <pc:chgData name="Ralitsa Todorova Kircheva (2025993)" userId="S::2025993@student.uwtsd.ac.uk::7cc4a3b7-a6f9-4fa4-bc4b-7b2cb941c4c7" providerId="AD" clId="Web-{E25FFC35-D073-4660-FED1-A7B920E0A69E}" dt="2021-11-06T15:39:21.722" v="4"/>
      <pc:docMkLst>
        <pc:docMk/>
      </pc:docMkLst>
      <pc:sldChg chg="del">
        <pc:chgData name="Ralitsa Todorova Kircheva (2025993)" userId="S::2025993@student.uwtsd.ac.uk::7cc4a3b7-a6f9-4fa4-bc4b-7b2cb941c4c7" providerId="AD" clId="Web-{E25FFC35-D073-4660-FED1-A7B920E0A69E}" dt="2021-11-06T15:39:02.737" v="0"/>
        <pc:sldMkLst>
          <pc:docMk/>
          <pc:sldMk cId="3621118620" sldId="264"/>
        </pc:sldMkLst>
      </pc:sldChg>
      <pc:sldChg chg="addSp delSp modSp">
        <pc:chgData name="Ralitsa Todorova Kircheva (2025993)" userId="S::2025993@student.uwtsd.ac.uk::7cc4a3b7-a6f9-4fa4-bc4b-7b2cb941c4c7" providerId="AD" clId="Web-{E25FFC35-D073-4660-FED1-A7B920E0A69E}" dt="2021-11-06T15:39:21.722" v="4"/>
        <pc:sldMkLst>
          <pc:docMk/>
          <pc:sldMk cId="2741876451" sldId="265"/>
        </pc:sldMkLst>
        <pc:spChg chg="del">
          <ac:chgData name="Ralitsa Todorova Kircheva (2025993)" userId="S::2025993@student.uwtsd.ac.uk::7cc4a3b7-a6f9-4fa4-bc4b-7b2cb941c4c7" providerId="AD" clId="Web-{E25FFC35-D073-4660-FED1-A7B920E0A69E}" dt="2021-11-06T15:39:06.706" v="1"/>
          <ac:spMkLst>
            <pc:docMk/>
            <pc:sldMk cId="2741876451" sldId="265"/>
            <ac:spMk id="48" creationId="{22F15A2D-2324-487D-A02A-BF46C5C580EB}"/>
          </ac:spMkLst>
        </pc:spChg>
        <pc:spChg chg="del">
          <ac:chgData name="Ralitsa Todorova Kircheva (2025993)" userId="S::2025993@student.uwtsd.ac.uk::7cc4a3b7-a6f9-4fa4-bc4b-7b2cb941c4c7" providerId="AD" clId="Web-{E25FFC35-D073-4660-FED1-A7B920E0A69E}" dt="2021-11-06T15:39:06.706" v="1"/>
          <ac:spMkLst>
            <pc:docMk/>
            <pc:sldMk cId="2741876451" sldId="265"/>
            <ac:spMk id="50" creationId="{2AEAFA59-923A-4F54-8B49-44C970BCC323}"/>
          </ac:spMkLst>
        </pc:spChg>
        <pc:spChg chg="del">
          <ac:chgData name="Ralitsa Todorova Kircheva (2025993)" userId="S::2025993@student.uwtsd.ac.uk::7cc4a3b7-a6f9-4fa4-bc4b-7b2cb941c4c7" providerId="AD" clId="Web-{E25FFC35-D073-4660-FED1-A7B920E0A69E}" dt="2021-11-06T15:39:06.706" v="1"/>
          <ac:spMkLst>
            <pc:docMk/>
            <pc:sldMk cId="2741876451" sldId="265"/>
            <ac:spMk id="52" creationId="{C37E9D4B-7BFA-4D10-B666-547BAC499469}"/>
          </ac:spMkLst>
        </pc:spChg>
        <pc:spChg chg="add">
          <ac:chgData name="Ralitsa Todorova Kircheva (2025993)" userId="S::2025993@student.uwtsd.ac.uk::7cc4a3b7-a6f9-4fa4-bc4b-7b2cb941c4c7" providerId="AD" clId="Web-{E25FFC35-D073-4660-FED1-A7B920E0A69E}" dt="2021-11-06T15:39:06.706" v="1"/>
          <ac:spMkLst>
            <pc:docMk/>
            <pc:sldMk cId="2741876451" sldId="265"/>
            <ac:spMk id="57" creationId="{22F15A2D-2324-487D-A02A-BF46C5C580EB}"/>
          </ac:spMkLst>
        </pc:spChg>
        <pc:spChg chg="add">
          <ac:chgData name="Ralitsa Todorova Kircheva (2025993)" userId="S::2025993@student.uwtsd.ac.uk::7cc4a3b7-a6f9-4fa4-bc4b-7b2cb941c4c7" providerId="AD" clId="Web-{E25FFC35-D073-4660-FED1-A7B920E0A69E}" dt="2021-11-06T15:39:06.706" v="1"/>
          <ac:spMkLst>
            <pc:docMk/>
            <pc:sldMk cId="2741876451" sldId="265"/>
            <ac:spMk id="59" creationId="{2AEAFA59-923A-4F54-8B49-44C970BCC323}"/>
          </ac:spMkLst>
        </pc:spChg>
        <pc:spChg chg="add">
          <ac:chgData name="Ralitsa Todorova Kircheva (2025993)" userId="S::2025993@student.uwtsd.ac.uk::7cc4a3b7-a6f9-4fa4-bc4b-7b2cb941c4c7" providerId="AD" clId="Web-{E25FFC35-D073-4660-FED1-A7B920E0A69E}" dt="2021-11-06T15:39:06.706" v="1"/>
          <ac:spMkLst>
            <pc:docMk/>
            <pc:sldMk cId="2741876451" sldId="265"/>
            <ac:spMk id="61" creationId="{C37E9D4B-7BFA-4D10-B666-547BAC499469}"/>
          </ac:spMkLst>
        </pc:spChg>
        <pc:graphicFrameChg chg="mod modGraphic">
          <ac:chgData name="Ralitsa Todorova Kircheva (2025993)" userId="S::2025993@student.uwtsd.ac.uk::7cc4a3b7-a6f9-4fa4-bc4b-7b2cb941c4c7" providerId="AD" clId="Web-{E25FFC35-D073-4660-FED1-A7B920E0A69E}" dt="2021-11-06T15:39:21.722" v="4"/>
          <ac:graphicFrameMkLst>
            <pc:docMk/>
            <pc:sldMk cId="2741876451" sldId="265"/>
            <ac:graphicFrameMk id="4" creationId="{4083B1EA-B780-4A25-B999-F66DC319D391}"/>
          </ac:graphicFrameMkLst>
        </pc:graphicFrameChg>
      </pc:sldChg>
    </pc:docChg>
  </pc:docChgLst>
  <pc:docChgLst>
    <pc:chgData name="Ralitsa Todorova Kircheva (2025993)" userId="S::2025993@student.uwtsd.ac.uk::7cc4a3b7-a6f9-4fa4-bc4b-7b2cb941c4c7" providerId="AD" clId="Web-{40ED720D-C7CF-762E-C3D9-FD14E0F172E0}"/>
    <pc:docChg chg="modSld">
      <pc:chgData name="Ralitsa Todorova Kircheva (2025993)" userId="S::2025993@student.uwtsd.ac.uk::7cc4a3b7-a6f9-4fa4-bc4b-7b2cb941c4c7" providerId="AD" clId="Web-{40ED720D-C7CF-762E-C3D9-FD14E0F172E0}" dt="2021-11-08T17:10:06.757" v="508" actId="20577"/>
      <pc:docMkLst>
        <pc:docMk/>
      </pc:docMkLst>
      <pc:sldChg chg="addSp modSp">
        <pc:chgData name="Ralitsa Todorova Kircheva (2025993)" userId="S::2025993@student.uwtsd.ac.uk::7cc4a3b7-a6f9-4fa4-bc4b-7b2cb941c4c7" providerId="AD" clId="Web-{40ED720D-C7CF-762E-C3D9-FD14E0F172E0}" dt="2021-11-08T17:10:06.757" v="508" actId="20577"/>
        <pc:sldMkLst>
          <pc:docMk/>
          <pc:sldMk cId="4160099604" sldId="266"/>
        </pc:sldMkLst>
        <pc:spChg chg="add mod">
          <ac:chgData name="Ralitsa Todorova Kircheva (2025993)" userId="S::2025993@student.uwtsd.ac.uk::7cc4a3b7-a6f9-4fa4-bc4b-7b2cb941c4c7" providerId="AD" clId="Web-{40ED720D-C7CF-762E-C3D9-FD14E0F172E0}" dt="2021-11-08T16:34:24.774" v="53" actId="20577"/>
          <ac:spMkLst>
            <pc:docMk/>
            <pc:sldMk cId="4160099604" sldId="266"/>
            <ac:spMk id="2" creationId="{5BEBE07B-1C49-4CD7-931E-5368F366B5FB}"/>
          </ac:spMkLst>
        </pc:spChg>
        <pc:spChg chg="add mod">
          <ac:chgData name="Ralitsa Todorova Kircheva (2025993)" userId="S::2025993@student.uwtsd.ac.uk::7cc4a3b7-a6f9-4fa4-bc4b-7b2cb941c4c7" providerId="AD" clId="Web-{40ED720D-C7CF-762E-C3D9-FD14E0F172E0}" dt="2021-11-08T17:10:06.757" v="508" actId="20577"/>
          <ac:spMkLst>
            <pc:docMk/>
            <pc:sldMk cId="4160099604" sldId="266"/>
            <ac:spMk id="3" creationId="{93921643-BADE-4C09-8F1A-38E48377B189}"/>
          </ac:spMkLst>
        </pc:spChg>
      </pc:sldChg>
    </pc:docChg>
  </pc:docChgLst>
  <pc:docChgLst>
    <pc:chgData name="Ralitsa Todorova Kircheva (2025993)" userId="S::2025993@student.uwtsd.ac.uk::7cc4a3b7-a6f9-4fa4-bc4b-7b2cb941c4c7" providerId="AD" clId="Web-{A1A5CB36-C91E-A9E1-0EA9-54F66492895E}"/>
    <pc:docChg chg="modSld">
      <pc:chgData name="Ralitsa Todorova Kircheva (2025993)" userId="S::2025993@student.uwtsd.ac.uk::7cc4a3b7-a6f9-4fa4-bc4b-7b2cb941c4c7" providerId="AD" clId="Web-{A1A5CB36-C91E-A9E1-0EA9-54F66492895E}" dt="2021-11-08T23:51:52.565" v="775" actId="20577"/>
      <pc:docMkLst>
        <pc:docMk/>
      </pc:docMkLst>
      <pc:sldChg chg="modSp">
        <pc:chgData name="Ralitsa Todorova Kircheva (2025993)" userId="S::2025993@student.uwtsd.ac.uk::7cc4a3b7-a6f9-4fa4-bc4b-7b2cb941c4c7" providerId="AD" clId="Web-{A1A5CB36-C91E-A9E1-0EA9-54F66492895E}" dt="2021-11-08T22:43:31.234" v="404" actId="20577"/>
        <pc:sldMkLst>
          <pc:docMk/>
          <pc:sldMk cId="1261294960" sldId="260"/>
        </pc:sldMkLst>
        <pc:graphicFrameChg chg="modGraphic">
          <ac:chgData name="Ralitsa Todorova Kircheva (2025993)" userId="S::2025993@student.uwtsd.ac.uk::7cc4a3b7-a6f9-4fa4-bc4b-7b2cb941c4c7" providerId="AD" clId="Web-{A1A5CB36-C91E-A9E1-0EA9-54F66492895E}" dt="2021-11-08T22:43:31.234" v="404" actId="20577"/>
          <ac:graphicFrameMkLst>
            <pc:docMk/>
            <pc:sldMk cId="1261294960" sldId="260"/>
            <ac:graphicFrameMk id="20" creationId="{AF4F49D8-5800-4085-A9AC-AFA241558FDE}"/>
          </ac:graphicFrameMkLst>
        </pc:graphicFrameChg>
      </pc:sldChg>
      <pc:sldChg chg="addSp delSp modSp">
        <pc:chgData name="Ralitsa Todorova Kircheva (2025993)" userId="S::2025993@student.uwtsd.ac.uk::7cc4a3b7-a6f9-4fa4-bc4b-7b2cb941c4c7" providerId="AD" clId="Web-{A1A5CB36-C91E-A9E1-0EA9-54F66492895E}" dt="2021-11-08T23:06:42.492" v="504" actId="20577"/>
        <pc:sldMkLst>
          <pc:docMk/>
          <pc:sldMk cId="1505576019" sldId="261"/>
        </pc:sldMkLst>
        <pc:spChg chg="add del">
          <ac:chgData name="Ralitsa Todorova Kircheva (2025993)" userId="S::2025993@student.uwtsd.ac.uk::7cc4a3b7-a6f9-4fa4-bc4b-7b2cb941c4c7" providerId="AD" clId="Web-{A1A5CB36-C91E-A9E1-0EA9-54F66492895E}" dt="2021-11-08T22:44:16.516" v="406"/>
          <ac:spMkLst>
            <pc:docMk/>
            <pc:sldMk cId="1505576019" sldId="261"/>
            <ac:spMk id="6" creationId="{257363FD-7E77-4145-9483-331A807ADF0E}"/>
          </ac:spMkLst>
        </pc:spChg>
        <pc:spChg chg="add">
          <ac:chgData name="Ralitsa Todorova Kircheva (2025993)" userId="S::2025993@student.uwtsd.ac.uk::7cc4a3b7-a6f9-4fa4-bc4b-7b2cb941c4c7" providerId="AD" clId="Web-{A1A5CB36-C91E-A9E1-0EA9-54F66492895E}" dt="2021-11-08T22:44:16.532" v="407"/>
          <ac:spMkLst>
            <pc:docMk/>
            <pc:sldMk cId="1505576019" sldId="261"/>
            <ac:spMk id="10" creationId="{6753252F-4873-4F63-801D-CC719279A7D5}"/>
          </ac:spMkLst>
        </pc:spChg>
        <pc:spChg chg="add">
          <ac:chgData name="Ralitsa Todorova Kircheva (2025993)" userId="S::2025993@student.uwtsd.ac.uk::7cc4a3b7-a6f9-4fa4-bc4b-7b2cb941c4c7" providerId="AD" clId="Web-{A1A5CB36-C91E-A9E1-0EA9-54F66492895E}" dt="2021-11-08T22:44:16.532" v="407"/>
          <ac:spMkLst>
            <pc:docMk/>
            <pc:sldMk cId="1505576019" sldId="261"/>
            <ac:spMk id="12" creationId="{047C8CCB-F95D-4249-92DD-651249D3535A}"/>
          </ac:spMkLst>
        </pc:spChg>
        <pc:graphicFrameChg chg="mod modGraphic">
          <ac:chgData name="Ralitsa Todorova Kircheva (2025993)" userId="S::2025993@student.uwtsd.ac.uk::7cc4a3b7-a6f9-4fa4-bc4b-7b2cb941c4c7" providerId="AD" clId="Web-{A1A5CB36-C91E-A9E1-0EA9-54F66492895E}" dt="2021-11-08T23:06:42.492" v="504" actId="20577"/>
          <ac:graphicFrameMkLst>
            <pc:docMk/>
            <pc:sldMk cId="1505576019" sldId="261"/>
            <ac:graphicFrameMk id="4" creationId="{522377C0-D1E7-420E-A955-A285B9D0E7AC}"/>
          </ac:graphicFrameMkLst>
        </pc:graphicFrameChg>
      </pc:sldChg>
      <pc:sldChg chg="addSp delSp modSp">
        <pc:chgData name="Ralitsa Todorova Kircheva (2025993)" userId="S::2025993@student.uwtsd.ac.uk::7cc4a3b7-a6f9-4fa4-bc4b-7b2cb941c4c7" providerId="AD" clId="Web-{A1A5CB36-C91E-A9E1-0EA9-54F66492895E}" dt="2021-11-08T23:46:04.410" v="723" actId="14100"/>
        <pc:sldMkLst>
          <pc:docMk/>
          <pc:sldMk cId="44717961" sldId="263"/>
        </pc:sldMkLst>
        <pc:spChg chg="mod ord">
          <ac:chgData name="Ralitsa Todorova Kircheva (2025993)" userId="S::2025993@student.uwtsd.ac.uk::7cc4a3b7-a6f9-4fa4-bc4b-7b2cb941c4c7" providerId="AD" clId="Web-{A1A5CB36-C91E-A9E1-0EA9-54F66492895E}" dt="2021-11-08T23:45:39.816" v="722"/>
          <ac:spMkLst>
            <pc:docMk/>
            <pc:sldMk cId="44717961" sldId="263"/>
            <ac:spMk id="2" creationId="{833A7734-1F9B-432E-942D-7402A06B9789}"/>
          </ac:spMkLst>
        </pc:spChg>
        <pc:spChg chg="ord">
          <ac:chgData name="Ralitsa Todorova Kircheva (2025993)" userId="S::2025993@student.uwtsd.ac.uk::7cc4a3b7-a6f9-4fa4-bc4b-7b2cb941c4c7" providerId="AD" clId="Web-{A1A5CB36-C91E-A9E1-0EA9-54F66492895E}" dt="2021-11-08T23:18:48.232" v="636"/>
          <ac:spMkLst>
            <pc:docMk/>
            <pc:sldMk cId="44717961" sldId="263"/>
            <ac:spMk id="3" creationId="{E91D2DDF-D49B-43B4-B520-7F7F5D455FC0}"/>
          </ac:spMkLst>
        </pc:spChg>
        <pc:spChg chg="add del">
          <ac:chgData name="Ralitsa Todorova Kircheva (2025993)" userId="S::2025993@student.uwtsd.ac.uk::7cc4a3b7-a6f9-4fa4-bc4b-7b2cb941c4c7" providerId="AD" clId="Web-{A1A5CB36-C91E-A9E1-0EA9-54F66492895E}" dt="2021-11-08T23:19:39.280" v="639"/>
          <ac:spMkLst>
            <pc:docMk/>
            <pc:sldMk cId="44717961" sldId="263"/>
            <ac:spMk id="28" creationId="{257363FD-7E77-4145-9483-331A807ADF0E}"/>
          </ac:spMkLst>
        </pc:spChg>
        <pc:spChg chg="add del">
          <ac:chgData name="Ralitsa Todorova Kircheva (2025993)" userId="S::2025993@student.uwtsd.ac.uk::7cc4a3b7-a6f9-4fa4-bc4b-7b2cb941c4c7" providerId="AD" clId="Web-{A1A5CB36-C91E-A9E1-0EA9-54F66492895E}" dt="2021-11-08T23:45:25.347" v="721"/>
          <ac:spMkLst>
            <pc:docMk/>
            <pc:sldMk cId="44717961" sldId="263"/>
            <ac:spMk id="30" creationId="{E02239D2-A05D-4A1C-9F06-FBA7FC730E1B}"/>
          </ac:spMkLst>
        </pc:spChg>
        <pc:spChg chg="add del">
          <ac:chgData name="Ralitsa Todorova Kircheva (2025993)" userId="S::2025993@student.uwtsd.ac.uk::7cc4a3b7-a6f9-4fa4-bc4b-7b2cb941c4c7" providerId="AD" clId="Web-{A1A5CB36-C91E-A9E1-0EA9-54F66492895E}" dt="2021-11-08T23:43:48.375" v="704"/>
          <ac:spMkLst>
            <pc:docMk/>
            <pc:sldMk cId="44717961" sldId="263"/>
            <ac:spMk id="32" creationId="{BACC6370-2D7E-4714-9D71-7542949D7D5D}"/>
          </ac:spMkLst>
        </pc:spChg>
        <pc:spChg chg="add del">
          <ac:chgData name="Ralitsa Todorova Kircheva (2025993)" userId="S::2025993@student.uwtsd.ac.uk::7cc4a3b7-a6f9-4fa4-bc4b-7b2cb941c4c7" providerId="AD" clId="Web-{A1A5CB36-C91E-A9E1-0EA9-54F66492895E}" dt="2021-11-08T23:43:48.375" v="704"/>
          <ac:spMkLst>
            <pc:docMk/>
            <pc:sldMk cId="44717961" sldId="263"/>
            <ac:spMk id="34" creationId="{F68B3F68-107C-434F-AA38-110D5EA91B85}"/>
          </ac:spMkLst>
        </pc:spChg>
        <pc:spChg chg="add del">
          <ac:chgData name="Ralitsa Todorova Kircheva (2025993)" userId="S::2025993@student.uwtsd.ac.uk::7cc4a3b7-a6f9-4fa4-bc4b-7b2cb941c4c7" providerId="AD" clId="Web-{A1A5CB36-C91E-A9E1-0EA9-54F66492895E}" dt="2021-11-08T23:45:39.816" v="722"/>
          <ac:spMkLst>
            <pc:docMk/>
            <pc:sldMk cId="44717961" sldId="263"/>
            <ac:spMk id="36" creationId="{42285737-90EE-47DC-AC80-8AE156B11969}"/>
          </ac:spMkLst>
        </pc:spChg>
        <pc:spChg chg="add del">
          <ac:chgData name="Ralitsa Todorova Kircheva (2025993)" userId="S::2025993@student.uwtsd.ac.uk::7cc4a3b7-a6f9-4fa4-bc4b-7b2cb941c4c7" providerId="AD" clId="Web-{A1A5CB36-C91E-A9E1-0EA9-54F66492895E}" dt="2021-11-08T23:43:48.375" v="704"/>
          <ac:spMkLst>
            <pc:docMk/>
            <pc:sldMk cId="44717961" sldId="263"/>
            <ac:spMk id="39" creationId="{AAD0DBB9-1A4B-4391-81D4-CB19F9AB918A}"/>
          </ac:spMkLst>
        </pc:spChg>
        <pc:spChg chg="add del">
          <ac:chgData name="Ralitsa Todorova Kircheva (2025993)" userId="S::2025993@student.uwtsd.ac.uk::7cc4a3b7-a6f9-4fa4-bc4b-7b2cb941c4c7" providerId="AD" clId="Web-{A1A5CB36-C91E-A9E1-0EA9-54F66492895E}" dt="2021-11-08T23:43:48.375" v="704"/>
          <ac:spMkLst>
            <pc:docMk/>
            <pc:sldMk cId="44717961" sldId="263"/>
            <ac:spMk id="41" creationId="{063BBA22-50EA-4C4D-BE05-F1CE4E63AA56}"/>
          </ac:spMkLst>
        </pc:spChg>
        <pc:spChg chg="del">
          <ac:chgData name="Ralitsa Todorova Kircheva (2025993)" userId="S::2025993@student.uwtsd.ac.uk::7cc4a3b7-a6f9-4fa4-bc4b-7b2cb941c4c7" providerId="AD" clId="Web-{A1A5CB36-C91E-A9E1-0EA9-54F66492895E}" dt="2021-11-08T23:17:58.356" v="624"/>
          <ac:spMkLst>
            <pc:docMk/>
            <pc:sldMk cId="44717961" sldId="263"/>
            <ac:spMk id="49" creationId="{9D25F302-27C5-414F-97F8-6EA0A6C028BA}"/>
          </ac:spMkLst>
        </pc:spChg>
        <pc:spChg chg="del">
          <ac:chgData name="Ralitsa Todorova Kircheva (2025993)" userId="S::2025993@student.uwtsd.ac.uk::7cc4a3b7-a6f9-4fa4-bc4b-7b2cb941c4c7" providerId="AD" clId="Web-{A1A5CB36-C91E-A9E1-0EA9-54F66492895E}" dt="2021-11-08T23:17:58.356" v="624"/>
          <ac:spMkLst>
            <pc:docMk/>
            <pc:sldMk cId="44717961" sldId="263"/>
            <ac:spMk id="51" creationId="{830A36F8-48C2-4842-A87B-8CE8DF4E7FD2}"/>
          </ac:spMkLst>
        </pc:spChg>
        <pc:spChg chg="add del">
          <ac:chgData name="Ralitsa Todorova Kircheva (2025993)" userId="S::2025993@student.uwtsd.ac.uk::7cc4a3b7-a6f9-4fa4-bc4b-7b2cb941c4c7" providerId="AD" clId="Web-{A1A5CB36-C91E-A9E1-0EA9-54F66492895E}" dt="2021-11-08T23:45:18.925" v="719"/>
          <ac:spMkLst>
            <pc:docMk/>
            <pc:sldMk cId="44717961" sldId="263"/>
            <ac:spMk id="52" creationId="{7D144591-E9E9-4209-8701-3BB48A917D51}"/>
          </ac:spMkLst>
        </pc:spChg>
        <pc:spChg chg="del">
          <ac:chgData name="Ralitsa Todorova Kircheva (2025993)" userId="S::2025993@student.uwtsd.ac.uk::7cc4a3b7-a6f9-4fa4-bc4b-7b2cb941c4c7" providerId="AD" clId="Web-{A1A5CB36-C91E-A9E1-0EA9-54F66492895E}" dt="2021-11-08T23:17:58.356" v="624"/>
          <ac:spMkLst>
            <pc:docMk/>
            <pc:sldMk cId="44717961" sldId="263"/>
            <ac:spMk id="53" creationId="{51C89C42-AF83-451A-81EA-4728447557EF}"/>
          </ac:spMkLst>
        </pc:spChg>
        <pc:spChg chg="add">
          <ac:chgData name="Ralitsa Todorova Kircheva (2025993)" userId="S::2025993@student.uwtsd.ac.uk::7cc4a3b7-a6f9-4fa4-bc4b-7b2cb941c4c7" providerId="AD" clId="Web-{A1A5CB36-C91E-A9E1-0EA9-54F66492895E}" dt="2021-11-08T23:45:39.816" v="722"/>
          <ac:spMkLst>
            <pc:docMk/>
            <pc:sldMk cId="44717961" sldId="263"/>
            <ac:spMk id="54" creationId="{955A2079-FA98-4876-80F0-72364A7D2EA4}"/>
          </ac:spMkLst>
        </pc:spChg>
        <pc:spChg chg="add del">
          <ac:chgData name="Ralitsa Todorova Kircheva (2025993)" userId="S::2025993@student.uwtsd.ac.uk::7cc4a3b7-a6f9-4fa4-bc4b-7b2cb941c4c7" providerId="AD" clId="Web-{A1A5CB36-C91E-A9E1-0EA9-54F66492895E}" dt="2021-11-08T23:44:20.876" v="707"/>
          <ac:spMkLst>
            <pc:docMk/>
            <pc:sldMk cId="44717961" sldId="263"/>
            <ac:spMk id="55" creationId="{955A2079-FA98-4876-80F0-72364A7D2EA4}"/>
          </ac:spMkLst>
        </pc:spChg>
        <pc:grpChg chg="add del">
          <ac:chgData name="Ralitsa Todorova Kircheva (2025993)" userId="S::2025993@student.uwtsd.ac.uk::7cc4a3b7-a6f9-4fa4-bc4b-7b2cb941c4c7" providerId="AD" clId="Web-{A1A5CB36-C91E-A9E1-0EA9-54F66492895E}" dt="2021-11-08T23:45:39.816" v="722"/>
          <ac:grpSpMkLst>
            <pc:docMk/>
            <pc:sldMk cId="44717961" sldId="263"/>
            <ac:grpSpMk id="45" creationId="{B57BDC17-F1B3-455F-BBF1-680AA1F25C06}"/>
          </ac:grpSpMkLst>
        </pc:grpChg>
        <pc:graphicFrameChg chg="mod modGraphic">
          <ac:chgData name="Ralitsa Todorova Kircheva (2025993)" userId="S::2025993@student.uwtsd.ac.uk::7cc4a3b7-a6f9-4fa4-bc4b-7b2cb941c4c7" providerId="AD" clId="Web-{A1A5CB36-C91E-A9E1-0EA9-54F66492895E}" dt="2021-11-08T23:46:04.410" v="723" actId="14100"/>
          <ac:graphicFrameMkLst>
            <pc:docMk/>
            <pc:sldMk cId="44717961" sldId="263"/>
            <ac:graphicFrameMk id="23" creationId="{8C5337C9-313B-412A-BFAA-6F5BB5853A1C}"/>
          </ac:graphicFrameMkLst>
        </pc:graphicFrameChg>
        <pc:picChg chg="add del mod">
          <ac:chgData name="Ralitsa Todorova Kircheva (2025993)" userId="S::2025993@student.uwtsd.ac.uk::7cc4a3b7-a6f9-4fa4-bc4b-7b2cb941c4c7" providerId="AD" clId="Web-{A1A5CB36-C91E-A9E1-0EA9-54F66492895E}" dt="2021-11-08T23:12:33.129" v="540"/>
          <ac:picMkLst>
            <pc:docMk/>
            <pc:sldMk cId="44717961" sldId="263"/>
            <ac:picMk id="62" creationId="{E4E02F36-E064-4EF0-9450-5ED22F14FF57}"/>
          </ac:picMkLst>
        </pc:picChg>
      </pc:sldChg>
      <pc:sldChg chg="modSp">
        <pc:chgData name="Ralitsa Todorova Kircheva (2025993)" userId="S::2025993@student.uwtsd.ac.uk::7cc4a3b7-a6f9-4fa4-bc4b-7b2cb941c4c7" providerId="AD" clId="Web-{A1A5CB36-C91E-A9E1-0EA9-54F66492895E}" dt="2021-11-08T22:28:49.446" v="250" actId="20577"/>
        <pc:sldMkLst>
          <pc:docMk/>
          <pc:sldMk cId="3088082013" sldId="267"/>
        </pc:sldMkLst>
        <pc:spChg chg="mod">
          <ac:chgData name="Ralitsa Todorova Kircheva (2025993)" userId="S::2025993@student.uwtsd.ac.uk::7cc4a3b7-a6f9-4fa4-bc4b-7b2cb941c4c7" providerId="AD" clId="Web-{A1A5CB36-C91E-A9E1-0EA9-54F66492895E}" dt="2021-11-08T22:28:49.446" v="250" actId="20577"/>
          <ac:spMkLst>
            <pc:docMk/>
            <pc:sldMk cId="3088082013" sldId="267"/>
            <ac:spMk id="3" creationId="{148C28C2-7BF7-4BC5-BC4C-A83467222B7A}"/>
          </ac:spMkLst>
        </pc:spChg>
      </pc:sldChg>
      <pc:sldChg chg="modSp">
        <pc:chgData name="Ralitsa Todorova Kircheva (2025993)" userId="S::2025993@student.uwtsd.ac.uk::7cc4a3b7-a6f9-4fa4-bc4b-7b2cb941c4c7" providerId="AD" clId="Web-{A1A5CB36-C91E-A9E1-0EA9-54F66492895E}" dt="2021-11-08T22:29:43.650" v="251"/>
        <pc:sldMkLst>
          <pc:docMk/>
          <pc:sldMk cId="852205" sldId="268"/>
        </pc:sldMkLst>
        <pc:graphicFrameChg chg="mod modGraphic">
          <ac:chgData name="Ralitsa Todorova Kircheva (2025993)" userId="S::2025993@student.uwtsd.ac.uk::7cc4a3b7-a6f9-4fa4-bc4b-7b2cb941c4c7" providerId="AD" clId="Web-{A1A5CB36-C91E-A9E1-0EA9-54F66492895E}" dt="2021-11-08T22:29:43.650" v="251"/>
          <ac:graphicFrameMkLst>
            <pc:docMk/>
            <pc:sldMk cId="852205" sldId="268"/>
            <ac:graphicFrameMk id="4" creationId="{BDED3ED7-8B95-4059-8C77-E25C1933BD4B}"/>
          </ac:graphicFrameMkLst>
        </pc:graphicFrameChg>
      </pc:sldChg>
      <pc:sldChg chg="addSp modSp">
        <pc:chgData name="Ralitsa Todorova Kircheva (2025993)" userId="S::2025993@student.uwtsd.ac.uk::7cc4a3b7-a6f9-4fa4-bc4b-7b2cb941c4c7" providerId="AD" clId="Web-{A1A5CB36-C91E-A9E1-0EA9-54F66492895E}" dt="2021-11-08T23:51:52.565" v="775" actId="20577"/>
        <pc:sldMkLst>
          <pc:docMk/>
          <pc:sldMk cId="3483572788" sldId="269"/>
        </pc:sldMkLst>
        <pc:spChg chg="add mod">
          <ac:chgData name="Ralitsa Todorova Kircheva (2025993)" userId="S::2025993@student.uwtsd.ac.uk::7cc4a3b7-a6f9-4fa4-bc4b-7b2cb941c4c7" providerId="AD" clId="Web-{A1A5CB36-C91E-A9E1-0EA9-54F66492895E}" dt="2021-11-08T22:31:51.872" v="271" actId="20577"/>
          <ac:spMkLst>
            <pc:docMk/>
            <pc:sldMk cId="3483572788" sldId="269"/>
            <ac:spMk id="2" creationId="{C6A7397D-B244-4F0E-BAAD-26240AAF1088}"/>
          </ac:spMkLst>
        </pc:spChg>
        <pc:spChg chg="add mod">
          <ac:chgData name="Ralitsa Todorova Kircheva (2025993)" userId="S::2025993@student.uwtsd.ac.uk::7cc4a3b7-a6f9-4fa4-bc4b-7b2cb941c4c7" providerId="AD" clId="Web-{A1A5CB36-C91E-A9E1-0EA9-54F66492895E}" dt="2021-11-08T23:51:52.565" v="775" actId="20577"/>
          <ac:spMkLst>
            <pc:docMk/>
            <pc:sldMk cId="3483572788" sldId="269"/>
            <ac:spMk id="3" creationId="{F5D9AA1A-28C2-4080-A28E-63CC36120C15}"/>
          </ac:spMkLst>
        </pc:spChg>
      </pc:sldChg>
    </pc:docChg>
  </pc:docChgLst>
  <pc:docChgLst>
    <pc:chgData name="Ralitsa Todorova Kircheva (2025993)" userId="S::2025993@student.uwtsd.ac.uk::7cc4a3b7-a6f9-4fa4-bc4b-7b2cb941c4c7" providerId="AD" clId="Web-{A99FF16A-6739-CF81-FBDA-AEB528EB6CFD}"/>
    <pc:docChg chg="modSld">
      <pc:chgData name="Ralitsa Todorova Kircheva (2025993)" userId="S::2025993@student.uwtsd.ac.uk::7cc4a3b7-a6f9-4fa4-bc4b-7b2cb941c4c7" providerId="AD" clId="Web-{A99FF16A-6739-CF81-FBDA-AEB528EB6CFD}" dt="2021-11-09T13:11:06.545" v="502" actId="14100"/>
      <pc:docMkLst>
        <pc:docMk/>
      </pc:docMkLst>
      <pc:sldChg chg="modSp">
        <pc:chgData name="Ralitsa Todorova Kircheva (2025993)" userId="S::2025993@student.uwtsd.ac.uk::7cc4a3b7-a6f9-4fa4-bc4b-7b2cb941c4c7" providerId="AD" clId="Web-{A99FF16A-6739-CF81-FBDA-AEB528EB6CFD}" dt="2021-11-09T13:09:16.761" v="495" actId="20577"/>
        <pc:sldMkLst>
          <pc:docMk/>
          <pc:sldMk cId="44717961" sldId="263"/>
        </pc:sldMkLst>
        <pc:spChg chg="mod">
          <ac:chgData name="Ralitsa Todorova Kircheva (2025993)" userId="S::2025993@student.uwtsd.ac.uk::7cc4a3b7-a6f9-4fa4-bc4b-7b2cb941c4c7" providerId="AD" clId="Web-{A99FF16A-6739-CF81-FBDA-AEB528EB6CFD}" dt="2021-11-09T13:07:25.618" v="473" actId="14100"/>
          <ac:spMkLst>
            <pc:docMk/>
            <pc:sldMk cId="44717961" sldId="263"/>
            <ac:spMk id="2" creationId="{833A7734-1F9B-432E-942D-7402A06B9789}"/>
          </ac:spMkLst>
        </pc:spChg>
        <pc:graphicFrameChg chg="mod modGraphic">
          <ac:chgData name="Ralitsa Todorova Kircheva (2025993)" userId="S::2025993@student.uwtsd.ac.uk::7cc4a3b7-a6f9-4fa4-bc4b-7b2cb941c4c7" providerId="AD" clId="Web-{A99FF16A-6739-CF81-FBDA-AEB528EB6CFD}" dt="2021-11-09T13:09:16.761" v="495" actId="20577"/>
          <ac:graphicFrameMkLst>
            <pc:docMk/>
            <pc:sldMk cId="44717961" sldId="263"/>
            <ac:graphicFrameMk id="23" creationId="{8C5337C9-313B-412A-BFAA-6F5BB5853A1C}"/>
          </ac:graphicFrameMkLst>
        </pc:graphicFrameChg>
      </pc:sldChg>
      <pc:sldChg chg="modSp">
        <pc:chgData name="Ralitsa Todorova Kircheva (2025993)" userId="S::2025993@student.uwtsd.ac.uk::7cc4a3b7-a6f9-4fa4-bc4b-7b2cb941c4c7" providerId="AD" clId="Web-{A99FF16A-6739-CF81-FBDA-AEB528EB6CFD}" dt="2021-11-09T13:10:36.232" v="499" actId="14100"/>
        <pc:sldMkLst>
          <pc:docMk/>
          <pc:sldMk cId="4160099604" sldId="266"/>
        </pc:sldMkLst>
        <pc:spChg chg="mod">
          <ac:chgData name="Ralitsa Todorova Kircheva (2025993)" userId="S::2025993@student.uwtsd.ac.uk::7cc4a3b7-a6f9-4fa4-bc4b-7b2cb941c4c7" providerId="AD" clId="Web-{A99FF16A-6739-CF81-FBDA-AEB528EB6CFD}" dt="2021-11-09T13:10:28.529" v="498" actId="14100"/>
          <ac:spMkLst>
            <pc:docMk/>
            <pc:sldMk cId="4160099604" sldId="266"/>
            <ac:spMk id="2" creationId="{5BEBE07B-1C49-4CD7-931E-5368F366B5FB}"/>
          </ac:spMkLst>
        </pc:spChg>
        <pc:spChg chg="mod">
          <ac:chgData name="Ralitsa Todorova Kircheva (2025993)" userId="S::2025993@student.uwtsd.ac.uk::7cc4a3b7-a6f9-4fa4-bc4b-7b2cb941c4c7" providerId="AD" clId="Web-{A99FF16A-6739-CF81-FBDA-AEB528EB6CFD}" dt="2021-11-09T13:10:36.232" v="499" actId="14100"/>
          <ac:spMkLst>
            <pc:docMk/>
            <pc:sldMk cId="4160099604" sldId="266"/>
            <ac:spMk id="3" creationId="{93921643-BADE-4C09-8F1A-38E48377B189}"/>
          </ac:spMkLst>
        </pc:spChg>
      </pc:sldChg>
      <pc:sldChg chg="addSp delSp modSp mod setBg setClrOvrMap">
        <pc:chgData name="Ralitsa Todorova Kircheva (2025993)" userId="S::2025993@student.uwtsd.ac.uk::7cc4a3b7-a6f9-4fa4-bc4b-7b2cb941c4c7" providerId="AD" clId="Web-{A99FF16A-6739-CF81-FBDA-AEB528EB6CFD}" dt="2021-11-09T13:11:06.545" v="502" actId="14100"/>
        <pc:sldMkLst>
          <pc:docMk/>
          <pc:sldMk cId="3088082013" sldId="267"/>
        </pc:sldMkLst>
        <pc:spChg chg="mod">
          <ac:chgData name="Ralitsa Todorova Kircheva (2025993)" userId="S::2025993@student.uwtsd.ac.uk::7cc4a3b7-a6f9-4fa4-bc4b-7b2cb941c4c7" providerId="AD" clId="Web-{A99FF16A-6739-CF81-FBDA-AEB528EB6CFD}" dt="2021-11-09T13:04:36.988" v="438" actId="20577"/>
          <ac:spMkLst>
            <pc:docMk/>
            <pc:sldMk cId="3088082013" sldId="267"/>
            <ac:spMk id="2" creationId="{4BE91DE9-9FD2-4D57-9E74-F400C9A0BF32}"/>
          </ac:spMkLst>
        </pc:spChg>
        <pc:spChg chg="mod">
          <ac:chgData name="Ralitsa Todorova Kircheva (2025993)" userId="S::2025993@student.uwtsd.ac.uk::7cc4a3b7-a6f9-4fa4-bc4b-7b2cb941c4c7" providerId="AD" clId="Web-{A99FF16A-6739-CF81-FBDA-AEB528EB6CFD}" dt="2021-11-09T13:11:06.545" v="502" actId="14100"/>
          <ac:spMkLst>
            <pc:docMk/>
            <pc:sldMk cId="3088082013" sldId="267"/>
            <ac:spMk id="3" creationId="{148C28C2-7BF7-4BC5-BC4C-A83467222B7A}"/>
          </ac:spMkLst>
        </pc:spChg>
        <pc:spChg chg="add del">
          <ac:chgData name="Ralitsa Todorova Kircheva (2025993)" userId="S::2025993@student.uwtsd.ac.uk::7cc4a3b7-a6f9-4fa4-bc4b-7b2cb941c4c7" providerId="AD" clId="Web-{A99FF16A-6739-CF81-FBDA-AEB528EB6CFD}" dt="2021-11-09T12:52:00.438" v="420"/>
          <ac:spMkLst>
            <pc:docMk/>
            <pc:sldMk cId="3088082013" sldId="267"/>
            <ac:spMk id="8" creationId="{9264D464-898B-4908-88FD-33A83D6ED64E}"/>
          </ac:spMkLst>
        </pc:spChg>
        <pc:spChg chg="add del">
          <ac:chgData name="Ralitsa Todorova Kircheva (2025993)" userId="S::2025993@student.uwtsd.ac.uk::7cc4a3b7-a6f9-4fa4-bc4b-7b2cb941c4c7" providerId="AD" clId="Web-{A99FF16A-6739-CF81-FBDA-AEB528EB6CFD}" dt="2021-11-09T12:52:00.438" v="420"/>
          <ac:spMkLst>
            <pc:docMk/>
            <pc:sldMk cId="3088082013" sldId="267"/>
            <ac:spMk id="10" creationId="{F0BC1D9E-4401-4EC0-88FD-ED103CB570EA}"/>
          </ac:spMkLst>
        </pc:spChg>
        <pc:spChg chg="add del">
          <ac:chgData name="Ralitsa Todorova Kircheva (2025993)" userId="S::2025993@student.uwtsd.ac.uk::7cc4a3b7-a6f9-4fa4-bc4b-7b2cb941c4c7" providerId="AD" clId="Web-{A99FF16A-6739-CF81-FBDA-AEB528EB6CFD}" dt="2021-11-09T12:52:00.438" v="420"/>
          <ac:spMkLst>
            <pc:docMk/>
            <pc:sldMk cId="3088082013" sldId="267"/>
            <ac:spMk id="12" creationId="{B0AAF7C9-094E-400C-A428-F6C2262F6527}"/>
          </ac:spMkLst>
        </pc:spChg>
        <pc:spChg chg="add del">
          <ac:chgData name="Ralitsa Todorova Kircheva (2025993)" userId="S::2025993@student.uwtsd.ac.uk::7cc4a3b7-a6f9-4fa4-bc4b-7b2cb941c4c7" providerId="AD" clId="Web-{A99FF16A-6739-CF81-FBDA-AEB528EB6CFD}" dt="2021-11-09T12:52:00.438" v="420"/>
          <ac:spMkLst>
            <pc:docMk/>
            <pc:sldMk cId="3088082013" sldId="267"/>
            <ac:spMk id="14" creationId="{6200B311-3585-4069-AAC6-CD443FA5B8AD}"/>
          </ac:spMkLst>
        </pc:spChg>
        <pc:spChg chg="add del">
          <ac:chgData name="Ralitsa Todorova Kircheva (2025993)" userId="S::2025993@student.uwtsd.ac.uk::7cc4a3b7-a6f9-4fa4-bc4b-7b2cb941c4c7" providerId="AD" clId="Web-{A99FF16A-6739-CF81-FBDA-AEB528EB6CFD}" dt="2021-11-09T12:52:31.454" v="421"/>
          <ac:spMkLst>
            <pc:docMk/>
            <pc:sldMk cId="3088082013" sldId="267"/>
            <ac:spMk id="19" creationId="{7CB4857B-ED7C-444D-9F04-2F885114A1C2}"/>
          </ac:spMkLst>
        </pc:spChg>
        <pc:spChg chg="add del">
          <ac:chgData name="Ralitsa Todorova Kircheva (2025993)" userId="S::2025993@student.uwtsd.ac.uk::7cc4a3b7-a6f9-4fa4-bc4b-7b2cb941c4c7" providerId="AD" clId="Web-{A99FF16A-6739-CF81-FBDA-AEB528EB6CFD}" dt="2021-11-09T12:52:31.454" v="421"/>
          <ac:spMkLst>
            <pc:docMk/>
            <pc:sldMk cId="3088082013" sldId="267"/>
            <ac:spMk id="21" creationId="{D18046FB-44EA-4FD8-A585-EA09A319B2D0}"/>
          </ac:spMkLst>
        </pc:spChg>
        <pc:spChg chg="add del">
          <ac:chgData name="Ralitsa Todorova Kircheva (2025993)" userId="S::2025993@student.uwtsd.ac.uk::7cc4a3b7-a6f9-4fa4-bc4b-7b2cb941c4c7" providerId="AD" clId="Web-{A99FF16A-6739-CF81-FBDA-AEB528EB6CFD}" dt="2021-11-09T12:52:31.454" v="421"/>
          <ac:spMkLst>
            <pc:docMk/>
            <pc:sldMk cId="3088082013" sldId="267"/>
            <ac:spMk id="23" creationId="{479F5F2B-8B58-4140-AE6A-51F6C67B18D9}"/>
          </ac:spMkLst>
        </pc:spChg>
        <pc:spChg chg="add">
          <ac:chgData name="Ralitsa Todorova Kircheva (2025993)" userId="S::2025993@student.uwtsd.ac.uk::7cc4a3b7-a6f9-4fa4-bc4b-7b2cb941c4c7" providerId="AD" clId="Web-{A99FF16A-6739-CF81-FBDA-AEB528EB6CFD}" dt="2021-11-09T12:52:31.454" v="421"/>
          <ac:spMkLst>
            <pc:docMk/>
            <pc:sldMk cId="3088082013" sldId="267"/>
            <ac:spMk id="28" creationId="{B6CDA21F-E7AF-4C75-8395-33F58D5B0E45}"/>
          </ac:spMkLst>
        </pc:spChg>
        <pc:spChg chg="add">
          <ac:chgData name="Ralitsa Todorova Kircheva (2025993)" userId="S::2025993@student.uwtsd.ac.uk::7cc4a3b7-a6f9-4fa4-bc4b-7b2cb941c4c7" providerId="AD" clId="Web-{A99FF16A-6739-CF81-FBDA-AEB528EB6CFD}" dt="2021-11-09T12:52:31.454" v="421"/>
          <ac:spMkLst>
            <pc:docMk/>
            <pc:sldMk cId="3088082013" sldId="267"/>
            <ac:spMk id="35" creationId="{D5B0017B-2ECA-49AF-B397-DC140825DF8D}"/>
          </ac:spMkLst>
        </pc:spChg>
        <pc:grpChg chg="add">
          <ac:chgData name="Ralitsa Todorova Kircheva (2025993)" userId="S::2025993@student.uwtsd.ac.uk::7cc4a3b7-a6f9-4fa4-bc4b-7b2cb941c4c7" providerId="AD" clId="Web-{A99FF16A-6739-CF81-FBDA-AEB528EB6CFD}" dt="2021-11-09T12:52:31.454" v="421"/>
          <ac:grpSpMkLst>
            <pc:docMk/>
            <pc:sldMk cId="3088082013" sldId="267"/>
            <ac:grpSpMk id="30" creationId="{AE1C45F0-260A-458C-96ED-C1F6D2151219}"/>
          </ac:grpSpMkLst>
        </pc:grpChg>
        <pc:cxnChg chg="add">
          <ac:chgData name="Ralitsa Todorova Kircheva (2025993)" userId="S::2025993@student.uwtsd.ac.uk::7cc4a3b7-a6f9-4fa4-bc4b-7b2cb941c4c7" providerId="AD" clId="Web-{A99FF16A-6739-CF81-FBDA-AEB528EB6CFD}" dt="2021-11-09T12:52:31.454" v="421"/>
          <ac:cxnSpMkLst>
            <pc:docMk/>
            <pc:sldMk cId="3088082013" sldId="267"/>
            <ac:cxnSpMk id="37" creationId="{6CF1BAF6-AD41-4082-B212-8A1F9A2E8779}"/>
          </ac:cxnSpMkLst>
        </pc:cxnChg>
      </pc:sldChg>
      <pc:sldChg chg="modSp">
        <pc:chgData name="Ralitsa Todorova Kircheva (2025993)" userId="S::2025993@student.uwtsd.ac.uk::7cc4a3b7-a6f9-4fa4-bc4b-7b2cb941c4c7" providerId="AD" clId="Web-{A99FF16A-6739-CF81-FBDA-AEB528EB6CFD}" dt="2021-11-09T13:06:42.429" v="465" actId="14100"/>
        <pc:sldMkLst>
          <pc:docMk/>
          <pc:sldMk cId="3483572788" sldId="269"/>
        </pc:sldMkLst>
        <pc:spChg chg="mod">
          <ac:chgData name="Ralitsa Todorova Kircheva (2025993)" userId="S::2025993@student.uwtsd.ac.uk::7cc4a3b7-a6f9-4fa4-bc4b-7b2cb941c4c7" providerId="AD" clId="Web-{A99FF16A-6739-CF81-FBDA-AEB528EB6CFD}" dt="2021-11-09T13:06:33.335" v="464" actId="20577"/>
          <ac:spMkLst>
            <pc:docMk/>
            <pc:sldMk cId="3483572788" sldId="269"/>
            <ac:spMk id="2" creationId="{C6A7397D-B244-4F0E-BAAD-26240AAF1088}"/>
          </ac:spMkLst>
        </pc:spChg>
        <pc:spChg chg="mod">
          <ac:chgData name="Ralitsa Todorova Kircheva (2025993)" userId="S::2025993@student.uwtsd.ac.uk::7cc4a3b7-a6f9-4fa4-bc4b-7b2cb941c4c7" providerId="AD" clId="Web-{A99FF16A-6739-CF81-FBDA-AEB528EB6CFD}" dt="2021-11-09T13:06:42.429" v="465" actId="14100"/>
          <ac:spMkLst>
            <pc:docMk/>
            <pc:sldMk cId="3483572788" sldId="269"/>
            <ac:spMk id="3" creationId="{F5D9AA1A-28C2-4080-A28E-63CC36120C15}"/>
          </ac:spMkLst>
        </pc:spChg>
      </pc:sldChg>
    </pc:docChg>
  </pc:docChgLst>
  <pc:docChgLst>
    <pc:chgData name="Ralitsa Todorova Kircheva (2025993)" userId="S::2025993@student.uwtsd.ac.uk::7cc4a3b7-a6f9-4fa4-bc4b-7b2cb941c4c7" providerId="AD" clId="Web-{091F4D28-4995-4CB2-9906-5EC8C472CA89}"/>
    <pc:docChg chg="modSld">
      <pc:chgData name="Ralitsa Todorova Kircheva (2025993)" userId="S::2025993@student.uwtsd.ac.uk::7cc4a3b7-a6f9-4fa4-bc4b-7b2cb941c4c7" providerId="AD" clId="Web-{091F4D28-4995-4CB2-9906-5EC8C472CA89}" dt="2021-11-09T08:26:31.938" v="164" actId="20577"/>
      <pc:docMkLst>
        <pc:docMk/>
      </pc:docMkLst>
      <pc:sldChg chg="modSp">
        <pc:chgData name="Ralitsa Todorova Kircheva (2025993)" userId="S::2025993@student.uwtsd.ac.uk::7cc4a3b7-a6f9-4fa4-bc4b-7b2cb941c4c7" providerId="AD" clId="Web-{091F4D28-4995-4CB2-9906-5EC8C472CA89}" dt="2021-11-09T08:20:00.148" v="62" actId="20577"/>
        <pc:sldMkLst>
          <pc:docMk/>
          <pc:sldMk cId="1270155238" sldId="257"/>
        </pc:sldMkLst>
        <pc:spChg chg="mod">
          <ac:chgData name="Ralitsa Todorova Kircheva (2025993)" userId="S::2025993@student.uwtsd.ac.uk::7cc4a3b7-a6f9-4fa4-bc4b-7b2cb941c4c7" providerId="AD" clId="Web-{091F4D28-4995-4CB2-9906-5EC8C472CA89}" dt="2021-11-09T08:20:00.148" v="62" actId="20577"/>
          <ac:spMkLst>
            <pc:docMk/>
            <pc:sldMk cId="1270155238" sldId="257"/>
            <ac:spMk id="2" creationId="{2B8F1E2E-663A-481B-8CE0-2FE79ADB9BE1}"/>
          </ac:spMkLst>
        </pc:spChg>
      </pc:sldChg>
      <pc:sldChg chg="modSp">
        <pc:chgData name="Ralitsa Todorova Kircheva (2025993)" userId="S::2025993@student.uwtsd.ac.uk::7cc4a3b7-a6f9-4fa4-bc4b-7b2cb941c4c7" providerId="AD" clId="Web-{091F4D28-4995-4CB2-9906-5EC8C472CA89}" dt="2021-11-09T08:26:31.938" v="164" actId="20577"/>
        <pc:sldMkLst>
          <pc:docMk/>
          <pc:sldMk cId="3483572788" sldId="269"/>
        </pc:sldMkLst>
        <pc:spChg chg="mod">
          <ac:chgData name="Ralitsa Todorova Kircheva (2025993)" userId="S::2025993@student.uwtsd.ac.uk::7cc4a3b7-a6f9-4fa4-bc4b-7b2cb941c4c7" providerId="AD" clId="Web-{091F4D28-4995-4CB2-9906-5EC8C472CA89}" dt="2021-11-09T08:26:31.938" v="164" actId="20577"/>
          <ac:spMkLst>
            <pc:docMk/>
            <pc:sldMk cId="3483572788" sldId="269"/>
            <ac:spMk id="3" creationId="{F5D9AA1A-28C2-4080-A28E-63CC36120C15}"/>
          </ac:spMkLst>
        </pc:spChg>
      </pc:sldChg>
    </pc:docChg>
  </pc:docChgLst>
  <pc:docChgLst>
    <pc:chgData name="Ralitsa Todorova Kircheva (2025993)" userId="S::2025993@student.uwtsd.ac.uk::7cc4a3b7-a6f9-4fa4-bc4b-7b2cb941c4c7" providerId="AD" clId="Web-{04490C07-A0FE-1E33-E81E-F05EAA3DB112}"/>
    <pc:docChg chg="addSld modSld">
      <pc:chgData name="Ralitsa Todorova Kircheva (2025993)" userId="S::2025993@student.uwtsd.ac.uk::7cc4a3b7-a6f9-4fa4-bc4b-7b2cb941c4c7" providerId="AD" clId="Web-{04490C07-A0FE-1E33-E81E-F05EAA3DB112}" dt="2021-11-08T17:41:46.268" v="338" actId="20577"/>
      <pc:docMkLst>
        <pc:docMk/>
      </pc:docMkLst>
      <pc:sldChg chg="modSp">
        <pc:chgData name="Ralitsa Todorova Kircheva (2025993)" userId="S::2025993@student.uwtsd.ac.uk::7cc4a3b7-a6f9-4fa4-bc4b-7b2cb941c4c7" providerId="AD" clId="Web-{04490C07-A0FE-1E33-E81E-F05EAA3DB112}" dt="2021-11-08T16:54:23.179" v="51"/>
        <pc:sldMkLst>
          <pc:docMk/>
          <pc:sldMk cId="2741876451" sldId="265"/>
        </pc:sldMkLst>
        <pc:graphicFrameChg chg="mod modGraphic">
          <ac:chgData name="Ralitsa Todorova Kircheva (2025993)" userId="S::2025993@student.uwtsd.ac.uk::7cc4a3b7-a6f9-4fa4-bc4b-7b2cb941c4c7" providerId="AD" clId="Web-{04490C07-A0FE-1E33-E81E-F05EAA3DB112}" dt="2021-11-08T16:54:23.179" v="51"/>
          <ac:graphicFrameMkLst>
            <pc:docMk/>
            <pc:sldMk cId="2741876451" sldId="265"/>
            <ac:graphicFrameMk id="4" creationId="{4083B1EA-B780-4A25-B999-F66DC319D391}"/>
          </ac:graphicFrameMkLst>
        </pc:graphicFrameChg>
      </pc:sldChg>
      <pc:sldChg chg="addSp delSp modSp mod setBg">
        <pc:chgData name="Ralitsa Todorova Kircheva (2025993)" userId="S::2025993@student.uwtsd.ac.uk::7cc4a3b7-a6f9-4fa4-bc4b-7b2cb941c4c7" providerId="AD" clId="Web-{04490C07-A0FE-1E33-E81E-F05EAA3DB112}" dt="2021-11-08T17:41:46.268" v="338" actId="20577"/>
        <pc:sldMkLst>
          <pc:docMk/>
          <pc:sldMk cId="4160099604" sldId="266"/>
        </pc:sldMkLst>
        <pc:spChg chg="mod">
          <ac:chgData name="Ralitsa Todorova Kircheva (2025993)" userId="S::2025993@student.uwtsd.ac.uk::7cc4a3b7-a6f9-4fa4-bc4b-7b2cb941c4c7" providerId="AD" clId="Web-{04490C07-A0FE-1E33-E81E-F05EAA3DB112}" dt="2021-11-08T17:41:46.268" v="338" actId="20577"/>
          <ac:spMkLst>
            <pc:docMk/>
            <pc:sldMk cId="4160099604" sldId="266"/>
            <ac:spMk id="2" creationId="{5BEBE07B-1C49-4CD7-931E-5368F366B5FB}"/>
          </ac:spMkLst>
        </pc:spChg>
        <pc:spChg chg="mod">
          <ac:chgData name="Ralitsa Todorova Kircheva (2025993)" userId="S::2025993@student.uwtsd.ac.uk::7cc4a3b7-a6f9-4fa4-bc4b-7b2cb941c4c7" providerId="AD" clId="Web-{04490C07-A0FE-1E33-E81E-F05EAA3DB112}" dt="2021-11-08T17:41:10.564" v="332" actId="14100"/>
          <ac:spMkLst>
            <pc:docMk/>
            <pc:sldMk cId="4160099604" sldId="266"/>
            <ac:spMk id="3" creationId="{93921643-BADE-4C09-8F1A-38E48377B189}"/>
          </ac:spMkLst>
        </pc:spChg>
        <pc:spChg chg="add del">
          <ac:chgData name="Ralitsa Todorova Kircheva (2025993)" userId="S::2025993@student.uwtsd.ac.uk::7cc4a3b7-a6f9-4fa4-bc4b-7b2cb941c4c7" providerId="AD" clId="Web-{04490C07-A0FE-1E33-E81E-F05EAA3DB112}" dt="2021-11-08T17:33:03.567" v="277"/>
          <ac:spMkLst>
            <pc:docMk/>
            <pc:sldMk cId="4160099604" sldId="266"/>
            <ac:spMk id="8" creationId="{DBF61EA3-B236-439E-9C0B-340980D56BEE}"/>
          </ac:spMkLst>
        </pc:spChg>
        <pc:spChg chg="add del">
          <ac:chgData name="Ralitsa Todorova Kircheva (2025993)" userId="S::2025993@student.uwtsd.ac.uk::7cc4a3b7-a6f9-4fa4-bc4b-7b2cb941c4c7" providerId="AD" clId="Web-{04490C07-A0FE-1E33-E81E-F05EAA3DB112}" dt="2021-11-08T17:33:03.567" v="277"/>
          <ac:spMkLst>
            <pc:docMk/>
            <pc:sldMk cId="4160099604" sldId="266"/>
            <ac:spMk id="14" creationId="{E659831F-0D9A-4C63-9EBB-8435B85A440F}"/>
          </ac:spMkLst>
        </pc:spChg>
        <pc:spChg chg="add del">
          <ac:chgData name="Ralitsa Todorova Kircheva (2025993)" userId="S::2025993@student.uwtsd.ac.uk::7cc4a3b7-a6f9-4fa4-bc4b-7b2cb941c4c7" providerId="AD" clId="Web-{04490C07-A0FE-1E33-E81E-F05EAA3DB112}" dt="2021-11-08T17:33:55.022" v="285"/>
          <ac:spMkLst>
            <pc:docMk/>
            <pc:sldMk cId="4160099604" sldId="266"/>
            <ac:spMk id="19" creationId="{8B9AA7C6-5E5A-498E-A6DF-A943376E09BC}"/>
          </ac:spMkLst>
        </pc:spChg>
        <pc:spChg chg="add del">
          <ac:chgData name="Ralitsa Todorova Kircheva (2025993)" userId="S::2025993@student.uwtsd.ac.uk::7cc4a3b7-a6f9-4fa4-bc4b-7b2cb941c4c7" providerId="AD" clId="Web-{04490C07-A0FE-1E33-E81E-F05EAA3DB112}" dt="2021-11-08T17:33:55.022" v="285"/>
          <ac:spMkLst>
            <pc:docMk/>
            <pc:sldMk cId="4160099604" sldId="266"/>
            <ac:spMk id="25" creationId="{81E140AE-0ABF-47C8-BF32-7D2F0CF2BA44}"/>
          </ac:spMkLst>
        </pc:spChg>
        <pc:spChg chg="add del">
          <ac:chgData name="Ralitsa Todorova Kircheva (2025993)" userId="S::2025993@student.uwtsd.ac.uk::7cc4a3b7-a6f9-4fa4-bc4b-7b2cb941c4c7" providerId="AD" clId="Web-{04490C07-A0FE-1E33-E81E-F05EAA3DB112}" dt="2021-11-08T17:33:55.022" v="285"/>
          <ac:spMkLst>
            <pc:docMk/>
            <pc:sldMk cId="4160099604" sldId="266"/>
            <ac:spMk id="27" creationId="{CBC4F608-B4B8-48C3-9572-C0F061B1CD99}"/>
          </ac:spMkLst>
        </pc:spChg>
        <pc:spChg chg="add del">
          <ac:chgData name="Ralitsa Todorova Kircheva (2025993)" userId="S::2025993@student.uwtsd.ac.uk::7cc4a3b7-a6f9-4fa4-bc4b-7b2cb941c4c7" providerId="AD" clId="Web-{04490C07-A0FE-1E33-E81E-F05EAA3DB112}" dt="2021-11-08T17:36:44.042" v="303"/>
          <ac:spMkLst>
            <pc:docMk/>
            <pc:sldMk cId="4160099604" sldId="266"/>
            <ac:spMk id="32" creationId="{4DA718D0-4865-4629-8134-44F68D41D574}"/>
          </ac:spMkLst>
        </pc:spChg>
        <pc:spChg chg="add del">
          <ac:chgData name="Ralitsa Todorova Kircheva (2025993)" userId="S::2025993@student.uwtsd.ac.uk::7cc4a3b7-a6f9-4fa4-bc4b-7b2cb941c4c7" providerId="AD" clId="Web-{04490C07-A0FE-1E33-E81E-F05EAA3DB112}" dt="2021-11-08T17:36:44.042" v="303"/>
          <ac:spMkLst>
            <pc:docMk/>
            <pc:sldMk cId="4160099604" sldId="266"/>
            <ac:spMk id="38" creationId="{CBC4F608-B4B8-48C3-9572-C0F061B1CD99}"/>
          </ac:spMkLst>
        </pc:spChg>
        <pc:spChg chg="add del">
          <ac:chgData name="Ralitsa Todorova Kircheva (2025993)" userId="S::2025993@student.uwtsd.ac.uk::7cc4a3b7-a6f9-4fa4-bc4b-7b2cb941c4c7" providerId="AD" clId="Web-{04490C07-A0FE-1E33-E81E-F05EAA3DB112}" dt="2021-11-08T17:37:07.667" v="304"/>
          <ac:spMkLst>
            <pc:docMk/>
            <pc:sldMk cId="4160099604" sldId="266"/>
            <ac:spMk id="43" creationId="{7CB4857B-ED7C-444D-9F04-2F885114A1C2}"/>
          </ac:spMkLst>
        </pc:spChg>
        <pc:spChg chg="add del">
          <ac:chgData name="Ralitsa Todorova Kircheva (2025993)" userId="S::2025993@student.uwtsd.ac.uk::7cc4a3b7-a6f9-4fa4-bc4b-7b2cb941c4c7" providerId="AD" clId="Web-{04490C07-A0FE-1E33-E81E-F05EAA3DB112}" dt="2021-11-08T17:37:07.667" v="304"/>
          <ac:spMkLst>
            <pc:docMk/>
            <pc:sldMk cId="4160099604" sldId="266"/>
            <ac:spMk id="45" creationId="{D18046FB-44EA-4FD8-A585-EA09A319B2D0}"/>
          </ac:spMkLst>
        </pc:spChg>
        <pc:spChg chg="add del">
          <ac:chgData name="Ralitsa Todorova Kircheva (2025993)" userId="S::2025993@student.uwtsd.ac.uk::7cc4a3b7-a6f9-4fa4-bc4b-7b2cb941c4c7" providerId="AD" clId="Web-{04490C07-A0FE-1E33-E81E-F05EAA3DB112}" dt="2021-11-08T17:37:07.667" v="304"/>
          <ac:spMkLst>
            <pc:docMk/>
            <pc:sldMk cId="4160099604" sldId="266"/>
            <ac:spMk id="47" creationId="{479F5F2B-8B58-4140-AE6A-51F6C67B18D9}"/>
          </ac:spMkLst>
        </pc:spChg>
        <pc:spChg chg="add del">
          <ac:chgData name="Ralitsa Todorova Kircheva (2025993)" userId="S::2025993@student.uwtsd.ac.uk::7cc4a3b7-a6f9-4fa4-bc4b-7b2cb941c4c7" providerId="AD" clId="Web-{04490C07-A0FE-1E33-E81E-F05EAA3DB112}" dt="2021-11-08T17:38:21.388" v="315"/>
          <ac:spMkLst>
            <pc:docMk/>
            <pc:sldMk cId="4160099604" sldId="266"/>
            <ac:spMk id="52" creationId="{081EA652-8C6A-4E69-BEB9-170809474553}"/>
          </ac:spMkLst>
        </pc:spChg>
        <pc:spChg chg="add del">
          <ac:chgData name="Ralitsa Todorova Kircheva (2025993)" userId="S::2025993@student.uwtsd.ac.uk::7cc4a3b7-a6f9-4fa4-bc4b-7b2cb941c4c7" providerId="AD" clId="Web-{04490C07-A0FE-1E33-E81E-F05EAA3DB112}" dt="2021-11-08T17:38:21.388" v="315"/>
          <ac:spMkLst>
            <pc:docMk/>
            <pc:sldMk cId="4160099604" sldId="266"/>
            <ac:spMk id="54" creationId="{5298780A-33B9-4EA2-8F67-DE68AD62841B}"/>
          </ac:spMkLst>
        </pc:spChg>
        <pc:spChg chg="add del">
          <ac:chgData name="Ralitsa Todorova Kircheva (2025993)" userId="S::2025993@student.uwtsd.ac.uk::7cc4a3b7-a6f9-4fa4-bc4b-7b2cb941c4c7" providerId="AD" clId="Web-{04490C07-A0FE-1E33-E81E-F05EAA3DB112}" dt="2021-11-08T17:38:21.388" v="315"/>
          <ac:spMkLst>
            <pc:docMk/>
            <pc:sldMk cId="4160099604" sldId="266"/>
            <ac:spMk id="56" creationId="{7F488E8B-4E1E-4402-8935-D4E6C02615C7}"/>
          </ac:spMkLst>
        </pc:spChg>
        <pc:spChg chg="add del">
          <ac:chgData name="Ralitsa Todorova Kircheva (2025993)" userId="S::2025993@student.uwtsd.ac.uk::7cc4a3b7-a6f9-4fa4-bc4b-7b2cb941c4c7" providerId="AD" clId="Web-{04490C07-A0FE-1E33-E81E-F05EAA3DB112}" dt="2021-11-08T17:39:16.733" v="319"/>
          <ac:spMkLst>
            <pc:docMk/>
            <pc:sldMk cId="4160099604" sldId="266"/>
            <ac:spMk id="61" creationId="{DBF61EA3-B236-439E-9C0B-340980D56BEE}"/>
          </ac:spMkLst>
        </pc:spChg>
        <pc:spChg chg="add del">
          <ac:chgData name="Ralitsa Todorova Kircheva (2025993)" userId="S::2025993@student.uwtsd.ac.uk::7cc4a3b7-a6f9-4fa4-bc4b-7b2cb941c4c7" providerId="AD" clId="Web-{04490C07-A0FE-1E33-E81E-F05EAA3DB112}" dt="2021-11-08T17:39:16.733" v="319"/>
          <ac:spMkLst>
            <pc:docMk/>
            <pc:sldMk cId="4160099604" sldId="266"/>
            <ac:spMk id="67" creationId="{E659831F-0D9A-4C63-9EBB-8435B85A440F}"/>
          </ac:spMkLst>
        </pc:spChg>
        <pc:spChg chg="add">
          <ac:chgData name="Ralitsa Todorova Kircheva (2025993)" userId="S::2025993@student.uwtsd.ac.uk::7cc4a3b7-a6f9-4fa4-bc4b-7b2cb941c4c7" providerId="AD" clId="Web-{04490C07-A0FE-1E33-E81E-F05EAA3DB112}" dt="2021-11-08T17:39:16.733" v="319"/>
          <ac:spMkLst>
            <pc:docMk/>
            <pc:sldMk cId="4160099604" sldId="266"/>
            <ac:spMk id="72" creationId="{4DA718D0-4865-4629-8134-44F68D41D574}"/>
          </ac:spMkLst>
        </pc:spChg>
        <pc:spChg chg="add">
          <ac:chgData name="Ralitsa Todorova Kircheva (2025993)" userId="S::2025993@student.uwtsd.ac.uk::7cc4a3b7-a6f9-4fa4-bc4b-7b2cb941c4c7" providerId="AD" clId="Web-{04490C07-A0FE-1E33-E81E-F05EAA3DB112}" dt="2021-11-08T17:39:16.733" v="319"/>
          <ac:spMkLst>
            <pc:docMk/>
            <pc:sldMk cId="4160099604" sldId="266"/>
            <ac:spMk id="78" creationId="{CBC4F608-B4B8-48C3-9572-C0F061B1CD99}"/>
          </ac:spMkLst>
        </pc:spChg>
        <pc:grpChg chg="add del">
          <ac:chgData name="Ralitsa Todorova Kircheva (2025993)" userId="S::2025993@student.uwtsd.ac.uk::7cc4a3b7-a6f9-4fa4-bc4b-7b2cb941c4c7" providerId="AD" clId="Web-{04490C07-A0FE-1E33-E81E-F05EAA3DB112}" dt="2021-11-08T17:33:03.567" v="277"/>
          <ac:grpSpMkLst>
            <pc:docMk/>
            <pc:sldMk cId="4160099604" sldId="266"/>
            <ac:grpSpMk id="10" creationId="{28FAF094-D087-493F-8DF9-A486C2D6BBAA}"/>
          </ac:grpSpMkLst>
        </pc:grpChg>
        <pc:grpChg chg="add del">
          <ac:chgData name="Ralitsa Todorova Kircheva (2025993)" userId="S::2025993@student.uwtsd.ac.uk::7cc4a3b7-a6f9-4fa4-bc4b-7b2cb941c4c7" providerId="AD" clId="Web-{04490C07-A0FE-1E33-E81E-F05EAA3DB112}" dt="2021-11-08T17:33:55.022" v="285"/>
          <ac:grpSpMkLst>
            <pc:docMk/>
            <pc:sldMk cId="4160099604" sldId="266"/>
            <ac:grpSpMk id="21" creationId="{83EAB11A-76F7-48F4-9B4F-5BFDF4BF9670}"/>
          </ac:grpSpMkLst>
        </pc:grpChg>
        <pc:grpChg chg="add del">
          <ac:chgData name="Ralitsa Todorova Kircheva (2025993)" userId="S::2025993@student.uwtsd.ac.uk::7cc4a3b7-a6f9-4fa4-bc4b-7b2cb941c4c7" providerId="AD" clId="Web-{04490C07-A0FE-1E33-E81E-F05EAA3DB112}" dt="2021-11-08T17:36:44.042" v="303"/>
          <ac:grpSpMkLst>
            <pc:docMk/>
            <pc:sldMk cId="4160099604" sldId="266"/>
            <ac:grpSpMk id="34" creationId="{65167ED7-6315-43AB-B1B6-C326D5FD8F84}"/>
          </ac:grpSpMkLst>
        </pc:grpChg>
        <pc:grpChg chg="add del">
          <ac:chgData name="Ralitsa Todorova Kircheva (2025993)" userId="S::2025993@student.uwtsd.ac.uk::7cc4a3b7-a6f9-4fa4-bc4b-7b2cb941c4c7" providerId="AD" clId="Web-{04490C07-A0FE-1E33-E81E-F05EAA3DB112}" dt="2021-11-08T17:39:16.733" v="319"/>
          <ac:grpSpMkLst>
            <pc:docMk/>
            <pc:sldMk cId="4160099604" sldId="266"/>
            <ac:grpSpMk id="63" creationId="{28FAF094-D087-493F-8DF9-A486C2D6BBAA}"/>
          </ac:grpSpMkLst>
        </pc:grpChg>
        <pc:grpChg chg="add">
          <ac:chgData name="Ralitsa Todorova Kircheva (2025993)" userId="S::2025993@student.uwtsd.ac.uk::7cc4a3b7-a6f9-4fa4-bc4b-7b2cb941c4c7" providerId="AD" clId="Web-{04490C07-A0FE-1E33-E81E-F05EAA3DB112}" dt="2021-11-08T17:39:16.733" v="319"/>
          <ac:grpSpMkLst>
            <pc:docMk/>
            <pc:sldMk cId="4160099604" sldId="266"/>
            <ac:grpSpMk id="74" creationId="{65167ED7-6315-43AB-B1B6-C326D5FD8F84}"/>
          </ac:grpSpMkLst>
        </pc:grpChg>
      </pc:sldChg>
      <pc:sldChg chg="new">
        <pc:chgData name="Ralitsa Todorova Kircheva (2025993)" userId="S::2025993@student.uwtsd.ac.uk::7cc4a3b7-a6f9-4fa4-bc4b-7b2cb941c4c7" providerId="AD" clId="Web-{04490C07-A0FE-1E33-E81E-F05EAA3DB112}" dt="2021-11-08T17:41:27.893" v="333"/>
        <pc:sldMkLst>
          <pc:docMk/>
          <pc:sldMk cId="3088082013" sldId="267"/>
        </pc:sldMkLst>
      </pc:sldChg>
    </pc:docChg>
  </pc:docChgLst>
  <pc:docChgLst>
    <pc:chgData name="Ralitsa Todorova Kircheva (2025993)" userId="S::2025993@student.uwtsd.ac.uk::7cc4a3b7-a6f9-4fa4-bc4b-7b2cb941c4c7" providerId="AD" clId="Web-{3E7E1D09-25C6-48A9-92BC-FE5D12D9C24A}"/>
    <pc:docChg chg="addSld delSld modSld sldOrd addMainMaster delMainMaster">
      <pc:chgData name="Ralitsa Todorova Kircheva (2025993)" userId="S::2025993@student.uwtsd.ac.uk::7cc4a3b7-a6f9-4fa4-bc4b-7b2cb941c4c7" providerId="AD" clId="Web-{3E7E1D09-25C6-48A9-92BC-FE5D12D9C24A}" dt="2021-11-04T18:43:13.848" v="841" actId="14100"/>
      <pc:docMkLst>
        <pc:docMk/>
      </pc:docMkLst>
      <pc:sldChg chg="modSp del ord">
        <pc:chgData name="Ralitsa Todorova Kircheva (2025993)" userId="S::2025993@student.uwtsd.ac.uk::7cc4a3b7-a6f9-4fa4-bc4b-7b2cb941c4c7" providerId="AD" clId="Web-{3E7E1D09-25C6-48A9-92BC-FE5D12D9C24A}" dt="2021-11-04T13:05:45.105" v="7"/>
        <pc:sldMkLst>
          <pc:docMk/>
          <pc:sldMk cId="109857222" sldId="256"/>
        </pc:sldMkLst>
        <pc:spChg chg="mod">
          <ac:chgData name="Ralitsa Todorova Kircheva (2025993)" userId="S::2025993@student.uwtsd.ac.uk::7cc4a3b7-a6f9-4fa4-bc4b-7b2cb941c4c7" providerId="AD" clId="Web-{3E7E1D09-25C6-48A9-92BC-FE5D12D9C24A}" dt="2021-11-04T13:05:39.277" v="6" actId="14100"/>
          <ac:spMkLst>
            <pc:docMk/>
            <pc:sldMk cId="109857222" sldId="256"/>
            <ac:spMk id="2" creationId="{00000000-0000-0000-0000-000000000000}"/>
          </ac:spMkLst>
        </pc:spChg>
      </pc:sldChg>
      <pc:sldChg chg="addSp delSp modSp new mod setBg modClrScheme setClrOvrMap delDesignElem chgLayout">
        <pc:chgData name="Ralitsa Todorova Kircheva (2025993)" userId="S::2025993@student.uwtsd.ac.uk::7cc4a3b7-a6f9-4fa4-bc4b-7b2cb941c4c7" providerId="AD" clId="Web-{3E7E1D09-25C6-48A9-92BC-FE5D12D9C24A}" dt="2021-11-04T14:48:27.562" v="479" actId="20577"/>
        <pc:sldMkLst>
          <pc:docMk/>
          <pc:sldMk cId="1270155238" sldId="257"/>
        </pc:sldMkLst>
        <pc:spChg chg="add mod">
          <ac:chgData name="Ralitsa Todorova Kircheva (2025993)" userId="S::2025993@student.uwtsd.ac.uk::7cc4a3b7-a6f9-4fa4-bc4b-7b2cb941c4c7" providerId="AD" clId="Web-{3E7E1D09-25C6-48A9-92BC-FE5D12D9C24A}" dt="2021-11-04T14:48:27.562" v="479" actId="20577"/>
          <ac:spMkLst>
            <pc:docMk/>
            <pc:sldMk cId="1270155238" sldId="257"/>
            <ac:spMk id="2" creationId="{2B8F1E2E-663A-481B-8CE0-2FE79ADB9BE1}"/>
          </ac:spMkLst>
        </pc:spChg>
        <pc:spChg chg="add del">
          <ac:chgData name="Ralitsa Todorova Kircheva (2025993)" userId="S::2025993@student.uwtsd.ac.uk::7cc4a3b7-a6f9-4fa4-bc4b-7b2cb941c4c7" providerId="AD" clId="Web-{3E7E1D09-25C6-48A9-92BC-FE5D12D9C24A}" dt="2021-11-04T14:39:28.142" v="425"/>
          <ac:spMkLst>
            <pc:docMk/>
            <pc:sldMk cId="1270155238" sldId="257"/>
            <ac:spMk id="4" creationId="{A8F90D1A-DCE2-4FBC-8CFD-82ACF4C87614}"/>
          </ac:spMkLst>
        </pc:spChg>
        <pc:spChg chg="add del">
          <ac:chgData name="Ralitsa Todorova Kircheva (2025993)" userId="S::2025993@student.uwtsd.ac.uk::7cc4a3b7-a6f9-4fa4-bc4b-7b2cb941c4c7" providerId="AD" clId="Web-{3E7E1D09-25C6-48A9-92BC-FE5D12D9C24A}" dt="2021-11-04T14:43:04.007" v="441"/>
          <ac:spMkLst>
            <pc:docMk/>
            <pc:sldMk cId="1270155238" sldId="257"/>
            <ac:spMk id="5" creationId="{C9A36457-A5F4-4103-A443-02581C09185B}"/>
          </ac:spMkLst>
        </pc:spChg>
        <pc:spChg chg="add del">
          <ac:chgData name="Ralitsa Todorova Kircheva (2025993)" userId="S::2025993@student.uwtsd.ac.uk::7cc4a3b7-a6f9-4fa4-bc4b-7b2cb941c4c7" providerId="AD" clId="Web-{3E7E1D09-25C6-48A9-92BC-FE5D12D9C24A}" dt="2021-11-04T14:43:04.007" v="441"/>
          <ac:spMkLst>
            <pc:docMk/>
            <pc:sldMk cId="1270155238" sldId="257"/>
            <ac:spMk id="6" creationId="{AA5CF486-D9E5-4A66-898A-F3D62B81B15E}"/>
          </ac:spMkLst>
        </pc:spChg>
        <pc:spChg chg="add del">
          <ac:chgData name="Ralitsa Todorova Kircheva (2025993)" userId="S::2025993@student.uwtsd.ac.uk::7cc4a3b7-a6f9-4fa4-bc4b-7b2cb941c4c7" providerId="AD" clId="Web-{3E7E1D09-25C6-48A9-92BC-FE5D12D9C24A}" dt="2021-11-04T14:46:33.778" v="460"/>
          <ac:spMkLst>
            <pc:docMk/>
            <pc:sldMk cId="1270155238" sldId="257"/>
            <ac:spMk id="8" creationId="{ECF157C5-282F-4C93-80F7-CCD7F4A435BD}"/>
          </ac:spMkLst>
        </pc:spChg>
        <pc:spChg chg="add del">
          <ac:chgData name="Ralitsa Todorova Kircheva (2025993)" userId="S::2025993@student.uwtsd.ac.uk::7cc4a3b7-a6f9-4fa4-bc4b-7b2cb941c4c7" providerId="AD" clId="Web-{3E7E1D09-25C6-48A9-92BC-FE5D12D9C24A}" dt="2021-11-04T14:39:28.142" v="425"/>
          <ac:spMkLst>
            <pc:docMk/>
            <pc:sldMk cId="1270155238" sldId="257"/>
            <ac:spMk id="9" creationId="{8F44E252-99EF-49EF-858E-C7598F848E7E}"/>
          </ac:spMkLst>
        </pc:spChg>
        <pc:spChg chg="add del">
          <ac:chgData name="Ralitsa Todorova Kircheva (2025993)" userId="S::2025993@student.uwtsd.ac.uk::7cc4a3b7-a6f9-4fa4-bc4b-7b2cb941c4c7" providerId="AD" clId="Web-{3E7E1D09-25C6-48A9-92BC-FE5D12D9C24A}" dt="2021-11-04T14:46:33.778" v="460"/>
          <ac:spMkLst>
            <pc:docMk/>
            <pc:sldMk cId="1270155238" sldId="257"/>
            <ac:spMk id="10" creationId="{54A9C5F1-B76A-4908-9A82-8F1CD0FB5008}"/>
          </ac:spMkLst>
        </pc:spChg>
        <pc:spChg chg="add del">
          <ac:chgData name="Ralitsa Todorova Kircheva (2025993)" userId="S::2025993@student.uwtsd.ac.uk::7cc4a3b7-a6f9-4fa4-bc4b-7b2cb941c4c7" providerId="AD" clId="Web-{3E7E1D09-25C6-48A9-92BC-FE5D12D9C24A}" dt="2021-11-04T14:39:28.142" v="425"/>
          <ac:spMkLst>
            <pc:docMk/>
            <pc:sldMk cId="1270155238" sldId="257"/>
            <ac:spMk id="11" creationId="{2929DB54-1BF0-4191-88B1-ADEBA6E9A757}"/>
          </ac:spMkLst>
        </pc:spChg>
        <pc:spChg chg="add del">
          <ac:chgData name="Ralitsa Todorova Kircheva (2025993)" userId="S::2025993@student.uwtsd.ac.uk::7cc4a3b7-a6f9-4fa4-bc4b-7b2cb941c4c7" providerId="AD" clId="Web-{3E7E1D09-25C6-48A9-92BC-FE5D12D9C24A}" dt="2021-11-04T14:48:11.577" v="475"/>
          <ac:spMkLst>
            <pc:docMk/>
            <pc:sldMk cId="1270155238" sldId="257"/>
            <ac:spMk id="12" creationId="{3AD318CC-E2A8-4E27-9548-A047A78999B1}"/>
          </ac:spMkLst>
        </pc:spChg>
        <pc:spChg chg="add del">
          <ac:chgData name="Ralitsa Todorova Kircheva (2025993)" userId="S::2025993@student.uwtsd.ac.uk::7cc4a3b7-a6f9-4fa4-bc4b-7b2cb941c4c7" providerId="AD" clId="Web-{3E7E1D09-25C6-48A9-92BC-FE5D12D9C24A}" dt="2021-11-04T14:39:28.142" v="425"/>
          <ac:spMkLst>
            <pc:docMk/>
            <pc:sldMk cId="1270155238" sldId="257"/>
            <ac:spMk id="13" creationId="{2CF7CF5F-D747-47B3-80B1-8392750446C6}"/>
          </ac:spMkLst>
        </pc:spChg>
        <pc:spChg chg="add del">
          <ac:chgData name="Ralitsa Todorova Kircheva (2025993)" userId="S::2025993@student.uwtsd.ac.uk::7cc4a3b7-a6f9-4fa4-bc4b-7b2cb941c4c7" providerId="AD" clId="Web-{3E7E1D09-25C6-48A9-92BC-FE5D12D9C24A}" dt="2021-11-04T14:39:28.142" v="425"/>
          <ac:spMkLst>
            <pc:docMk/>
            <pc:sldMk cId="1270155238" sldId="257"/>
            <ac:spMk id="15" creationId="{83596CE6-3568-460E-A577-FC0E4BC87D4D}"/>
          </ac:spMkLst>
        </pc:spChg>
        <pc:spChg chg="add del">
          <ac:chgData name="Ralitsa Todorova Kircheva (2025993)" userId="S::2025993@student.uwtsd.ac.uk::7cc4a3b7-a6f9-4fa4-bc4b-7b2cb941c4c7" providerId="AD" clId="Web-{3E7E1D09-25C6-48A9-92BC-FE5D12D9C24A}" dt="2021-11-04T14:39:28.142" v="425"/>
          <ac:spMkLst>
            <pc:docMk/>
            <pc:sldMk cId="1270155238" sldId="257"/>
            <ac:spMk id="17" creationId="{6E28FA02-41B9-466D-B728-320B55FB0930}"/>
          </ac:spMkLst>
        </pc:spChg>
        <pc:spChg chg="add del">
          <ac:chgData name="Ralitsa Todorova Kircheva (2025993)" userId="S::2025993@student.uwtsd.ac.uk::7cc4a3b7-a6f9-4fa4-bc4b-7b2cb941c4c7" providerId="AD" clId="Web-{3E7E1D09-25C6-48A9-92BC-FE5D12D9C24A}" dt="2021-11-04T14:39:28.142" v="425"/>
          <ac:spMkLst>
            <pc:docMk/>
            <pc:sldMk cId="1270155238" sldId="257"/>
            <ac:spMk id="19" creationId="{CE1108CD-786E-4304-9504-9C5AD64829D2}"/>
          </ac:spMkLst>
        </pc:spChg>
        <pc:spChg chg="add del">
          <ac:chgData name="Ralitsa Todorova Kircheva (2025993)" userId="S::2025993@student.uwtsd.ac.uk::7cc4a3b7-a6f9-4fa4-bc4b-7b2cb941c4c7" providerId="AD" clId="Web-{3E7E1D09-25C6-48A9-92BC-FE5D12D9C24A}" dt="2021-11-04T14:48:11.577" v="475"/>
          <ac:spMkLst>
            <pc:docMk/>
            <pc:sldMk cId="1270155238" sldId="257"/>
            <ac:spMk id="20" creationId="{2C1BBA94-3F40-40AA-8BB9-E69E25E537C1}"/>
          </ac:spMkLst>
        </pc:spChg>
        <pc:spChg chg="add del">
          <ac:chgData name="Ralitsa Todorova Kircheva (2025993)" userId="S::2025993@student.uwtsd.ac.uk::7cc4a3b7-a6f9-4fa4-bc4b-7b2cb941c4c7" providerId="AD" clId="Web-{3E7E1D09-25C6-48A9-92BC-FE5D12D9C24A}" dt="2021-11-04T14:39:28.142" v="425"/>
          <ac:spMkLst>
            <pc:docMk/>
            <pc:sldMk cId="1270155238" sldId="257"/>
            <ac:spMk id="21" creationId="{585A1349-C783-41E9-B9AA-20D51A7FB772}"/>
          </ac:spMkLst>
        </pc:spChg>
        <pc:spChg chg="add">
          <ac:chgData name="Ralitsa Todorova Kircheva (2025993)" userId="S::2025993@student.uwtsd.ac.uk::7cc4a3b7-a6f9-4fa4-bc4b-7b2cb941c4c7" providerId="AD" clId="Web-{3E7E1D09-25C6-48A9-92BC-FE5D12D9C24A}" dt="2021-11-04T14:48:11.577" v="475"/>
          <ac:spMkLst>
            <pc:docMk/>
            <pc:sldMk cId="1270155238" sldId="257"/>
            <ac:spMk id="25" creationId="{081EA652-8C6A-4E69-BEB9-170809474553}"/>
          </ac:spMkLst>
        </pc:spChg>
        <pc:spChg chg="add del">
          <ac:chgData name="Ralitsa Todorova Kircheva (2025993)" userId="S::2025993@student.uwtsd.ac.uk::7cc4a3b7-a6f9-4fa4-bc4b-7b2cb941c4c7" providerId="AD" clId="Web-{3E7E1D09-25C6-48A9-92BC-FE5D12D9C24A}" dt="2021-11-04T14:40:06.612" v="426"/>
          <ac:spMkLst>
            <pc:docMk/>
            <pc:sldMk cId="1270155238" sldId="257"/>
            <ac:spMk id="26" creationId="{C9A36457-A5F4-4103-A443-02581C09185B}"/>
          </ac:spMkLst>
        </pc:spChg>
        <pc:spChg chg="add">
          <ac:chgData name="Ralitsa Todorova Kircheva (2025993)" userId="S::2025993@student.uwtsd.ac.uk::7cc4a3b7-a6f9-4fa4-bc4b-7b2cb941c4c7" providerId="AD" clId="Web-{3E7E1D09-25C6-48A9-92BC-FE5D12D9C24A}" dt="2021-11-04T14:48:11.577" v="475"/>
          <ac:spMkLst>
            <pc:docMk/>
            <pc:sldMk cId="1270155238" sldId="257"/>
            <ac:spMk id="27" creationId="{F474090D-CD95-4B41-BE3D-6596953D322D}"/>
          </ac:spMkLst>
        </pc:spChg>
        <pc:spChg chg="add del">
          <ac:chgData name="Ralitsa Todorova Kircheva (2025993)" userId="S::2025993@student.uwtsd.ac.uk::7cc4a3b7-a6f9-4fa4-bc4b-7b2cb941c4c7" providerId="AD" clId="Web-{3E7E1D09-25C6-48A9-92BC-FE5D12D9C24A}" dt="2021-11-04T14:40:06.612" v="426"/>
          <ac:spMkLst>
            <pc:docMk/>
            <pc:sldMk cId="1270155238" sldId="257"/>
            <ac:spMk id="28" creationId="{AA5CF486-D9E5-4A66-898A-F3D62B81B15E}"/>
          </ac:spMkLst>
        </pc:spChg>
        <pc:spChg chg="add">
          <ac:chgData name="Ralitsa Todorova Kircheva (2025993)" userId="S::2025993@student.uwtsd.ac.uk::7cc4a3b7-a6f9-4fa4-bc4b-7b2cb941c4c7" providerId="AD" clId="Web-{3E7E1D09-25C6-48A9-92BC-FE5D12D9C24A}" dt="2021-11-04T14:48:11.577" v="475"/>
          <ac:spMkLst>
            <pc:docMk/>
            <pc:sldMk cId="1270155238" sldId="257"/>
            <ac:spMk id="29" creationId="{5298780A-33B9-4EA2-8F67-DE68AD62841B}"/>
          </ac:spMkLst>
        </pc:spChg>
        <pc:spChg chg="add del">
          <ac:chgData name="Ralitsa Todorova Kircheva (2025993)" userId="S::2025993@student.uwtsd.ac.uk::7cc4a3b7-a6f9-4fa4-bc4b-7b2cb941c4c7" providerId="AD" clId="Web-{3E7E1D09-25C6-48A9-92BC-FE5D12D9C24A}" dt="2021-11-04T14:07:33.096" v="239"/>
          <ac:spMkLst>
            <pc:docMk/>
            <pc:sldMk cId="1270155238" sldId="257"/>
            <ac:spMk id="30" creationId="{64F9BF67-14D7-4F9D-A8E4-4BB8DE3512EE}"/>
          </ac:spMkLst>
        </pc:spChg>
        <pc:spChg chg="add">
          <ac:chgData name="Ralitsa Todorova Kircheva (2025993)" userId="S::2025993@student.uwtsd.ac.uk::7cc4a3b7-a6f9-4fa4-bc4b-7b2cb941c4c7" providerId="AD" clId="Web-{3E7E1D09-25C6-48A9-92BC-FE5D12D9C24A}" dt="2021-11-04T14:48:11.577" v="475"/>
          <ac:spMkLst>
            <pc:docMk/>
            <pc:sldMk cId="1270155238" sldId="257"/>
            <ac:spMk id="31" creationId="{B8F3E811-B104-4DFF-951A-008C860FF1D2}"/>
          </ac:spMkLst>
        </pc:spChg>
        <pc:grpChg chg="add del">
          <ac:chgData name="Ralitsa Todorova Kircheva (2025993)" userId="S::2025993@student.uwtsd.ac.uk::7cc4a3b7-a6f9-4fa4-bc4b-7b2cb941c4c7" providerId="AD" clId="Web-{3E7E1D09-25C6-48A9-92BC-FE5D12D9C24A}" dt="2021-11-04T14:07:33.096" v="239"/>
          <ac:grpSpMkLst>
            <pc:docMk/>
            <pc:sldMk cId="1270155238" sldId="257"/>
            <ac:grpSpMk id="7" creationId="{DDAE397D-2F47-480F-95CA-D5EDB24333CB}"/>
          </ac:grpSpMkLst>
        </pc:grpChg>
        <pc:grpChg chg="add del">
          <ac:chgData name="Ralitsa Todorova Kircheva (2025993)" userId="S::2025993@student.uwtsd.ac.uk::7cc4a3b7-a6f9-4fa4-bc4b-7b2cb941c4c7" providerId="AD" clId="Web-{3E7E1D09-25C6-48A9-92BC-FE5D12D9C24A}" dt="2021-11-04T14:48:11.577" v="475"/>
          <ac:grpSpMkLst>
            <pc:docMk/>
            <pc:sldMk cId="1270155238" sldId="257"/>
            <ac:grpSpMk id="14" creationId="{B14B560F-9DD7-4302-A60B-EBD3EF59B073}"/>
          </ac:grpSpMkLst>
        </pc:grpChg>
      </pc:sldChg>
      <pc:sldChg chg="addSp delSp modSp add mod ord modClrScheme delDesignElem chgLayout">
        <pc:chgData name="Ralitsa Todorova Kircheva (2025993)" userId="S::2025993@student.uwtsd.ac.uk::7cc4a3b7-a6f9-4fa4-bc4b-7b2cb941c4c7" providerId="AD" clId="Web-{3E7E1D09-25C6-48A9-92BC-FE5D12D9C24A}" dt="2021-11-04T14:43:49.102" v="446"/>
        <pc:sldMkLst>
          <pc:docMk/>
          <pc:sldMk cId="825504273" sldId="258"/>
        </pc:sldMkLst>
        <pc:spChg chg="mod ord">
          <ac:chgData name="Ralitsa Todorova Kircheva (2025993)" userId="S::2025993@student.uwtsd.ac.uk::7cc4a3b7-a6f9-4fa4-bc4b-7b2cb941c4c7" providerId="AD" clId="Web-{3E7E1D09-25C6-48A9-92BC-FE5D12D9C24A}" dt="2021-11-04T14:43:49.102" v="446"/>
          <ac:spMkLst>
            <pc:docMk/>
            <pc:sldMk cId="825504273" sldId="258"/>
            <ac:spMk id="2" creationId="{00000000-0000-0000-0000-000000000000}"/>
          </ac:spMkLst>
        </pc:spChg>
        <pc:spChg chg="mod ord">
          <ac:chgData name="Ralitsa Todorova Kircheva (2025993)" userId="S::2025993@student.uwtsd.ac.uk::7cc4a3b7-a6f9-4fa4-bc4b-7b2cb941c4c7" providerId="AD" clId="Web-{3E7E1D09-25C6-48A9-92BC-FE5D12D9C24A}" dt="2021-11-04T14:43:49.102" v="446"/>
          <ac:spMkLst>
            <pc:docMk/>
            <pc:sldMk cId="825504273" sldId="258"/>
            <ac:spMk id="3" creationId="{00000000-0000-0000-0000-000000000000}"/>
          </ac:spMkLst>
        </pc:spChg>
        <pc:spChg chg="add">
          <ac:chgData name="Ralitsa Todorova Kircheva (2025993)" userId="S::2025993@student.uwtsd.ac.uk::7cc4a3b7-a6f9-4fa4-bc4b-7b2cb941c4c7" providerId="AD" clId="Web-{3E7E1D09-25C6-48A9-92BC-FE5D12D9C24A}" dt="2021-11-04T14:43:45.024" v="445"/>
          <ac:spMkLst>
            <pc:docMk/>
            <pc:sldMk cId="825504273" sldId="258"/>
            <ac:spMk id="6" creationId="{EE04B5EB-F158-4507-90DD-BD23620C7CC9}"/>
          </ac:spMkLst>
        </pc:spChg>
        <pc:spChg chg="del">
          <ac:chgData name="Ralitsa Todorova Kircheva (2025993)" userId="S::2025993@student.uwtsd.ac.uk::7cc4a3b7-a6f9-4fa4-bc4b-7b2cb941c4c7" providerId="AD" clId="Web-{3E7E1D09-25C6-48A9-92BC-FE5D12D9C24A}" dt="2021-11-04T14:40:06.612" v="426"/>
          <ac:spMkLst>
            <pc:docMk/>
            <pc:sldMk cId="825504273" sldId="258"/>
            <ac:spMk id="8" creationId="{55666830-9A19-4E01-8505-D6C7F9AC5665}"/>
          </ac:spMkLst>
        </pc:spChg>
        <pc:spChg chg="add">
          <ac:chgData name="Ralitsa Todorova Kircheva (2025993)" userId="S::2025993@student.uwtsd.ac.uk::7cc4a3b7-a6f9-4fa4-bc4b-7b2cb941c4c7" providerId="AD" clId="Web-{3E7E1D09-25C6-48A9-92BC-FE5D12D9C24A}" dt="2021-11-04T14:43:45.024" v="445"/>
          <ac:spMkLst>
            <pc:docMk/>
            <pc:sldMk cId="825504273" sldId="258"/>
            <ac:spMk id="9" creationId="{19D32F93-50AC-4C46-A5DB-291C60DDB7BD}"/>
          </ac:spMkLst>
        </pc:spChg>
        <pc:spChg chg="del">
          <ac:chgData name="Ralitsa Todorova Kircheva (2025993)" userId="S::2025993@student.uwtsd.ac.uk::7cc4a3b7-a6f9-4fa4-bc4b-7b2cb941c4c7" providerId="AD" clId="Web-{3E7E1D09-25C6-48A9-92BC-FE5D12D9C24A}" dt="2021-11-04T14:40:06.612" v="426"/>
          <ac:spMkLst>
            <pc:docMk/>
            <pc:sldMk cId="825504273" sldId="258"/>
            <ac:spMk id="10" creationId="{AE9FC877-7FB6-4D22-9988-35420644E202}"/>
          </ac:spMkLst>
        </pc:spChg>
        <pc:spChg chg="add">
          <ac:chgData name="Ralitsa Todorova Kircheva (2025993)" userId="S::2025993@student.uwtsd.ac.uk::7cc4a3b7-a6f9-4fa4-bc4b-7b2cb941c4c7" providerId="AD" clId="Web-{3E7E1D09-25C6-48A9-92BC-FE5D12D9C24A}" dt="2021-11-04T14:43:45.024" v="445"/>
          <ac:spMkLst>
            <pc:docMk/>
            <pc:sldMk cId="825504273" sldId="258"/>
            <ac:spMk id="11" creationId="{827DC2C4-B485-428A-BF4A-472D2967F47F}"/>
          </ac:spMkLst>
        </pc:spChg>
        <pc:spChg chg="del">
          <ac:chgData name="Ralitsa Todorova Kircheva (2025993)" userId="S::2025993@student.uwtsd.ac.uk::7cc4a3b7-a6f9-4fa4-bc4b-7b2cb941c4c7" providerId="AD" clId="Web-{3E7E1D09-25C6-48A9-92BC-FE5D12D9C24A}" dt="2021-11-04T14:40:06.612" v="426"/>
          <ac:spMkLst>
            <pc:docMk/>
            <pc:sldMk cId="825504273" sldId="258"/>
            <ac:spMk id="13" creationId="{E41809D1-F12E-46BB-B804-5F209D325E8B}"/>
          </ac:spMkLst>
        </pc:spChg>
        <pc:spChg chg="add">
          <ac:chgData name="Ralitsa Todorova Kircheva (2025993)" userId="S::2025993@student.uwtsd.ac.uk::7cc4a3b7-a6f9-4fa4-bc4b-7b2cb941c4c7" providerId="AD" clId="Web-{3E7E1D09-25C6-48A9-92BC-FE5D12D9C24A}" dt="2021-11-04T14:43:49.102" v="446"/>
          <ac:spMkLst>
            <pc:docMk/>
            <pc:sldMk cId="825504273" sldId="258"/>
            <ac:spMk id="14" creationId="{B9D7E975-9161-4F2D-AC53-69E1912F6B5D}"/>
          </ac:spMkLst>
        </pc:spChg>
        <pc:spChg chg="del">
          <ac:chgData name="Ralitsa Todorova Kircheva (2025993)" userId="S::2025993@student.uwtsd.ac.uk::7cc4a3b7-a6f9-4fa4-bc4b-7b2cb941c4c7" providerId="AD" clId="Web-{3E7E1D09-25C6-48A9-92BC-FE5D12D9C24A}" dt="2021-11-04T14:40:06.612" v="426"/>
          <ac:spMkLst>
            <pc:docMk/>
            <pc:sldMk cId="825504273" sldId="258"/>
            <ac:spMk id="15" creationId="{AF2F604E-43BE-4DC3-B983-E071523364F8}"/>
          </ac:spMkLst>
        </pc:spChg>
        <pc:spChg chg="add">
          <ac:chgData name="Ralitsa Todorova Kircheva (2025993)" userId="S::2025993@student.uwtsd.ac.uk::7cc4a3b7-a6f9-4fa4-bc4b-7b2cb941c4c7" providerId="AD" clId="Web-{3E7E1D09-25C6-48A9-92BC-FE5D12D9C24A}" dt="2021-11-04T14:43:49.102" v="446"/>
          <ac:spMkLst>
            <pc:docMk/>
            <pc:sldMk cId="825504273" sldId="258"/>
            <ac:spMk id="16" creationId="{827DC2C4-B485-428A-BF4A-472D2967F47F}"/>
          </ac:spMkLst>
        </pc:spChg>
        <pc:spChg chg="del">
          <ac:chgData name="Ralitsa Todorova Kircheva (2025993)" userId="S::2025993@student.uwtsd.ac.uk::7cc4a3b7-a6f9-4fa4-bc4b-7b2cb941c4c7" providerId="AD" clId="Web-{3E7E1D09-25C6-48A9-92BC-FE5D12D9C24A}" dt="2021-11-04T14:40:06.612" v="426"/>
          <ac:spMkLst>
            <pc:docMk/>
            <pc:sldMk cId="825504273" sldId="258"/>
            <ac:spMk id="17" creationId="{08C9B587-E65E-4B52-B37C-ABEBB6E87928}"/>
          </ac:spMkLst>
        </pc:spChg>
        <pc:spChg chg="add">
          <ac:chgData name="Ralitsa Todorova Kircheva (2025993)" userId="S::2025993@student.uwtsd.ac.uk::7cc4a3b7-a6f9-4fa4-bc4b-7b2cb941c4c7" providerId="AD" clId="Web-{3E7E1D09-25C6-48A9-92BC-FE5D12D9C24A}" dt="2021-11-04T14:43:49.102" v="446"/>
          <ac:spMkLst>
            <pc:docMk/>
            <pc:sldMk cId="825504273" sldId="258"/>
            <ac:spMk id="18" creationId="{463E6235-1649-4B47-9862-4026FC473B6F}"/>
          </ac:spMkLst>
        </pc:spChg>
        <pc:picChg chg="mod ord">
          <ac:chgData name="Ralitsa Todorova Kircheva (2025993)" userId="S::2025993@student.uwtsd.ac.uk::7cc4a3b7-a6f9-4fa4-bc4b-7b2cb941c4c7" providerId="AD" clId="Web-{3E7E1D09-25C6-48A9-92BC-FE5D12D9C24A}" dt="2021-11-04T14:43:49.102" v="446"/>
          <ac:picMkLst>
            <pc:docMk/>
            <pc:sldMk cId="825504273" sldId="258"/>
            <ac:picMk id="4" creationId="{A24256D1-8941-4993-9BBE-740988B6DF66}"/>
          </ac:picMkLst>
        </pc:picChg>
      </pc:sldChg>
      <pc:sldChg chg="addSp delSp modSp add mod setBg modClrScheme addAnim delAnim setClrOvrMap delDesignElem chgLayout">
        <pc:chgData name="Ralitsa Todorova Kircheva (2025993)" userId="S::2025993@student.uwtsd.ac.uk::7cc4a3b7-a6f9-4fa4-bc4b-7b2cb941c4c7" providerId="AD" clId="Web-{3E7E1D09-25C6-48A9-92BC-FE5D12D9C24A}" dt="2021-11-04T14:47:52.608" v="474" actId="14100"/>
        <pc:sldMkLst>
          <pc:docMk/>
          <pc:sldMk cId="1872840455" sldId="259"/>
        </pc:sldMkLst>
        <pc:spChg chg="mod ord">
          <ac:chgData name="Ralitsa Todorova Kircheva (2025993)" userId="S::2025993@student.uwtsd.ac.uk::7cc4a3b7-a6f9-4fa4-bc4b-7b2cb941c4c7" providerId="AD" clId="Web-{3E7E1D09-25C6-48A9-92BC-FE5D12D9C24A}" dt="2021-11-04T14:47:52.608" v="474" actId="14100"/>
          <ac:spMkLst>
            <pc:docMk/>
            <pc:sldMk cId="1872840455" sldId="259"/>
            <ac:spMk id="2" creationId="{A2870DDF-907B-49BB-8F39-BC21B1C35C71}"/>
          </ac:spMkLst>
        </pc:spChg>
        <pc:spChg chg="add del">
          <ac:chgData name="Ralitsa Todorova Kircheva (2025993)" userId="S::2025993@student.uwtsd.ac.uk::7cc4a3b7-a6f9-4fa4-bc4b-7b2cb941c4c7" providerId="AD" clId="Web-{3E7E1D09-25C6-48A9-92BC-FE5D12D9C24A}" dt="2021-11-04T14:43:20.882" v="444"/>
          <ac:spMkLst>
            <pc:docMk/>
            <pc:sldMk cId="1872840455" sldId="259"/>
            <ac:spMk id="9" creationId="{66B332A4-D438-4773-A77F-5ED49A448D9D}"/>
          </ac:spMkLst>
        </pc:spChg>
        <pc:spChg chg="add del">
          <ac:chgData name="Ralitsa Todorova Kircheva (2025993)" userId="S::2025993@student.uwtsd.ac.uk::7cc4a3b7-a6f9-4fa4-bc4b-7b2cb941c4c7" providerId="AD" clId="Web-{3E7E1D09-25C6-48A9-92BC-FE5D12D9C24A}" dt="2021-11-04T14:43:20.882" v="444"/>
          <ac:spMkLst>
            <pc:docMk/>
            <pc:sldMk cId="1872840455" sldId="259"/>
            <ac:spMk id="11" creationId="{DF9AD32D-FF05-44F4-BD4D-9CEE89B71EB9}"/>
          </ac:spMkLst>
        </pc:spChg>
        <pc:spChg chg="add del">
          <ac:chgData name="Ralitsa Todorova Kircheva (2025993)" userId="S::2025993@student.uwtsd.ac.uk::7cc4a3b7-a6f9-4fa4-bc4b-7b2cb941c4c7" providerId="AD" clId="Web-{3E7E1D09-25C6-48A9-92BC-FE5D12D9C24A}" dt="2021-11-04T14:44:02.774" v="447"/>
          <ac:spMkLst>
            <pc:docMk/>
            <pc:sldMk cId="1872840455" sldId="259"/>
            <ac:spMk id="13" creationId="{879EECFE-814E-4B68-96A7-86A795BD22F7}"/>
          </ac:spMkLst>
        </pc:spChg>
        <pc:spChg chg="add del">
          <ac:chgData name="Ralitsa Todorova Kircheva (2025993)" userId="S::2025993@student.uwtsd.ac.uk::7cc4a3b7-a6f9-4fa4-bc4b-7b2cb941c4c7" providerId="AD" clId="Web-{3E7E1D09-25C6-48A9-92BC-FE5D12D9C24A}" dt="2021-11-04T14:44:02.774" v="447"/>
          <ac:spMkLst>
            <pc:docMk/>
            <pc:sldMk cId="1872840455" sldId="259"/>
            <ac:spMk id="14" creationId="{AF180F00-B4B2-4196-BB1C-ECD21B03F0A9}"/>
          </ac:spMkLst>
        </pc:spChg>
        <pc:spChg chg="add del">
          <ac:chgData name="Ralitsa Todorova Kircheva (2025993)" userId="S::2025993@student.uwtsd.ac.uk::7cc4a3b7-a6f9-4fa4-bc4b-7b2cb941c4c7" providerId="AD" clId="Web-{3E7E1D09-25C6-48A9-92BC-FE5D12D9C24A}" dt="2021-11-04T14:44:02.774" v="447"/>
          <ac:spMkLst>
            <pc:docMk/>
            <pc:sldMk cId="1872840455" sldId="259"/>
            <ac:spMk id="15" creationId="{EE04B5EB-F158-4507-90DD-BD23620C7CC9}"/>
          </ac:spMkLst>
        </pc:spChg>
        <pc:spChg chg="add del">
          <ac:chgData name="Ralitsa Todorova Kircheva (2025993)" userId="S::2025993@student.uwtsd.ac.uk::7cc4a3b7-a6f9-4fa4-bc4b-7b2cb941c4c7" providerId="AD" clId="Web-{3E7E1D09-25C6-48A9-92BC-FE5D12D9C24A}" dt="2021-11-04T14:43:20.867" v="443"/>
          <ac:spMkLst>
            <pc:docMk/>
            <pc:sldMk cId="1872840455" sldId="259"/>
            <ac:spMk id="16" creationId="{C66F2F30-5DC0-44A0-BFA6-E12F46ED16DA}"/>
          </ac:spMkLst>
        </pc:spChg>
        <pc:spChg chg="add del">
          <ac:chgData name="Ralitsa Todorova Kircheva (2025993)" userId="S::2025993@student.uwtsd.ac.uk::7cc4a3b7-a6f9-4fa4-bc4b-7b2cb941c4c7" providerId="AD" clId="Web-{3E7E1D09-25C6-48A9-92BC-FE5D12D9C24A}" dt="2021-11-04T14:43:20.867" v="443"/>
          <ac:spMkLst>
            <pc:docMk/>
            <pc:sldMk cId="1872840455" sldId="259"/>
            <ac:spMk id="18" creationId="{85872F57-7F42-4F97-8391-DDC8D0054C03}"/>
          </ac:spMkLst>
        </pc:spChg>
        <pc:spChg chg="del">
          <ac:chgData name="Ralitsa Todorova Kircheva (2025993)" userId="S::2025993@student.uwtsd.ac.uk::7cc4a3b7-a6f9-4fa4-bc4b-7b2cb941c4c7" providerId="AD" clId="Web-{3E7E1D09-25C6-48A9-92BC-FE5D12D9C24A}" dt="2021-11-04T14:40:06.612" v="426"/>
          <ac:spMkLst>
            <pc:docMk/>
            <pc:sldMk cId="1872840455" sldId="259"/>
            <ac:spMk id="19" creationId="{FFD48BC7-DC40-47DE-87EE-9F4B6ECB9ABB}"/>
          </ac:spMkLst>
        </pc:spChg>
        <pc:spChg chg="add del">
          <ac:chgData name="Ralitsa Todorova Kircheva (2025993)" userId="S::2025993@student.uwtsd.ac.uk::7cc4a3b7-a6f9-4fa4-bc4b-7b2cb941c4c7" providerId="AD" clId="Web-{3E7E1D09-25C6-48A9-92BC-FE5D12D9C24A}" dt="2021-11-04T14:43:20.867" v="443"/>
          <ac:spMkLst>
            <pc:docMk/>
            <pc:sldMk cId="1872840455" sldId="259"/>
            <ac:spMk id="20" creationId="{04DC2037-48A0-4F22-B9D4-8EAEBC780AB4}"/>
          </ac:spMkLst>
        </pc:spChg>
        <pc:spChg chg="del">
          <ac:chgData name="Ralitsa Todorova Kircheva (2025993)" userId="S::2025993@student.uwtsd.ac.uk::7cc4a3b7-a6f9-4fa4-bc4b-7b2cb941c4c7" providerId="AD" clId="Web-{3E7E1D09-25C6-48A9-92BC-FE5D12D9C24A}" dt="2021-11-04T14:40:06.612" v="426"/>
          <ac:spMkLst>
            <pc:docMk/>
            <pc:sldMk cId="1872840455" sldId="259"/>
            <ac:spMk id="21" creationId="{E502BBC7-2C76-46F3-BC24-5985BC13DB88}"/>
          </ac:spMkLst>
        </pc:spChg>
        <pc:spChg chg="add del">
          <ac:chgData name="Ralitsa Todorova Kircheva (2025993)" userId="S::2025993@student.uwtsd.ac.uk::7cc4a3b7-a6f9-4fa4-bc4b-7b2cb941c4c7" providerId="AD" clId="Web-{3E7E1D09-25C6-48A9-92BC-FE5D12D9C24A}" dt="2021-11-04T14:43:20.867" v="443"/>
          <ac:spMkLst>
            <pc:docMk/>
            <pc:sldMk cId="1872840455" sldId="259"/>
            <ac:spMk id="22" creationId="{0006CBFD-ADA0-43D1-9332-9C34CA1C76ED}"/>
          </ac:spMkLst>
        </pc:spChg>
        <pc:spChg chg="del">
          <ac:chgData name="Ralitsa Todorova Kircheva (2025993)" userId="S::2025993@student.uwtsd.ac.uk::7cc4a3b7-a6f9-4fa4-bc4b-7b2cb941c4c7" providerId="AD" clId="Web-{3E7E1D09-25C6-48A9-92BC-FE5D12D9C24A}" dt="2021-11-04T14:40:06.612" v="426"/>
          <ac:spMkLst>
            <pc:docMk/>
            <pc:sldMk cId="1872840455" sldId="259"/>
            <ac:spMk id="23" creationId="{9C45F024-2468-4D8A-9E11-BB2B1E0A3B37}"/>
          </ac:spMkLst>
        </pc:spChg>
        <pc:spChg chg="add del">
          <ac:chgData name="Ralitsa Todorova Kircheva (2025993)" userId="S::2025993@student.uwtsd.ac.uk::7cc4a3b7-a6f9-4fa4-bc4b-7b2cb941c4c7" providerId="AD" clId="Web-{3E7E1D09-25C6-48A9-92BC-FE5D12D9C24A}" dt="2021-11-04T14:43:20.867" v="443"/>
          <ac:spMkLst>
            <pc:docMk/>
            <pc:sldMk cId="1872840455" sldId="259"/>
            <ac:spMk id="24" creationId="{2B931666-F28F-45F3-A074-66D2272D580B}"/>
          </ac:spMkLst>
        </pc:spChg>
        <pc:spChg chg="del">
          <ac:chgData name="Ralitsa Todorova Kircheva (2025993)" userId="S::2025993@student.uwtsd.ac.uk::7cc4a3b7-a6f9-4fa4-bc4b-7b2cb941c4c7" providerId="AD" clId="Web-{3E7E1D09-25C6-48A9-92BC-FE5D12D9C24A}" dt="2021-11-04T14:40:06.612" v="426"/>
          <ac:spMkLst>
            <pc:docMk/>
            <pc:sldMk cId="1872840455" sldId="259"/>
            <ac:spMk id="25" creationId="{3629484E-3792-4B3D-89AD-7C8A1ED0E0D4}"/>
          </ac:spMkLst>
        </pc:spChg>
        <pc:spChg chg="add">
          <ac:chgData name="Ralitsa Todorova Kircheva (2025993)" userId="S::2025993@student.uwtsd.ac.uk::7cc4a3b7-a6f9-4fa4-bc4b-7b2cb941c4c7" providerId="AD" clId="Web-{3E7E1D09-25C6-48A9-92BC-FE5D12D9C24A}" dt="2021-11-04T14:44:02.774" v="447"/>
          <ac:spMkLst>
            <pc:docMk/>
            <pc:sldMk cId="1872840455" sldId="259"/>
            <ac:spMk id="26" creationId="{EE04B5EB-F158-4507-90DD-BD23620C7CC9}"/>
          </ac:spMkLst>
        </pc:spChg>
        <pc:spChg chg="add">
          <ac:chgData name="Ralitsa Todorova Kircheva (2025993)" userId="S::2025993@student.uwtsd.ac.uk::7cc4a3b7-a6f9-4fa4-bc4b-7b2cb941c4c7" providerId="AD" clId="Web-{3E7E1D09-25C6-48A9-92BC-FE5D12D9C24A}" dt="2021-11-04T14:44:02.774" v="447"/>
          <ac:spMkLst>
            <pc:docMk/>
            <pc:sldMk cId="1872840455" sldId="259"/>
            <ac:spMk id="27" creationId="{879EECFE-814E-4B68-96A7-86A795BD22F7}"/>
          </ac:spMkLst>
        </pc:spChg>
        <pc:spChg chg="add">
          <ac:chgData name="Ralitsa Todorova Kircheva (2025993)" userId="S::2025993@student.uwtsd.ac.uk::7cc4a3b7-a6f9-4fa4-bc4b-7b2cb941c4c7" providerId="AD" clId="Web-{3E7E1D09-25C6-48A9-92BC-FE5D12D9C24A}" dt="2021-11-04T14:44:02.774" v="447"/>
          <ac:spMkLst>
            <pc:docMk/>
            <pc:sldMk cId="1872840455" sldId="259"/>
            <ac:spMk id="28" creationId="{EBE2DC57-A7F4-40DA-AEE9-B1BEB92D8649}"/>
          </ac:spMkLst>
        </pc:spChg>
        <pc:spChg chg="add">
          <ac:chgData name="Ralitsa Todorova Kircheva (2025993)" userId="S::2025993@student.uwtsd.ac.uk::7cc4a3b7-a6f9-4fa4-bc4b-7b2cb941c4c7" providerId="AD" clId="Web-{3E7E1D09-25C6-48A9-92BC-FE5D12D9C24A}" dt="2021-11-04T14:44:02.774" v="447"/>
          <ac:spMkLst>
            <pc:docMk/>
            <pc:sldMk cId="1872840455" sldId="259"/>
            <ac:spMk id="29" creationId="{AF180F00-B4B2-4196-BB1C-ECD21B03F0A9}"/>
          </ac:spMkLst>
        </pc:spChg>
        <pc:cxnChg chg="add del">
          <ac:chgData name="Ralitsa Todorova Kircheva (2025993)" userId="S::2025993@student.uwtsd.ac.uk::7cc4a3b7-a6f9-4fa4-bc4b-7b2cb941c4c7" providerId="AD" clId="Web-{3E7E1D09-25C6-48A9-92BC-FE5D12D9C24A}" dt="2021-11-04T14:44:02.774" v="447"/>
          <ac:cxnSpMkLst>
            <pc:docMk/>
            <pc:sldMk cId="1872840455" sldId="259"/>
            <ac:cxnSpMk id="17" creationId="{BDF0D3DE-EC74-4C9F-AFA1-DC5CE5236B1F}"/>
          </ac:cxnSpMkLst>
        </pc:cxnChg>
      </pc:sldChg>
      <pc:sldChg chg="addSp delSp modSp new mod setBg modClrScheme delDesignElem chgLayout">
        <pc:chgData name="Ralitsa Todorova Kircheva (2025993)" userId="S::2025993@student.uwtsd.ac.uk::7cc4a3b7-a6f9-4fa4-bc4b-7b2cb941c4c7" providerId="AD" clId="Web-{3E7E1D09-25C6-48A9-92BC-FE5D12D9C24A}" dt="2021-11-04T14:45:27.432" v="459" actId="14100"/>
        <pc:sldMkLst>
          <pc:docMk/>
          <pc:sldMk cId="1261294960" sldId="260"/>
        </pc:sldMkLst>
        <pc:spChg chg="add del mod">
          <ac:chgData name="Ralitsa Todorova Kircheva (2025993)" userId="S::2025993@student.uwtsd.ac.uk::7cc4a3b7-a6f9-4fa4-bc4b-7b2cb941c4c7" providerId="AD" clId="Web-{3E7E1D09-25C6-48A9-92BC-FE5D12D9C24A}" dt="2021-11-04T13:17:04.375" v="124"/>
          <ac:spMkLst>
            <pc:docMk/>
            <pc:sldMk cId="1261294960" sldId="260"/>
            <ac:spMk id="2" creationId="{C5CDB34A-927B-4536-906B-BD4EA0E0E165}"/>
          </ac:spMkLst>
        </pc:spChg>
        <pc:spChg chg="add del">
          <ac:chgData name="Ralitsa Todorova Kircheva (2025993)" userId="S::2025993@student.uwtsd.ac.uk::7cc4a3b7-a6f9-4fa4-bc4b-7b2cb941c4c7" providerId="AD" clId="Web-{3E7E1D09-25C6-48A9-92BC-FE5D12D9C24A}" dt="2021-11-04T13:16:24.374" v="118"/>
          <ac:spMkLst>
            <pc:docMk/>
            <pc:sldMk cId="1261294960" sldId="260"/>
            <ac:spMk id="7" creationId="{100EDD19-6802-4EC3-95CE-CFFAB042CFD6}"/>
          </ac:spMkLst>
        </pc:spChg>
        <pc:spChg chg="add del">
          <ac:chgData name="Ralitsa Todorova Kircheva (2025993)" userId="S::2025993@student.uwtsd.ac.uk::7cc4a3b7-a6f9-4fa4-bc4b-7b2cb941c4c7" providerId="AD" clId="Web-{3E7E1D09-25C6-48A9-92BC-FE5D12D9C24A}" dt="2021-11-04T13:16:24.374" v="118"/>
          <ac:spMkLst>
            <pc:docMk/>
            <pc:sldMk cId="1261294960" sldId="260"/>
            <ac:spMk id="9" creationId="{DB17E863-922E-4C26-BD64-E8FD41D28661}"/>
          </ac:spMkLst>
        </pc:spChg>
        <pc:spChg chg="add del">
          <ac:chgData name="Ralitsa Todorova Kircheva (2025993)" userId="S::2025993@student.uwtsd.ac.uk::7cc4a3b7-a6f9-4fa4-bc4b-7b2cb941c4c7" providerId="AD" clId="Web-{3E7E1D09-25C6-48A9-92BC-FE5D12D9C24A}" dt="2021-11-04T13:17:04.375" v="124"/>
          <ac:spMkLst>
            <pc:docMk/>
            <pc:sldMk cId="1261294960" sldId="260"/>
            <ac:spMk id="14" creationId="{907EF6B7-1338-4443-8C46-6A318D952DFD}"/>
          </ac:spMkLst>
        </pc:spChg>
        <pc:spChg chg="add del">
          <ac:chgData name="Ralitsa Todorova Kircheva (2025993)" userId="S::2025993@student.uwtsd.ac.uk::7cc4a3b7-a6f9-4fa4-bc4b-7b2cb941c4c7" providerId="AD" clId="Web-{3E7E1D09-25C6-48A9-92BC-FE5D12D9C24A}" dt="2021-11-04T13:17:04.375" v="124"/>
          <ac:spMkLst>
            <pc:docMk/>
            <pc:sldMk cId="1261294960" sldId="260"/>
            <ac:spMk id="16" creationId="{DAAE4CDD-124C-4DCF-9584-B6033B545DD5}"/>
          </ac:spMkLst>
        </pc:spChg>
        <pc:spChg chg="add del">
          <ac:chgData name="Ralitsa Todorova Kircheva (2025993)" userId="S::2025993@student.uwtsd.ac.uk::7cc4a3b7-a6f9-4fa4-bc4b-7b2cb941c4c7" providerId="AD" clId="Web-{3E7E1D09-25C6-48A9-92BC-FE5D12D9C24A}" dt="2021-11-04T13:17:04.375" v="124"/>
          <ac:spMkLst>
            <pc:docMk/>
            <pc:sldMk cId="1261294960" sldId="260"/>
            <ac:spMk id="18" creationId="{081E4A58-353D-44AE-B2FC-2A74E2E400F7}"/>
          </ac:spMkLst>
        </pc:spChg>
        <pc:spChg chg="add del">
          <ac:chgData name="Ralitsa Todorova Kircheva (2025993)" userId="S::2025993@student.uwtsd.ac.uk::7cc4a3b7-a6f9-4fa4-bc4b-7b2cb941c4c7" providerId="AD" clId="Web-{3E7E1D09-25C6-48A9-92BC-FE5D12D9C24A}" dt="2021-11-04T14:44:38.931" v="450"/>
          <ac:spMkLst>
            <pc:docMk/>
            <pc:sldMk cId="1261294960" sldId="260"/>
            <ac:spMk id="22" creationId="{2AEAFA59-923A-4F54-8B49-44C970BCC323}"/>
          </ac:spMkLst>
        </pc:spChg>
        <pc:spChg chg="add">
          <ac:chgData name="Ralitsa Todorova Kircheva (2025993)" userId="S::2025993@student.uwtsd.ac.uk::7cc4a3b7-a6f9-4fa4-bc4b-7b2cb941c4c7" providerId="AD" clId="Web-{3E7E1D09-25C6-48A9-92BC-FE5D12D9C24A}" dt="2021-11-04T14:45:16.026" v="457"/>
          <ac:spMkLst>
            <pc:docMk/>
            <pc:sldMk cId="1261294960" sldId="260"/>
            <ac:spMk id="23" creationId="{22F15A2D-2324-487D-A02A-BF46C5C580EB}"/>
          </ac:spMkLst>
        </pc:spChg>
        <pc:spChg chg="add del">
          <ac:chgData name="Ralitsa Todorova Kircheva (2025993)" userId="S::2025993@student.uwtsd.ac.uk::7cc4a3b7-a6f9-4fa4-bc4b-7b2cb941c4c7" providerId="AD" clId="Web-{3E7E1D09-25C6-48A9-92BC-FE5D12D9C24A}" dt="2021-11-04T13:19:30.832" v="134"/>
          <ac:spMkLst>
            <pc:docMk/>
            <pc:sldMk cId="1261294960" sldId="260"/>
            <ac:spMk id="24" creationId="{2E442304-DDBD-4F7B-8017-36BCC863FB40}"/>
          </ac:spMkLst>
        </pc:spChg>
        <pc:spChg chg="add del">
          <ac:chgData name="Ralitsa Todorova Kircheva (2025993)" userId="S::2025993@student.uwtsd.ac.uk::7cc4a3b7-a6f9-4fa4-bc4b-7b2cb941c4c7" providerId="AD" clId="Web-{3E7E1D09-25C6-48A9-92BC-FE5D12D9C24A}" dt="2021-11-04T14:44:38.931" v="450"/>
          <ac:spMkLst>
            <pc:docMk/>
            <pc:sldMk cId="1261294960" sldId="260"/>
            <ac:spMk id="25" creationId="{22F15A2D-2324-487D-A02A-BF46C5C580EB}"/>
          </ac:spMkLst>
        </pc:spChg>
        <pc:spChg chg="add del">
          <ac:chgData name="Ralitsa Todorova Kircheva (2025993)" userId="S::2025993@student.uwtsd.ac.uk::7cc4a3b7-a6f9-4fa4-bc4b-7b2cb941c4c7" providerId="AD" clId="Web-{3E7E1D09-25C6-48A9-92BC-FE5D12D9C24A}" dt="2021-11-04T13:19:30.832" v="134"/>
          <ac:spMkLst>
            <pc:docMk/>
            <pc:sldMk cId="1261294960" sldId="260"/>
            <ac:spMk id="26" creationId="{5E107275-3853-46FD-A241-DE4355A42675}"/>
          </ac:spMkLst>
        </pc:spChg>
        <pc:spChg chg="add del">
          <ac:chgData name="Ralitsa Todorova Kircheva (2025993)" userId="S::2025993@student.uwtsd.ac.uk::7cc4a3b7-a6f9-4fa4-bc4b-7b2cb941c4c7" providerId="AD" clId="Web-{3E7E1D09-25C6-48A9-92BC-FE5D12D9C24A}" dt="2021-11-04T14:44:38.931" v="450"/>
          <ac:spMkLst>
            <pc:docMk/>
            <pc:sldMk cId="1261294960" sldId="260"/>
            <ac:spMk id="27" creationId="{17A7F34E-D418-47E2-9F86-2C45BBC31210}"/>
          </ac:spMkLst>
        </pc:spChg>
        <pc:spChg chg="add del">
          <ac:chgData name="Ralitsa Todorova Kircheva (2025993)" userId="S::2025993@student.uwtsd.ac.uk::7cc4a3b7-a6f9-4fa4-bc4b-7b2cb941c4c7" providerId="AD" clId="Web-{3E7E1D09-25C6-48A9-92BC-FE5D12D9C24A}" dt="2021-11-04T13:19:30.832" v="133"/>
          <ac:spMkLst>
            <pc:docMk/>
            <pc:sldMk cId="1261294960" sldId="260"/>
            <ac:spMk id="28" creationId="{2D2B266D-3625-4584-A5C3-7D3F672CFF30}"/>
          </ac:spMkLst>
        </pc:spChg>
        <pc:spChg chg="add del">
          <ac:chgData name="Ralitsa Todorova Kircheva (2025993)" userId="S::2025993@student.uwtsd.ac.uk::7cc4a3b7-a6f9-4fa4-bc4b-7b2cb941c4c7" providerId="AD" clId="Web-{3E7E1D09-25C6-48A9-92BC-FE5D12D9C24A}" dt="2021-11-04T14:40:06.612" v="426"/>
          <ac:spMkLst>
            <pc:docMk/>
            <pc:sldMk cId="1261294960" sldId="260"/>
            <ac:spMk id="29" creationId="{2D2B266D-3625-4584-A5C3-7D3F672CFF30}"/>
          </ac:spMkLst>
        </pc:spChg>
        <pc:spChg chg="add">
          <ac:chgData name="Ralitsa Todorova Kircheva (2025993)" userId="S::2025993@student.uwtsd.ac.uk::7cc4a3b7-a6f9-4fa4-bc4b-7b2cb941c4c7" providerId="AD" clId="Web-{3E7E1D09-25C6-48A9-92BC-FE5D12D9C24A}" dt="2021-11-04T14:45:16.026" v="457"/>
          <ac:spMkLst>
            <pc:docMk/>
            <pc:sldMk cId="1261294960" sldId="260"/>
            <ac:spMk id="30" creationId="{2AEAFA59-923A-4F54-8B49-44C970BCC323}"/>
          </ac:spMkLst>
        </pc:spChg>
        <pc:spChg chg="add del">
          <ac:chgData name="Ralitsa Todorova Kircheva (2025993)" userId="S::2025993@student.uwtsd.ac.uk::7cc4a3b7-a6f9-4fa4-bc4b-7b2cb941c4c7" providerId="AD" clId="Web-{3E7E1D09-25C6-48A9-92BC-FE5D12D9C24A}" dt="2021-11-04T13:19:19.785" v="131"/>
          <ac:spMkLst>
            <pc:docMk/>
            <pc:sldMk cId="1261294960" sldId="260"/>
            <ac:spMk id="31" creationId="{2D2B266D-3625-4584-A5C3-7D3F672CFF30}"/>
          </ac:spMkLst>
        </pc:spChg>
        <pc:spChg chg="add">
          <ac:chgData name="Ralitsa Todorova Kircheva (2025993)" userId="S::2025993@student.uwtsd.ac.uk::7cc4a3b7-a6f9-4fa4-bc4b-7b2cb941c4c7" providerId="AD" clId="Web-{3E7E1D09-25C6-48A9-92BC-FE5D12D9C24A}" dt="2021-11-04T14:45:16.026" v="457"/>
          <ac:spMkLst>
            <pc:docMk/>
            <pc:sldMk cId="1261294960" sldId="260"/>
            <ac:spMk id="32" creationId="{C37E9D4B-7BFA-4D10-B666-547BAC499469}"/>
          </ac:spMkLst>
        </pc:spChg>
        <pc:spChg chg="add del">
          <ac:chgData name="Ralitsa Todorova Kircheva (2025993)" userId="S::2025993@student.uwtsd.ac.uk::7cc4a3b7-a6f9-4fa4-bc4b-7b2cb941c4c7" providerId="AD" clId="Web-{3E7E1D09-25C6-48A9-92BC-FE5D12D9C24A}" dt="2021-11-04T13:19:30.832" v="133"/>
          <ac:spMkLst>
            <pc:docMk/>
            <pc:sldMk cId="1261294960" sldId="260"/>
            <ac:spMk id="33" creationId="{C463B99A-73EE-4FBB-B7C4-F9F9BCC25C65}"/>
          </ac:spMkLst>
        </pc:spChg>
        <pc:spChg chg="add del">
          <ac:chgData name="Ralitsa Todorova Kircheva (2025993)" userId="S::2025993@student.uwtsd.ac.uk::7cc4a3b7-a6f9-4fa4-bc4b-7b2cb941c4c7" providerId="AD" clId="Web-{3E7E1D09-25C6-48A9-92BC-FE5D12D9C24A}" dt="2021-11-04T13:19:30.832" v="133"/>
          <ac:spMkLst>
            <pc:docMk/>
            <pc:sldMk cId="1261294960" sldId="260"/>
            <ac:spMk id="35" creationId="{A5D2A5D1-BA0D-47D3-B051-DA7743C46E28}"/>
          </ac:spMkLst>
        </pc:spChg>
        <pc:graphicFrameChg chg="add mod ord modGraphic">
          <ac:chgData name="Ralitsa Todorova Kircheva (2025993)" userId="S::2025993@student.uwtsd.ac.uk::7cc4a3b7-a6f9-4fa4-bc4b-7b2cb941c4c7" providerId="AD" clId="Web-{3E7E1D09-25C6-48A9-92BC-FE5D12D9C24A}" dt="2021-11-04T14:45:27.432" v="459" actId="14100"/>
          <ac:graphicFrameMkLst>
            <pc:docMk/>
            <pc:sldMk cId="1261294960" sldId="260"/>
            <ac:graphicFrameMk id="20" creationId="{AF4F49D8-5800-4085-A9AC-AFA241558FDE}"/>
          </ac:graphicFrameMkLst>
        </pc:graphicFrameChg>
        <pc:picChg chg="add mod">
          <ac:chgData name="Ralitsa Todorova Kircheva (2025993)" userId="S::2025993@student.uwtsd.ac.uk::7cc4a3b7-a6f9-4fa4-bc4b-7b2cb941c4c7" providerId="AD" clId="Web-{3E7E1D09-25C6-48A9-92BC-FE5D12D9C24A}" dt="2021-11-04T14:45:16.026" v="457"/>
          <ac:picMkLst>
            <pc:docMk/>
            <pc:sldMk cId="1261294960" sldId="260"/>
            <ac:picMk id="11" creationId="{1F01C841-E134-46BB-9DD9-2BEB1C176FCA}"/>
          </ac:picMkLst>
        </pc:picChg>
      </pc:sldChg>
      <pc:sldChg chg="addSp delSp modSp new mod setBg">
        <pc:chgData name="Ralitsa Todorova Kircheva (2025993)" userId="S::2025993@student.uwtsd.ac.uk::7cc4a3b7-a6f9-4fa4-bc4b-7b2cb941c4c7" providerId="AD" clId="Web-{3E7E1D09-25C6-48A9-92BC-FE5D12D9C24A}" dt="2021-11-04T18:43:13.848" v="841" actId="14100"/>
        <pc:sldMkLst>
          <pc:docMk/>
          <pc:sldMk cId="1505576019" sldId="261"/>
        </pc:sldMkLst>
        <pc:spChg chg="add del mod">
          <ac:chgData name="Ralitsa Todorova Kircheva (2025993)" userId="S::2025993@student.uwtsd.ac.uk::7cc4a3b7-a6f9-4fa4-bc4b-7b2cb941c4c7" providerId="AD" clId="Web-{3E7E1D09-25C6-48A9-92BC-FE5D12D9C24A}" dt="2021-11-04T18:42:10.956" v="839"/>
          <ac:spMkLst>
            <pc:docMk/>
            <pc:sldMk cId="1505576019" sldId="261"/>
            <ac:spMk id="2" creationId="{7A81BD56-8F3C-4E1A-8432-559B7426636C}"/>
          </ac:spMkLst>
        </pc:spChg>
        <pc:spChg chg="add del">
          <ac:chgData name="Ralitsa Todorova Kircheva (2025993)" userId="S::2025993@student.uwtsd.ac.uk::7cc4a3b7-a6f9-4fa4-bc4b-7b2cb941c4c7" providerId="AD" clId="Web-{3E7E1D09-25C6-48A9-92BC-FE5D12D9C24A}" dt="2021-11-04T18:42:10.878" v="838"/>
          <ac:spMkLst>
            <pc:docMk/>
            <pc:sldMk cId="1505576019" sldId="261"/>
            <ac:spMk id="7" creationId="{7CB4857B-ED7C-444D-9F04-2F885114A1C2}"/>
          </ac:spMkLst>
        </pc:spChg>
        <pc:spChg chg="add del">
          <ac:chgData name="Ralitsa Todorova Kircheva (2025993)" userId="S::2025993@student.uwtsd.ac.uk::7cc4a3b7-a6f9-4fa4-bc4b-7b2cb941c4c7" providerId="AD" clId="Web-{3E7E1D09-25C6-48A9-92BC-FE5D12D9C24A}" dt="2021-11-04T18:43:06.692" v="840"/>
          <ac:spMkLst>
            <pc:docMk/>
            <pc:sldMk cId="1505576019" sldId="261"/>
            <ac:spMk id="8" creationId="{3A5B4632-C963-4296-86F0-79AA9EA5AE98}"/>
          </ac:spMkLst>
        </pc:spChg>
        <pc:spChg chg="add del">
          <ac:chgData name="Ralitsa Todorova Kircheva (2025993)" userId="S::2025993@student.uwtsd.ac.uk::7cc4a3b7-a6f9-4fa4-bc4b-7b2cb941c4c7" providerId="AD" clId="Web-{3E7E1D09-25C6-48A9-92BC-FE5D12D9C24A}" dt="2021-11-04T18:42:10.878" v="838"/>
          <ac:spMkLst>
            <pc:docMk/>
            <pc:sldMk cId="1505576019" sldId="261"/>
            <ac:spMk id="9" creationId="{D18046FB-44EA-4FD8-A585-EA09A319B2D0}"/>
          </ac:spMkLst>
        </pc:spChg>
        <pc:spChg chg="add del">
          <ac:chgData name="Ralitsa Todorova Kircheva (2025993)" userId="S::2025993@student.uwtsd.ac.uk::7cc4a3b7-a6f9-4fa4-bc4b-7b2cb941c4c7" providerId="AD" clId="Web-{3E7E1D09-25C6-48A9-92BC-FE5D12D9C24A}" dt="2021-11-04T18:42:10.878" v="838"/>
          <ac:spMkLst>
            <pc:docMk/>
            <pc:sldMk cId="1505576019" sldId="261"/>
            <ac:spMk id="11" creationId="{479F5F2B-8B58-4140-AE6A-51F6C67B18D9}"/>
          </ac:spMkLst>
        </pc:spChg>
        <pc:graphicFrameChg chg="add mod modGraphic">
          <ac:chgData name="Ralitsa Todorova Kircheva (2025993)" userId="S::2025993@student.uwtsd.ac.uk::7cc4a3b7-a6f9-4fa4-bc4b-7b2cb941c4c7" providerId="AD" clId="Web-{3E7E1D09-25C6-48A9-92BC-FE5D12D9C24A}" dt="2021-11-04T18:43:13.848" v="841" actId="14100"/>
          <ac:graphicFrameMkLst>
            <pc:docMk/>
            <pc:sldMk cId="1505576019" sldId="261"/>
            <ac:graphicFrameMk id="4" creationId="{522377C0-D1E7-420E-A955-A285B9D0E7AC}"/>
          </ac:graphicFrameMkLst>
        </pc:graphicFrameChg>
      </pc:sldChg>
      <pc:sldMasterChg chg="del delSldLayout">
        <pc:chgData name="Ralitsa Todorova Kircheva (2025993)" userId="S::2025993@student.uwtsd.ac.uk::7cc4a3b7-a6f9-4fa4-bc4b-7b2cb941c4c7" providerId="AD" clId="Web-{3E7E1D09-25C6-48A9-92BC-FE5D12D9C24A}" dt="2021-11-04T14:40:06.612" v="426"/>
        <pc:sldMasterMkLst>
          <pc:docMk/>
          <pc:sldMasterMk cId="2460954070" sldId="2147483660"/>
        </pc:sldMasterMkLst>
        <pc:sldLayoutChg chg="del">
          <pc:chgData name="Ralitsa Todorova Kircheva (2025993)" userId="S::2025993@student.uwtsd.ac.uk::7cc4a3b7-a6f9-4fa4-bc4b-7b2cb941c4c7" providerId="AD" clId="Web-{3E7E1D09-25C6-48A9-92BC-FE5D12D9C24A}" dt="2021-11-04T14:40:06.612" v="426"/>
          <pc:sldLayoutMkLst>
            <pc:docMk/>
            <pc:sldMasterMk cId="2460954070" sldId="2147483660"/>
            <pc:sldLayoutMk cId="2385387890" sldId="2147483661"/>
          </pc:sldLayoutMkLst>
        </pc:sldLayoutChg>
        <pc:sldLayoutChg chg="del">
          <pc:chgData name="Ralitsa Todorova Kircheva (2025993)" userId="S::2025993@student.uwtsd.ac.uk::7cc4a3b7-a6f9-4fa4-bc4b-7b2cb941c4c7" providerId="AD" clId="Web-{3E7E1D09-25C6-48A9-92BC-FE5D12D9C24A}" dt="2021-11-04T14:40:06.612" v="426"/>
          <pc:sldLayoutMkLst>
            <pc:docMk/>
            <pc:sldMasterMk cId="2460954070" sldId="2147483660"/>
            <pc:sldLayoutMk cId="949138452" sldId="2147483662"/>
          </pc:sldLayoutMkLst>
        </pc:sldLayoutChg>
        <pc:sldLayoutChg chg="del">
          <pc:chgData name="Ralitsa Todorova Kircheva (2025993)" userId="S::2025993@student.uwtsd.ac.uk::7cc4a3b7-a6f9-4fa4-bc4b-7b2cb941c4c7" providerId="AD" clId="Web-{3E7E1D09-25C6-48A9-92BC-FE5D12D9C24A}" dt="2021-11-04T14:40:06.612" v="426"/>
          <pc:sldLayoutMkLst>
            <pc:docMk/>
            <pc:sldMasterMk cId="2460954070" sldId="2147483660"/>
            <pc:sldLayoutMk cId="2591524520" sldId="2147483663"/>
          </pc:sldLayoutMkLst>
        </pc:sldLayoutChg>
        <pc:sldLayoutChg chg="del">
          <pc:chgData name="Ralitsa Todorova Kircheva (2025993)" userId="S::2025993@student.uwtsd.ac.uk::7cc4a3b7-a6f9-4fa4-bc4b-7b2cb941c4c7" providerId="AD" clId="Web-{3E7E1D09-25C6-48A9-92BC-FE5D12D9C24A}" dt="2021-11-04T14:40:06.612" v="426"/>
          <pc:sldLayoutMkLst>
            <pc:docMk/>
            <pc:sldMasterMk cId="2460954070" sldId="2147483660"/>
            <pc:sldLayoutMk cId="1203092039" sldId="2147483664"/>
          </pc:sldLayoutMkLst>
        </pc:sldLayoutChg>
        <pc:sldLayoutChg chg="del">
          <pc:chgData name="Ralitsa Todorova Kircheva (2025993)" userId="S::2025993@student.uwtsd.ac.uk::7cc4a3b7-a6f9-4fa4-bc4b-7b2cb941c4c7" providerId="AD" clId="Web-{3E7E1D09-25C6-48A9-92BC-FE5D12D9C24A}" dt="2021-11-04T14:40:06.612" v="426"/>
          <pc:sldLayoutMkLst>
            <pc:docMk/>
            <pc:sldMasterMk cId="2460954070" sldId="2147483660"/>
            <pc:sldLayoutMk cId="3733172339" sldId="2147483665"/>
          </pc:sldLayoutMkLst>
        </pc:sldLayoutChg>
        <pc:sldLayoutChg chg="del">
          <pc:chgData name="Ralitsa Todorova Kircheva (2025993)" userId="S::2025993@student.uwtsd.ac.uk::7cc4a3b7-a6f9-4fa4-bc4b-7b2cb941c4c7" providerId="AD" clId="Web-{3E7E1D09-25C6-48A9-92BC-FE5D12D9C24A}" dt="2021-11-04T14:40:06.612" v="426"/>
          <pc:sldLayoutMkLst>
            <pc:docMk/>
            <pc:sldMasterMk cId="2460954070" sldId="2147483660"/>
            <pc:sldLayoutMk cId="3210312558" sldId="2147483666"/>
          </pc:sldLayoutMkLst>
        </pc:sldLayoutChg>
        <pc:sldLayoutChg chg="del">
          <pc:chgData name="Ralitsa Todorova Kircheva (2025993)" userId="S::2025993@student.uwtsd.ac.uk::7cc4a3b7-a6f9-4fa4-bc4b-7b2cb941c4c7" providerId="AD" clId="Web-{3E7E1D09-25C6-48A9-92BC-FE5D12D9C24A}" dt="2021-11-04T14:40:06.612" v="426"/>
          <pc:sldLayoutMkLst>
            <pc:docMk/>
            <pc:sldMasterMk cId="2460954070" sldId="2147483660"/>
            <pc:sldLayoutMk cId="3146388984" sldId="2147483667"/>
          </pc:sldLayoutMkLst>
        </pc:sldLayoutChg>
        <pc:sldLayoutChg chg="del">
          <pc:chgData name="Ralitsa Todorova Kircheva (2025993)" userId="S::2025993@student.uwtsd.ac.uk::7cc4a3b7-a6f9-4fa4-bc4b-7b2cb941c4c7" providerId="AD" clId="Web-{3E7E1D09-25C6-48A9-92BC-FE5D12D9C24A}" dt="2021-11-04T14:40:06.612" v="426"/>
          <pc:sldLayoutMkLst>
            <pc:docMk/>
            <pc:sldMasterMk cId="2460954070" sldId="2147483660"/>
            <pc:sldLayoutMk cId="3171841454" sldId="2147483668"/>
          </pc:sldLayoutMkLst>
        </pc:sldLayoutChg>
        <pc:sldLayoutChg chg="del">
          <pc:chgData name="Ralitsa Todorova Kircheva (2025993)" userId="S::2025993@student.uwtsd.ac.uk::7cc4a3b7-a6f9-4fa4-bc4b-7b2cb941c4c7" providerId="AD" clId="Web-{3E7E1D09-25C6-48A9-92BC-FE5D12D9C24A}" dt="2021-11-04T14:40:06.612" v="426"/>
          <pc:sldLayoutMkLst>
            <pc:docMk/>
            <pc:sldMasterMk cId="2460954070" sldId="2147483660"/>
            <pc:sldLayoutMk cId="1718958274" sldId="2147483669"/>
          </pc:sldLayoutMkLst>
        </pc:sldLayoutChg>
        <pc:sldLayoutChg chg="del">
          <pc:chgData name="Ralitsa Todorova Kircheva (2025993)" userId="S::2025993@student.uwtsd.ac.uk::7cc4a3b7-a6f9-4fa4-bc4b-7b2cb941c4c7" providerId="AD" clId="Web-{3E7E1D09-25C6-48A9-92BC-FE5D12D9C24A}" dt="2021-11-04T14:40:06.612" v="426"/>
          <pc:sldLayoutMkLst>
            <pc:docMk/>
            <pc:sldMasterMk cId="2460954070" sldId="2147483660"/>
            <pc:sldLayoutMk cId="2202905451" sldId="2147483670"/>
          </pc:sldLayoutMkLst>
        </pc:sldLayoutChg>
        <pc:sldLayoutChg chg="del">
          <pc:chgData name="Ralitsa Todorova Kircheva (2025993)" userId="S::2025993@student.uwtsd.ac.uk::7cc4a3b7-a6f9-4fa4-bc4b-7b2cb941c4c7" providerId="AD" clId="Web-{3E7E1D09-25C6-48A9-92BC-FE5D12D9C24A}" dt="2021-11-04T14:40:06.612" v="426"/>
          <pc:sldLayoutMkLst>
            <pc:docMk/>
            <pc:sldMasterMk cId="2460954070" sldId="2147483660"/>
            <pc:sldLayoutMk cId="3479445657" sldId="2147483671"/>
          </pc:sldLayoutMkLst>
        </pc:sldLayoutChg>
      </pc:sldMasterChg>
      <pc:sldMasterChg chg="add del addSldLayout delSldLayout">
        <pc:chgData name="Ralitsa Todorova Kircheva (2025993)" userId="S::2025993@student.uwtsd.ac.uk::7cc4a3b7-a6f9-4fa4-bc4b-7b2cb941c4c7" providerId="AD" clId="Web-{3E7E1D09-25C6-48A9-92BC-FE5D12D9C24A}" dt="2021-11-04T14:40:06.612" v="426"/>
        <pc:sldMasterMkLst>
          <pc:docMk/>
          <pc:sldMasterMk cId="2105228622" sldId="2147483861"/>
        </pc:sldMasterMkLst>
        <pc:sldLayoutChg chg="add del">
          <pc:chgData name="Ralitsa Todorova Kircheva (2025993)" userId="S::2025993@student.uwtsd.ac.uk::7cc4a3b7-a6f9-4fa4-bc4b-7b2cb941c4c7" providerId="AD" clId="Web-{3E7E1D09-25C6-48A9-92BC-FE5D12D9C24A}" dt="2021-11-04T14:40:06.612" v="426"/>
          <pc:sldLayoutMkLst>
            <pc:docMk/>
            <pc:sldMasterMk cId="2105228622" sldId="2147483861"/>
            <pc:sldLayoutMk cId="2203358637" sldId="2147483862"/>
          </pc:sldLayoutMkLst>
        </pc:sldLayoutChg>
      </pc:sldMasterChg>
      <pc:sldMasterChg chg="add addSldLayout modSldLayout">
        <pc:chgData name="Ralitsa Todorova Kircheva (2025993)" userId="S::2025993@student.uwtsd.ac.uk::7cc4a3b7-a6f9-4fa4-bc4b-7b2cb941c4c7" providerId="AD" clId="Web-{3E7E1D09-25C6-48A9-92BC-FE5D12D9C24A}" dt="2021-11-04T14:40:06.612" v="426"/>
        <pc:sldMasterMkLst>
          <pc:docMk/>
          <pc:sldMasterMk cId="1562475450" sldId="2147483863"/>
        </pc:sldMasterMkLst>
        <pc:sldLayoutChg chg="add mod replId">
          <pc:chgData name="Ralitsa Todorova Kircheva (2025993)" userId="S::2025993@student.uwtsd.ac.uk::7cc4a3b7-a6f9-4fa4-bc4b-7b2cb941c4c7" providerId="AD" clId="Web-{3E7E1D09-25C6-48A9-92BC-FE5D12D9C24A}" dt="2021-11-04T14:40:06.612" v="426"/>
          <pc:sldLayoutMkLst>
            <pc:docMk/>
            <pc:sldMasterMk cId="1562475450" sldId="2147483863"/>
            <pc:sldLayoutMk cId="4120426036" sldId="2147483864"/>
          </pc:sldLayoutMkLst>
        </pc:sldLayoutChg>
        <pc:sldLayoutChg chg="add mod replId">
          <pc:chgData name="Ralitsa Todorova Kircheva (2025993)" userId="S::2025993@student.uwtsd.ac.uk::7cc4a3b7-a6f9-4fa4-bc4b-7b2cb941c4c7" providerId="AD" clId="Web-{3E7E1D09-25C6-48A9-92BC-FE5D12D9C24A}" dt="2021-11-04T14:40:06.612" v="426"/>
          <pc:sldLayoutMkLst>
            <pc:docMk/>
            <pc:sldMasterMk cId="1562475450" sldId="2147483863"/>
            <pc:sldLayoutMk cId="2650108343" sldId="2147483865"/>
          </pc:sldLayoutMkLst>
        </pc:sldLayoutChg>
        <pc:sldLayoutChg chg="add mod replId">
          <pc:chgData name="Ralitsa Todorova Kircheva (2025993)" userId="S::2025993@student.uwtsd.ac.uk::7cc4a3b7-a6f9-4fa4-bc4b-7b2cb941c4c7" providerId="AD" clId="Web-{3E7E1D09-25C6-48A9-92BC-FE5D12D9C24A}" dt="2021-11-04T14:40:06.612" v="426"/>
          <pc:sldLayoutMkLst>
            <pc:docMk/>
            <pc:sldMasterMk cId="1562475450" sldId="2147483863"/>
            <pc:sldLayoutMk cId="2530512979" sldId="2147483866"/>
          </pc:sldLayoutMkLst>
        </pc:sldLayoutChg>
        <pc:sldLayoutChg chg="add mod replId">
          <pc:chgData name="Ralitsa Todorova Kircheva (2025993)" userId="S::2025993@student.uwtsd.ac.uk::7cc4a3b7-a6f9-4fa4-bc4b-7b2cb941c4c7" providerId="AD" clId="Web-{3E7E1D09-25C6-48A9-92BC-FE5D12D9C24A}" dt="2021-11-04T14:40:06.612" v="426"/>
          <pc:sldLayoutMkLst>
            <pc:docMk/>
            <pc:sldMasterMk cId="1562475450" sldId="2147483863"/>
            <pc:sldLayoutMk cId="3205636343" sldId="2147483867"/>
          </pc:sldLayoutMkLst>
        </pc:sldLayoutChg>
        <pc:sldLayoutChg chg="add mod replId">
          <pc:chgData name="Ralitsa Todorova Kircheva (2025993)" userId="S::2025993@student.uwtsd.ac.uk::7cc4a3b7-a6f9-4fa4-bc4b-7b2cb941c4c7" providerId="AD" clId="Web-{3E7E1D09-25C6-48A9-92BC-FE5D12D9C24A}" dt="2021-11-04T14:40:06.612" v="426"/>
          <pc:sldLayoutMkLst>
            <pc:docMk/>
            <pc:sldMasterMk cId="1562475450" sldId="2147483863"/>
            <pc:sldLayoutMk cId="2647342980" sldId="2147483868"/>
          </pc:sldLayoutMkLst>
        </pc:sldLayoutChg>
        <pc:sldLayoutChg chg="add mod replId">
          <pc:chgData name="Ralitsa Todorova Kircheva (2025993)" userId="S::2025993@student.uwtsd.ac.uk::7cc4a3b7-a6f9-4fa4-bc4b-7b2cb941c4c7" providerId="AD" clId="Web-{3E7E1D09-25C6-48A9-92BC-FE5D12D9C24A}" dt="2021-11-04T14:40:06.612" v="426"/>
          <pc:sldLayoutMkLst>
            <pc:docMk/>
            <pc:sldMasterMk cId="1562475450" sldId="2147483863"/>
            <pc:sldLayoutMk cId="2166846633" sldId="2147483869"/>
          </pc:sldLayoutMkLst>
        </pc:sldLayoutChg>
        <pc:sldLayoutChg chg="add mod replId">
          <pc:chgData name="Ralitsa Todorova Kircheva (2025993)" userId="S::2025993@student.uwtsd.ac.uk::7cc4a3b7-a6f9-4fa4-bc4b-7b2cb941c4c7" providerId="AD" clId="Web-{3E7E1D09-25C6-48A9-92BC-FE5D12D9C24A}" dt="2021-11-04T14:40:06.612" v="426"/>
          <pc:sldLayoutMkLst>
            <pc:docMk/>
            <pc:sldMasterMk cId="1562475450" sldId="2147483863"/>
            <pc:sldLayoutMk cId="1279652680" sldId="2147483870"/>
          </pc:sldLayoutMkLst>
        </pc:sldLayoutChg>
        <pc:sldLayoutChg chg="add mod replId">
          <pc:chgData name="Ralitsa Todorova Kircheva (2025993)" userId="S::2025993@student.uwtsd.ac.uk::7cc4a3b7-a6f9-4fa4-bc4b-7b2cb941c4c7" providerId="AD" clId="Web-{3E7E1D09-25C6-48A9-92BC-FE5D12D9C24A}" dt="2021-11-04T14:40:06.612" v="426"/>
          <pc:sldLayoutMkLst>
            <pc:docMk/>
            <pc:sldMasterMk cId="1562475450" sldId="2147483863"/>
            <pc:sldLayoutMk cId="3145550178" sldId="2147483871"/>
          </pc:sldLayoutMkLst>
        </pc:sldLayoutChg>
        <pc:sldLayoutChg chg="add mod replId">
          <pc:chgData name="Ralitsa Todorova Kircheva (2025993)" userId="S::2025993@student.uwtsd.ac.uk::7cc4a3b7-a6f9-4fa4-bc4b-7b2cb941c4c7" providerId="AD" clId="Web-{3E7E1D09-25C6-48A9-92BC-FE5D12D9C24A}" dt="2021-11-04T14:40:06.612" v="426"/>
          <pc:sldLayoutMkLst>
            <pc:docMk/>
            <pc:sldMasterMk cId="1562475450" sldId="2147483863"/>
            <pc:sldLayoutMk cId="1126631821" sldId="2147483872"/>
          </pc:sldLayoutMkLst>
        </pc:sldLayoutChg>
        <pc:sldLayoutChg chg="add mod replId">
          <pc:chgData name="Ralitsa Todorova Kircheva (2025993)" userId="S::2025993@student.uwtsd.ac.uk::7cc4a3b7-a6f9-4fa4-bc4b-7b2cb941c4c7" providerId="AD" clId="Web-{3E7E1D09-25C6-48A9-92BC-FE5D12D9C24A}" dt="2021-11-04T14:40:06.612" v="426"/>
          <pc:sldLayoutMkLst>
            <pc:docMk/>
            <pc:sldMasterMk cId="1562475450" sldId="2147483863"/>
            <pc:sldLayoutMk cId="1580218665" sldId="2147483873"/>
          </pc:sldLayoutMkLst>
        </pc:sldLayoutChg>
        <pc:sldLayoutChg chg="add mod replId">
          <pc:chgData name="Ralitsa Todorova Kircheva (2025993)" userId="S::2025993@student.uwtsd.ac.uk::7cc4a3b7-a6f9-4fa4-bc4b-7b2cb941c4c7" providerId="AD" clId="Web-{3E7E1D09-25C6-48A9-92BC-FE5D12D9C24A}" dt="2021-11-04T14:40:06.612" v="426"/>
          <pc:sldLayoutMkLst>
            <pc:docMk/>
            <pc:sldMasterMk cId="1562475450" sldId="2147483863"/>
            <pc:sldLayoutMk cId="1309723716" sldId="2147483874"/>
          </pc:sldLayoutMkLst>
        </pc:sldLayoutChg>
      </pc:sldMasterChg>
    </pc:docChg>
  </pc:docChgLst>
  <pc:docChgLst>
    <pc:chgData name="Ralitsa Todorova Kircheva (2025993)" userId="S::2025993@student.uwtsd.ac.uk::7cc4a3b7-a6f9-4fa4-bc4b-7b2cb941c4c7" providerId="AD" clId="Web-{1BC53D17-704A-5E91-EE2C-FF35EA27DFAC}"/>
    <pc:docChg chg="modSld">
      <pc:chgData name="Ralitsa Todorova Kircheva (2025993)" userId="S::2025993@student.uwtsd.ac.uk::7cc4a3b7-a6f9-4fa4-bc4b-7b2cb941c4c7" providerId="AD" clId="Web-{1BC53D17-704A-5E91-EE2C-FF35EA27DFAC}" dt="2021-11-06T13:35:29.016" v="1"/>
      <pc:docMkLst>
        <pc:docMk/>
      </pc:docMkLst>
      <pc:sldChg chg="addSp delSp modSp">
        <pc:chgData name="Ralitsa Todorova Kircheva (2025993)" userId="S::2025993@student.uwtsd.ac.uk::7cc4a3b7-a6f9-4fa4-bc4b-7b2cb941c4c7" providerId="AD" clId="Web-{1BC53D17-704A-5E91-EE2C-FF35EA27DFAC}" dt="2021-11-06T13:35:29.016" v="1"/>
        <pc:sldMkLst>
          <pc:docMk/>
          <pc:sldMk cId="3189433877" sldId="262"/>
        </pc:sldMkLst>
        <pc:picChg chg="add del mod">
          <ac:chgData name="Ralitsa Todorova Kircheva (2025993)" userId="S::2025993@student.uwtsd.ac.uk::7cc4a3b7-a6f9-4fa4-bc4b-7b2cb941c4c7" providerId="AD" clId="Web-{1BC53D17-704A-5E91-EE2C-FF35EA27DFAC}" dt="2021-11-06T13:35:29.016" v="1"/>
          <ac:picMkLst>
            <pc:docMk/>
            <pc:sldMk cId="3189433877" sldId="262"/>
            <ac:picMk id="3" creationId="{E4A3EE75-A024-4117-AE49-01CE83405650}"/>
          </ac:picMkLst>
        </pc:picChg>
      </pc:sldChg>
    </pc:docChg>
  </pc:docChgLst>
  <pc:docChgLst>
    <pc:chgData name="Ralitsa Todorova Kircheva (2025993)" userId="S::2025993@student.uwtsd.ac.uk::7cc4a3b7-a6f9-4fa4-bc4b-7b2cb941c4c7" providerId="AD" clId="Web-{E8CD496C-730F-DA10-3133-9D408043C561}"/>
    <pc:docChg chg="addSld delSld modSld">
      <pc:chgData name="Ralitsa Todorova Kircheva (2025993)" userId="S::2025993@student.uwtsd.ac.uk::7cc4a3b7-a6f9-4fa4-bc4b-7b2cb941c4c7" providerId="AD" clId="Web-{E8CD496C-730F-DA10-3133-9D408043C561}" dt="2021-11-08T15:03:44.117" v="41"/>
      <pc:docMkLst>
        <pc:docMk/>
      </pc:docMkLst>
      <pc:sldChg chg="addSp modSp mod setBg">
        <pc:chgData name="Ralitsa Todorova Kircheva (2025993)" userId="S::2025993@student.uwtsd.ac.uk::7cc4a3b7-a6f9-4fa4-bc4b-7b2cb941c4c7" providerId="AD" clId="Web-{E8CD496C-730F-DA10-3133-9D408043C561}" dt="2021-11-08T15:01:05.316" v="26" actId="1076"/>
        <pc:sldMkLst>
          <pc:docMk/>
          <pc:sldMk cId="3189433877" sldId="262"/>
        </pc:sldMkLst>
        <pc:picChg chg="add mod">
          <ac:chgData name="Ralitsa Todorova Kircheva (2025993)" userId="S::2025993@student.uwtsd.ac.uk::7cc4a3b7-a6f9-4fa4-bc4b-7b2cb941c4c7" providerId="AD" clId="Web-{E8CD496C-730F-DA10-3133-9D408043C561}" dt="2021-11-08T15:01:05.316" v="26" actId="1076"/>
          <ac:picMkLst>
            <pc:docMk/>
            <pc:sldMk cId="3189433877" sldId="262"/>
            <ac:picMk id="2" creationId="{6CA4230B-8688-4C1C-90E8-4AB2539AD0A4}"/>
          </ac:picMkLst>
        </pc:picChg>
      </pc:sldChg>
      <pc:sldChg chg="addSp modSp new del mod setBg">
        <pc:chgData name="Ralitsa Todorova Kircheva (2025993)" userId="S::2025993@student.uwtsd.ac.uk::7cc4a3b7-a6f9-4fa4-bc4b-7b2cb941c4c7" providerId="AD" clId="Web-{E8CD496C-730F-DA10-3133-9D408043C561}" dt="2021-11-08T15:03:02.444" v="40"/>
        <pc:sldMkLst>
          <pc:docMk/>
          <pc:sldMk cId="2756271475" sldId="267"/>
        </pc:sldMkLst>
        <pc:spChg chg="add">
          <ac:chgData name="Ralitsa Todorova Kircheva (2025993)" userId="S::2025993@student.uwtsd.ac.uk::7cc4a3b7-a6f9-4fa4-bc4b-7b2cb941c4c7" providerId="AD" clId="Web-{E8CD496C-730F-DA10-3133-9D408043C561}" dt="2021-11-08T14:56:46.122" v="19"/>
          <ac:spMkLst>
            <pc:docMk/>
            <pc:sldMk cId="2756271475" sldId="267"/>
            <ac:spMk id="7" creationId="{42A4FC2C-047E-45A5-965D-8E1E3BF09BC6}"/>
          </ac:spMkLst>
        </pc:spChg>
        <pc:picChg chg="add mod">
          <ac:chgData name="Ralitsa Todorova Kircheva (2025993)" userId="S::2025993@student.uwtsd.ac.uk::7cc4a3b7-a6f9-4fa4-bc4b-7b2cb941c4c7" providerId="AD" clId="Web-{E8CD496C-730F-DA10-3133-9D408043C561}" dt="2021-11-08T14:57:03.810" v="21" actId="14100"/>
          <ac:picMkLst>
            <pc:docMk/>
            <pc:sldMk cId="2756271475" sldId="267"/>
            <ac:picMk id="2" creationId="{994676F9-3CC1-45A6-8966-60298E434DE2}"/>
          </ac:picMkLst>
        </pc:picChg>
      </pc:sldChg>
      <pc:sldChg chg="new">
        <pc:chgData name="Ralitsa Todorova Kircheva (2025993)" userId="S::2025993@student.uwtsd.ac.uk::7cc4a3b7-a6f9-4fa4-bc4b-7b2cb941c4c7" providerId="AD" clId="Web-{E8CD496C-730F-DA10-3133-9D408043C561}" dt="2021-11-08T15:03:44.117" v="41"/>
        <pc:sldMkLst>
          <pc:docMk/>
          <pc:sldMk cId="3268605679" sldId="267"/>
        </pc:sldMkLst>
      </pc:sldChg>
      <pc:sldChg chg="addSp delSp modSp new del mod setBg">
        <pc:chgData name="Ralitsa Todorova Kircheva (2025993)" userId="S::2025993@student.uwtsd.ac.uk::7cc4a3b7-a6f9-4fa4-bc4b-7b2cb941c4c7" providerId="AD" clId="Web-{E8CD496C-730F-DA10-3133-9D408043C561}" dt="2021-11-08T15:02:59.975" v="39"/>
        <pc:sldMkLst>
          <pc:docMk/>
          <pc:sldMk cId="2774966039" sldId="268"/>
        </pc:sldMkLst>
        <pc:spChg chg="add del">
          <ac:chgData name="Ralitsa Todorova Kircheva (2025993)" userId="S::2025993@student.uwtsd.ac.uk::7cc4a3b7-a6f9-4fa4-bc4b-7b2cb941c4c7" providerId="AD" clId="Web-{E8CD496C-730F-DA10-3133-9D408043C561}" dt="2021-11-08T15:02:42.647" v="33"/>
          <ac:spMkLst>
            <pc:docMk/>
            <pc:sldMk cId="2774966039" sldId="268"/>
            <ac:spMk id="4" creationId="{42A4FC2C-047E-45A5-965D-8E1E3BF09BC6}"/>
          </ac:spMkLst>
        </pc:spChg>
        <pc:spChg chg="add del">
          <ac:chgData name="Ralitsa Todorova Kircheva (2025993)" userId="S::2025993@student.uwtsd.ac.uk::7cc4a3b7-a6f9-4fa4-bc4b-7b2cb941c4c7" providerId="AD" clId="Web-{E8CD496C-730F-DA10-3133-9D408043C561}" dt="2021-11-08T15:02:48.037" v="35"/>
          <ac:spMkLst>
            <pc:docMk/>
            <pc:sldMk cId="2774966039" sldId="268"/>
            <ac:spMk id="5" creationId="{C7D023E4-8DE1-436E-9847-ED6A4B4B04FD}"/>
          </ac:spMkLst>
        </pc:spChg>
        <pc:spChg chg="add del">
          <ac:chgData name="Ralitsa Todorova Kircheva (2025993)" userId="S::2025993@student.uwtsd.ac.uk::7cc4a3b7-a6f9-4fa4-bc4b-7b2cb941c4c7" providerId="AD" clId="Web-{E8CD496C-730F-DA10-3133-9D408043C561}" dt="2021-11-08T15:02:51.366" v="37"/>
          <ac:spMkLst>
            <pc:docMk/>
            <pc:sldMk cId="2774966039" sldId="268"/>
            <ac:spMk id="6" creationId="{42A4FC2C-047E-45A5-965D-8E1E3BF09BC6}"/>
          </ac:spMkLst>
        </pc:spChg>
        <pc:spChg chg="add del">
          <ac:chgData name="Ralitsa Todorova Kircheva (2025993)" userId="S::2025993@student.uwtsd.ac.uk::7cc4a3b7-a6f9-4fa4-bc4b-7b2cb941c4c7" providerId="AD" clId="Web-{E8CD496C-730F-DA10-3133-9D408043C561}" dt="2021-11-08T15:02:35.662" v="29"/>
          <ac:spMkLst>
            <pc:docMk/>
            <pc:sldMk cId="2774966039" sldId="268"/>
            <ac:spMk id="7" creationId="{42A4FC2C-047E-45A5-965D-8E1E3BF09BC6}"/>
          </ac:spMkLst>
        </pc:spChg>
        <pc:spChg chg="add">
          <ac:chgData name="Ralitsa Todorova Kircheva (2025993)" userId="S::2025993@student.uwtsd.ac.uk::7cc4a3b7-a6f9-4fa4-bc4b-7b2cb941c4c7" providerId="AD" clId="Web-{E8CD496C-730F-DA10-3133-9D408043C561}" dt="2021-11-08T15:02:51.366" v="38"/>
          <ac:spMkLst>
            <pc:docMk/>
            <pc:sldMk cId="2774966039" sldId="268"/>
            <ac:spMk id="8" creationId="{F3060C83-F051-4F0E-ABAD-AA0DFC48B218}"/>
          </ac:spMkLst>
        </pc:spChg>
        <pc:spChg chg="add del">
          <ac:chgData name="Ralitsa Todorova Kircheva (2025993)" userId="S::2025993@student.uwtsd.ac.uk::7cc4a3b7-a6f9-4fa4-bc4b-7b2cb941c4c7" providerId="AD" clId="Web-{E8CD496C-730F-DA10-3133-9D408043C561}" dt="2021-11-08T15:02:48.037" v="35"/>
          <ac:spMkLst>
            <pc:docMk/>
            <pc:sldMk cId="2774966039" sldId="268"/>
            <ac:spMk id="9" creationId="{8B2B1708-8CE4-4A20-94F5-55118AE2CBD7}"/>
          </ac:spMkLst>
        </pc:spChg>
        <pc:spChg chg="add">
          <ac:chgData name="Ralitsa Todorova Kircheva (2025993)" userId="S::2025993@student.uwtsd.ac.uk::7cc4a3b7-a6f9-4fa4-bc4b-7b2cb941c4c7" providerId="AD" clId="Web-{E8CD496C-730F-DA10-3133-9D408043C561}" dt="2021-11-08T15:02:51.366" v="38"/>
          <ac:spMkLst>
            <pc:docMk/>
            <pc:sldMk cId="2774966039" sldId="268"/>
            <ac:spMk id="10" creationId="{83C98ABE-055B-441F-B07E-44F97F083C39}"/>
          </ac:spMkLst>
        </pc:spChg>
        <pc:spChg chg="add del">
          <ac:chgData name="Ralitsa Todorova Kircheva (2025993)" userId="S::2025993@student.uwtsd.ac.uk::7cc4a3b7-a6f9-4fa4-bc4b-7b2cb941c4c7" providerId="AD" clId="Web-{E8CD496C-730F-DA10-3133-9D408043C561}" dt="2021-11-08T15:02:48.037" v="35"/>
          <ac:spMkLst>
            <pc:docMk/>
            <pc:sldMk cId="2774966039" sldId="268"/>
            <ac:spMk id="11" creationId="{8B4AF456-0671-432E-AD5B-FFAF8D6461E7}"/>
          </ac:spMkLst>
        </pc:spChg>
        <pc:spChg chg="add">
          <ac:chgData name="Ralitsa Todorova Kircheva (2025993)" userId="S::2025993@student.uwtsd.ac.uk::7cc4a3b7-a6f9-4fa4-bc4b-7b2cb941c4c7" providerId="AD" clId="Web-{E8CD496C-730F-DA10-3133-9D408043C561}" dt="2021-11-08T15:02:51.366" v="38"/>
          <ac:spMkLst>
            <pc:docMk/>
            <pc:sldMk cId="2774966039" sldId="268"/>
            <ac:spMk id="12" creationId="{29FDB030-9B49-4CED-8CCD-4D99382388AC}"/>
          </ac:spMkLst>
        </pc:spChg>
        <pc:spChg chg="add">
          <ac:chgData name="Ralitsa Todorova Kircheva (2025993)" userId="S::2025993@student.uwtsd.ac.uk::7cc4a3b7-a6f9-4fa4-bc4b-7b2cb941c4c7" providerId="AD" clId="Web-{E8CD496C-730F-DA10-3133-9D408043C561}" dt="2021-11-08T15:02:51.366" v="38"/>
          <ac:spMkLst>
            <pc:docMk/>
            <pc:sldMk cId="2774966039" sldId="268"/>
            <ac:spMk id="14" creationId="{3783CA14-24A1-485C-8B30-D6A5D87987AD}"/>
          </ac:spMkLst>
        </pc:spChg>
        <pc:spChg chg="add">
          <ac:chgData name="Ralitsa Todorova Kircheva (2025993)" userId="S::2025993@student.uwtsd.ac.uk::7cc4a3b7-a6f9-4fa4-bc4b-7b2cb941c4c7" providerId="AD" clId="Web-{E8CD496C-730F-DA10-3133-9D408043C561}" dt="2021-11-08T15:02:51.366" v="38"/>
          <ac:spMkLst>
            <pc:docMk/>
            <pc:sldMk cId="2774966039" sldId="268"/>
            <ac:spMk id="15" creationId="{9A97C86A-04D6-40F7-AE84-31AB43E6A846}"/>
          </ac:spMkLst>
        </pc:spChg>
        <pc:spChg chg="add">
          <ac:chgData name="Ralitsa Todorova Kircheva (2025993)" userId="S::2025993@student.uwtsd.ac.uk::7cc4a3b7-a6f9-4fa4-bc4b-7b2cb941c4c7" providerId="AD" clId="Web-{E8CD496C-730F-DA10-3133-9D408043C561}" dt="2021-11-08T15:02:51.366" v="38"/>
          <ac:spMkLst>
            <pc:docMk/>
            <pc:sldMk cId="2774966039" sldId="268"/>
            <ac:spMk id="17" creationId="{FF9F2414-84E8-453E-B1F3-389FDE8192D9}"/>
          </ac:spMkLst>
        </pc:spChg>
        <pc:spChg chg="add">
          <ac:chgData name="Ralitsa Todorova Kircheva (2025993)" userId="S::2025993@student.uwtsd.ac.uk::7cc4a3b7-a6f9-4fa4-bc4b-7b2cb941c4c7" providerId="AD" clId="Web-{E8CD496C-730F-DA10-3133-9D408043C561}" dt="2021-11-08T15:02:51.366" v="38"/>
          <ac:spMkLst>
            <pc:docMk/>
            <pc:sldMk cId="2774966039" sldId="268"/>
            <ac:spMk id="19" creationId="{3ECA69A1-7536-43AC-85EF-C7106179F5ED}"/>
          </ac:spMkLst>
        </pc:spChg>
        <pc:grpChg chg="add del">
          <ac:chgData name="Ralitsa Todorova Kircheva (2025993)" userId="S::2025993@student.uwtsd.ac.uk::7cc4a3b7-a6f9-4fa4-bc4b-7b2cb941c4c7" providerId="AD" clId="Web-{E8CD496C-730F-DA10-3133-9D408043C561}" dt="2021-11-08T15:02:48.037" v="35"/>
          <ac:grpSpMkLst>
            <pc:docMk/>
            <pc:sldMk cId="2774966039" sldId="268"/>
            <ac:grpSpMk id="13" creationId="{43F5E015-E085-4624-B431-B42414448684}"/>
          </ac:grpSpMkLst>
        </pc:grpChg>
        <pc:picChg chg="add mod">
          <ac:chgData name="Ralitsa Todorova Kircheva (2025993)" userId="S::2025993@student.uwtsd.ac.uk::7cc4a3b7-a6f9-4fa4-bc4b-7b2cb941c4c7" providerId="AD" clId="Web-{E8CD496C-730F-DA10-3133-9D408043C561}" dt="2021-11-08T15:02:51.366" v="38"/>
          <ac:picMkLst>
            <pc:docMk/>
            <pc:sldMk cId="2774966039" sldId="268"/>
            <ac:picMk id="2" creationId="{6125F83F-1973-40BA-996C-F0CC40B253DF}"/>
          </ac:picMkLst>
        </pc:picChg>
      </pc:sldChg>
    </pc:docChg>
  </pc:docChgLst>
  <pc:docChgLst>
    <pc:chgData name="Ralitsa Todorova Kircheva (2025993)" userId="S::2025993@student.uwtsd.ac.uk::7cc4a3b7-a6f9-4fa4-bc4b-7b2cb941c4c7" providerId="AD" clId="Web-{1AEC565D-8600-6B1B-99A7-FD92933C9DD8}"/>
    <pc:docChg chg="modSld">
      <pc:chgData name="Ralitsa Todorova Kircheva (2025993)" userId="S::2025993@student.uwtsd.ac.uk::7cc4a3b7-a6f9-4fa4-bc4b-7b2cb941c4c7" providerId="AD" clId="Web-{1AEC565D-8600-6B1B-99A7-FD92933C9DD8}" dt="2021-11-05T18:35:18.842" v="1" actId="20577"/>
      <pc:docMkLst>
        <pc:docMk/>
      </pc:docMkLst>
      <pc:sldChg chg="addSp modSp">
        <pc:chgData name="Ralitsa Todorova Kircheva (2025993)" userId="S::2025993@student.uwtsd.ac.uk::7cc4a3b7-a6f9-4fa4-bc4b-7b2cb941c4c7" providerId="AD" clId="Web-{1AEC565D-8600-6B1B-99A7-FD92933C9DD8}" dt="2021-11-05T18:35:18.842" v="1" actId="20577"/>
        <pc:sldMkLst>
          <pc:docMk/>
          <pc:sldMk cId="3189433877" sldId="262"/>
        </pc:sldMkLst>
        <pc:spChg chg="add mod">
          <ac:chgData name="Ralitsa Todorova Kircheva (2025993)" userId="S::2025993@student.uwtsd.ac.uk::7cc4a3b7-a6f9-4fa4-bc4b-7b2cb941c4c7" providerId="AD" clId="Web-{1AEC565D-8600-6B1B-99A7-FD92933C9DD8}" dt="2021-11-05T18:35:18.842" v="1" actId="20577"/>
          <ac:spMkLst>
            <pc:docMk/>
            <pc:sldMk cId="3189433877" sldId="262"/>
            <ac:spMk id="2" creationId="{AE014C7F-A270-403F-B29A-0CDC70762250}"/>
          </ac:spMkLst>
        </pc:spChg>
      </pc:sldChg>
    </pc:docChg>
  </pc:docChgLst>
  <pc:docChgLst>
    <pc:chgData name="Ralitsa Todorova Kircheva (2025993)" userId="7cc4a3b7-a6f9-4fa4-bc4b-7b2cb941c4c7" providerId="ADAL" clId="{977D67C0-BAB8-3F41-9EB9-A38A5F99CA5C}"/>
    <pc:docChg chg="undo custSel modSld">
      <pc:chgData name="Ralitsa Todorova Kircheva (2025993)" userId="7cc4a3b7-a6f9-4fa4-bc4b-7b2cb941c4c7" providerId="ADAL" clId="{977D67C0-BAB8-3F41-9EB9-A38A5F99CA5C}" dt="2021-11-09T13:02:36.016" v="7" actId="1076"/>
      <pc:docMkLst>
        <pc:docMk/>
      </pc:docMkLst>
      <pc:sldChg chg="modSp">
        <pc:chgData name="Ralitsa Todorova Kircheva (2025993)" userId="7cc4a3b7-a6f9-4fa4-bc4b-7b2cb941c4c7" providerId="ADAL" clId="{977D67C0-BAB8-3F41-9EB9-A38A5F99CA5C}" dt="2021-11-09T13:02:36.016" v="7" actId="1076"/>
        <pc:sldMkLst>
          <pc:docMk/>
          <pc:sldMk cId="4160099604" sldId="266"/>
        </pc:sldMkLst>
        <pc:spChg chg="mod">
          <ac:chgData name="Ralitsa Todorova Kircheva (2025993)" userId="7cc4a3b7-a6f9-4fa4-bc4b-7b2cb941c4c7" providerId="ADAL" clId="{977D67C0-BAB8-3F41-9EB9-A38A5F99CA5C}" dt="2021-11-09T13:02:36.016" v="7" actId="1076"/>
          <ac:spMkLst>
            <pc:docMk/>
            <pc:sldMk cId="4160099604" sldId="266"/>
            <ac:spMk id="3" creationId="{93921643-BADE-4C09-8F1A-38E48377B189}"/>
          </ac:spMkLst>
        </pc:spChg>
      </pc:sldChg>
    </pc:docChg>
  </pc:docChgLst>
  <pc:docChgLst>
    <pc:chgData name="Ralitsa Todorova Kircheva (2025993)" userId="S::2025993@student.uwtsd.ac.uk::7cc4a3b7-a6f9-4fa4-bc4b-7b2cb941c4c7" providerId="AD" clId="Web-{FDCEDD99-EAEC-C0E6-B58F-39A6D2132A94}"/>
    <pc:docChg chg="modSld">
      <pc:chgData name="Ralitsa Todorova Kircheva (2025993)" userId="S::2025993@student.uwtsd.ac.uk::7cc4a3b7-a6f9-4fa4-bc4b-7b2cb941c4c7" providerId="AD" clId="Web-{FDCEDD99-EAEC-C0E6-B58F-39A6D2132A94}" dt="2021-11-08T20:47:11.771" v="49" actId="14100"/>
      <pc:docMkLst>
        <pc:docMk/>
      </pc:docMkLst>
      <pc:sldChg chg="modSp">
        <pc:chgData name="Ralitsa Todorova Kircheva (2025993)" userId="S::2025993@student.uwtsd.ac.uk::7cc4a3b7-a6f9-4fa4-bc4b-7b2cb941c4c7" providerId="AD" clId="Web-{FDCEDD99-EAEC-C0E6-B58F-39A6D2132A94}" dt="2021-11-08T20:47:11.771" v="49" actId="14100"/>
        <pc:sldMkLst>
          <pc:docMk/>
          <pc:sldMk cId="3088082013" sldId="267"/>
        </pc:sldMkLst>
        <pc:spChg chg="mod">
          <ac:chgData name="Ralitsa Todorova Kircheva (2025993)" userId="S::2025993@student.uwtsd.ac.uk::7cc4a3b7-a6f9-4fa4-bc4b-7b2cb941c4c7" providerId="AD" clId="Web-{FDCEDD99-EAEC-C0E6-B58F-39A6D2132A94}" dt="2021-11-08T20:47:11.771" v="49" actId="14100"/>
          <ac:spMkLst>
            <pc:docMk/>
            <pc:sldMk cId="3088082013" sldId="267"/>
            <ac:spMk id="3" creationId="{148C28C2-7BF7-4BC5-BC4C-A83467222B7A}"/>
          </ac:spMkLst>
        </pc:spChg>
      </pc:sldChg>
    </pc:docChg>
  </pc:docChgLst>
  <pc:docChgLst>
    <pc:chgData name="Ralitsa Todorova Kircheva (2025993)" userId="S::2025993@student.uwtsd.ac.uk::7cc4a3b7-a6f9-4fa4-bc4b-7b2cb941c4c7" providerId="AD" clId="Web-{A6193494-463B-BD92-568A-FDFE015AF581}"/>
    <pc:docChg chg="modSld">
      <pc:chgData name="Ralitsa Todorova Kircheva (2025993)" userId="S::2025993@student.uwtsd.ac.uk::7cc4a3b7-a6f9-4fa4-bc4b-7b2cb941c4c7" providerId="AD" clId="Web-{A6193494-463B-BD92-568A-FDFE015AF581}" dt="2021-11-09T11:33:10.603" v="46" actId="20577"/>
      <pc:docMkLst>
        <pc:docMk/>
      </pc:docMkLst>
      <pc:sldChg chg="modSp">
        <pc:chgData name="Ralitsa Todorova Kircheva (2025993)" userId="S::2025993@student.uwtsd.ac.uk::7cc4a3b7-a6f9-4fa4-bc4b-7b2cb941c4c7" providerId="AD" clId="Web-{A6193494-463B-BD92-568A-FDFE015AF581}" dt="2021-11-09T11:32:04.836" v="39" actId="20577"/>
        <pc:sldMkLst>
          <pc:docMk/>
          <pc:sldMk cId="1270155238" sldId="257"/>
        </pc:sldMkLst>
        <pc:spChg chg="mod">
          <ac:chgData name="Ralitsa Todorova Kircheva (2025993)" userId="S::2025993@student.uwtsd.ac.uk::7cc4a3b7-a6f9-4fa4-bc4b-7b2cb941c4c7" providerId="AD" clId="Web-{A6193494-463B-BD92-568A-FDFE015AF581}" dt="2021-11-09T11:32:04.836" v="39" actId="20577"/>
          <ac:spMkLst>
            <pc:docMk/>
            <pc:sldMk cId="1270155238" sldId="257"/>
            <ac:spMk id="2" creationId="{2B8F1E2E-663A-481B-8CE0-2FE79ADB9BE1}"/>
          </ac:spMkLst>
        </pc:spChg>
      </pc:sldChg>
      <pc:sldChg chg="modSp">
        <pc:chgData name="Ralitsa Todorova Kircheva (2025993)" userId="S::2025993@student.uwtsd.ac.uk::7cc4a3b7-a6f9-4fa4-bc4b-7b2cb941c4c7" providerId="AD" clId="Web-{A6193494-463B-BD92-568A-FDFE015AF581}" dt="2021-11-09T11:32:38.087" v="43" actId="20577"/>
        <pc:sldMkLst>
          <pc:docMk/>
          <pc:sldMk cId="1505576019" sldId="261"/>
        </pc:sldMkLst>
        <pc:graphicFrameChg chg="modGraphic">
          <ac:chgData name="Ralitsa Todorova Kircheva (2025993)" userId="S::2025993@student.uwtsd.ac.uk::7cc4a3b7-a6f9-4fa4-bc4b-7b2cb941c4c7" providerId="AD" clId="Web-{A6193494-463B-BD92-568A-FDFE015AF581}" dt="2021-11-09T11:32:38.087" v="43" actId="20577"/>
          <ac:graphicFrameMkLst>
            <pc:docMk/>
            <pc:sldMk cId="1505576019" sldId="261"/>
            <ac:graphicFrameMk id="4" creationId="{522377C0-D1E7-420E-A955-A285B9D0E7AC}"/>
          </ac:graphicFrameMkLst>
        </pc:graphicFrameChg>
      </pc:sldChg>
      <pc:sldChg chg="modSp">
        <pc:chgData name="Ralitsa Todorova Kircheva (2025993)" userId="S::2025993@student.uwtsd.ac.uk::7cc4a3b7-a6f9-4fa4-bc4b-7b2cb941c4c7" providerId="AD" clId="Web-{A6193494-463B-BD92-568A-FDFE015AF581}" dt="2021-11-09T11:29:11.566" v="34" actId="20577"/>
        <pc:sldMkLst>
          <pc:docMk/>
          <pc:sldMk cId="44717961" sldId="263"/>
        </pc:sldMkLst>
        <pc:spChg chg="mod">
          <ac:chgData name="Ralitsa Todorova Kircheva (2025993)" userId="S::2025993@student.uwtsd.ac.uk::7cc4a3b7-a6f9-4fa4-bc4b-7b2cb941c4c7" providerId="AD" clId="Web-{A6193494-463B-BD92-568A-FDFE015AF581}" dt="2021-11-09T11:27:03.734" v="31" actId="20577"/>
          <ac:spMkLst>
            <pc:docMk/>
            <pc:sldMk cId="44717961" sldId="263"/>
            <ac:spMk id="2" creationId="{833A7734-1F9B-432E-942D-7402A06B9789}"/>
          </ac:spMkLst>
        </pc:spChg>
        <pc:graphicFrameChg chg="modGraphic">
          <ac:chgData name="Ralitsa Todorova Kircheva (2025993)" userId="S::2025993@student.uwtsd.ac.uk::7cc4a3b7-a6f9-4fa4-bc4b-7b2cb941c4c7" providerId="AD" clId="Web-{A6193494-463B-BD92-568A-FDFE015AF581}" dt="2021-11-09T11:29:11.566" v="34" actId="20577"/>
          <ac:graphicFrameMkLst>
            <pc:docMk/>
            <pc:sldMk cId="44717961" sldId="263"/>
            <ac:graphicFrameMk id="23" creationId="{8C5337C9-313B-412A-BFAA-6F5BB5853A1C}"/>
          </ac:graphicFrameMkLst>
        </pc:graphicFrameChg>
      </pc:sldChg>
      <pc:sldChg chg="modSp">
        <pc:chgData name="Ralitsa Todorova Kircheva (2025993)" userId="S::2025993@student.uwtsd.ac.uk::7cc4a3b7-a6f9-4fa4-bc4b-7b2cb941c4c7" providerId="AD" clId="Web-{A6193494-463B-BD92-568A-FDFE015AF581}" dt="2021-11-09T11:33:10.603" v="46" actId="20577"/>
        <pc:sldMkLst>
          <pc:docMk/>
          <pc:sldMk cId="4160099604" sldId="266"/>
        </pc:sldMkLst>
        <pc:spChg chg="mod">
          <ac:chgData name="Ralitsa Todorova Kircheva (2025993)" userId="S::2025993@student.uwtsd.ac.uk::7cc4a3b7-a6f9-4fa4-bc4b-7b2cb941c4c7" providerId="AD" clId="Web-{A6193494-463B-BD92-568A-FDFE015AF581}" dt="2021-11-09T11:29:40.426" v="36" actId="20577"/>
          <ac:spMkLst>
            <pc:docMk/>
            <pc:sldMk cId="4160099604" sldId="266"/>
            <ac:spMk id="2" creationId="{5BEBE07B-1C49-4CD7-931E-5368F366B5FB}"/>
          </ac:spMkLst>
        </pc:spChg>
        <pc:spChg chg="mod">
          <ac:chgData name="Ralitsa Todorova Kircheva (2025993)" userId="S::2025993@student.uwtsd.ac.uk::7cc4a3b7-a6f9-4fa4-bc4b-7b2cb941c4c7" providerId="AD" clId="Web-{A6193494-463B-BD92-568A-FDFE015AF581}" dt="2021-11-09T11:33:10.603" v="46" actId="20577"/>
          <ac:spMkLst>
            <pc:docMk/>
            <pc:sldMk cId="4160099604" sldId="266"/>
            <ac:spMk id="3" creationId="{93921643-BADE-4C09-8F1A-38E48377B189}"/>
          </ac:spMkLst>
        </pc:spChg>
      </pc:sldChg>
      <pc:sldChg chg="modSp">
        <pc:chgData name="Ralitsa Todorova Kircheva (2025993)" userId="S::2025993@student.uwtsd.ac.uk::7cc4a3b7-a6f9-4fa4-bc4b-7b2cb941c4c7" providerId="AD" clId="Web-{A6193494-463B-BD92-568A-FDFE015AF581}" dt="2021-11-09T11:21:15.585" v="26" actId="20577"/>
        <pc:sldMkLst>
          <pc:docMk/>
          <pc:sldMk cId="3483572788" sldId="269"/>
        </pc:sldMkLst>
        <pc:spChg chg="mod">
          <ac:chgData name="Ralitsa Todorova Kircheva (2025993)" userId="S::2025993@student.uwtsd.ac.uk::7cc4a3b7-a6f9-4fa4-bc4b-7b2cb941c4c7" providerId="AD" clId="Web-{A6193494-463B-BD92-568A-FDFE015AF581}" dt="2021-11-09T11:21:15.585" v="26" actId="20577"/>
          <ac:spMkLst>
            <pc:docMk/>
            <pc:sldMk cId="3483572788" sldId="269"/>
            <ac:spMk id="3" creationId="{F5D9AA1A-28C2-4080-A28E-63CC36120C15}"/>
          </ac:spMkLst>
        </pc:spChg>
      </pc:sldChg>
    </pc:docChg>
  </pc:docChgLst>
  <pc:docChgLst>
    <pc:chgData name="Ralitsa Todorova Kircheva (2025993)" userId="S::2025993@student.uwtsd.ac.uk::7cc4a3b7-a6f9-4fa4-bc4b-7b2cb941c4c7" providerId="AD" clId="Web-{D36FC8C8-3B03-DFE2-D870-247A4C1AB91F}"/>
    <pc:docChg chg="modSld">
      <pc:chgData name="Ralitsa Todorova Kircheva (2025993)" userId="S::2025993@student.uwtsd.ac.uk::7cc4a3b7-a6f9-4fa4-bc4b-7b2cb941c4c7" providerId="AD" clId="Web-{D36FC8C8-3B03-DFE2-D870-247A4C1AB91F}" dt="2021-11-06T17:29:42.830" v="7" actId="20577"/>
      <pc:docMkLst>
        <pc:docMk/>
      </pc:docMkLst>
      <pc:sldChg chg="modSp">
        <pc:chgData name="Ralitsa Todorova Kircheva (2025993)" userId="S::2025993@student.uwtsd.ac.uk::7cc4a3b7-a6f9-4fa4-bc4b-7b2cb941c4c7" providerId="AD" clId="Web-{D36FC8C8-3B03-DFE2-D870-247A4C1AB91F}" dt="2021-11-06T17:29:42.830" v="7" actId="20577"/>
        <pc:sldMkLst>
          <pc:docMk/>
          <pc:sldMk cId="1270155238" sldId="257"/>
        </pc:sldMkLst>
        <pc:spChg chg="mod">
          <ac:chgData name="Ralitsa Todorova Kircheva (2025993)" userId="S::2025993@student.uwtsd.ac.uk::7cc4a3b7-a6f9-4fa4-bc4b-7b2cb941c4c7" providerId="AD" clId="Web-{D36FC8C8-3B03-DFE2-D870-247A4C1AB91F}" dt="2021-11-06T17:29:42.830" v="7" actId="20577"/>
          <ac:spMkLst>
            <pc:docMk/>
            <pc:sldMk cId="1270155238" sldId="257"/>
            <ac:spMk id="2" creationId="{2B8F1E2E-663A-481B-8CE0-2FE79ADB9BE1}"/>
          </ac:spMkLst>
        </pc:spChg>
      </pc:sldChg>
    </pc:docChg>
  </pc:docChgLst>
  <pc:docChgLst>
    <pc:chgData name="Ralitsa Todorova Kircheva (2025993)" userId="S::2025993@student.uwtsd.ac.uk::7cc4a3b7-a6f9-4fa4-bc4b-7b2cb941c4c7" providerId="AD" clId="Web-{47084907-EA96-BCF6-536B-1DC35A9FB26E}"/>
    <pc:docChg chg="addSld">
      <pc:chgData name="Ralitsa Todorova Kircheva (2025993)" userId="S::2025993@student.uwtsd.ac.uk::7cc4a3b7-a6f9-4fa4-bc4b-7b2cb941c4c7" providerId="AD" clId="Web-{47084907-EA96-BCF6-536B-1DC35A9FB26E}" dt="2021-11-08T14:21:54.322" v="0"/>
      <pc:docMkLst>
        <pc:docMk/>
      </pc:docMkLst>
      <pc:sldChg chg="add">
        <pc:chgData name="Ralitsa Todorova Kircheva (2025993)" userId="S::2025993@student.uwtsd.ac.uk::7cc4a3b7-a6f9-4fa4-bc4b-7b2cb941c4c7" providerId="AD" clId="Web-{47084907-EA96-BCF6-536B-1DC35A9FB26E}" dt="2021-11-08T14:21:54.322" v="0"/>
        <pc:sldMkLst>
          <pc:docMk/>
          <pc:sldMk cId="1780242149" sldId="267"/>
        </pc:sldMkLst>
      </pc:sldChg>
    </pc:docChg>
  </pc:docChgLst>
  <pc:docChgLst>
    <pc:chgData name="Ralitsa Todorova Kircheva (2025993)" userId="S::2025993@student.uwtsd.ac.uk::7cc4a3b7-a6f9-4fa4-bc4b-7b2cb941c4c7" providerId="AD" clId="Web-{83FBC8A9-AC4E-BAF7-39A5-7363A4289B7D}"/>
    <pc:docChg chg="modSld">
      <pc:chgData name="Ralitsa Todorova Kircheva (2025993)" userId="S::2025993@student.uwtsd.ac.uk::7cc4a3b7-a6f9-4fa4-bc4b-7b2cb941c4c7" providerId="AD" clId="Web-{83FBC8A9-AC4E-BAF7-39A5-7363A4289B7D}" dt="2021-11-09T09:03:12.332" v="233" actId="20577"/>
      <pc:docMkLst>
        <pc:docMk/>
      </pc:docMkLst>
      <pc:sldChg chg="modSp">
        <pc:chgData name="Ralitsa Todorova Kircheva (2025993)" userId="S::2025993@student.uwtsd.ac.uk::7cc4a3b7-a6f9-4fa4-bc4b-7b2cb941c4c7" providerId="AD" clId="Web-{83FBC8A9-AC4E-BAF7-39A5-7363A4289B7D}" dt="2021-11-09T08:56:39.451" v="132" actId="20577"/>
        <pc:sldMkLst>
          <pc:docMk/>
          <pc:sldMk cId="1270155238" sldId="257"/>
        </pc:sldMkLst>
        <pc:spChg chg="mod">
          <ac:chgData name="Ralitsa Todorova Kircheva (2025993)" userId="S::2025993@student.uwtsd.ac.uk::7cc4a3b7-a6f9-4fa4-bc4b-7b2cb941c4c7" providerId="AD" clId="Web-{83FBC8A9-AC4E-BAF7-39A5-7363A4289B7D}" dt="2021-11-09T08:56:39.451" v="132" actId="20577"/>
          <ac:spMkLst>
            <pc:docMk/>
            <pc:sldMk cId="1270155238" sldId="257"/>
            <ac:spMk id="2" creationId="{2B8F1E2E-663A-481B-8CE0-2FE79ADB9BE1}"/>
          </ac:spMkLst>
        </pc:spChg>
      </pc:sldChg>
      <pc:sldChg chg="modSp">
        <pc:chgData name="Ralitsa Todorova Kircheva (2025993)" userId="S::2025993@student.uwtsd.ac.uk::7cc4a3b7-a6f9-4fa4-bc4b-7b2cb941c4c7" providerId="AD" clId="Web-{83FBC8A9-AC4E-BAF7-39A5-7363A4289B7D}" dt="2021-11-09T09:03:12.332" v="233" actId="20577"/>
        <pc:sldMkLst>
          <pc:docMk/>
          <pc:sldMk cId="3483572788" sldId="269"/>
        </pc:sldMkLst>
        <pc:spChg chg="mod">
          <ac:chgData name="Ralitsa Todorova Kircheva (2025993)" userId="S::2025993@student.uwtsd.ac.uk::7cc4a3b7-a6f9-4fa4-bc4b-7b2cb941c4c7" providerId="AD" clId="Web-{83FBC8A9-AC4E-BAF7-39A5-7363A4289B7D}" dt="2021-11-09T09:03:12.332" v="233" actId="20577"/>
          <ac:spMkLst>
            <pc:docMk/>
            <pc:sldMk cId="3483572788" sldId="269"/>
            <ac:spMk id="3" creationId="{F5D9AA1A-28C2-4080-A28E-63CC36120C15}"/>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733D72-8F46-400E-91B6-C12C832ED843}" type="doc">
      <dgm:prSet loTypeId="urn:microsoft.com/office/officeart/2005/8/layout/vList2" loCatId="list" qsTypeId="urn:microsoft.com/office/officeart/2005/8/quickstyle/simple4" qsCatId="simple" csTypeId="urn:microsoft.com/office/officeart/2005/8/colors/colorful1" csCatId="colorful" phldr="1"/>
      <dgm:spPr/>
      <dgm:t>
        <a:bodyPr/>
        <a:lstStyle/>
        <a:p>
          <a:endParaRPr lang="en-US"/>
        </a:p>
      </dgm:t>
    </dgm:pt>
    <dgm:pt modelId="{962D1515-FA20-4E0A-B151-7F8152EA4030}">
      <dgm:prSet/>
      <dgm:spPr/>
      <dgm:t>
        <a:bodyPr/>
        <a:lstStyle/>
        <a:p>
          <a:pPr rtl="0"/>
          <a:r>
            <a:rPr lang="en-US" b="1">
              <a:latin typeface="Arial"/>
              <a:cs typeface="Arial"/>
            </a:rPr>
            <a:t>1. Introduction</a:t>
          </a:r>
          <a:endParaRPr lang="en-US" b="0">
            <a:latin typeface="Arial"/>
            <a:cs typeface="Arial"/>
          </a:endParaRPr>
        </a:p>
      </dgm:t>
    </dgm:pt>
    <dgm:pt modelId="{727714E2-F05E-4478-8C0C-4019DB0FE2B7}" type="parTrans" cxnId="{AE3BE70D-7027-4692-A59C-48D1A6CBDA48}">
      <dgm:prSet/>
      <dgm:spPr/>
      <dgm:t>
        <a:bodyPr/>
        <a:lstStyle/>
        <a:p>
          <a:endParaRPr lang="en-US"/>
        </a:p>
      </dgm:t>
    </dgm:pt>
    <dgm:pt modelId="{CAF62417-DD72-4A73-AD78-14B31B4E21AB}" type="sibTrans" cxnId="{AE3BE70D-7027-4692-A59C-48D1A6CBDA48}">
      <dgm:prSet/>
      <dgm:spPr/>
      <dgm:t>
        <a:bodyPr/>
        <a:lstStyle/>
        <a:p>
          <a:endParaRPr lang="en-US"/>
        </a:p>
      </dgm:t>
    </dgm:pt>
    <dgm:pt modelId="{BAA634D6-C45E-43C1-A1CE-2DE927840241}">
      <dgm:prSet/>
      <dgm:spPr/>
      <dgm:t>
        <a:bodyPr/>
        <a:lstStyle/>
        <a:p>
          <a:r>
            <a:rPr lang="en-US" b="1">
              <a:latin typeface="Arial"/>
              <a:cs typeface="Arial"/>
            </a:rPr>
            <a:t>2. A </a:t>
          </a:r>
          <a:r>
            <a:rPr lang="en-US" b="1" i="1">
              <a:latin typeface="Arial"/>
              <a:cs typeface="Arial"/>
            </a:rPr>
            <a:t>research-informed</a:t>
          </a:r>
          <a:r>
            <a:rPr lang="en-US" b="1">
              <a:latin typeface="Arial"/>
              <a:cs typeface="Arial"/>
            </a:rPr>
            <a:t> discussion on the nature and impact of the complex problem on employees and their organizations. </a:t>
          </a:r>
          <a:endParaRPr lang="en-US">
            <a:latin typeface="Arial"/>
            <a:cs typeface="Arial"/>
          </a:endParaRPr>
        </a:p>
      </dgm:t>
    </dgm:pt>
    <dgm:pt modelId="{CC4A990C-0C31-4562-B750-441199FD77D5}" type="parTrans" cxnId="{D8A81C68-AD2B-41AD-9F16-581CCC0B0296}">
      <dgm:prSet/>
      <dgm:spPr/>
      <dgm:t>
        <a:bodyPr/>
        <a:lstStyle/>
        <a:p>
          <a:endParaRPr lang="en-US"/>
        </a:p>
      </dgm:t>
    </dgm:pt>
    <dgm:pt modelId="{A07AC15C-FAED-4846-912A-4C8F2401465B}" type="sibTrans" cxnId="{D8A81C68-AD2B-41AD-9F16-581CCC0B0296}">
      <dgm:prSet/>
      <dgm:spPr/>
      <dgm:t>
        <a:bodyPr/>
        <a:lstStyle/>
        <a:p>
          <a:endParaRPr lang="en-US"/>
        </a:p>
      </dgm:t>
    </dgm:pt>
    <dgm:pt modelId="{23B42E3C-0AC1-42DB-9ABC-96C35A9EA1F6}">
      <dgm:prSet/>
      <dgm:spPr/>
      <dgm:t>
        <a:bodyPr/>
        <a:lstStyle/>
        <a:p>
          <a:pPr rtl="0"/>
          <a:r>
            <a:rPr lang="en-US" b="1">
              <a:latin typeface="Arial"/>
              <a:cs typeface="Arial"/>
            </a:rPr>
            <a:t>3. </a:t>
          </a:r>
          <a:r>
            <a:rPr lang="en-US" b="1" i="1">
              <a:latin typeface="Arial"/>
              <a:cs typeface="Arial"/>
            </a:rPr>
            <a:t>Research-informed</a:t>
          </a:r>
          <a:r>
            <a:rPr lang="en-US" b="1">
              <a:latin typeface="Arial"/>
              <a:cs typeface="Arial"/>
            </a:rPr>
            <a:t> cause-and-effect analysis(Fishbone diagram) of the complex problem. </a:t>
          </a:r>
          <a:endParaRPr lang="en-US">
            <a:latin typeface="Arial"/>
            <a:cs typeface="Arial"/>
          </a:endParaRPr>
        </a:p>
      </dgm:t>
    </dgm:pt>
    <dgm:pt modelId="{5113B630-1CB2-4D98-BBB2-B1F0E9B2215B}" type="parTrans" cxnId="{954C8DA6-3EB9-4153-A0EA-D6C510A51EEE}">
      <dgm:prSet/>
      <dgm:spPr/>
      <dgm:t>
        <a:bodyPr/>
        <a:lstStyle/>
        <a:p>
          <a:endParaRPr lang="en-US"/>
        </a:p>
      </dgm:t>
    </dgm:pt>
    <dgm:pt modelId="{9CB53B69-B1CC-4449-98A4-E68EC6596AEB}" type="sibTrans" cxnId="{954C8DA6-3EB9-4153-A0EA-D6C510A51EEE}">
      <dgm:prSet/>
      <dgm:spPr/>
      <dgm:t>
        <a:bodyPr/>
        <a:lstStyle/>
        <a:p>
          <a:endParaRPr lang="en-US"/>
        </a:p>
      </dgm:t>
    </dgm:pt>
    <dgm:pt modelId="{FC724E16-16E6-4F10-9205-E9CEA284083D}">
      <dgm:prSet/>
      <dgm:spPr/>
      <dgm:t>
        <a:bodyPr/>
        <a:lstStyle/>
        <a:p>
          <a:r>
            <a:rPr lang="en-US" b="1">
              <a:latin typeface="Arial"/>
              <a:cs typeface="Arial"/>
            </a:rPr>
            <a:t>4. A PESTLE analysis of the macro-environmental factors contributing to the complex problem.</a:t>
          </a:r>
          <a:endParaRPr lang="en-US">
            <a:latin typeface="Arial"/>
            <a:cs typeface="Arial"/>
          </a:endParaRPr>
        </a:p>
      </dgm:t>
    </dgm:pt>
    <dgm:pt modelId="{6A66DF1E-B061-4F3F-8393-DF9FF3114581}" type="parTrans" cxnId="{B16054E9-DC83-4F02-8290-A72AD8ECFC84}">
      <dgm:prSet/>
      <dgm:spPr/>
      <dgm:t>
        <a:bodyPr/>
        <a:lstStyle/>
        <a:p>
          <a:endParaRPr lang="en-US"/>
        </a:p>
      </dgm:t>
    </dgm:pt>
    <dgm:pt modelId="{A4177B48-E0FF-4F9C-95A5-150979E06A12}" type="sibTrans" cxnId="{B16054E9-DC83-4F02-8290-A72AD8ECFC84}">
      <dgm:prSet/>
      <dgm:spPr/>
      <dgm:t>
        <a:bodyPr/>
        <a:lstStyle/>
        <a:p>
          <a:endParaRPr lang="en-US"/>
        </a:p>
      </dgm:t>
    </dgm:pt>
    <dgm:pt modelId="{99760CCE-DE5E-4F1C-A648-D84DD4C6218C}">
      <dgm:prSet/>
      <dgm:spPr/>
      <dgm:t>
        <a:bodyPr/>
        <a:lstStyle/>
        <a:p>
          <a:r>
            <a:rPr lang="en-US" b="1">
              <a:latin typeface="Arial"/>
              <a:cs typeface="Arial"/>
            </a:rPr>
            <a:t>5. An evaluation of alternative solutions to work-related stress with an aim of choosing the most appropriate solution among these alternatives</a:t>
          </a:r>
          <a:endParaRPr lang="en-US">
            <a:latin typeface="Arial"/>
            <a:cs typeface="Arial"/>
          </a:endParaRPr>
        </a:p>
      </dgm:t>
    </dgm:pt>
    <dgm:pt modelId="{0D1949F6-5BE0-4D7D-BFAF-187FB5636822}" type="parTrans" cxnId="{44FBA44E-EF18-43D1-B0A2-E7B645D71E98}">
      <dgm:prSet/>
      <dgm:spPr/>
      <dgm:t>
        <a:bodyPr/>
        <a:lstStyle/>
        <a:p>
          <a:endParaRPr lang="en-US"/>
        </a:p>
      </dgm:t>
    </dgm:pt>
    <dgm:pt modelId="{D95BF8D0-DE4A-41D9-8697-DC7DA7CCB445}" type="sibTrans" cxnId="{44FBA44E-EF18-43D1-B0A2-E7B645D71E98}">
      <dgm:prSet/>
      <dgm:spPr/>
      <dgm:t>
        <a:bodyPr/>
        <a:lstStyle/>
        <a:p>
          <a:endParaRPr lang="en-US"/>
        </a:p>
      </dgm:t>
    </dgm:pt>
    <dgm:pt modelId="{5BEE6AB8-081E-4926-8EC8-2085226F475D}">
      <dgm:prSet phldr="0"/>
      <dgm:spPr/>
      <dgm:t>
        <a:bodyPr/>
        <a:lstStyle/>
        <a:p>
          <a:pPr rtl="0"/>
          <a:r>
            <a:rPr lang="en-US" b="1">
              <a:latin typeface="Arial"/>
              <a:cs typeface="Arial"/>
            </a:rPr>
            <a:t>6.Grid analysis</a:t>
          </a:r>
        </a:p>
      </dgm:t>
    </dgm:pt>
    <dgm:pt modelId="{A9FB3797-C21C-4E8C-A623-FB00E5CF194C}" type="parTrans" cxnId="{5571B3B0-62AF-42D3-B1B3-6993B890690D}">
      <dgm:prSet/>
      <dgm:spPr/>
    </dgm:pt>
    <dgm:pt modelId="{0867F595-4823-4CCE-A304-8CD1F53BD42E}" type="sibTrans" cxnId="{5571B3B0-62AF-42D3-B1B3-6993B890690D}">
      <dgm:prSet/>
      <dgm:spPr/>
    </dgm:pt>
    <dgm:pt modelId="{9563B7F2-D8A9-4E80-82C3-ADC805F8589A}">
      <dgm:prSet phldr="0"/>
      <dgm:spPr/>
      <dgm:t>
        <a:bodyPr/>
        <a:lstStyle/>
        <a:p>
          <a:r>
            <a:rPr lang="en-US" b="1">
              <a:latin typeface="Arial"/>
              <a:cs typeface="Arial"/>
            </a:rPr>
            <a:t>7.References</a:t>
          </a:r>
        </a:p>
      </dgm:t>
    </dgm:pt>
    <dgm:pt modelId="{D3AE8160-12DA-4738-B3EF-92F04EB09A50}" type="parTrans" cxnId="{77632AB0-AF23-42A8-9403-C1A77BC974CF}">
      <dgm:prSet/>
      <dgm:spPr/>
    </dgm:pt>
    <dgm:pt modelId="{058FC637-836F-41C9-93F0-39E724B3083C}" type="sibTrans" cxnId="{77632AB0-AF23-42A8-9403-C1A77BC974CF}">
      <dgm:prSet/>
      <dgm:spPr/>
    </dgm:pt>
    <dgm:pt modelId="{458BEFA2-14FE-46E1-8ED4-A1C4D820EA81}" type="pres">
      <dgm:prSet presAssocID="{18733D72-8F46-400E-91B6-C12C832ED843}" presName="linear" presStyleCnt="0">
        <dgm:presLayoutVars>
          <dgm:animLvl val="lvl"/>
          <dgm:resizeHandles val="exact"/>
        </dgm:presLayoutVars>
      </dgm:prSet>
      <dgm:spPr/>
    </dgm:pt>
    <dgm:pt modelId="{756B2CD6-4E71-435A-8180-C0DF5F3A9ECF}" type="pres">
      <dgm:prSet presAssocID="{962D1515-FA20-4E0A-B151-7F8152EA4030}" presName="parentText" presStyleLbl="node1" presStyleIdx="0" presStyleCnt="7">
        <dgm:presLayoutVars>
          <dgm:chMax val="0"/>
          <dgm:bulletEnabled val="1"/>
        </dgm:presLayoutVars>
      </dgm:prSet>
      <dgm:spPr/>
    </dgm:pt>
    <dgm:pt modelId="{670825A2-E284-430B-84A8-687288797257}" type="pres">
      <dgm:prSet presAssocID="{CAF62417-DD72-4A73-AD78-14B31B4E21AB}" presName="spacer" presStyleCnt="0"/>
      <dgm:spPr/>
    </dgm:pt>
    <dgm:pt modelId="{1D3727C1-6B9F-4227-9DF2-5E5BCA6D8944}" type="pres">
      <dgm:prSet presAssocID="{BAA634D6-C45E-43C1-A1CE-2DE927840241}" presName="parentText" presStyleLbl="node1" presStyleIdx="1" presStyleCnt="7">
        <dgm:presLayoutVars>
          <dgm:chMax val="0"/>
          <dgm:bulletEnabled val="1"/>
        </dgm:presLayoutVars>
      </dgm:prSet>
      <dgm:spPr/>
    </dgm:pt>
    <dgm:pt modelId="{4DBC423D-8941-49B7-84B7-C2FC4F55DAFE}" type="pres">
      <dgm:prSet presAssocID="{A07AC15C-FAED-4846-912A-4C8F2401465B}" presName="spacer" presStyleCnt="0"/>
      <dgm:spPr/>
    </dgm:pt>
    <dgm:pt modelId="{167FA503-F4C9-463D-90AB-A6593302DD48}" type="pres">
      <dgm:prSet presAssocID="{23B42E3C-0AC1-42DB-9ABC-96C35A9EA1F6}" presName="parentText" presStyleLbl="node1" presStyleIdx="2" presStyleCnt="7">
        <dgm:presLayoutVars>
          <dgm:chMax val="0"/>
          <dgm:bulletEnabled val="1"/>
        </dgm:presLayoutVars>
      </dgm:prSet>
      <dgm:spPr/>
    </dgm:pt>
    <dgm:pt modelId="{BE373E2C-975E-4EF1-8D93-EFD71A9E1CA9}" type="pres">
      <dgm:prSet presAssocID="{9CB53B69-B1CC-4449-98A4-E68EC6596AEB}" presName="spacer" presStyleCnt="0"/>
      <dgm:spPr/>
    </dgm:pt>
    <dgm:pt modelId="{685DF9A3-A8BA-469D-9E00-614BE5C93FFF}" type="pres">
      <dgm:prSet presAssocID="{FC724E16-16E6-4F10-9205-E9CEA284083D}" presName="parentText" presStyleLbl="node1" presStyleIdx="3" presStyleCnt="7">
        <dgm:presLayoutVars>
          <dgm:chMax val="0"/>
          <dgm:bulletEnabled val="1"/>
        </dgm:presLayoutVars>
      </dgm:prSet>
      <dgm:spPr/>
    </dgm:pt>
    <dgm:pt modelId="{9F27DA89-A2B0-4B6F-8B64-6153C4BFD888}" type="pres">
      <dgm:prSet presAssocID="{A4177B48-E0FF-4F9C-95A5-150979E06A12}" presName="spacer" presStyleCnt="0"/>
      <dgm:spPr/>
    </dgm:pt>
    <dgm:pt modelId="{70F31523-3474-499E-94D5-15BF97E85F92}" type="pres">
      <dgm:prSet presAssocID="{99760CCE-DE5E-4F1C-A648-D84DD4C6218C}" presName="parentText" presStyleLbl="node1" presStyleIdx="4" presStyleCnt="7">
        <dgm:presLayoutVars>
          <dgm:chMax val="0"/>
          <dgm:bulletEnabled val="1"/>
        </dgm:presLayoutVars>
      </dgm:prSet>
      <dgm:spPr/>
    </dgm:pt>
    <dgm:pt modelId="{608372E2-C7A6-44B7-94A0-0DF40D8BC333}" type="pres">
      <dgm:prSet presAssocID="{D95BF8D0-DE4A-41D9-8697-DC7DA7CCB445}" presName="spacer" presStyleCnt="0"/>
      <dgm:spPr/>
    </dgm:pt>
    <dgm:pt modelId="{E4022527-1678-479B-8B03-6E18308F59DD}" type="pres">
      <dgm:prSet presAssocID="{5BEE6AB8-081E-4926-8EC8-2085226F475D}" presName="parentText" presStyleLbl="node1" presStyleIdx="5" presStyleCnt="7">
        <dgm:presLayoutVars>
          <dgm:chMax val="0"/>
          <dgm:bulletEnabled val="1"/>
        </dgm:presLayoutVars>
      </dgm:prSet>
      <dgm:spPr/>
    </dgm:pt>
    <dgm:pt modelId="{164E74EB-C6AD-4242-8B5B-862323185185}" type="pres">
      <dgm:prSet presAssocID="{0867F595-4823-4CCE-A304-8CD1F53BD42E}" presName="spacer" presStyleCnt="0"/>
      <dgm:spPr/>
    </dgm:pt>
    <dgm:pt modelId="{7619A884-4492-472E-8C76-ED3E9FB8403E}" type="pres">
      <dgm:prSet presAssocID="{9563B7F2-D8A9-4E80-82C3-ADC805F8589A}" presName="parentText" presStyleLbl="node1" presStyleIdx="6" presStyleCnt="7">
        <dgm:presLayoutVars>
          <dgm:chMax val="0"/>
          <dgm:bulletEnabled val="1"/>
        </dgm:presLayoutVars>
      </dgm:prSet>
      <dgm:spPr/>
    </dgm:pt>
  </dgm:ptLst>
  <dgm:cxnLst>
    <dgm:cxn modelId="{AE3BE70D-7027-4692-A59C-48D1A6CBDA48}" srcId="{18733D72-8F46-400E-91B6-C12C832ED843}" destId="{962D1515-FA20-4E0A-B151-7F8152EA4030}" srcOrd="0" destOrd="0" parTransId="{727714E2-F05E-4478-8C0C-4019DB0FE2B7}" sibTransId="{CAF62417-DD72-4A73-AD78-14B31B4E21AB}"/>
    <dgm:cxn modelId="{F5A7EE1A-32EC-432C-904E-1556DC35E10F}" type="presOf" srcId="{5BEE6AB8-081E-4926-8EC8-2085226F475D}" destId="{E4022527-1678-479B-8B03-6E18308F59DD}" srcOrd="0" destOrd="0" presId="urn:microsoft.com/office/officeart/2005/8/layout/vList2"/>
    <dgm:cxn modelId="{CD57E667-8E45-437C-841F-E0C1A4D7C6FC}" type="presOf" srcId="{99760CCE-DE5E-4F1C-A648-D84DD4C6218C}" destId="{70F31523-3474-499E-94D5-15BF97E85F92}" srcOrd="0" destOrd="0" presId="urn:microsoft.com/office/officeart/2005/8/layout/vList2"/>
    <dgm:cxn modelId="{D8A81C68-AD2B-41AD-9F16-581CCC0B0296}" srcId="{18733D72-8F46-400E-91B6-C12C832ED843}" destId="{BAA634D6-C45E-43C1-A1CE-2DE927840241}" srcOrd="1" destOrd="0" parTransId="{CC4A990C-0C31-4562-B750-441199FD77D5}" sibTransId="{A07AC15C-FAED-4846-912A-4C8F2401465B}"/>
    <dgm:cxn modelId="{44FBA44E-EF18-43D1-B0A2-E7B645D71E98}" srcId="{18733D72-8F46-400E-91B6-C12C832ED843}" destId="{99760CCE-DE5E-4F1C-A648-D84DD4C6218C}" srcOrd="4" destOrd="0" parTransId="{0D1949F6-5BE0-4D7D-BFAF-187FB5636822}" sibTransId="{D95BF8D0-DE4A-41D9-8697-DC7DA7CCB445}"/>
    <dgm:cxn modelId="{9687B256-CA93-4A4C-B9EC-339B0D193BCA}" type="presOf" srcId="{18733D72-8F46-400E-91B6-C12C832ED843}" destId="{458BEFA2-14FE-46E1-8ED4-A1C4D820EA81}" srcOrd="0" destOrd="0" presId="urn:microsoft.com/office/officeart/2005/8/layout/vList2"/>
    <dgm:cxn modelId="{5E37E45A-66DA-43E9-B96D-45DA57757AAA}" type="presOf" srcId="{962D1515-FA20-4E0A-B151-7F8152EA4030}" destId="{756B2CD6-4E71-435A-8180-C0DF5F3A9ECF}" srcOrd="0" destOrd="0" presId="urn:microsoft.com/office/officeart/2005/8/layout/vList2"/>
    <dgm:cxn modelId="{621EE47E-EAD7-44AC-99EF-5FAF24E71687}" type="presOf" srcId="{23B42E3C-0AC1-42DB-9ABC-96C35A9EA1F6}" destId="{167FA503-F4C9-463D-90AB-A6593302DD48}" srcOrd="0" destOrd="0" presId="urn:microsoft.com/office/officeart/2005/8/layout/vList2"/>
    <dgm:cxn modelId="{EF06F985-8973-4880-9A9A-54B3A3F11C99}" type="presOf" srcId="{BAA634D6-C45E-43C1-A1CE-2DE927840241}" destId="{1D3727C1-6B9F-4227-9DF2-5E5BCA6D8944}" srcOrd="0" destOrd="0" presId="urn:microsoft.com/office/officeart/2005/8/layout/vList2"/>
    <dgm:cxn modelId="{92081495-DA60-4C47-9E79-CC1E1E3D80AC}" type="presOf" srcId="{9563B7F2-D8A9-4E80-82C3-ADC805F8589A}" destId="{7619A884-4492-472E-8C76-ED3E9FB8403E}" srcOrd="0" destOrd="0" presId="urn:microsoft.com/office/officeart/2005/8/layout/vList2"/>
    <dgm:cxn modelId="{C6C32FA6-99C9-41B8-B9A1-8D75B7F9A2E5}" type="presOf" srcId="{FC724E16-16E6-4F10-9205-E9CEA284083D}" destId="{685DF9A3-A8BA-469D-9E00-614BE5C93FFF}" srcOrd="0" destOrd="0" presId="urn:microsoft.com/office/officeart/2005/8/layout/vList2"/>
    <dgm:cxn modelId="{954C8DA6-3EB9-4153-A0EA-D6C510A51EEE}" srcId="{18733D72-8F46-400E-91B6-C12C832ED843}" destId="{23B42E3C-0AC1-42DB-9ABC-96C35A9EA1F6}" srcOrd="2" destOrd="0" parTransId="{5113B630-1CB2-4D98-BBB2-B1F0E9B2215B}" sibTransId="{9CB53B69-B1CC-4449-98A4-E68EC6596AEB}"/>
    <dgm:cxn modelId="{77632AB0-AF23-42A8-9403-C1A77BC974CF}" srcId="{18733D72-8F46-400E-91B6-C12C832ED843}" destId="{9563B7F2-D8A9-4E80-82C3-ADC805F8589A}" srcOrd="6" destOrd="0" parTransId="{D3AE8160-12DA-4738-B3EF-92F04EB09A50}" sibTransId="{058FC637-836F-41C9-93F0-39E724B3083C}"/>
    <dgm:cxn modelId="{5571B3B0-62AF-42D3-B1B3-6993B890690D}" srcId="{18733D72-8F46-400E-91B6-C12C832ED843}" destId="{5BEE6AB8-081E-4926-8EC8-2085226F475D}" srcOrd="5" destOrd="0" parTransId="{A9FB3797-C21C-4E8C-A623-FB00E5CF194C}" sibTransId="{0867F595-4823-4CCE-A304-8CD1F53BD42E}"/>
    <dgm:cxn modelId="{B16054E9-DC83-4F02-8290-A72AD8ECFC84}" srcId="{18733D72-8F46-400E-91B6-C12C832ED843}" destId="{FC724E16-16E6-4F10-9205-E9CEA284083D}" srcOrd="3" destOrd="0" parTransId="{6A66DF1E-B061-4F3F-8393-DF9FF3114581}" sibTransId="{A4177B48-E0FF-4F9C-95A5-150979E06A12}"/>
    <dgm:cxn modelId="{4CE54C19-86A1-47CE-95D4-B1DC9B27FEC1}" type="presParOf" srcId="{458BEFA2-14FE-46E1-8ED4-A1C4D820EA81}" destId="{756B2CD6-4E71-435A-8180-C0DF5F3A9ECF}" srcOrd="0" destOrd="0" presId="urn:microsoft.com/office/officeart/2005/8/layout/vList2"/>
    <dgm:cxn modelId="{12FA2C88-7148-495C-9059-314DF5A05CC9}" type="presParOf" srcId="{458BEFA2-14FE-46E1-8ED4-A1C4D820EA81}" destId="{670825A2-E284-430B-84A8-687288797257}" srcOrd="1" destOrd="0" presId="urn:microsoft.com/office/officeart/2005/8/layout/vList2"/>
    <dgm:cxn modelId="{5F79BCF7-DF9C-4F8E-977C-34E02987168B}" type="presParOf" srcId="{458BEFA2-14FE-46E1-8ED4-A1C4D820EA81}" destId="{1D3727C1-6B9F-4227-9DF2-5E5BCA6D8944}" srcOrd="2" destOrd="0" presId="urn:microsoft.com/office/officeart/2005/8/layout/vList2"/>
    <dgm:cxn modelId="{AFD0B3D6-1DAA-403D-BF24-AE01B93B186E}" type="presParOf" srcId="{458BEFA2-14FE-46E1-8ED4-A1C4D820EA81}" destId="{4DBC423D-8941-49B7-84B7-C2FC4F55DAFE}" srcOrd="3" destOrd="0" presId="urn:microsoft.com/office/officeart/2005/8/layout/vList2"/>
    <dgm:cxn modelId="{CE1882BE-8483-4AEF-9A87-92AB6E5B50C0}" type="presParOf" srcId="{458BEFA2-14FE-46E1-8ED4-A1C4D820EA81}" destId="{167FA503-F4C9-463D-90AB-A6593302DD48}" srcOrd="4" destOrd="0" presId="urn:microsoft.com/office/officeart/2005/8/layout/vList2"/>
    <dgm:cxn modelId="{A79A6DD2-DC18-4EBB-8A95-108A6BE2E3ED}" type="presParOf" srcId="{458BEFA2-14FE-46E1-8ED4-A1C4D820EA81}" destId="{BE373E2C-975E-4EF1-8D93-EFD71A9E1CA9}" srcOrd="5" destOrd="0" presId="urn:microsoft.com/office/officeart/2005/8/layout/vList2"/>
    <dgm:cxn modelId="{9B9D1E3F-9220-4E73-BB1D-E188E375259B}" type="presParOf" srcId="{458BEFA2-14FE-46E1-8ED4-A1C4D820EA81}" destId="{685DF9A3-A8BA-469D-9E00-614BE5C93FFF}" srcOrd="6" destOrd="0" presId="urn:microsoft.com/office/officeart/2005/8/layout/vList2"/>
    <dgm:cxn modelId="{3F16A5E9-AEFE-4EEE-8F49-42A8A4B2379E}" type="presParOf" srcId="{458BEFA2-14FE-46E1-8ED4-A1C4D820EA81}" destId="{9F27DA89-A2B0-4B6F-8B64-6153C4BFD888}" srcOrd="7" destOrd="0" presId="urn:microsoft.com/office/officeart/2005/8/layout/vList2"/>
    <dgm:cxn modelId="{020EACAF-4B3C-4F43-8E44-2AFEEE58313D}" type="presParOf" srcId="{458BEFA2-14FE-46E1-8ED4-A1C4D820EA81}" destId="{70F31523-3474-499E-94D5-15BF97E85F92}" srcOrd="8" destOrd="0" presId="urn:microsoft.com/office/officeart/2005/8/layout/vList2"/>
    <dgm:cxn modelId="{6415E810-C645-4BE3-B192-87D7F67FF1BA}" type="presParOf" srcId="{458BEFA2-14FE-46E1-8ED4-A1C4D820EA81}" destId="{608372E2-C7A6-44B7-94A0-0DF40D8BC333}" srcOrd="9" destOrd="0" presId="urn:microsoft.com/office/officeart/2005/8/layout/vList2"/>
    <dgm:cxn modelId="{A944D4C1-F9BB-4614-ACE1-B8FA1D5B6B54}" type="presParOf" srcId="{458BEFA2-14FE-46E1-8ED4-A1C4D820EA81}" destId="{E4022527-1678-479B-8B03-6E18308F59DD}" srcOrd="10" destOrd="0" presId="urn:microsoft.com/office/officeart/2005/8/layout/vList2"/>
    <dgm:cxn modelId="{0F5F424E-F9E7-49FF-B197-6DBC2F1339AE}" type="presParOf" srcId="{458BEFA2-14FE-46E1-8ED4-A1C4D820EA81}" destId="{164E74EB-C6AD-4242-8B5B-862323185185}" srcOrd="11" destOrd="0" presId="urn:microsoft.com/office/officeart/2005/8/layout/vList2"/>
    <dgm:cxn modelId="{BEE460D1-5DBE-4F91-A24B-4A9776731D06}" type="presParOf" srcId="{458BEFA2-14FE-46E1-8ED4-A1C4D820EA81}" destId="{7619A884-4492-472E-8C76-ED3E9FB8403E}"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6057E1-E3E7-43DC-92D7-CB30416FA49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8F5983C-E022-4BCA-87EF-326C2E2282EF}">
      <dgm:prSet/>
      <dgm:spPr/>
      <dgm:t>
        <a:bodyPr/>
        <a:lstStyle/>
        <a:p>
          <a:pPr>
            <a:lnSpc>
              <a:spcPct val="100000"/>
            </a:lnSpc>
          </a:pPr>
          <a:r>
            <a:rPr lang="en-GB" b="1">
              <a:latin typeface="Arial"/>
              <a:cs typeface="Arial"/>
            </a:rPr>
            <a:t>Fishbone analysis</a:t>
          </a:r>
        </a:p>
      </dgm:t>
    </dgm:pt>
    <dgm:pt modelId="{B5351357-3C0D-4A86-90E4-ACD1E5C0DD87}" type="parTrans" cxnId="{B33FABA3-70BC-40E8-9EA3-62E3CBD2B7D3}">
      <dgm:prSet/>
      <dgm:spPr/>
      <dgm:t>
        <a:bodyPr/>
        <a:lstStyle/>
        <a:p>
          <a:endParaRPr lang="en-US"/>
        </a:p>
      </dgm:t>
    </dgm:pt>
    <dgm:pt modelId="{D3A7C65A-EB50-4534-BDA9-54744DE431B1}" type="sibTrans" cxnId="{B33FABA3-70BC-40E8-9EA3-62E3CBD2B7D3}">
      <dgm:prSet/>
      <dgm:spPr/>
      <dgm:t>
        <a:bodyPr/>
        <a:lstStyle/>
        <a:p>
          <a:endParaRPr lang="en-US"/>
        </a:p>
      </dgm:t>
    </dgm:pt>
    <dgm:pt modelId="{8393965A-C5DA-4ADD-9430-EBD9A93ECB52}">
      <dgm:prSet/>
      <dgm:spPr/>
      <dgm:t>
        <a:bodyPr/>
        <a:lstStyle/>
        <a:p>
          <a:pPr rtl="0">
            <a:lnSpc>
              <a:spcPct val="100000"/>
            </a:lnSpc>
          </a:pPr>
          <a:r>
            <a:rPr lang="en-GB" b="1">
              <a:latin typeface="Arial"/>
              <a:cs typeface="Arial"/>
            </a:rPr>
            <a:t>The fishbone is a diagram of cause and effect created by  prof.  Ishikawa, K.(1986).</a:t>
          </a:r>
        </a:p>
      </dgm:t>
    </dgm:pt>
    <dgm:pt modelId="{51466432-81AB-4C50-8384-3E667ECFBDFA}" type="parTrans" cxnId="{1D6804E8-69C0-4FA9-9C8C-BB81FABA2741}">
      <dgm:prSet/>
      <dgm:spPr/>
      <dgm:t>
        <a:bodyPr/>
        <a:lstStyle/>
        <a:p>
          <a:endParaRPr lang="en-US"/>
        </a:p>
      </dgm:t>
    </dgm:pt>
    <dgm:pt modelId="{B799C56B-7F5D-4AAE-9CF3-8BCC48193A36}" type="sibTrans" cxnId="{1D6804E8-69C0-4FA9-9C8C-BB81FABA2741}">
      <dgm:prSet/>
      <dgm:spPr/>
      <dgm:t>
        <a:bodyPr/>
        <a:lstStyle/>
        <a:p>
          <a:endParaRPr lang="en-US"/>
        </a:p>
      </dgm:t>
    </dgm:pt>
    <dgm:pt modelId="{265EFF83-E714-4F7C-9CD0-7BBB7C49C1D5}">
      <dgm:prSet/>
      <dgm:spPr/>
      <dgm:t>
        <a:bodyPr/>
        <a:lstStyle/>
        <a:p>
          <a:pPr>
            <a:lnSpc>
              <a:spcPct val="100000"/>
            </a:lnSpc>
          </a:pPr>
          <a:r>
            <a:rPr lang="en-GB" b="1">
              <a:latin typeface="Arial"/>
              <a:cs typeface="Arial"/>
            </a:rPr>
            <a:t>According to Coccia(2017) the fishbone is a tool through which we can identify the causes of particular situation or problems.</a:t>
          </a:r>
          <a:endParaRPr lang="en-US" b="1">
            <a:latin typeface="Arial"/>
            <a:cs typeface="Arial"/>
          </a:endParaRPr>
        </a:p>
      </dgm:t>
    </dgm:pt>
    <dgm:pt modelId="{4A77713E-A9C5-415B-877F-1B260C1A6A27}" type="parTrans" cxnId="{0919428B-DDDC-47AD-BE34-6D4A3926D328}">
      <dgm:prSet/>
      <dgm:spPr/>
      <dgm:t>
        <a:bodyPr/>
        <a:lstStyle/>
        <a:p>
          <a:endParaRPr lang="en-US"/>
        </a:p>
      </dgm:t>
    </dgm:pt>
    <dgm:pt modelId="{0014027A-86C1-4013-B493-BB9185E7155B}" type="sibTrans" cxnId="{0919428B-DDDC-47AD-BE34-6D4A3926D328}">
      <dgm:prSet/>
      <dgm:spPr/>
      <dgm:t>
        <a:bodyPr/>
        <a:lstStyle/>
        <a:p>
          <a:endParaRPr lang="en-US"/>
        </a:p>
      </dgm:t>
    </dgm:pt>
    <dgm:pt modelId="{2C7E724D-9DC3-4B28-94E1-8D506E5844C2}">
      <dgm:prSet/>
      <dgm:spPr/>
      <dgm:t>
        <a:bodyPr/>
        <a:lstStyle/>
        <a:p>
          <a:pPr rtl="0">
            <a:lnSpc>
              <a:spcPct val="100000"/>
            </a:lnSpc>
          </a:pPr>
          <a:r>
            <a:rPr lang="en-GB" b="1">
              <a:latin typeface="Arial"/>
              <a:cs typeface="Arial"/>
            </a:rPr>
            <a:t>With the help of Ishikawa diagram we win a numbers of advantages, such as visualization of clear steps about the problem we have</a:t>
          </a:r>
          <a:endParaRPr lang="en-US" b="1">
            <a:latin typeface="Arial"/>
            <a:cs typeface="Arial"/>
          </a:endParaRPr>
        </a:p>
      </dgm:t>
    </dgm:pt>
    <dgm:pt modelId="{A78EF948-6709-486D-A679-813D51C4A1EE}" type="parTrans" cxnId="{F54AFCD6-FBE5-4339-B606-A0FB6EDBEF7A}">
      <dgm:prSet/>
      <dgm:spPr/>
      <dgm:t>
        <a:bodyPr/>
        <a:lstStyle/>
        <a:p>
          <a:endParaRPr lang="en-US"/>
        </a:p>
      </dgm:t>
    </dgm:pt>
    <dgm:pt modelId="{1BE17712-1DE7-47CA-B34D-94C71E3F8B90}" type="sibTrans" cxnId="{F54AFCD6-FBE5-4339-B606-A0FB6EDBEF7A}">
      <dgm:prSet/>
      <dgm:spPr/>
      <dgm:t>
        <a:bodyPr/>
        <a:lstStyle/>
        <a:p>
          <a:endParaRPr lang="en-US"/>
        </a:p>
      </dgm:t>
    </dgm:pt>
    <dgm:pt modelId="{1F995746-5E74-4993-8891-5046ABD76894}">
      <dgm:prSet/>
      <dgm:spPr/>
      <dgm:t>
        <a:bodyPr/>
        <a:lstStyle/>
        <a:p>
          <a:pPr>
            <a:lnSpc>
              <a:spcPct val="100000"/>
            </a:lnSpc>
          </a:pPr>
          <a:r>
            <a:rPr lang="en-GB" b="1">
              <a:latin typeface="Arial"/>
              <a:cs typeface="Arial"/>
            </a:rPr>
            <a:t>Support the process to find the key points  for the problem </a:t>
          </a:r>
          <a:endParaRPr lang="en-US" b="1">
            <a:latin typeface="Arial"/>
            <a:cs typeface="Arial"/>
          </a:endParaRPr>
        </a:p>
      </dgm:t>
    </dgm:pt>
    <dgm:pt modelId="{851FA38B-389B-4938-9800-4AEA052B93B3}" type="parTrans" cxnId="{3C7B0839-CDA6-4374-A6AD-C0DF82A5F96D}">
      <dgm:prSet/>
      <dgm:spPr/>
      <dgm:t>
        <a:bodyPr/>
        <a:lstStyle/>
        <a:p>
          <a:endParaRPr lang="en-US"/>
        </a:p>
      </dgm:t>
    </dgm:pt>
    <dgm:pt modelId="{61233BA3-18C9-4AB5-85D9-683EA6B3E878}" type="sibTrans" cxnId="{3C7B0839-CDA6-4374-A6AD-C0DF82A5F96D}">
      <dgm:prSet/>
      <dgm:spPr/>
      <dgm:t>
        <a:bodyPr/>
        <a:lstStyle/>
        <a:p>
          <a:endParaRPr lang="en-US"/>
        </a:p>
      </dgm:t>
    </dgm:pt>
    <dgm:pt modelId="{3F52DDE5-0BAE-4CEC-BE28-0736BE8195D9}">
      <dgm:prSet/>
      <dgm:spPr/>
      <dgm:t>
        <a:bodyPr/>
        <a:lstStyle/>
        <a:p>
          <a:pPr>
            <a:lnSpc>
              <a:spcPct val="100000"/>
            </a:lnSpc>
          </a:pPr>
          <a:r>
            <a:rPr lang="en-GB" b="1">
              <a:latin typeface="Arial"/>
              <a:cs typeface="Arial"/>
            </a:rPr>
            <a:t>With fishbone analysis we can see a general picture of the processes </a:t>
          </a:r>
          <a:endParaRPr lang="en-US" b="1">
            <a:latin typeface="Arial"/>
            <a:cs typeface="Arial"/>
          </a:endParaRPr>
        </a:p>
      </dgm:t>
    </dgm:pt>
    <dgm:pt modelId="{D7D19B8C-06E8-4B8D-934F-BFC989ACEDED}" type="parTrans" cxnId="{281E46C8-1280-4CE0-831F-46EC086F639C}">
      <dgm:prSet/>
      <dgm:spPr/>
      <dgm:t>
        <a:bodyPr/>
        <a:lstStyle/>
        <a:p>
          <a:endParaRPr lang="en-US"/>
        </a:p>
      </dgm:t>
    </dgm:pt>
    <dgm:pt modelId="{88679DBA-D0E4-4F45-9480-46F3B5CB5CE0}" type="sibTrans" cxnId="{281E46C8-1280-4CE0-831F-46EC086F639C}">
      <dgm:prSet/>
      <dgm:spPr/>
      <dgm:t>
        <a:bodyPr/>
        <a:lstStyle/>
        <a:p>
          <a:endParaRPr lang="en-US"/>
        </a:p>
      </dgm:t>
    </dgm:pt>
    <dgm:pt modelId="{440259EC-7CDE-412E-AC4E-E94C1B127E80}" type="pres">
      <dgm:prSet presAssocID="{9A6057E1-E3E7-43DC-92D7-CB30416FA492}" presName="root" presStyleCnt="0">
        <dgm:presLayoutVars>
          <dgm:dir/>
          <dgm:resizeHandles val="exact"/>
        </dgm:presLayoutVars>
      </dgm:prSet>
      <dgm:spPr/>
    </dgm:pt>
    <dgm:pt modelId="{B3789B05-56C4-4FB3-BF74-117AFF3CC20F}" type="pres">
      <dgm:prSet presAssocID="{38F5983C-E022-4BCA-87EF-326C2E2282EF}" presName="compNode" presStyleCnt="0"/>
      <dgm:spPr/>
    </dgm:pt>
    <dgm:pt modelId="{A6C768BD-7E35-4F41-8B63-D7DFABF43649}" type="pres">
      <dgm:prSet presAssocID="{38F5983C-E022-4BCA-87EF-326C2E2282EF}" presName="bgRect" presStyleLbl="bgShp" presStyleIdx="0" presStyleCnt="6"/>
      <dgm:spPr/>
    </dgm:pt>
    <dgm:pt modelId="{9C4E5090-5587-4252-8A81-41706D419B42}" type="pres">
      <dgm:prSet presAssocID="{38F5983C-E022-4BCA-87EF-326C2E2282EF}"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sh"/>
        </a:ext>
      </dgm:extLst>
    </dgm:pt>
    <dgm:pt modelId="{1FBB1E50-1DC4-45F0-B33C-806BB604349B}" type="pres">
      <dgm:prSet presAssocID="{38F5983C-E022-4BCA-87EF-326C2E2282EF}" presName="spaceRect" presStyleCnt="0"/>
      <dgm:spPr/>
    </dgm:pt>
    <dgm:pt modelId="{81B63F6A-9F58-43BE-83ED-268EE32FFB3C}" type="pres">
      <dgm:prSet presAssocID="{38F5983C-E022-4BCA-87EF-326C2E2282EF}" presName="parTx" presStyleLbl="revTx" presStyleIdx="0" presStyleCnt="6">
        <dgm:presLayoutVars>
          <dgm:chMax val="0"/>
          <dgm:chPref val="0"/>
        </dgm:presLayoutVars>
      </dgm:prSet>
      <dgm:spPr/>
    </dgm:pt>
    <dgm:pt modelId="{1006E405-45AD-4A07-8607-2D88F8510F3F}" type="pres">
      <dgm:prSet presAssocID="{D3A7C65A-EB50-4534-BDA9-54744DE431B1}" presName="sibTrans" presStyleCnt="0"/>
      <dgm:spPr/>
    </dgm:pt>
    <dgm:pt modelId="{85DDF565-5E44-4AD2-B5EF-85F87CDB5DA6}" type="pres">
      <dgm:prSet presAssocID="{8393965A-C5DA-4ADD-9430-EBD9A93ECB52}" presName="compNode" presStyleCnt="0"/>
      <dgm:spPr/>
    </dgm:pt>
    <dgm:pt modelId="{D69C9176-4787-40C1-93B1-939713D7D3FD}" type="pres">
      <dgm:prSet presAssocID="{8393965A-C5DA-4ADD-9430-EBD9A93ECB52}" presName="bgRect" presStyleLbl="bgShp" presStyleIdx="1" presStyleCnt="6"/>
      <dgm:spPr/>
    </dgm:pt>
    <dgm:pt modelId="{20498FC9-8A47-4B42-A86B-BF2E859154FE}" type="pres">
      <dgm:prSet presAssocID="{8393965A-C5DA-4ADD-9430-EBD9A93ECB52}"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FD8A5489-E0D5-4EA5-8938-E233DEF740E0}" type="pres">
      <dgm:prSet presAssocID="{8393965A-C5DA-4ADD-9430-EBD9A93ECB52}" presName="spaceRect" presStyleCnt="0"/>
      <dgm:spPr/>
    </dgm:pt>
    <dgm:pt modelId="{1637F21B-F39B-466B-B20F-E6107C7E5F2D}" type="pres">
      <dgm:prSet presAssocID="{8393965A-C5DA-4ADD-9430-EBD9A93ECB52}" presName="parTx" presStyleLbl="revTx" presStyleIdx="1" presStyleCnt="6">
        <dgm:presLayoutVars>
          <dgm:chMax val="0"/>
          <dgm:chPref val="0"/>
        </dgm:presLayoutVars>
      </dgm:prSet>
      <dgm:spPr/>
    </dgm:pt>
    <dgm:pt modelId="{A9725EFA-71C1-444D-AC10-284A3CFB1F19}" type="pres">
      <dgm:prSet presAssocID="{B799C56B-7F5D-4AAE-9CF3-8BCC48193A36}" presName="sibTrans" presStyleCnt="0"/>
      <dgm:spPr/>
    </dgm:pt>
    <dgm:pt modelId="{6FC7D65A-4669-44C0-9D92-5A13E24CD191}" type="pres">
      <dgm:prSet presAssocID="{265EFF83-E714-4F7C-9CD0-7BBB7C49C1D5}" presName="compNode" presStyleCnt="0"/>
      <dgm:spPr/>
    </dgm:pt>
    <dgm:pt modelId="{BD10791C-0B6E-48D8-97B4-702783E97F68}" type="pres">
      <dgm:prSet presAssocID="{265EFF83-E714-4F7C-9CD0-7BBB7C49C1D5}" presName="bgRect" presStyleLbl="bgShp" presStyleIdx="2" presStyleCnt="6"/>
      <dgm:spPr/>
    </dgm:pt>
    <dgm:pt modelId="{3CAB13D6-4388-44FA-8308-759F4EDFE9E7}" type="pres">
      <dgm:prSet presAssocID="{265EFF83-E714-4F7C-9CD0-7BBB7C49C1D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3202EBC6-12B1-4C04-A3A3-4BA4F951BB61}" type="pres">
      <dgm:prSet presAssocID="{265EFF83-E714-4F7C-9CD0-7BBB7C49C1D5}" presName="spaceRect" presStyleCnt="0"/>
      <dgm:spPr/>
    </dgm:pt>
    <dgm:pt modelId="{7DE7E239-C95E-4994-A39A-DBD36D50C378}" type="pres">
      <dgm:prSet presAssocID="{265EFF83-E714-4F7C-9CD0-7BBB7C49C1D5}" presName="parTx" presStyleLbl="revTx" presStyleIdx="2" presStyleCnt="6">
        <dgm:presLayoutVars>
          <dgm:chMax val="0"/>
          <dgm:chPref val="0"/>
        </dgm:presLayoutVars>
      </dgm:prSet>
      <dgm:spPr/>
    </dgm:pt>
    <dgm:pt modelId="{BCACE4D2-8B89-4BC3-BD14-7F8B74501861}" type="pres">
      <dgm:prSet presAssocID="{0014027A-86C1-4013-B493-BB9185E7155B}" presName="sibTrans" presStyleCnt="0"/>
      <dgm:spPr/>
    </dgm:pt>
    <dgm:pt modelId="{FBB4BC09-E7BC-46D6-A5F9-00DDB7A18AE6}" type="pres">
      <dgm:prSet presAssocID="{2C7E724D-9DC3-4B28-94E1-8D506E5844C2}" presName="compNode" presStyleCnt="0"/>
      <dgm:spPr/>
    </dgm:pt>
    <dgm:pt modelId="{D88917EF-DE66-4A59-81E8-8D11A5FCCCD2}" type="pres">
      <dgm:prSet presAssocID="{2C7E724D-9DC3-4B28-94E1-8D506E5844C2}" presName="bgRect" presStyleLbl="bgShp" presStyleIdx="3" presStyleCnt="6"/>
      <dgm:spPr/>
    </dgm:pt>
    <dgm:pt modelId="{EB106852-2287-4176-A354-E866385456AA}" type="pres">
      <dgm:prSet presAssocID="{2C7E724D-9DC3-4B28-94E1-8D506E5844C2}"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 Bulb and Gear"/>
        </a:ext>
      </dgm:extLst>
    </dgm:pt>
    <dgm:pt modelId="{828CF3C4-0B22-49DC-841D-A2F4E1D4DB8F}" type="pres">
      <dgm:prSet presAssocID="{2C7E724D-9DC3-4B28-94E1-8D506E5844C2}" presName="spaceRect" presStyleCnt="0"/>
      <dgm:spPr/>
    </dgm:pt>
    <dgm:pt modelId="{DE083EAB-6068-4CBA-9608-AE01293F56E5}" type="pres">
      <dgm:prSet presAssocID="{2C7E724D-9DC3-4B28-94E1-8D506E5844C2}" presName="parTx" presStyleLbl="revTx" presStyleIdx="3" presStyleCnt="6">
        <dgm:presLayoutVars>
          <dgm:chMax val="0"/>
          <dgm:chPref val="0"/>
        </dgm:presLayoutVars>
      </dgm:prSet>
      <dgm:spPr/>
    </dgm:pt>
    <dgm:pt modelId="{3DCE4A7B-2460-415D-9D74-1C598D0D2EC5}" type="pres">
      <dgm:prSet presAssocID="{1BE17712-1DE7-47CA-B34D-94C71E3F8B90}" presName="sibTrans" presStyleCnt="0"/>
      <dgm:spPr/>
    </dgm:pt>
    <dgm:pt modelId="{E02610B4-BF70-4E1E-8366-3BE862C1D18F}" type="pres">
      <dgm:prSet presAssocID="{1F995746-5E74-4993-8891-5046ABD76894}" presName="compNode" presStyleCnt="0"/>
      <dgm:spPr/>
    </dgm:pt>
    <dgm:pt modelId="{8471825D-5959-44B2-AF6F-BF8C414E9D1E}" type="pres">
      <dgm:prSet presAssocID="{1F995746-5E74-4993-8891-5046ABD76894}" presName="bgRect" presStyleLbl="bgShp" presStyleIdx="4" presStyleCnt="6"/>
      <dgm:spPr/>
    </dgm:pt>
    <dgm:pt modelId="{145B5ABC-8FBC-48B0-889B-AFB2A5292627}" type="pres">
      <dgm:prSet presAssocID="{1F995746-5E74-4993-8891-5046ABD76894}"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Key"/>
        </a:ext>
      </dgm:extLst>
    </dgm:pt>
    <dgm:pt modelId="{6B4BF029-6BB1-4B34-89C3-FF4E91781956}" type="pres">
      <dgm:prSet presAssocID="{1F995746-5E74-4993-8891-5046ABD76894}" presName="spaceRect" presStyleCnt="0"/>
      <dgm:spPr/>
    </dgm:pt>
    <dgm:pt modelId="{F4CBFC39-098D-42E0-BAA3-89AFA2720A70}" type="pres">
      <dgm:prSet presAssocID="{1F995746-5E74-4993-8891-5046ABD76894}" presName="parTx" presStyleLbl="revTx" presStyleIdx="4" presStyleCnt="6">
        <dgm:presLayoutVars>
          <dgm:chMax val="0"/>
          <dgm:chPref val="0"/>
        </dgm:presLayoutVars>
      </dgm:prSet>
      <dgm:spPr/>
    </dgm:pt>
    <dgm:pt modelId="{C022EF44-CB27-4E8A-A2EC-8BFF3D831A8C}" type="pres">
      <dgm:prSet presAssocID="{61233BA3-18C9-4AB5-85D9-683EA6B3E878}" presName="sibTrans" presStyleCnt="0"/>
      <dgm:spPr/>
    </dgm:pt>
    <dgm:pt modelId="{DEC7C2FC-E578-4666-ACAC-4BC724E73DFF}" type="pres">
      <dgm:prSet presAssocID="{3F52DDE5-0BAE-4CEC-BE28-0736BE8195D9}" presName="compNode" presStyleCnt="0"/>
      <dgm:spPr/>
    </dgm:pt>
    <dgm:pt modelId="{0AB7EA49-3900-4F6D-83DF-D5B750FACFCC}" type="pres">
      <dgm:prSet presAssocID="{3F52DDE5-0BAE-4CEC-BE28-0736BE8195D9}" presName="bgRect" presStyleLbl="bgShp" presStyleIdx="5" presStyleCnt="6"/>
      <dgm:spPr/>
    </dgm:pt>
    <dgm:pt modelId="{4562D874-B776-4FC7-9AF9-70AA6D35A25C}" type="pres">
      <dgm:prSet presAssocID="{3F52DDE5-0BAE-4CEC-BE28-0736BE8195D9}"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amera"/>
        </a:ext>
      </dgm:extLst>
    </dgm:pt>
    <dgm:pt modelId="{E411CAE2-C218-44A3-8599-9EF7ACAC9F66}" type="pres">
      <dgm:prSet presAssocID="{3F52DDE5-0BAE-4CEC-BE28-0736BE8195D9}" presName="spaceRect" presStyleCnt="0"/>
      <dgm:spPr/>
    </dgm:pt>
    <dgm:pt modelId="{21CB2B7B-6AB6-4E95-BB7F-7A36BA447B51}" type="pres">
      <dgm:prSet presAssocID="{3F52DDE5-0BAE-4CEC-BE28-0736BE8195D9}" presName="parTx" presStyleLbl="revTx" presStyleIdx="5" presStyleCnt="6">
        <dgm:presLayoutVars>
          <dgm:chMax val="0"/>
          <dgm:chPref val="0"/>
        </dgm:presLayoutVars>
      </dgm:prSet>
      <dgm:spPr/>
    </dgm:pt>
  </dgm:ptLst>
  <dgm:cxnLst>
    <dgm:cxn modelId="{3C7B0839-CDA6-4374-A6AD-C0DF82A5F96D}" srcId="{9A6057E1-E3E7-43DC-92D7-CB30416FA492}" destId="{1F995746-5E74-4993-8891-5046ABD76894}" srcOrd="4" destOrd="0" parTransId="{851FA38B-389B-4938-9800-4AEA052B93B3}" sibTransId="{61233BA3-18C9-4AB5-85D9-683EA6B3E878}"/>
    <dgm:cxn modelId="{427D283D-2F8A-4BDA-B9D7-F59DABA312E6}" type="presOf" srcId="{3F52DDE5-0BAE-4CEC-BE28-0736BE8195D9}" destId="{21CB2B7B-6AB6-4E95-BB7F-7A36BA447B51}" srcOrd="0" destOrd="0" presId="urn:microsoft.com/office/officeart/2018/2/layout/IconVerticalSolidList"/>
    <dgm:cxn modelId="{73832C5E-BCC4-4F1C-8B7A-1EC593377838}" type="presOf" srcId="{38F5983C-E022-4BCA-87EF-326C2E2282EF}" destId="{81B63F6A-9F58-43BE-83ED-268EE32FFB3C}" srcOrd="0" destOrd="0" presId="urn:microsoft.com/office/officeart/2018/2/layout/IconVerticalSolidList"/>
    <dgm:cxn modelId="{A694D268-62B9-44D1-A9C6-1DE775EC50D8}" type="presOf" srcId="{8393965A-C5DA-4ADD-9430-EBD9A93ECB52}" destId="{1637F21B-F39B-466B-B20F-E6107C7E5F2D}" srcOrd="0" destOrd="0" presId="urn:microsoft.com/office/officeart/2018/2/layout/IconVerticalSolidList"/>
    <dgm:cxn modelId="{0919428B-DDDC-47AD-BE34-6D4A3926D328}" srcId="{9A6057E1-E3E7-43DC-92D7-CB30416FA492}" destId="{265EFF83-E714-4F7C-9CD0-7BBB7C49C1D5}" srcOrd="2" destOrd="0" parTransId="{4A77713E-A9C5-415B-877F-1B260C1A6A27}" sibTransId="{0014027A-86C1-4013-B493-BB9185E7155B}"/>
    <dgm:cxn modelId="{B33FABA3-70BC-40E8-9EA3-62E3CBD2B7D3}" srcId="{9A6057E1-E3E7-43DC-92D7-CB30416FA492}" destId="{38F5983C-E022-4BCA-87EF-326C2E2282EF}" srcOrd="0" destOrd="0" parTransId="{B5351357-3C0D-4A86-90E4-ACD1E5C0DD87}" sibTransId="{D3A7C65A-EB50-4534-BDA9-54744DE431B1}"/>
    <dgm:cxn modelId="{08A472BB-7EA6-475A-AF4B-DC3A6D0D3EBA}" type="presOf" srcId="{265EFF83-E714-4F7C-9CD0-7BBB7C49C1D5}" destId="{7DE7E239-C95E-4994-A39A-DBD36D50C378}" srcOrd="0" destOrd="0" presId="urn:microsoft.com/office/officeart/2018/2/layout/IconVerticalSolidList"/>
    <dgm:cxn modelId="{281E46C8-1280-4CE0-831F-46EC086F639C}" srcId="{9A6057E1-E3E7-43DC-92D7-CB30416FA492}" destId="{3F52DDE5-0BAE-4CEC-BE28-0736BE8195D9}" srcOrd="5" destOrd="0" parTransId="{D7D19B8C-06E8-4B8D-934F-BFC989ACEDED}" sibTransId="{88679DBA-D0E4-4F45-9480-46F3B5CB5CE0}"/>
    <dgm:cxn modelId="{F54AFCD6-FBE5-4339-B606-A0FB6EDBEF7A}" srcId="{9A6057E1-E3E7-43DC-92D7-CB30416FA492}" destId="{2C7E724D-9DC3-4B28-94E1-8D506E5844C2}" srcOrd="3" destOrd="0" parTransId="{A78EF948-6709-486D-A679-813D51C4A1EE}" sibTransId="{1BE17712-1DE7-47CA-B34D-94C71E3F8B90}"/>
    <dgm:cxn modelId="{FB15C0DC-F938-44DC-B336-BBB90CD0A23D}" type="presOf" srcId="{1F995746-5E74-4993-8891-5046ABD76894}" destId="{F4CBFC39-098D-42E0-BAA3-89AFA2720A70}" srcOrd="0" destOrd="0" presId="urn:microsoft.com/office/officeart/2018/2/layout/IconVerticalSolidList"/>
    <dgm:cxn modelId="{1D6804E8-69C0-4FA9-9C8C-BB81FABA2741}" srcId="{9A6057E1-E3E7-43DC-92D7-CB30416FA492}" destId="{8393965A-C5DA-4ADD-9430-EBD9A93ECB52}" srcOrd="1" destOrd="0" parTransId="{51466432-81AB-4C50-8384-3E667ECFBDFA}" sibTransId="{B799C56B-7F5D-4AAE-9CF3-8BCC48193A36}"/>
    <dgm:cxn modelId="{76D91CEB-3F7A-4E8C-8998-D6D6BFBE617E}" type="presOf" srcId="{9A6057E1-E3E7-43DC-92D7-CB30416FA492}" destId="{440259EC-7CDE-412E-AC4E-E94C1B127E80}" srcOrd="0" destOrd="0" presId="urn:microsoft.com/office/officeart/2018/2/layout/IconVerticalSolidList"/>
    <dgm:cxn modelId="{DCB94CFE-D5FB-42B1-9E7E-BF2B48EDC356}" type="presOf" srcId="{2C7E724D-9DC3-4B28-94E1-8D506E5844C2}" destId="{DE083EAB-6068-4CBA-9608-AE01293F56E5}" srcOrd="0" destOrd="0" presId="urn:microsoft.com/office/officeart/2018/2/layout/IconVerticalSolidList"/>
    <dgm:cxn modelId="{8DC9B9DA-219F-49BE-82F5-4BEB400DFD8D}" type="presParOf" srcId="{440259EC-7CDE-412E-AC4E-E94C1B127E80}" destId="{B3789B05-56C4-4FB3-BF74-117AFF3CC20F}" srcOrd="0" destOrd="0" presId="urn:microsoft.com/office/officeart/2018/2/layout/IconVerticalSolidList"/>
    <dgm:cxn modelId="{994F8382-D6A7-47EF-B4F4-101B1E2BB410}" type="presParOf" srcId="{B3789B05-56C4-4FB3-BF74-117AFF3CC20F}" destId="{A6C768BD-7E35-4F41-8B63-D7DFABF43649}" srcOrd="0" destOrd="0" presId="urn:microsoft.com/office/officeart/2018/2/layout/IconVerticalSolidList"/>
    <dgm:cxn modelId="{6F0CEA51-1C19-4648-B804-1413B4D2567E}" type="presParOf" srcId="{B3789B05-56C4-4FB3-BF74-117AFF3CC20F}" destId="{9C4E5090-5587-4252-8A81-41706D419B42}" srcOrd="1" destOrd="0" presId="urn:microsoft.com/office/officeart/2018/2/layout/IconVerticalSolidList"/>
    <dgm:cxn modelId="{B155265E-2C31-4DA2-AAC1-1AE31FEA791E}" type="presParOf" srcId="{B3789B05-56C4-4FB3-BF74-117AFF3CC20F}" destId="{1FBB1E50-1DC4-45F0-B33C-806BB604349B}" srcOrd="2" destOrd="0" presId="urn:microsoft.com/office/officeart/2018/2/layout/IconVerticalSolidList"/>
    <dgm:cxn modelId="{2ACA6FE8-CC4F-4A5E-ABFF-C24D291868E6}" type="presParOf" srcId="{B3789B05-56C4-4FB3-BF74-117AFF3CC20F}" destId="{81B63F6A-9F58-43BE-83ED-268EE32FFB3C}" srcOrd="3" destOrd="0" presId="urn:microsoft.com/office/officeart/2018/2/layout/IconVerticalSolidList"/>
    <dgm:cxn modelId="{BEC293FE-48D0-43BD-A8BC-5C5968EE8A1D}" type="presParOf" srcId="{440259EC-7CDE-412E-AC4E-E94C1B127E80}" destId="{1006E405-45AD-4A07-8607-2D88F8510F3F}" srcOrd="1" destOrd="0" presId="urn:microsoft.com/office/officeart/2018/2/layout/IconVerticalSolidList"/>
    <dgm:cxn modelId="{DA3502F0-68AE-4617-8021-D04CBD6B35E8}" type="presParOf" srcId="{440259EC-7CDE-412E-AC4E-E94C1B127E80}" destId="{85DDF565-5E44-4AD2-B5EF-85F87CDB5DA6}" srcOrd="2" destOrd="0" presId="urn:microsoft.com/office/officeart/2018/2/layout/IconVerticalSolidList"/>
    <dgm:cxn modelId="{ED2D0074-C5D3-4E62-987B-DFCA43E0F0B0}" type="presParOf" srcId="{85DDF565-5E44-4AD2-B5EF-85F87CDB5DA6}" destId="{D69C9176-4787-40C1-93B1-939713D7D3FD}" srcOrd="0" destOrd="0" presId="urn:microsoft.com/office/officeart/2018/2/layout/IconVerticalSolidList"/>
    <dgm:cxn modelId="{DAD5678C-38D6-4EBC-B021-3A14D7B07643}" type="presParOf" srcId="{85DDF565-5E44-4AD2-B5EF-85F87CDB5DA6}" destId="{20498FC9-8A47-4B42-A86B-BF2E859154FE}" srcOrd="1" destOrd="0" presId="urn:microsoft.com/office/officeart/2018/2/layout/IconVerticalSolidList"/>
    <dgm:cxn modelId="{CB4D9027-EBC7-4F83-9619-9D9DBAA621F8}" type="presParOf" srcId="{85DDF565-5E44-4AD2-B5EF-85F87CDB5DA6}" destId="{FD8A5489-E0D5-4EA5-8938-E233DEF740E0}" srcOrd="2" destOrd="0" presId="urn:microsoft.com/office/officeart/2018/2/layout/IconVerticalSolidList"/>
    <dgm:cxn modelId="{A64E795C-EC8F-4C7E-BB90-04781E1B88BC}" type="presParOf" srcId="{85DDF565-5E44-4AD2-B5EF-85F87CDB5DA6}" destId="{1637F21B-F39B-466B-B20F-E6107C7E5F2D}" srcOrd="3" destOrd="0" presId="urn:microsoft.com/office/officeart/2018/2/layout/IconVerticalSolidList"/>
    <dgm:cxn modelId="{BA643D15-B5E9-4E95-8998-1B3EF850CB12}" type="presParOf" srcId="{440259EC-7CDE-412E-AC4E-E94C1B127E80}" destId="{A9725EFA-71C1-444D-AC10-284A3CFB1F19}" srcOrd="3" destOrd="0" presId="urn:microsoft.com/office/officeart/2018/2/layout/IconVerticalSolidList"/>
    <dgm:cxn modelId="{9B990B34-0124-4396-9997-AADBED5D3752}" type="presParOf" srcId="{440259EC-7CDE-412E-AC4E-E94C1B127E80}" destId="{6FC7D65A-4669-44C0-9D92-5A13E24CD191}" srcOrd="4" destOrd="0" presId="urn:microsoft.com/office/officeart/2018/2/layout/IconVerticalSolidList"/>
    <dgm:cxn modelId="{182741F4-1807-45CF-8284-5909B707A541}" type="presParOf" srcId="{6FC7D65A-4669-44C0-9D92-5A13E24CD191}" destId="{BD10791C-0B6E-48D8-97B4-702783E97F68}" srcOrd="0" destOrd="0" presId="urn:microsoft.com/office/officeart/2018/2/layout/IconVerticalSolidList"/>
    <dgm:cxn modelId="{6C6C66DB-BA77-4173-90F8-8A1DE98F07E8}" type="presParOf" srcId="{6FC7D65A-4669-44C0-9D92-5A13E24CD191}" destId="{3CAB13D6-4388-44FA-8308-759F4EDFE9E7}" srcOrd="1" destOrd="0" presId="urn:microsoft.com/office/officeart/2018/2/layout/IconVerticalSolidList"/>
    <dgm:cxn modelId="{AC9AD5E7-CCF3-4C6C-B101-9F3E41132AB5}" type="presParOf" srcId="{6FC7D65A-4669-44C0-9D92-5A13E24CD191}" destId="{3202EBC6-12B1-4C04-A3A3-4BA4F951BB61}" srcOrd="2" destOrd="0" presId="urn:microsoft.com/office/officeart/2018/2/layout/IconVerticalSolidList"/>
    <dgm:cxn modelId="{0DE74D12-16C7-4E96-9B81-6F0106FC83C0}" type="presParOf" srcId="{6FC7D65A-4669-44C0-9D92-5A13E24CD191}" destId="{7DE7E239-C95E-4994-A39A-DBD36D50C378}" srcOrd="3" destOrd="0" presId="urn:microsoft.com/office/officeart/2018/2/layout/IconVerticalSolidList"/>
    <dgm:cxn modelId="{2B6FD26E-B679-45A3-8D23-53B43EF7689E}" type="presParOf" srcId="{440259EC-7CDE-412E-AC4E-E94C1B127E80}" destId="{BCACE4D2-8B89-4BC3-BD14-7F8B74501861}" srcOrd="5" destOrd="0" presId="urn:microsoft.com/office/officeart/2018/2/layout/IconVerticalSolidList"/>
    <dgm:cxn modelId="{62DB18D2-E73B-404A-9D33-E0786EBA31B1}" type="presParOf" srcId="{440259EC-7CDE-412E-AC4E-E94C1B127E80}" destId="{FBB4BC09-E7BC-46D6-A5F9-00DDB7A18AE6}" srcOrd="6" destOrd="0" presId="urn:microsoft.com/office/officeart/2018/2/layout/IconVerticalSolidList"/>
    <dgm:cxn modelId="{B8D33C59-FD87-4B90-B6C3-7EDF84025D2F}" type="presParOf" srcId="{FBB4BC09-E7BC-46D6-A5F9-00DDB7A18AE6}" destId="{D88917EF-DE66-4A59-81E8-8D11A5FCCCD2}" srcOrd="0" destOrd="0" presId="urn:microsoft.com/office/officeart/2018/2/layout/IconVerticalSolidList"/>
    <dgm:cxn modelId="{B41876AF-6EA7-41B9-81D1-3EFE275F37FB}" type="presParOf" srcId="{FBB4BC09-E7BC-46D6-A5F9-00DDB7A18AE6}" destId="{EB106852-2287-4176-A354-E866385456AA}" srcOrd="1" destOrd="0" presId="urn:microsoft.com/office/officeart/2018/2/layout/IconVerticalSolidList"/>
    <dgm:cxn modelId="{6E700F08-1FEF-4ED5-A3B2-5660AF4A6E6D}" type="presParOf" srcId="{FBB4BC09-E7BC-46D6-A5F9-00DDB7A18AE6}" destId="{828CF3C4-0B22-49DC-841D-A2F4E1D4DB8F}" srcOrd="2" destOrd="0" presId="urn:microsoft.com/office/officeart/2018/2/layout/IconVerticalSolidList"/>
    <dgm:cxn modelId="{D44FE359-8492-4F63-99B3-C1BA844157F0}" type="presParOf" srcId="{FBB4BC09-E7BC-46D6-A5F9-00DDB7A18AE6}" destId="{DE083EAB-6068-4CBA-9608-AE01293F56E5}" srcOrd="3" destOrd="0" presId="urn:microsoft.com/office/officeart/2018/2/layout/IconVerticalSolidList"/>
    <dgm:cxn modelId="{721FC9EF-4551-4439-917F-8166C4F2BB2B}" type="presParOf" srcId="{440259EC-7CDE-412E-AC4E-E94C1B127E80}" destId="{3DCE4A7B-2460-415D-9D74-1C598D0D2EC5}" srcOrd="7" destOrd="0" presId="urn:microsoft.com/office/officeart/2018/2/layout/IconVerticalSolidList"/>
    <dgm:cxn modelId="{AFECC7A7-6F8F-4ED4-A467-D81A57FEFB68}" type="presParOf" srcId="{440259EC-7CDE-412E-AC4E-E94C1B127E80}" destId="{E02610B4-BF70-4E1E-8366-3BE862C1D18F}" srcOrd="8" destOrd="0" presId="urn:microsoft.com/office/officeart/2018/2/layout/IconVerticalSolidList"/>
    <dgm:cxn modelId="{C4343C4B-283F-455A-B382-D9C9C3FCEE2D}" type="presParOf" srcId="{E02610B4-BF70-4E1E-8366-3BE862C1D18F}" destId="{8471825D-5959-44B2-AF6F-BF8C414E9D1E}" srcOrd="0" destOrd="0" presId="urn:microsoft.com/office/officeart/2018/2/layout/IconVerticalSolidList"/>
    <dgm:cxn modelId="{931928E6-1425-4754-838E-E0954EA0F311}" type="presParOf" srcId="{E02610B4-BF70-4E1E-8366-3BE862C1D18F}" destId="{145B5ABC-8FBC-48B0-889B-AFB2A5292627}" srcOrd="1" destOrd="0" presId="urn:microsoft.com/office/officeart/2018/2/layout/IconVerticalSolidList"/>
    <dgm:cxn modelId="{C5AAA6D0-E991-40A6-AED2-3BA1039DA8DA}" type="presParOf" srcId="{E02610B4-BF70-4E1E-8366-3BE862C1D18F}" destId="{6B4BF029-6BB1-4B34-89C3-FF4E91781956}" srcOrd="2" destOrd="0" presId="urn:microsoft.com/office/officeart/2018/2/layout/IconVerticalSolidList"/>
    <dgm:cxn modelId="{0BFB138E-1B89-4EEA-850C-738DEA852C04}" type="presParOf" srcId="{E02610B4-BF70-4E1E-8366-3BE862C1D18F}" destId="{F4CBFC39-098D-42E0-BAA3-89AFA2720A70}" srcOrd="3" destOrd="0" presId="urn:microsoft.com/office/officeart/2018/2/layout/IconVerticalSolidList"/>
    <dgm:cxn modelId="{C3815EFD-9441-4BA3-A704-74C8CDC0569B}" type="presParOf" srcId="{440259EC-7CDE-412E-AC4E-E94C1B127E80}" destId="{C022EF44-CB27-4E8A-A2EC-8BFF3D831A8C}" srcOrd="9" destOrd="0" presId="urn:microsoft.com/office/officeart/2018/2/layout/IconVerticalSolidList"/>
    <dgm:cxn modelId="{51FE6D2E-9532-4DC0-A5EC-FD86ABC7866C}" type="presParOf" srcId="{440259EC-7CDE-412E-AC4E-E94C1B127E80}" destId="{DEC7C2FC-E578-4666-ACAC-4BC724E73DFF}" srcOrd="10" destOrd="0" presId="urn:microsoft.com/office/officeart/2018/2/layout/IconVerticalSolidList"/>
    <dgm:cxn modelId="{FE824833-26B4-4891-ADA7-E04740326D9D}" type="presParOf" srcId="{DEC7C2FC-E578-4666-ACAC-4BC724E73DFF}" destId="{0AB7EA49-3900-4F6D-83DF-D5B750FACFCC}" srcOrd="0" destOrd="0" presId="urn:microsoft.com/office/officeart/2018/2/layout/IconVerticalSolidList"/>
    <dgm:cxn modelId="{6FEE2F6B-E77D-424F-A401-6AE30847DF55}" type="presParOf" srcId="{DEC7C2FC-E578-4666-ACAC-4BC724E73DFF}" destId="{4562D874-B776-4FC7-9AF9-70AA6D35A25C}" srcOrd="1" destOrd="0" presId="urn:microsoft.com/office/officeart/2018/2/layout/IconVerticalSolidList"/>
    <dgm:cxn modelId="{B5C7A498-CD24-4D5E-9298-1BE43474BD6E}" type="presParOf" srcId="{DEC7C2FC-E578-4666-ACAC-4BC724E73DFF}" destId="{E411CAE2-C218-44A3-8599-9EF7ACAC9F66}" srcOrd="2" destOrd="0" presId="urn:microsoft.com/office/officeart/2018/2/layout/IconVerticalSolidList"/>
    <dgm:cxn modelId="{C789B459-DEFB-46D8-97F5-D904A6570D50}" type="presParOf" srcId="{DEC7C2FC-E578-4666-ACAC-4BC724E73DFF}" destId="{21CB2B7B-6AB6-4E95-BB7F-7A36BA447B5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66413F3-C094-4921-8920-141DA70964DD}"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AEE4923D-FA2B-4E3B-9EEB-99E1D906F049}">
      <dgm:prSet/>
      <dgm:spPr/>
      <dgm:t>
        <a:bodyPr/>
        <a:lstStyle/>
        <a:p>
          <a:pPr rtl="0"/>
          <a:r>
            <a:rPr lang="en-US" b="1" i="1" u="none">
              <a:latin typeface="Arial"/>
              <a:cs typeface="Arial"/>
            </a:rPr>
            <a:t>The Pestel technique (Aguilar,1967) is used as a tool to see the potential threats and risks </a:t>
          </a:r>
        </a:p>
      </dgm:t>
    </dgm:pt>
    <dgm:pt modelId="{FAA08776-8358-40BD-8B74-FCA28278A37D}" type="parTrans" cxnId="{BFF27B35-5E09-42F8-9EA9-1D121419DE49}">
      <dgm:prSet/>
      <dgm:spPr/>
      <dgm:t>
        <a:bodyPr/>
        <a:lstStyle/>
        <a:p>
          <a:endParaRPr lang="en-US"/>
        </a:p>
      </dgm:t>
    </dgm:pt>
    <dgm:pt modelId="{E56F66B7-8992-4B3F-B918-AB6C8DCD1017}" type="sibTrans" cxnId="{BFF27B35-5E09-42F8-9EA9-1D121419DE49}">
      <dgm:prSet/>
      <dgm:spPr/>
      <dgm:t>
        <a:bodyPr/>
        <a:lstStyle/>
        <a:p>
          <a:endParaRPr lang="en-US"/>
        </a:p>
      </dgm:t>
    </dgm:pt>
    <dgm:pt modelId="{B93D547D-8489-4E88-9F90-B232D9769DDC}">
      <dgm:prSet/>
      <dgm:spPr/>
      <dgm:t>
        <a:bodyPr/>
        <a:lstStyle/>
        <a:p>
          <a:r>
            <a:rPr lang="en-US" b="1" i="1" u="none">
              <a:latin typeface="Arial"/>
              <a:cs typeface="Arial"/>
            </a:rPr>
            <a:t>The technique is also use for identification of the ''big picture'' and the factors involved</a:t>
          </a:r>
        </a:p>
      </dgm:t>
    </dgm:pt>
    <dgm:pt modelId="{5B88CDB6-E20C-4770-AD83-0CE7E1E0D84C}" type="parTrans" cxnId="{F4710529-3FB6-4138-AB41-D914698965BE}">
      <dgm:prSet/>
      <dgm:spPr/>
      <dgm:t>
        <a:bodyPr/>
        <a:lstStyle/>
        <a:p>
          <a:endParaRPr lang="en-US"/>
        </a:p>
      </dgm:t>
    </dgm:pt>
    <dgm:pt modelId="{CE1371B2-0B09-4028-8EE3-39FB8FD95B76}" type="sibTrans" cxnId="{F4710529-3FB6-4138-AB41-D914698965BE}">
      <dgm:prSet/>
      <dgm:spPr/>
      <dgm:t>
        <a:bodyPr/>
        <a:lstStyle/>
        <a:p>
          <a:endParaRPr lang="en-US"/>
        </a:p>
      </dgm:t>
    </dgm:pt>
    <dgm:pt modelId="{69626CF4-5EB7-4212-9D7C-9FC5342A2685}">
      <dgm:prSet/>
      <dgm:spPr/>
      <dgm:t>
        <a:bodyPr/>
        <a:lstStyle/>
        <a:p>
          <a:pPr rtl="0"/>
          <a:r>
            <a:rPr lang="en-US" b="1" i="1" u="none">
              <a:latin typeface="Arial"/>
              <a:cs typeface="Arial"/>
            </a:rPr>
            <a:t>The pestel model includes: Political, Econolic (Kishtainy,2019)wrote that economy can make a good difference when wisdom comes together with accurate observation, </a:t>
          </a:r>
        </a:p>
      </dgm:t>
    </dgm:pt>
    <dgm:pt modelId="{FBB74E0B-D39B-449C-8CB3-A3DAF82DDF98}" type="parTrans" cxnId="{92687A79-7234-4E47-BE30-D15B60827B4C}">
      <dgm:prSet/>
      <dgm:spPr/>
      <dgm:t>
        <a:bodyPr/>
        <a:lstStyle/>
        <a:p>
          <a:endParaRPr lang="en-US"/>
        </a:p>
      </dgm:t>
    </dgm:pt>
    <dgm:pt modelId="{5E283648-F56D-4F5E-92C0-3DE9E3A6A429}" type="sibTrans" cxnId="{92687A79-7234-4E47-BE30-D15B60827B4C}">
      <dgm:prSet/>
      <dgm:spPr/>
      <dgm:t>
        <a:bodyPr/>
        <a:lstStyle/>
        <a:p>
          <a:endParaRPr lang="en-US"/>
        </a:p>
      </dgm:t>
    </dgm:pt>
    <dgm:pt modelId="{DE42A7C7-1E71-475E-A403-C3D3100ADA1F}">
      <dgm:prSet/>
      <dgm:spPr/>
      <dgm:t>
        <a:bodyPr/>
        <a:lstStyle/>
        <a:p>
          <a:pPr rtl="0"/>
          <a:r>
            <a:rPr lang="en-US" b="1" i="1" u="none">
              <a:latin typeface="Arial"/>
              <a:cs typeface="Arial"/>
            </a:rPr>
            <a:t>It is important that each factor to be considered threats and crises, let see </a:t>
          </a:r>
          <a:r>
            <a:rPr lang="en-US" b="1">
              <a:latin typeface="Arial"/>
              <a:cs typeface="Arial"/>
            </a:rPr>
            <a:t>below</a:t>
          </a:r>
          <a:endParaRPr lang="en-US" b="1" i="0" u="none">
            <a:latin typeface="Arial"/>
            <a:cs typeface="Arial"/>
          </a:endParaRPr>
        </a:p>
      </dgm:t>
    </dgm:pt>
    <dgm:pt modelId="{8DD9FA55-F3D6-4BB7-B056-93C80E736BAF}" type="parTrans" cxnId="{48966CB6-436F-40DD-A892-EAF13AFBBDE1}">
      <dgm:prSet/>
      <dgm:spPr/>
      <dgm:t>
        <a:bodyPr/>
        <a:lstStyle/>
        <a:p>
          <a:endParaRPr lang="en-US"/>
        </a:p>
      </dgm:t>
    </dgm:pt>
    <dgm:pt modelId="{367F88BA-BC22-4688-AD7A-1BFA9E69B4C7}" type="sibTrans" cxnId="{48966CB6-436F-40DD-A892-EAF13AFBBDE1}">
      <dgm:prSet/>
      <dgm:spPr/>
      <dgm:t>
        <a:bodyPr/>
        <a:lstStyle/>
        <a:p>
          <a:endParaRPr lang="en-US"/>
        </a:p>
      </dgm:t>
    </dgm:pt>
    <dgm:pt modelId="{EE2A31EB-23CD-45F3-869A-C61EC5989F14}">
      <dgm:prSet phldr="0"/>
      <dgm:spPr/>
      <dgm:t>
        <a:bodyPr/>
        <a:lstStyle/>
        <a:p>
          <a:r>
            <a:rPr lang="en-US" b="1" i="1" u="none">
              <a:latin typeface="Arial"/>
              <a:cs typeface="Arial"/>
            </a:rPr>
            <a:t>Sociological, Technological, Environment, Lows(legalization)</a:t>
          </a:r>
          <a:endParaRPr lang="en-GB" b="1" i="1" u="none"/>
        </a:p>
      </dgm:t>
    </dgm:pt>
    <dgm:pt modelId="{916FCB23-C32E-4328-9BAD-CC577DE60DEB}" type="parTrans" cxnId="{5CF8F0CE-EB4C-4BF6-AAC7-05183F68D61A}">
      <dgm:prSet/>
      <dgm:spPr/>
    </dgm:pt>
    <dgm:pt modelId="{AA09BA75-9020-499B-8463-BDB169925681}" type="sibTrans" cxnId="{5CF8F0CE-EB4C-4BF6-AAC7-05183F68D61A}">
      <dgm:prSet/>
      <dgm:spPr/>
    </dgm:pt>
    <dgm:pt modelId="{8ABC4E02-C434-4CDD-BE15-586FF1893C83}" type="pres">
      <dgm:prSet presAssocID="{E66413F3-C094-4921-8920-141DA70964DD}" presName="vert0" presStyleCnt="0">
        <dgm:presLayoutVars>
          <dgm:dir/>
          <dgm:animOne val="branch"/>
          <dgm:animLvl val="lvl"/>
        </dgm:presLayoutVars>
      </dgm:prSet>
      <dgm:spPr/>
    </dgm:pt>
    <dgm:pt modelId="{BE2A68D0-91BD-43BB-950E-3B66CA21486F}" type="pres">
      <dgm:prSet presAssocID="{AEE4923D-FA2B-4E3B-9EEB-99E1D906F049}" presName="thickLine" presStyleLbl="alignNode1" presStyleIdx="0" presStyleCnt="5"/>
      <dgm:spPr/>
    </dgm:pt>
    <dgm:pt modelId="{B3A14136-2C13-43E2-AF1F-953C96C7BE76}" type="pres">
      <dgm:prSet presAssocID="{AEE4923D-FA2B-4E3B-9EEB-99E1D906F049}" presName="horz1" presStyleCnt="0"/>
      <dgm:spPr/>
    </dgm:pt>
    <dgm:pt modelId="{A151CE04-85B5-4A8E-8BFB-6F7087BDBC17}" type="pres">
      <dgm:prSet presAssocID="{AEE4923D-FA2B-4E3B-9EEB-99E1D906F049}" presName="tx1" presStyleLbl="revTx" presStyleIdx="0" presStyleCnt="5"/>
      <dgm:spPr/>
    </dgm:pt>
    <dgm:pt modelId="{5F015668-CC08-493B-8A90-BEB383AE4302}" type="pres">
      <dgm:prSet presAssocID="{AEE4923D-FA2B-4E3B-9EEB-99E1D906F049}" presName="vert1" presStyleCnt="0"/>
      <dgm:spPr/>
    </dgm:pt>
    <dgm:pt modelId="{89F3B34A-1D68-4DC9-83E2-7A3C8C1E0C8E}" type="pres">
      <dgm:prSet presAssocID="{B93D547D-8489-4E88-9F90-B232D9769DDC}" presName="thickLine" presStyleLbl="alignNode1" presStyleIdx="1" presStyleCnt="5"/>
      <dgm:spPr/>
    </dgm:pt>
    <dgm:pt modelId="{18B504EF-400D-4D9B-A6F5-8D646D80ECFD}" type="pres">
      <dgm:prSet presAssocID="{B93D547D-8489-4E88-9F90-B232D9769DDC}" presName="horz1" presStyleCnt="0"/>
      <dgm:spPr/>
    </dgm:pt>
    <dgm:pt modelId="{387879D8-342F-4DEF-A7F1-5A8C9CBE2C6B}" type="pres">
      <dgm:prSet presAssocID="{B93D547D-8489-4E88-9F90-B232D9769DDC}" presName="tx1" presStyleLbl="revTx" presStyleIdx="1" presStyleCnt="5"/>
      <dgm:spPr/>
    </dgm:pt>
    <dgm:pt modelId="{BE166F04-A142-4D16-A0DC-7975A6934401}" type="pres">
      <dgm:prSet presAssocID="{B93D547D-8489-4E88-9F90-B232D9769DDC}" presName="vert1" presStyleCnt="0"/>
      <dgm:spPr/>
    </dgm:pt>
    <dgm:pt modelId="{445338B8-1F98-48C9-8D2A-9EE0F4375543}" type="pres">
      <dgm:prSet presAssocID="{69626CF4-5EB7-4212-9D7C-9FC5342A2685}" presName="thickLine" presStyleLbl="alignNode1" presStyleIdx="2" presStyleCnt="5"/>
      <dgm:spPr/>
    </dgm:pt>
    <dgm:pt modelId="{44BED74D-3819-4BB4-A558-F34E980EFDB2}" type="pres">
      <dgm:prSet presAssocID="{69626CF4-5EB7-4212-9D7C-9FC5342A2685}" presName="horz1" presStyleCnt="0"/>
      <dgm:spPr/>
    </dgm:pt>
    <dgm:pt modelId="{7A01AAA4-1E89-48FA-9B2E-1215ED321FC7}" type="pres">
      <dgm:prSet presAssocID="{69626CF4-5EB7-4212-9D7C-9FC5342A2685}" presName="tx1" presStyleLbl="revTx" presStyleIdx="2" presStyleCnt="5"/>
      <dgm:spPr/>
    </dgm:pt>
    <dgm:pt modelId="{0D58B4AE-A6B0-4099-81FF-0B03D3D5176F}" type="pres">
      <dgm:prSet presAssocID="{69626CF4-5EB7-4212-9D7C-9FC5342A2685}" presName="vert1" presStyleCnt="0"/>
      <dgm:spPr/>
    </dgm:pt>
    <dgm:pt modelId="{4B02A524-8F97-4E56-9988-654A78F095C2}" type="pres">
      <dgm:prSet presAssocID="{EE2A31EB-23CD-45F3-869A-C61EC5989F14}" presName="thickLine" presStyleLbl="alignNode1" presStyleIdx="3" presStyleCnt="5"/>
      <dgm:spPr/>
    </dgm:pt>
    <dgm:pt modelId="{16351E3A-8B4B-4B9C-956A-FFCFC0A494D0}" type="pres">
      <dgm:prSet presAssocID="{EE2A31EB-23CD-45F3-869A-C61EC5989F14}" presName="horz1" presStyleCnt="0"/>
      <dgm:spPr/>
    </dgm:pt>
    <dgm:pt modelId="{82E4919B-AFD0-4281-824B-CE827C0028DF}" type="pres">
      <dgm:prSet presAssocID="{EE2A31EB-23CD-45F3-869A-C61EC5989F14}" presName="tx1" presStyleLbl="revTx" presStyleIdx="3" presStyleCnt="5"/>
      <dgm:spPr/>
    </dgm:pt>
    <dgm:pt modelId="{73DB63AF-963D-4CCF-BA11-BAF48F9E9698}" type="pres">
      <dgm:prSet presAssocID="{EE2A31EB-23CD-45F3-869A-C61EC5989F14}" presName="vert1" presStyleCnt="0"/>
      <dgm:spPr/>
    </dgm:pt>
    <dgm:pt modelId="{C0DC1E1F-8195-4AA1-A4E6-8FDEA3C5D3D2}" type="pres">
      <dgm:prSet presAssocID="{DE42A7C7-1E71-475E-A403-C3D3100ADA1F}" presName="thickLine" presStyleLbl="alignNode1" presStyleIdx="4" presStyleCnt="5"/>
      <dgm:spPr/>
    </dgm:pt>
    <dgm:pt modelId="{383EB579-6E13-4625-BC2F-5EAEE9CCEC1C}" type="pres">
      <dgm:prSet presAssocID="{DE42A7C7-1E71-475E-A403-C3D3100ADA1F}" presName="horz1" presStyleCnt="0"/>
      <dgm:spPr/>
    </dgm:pt>
    <dgm:pt modelId="{E8C77DD4-69D6-47AD-9639-59185F3F91A4}" type="pres">
      <dgm:prSet presAssocID="{DE42A7C7-1E71-475E-A403-C3D3100ADA1F}" presName="tx1" presStyleLbl="revTx" presStyleIdx="4" presStyleCnt="5"/>
      <dgm:spPr/>
    </dgm:pt>
    <dgm:pt modelId="{FB0CC766-2E9F-46A6-9CB5-DA5AC634BC3D}" type="pres">
      <dgm:prSet presAssocID="{DE42A7C7-1E71-475E-A403-C3D3100ADA1F}" presName="vert1" presStyleCnt="0"/>
      <dgm:spPr/>
    </dgm:pt>
  </dgm:ptLst>
  <dgm:cxnLst>
    <dgm:cxn modelId="{DDDD5504-8646-4260-B035-9CFD28E25B53}" type="presOf" srcId="{E66413F3-C094-4921-8920-141DA70964DD}" destId="{8ABC4E02-C434-4CDD-BE15-586FF1893C83}" srcOrd="0" destOrd="0" presId="urn:microsoft.com/office/officeart/2008/layout/LinedList"/>
    <dgm:cxn modelId="{F4710529-3FB6-4138-AB41-D914698965BE}" srcId="{E66413F3-C094-4921-8920-141DA70964DD}" destId="{B93D547D-8489-4E88-9F90-B232D9769DDC}" srcOrd="1" destOrd="0" parTransId="{5B88CDB6-E20C-4770-AD83-0CE7E1E0D84C}" sibTransId="{CE1371B2-0B09-4028-8EE3-39FB8FD95B76}"/>
    <dgm:cxn modelId="{F5FF7332-ED41-4C70-835A-44EE4C8FCA4D}" type="presOf" srcId="{DE42A7C7-1E71-475E-A403-C3D3100ADA1F}" destId="{E8C77DD4-69D6-47AD-9639-59185F3F91A4}" srcOrd="0" destOrd="0" presId="urn:microsoft.com/office/officeart/2008/layout/LinedList"/>
    <dgm:cxn modelId="{BFF27B35-5E09-42F8-9EA9-1D121419DE49}" srcId="{E66413F3-C094-4921-8920-141DA70964DD}" destId="{AEE4923D-FA2B-4E3B-9EEB-99E1D906F049}" srcOrd="0" destOrd="0" parTransId="{FAA08776-8358-40BD-8B74-FCA28278A37D}" sibTransId="{E56F66B7-8992-4B3F-B918-AB6C8DCD1017}"/>
    <dgm:cxn modelId="{E0E91654-78C1-4D94-84D0-9C2B9E659CB6}" type="presOf" srcId="{69626CF4-5EB7-4212-9D7C-9FC5342A2685}" destId="{7A01AAA4-1E89-48FA-9B2E-1215ED321FC7}" srcOrd="0" destOrd="0" presId="urn:microsoft.com/office/officeart/2008/layout/LinedList"/>
    <dgm:cxn modelId="{8F4DD874-6893-49D2-85C1-56F8D7144DFD}" type="presOf" srcId="{AEE4923D-FA2B-4E3B-9EEB-99E1D906F049}" destId="{A151CE04-85B5-4A8E-8BFB-6F7087BDBC17}" srcOrd="0" destOrd="0" presId="urn:microsoft.com/office/officeart/2008/layout/LinedList"/>
    <dgm:cxn modelId="{92687A79-7234-4E47-BE30-D15B60827B4C}" srcId="{E66413F3-C094-4921-8920-141DA70964DD}" destId="{69626CF4-5EB7-4212-9D7C-9FC5342A2685}" srcOrd="2" destOrd="0" parTransId="{FBB74E0B-D39B-449C-8CB3-A3DAF82DDF98}" sibTransId="{5E283648-F56D-4F5E-92C0-3DE9E3A6A429}"/>
    <dgm:cxn modelId="{48966CB6-436F-40DD-A892-EAF13AFBBDE1}" srcId="{E66413F3-C094-4921-8920-141DA70964DD}" destId="{DE42A7C7-1E71-475E-A403-C3D3100ADA1F}" srcOrd="4" destOrd="0" parTransId="{8DD9FA55-F3D6-4BB7-B056-93C80E736BAF}" sibTransId="{367F88BA-BC22-4688-AD7A-1BFA9E69B4C7}"/>
    <dgm:cxn modelId="{5CF8F0CE-EB4C-4BF6-AAC7-05183F68D61A}" srcId="{E66413F3-C094-4921-8920-141DA70964DD}" destId="{EE2A31EB-23CD-45F3-869A-C61EC5989F14}" srcOrd="3" destOrd="0" parTransId="{916FCB23-C32E-4328-9BAD-CC577DE60DEB}" sibTransId="{AA09BA75-9020-499B-8463-BDB169925681}"/>
    <dgm:cxn modelId="{553D90D8-D97B-4983-8CA2-4022B3A0594E}" type="presOf" srcId="{B93D547D-8489-4E88-9F90-B232D9769DDC}" destId="{387879D8-342F-4DEF-A7F1-5A8C9CBE2C6B}" srcOrd="0" destOrd="0" presId="urn:microsoft.com/office/officeart/2008/layout/LinedList"/>
    <dgm:cxn modelId="{5B86C6E3-526F-4E11-A352-0001CC3E20F3}" type="presOf" srcId="{EE2A31EB-23CD-45F3-869A-C61EC5989F14}" destId="{82E4919B-AFD0-4281-824B-CE827C0028DF}" srcOrd="0" destOrd="0" presId="urn:microsoft.com/office/officeart/2008/layout/LinedList"/>
    <dgm:cxn modelId="{4C054B9B-3636-4825-A90C-928ADE014159}" type="presParOf" srcId="{8ABC4E02-C434-4CDD-BE15-586FF1893C83}" destId="{BE2A68D0-91BD-43BB-950E-3B66CA21486F}" srcOrd="0" destOrd="0" presId="urn:microsoft.com/office/officeart/2008/layout/LinedList"/>
    <dgm:cxn modelId="{ECC6F50B-4E3D-4823-86DD-B1C3CDECFFD1}" type="presParOf" srcId="{8ABC4E02-C434-4CDD-BE15-586FF1893C83}" destId="{B3A14136-2C13-43E2-AF1F-953C96C7BE76}" srcOrd="1" destOrd="0" presId="urn:microsoft.com/office/officeart/2008/layout/LinedList"/>
    <dgm:cxn modelId="{20B268EC-3E9E-48F6-834E-0CEAB5D9AD8A}" type="presParOf" srcId="{B3A14136-2C13-43E2-AF1F-953C96C7BE76}" destId="{A151CE04-85B5-4A8E-8BFB-6F7087BDBC17}" srcOrd="0" destOrd="0" presId="urn:microsoft.com/office/officeart/2008/layout/LinedList"/>
    <dgm:cxn modelId="{0C5729B7-8933-47B7-AFC5-0696219C5EAA}" type="presParOf" srcId="{B3A14136-2C13-43E2-AF1F-953C96C7BE76}" destId="{5F015668-CC08-493B-8A90-BEB383AE4302}" srcOrd="1" destOrd="0" presId="urn:microsoft.com/office/officeart/2008/layout/LinedList"/>
    <dgm:cxn modelId="{8C5D5A81-821C-4519-89D9-FA085883B75F}" type="presParOf" srcId="{8ABC4E02-C434-4CDD-BE15-586FF1893C83}" destId="{89F3B34A-1D68-4DC9-83E2-7A3C8C1E0C8E}" srcOrd="2" destOrd="0" presId="urn:microsoft.com/office/officeart/2008/layout/LinedList"/>
    <dgm:cxn modelId="{73AC7846-739F-4ED5-B458-291B38FABA35}" type="presParOf" srcId="{8ABC4E02-C434-4CDD-BE15-586FF1893C83}" destId="{18B504EF-400D-4D9B-A6F5-8D646D80ECFD}" srcOrd="3" destOrd="0" presId="urn:microsoft.com/office/officeart/2008/layout/LinedList"/>
    <dgm:cxn modelId="{63914BBD-079C-4488-A793-299CA3A5E00B}" type="presParOf" srcId="{18B504EF-400D-4D9B-A6F5-8D646D80ECFD}" destId="{387879D8-342F-4DEF-A7F1-5A8C9CBE2C6B}" srcOrd="0" destOrd="0" presId="urn:microsoft.com/office/officeart/2008/layout/LinedList"/>
    <dgm:cxn modelId="{EDDB6472-FAB4-409D-BB6C-40543FDCBE6F}" type="presParOf" srcId="{18B504EF-400D-4D9B-A6F5-8D646D80ECFD}" destId="{BE166F04-A142-4D16-A0DC-7975A6934401}" srcOrd="1" destOrd="0" presId="urn:microsoft.com/office/officeart/2008/layout/LinedList"/>
    <dgm:cxn modelId="{2FE0C1B1-9E6A-4ACE-87A1-B6DE560F311A}" type="presParOf" srcId="{8ABC4E02-C434-4CDD-BE15-586FF1893C83}" destId="{445338B8-1F98-48C9-8D2A-9EE0F4375543}" srcOrd="4" destOrd="0" presId="urn:microsoft.com/office/officeart/2008/layout/LinedList"/>
    <dgm:cxn modelId="{187C19A3-035B-4CAE-8497-1FCD45E4A333}" type="presParOf" srcId="{8ABC4E02-C434-4CDD-BE15-586FF1893C83}" destId="{44BED74D-3819-4BB4-A558-F34E980EFDB2}" srcOrd="5" destOrd="0" presId="urn:microsoft.com/office/officeart/2008/layout/LinedList"/>
    <dgm:cxn modelId="{314A27AE-B050-4DF1-813F-0E0A3499D6B7}" type="presParOf" srcId="{44BED74D-3819-4BB4-A558-F34E980EFDB2}" destId="{7A01AAA4-1E89-48FA-9B2E-1215ED321FC7}" srcOrd="0" destOrd="0" presId="urn:microsoft.com/office/officeart/2008/layout/LinedList"/>
    <dgm:cxn modelId="{C2574012-E6AA-47C3-BBF2-AE120543FCA0}" type="presParOf" srcId="{44BED74D-3819-4BB4-A558-F34E980EFDB2}" destId="{0D58B4AE-A6B0-4099-81FF-0B03D3D5176F}" srcOrd="1" destOrd="0" presId="urn:microsoft.com/office/officeart/2008/layout/LinedList"/>
    <dgm:cxn modelId="{4D2AFC5B-80C5-4E4D-996A-3608614ED4A9}" type="presParOf" srcId="{8ABC4E02-C434-4CDD-BE15-586FF1893C83}" destId="{4B02A524-8F97-4E56-9988-654A78F095C2}" srcOrd="6" destOrd="0" presId="urn:microsoft.com/office/officeart/2008/layout/LinedList"/>
    <dgm:cxn modelId="{AB4561BC-3CF6-4727-AC13-5AB8C03DA163}" type="presParOf" srcId="{8ABC4E02-C434-4CDD-BE15-586FF1893C83}" destId="{16351E3A-8B4B-4B9C-956A-FFCFC0A494D0}" srcOrd="7" destOrd="0" presId="urn:microsoft.com/office/officeart/2008/layout/LinedList"/>
    <dgm:cxn modelId="{BBC1BD52-B3BC-437E-AF11-DCE68C4CAB6B}" type="presParOf" srcId="{16351E3A-8B4B-4B9C-956A-FFCFC0A494D0}" destId="{82E4919B-AFD0-4281-824B-CE827C0028DF}" srcOrd="0" destOrd="0" presId="urn:microsoft.com/office/officeart/2008/layout/LinedList"/>
    <dgm:cxn modelId="{2C5265CC-2CD7-4451-83B1-338848F17E54}" type="presParOf" srcId="{16351E3A-8B4B-4B9C-956A-FFCFC0A494D0}" destId="{73DB63AF-963D-4CCF-BA11-BAF48F9E9698}" srcOrd="1" destOrd="0" presId="urn:microsoft.com/office/officeart/2008/layout/LinedList"/>
    <dgm:cxn modelId="{113FB710-C025-4387-B5D7-7413B0A6E791}" type="presParOf" srcId="{8ABC4E02-C434-4CDD-BE15-586FF1893C83}" destId="{C0DC1E1F-8195-4AA1-A4E6-8FDEA3C5D3D2}" srcOrd="8" destOrd="0" presId="urn:microsoft.com/office/officeart/2008/layout/LinedList"/>
    <dgm:cxn modelId="{496C3F91-7FAC-432A-AADC-20DC54988BDB}" type="presParOf" srcId="{8ABC4E02-C434-4CDD-BE15-586FF1893C83}" destId="{383EB579-6E13-4625-BC2F-5EAEE9CCEC1C}" srcOrd="9" destOrd="0" presId="urn:microsoft.com/office/officeart/2008/layout/LinedList"/>
    <dgm:cxn modelId="{CE36D9C4-DE7E-48C3-B2F2-2B73E252B629}" type="presParOf" srcId="{383EB579-6E13-4625-BC2F-5EAEE9CCEC1C}" destId="{E8C77DD4-69D6-47AD-9639-59185F3F91A4}" srcOrd="0" destOrd="0" presId="urn:microsoft.com/office/officeart/2008/layout/LinedList"/>
    <dgm:cxn modelId="{87A90467-99C4-4E9C-BDCC-DEB4745826E8}" type="presParOf" srcId="{383EB579-6E13-4625-BC2F-5EAEE9CCEC1C}" destId="{FB0CC766-2E9F-46A6-9CB5-DA5AC634BC3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6B2CD6-4E71-435A-8180-C0DF5F3A9ECF}">
      <dsp:nvSpPr>
        <dsp:cNvPr id="0" name=""/>
        <dsp:cNvSpPr/>
      </dsp:nvSpPr>
      <dsp:spPr>
        <a:xfrm>
          <a:off x="0" y="30304"/>
          <a:ext cx="11692077" cy="9126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b="1" kern="1200">
              <a:latin typeface="Arial"/>
              <a:cs typeface="Arial"/>
            </a:rPr>
            <a:t>1. Introduction</a:t>
          </a:r>
          <a:endParaRPr lang="en-US" sz="2400" b="0" kern="1200">
            <a:latin typeface="Arial"/>
            <a:cs typeface="Arial"/>
          </a:endParaRPr>
        </a:p>
      </dsp:txBody>
      <dsp:txXfrm>
        <a:off x="44549" y="74853"/>
        <a:ext cx="11602979" cy="823502"/>
      </dsp:txXfrm>
    </dsp:sp>
    <dsp:sp modelId="{1D3727C1-6B9F-4227-9DF2-5E5BCA6D8944}">
      <dsp:nvSpPr>
        <dsp:cNvPr id="0" name=""/>
        <dsp:cNvSpPr/>
      </dsp:nvSpPr>
      <dsp:spPr>
        <a:xfrm>
          <a:off x="0" y="1012024"/>
          <a:ext cx="11692077" cy="91260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a:latin typeface="Arial"/>
              <a:cs typeface="Arial"/>
            </a:rPr>
            <a:t>2. A </a:t>
          </a:r>
          <a:r>
            <a:rPr lang="en-US" sz="2400" b="1" i="1" kern="1200">
              <a:latin typeface="Arial"/>
              <a:cs typeface="Arial"/>
            </a:rPr>
            <a:t>research-informed</a:t>
          </a:r>
          <a:r>
            <a:rPr lang="en-US" sz="2400" b="1" kern="1200">
              <a:latin typeface="Arial"/>
              <a:cs typeface="Arial"/>
            </a:rPr>
            <a:t> discussion on the nature and impact of the complex problem on employees and their organizations. </a:t>
          </a:r>
          <a:endParaRPr lang="en-US" sz="2400" kern="1200">
            <a:latin typeface="Arial"/>
            <a:cs typeface="Arial"/>
          </a:endParaRPr>
        </a:p>
      </dsp:txBody>
      <dsp:txXfrm>
        <a:off x="44549" y="1056573"/>
        <a:ext cx="11602979" cy="823502"/>
      </dsp:txXfrm>
    </dsp:sp>
    <dsp:sp modelId="{167FA503-F4C9-463D-90AB-A6593302DD48}">
      <dsp:nvSpPr>
        <dsp:cNvPr id="0" name=""/>
        <dsp:cNvSpPr/>
      </dsp:nvSpPr>
      <dsp:spPr>
        <a:xfrm>
          <a:off x="0" y="1993744"/>
          <a:ext cx="11692077" cy="91260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b="1" kern="1200">
              <a:latin typeface="Arial"/>
              <a:cs typeface="Arial"/>
            </a:rPr>
            <a:t>3. </a:t>
          </a:r>
          <a:r>
            <a:rPr lang="en-US" sz="2400" b="1" i="1" kern="1200">
              <a:latin typeface="Arial"/>
              <a:cs typeface="Arial"/>
            </a:rPr>
            <a:t>Research-informed</a:t>
          </a:r>
          <a:r>
            <a:rPr lang="en-US" sz="2400" b="1" kern="1200">
              <a:latin typeface="Arial"/>
              <a:cs typeface="Arial"/>
            </a:rPr>
            <a:t> cause-and-effect analysis(Fishbone diagram) of the complex problem. </a:t>
          </a:r>
          <a:endParaRPr lang="en-US" sz="2400" kern="1200">
            <a:latin typeface="Arial"/>
            <a:cs typeface="Arial"/>
          </a:endParaRPr>
        </a:p>
      </dsp:txBody>
      <dsp:txXfrm>
        <a:off x="44549" y="2038293"/>
        <a:ext cx="11602979" cy="823502"/>
      </dsp:txXfrm>
    </dsp:sp>
    <dsp:sp modelId="{685DF9A3-A8BA-469D-9E00-614BE5C93FFF}">
      <dsp:nvSpPr>
        <dsp:cNvPr id="0" name=""/>
        <dsp:cNvSpPr/>
      </dsp:nvSpPr>
      <dsp:spPr>
        <a:xfrm>
          <a:off x="0" y="2975464"/>
          <a:ext cx="11692077" cy="9126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a:latin typeface="Arial"/>
              <a:cs typeface="Arial"/>
            </a:rPr>
            <a:t>4. A PESTLE analysis of the macro-environmental factors contributing to the complex problem.</a:t>
          </a:r>
          <a:endParaRPr lang="en-US" sz="2400" kern="1200">
            <a:latin typeface="Arial"/>
            <a:cs typeface="Arial"/>
          </a:endParaRPr>
        </a:p>
      </dsp:txBody>
      <dsp:txXfrm>
        <a:off x="44549" y="3020013"/>
        <a:ext cx="11602979" cy="823502"/>
      </dsp:txXfrm>
    </dsp:sp>
    <dsp:sp modelId="{70F31523-3474-499E-94D5-15BF97E85F92}">
      <dsp:nvSpPr>
        <dsp:cNvPr id="0" name=""/>
        <dsp:cNvSpPr/>
      </dsp:nvSpPr>
      <dsp:spPr>
        <a:xfrm>
          <a:off x="0" y="3957184"/>
          <a:ext cx="11692077" cy="91260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a:latin typeface="Arial"/>
              <a:cs typeface="Arial"/>
            </a:rPr>
            <a:t>5. An evaluation of alternative solutions to work-related stress with an aim of choosing the most appropriate solution among these alternatives</a:t>
          </a:r>
          <a:endParaRPr lang="en-US" sz="2400" kern="1200">
            <a:latin typeface="Arial"/>
            <a:cs typeface="Arial"/>
          </a:endParaRPr>
        </a:p>
      </dsp:txBody>
      <dsp:txXfrm>
        <a:off x="44549" y="4001733"/>
        <a:ext cx="11602979" cy="823502"/>
      </dsp:txXfrm>
    </dsp:sp>
    <dsp:sp modelId="{E4022527-1678-479B-8B03-6E18308F59DD}">
      <dsp:nvSpPr>
        <dsp:cNvPr id="0" name=""/>
        <dsp:cNvSpPr/>
      </dsp:nvSpPr>
      <dsp:spPr>
        <a:xfrm>
          <a:off x="0" y="4938904"/>
          <a:ext cx="11692077" cy="9126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b="1" kern="1200">
              <a:latin typeface="Arial"/>
              <a:cs typeface="Arial"/>
            </a:rPr>
            <a:t>6.Grid analysis</a:t>
          </a:r>
        </a:p>
      </dsp:txBody>
      <dsp:txXfrm>
        <a:off x="44549" y="4983453"/>
        <a:ext cx="11602979" cy="823502"/>
      </dsp:txXfrm>
    </dsp:sp>
    <dsp:sp modelId="{7619A884-4492-472E-8C76-ED3E9FB8403E}">
      <dsp:nvSpPr>
        <dsp:cNvPr id="0" name=""/>
        <dsp:cNvSpPr/>
      </dsp:nvSpPr>
      <dsp:spPr>
        <a:xfrm>
          <a:off x="0" y="5920624"/>
          <a:ext cx="11692077" cy="91260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a:latin typeface="Arial"/>
              <a:cs typeface="Arial"/>
            </a:rPr>
            <a:t>7.References</a:t>
          </a:r>
        </a:p>
      </dsp:txBody>
      <dsp:txXfrm>
        <a:off x="44549" y="5965173"/>
        <a:ext cx="11602979" cy="8235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768BD-7E35-4F41-8B63-D7DFABF43649}">
      <dsp:nvSpPr>
        <dsp:cNvPr id="0" name=""/>
        <dsp:cNvSpPr/>
      </dsp:nvSpPr>
      <dsp:spPr>
        <a:xfrm>
          <a:off x="0" y="1934"/>
          <a:ext cx="10515600" cy="82410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4E5090-5587-4252-8A81-41706D419B42}">
      <dsp:nvSpPr>
        <dsp:cNvPr id="0" name=""/>
        <dsp:cNvSpPr/>
      </dsp:nvSpPr>
      <dsp:spPr>
        <a:xfrm>
          <a:off x="249293" y="187358"/>
          <a:ext cx="453260" cy="4532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B63F6A-9F58-43BE-83ED-268EE32FFB3C}">
      <dsp:nvSpPr>
        <dsp:cNvPr id="0" name=""/>
        <dsp:cNvSpPr/>
      </dsp:nvSpPr>
      <dsp:spPr>
        <a:xfrm>
          <a:off x="951846" y="1934"/>
          <a:ext cx="9563753" cy="824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18" tIns="87218" rIns="87218" bIns="87218" numCol="1" spcCol="1270" anchor="ctr" anchorCtr="0">
          <a:noAutofit/>
        </a:bodyPr>
        <a:lstStyle/>
        <a:p>
          <a:pPr marL="0" lvl="0" indent="0" algn="l" defTabSz="844550">
            <a:lnSpc>
              <a:spcPct val="100000"/>
            </a:lnSpc>
            <a:spcBef>
              <a:spcPct val="0"/>
            </a:spcBef>
            <a:spcAft>
              <a:spcPct val="35000"/>
            </a:spcAft>
            <a:buNone/>
          </a:pPr>
          <a:r>
            <a:rPr lang="en-GB" sz="1900" b="1" kern="1200">
              <a:latin typeface="Arial"/>
              <a:cs typeface="Arial"/>
            </a:rPr>
            <a:t>Fishbone analysis</a:t>
          </a:r>
        </a:p>
      </dsp:txBody>
      <dsp:txXfrm>
        <a:off x="951846" y="1934"/>
        <a:ext cx="9563753" cy="824109"/>
      </dsp:txXfrm>
    </dsp:sp>
    <dsp:sp modelId="{D69C9176-4787-40C1-93B1-939713D7D3FD}">
      <dsp:nvSpPr>
        <dsp:cNvPr id="0" name=""/>
        <dsp:cNvSpPr/>
      </dsp:nvSpPr>
      <dsp:spPr>
        <a:xfrm>
          <a:off x="0" y="1032070"/>
          <a:ext cx="10515600" cy="82410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498FC9-8A47-4B42-A86B-BF2E859154FE}">
      <dsp:nvSpPr>
        <dsp:cNvPr id="0" name=""/>
        <dsp:cNvSpPr/>
      </dsp:nvSpPr>
      <dsp:spPr>
        <a:xfrm>
          <a:off x="249293" y="1217495"/>
          <a:ext cx="453260" cy="4532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37F21B-F39B-466B-B20F-E6107C7E5F2D}">
      <dsp:nvSpPr>
        <dsp:cNvPr id="0" name=""/>
        <dsp:cNvSpPr/>
      </dsp:nvSpPr>
      <dsp:spPr>
        <a:xfrm>
          <a:off x="951846" y="1032070"/>
          <a:ext cx="9563753" cy="824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18" tIns="87218" rIns="87218" bIns="87218" numCol="1" spcCol="1270" anchor="ctr" anchorCtr="0">
          <a:noAutofit/>
        </a:bodyPr>
        <a:lstStyle/>
        <a:p>
          <a:pPr marL="0" lvl="0" indent="0" algn="l" defTabSz="844550" rtl="0">
            <a:lnSpc>
              <a:spcPct val="100000"/>
            </a:lnSpc>
            <a:spcBef>
              <a:spcPct val="0"/>
            </a:spcBef>
            <a:spcAft>
              <a:spcPct val="35000"/>
            </a:spcAft>
            <a:buNone/>
          </a:pPr>
          <a:r>
            <a:rPr lang="en-GB" sz="1900" b="1" kern="1200">
              <a:latin typeface="Arial"/>
              <a:cs typeface="Arial"/>
            </a:rPr>
            <a:t>The fishbone is a diagram of cause and effect created by  prof.  Ishikawa, K.(1986).</a:t>
          </a:r>
        </a:p>
      </dsp:txBody>
      <dsp:txXfrm>
        <a:off x="951846" y="1032070"/>
        <a:ext cx="9563753" cy="824109"/>
      </dsp:txXfrm>
    </dsp:sp>
    <dsp:sp modelId="{BD10791C-0B6E-48D8-97B4-702783E97F68}">
      <dsp:nvSpPr>
        <dsp:cNvPr id="0" name=""/>
        <dsp:cNvSpPr/>
      </dsp:nvSpPr>
      <dsp:spPr>
        <a:xfrm>
          <a:off x="0" y="2062207"/>
          <a:ext cx="10515600" cy="82410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AB13D6-4388-44FA-8308-759F4EDFE9E7}">
      <dsp:nvSpPr>
        <dsp:cNvPr id="0" name=""/>
        <dsp:cNvSpPr/>
      </dsp:nvSpPr>
      <dsp:spPr>
        <a:xfrm>
          <a:off x="249293" y="2247631"/>
          <a:ext cx="453260" cy="4532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E7E239-C95E-4994-A39A-DBD36D50C378}">
      <dsp:nvSpPr>
        <dsp:cNvPr id="0" name=""/>
        <dsp:cNvSpPr/>
      </dsp:nvSpPr>
      <dsp:spPr>
        <a:xfrm>
          <a:off x="951846" y="2062207"/>
          <a:ext cx="9563753" cy="824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18" tIns="87218" rIns="87218" bIns="87218" numCol="1" spcCol="1270" anchor="ctr" anchorCtr="0">
          <a:noAutofit/>
        </a:bodyPr>
        <a:lstStyle/>
        <a:p>
          <a:pPr marL="0" lvl="0" indent="0" algn="l" defTabSz="844550">
            <a:lnSpc>
              <a:spcPct val="100000"/>
            </a:lnSpc>
            <a:spcBef>
              <a:spcPct val="0"/>
            </a:spcBef>
            <a:spcAft>
              <a:spcPct val="35000"/>
            </a:spcAft>
            <a:buNone/>
          </a:pPr>
          <a:r>
            <a:rPr lang="en-GB" sz="1900" b="1" kern="1200">
              <a:latin typeface="Arial"/>
              <a:cs typeface="Arial"/>
            </a:rPr>
            <a:t>According to Coccia(2017) the fishbone is a tool through which we can identify the causes of particular situation or problems.</a:t>
          </a:r>
          <a:endParaRPr lang="en-US" sz="1900" b="1" kern="1200">
            <a:latin typeface="Arial"/>
            <a:cs typeface="Arial"/>
          </a:endParaRPr>
        </a:p>
      </dsp:txBody>
      <dsp:txXfrm>
        <a:off x="951846" y="2062207"/>
        <a:ext cx="9563753" cy="824109"/>
      </dsp:txXfrm>
    </dsp:sp>
    <dsp:sp modelId="{D88917EF-DE66-4A59-81E8-8D11A5FCCCD2}">
      <dsp:nvSpPr>
        <dsp:cNvPr id="0" name=""/>
        <dsp:cNvSpPr/>
      </dsp:nvSpPr>
      <dsp:spPr>
        <a:xfrm>
          <a:off x="0" y="3092343"/>
          <a:ext cx="10515600" cy="82410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106852-2287-4176-A354-E866385456AA}">
      <dsp:nvSpPr>
        <dsp:cNvPr id="0" name=""/>
        <dsp:cNvSpPr/>
      </dsp:nvSpPr>
      <dsp:spPr>
        <a:xfrm>
          <a:off x="249293" y="3277768"/>
          <a:ext cx="453260" cy="45326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083EAB-6068-4CBA-9608-AE01293F56E5}">
      <dsp:nvSpPr>
        <dsp:cNvPr id="0" name=""/>
        <dsp:cNvSpPr/>
      </dsp:nvSpPr>
      <dsp:spPr>
        <a:xfrm>
          <a:off x="951846" y="3092343"/>
          <a:ext cx="9563753" cy="824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18" tIns="87218" rIns="87218" bIns="87218" numCol="1" spcCol="1270" anchor="ctr" anchorCtr="0">
          <a:noAutofit/>
        </a:bodyPr>
        <a:lstStyle/>
        <a:p>
          <a:pPr marL="0" lvl="0" indent="0" algn="l" defTabSz="844550" rtl="0">
            <a:lnSpc>
              <a:spcPct val="100000"/>
            </a:lnSpc>
            <a:spcBef>
              <a:spcPct val="0"/>
            </a:spcBef>
            <a:spcAft>
              <a:spcPct val="35000"/>
            </a:spcAft>
            <a:buNone/>
          </a:pPr>
          <a:r>
            <a:rPr lang="en-GB" sz="1900" b="1" kern="1200">
              <a:latin typeface="Arial"/>
              <a:cs typeface="Arial"/>
            </a:rPr>
            <a:t>With the help of Ishikawa diagram we win a numbers of advantages, such as visualization of clear steps about the problem we have</a:t>
          </a:r>
          <a:endParaRPr lang="en-US" sz="1900" b="1" kern="1200">
            <a:latin typeface="Arial"/>
            <a:cs typeface="Arial"/>
          </a:endParaRPr>
        </a:p>
      </dsp:txBody>
      <dsp:txXfrm>
        <a:off x="951846" y="3092343"/>
        <a:ext cx="9563753" cy="824109"/>
      </dsp:txXfrm>
    </dsp:sp>
    <dsp:sp modelId="{8471825D-5959-44B2-AF6F-BF8C414E9D1E}">
      <dsp:nvSpPr>
        <dsp:cNvPr id="0" name=""/>
        <dsp:cNvSpPr/>
      </dsp:nvSpPr>
      <dsp:spPr>
        <a:xfrm>
          <a:off x="0" y="4122480"/>
          <a:ext cx="10515600" cy="82410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5B5ABC-8FBC-48B0-889B-AFB2A5292627}">
      <dsp:nvSpPr>
        <dsp:cNvPr id="0" name=""/>
        <dsp:cNvSpPr/>
      </dsp:nvSpPr>
      <dsp:spPr>
        <a:xfrm>
          <a:off x="249293" y="4307904"/>
          <a:ext cx="453260" cy="45326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CBFC39-098D-42E0-BAA3-89AFA2720A70}">
      <dsp:nvSpPr>
        <dsp:cNvPr id="0" name=""/>
        <dsp:cNvSpPr/>
      </dsp:nvSpPr>
      <dsp:spPr>
        <a:xfrm>
          <a:off x="951846" y="4122480"/>
          <a:ext cx="9563753" cy="824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18" tIns="87218" rIns="87218" bIns="87218" numCol="1" spcCol="1270" anchor="ctr" anchorCtr="0">
          <a:noAutofit/>
        </a:bodyPr>
        <a:lstStyle/>
        <a:p>
          <a:pPr marL="0" lvl="0" indent="0" algn="l" defTabSz="844550">
            <a:lnSpc>
              <a:spcPct val="100000"/>
            </a:lnSpc>
            <a:spcBef>
              <a:spcPct val="0"/>
            </a:spcBef>
            <a:spcAft>
              <a:spcPct val="35000"/>
            </a:spcAft>
            <a:buNone/>
          </a:pPr>
          <a:r>
            <a:rPr lang="en-GB" sz="1900" b="1" kern="1200">
              <a:latin typeface="Arial"/>
              <a:cs typeface="Arial"/>
            </a:rPr>
            <a:t>Support the process to find the key points  for the problem </a:t>
          </a:r>
          <a:endParaRPr lang="en-US" sz="1900" b="1" kern="1200">
            <a:latin typeface="Arial"/>
            <a:cs typeface="Arial"/>
          </a:endParaRPr>
        </a:p>
      </dsp:txBody>
      <dsp:txXfrm>
        <a:off x="951846" y="4122480"/>
        <a:ext cx="9563753" cy="824109"/>
      </dsp:txXfrm>
    </dsp:sp>
    <dsp:sp modelId="{0AB7EA49-3900-4F6D-83DF-D5B750FACFCC}">
      <dsp:nvSpPr>
        <dsp:cNvPr id="0" name=""/>
        <dsp:cNvSpPr/>
      </dsp:nvSpPr>
      <dsp:spPr>
        <a:xfrm>
          <a:off x="0" y="5152616"/>
          <a:ext cx="10515600" cy="82410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62D874-B776-4FC7-9AF9-70AA6D35A25C}">
      <dsp:nvSpPr>
        <dsp:cNvPr id="0" name=""/>
        <dsp:cNvSpPr/>
      </dsp:nvSpPr>
      <dsp:spPr>
        <a:xfrm>
          <a:off x="249293" y="5338041"/>
          <a:ext cx="453260" cy="45326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CB2B7B-6AB6-4E95-BB7F-7A36BA447B51}">
      <dsp:nvSpPr>
        <dsp:cNvPr id="0" name=""/>
        <dsp:cNvSpPr/>
      </dsp:nvSpPr>
      <dsp:spPr>
        <a:xfrm>
          <a:off x="951846" y="5152616"/>
          <a:ext cx="9563753" cy="824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18" tIns="87218" rIns="87218" bIns="87218" numCol="1" spcCol="1270" anchor="ctr" anchorCtr="0">
          <a:noAutofit/>
        </a:bodyPr>
        <a:lstStyle/>
        <a:p>
          <a:pPr marL="0" lvl="0" indent="0" algn="l" defTabSz="844550">
            <a:lnSpc>
              <a:spcPct val="100000"/>
            </a:lnSpc>
            <a:spcBef>
              <a:spcPct val="0"/>
            </a:spcBef>
            <a:spcAft>
              <a:spcPct val="35000"/>
            </a:spcAft>
            <a:buNone/>
          </a:pPr>
          <a:r>
            <a:rPr lang="en-GB" sz="1900" b="1" kern="1200">
              <a:latin typeface="Arial"/>
              <a:cs typeface="Arial"/>
            </a:rPr>
            <a:t>With fishbone analysis we can see a general picture of the processes </a:t>
          </a:r>
          <a:endParaRPr lang="en-US" sz="1900" b="1" kern="1200">
            <a:latin typeface="Arial"/>
            <a:cs typeface="Arial"/>
          </a:endParaRPr>
        </a:p>
      </dsp:txBody>
      <dsp:txXfrm>
        <a:off x="951846" y="5152616"/>
        <a:ext cx="9563753" cy="8241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2A68D0-91BD-43BB-950E-3B66CA21486F}">
      <dsp:nvSpPr>
        <dsp:cNvPr id="0" name=""/>
        <dsp:cNvSpPr/>
      </dsp:nvSpPr>
      <dsp:spPr>
        <a:xfrm>
          <a:off x="0" y="743"/>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51CE04-85B5-4A8E-8BFB-6F7087BDBC17}">
      <dsp:nvSpPr>
        <dsp:cNvPr id="0" name=""/>
        <dsp:cNvSpPr/>
      </dsp:nvSpPr>
      <dsp:spPr>
        <a:xfrm>
          <a:off x="0" y="743"/>
          <a:ext cx="10515600" cy="1218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US" sz="2500" b="1" i="1" u="none" kern="1200">
              <a:latin typeface="Arial"/>
              <a:cs typeface="Arial"/>
            </a:rPr>
            <a:t>The Pestel technique (Aguilar,1967) is used as a tool to see the potential threats and risks </a:t>
          </a:r>
        </a:p>
      </dsp:txBody>
      <dsp:txXfrm>
        <a:off x="0" y="743"/>
        <a:ext cx="10515600" cy="1218143"/>
      </dsp:txXfrm>
    </dsp:sp>
    <dsp:sp modelId="{89F3B34A-1D68-4DC9-83E2-7A3C8C1E0C8E}">
      <dsp:nvSpPr>
        <dsp:cNvPr id="0" name=""/>
        <dsp:cNvSpPr/>
      </dsp:nvSpPr>
      <dsp:spPr>
        <a:xfrm>
          <a:off x="0" y="1218886"/>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7879D8-342F-4DEF-A7F1-5A8C9CBE2C6B}">
      <dsp:nvSpPr>
        <dsp:cNvPr id="0" name=""/>
        <dsp:cNvSpPr/>
      </dsp:nvSpPr>
      <dsp:spPr>
        <a:xfrm>
          <a:off x="0" y="1218886"/>
          <a:ext cx="10515600" cy="1218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1" i="1" u="none" kern="1200">
              <a:latin typeface="Arial"/>
              <a:cs typeface="Arial"/>
            </a:rPr>
            <a:t>The technique is also use for identification of the ''big picture'' and the factors involved</a:t>
          </a:r>
        </a:p>
      </dsp:txBody>
      <dsp:txXfrm>
        <a:off x="0" y="1218886"/>
        <a:ext cx="10515600" cy="1218143"/>
      </dsp:txXfrm>
    </dsp:sp>
    <dsp:sp modelId="{445338B8-1F98-48C9-8D2A-9EE0F4375543}">
      <dsp:nvSpPr>
        <dsp:cNvPr id="0" name=""/>
        <dsp:cNvSpPr/>
      </dsp:nvSpPr>
      <dsp:spPr>
        <a:xfrm>
          <a:off x="0" y="2437029"/>
          <a:ext cx="105156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01AAA4-1E89-48FA-9B2E-1215ED321FC7}">
      <dsp:nvSpPr>
        <dsp:cNvPr id="0" name=""/>
        <dsp:cNvSpPr/>
      </dsp:nvSpPr>
      <dsp:spPr>
        <a:xfrm>
          <a:off x="0" y="2437029"/>
          <a:ext cx="10515600" cy="1218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US" sz="2500" b="1" i="1" u="none" kern="1200">
              <a:latin typeface="Arial"/>
              <a:cs typeface="Arial"/>
            </a:rPr>
            <a:t>The pestel model includes: Political, Econolic (Kishtainy,2019)wrote that economy can make a good difference when wisdom comes together with accurate observation, </a:t>
          </a:r>
        </a:p>
      </dsp:txBody>
      <dsp:txXfrm>
        <a:off x="0" y="2437029"/>
        <a:ext cx="10515600" cy="1218143"/>
      </dsp:txXfrm>
    </dsp:sp>
    <dsp:sp modelId="{4B02A524-8F97-4E56-9988-654A78F095C2}">
      <dsp:nvSpPr>
        <dsp:cNvPr id="0" name=""/>
        <dsp:cNvSpPr/>
      </dsp:nvSpPr>
      <dsp:spPr>
        <a:xfrm>
          <a:off x="0" y="3655173"/>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E4919B-AFD0-4281-824B-CE827C0028DF}">
      <dsp:nvSpPr>
        <dsp:cNvPr id="0" name=""/>
        <dsp:cNvSpPr/>
      </dsp:nvSpPr>
      <dsp:spPr>
        <a:xfrm>
          <a:off x="0" y="3655173"/>
          <a:ext cx="10515600" cy="1218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1" i="1" u="none" kern="1200">
              <a:latin typeface="Arial"/>
              <a:cs typeface="Arial"/>
            </a:rPr>
            <a:t>Sociological, Technological, Environment, Lows(legalization)</a:t>
          </a:r>
          <a:endParaRPr lang="en-GB" sz="2500" b="1" i="1" u="none" kern="1200"/>
        </a:p>
      </dsp:txBody>
      <dsp:txXfrm>
        <a:off x="0" y="3655173"/>
        <a:ext cx="10515600" cy="1218143"/>
      </dsp:txXfrm>
    </dsp:sp>
    <dsp:sp modelId="{C0DC1E1F-8195-4AA1-A4E6-8FDEA3C5D3D2}">
      <dsp:nvSpPr>
        <dsp:cNvPr id="0" name=""/>
        <dsp:cNvSpPr/>
      </dsp:nvSpPr>
      <dsp:spPr>
        <a:xfrm>
          <a:off x="0" y="4873316"/>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C77DD4-69D6-47AD-9639-59185F3F91A4}">
      <dsp:nvSpPr>
        <dsp:cNvPr id="0" name=""/>
        <dsp:cNvSpPr/>
      </dsp:nvSpPr>
      <dsp:spPr>
        <a:xfrm>
          <a:off x="0" y="4873316"/>
          <a:ext cx="10515600" cy="1218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US" sz="2500" b="1" i="1" u="none" kern="1200">
              <a:latin typeface="Arial"/>
              <a:cs typeface="Arial"/>
            </a:rPr>
            <a:t>It is important that each factor to be considered threats and crises, let see </a:t>
          </a:r>
          <a:r>
            <a:rPr lang="en-US" sz="2500" b="1" kern="1200">
              <a:latin typeface="Arial"/>
              <a:cs typeface="Arial"/>
            </a:rPr>
            <a:t>below</a:t>
          </a:r>
          <a:endParaRPr lang="en-US" sz="2500" b="1" i="0" u="none" kern="1200">
            <a:latin typeface="Arial"/>
            <a:cs typeface="Arial"/>
          </a:endParaRPr>
        </a:p>
      </dsp:txBody>
      <dsp:txXfrm>
        <a:off x="0" y="4873316"/>
        <a:ext cx="10515600" cy="121814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17:28:21.172"/>
    </inkml:context>
    <inkml:brush xml:id="br0">
      <inkml:brushProperty name="width" value="0.1" units="cm"/>
      <inkml:brushProperty name="height" value="0.1" units="cm"/>
    </inkml:brush>
  </inkml:definitions>
  <inkml:trace contextRef="#ctx0" brushRef="#br0">13406 5644 16383 0 0,'0'0'0'0'0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20426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50108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30512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056363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473429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668466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796526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455501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266318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802186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097237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11/9/2021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562475450"/>
      </p:ext>
    </p:extLst>
  </p:cSld>
  <p:clrMap bg1="lt1" tx1="dk1" bg2="lt2" tx2="dk2" accent1="accent1" accent2="accent2" accent3="accent3" accent4="accent4" accent5="accent5" accent6="accent6" hlink="hlink" folHlink="folHlink"/>
  <p:sldLayoutIdLst>
    <p:sldLayoutId id="2147483864" r:id="rId1"/>
    <p:sldLayoutId id="2147483865" r:id="rId2"/>
    <p:sldLayoutId id="2147483866" r:id="rId3"/>
    <p:sldLayoutId id="2147483867" r:id="rId4"/>
    <p:sldLayoutId id="2147483868" r:id="rId5"/>
    <p:sldLayoutId id="2147483869" r:id="rId6"/>
    <p:sldLayoutId id="2147483870" r:id="rId7"/>
    <p:sldLayoutId id="2147483871" r:id="rId8"/>
    <p:sldLayoutId id="2147483872" r:id="rId9"/>
    <p:sldLayoutId id="2147483873" r:id="rId10"/>
    <p:sldLayoutId id="214748387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customXml" Target="../ink/ink1.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12">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052497" y="1056640"/>
            <a:ext cx="3197660" cy="3125746"/>
          </a:xfrm>
        </p:spPr>
        <p:txBody>
          <a:bodyPr anchor="b">
            <a:normAutofit/>
          </a:bodyPr>
          <a:lstStyle/>
          <a:p>
            <a:pPr algn="l"/>
            <a:r>
              <a:rPr lang="en-GB" sz="3400">
                <a:ea typeface="+mj-lt"/>
                <a:cs typeface="+mj-lt"/>
              </a:rPr>
              <a:t> </a:t>
            </a:r>
            <a:r>
              <a:rPr lang="en-GB" sz="3400" b="1">
                <a:latin typeface="Arial"/>
                <a:ea typeface="+mj-lt"/>
                <a:cs typeface="+mj-lt"/>
              </a:rPr>
              <a:t>The complex problem of ‘Work-related stress’ faced by UK employees</a:t>
            </a:r>
            <a:endParaRPr lang="en-US" sz="3400" b="1">
              <a:latin typeface="Arial"/>
              <a:cs typeface="Arial"/>
            </a:endParaRPr>
          </a:p>
        </p:txBody>
      </p:sp>
      <p:sp>
        <p:nvSpPr>
          <p:cNvPr id="3" name="Subtitle 2"/>
          <p:cNvSpPr>
            <a:spLocks noGrp="1"/>
          </p:cNvSpPr>
          <p:nvPr>
            <p:ph type="subTitle" idx="1"/>
          </p:nvPr>
        </p:nvSpPr>
        <p:spPr>
          <a:xfrm>
            <a:off x="8052496" y="4301656"/>
            <a:ext cx="2705619" cy="762618"/>
          </a:xfrm>
        </p:spPr>
        <p:txBody>
          <a:bodyPr vert="horz" lIns="91440" tIns="45720" rIns="91440" bIns="45720" rtlCol="0" anchor="t">
            <a:normAutofit/>
          </a:bodyPr>
          <a:lstStyle/>
          <a:p>
            <a:pPr algn="l"/>
            <a:r>
              <a:rPr lang="en-GB" sz="2000">
                <a:latin typeface="Arial"/>
                <a:cs typeface="Calibri"/>
              </a:rPr>
              <a:t>By Ralitsa Kircheva </a:t>
            </a:r>
          </a:p>
          <a:p>
            <a:pPr algn="l"/>
            <a:endParaRPr lang="en-GB" sz="2000">
              <a:cs typeface="Calibri"/>
            </a:endParaRPr>
          </a:p>
        </p:txBody>
      </p:sp>
      <p:pic>
        <p:nvPicPr>
          <p:cNvPr id="4" name="Picture 4" descr="Stressed man at work">
            <a:extLst>
              <a:ext uri="{FF2B5EF4-FFF2-40B4-BE49-F238E27FC236}">
                <a16:creationId xmlns:a16="http://schemas.microsoft.com/office/drawing/2014/main" id="{A24256D1-8941-4993-9BBE-740988B6DF66}"/>
              </a:ext>
            </a:extLst>
          </p:cNvPr>
          <p:cNvPicPr>
            <a:picLocks noChangeAspect="1"/>
          </p:cNvPicPr>
          <p:nvPr/>
        </p:nvPicPr>
        <p:blipFill rotWithShape="1">
          <a:blip r:embed="rId2"/>
          <a:srcRect l="21338" r="-1" b="-1"/>
          <a:stretch/>
        </p:blipFill>
        <p:spPr>
          <a:xfrm>
            <a:off x="621675" y="631391"/>
            <a:ext cx="6589537" cy="5591649"/>
          </a:xfrm>
          <a:prstGeom prst="rect">
            <a:avLst/>
          </a:prstGeom>
        </p:spPr>
      </p:pic>
      <p:sp>
        <p:nvSpPr>
          <p:cNvPr id="16" name="Right Triangle 1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2">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3" y="623275"/>
            <a:ext cx="401217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25504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ight Triangle 35">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870DDF-907B-49BB-8F39-BC21B1C35C71}"/>
              </a:ext>
            </a:extLst>
          </p:cNvPr>
          <p:cNvSpPr>
            <a:spLocks noGrp="1"/>
          </p:cNvSpPr>
          <p:nvPr>
            <p:ph type="ctrTitle"/>
          </p:nvPr>
        </p:nvSpPr>
        <p:spPr>
          <a:xfrm>
            <a:off x="652638" y="520163"/>
            <a:ext cx="10884805" cy="5037290"/>
          </a:xfrm>
        </p:spPr>
        <p:txBody>
          <a:bodyPr vert="horz" lIns="91440" tIns="45720" rIns="91440" bIns="45720" rtlCol="0" anchor="b">
            <a:normAutofit fontScale="90000"/>
          </a:bodyPr>
          <a:lstStyle/>
          <a:p>
            <a:pPr algn="l">
              <a:lnSpc>
                <a:spcPct val="150000"/>
              </a:lnSpc>
            </a:pPr>
            <a:r>
              <a:rPr lang="en-US" sz="2900" b="1">
                <a:latin typeface="Arial"/>
                <a:cs typeface="Arial"/>
              </a:rPr>
              <a:t>Module Code: BMSW4004 Problem Solving and Decision Making </a:t>
            </a:r>
            <a:br>
              <a:rPr lang="en-US" sz="2900" b="1">
                <a:latin typeface="Arial"/>
              </a:rPr>
            </a:br>
            <a:r>
              <a:rPr lang="en-US" sz="2900" b="1">
                <a:latin typeface="Arial"/>
                <a:cs typeface="Arial"/>
              </a:rPr>
              <a:t>Student name: Ralitsa Kircheva</a:t>
            </a:r>
            <a:br>
              <a:rPr lang="en-US" sz="2900" b="1">
                <a:latin typeface="Arial"/>
              </a:rPr>
            </a:br>
            <a:r>
              <a:rPr lang="en-US" sz="2900" b="1">
                <a:latin typeface="Arial"/>
                <a:cs typeface="Arial"/>
              </a:rPr>
              <a:t>Assignment Title: The complex problem of ‘Work-related stress’ faced by UK employees</a:t>
            </a:r>
            <a:br>
              <a:rPr lang="en-US" sz="2900" b="1">
                <a:latin typeface="Arial"/>
              </a:rPr>
            </a:br>
            <a:r>
              <a:rPr lang="en-US" sz="2900" b="1">
                <a:latin typeface="Arial"/>
                <a:cs typeface="Arial"/>
              </a:rPr>
              <a:t>Lecture Name: Suzannah Ogwu</a:t>
            </a:r>
            <a:endParaRPr lang="en-US" sz="2900">
              <a:latin typeface="Arial"/>
              <a:cs typeface="Calibri Light" panose="020F0302020204030204"/>
            </a:endParaRPr>
          </a:p>
          <a:p>
            <a:pPr algn="l">
              <a:lnSpc>
                <a:spcPct val="150000"/>
              </a:lnSpc>
            </a:pPr>
            <a:br>
              <a:rPr lang="en-US" sz="2900"/>
            </a:br>
            <a:endParaRPr lang="en-US" sz="2900" b="1">
              <a:latin typeface="Arial"/>
              <a:cs typeface="Arial"/>
            </a:endParaRPr>
          </a:p>
        </p:txBody>
      </p:sp>
      <p:sp>
        <p:nvSpPr>
          <p:cNvPr id="4" name="TextBox 3">
            <a:extLst>
              <a:ext uri="{FF2B5EF4-FFF2-40B4-BE49-F238E27FC236}">
                <a16:creationId xmlns:a16="http://schemas.microsoft.com/office/drawing/2014/main" id="{3ACD4C26-5EA4-4CD8-BA2D-6F34F3C63135}"/>
              </a:ext>
            </a:extLst>
          </p:cNvPr>
          <p:cNvSpPr txBox="1"/>
          <p:nvPr/>
        </p:nvSpPr>
        <p:spPr>
          <a:xfrm flipV="1">
            <a:off x="6028840" y="4308395"/>
            <a:ext cx="14387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1872840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9FD23DD8-78B0-4981-924E-BF00CCAA3B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a:extLst>
              <a:ext uri="{FF2B5EF4-FFF2-40B4-BE49-F238E27FC236}">
                <a16:creationId xmlns:a16="http://schemas.microsoft.com/office/drawing/2014/main" id="{0FFE21DE-9F8D-4C6D-983A-68AFCC929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189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1" name="Picture 11" descr="A hand holding a pen and shading circles on a sheet">
            <a:extLst>
              <a:ext uri="{FF2B5EF4-FFF2-40B4-BE49-F238E27FC236}">
                <a16:creationId xmlns:a16="http://schemas.microsoft.com/office/drawing/2014/main" id="{1F01C841-E134-46BB-9DD9-2BEB1C176FCA}"/>
              </a:ext>
            </a:extLst>
          </p:cNvPr>
          <p:cNvPicPr>
            <a:picLocks noChangeAspect="1"/>
          </p:cNvPicPr>
          <p:nvPr/>
        </p:nvPicPr>
        <p:blipFill rotWithShape="1">
          <a:blip r:embed="rId2">
            <a:duotone>
              <a:schemeClr val="accent1">
                <a:shade val="45000"/>
                <a:satMod val="135000"/>
              </a:schemeClr>
              <a:prstClr val="white"/>
            </a:duotone>
            <a:alphaModFix amt="35000"/>
          </a:blip>
          <a:srcRect b="3434"/>
          <a:stretch/>
        </p:blipFill>
        <p:spPr>
          <a:xfrm>
            <a:off x="20" y="10"/>
            <a:ext cx="12191981" cy="6857989"/>
          </a:xfrm>
          <a:prstGeom prst="rect">
            <a:avLst/>
          </a:prstGeom>
        </p:spPr>
      </p:pic>
      <p:sp>
        <p:nvSpPr>
          <p:cNvPr id="7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960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rgbClr val="FFFFFF"/>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6116"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rgbClr val="FFFFFF"/>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2748"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rgbClr val="FFFFFF"/>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79" name="Straight Connector 7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68377" y="3610394"/>
            <a:ext cx="0" cy="3238728"/>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graphicFrame>
        <p:nvGraphicFramePr>
          <p:cNvPr id="20" name="TextBox 1">
            <a:extLst>
              <a:ext uri="{FF2B5EF4-FFF2-40B4-BE49-F238E27FC236}">
                <a16:creationId xmlns:a16="http://schemas.microsoft.com/office/drawing/2014/main" id="{AF4F49D8-5800-4085-A9AC-AFA241558FDE}"/>
              </a:ext>
            </a:extLst>
          </p:cNvPr>
          <p:cNvGraphicFramePr/>
          <p:nvPr>
            <p:extLst>
              <p:ext uri="{D42A27DB-BD31-4B8C-83A1-F6EECF244321}">
                <p14:modId xmlns:p14="http://schemas.microsoft.com/office/powerpoint/2010/main" val="1653055430"/>
              </p:ext>
            </p:extLst>
          </p:nvPr>
        </p:nvGraphicFramePr>
        <p:xfrm>
          <a:off x="196316" y="-1844"/>
          <a:ext cx="11692077" cy="68635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612949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F474090D-CD95-4B41-BE3D-6596953D3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4662" y="323519"/>
            <a:ext cx="4323899" cy="6212748"/>
          </a:xfrm>
          <a:custGeom>
            <a:avLst/>
            <a:gdLst>
              <a:gd name="connsiteX0" fmla="*/ 0 w 4323899"/>
              <a:gd name="connsiteY0" fmla="*/ 0 h 6212748"/>
              <a:gd name="connsiteX1" fmla="*/ 742501 w 4323899"/>
              <a:gd name="connsiteY1" fmla="*/ 0 h 6212748"/>
              <a:gd name="connsiteX2" fmla="*/ 4323899 w 4323899"/>
              <a:gd name="connsiteY2" fmla="*/ 0 h 6212748"/>
              <a:gd name="connsiteX3" fmla="*/ 4323899 w 4323899"/>
              <a:gd name="connsiteY3" fmla="*/ 2864954 h 6212748"/>
              <a:gd name="connsiteX4" fmla="*/ 880454 w 4323899"/>
              <a:gd name="connsiteY4" fmla="*/ 6212748 h 6212748"/>
              <a:gd name="connsiteX5" fmla="*/ 0 w 4323899"/>
              <a:gd name="connsiteY5" fmla="*/ 6212748 h 6212748"/>
              <a:gd name="connsiteX6" fmla="*/ 0 w 4323899"/>
              <a:gd name="connsiteY6"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899" h="6212748">
                <a:moveTo>
                  <a:pt x="0" y="0"/>
                </a:moveTo>
                <a:lnTo>
                  <a:pt x="742501" y="0"/>
                </a:lnTo>
                <a:lnTo>
                  <a:pt x="4323899" y="0"/>
                </a:lnTo>
                <a:lnTo>
                  <a:pt x="4323899" y="2864954"/>
                </a:lnTo>
                <a:lnTo>
                  <a:pt x="880454" y="6212748"/>
                </a:lnTo>
                <a:lnTo>
                  <a:pt x="0" y="6212748"/>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Right Triangle 28">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B8F3E811-B104-4DFF-951A-008C860FF1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B8F1E2E-663A-481B-8CE0-2FE79ADB9BE1}"/>
              </a:ext>
            </a:extLst>
          </p:cNvPr>
          <p:cNvSpPr txBox="1"/>
          <p:nvPr/>
        </p:nvSpPr>
        <p:spPr>
          <a:xfrm>
            <a:off x="642324" y="227302"/>
            <a:ext cx="7048808" cy="631616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endParaRPr lang="en-US" sz="2200" b="1"/>
          </a:p>
          <a:p>
            <a:pPr indent="-228600">
              <a:lnSpc>
                <a:spcPct val="90000"/>
              </a:lnSpc>
              <a:spcAft>
                <a:spcPts val="600"/>
              </a:spcAft>
              <a:buFont typeface="Arial" panose="020B0604020202020204" pitchFamily="34" charset="0"/>
              <a:buChar char="•"/>
            </a:pPr>
            <a:endParaRPr lang="en-US" sz="2200" b="1"/>
          </a:p>
          <a:p>
            <a:pPr indent="-228600">
              <a:lnSpc>
                <a:spcPct val="90000"/>
              </a:lnSpc>
              <a:spcAft>
                <a:spcPts val="600"/>
              </a:spcAft>
              <a:buFont typeface="Arial" panose="020B0604020202020204" pitchFamily="34" charset="0"/>
              <a:buChar char="•"/>
            </a:pPr>
            <a:endParaRPr lang="en-US" sz="2400" b="1">
              <a:latin typeface="Arial"/>
              <a:cs typeface="Arial"/>
            </a:endParaRPr>
          </a:p>
          <a:p>
            <a:pPr indent="-228600">
              <a:spcAft>
                <a:spcPts val="600"/>
              </a:spcAft>
              <a:buFont typeface="Arial" panose="020B0604020202020204" pitchFamily="34" charset="0"/>
              <a:buChar char="•"/>
            </a:pPr>
            <a:r>
              <a:rPr lang="en-US" sz="2000" b="1">
                <a:latin typeface="Arial"/>
                <a:cs typeface="Arial"/>
              </a:rPr>
              <a:t>1.Introduction:</a:t>
            </a:r>
            <a:endParaRPr lang="en-US" sz="2000">
              <a:latin typeface="Arial"/>
              <a:cs typeface="Arial"/>
            </a:endParaRPr>
          </a:p>
          <a:p>
            <a:pPr indent="-228600">
              <a:spcAft>
                <a:spcPts val="600"/>
              </a:spcAft>
              <a:buFont typeface="Arial" panose="020B0604020202020204" pitchFamily="34" charset="0"/>
              <a:buChar char="•"/>
            </a:pPr>
            <a:r>
              <a:rPr lang="en-US" sz="2000" b="1">
                <a:latin typeface="Arial"/>
                <a:cs typeface="Arial"/>
              </a:rPr>
              <a:t>-Naure of the problem:</a:t>
            </a:r>
          </a:p>
          <a:p>
            <a:pPr indent="-228600">
              <a:spcAft>
                <a:spcPts val="600"/>
              </a:spcAft>
              <a:buFont typeface="Arial" panose="020B0604020202020204" pitchFamily="34" charset="0"/>
              <a:buChar char="•"/>
            </a:pPr>
            <a:r>
              <a:rPr lang="en-US" sz="2000" b="1">
                <a:latin typeface="Arial"/>
                <a:cs typeface="Calibri"/>
              </a:rPr>
              <a:t>According to Csapo and Funcke(2017) to solve the problem, the nature and amount of knowledge come first.</a:t>
            </a:r>
            <a:endParaRPr lang="en-US" sz="2000" b="1">
              <a:latin typeface="Arial"/>
              <a:cs typeface="Arial"/>
            </a:endParaRPr>
          </a:p>
          <a:p>
            <a:pPr indent="-228600">
              <a:spcAft>
                <a:spcPts val="600"/>
              </a:spcAft>
              <a:buFont typeface="Arial" panose="020B0604020202020204" pitchFamily="34" charset="0"/>
              <a:buChar char="•"/>
            </a:pPr>
            <a:r>
              <a:rPr lang="en-US" sz="2000" b="1">
                <a:latin typeface="Arial"/>
                <a:cs typeface="Arial"/>
              </a:rPr>
              <a:t>In this presentation we will be able to take a closer look at some of the details about the stress that comes from the work in UK.</a:t>
            </a:r>
          </a:p>
          <a:p>
            <a:pPr indent="-228600">
              <a:spcAft>
                <a:spcPts val="600"/>
              </a:spcAft>
              <a:buFont typeface="Arial" panose="020B0604020202020204" pitchFamily="34" charset="0"/>
              <a:buChar char="•"/>
            </a:pPr>
            <a:r>
              <a:rPr lang="en-US" sz="2000" b="1">
                <a:latin typeface="Arial"/>
                <a:cs typeface="Arial"/>
              </a:rPr>
              <a:t>- Impact of the problem:</a:t>
            </a:r>
          </a:p>
          <a:p>
            <a:pPr indent="-228600">
              <a:spcAft>
                <a:spcPts val="600"/>
              </a:spcAft>
              <a:buFont typeface="Arial" panose="020B0604020202020204" pitchFamily="34" charset="0"/>
              <a:buChar char="•"/>
            </a:pPr>
            <a:r>
              <a:rPr lang="en-US" sz="2000" b="1">
                <a:latin typeface="Arial"/>
                <a:cs typeface="Calibri"/>
              </a:rPr>
              <a:t>Wedellsborg(2020) wrote 'become the best at finding creative solutions to difficult problems.</a:t>
            </a:r>
            <a:r>
              <a:rPr lang="en-US" sz="2000" b="1">
                <a:latin typeface="Arial"/>
                <a:ea typeface="+mn-lt"/>
                <a:cs typeface="+mn-lt"/>
              </a:rPr>
              <a:t> We will try to understand the main causes of work-related stress and the  impact of  the problem on workers using some of the tools like Fishbone diagram and Pastel Analyses below.</a:t>
            </a:r>
            <a:endParaRPr lang="en-US" sz="2000" b="1">
              <a:latin typeface="Arial"/>
              <a:cs typeface="Calibri"/>
            </a:endParaRPr>
          </a:p>
          <a:p>
            <a:pPr indent="-228600">
              <a:lnSpc>
                <a:spcPct val="90000"/>
              </a:lnSpc>
              <a:spcAft>
                <a:spcPts val="600"/>
              </a:spcAft>
              <a:buFont typeface="Arial" panose="020B0604020202020204" pitchFamily="34" charset="0"/>
              <a:buChar char="•"/>
            </a:pPr>
            <a:endParaRPr lang="en-US" sz="2200" b="1"/>
          </a:p>
          <a:p>
            <a:pPr indent="-228600">
              <a:lnSpc>
                <a:spcPct val="90000"/>
              </a:lnSpc>
              <a:spcAft>
                <a:spcPts val="600"/>
              </a:spcAft>
              <a:buFont typeface="Arial" panose="020B0604020202020204" pitchFamily="34" charset="0"/>
              <a:buChar char="•"/>
            </a:pPr>
            <a:endParaRPr lang="en-US" sz="2200" b="1">
              <a:cs typeface="Calibri" panose="020F0502020204030204"/>
            </a:endParaRPr>
          </a:p>
          <a:p>
            <a:pPr indent="-228600">
              <a:lnSpc>
                <a:spcPct val="90000"/>
              </a:lnSpc>
              <a:spcAft>
                <a:spcPts val="600"/>
              </a:spcAft>
              <a:buFont typeface="Arial" panose="020B0604020202020204" pitchFamily="34" charset="0"/>
              <a:buChar char="•"/>
            </a:pPr>
            <a:endParaRPr lang="en-US" sz="2200">
              <a:cs typeface="Calibri"/>
            </a:endParaRPr>
          </a:p>
          <a:p>
            <a:pPr>
              <a:lnSpc>
                <a:spcPct val="90000"/>
              </a:lnSpc>
              <a:spcAft>
                <a:spcPts val="600"/>
              </a:spcAft>
            </a:pPr>
            <a:endParaRPr lang="en-US" sz="2200">
              <a:cs typeface="Calibri"/>
            </a:endParaRPr>
          </a:p>
        </p:txBody>
      </p:sp>
    </p:spTree>
    <p:extLst>
      <p:ext uri="{BB962C8B-B14F-4D97-AF65-F5344CB8AC3E}">
        <p14:creationId xmlns:p14="http://schemas.microsoft.com/office/powerpoint/2010/main" val="12701552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extBox 1">
            <a:extLst>
              <a:ext uri="{FF2B5EF4-FFF2-40B4-BE49-F238E27FC236}">
                <a16:creationId xmlns:a16="http://schemas.microsoft.com/office/drawing/2014/main" id="{522377C0-D1E7-420E-A955-A285B9D0E7AC}"/>
              </a:ext>
            </a:extLst>
          </p:cNvPr>
          <p:cNvGraphicFramePr/>
          <p:nvPr>
            <p:extLst>
              <p:ext uri="{D42A27DB-BD31-4B8C-83A1-F6EECF244321}">
                <p14:modId xmlns:p14="http://schemas.microsoft.com/office/powerpoint/2010/main" val="2244290657"/>
              </p:ext>
            </p:extLst>
          </p:nvPr>
        </p:nvGraphicFramePr>
        <p:xfrm>
          <a:off x="1384540" y="356454"/>
          <a:ext cx="10515600" cy="59786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55760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Diagram&#10;&#10;Description automatically generated">
            <a:extLst>
              <a:ext uri="{FF2B5EF4-FFF2-40B4-BE49-F238E27FC236}">
                <a16:creationId xmlns:a16="http://schemas.microsoft.com/office/drawing/2014/main" id="{6CA4230B-8688-4C1C-90E8-4AB2539AD0A4}"/>
              </a:ext>
            </a:extLst>
          </p:cNvPr>
          <p:cNvPicPr>
            <a:picLocks noChangeAspect="1"/>
          </p:cNvPicPr>
          <p:nvPr/>
        </p:nvPicPr>
        <p:blipFill>
          <a:blip r:embed="rId2"/>
          <a:stretch>
            <a:fillRect/>
          </a:stretch>
        </p:blipFill>
        <p:spPr>
          <a:xfrm>
            <a:off x="-137821" y="-197609"/>
            <a:ext cx="12329821" cy="7253217"/>
          </a:xfrm>
          <a:prstGeom prst="rect">
            <a:avLst/>
          </a:prstGeom>
        </p:spPr>
      </p:pic>
    </p:spTree>
    <p:extLst>
      <p:ext uri="{BB962C8B-B14F-4D97-AF65-F5344CB8AC3E}">
        <p14:creationId xmlns:p14="http://schemas.microsoft.com/office/powerpoint/2010/main" val="31894338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4">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33A7734-1F9B-432E-942D-7402A06B9789}"/>
              </a:ext>
            </a:extLst>
          </p:cNvPr>
          <p:cNvSpPr txBox="1"/>
          <p:nvPr/>
        </p:nvSpPr>
        <p:spPr>
          <a:xfrm>
            <a:off x="-153837" y="97113"/>
            <a:ext cx="11507637" cy="97534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92500" lnSpcReduction="10000"/>
          </a:bodyPr>
          <a:lstStyle/>
          <a:p>
            <a:pPr algn="ctr">
              <a:lnSpc>
                <a:spcPct val="90000"/>
              </a:lnSpc>
              <a:spcBef>
                <a:spcPct val="0"/>
              </a:spcBef>
              <a:spcAft>
                <a:spcPts val="600"/>
              </a:spcAft>
            </a:pPr>
            <a:r>
              <a:rPr lang="en-US" sz="3300" b="1" kern="1200">
                <a:latin typeface="+mj-lt"/>
                <a:ea typeface="+mj-ea"/>
                <a:cs typeface="+mj-cs"/>
              </a:rPr>
              <a:t>                                                                           </a:t>
            </a:r>
            <a:r>
              <a:rPr lang="en-US" sz="2800" b="1" kern="1200">
                <a:latin typeface="Arial"/>
                <a:ea typeface="+mj-ea"/>
                <a:cs typeface="Arial"/>
              </a:rPr>
              <a:t> </a:t>
            </a:r>
            <a:r>
              <a:rPr lang="en-US" sz="2800" b="1">
                <a:latin typeface="Arial"/>
                <a:ea typeface="+mj-ea"/>
                <a:cs typeface="Arial"/>
              </a:rPr>
              <a:t>Pestel</a:t>
            </a:r>
            <a:r>
              <a:rPr lang="en-US" sz="2800" b="1" kern="1200">
                <a:latin typeface="Arial"/>
                <a:ea typeface="+mj-ea"/>
                <a:cs typeface="Arial"/>
              </a:rPr>
              <a:t>  Analyses</a:t>
            </a:r>
            <a:endParaRPr lang="en-US" sz="2800" kern="1200">
              <a:latin typeface="Arial"/>
              <a:ea typeface="+mj-ea"/>
              <a:cs typeface="Arial"/>
            </a:endParaRPr>
          </a:p>
          <a:p>
            <a:pPr algn="ctr">
              <a:lnSpc>
                <a:spcPct val="90000"/>
              </a:lnSpc>
              <a:spcBef>
                <a:spcPct val="0"/>
              </a:spcBef>
              <a:spcAft>
                <a:spcPts val="600"/>
              </a:spcAft>
            </a:pPr>
            <a:r>
              <a:rPr lang="en-US" sz="3300" b="1" kern="1200">
                <a:latin typeface="+mj-lt"/>
                <a:ea typeface="+mj-ea"/>
                <a:cs typeface="+mj-cs"/>
              </a:rPr>
              <a:t>                                                                                         </a:t>
            </a:r>
            <a:endParaRPr lang="en-US" sz="3300" kern="1200">
              <a:latin typeface="+mj-lt"/>
              <a:ea typeface="+mj-ea"/>
              <a:cs typeface="+mj-cs"/>
            </a:endParaRPr>
          </a:p>
        </p:txBody>
      </p:sp>
      <p:sp>
        <p:nvSpPr>
          <p:cNvPr id="3" name="TextBox 2">
            <a:extLst>
              <a:ext uri="{FF2B5EF4-FFF2-40B4-BE49-F238E27FC236}">
                <a16:creationId xmlns:a16="http://schemas.microsoft.com/office/drawing/2014/main" id="{E91D2DDF-D49B-43B4-B520-7F7F5D455FC0}"/>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graphicFrame>
        <p:nvGraphicFramePr>
          <p:cNvPr id="23" name="TextBox 5">
            <a:extLst>
              <a:ext uri="{FF2B5EF4-FFF2-40B4-BE49-F238E27FC236}">
                <a16:creationId xmlns:a16="http://schemas.microsoft.com/office/drawing/2014/main" id="{8C5337C9-313B-412A-BFAA-6F5BB5853A1C}"/>
              </a:ext>
            </a:extLst>
          </p:cNvPr>
          <p:cNvGraphicFramePr/>
          <p:nvPr>
            <p:extLst>
              <p:ext uri="{D42A27DB-BD31-4B8C-83A1-F6EECF244321}">
                <p14:modId xmlns:p14="http://schemas.microsoft.com/office/powerpoint/2010/main" val="3254432028"/>
              </p:ext>
            </p:extLst>
          </p:nvPr>
        </p:nvGraphicFramePr>
        <p:xfrm>
          <a:off x="550653" y="951782"/>
          <a:ext cx="10515600" cy="60922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7179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8">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0">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2">
            <a:extLst>
              <a:ext uri="{FF2B5EF4-FFF2-40B4-BE49-F238E27FC236}">
                <a16:creationId xmlns:a16="http://schemas.microsoft.com/office/drawing/2014/main" id="{C37E9D4B-7BFA-4D10-B666-547BAC4994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Rectangle 8">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10">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Right Triangle 12">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FF27BD9-A129-48FB-A253-594F72E138C2}"/>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graphicFrame>
        <p:nvGraphicFramePr>
          <p:cNvPr id="4" name="Table 4">
            <a:extLst>
              <a:ext uri="{FF2B5EF4-FFF2-40B4-BE49-F238E27FC236}">
                <a16:creationId xmlns:a16="http://schemas.microsoft.com/office/drawing/2014/main" id="{4083B1EA-B780-4A25-B999-F66DC319D391}"/>
              </a:ext>
            </a:extLst>
          </p:cNvPr>
          <p:cNvGraphicFramePr>
            <a:graphicFrameLocks noGrp="1"/>
          </p:cNvGraphicFramePr>
          <p:nvPr>
            <p:extLst>
              <p:ext uri="{D42A27DB-BD31-4B8C-83A1-F6EECF244321}">
                <p14:modId xmlns:p14="http://schemas.microsoft.com/office/powerpoint/2010/main" val="3883223703"/>
              </p:ext>
            </p:extLst>
          </p:nvPr>
        </p:nvGraphicFramePr>
        <p:xfrm>
          <a:off x="143773" y="345056"/>
          <a:ext cx="11989401" cy="6219748"/>
        </p:xfrm>
        <a:graphic>
          <a:graphicData uri="http://schemas.openxmlformats.org/drawingml/2006/table">
            <a:tbl>
              <a:tblPr firstRow="1" firstCol="1" lastCol="1" bandRow="1" bandCol="1">
                <a:solidFill>
                  <a:schemeClr val="bg1">
                    <a:lumMod val="95000"/>
                  </a:schemeClr>
                </a:solidFill>
                <a:tableStyleId>{00A15C55-8517-42AA-B614-E9B94910E393}</a:tableStyleId>
              </a:tblPr>
              <a:tblGrid>
                <a:gridCol w="1736478">
                  <a:extLst>
                    <a:ext uri="{9D8B030D-6E8A-4147-A177-3AD203B41FA5}">
                      <a16:colId xmlns:a16="http://schemas.microsoft.com/office/drawing/2014/main" val="4136429298"/>
                    </a:ext>
                  </a:extLst>
                </a:gridCol>
                <a:gridCol w="2022229">
                  <a:extLst>
                    <a:ext uri="{9D8B030D-6E8A-4147-A177-3AD203B41FA5}">
                      <a16:colId xmlns:a16="http://schemas.microsoft.com/office/drawing/2014/main" val="357913726"/>
                    </a:ext>
                  </a:extLst>
                </a:gridCol>
                <a:gridCol w="2025429">
                  <a:extLst>
                    <a:ext uri="{9D8B030D-6E8A-4147-A177-3AD203B41FA5}">
                      <a16:colId xmlns:a16="http://schemas.microsoft.com/office/drawing/2014/main" val="3035402990"/>
                    </a:ext>
                  </a:extLst>
                </a:gridCol>
                <a:gridCol w="2191262">
                  <a:extLst>
                    <a:ext uri="{9D8B030D-6E8A-4147-A177-3AD203B41FA5}">
                      <a16:colId xmlns:a16="http://schemas.microsoft.com/office/drawing/2014/main" val="4223111735"/>
                    </a:ext>
                  </a:extLst>
                </a:gridCol>
                <a:gridCol w="2044211">
                  <a:extLst>
                    <a:ext uri="{9D8B030D-6E8A-4147-A177-3AD203B41FA5}">
                      <a16:colId xmlns:a16="http://schemas.microsoft.com/office/drawing/2014/main" val="1087180404"/>
                    </a:ext>
                  </a:extLst>
                </a:gridCol>
                <a:gridCol w="1969792">
                  <a:extLst>
                    <a:ext uri="{9D8B030D-6E8A-4147-A177-3AD203B41FA5}">
                      <a16:colId xmlns:a16="http://schemas.microsoft.com/office/drawing/2014/main" val="411523830"/>
                    </a:ext>
                  </a:extLst>
                </a:gridCol>
              </a:tblGrid>
              <a:tr h="949925">
                <a:tc>
                  <a:txBody>
                    <a:bodyPr/>
                    <a:lstStyle/>
                    <a:p>
                      <a:r>
                        <a:rPr lang="en-GB" sz="2800" b="0" cap="none" spc="0">
                          <a:solidFill>
                            <a:schemeClr val="bg1"/>
                          </a:solidFill>
                        </a:rPr>
                        <a:t>Political</a:t>
                      </a:r>
                      <a:endParaRPr lang="en-GB" sz="2800" b="0" cap="none" spc="0" err="1">
                        <a:solidFill>
                          <a:schemeClr val="bg1"/>
                        </a:solidFill>
                      </a:endParaRPr>
                    </a:p>
                  </a:txBody>
                  <a:tcPr marL="105409" marR="105409" marT="84465" marB="105409" anchor="ctr">
                    <a:lnL w="12700" cmpd="sng">
                      <a:noFill/>
                    </a:lnL>
                    <a:lnR w="12700" cmpd="sng">
                      <a:noFill/>
                    </a:lnR>
                    <a:lnT w="19050" cap="flat" cmpd="sng" algn="ctr">
                      <a:noFill/>
                      <a:prstDash val="solid"/>
                    </a:lnT>
                    <a:lnB w="38100" cmpd="sng">
                      <a:noFill/>
                    </a:lnB>
                    <a:solidFill>
                      <a:srgbClr val="FFC000"/>
                    </a:solidFill>
                  </a:tcPr>
                </a:tc>
                <a:tc>
                  <a:txBody>
                    <a:bodyPr/>
                    <a:lstStyle/>
                    <a:p>
                      <a:r>
                        <a:rPr lang="en-GB" sz="2400" b="0" cap="none" spc="0">
                          <a:solidFill>
                            <a:schemeClr val="bg1"/>
                          </a:solidFill>
                        </a:rPr>
                        <a:t>Economic</a:t>
                      </a:r>
                    </a:p>
                  </a:txBody>
                  <a:tcPr marL="105409" marR="105409" marT="84465" marB="105409" anchor="ctr">
                    <a:lnL w="12700" cmpd="sng">
                      <a:noFill/>
                    </a:lnL>
                    <a:lnR w="12700" cmpd="sng">
                      <a:noFill/>
                    </a:lnR>
                    <a:lnT w="19050" cap="flat" cmpd="sng" algn="ctr">
                      <a:noFill/>
                      <a:prstDash val="solid"/>
                    </a:lnT>
                    <a:lnB w="38100" cmpd="sng">
                      <a:noFill/>
                    </a:lnB>
                    <a:solidFill>
                      <a:schemeClr val="accent2"/>
                    </a:solidFill>
                  </a:tcPr>
                </a:tc>
                <a:tc>
                  <a:txBody>
                    <a:bodyPr/>
                    <a:lstStyle/>
                    <a:p>
                      <a:r>
                        <a:rPr lang="en-GB" sz="2400" b="0" cap="none" spc="0">
                          <a:solidFill>
                            <a:schemeClr val="bg1"/>
                          </a:solidFill>
                        </a:rPr>
                        <a:t>Social</a:t>
                      </a:r>
                      <a:endParaRPr lang="en-US" sz="2400" b="0" cap="none" spc="0">
                        <a:solidFill>
                          <a:schemeClr val="bg1"/>
                        </a:solidFill>
                      </a:endParaRPr>
                    </a:p>
                    <a:p>
                      <a:pPr lvl="0">
                        <a:buNone/>
                      </a:pPr>
                      <a:r>
                        <a:rPr lang="en-GB" sz="2400" b="0" cap="none" spc="0">
                          <a:solidFill>
                            <a:schemeClr val="bg1"/>
                          </a:solidFill>
                        </a:rPr>
                        <a:t>environment</a:t>
                      </a:r>
                    </a:p>
                  </a:txBody>
                  <a:tcPr marL="105409" marR="105409" marT="84465" marB="105409" anchor="ctr">
                    <a:lnL w="12700" cmpd="sng">
                      <a:noFill/>
                    </a:lnL>
                    <a:lnR w="12700" cmpd="sng">
                      <a:noFill/>
                    </a:lnR>
                    <a:lnT w="19050" cap="flat" cmpd="sng" algn="ctr">
                      <a:noFill/>
                      <a:prstDash val="solid"/>
                    </a:lnT>
                    <a:lnB w="38100" cmpd="sng">
                      <a:noFill/>
                    </a:lnB>
                    <a:solidFill>
                      <a:srgbClr val="FFC000"/>
                    </a:solidFill>
                  </a:tcPr>
                </a:tc>
                <a:tc>
                  <a:txBody>
                    <a:bodyPr/>
                    <a:lstStyle/>
                    <a:p>
                      <a:r>
                        <a:rPr lang="en-GB" sz="2400" b="0" cap="none" spc="0">
                          <a:solidFill>
                            <a:schemeClr val="bg1"/>
                          </a:solidFill>
                        </a:rPr>
                        <a:t>Technologies</a:t>
                      </a:r>
                    </a:p>
                  </a:txBody>
                  <a:tcPr marL="105409" marR="105409" marT="84465" marB="105409" anchor="ctr">
                    <a:lnL w="12700" cmpd="sng">
                      <a:noFill/>
                    </a:lnL>
                    <a:lnR w="12700" cmpd="sng">
                      <a:noFill/>
                    </a:lnR>
                    <a:lnT w="19050" cap="flat" cmpd="sng" algn="ctr">
                      <a:noFill/>
                      <a:prstDash val="solid"/>
                    </a:lnT>
                    <a:lnB w="38100" cmpd="sng">
                      <a:noFill/>
                    </a:lnB>
                    <a:solidFill>
                      <a:schemeClr val="accent2"/>
                    </a:solidFill>
                  </a:tcPr>
                </a:tc>
                <a:tc>
                  <a:txBody>
                    <a:bodyPr/>
                    <a:lstStyle/>
                    <a:p>
                      <a:r>
                        <a:rPr lang="en-GB" sz="2000" b="0" cap="none" spc="0">
                          <a:solidFill>
                            <a:schemeClr val="bg1"/>
                          </a:solidFill>
                        </a:rPr>
                        <a:t>Environment </a:t>
                      </a:r>
                    </a:p>
                  </a:txBody>
                  <a:tcPr marL="105409" marR="105409" marT="84465" marB="105409" anchor="ctr">
                    <a:lnL w="12700" cmpd="sng">
                      <a:noFill/>
                    </a:lnL>
                    <a:lnR w="12700" cmpd="sng">
                      <a:noFill/>
                    </a:lnR>
                    <a:lnT w="19050" cap="flat" cmpd="sng" algn="ctr">
                      <a:noFill/>
                      <a:prstDash val="solid"/>
                    </a:lnT>
                    <a:lnB w="38100" cmpd="sng">
                      <a:noFill/>
                    </a:lnB>
                    <a:solidFill>
                      <a:schemeClr val="accent4"/>
                    </a:solidFill>
                  </a:tcPr>
                </a:tc>
                <a:tc>
                  <a:txBody>
                    <a:bodyPr/>
                    <a:lstStyle/>
                    <a:p>
                      <a:pPr algn="l"/>
                      <a:r>
                        <a:rPr lang="en-GB" sz="2400" b="0" cap="none" spc="0">
                          <a:solidFill>
                            <a:schemeClr val="bg1"/>
                          </a:solidFill>
                        </a:rPr>
                        <a:t>Legalization</a:t>
                      </a:r>
                    </a:p>
                  </a:txBody>
                  <a:tcPr marL="105409" marR="105409" marT="84465" marB="105409"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947737787"/>
                  </a:ext>
                </a:extLst>
              </a:tr>
              <a:tr h="949925">
                <a:tc>
                  <a:txBody>
                    <a:bodyPr/>
                    <a:lstStyle/>
                    <a:p>
                      <a:r>
                        <a:rPr lang="en-GB" sz="2400" b="1" cap="none" spc="0">
                          <a:solidFill>
                            <a:schemeClr val="tx1"/>
                          </a:solidFill>
                        </a:rPr>
                        <a:t>Work stress</a:t>
                      </a:r>
                    </a:p>
                  </a:txBody>
                  <a:tcPr marL="105409" marR="105409" marT="84465" marB="105409">
                    <a:lnL w="12700" cmpd="sng">
                      <a:noFill/>
                      <a:prstDash val="solid"/>
                    </a:lnL>
                    <a:lnR w="9525" cap="flat" cmpd="sng" algn="ctr">
                      <a:solidFill>
                        <a:schemeClr val="tx1">
                          <a:lumMod val="50000"/>
                          <a:lumOff val="50000"/>
                        </a:schemeClr>
                      </a:solid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2400" cap="none" spc="0">
                          <a:solidFill>
                            <a:schemeClr val="tx1"/>
                          </a:solidFill>
                        </a:rPr>
                        <a:t>Bad payment </a:t>
                      </a:r>
                    </a:p>
                  </a:txBody>
                  <a:tcPr marL="105409" marR="105409" marT="84465" marB="105409">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2400" cap="none" spc="0">
                          <a:solidFill>
                            <a:schemeClr val="tx1"/>
                          </a:solidFill>
                        </a:rPr>
                        <a:t>Work stress</a:t>
                      </a:r>
                    </a:p>
                    <a:p>
                      <a:pPr lvl="0">
                        <a:buNone/>
                      </a:pPr>
                      <a:endParaRPr lang="en-GB" sz="2400" cap="none" spc="0">
                        <a:solidFill>
                          <a:schemeClr val="tx1"/>
                        </a:solidFill>
                      </a:endParaRPr>
                    </a:p>
                  </a:txBody>
                  <a:tcPr marL="105409" marR="105409" marT="84465" marB="105409">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2400" cap="none" spc="0">
                          <a:solidFill>
                            <a:schemeClr val="tx1"/>
                          </a:solidFill>
                        </a:rPr>
                        <a:t>Online work</a:t>
                      </a:r>
                    </a:p>
                  </a:txBody>
                  <a:tcPr marL="105409" marR="105409" marT="84465" marB="105409">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2400" cap="none" spc="0">
                          <a:solidFill>
                            <a:schemeClr val="tx1"/>
                          </a:solidFill>
                        </a:rPr>
                        <a:t>Traffic pollution</a:t>
                      </a:r>
                    </a:p>
                  </a:txBody>
                  <a:tcPr marL="105409" marR="105409" marT="84465" marB="105409">
                    <a:lnL w="9525" cap="flat" cmpd="sng" algn="ctr">
                      <a:solidFill>
                        <a:schemeClr val="tx1">
                          <a:lumMod val="50000"/>
                          <a:lumOff val="50000"/>
                        </a:schemeClr>
                      </a:solid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algn="l"/>
                      <a:r>
                        <a:rPr lang="en-GB" sz="2400" b="1" cap="none" spc="0">
                          <a:solidFill>
                            <a:schemeClr val="tx1"/>
                          </a:solidFill>
                        </a:rPr>
                        <a:t>Family breakdown</a:t>
                      </a:r>
                    </a:p>
                  </a:txBody>
                  <a:tcPr marL="105409" marR="105409" marT="84465" marB="105409">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056944500"/>
                  </a:ext>
                </a:extLst>
              </a:tr>
              <a:tr h="1334419">
                <a:tc>
                  <a:txBody>
                    <a:bodyPr/>
                    <a:lstStyle/>
                    <a:p>
                      <a:r>
                        <a:rPr lang="en-GB" sz="2400" b="1" cap="none" spc="0">
                          <a:solidFill>
                            <a:schemeClr val="tx1"/>
                          </a:solidFill>
                        </a:rPr>
                        <a:t>Late retirement </a:t>
                      </a:r>
                    </a:p>
                  </a:txBody>
                  <a:tcPr marL="105409" marR="105409" marT="84465" marB="105409">
                    <a:lnL w="12700" cmpd="sng">
                      <a:no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2400" cap="none" spc="0">
                          <a:solidFill>
                            <a:schemeClr val="tx1"/>
                          </a:solidFill>
                        </a:rPr>
                        <a:t>To many work hours </a:t>
                      </a:r>
                    </a:p>
                  </a:txBody>
                  <a:tcPr marL="105409" marR="105409" marT="84465" marB="105409">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2400" cap="none" spc="0">
                          <a:solidFill>
                            <a:schemeClr val="tx1"/>
                          </a:solidFill>
                        </a:rPr>
                        <a:t>High expectations</a:t>
                      </a:r>
                    </a:p>
                  </a:txBody>
                  <a:tcPr marL="105409" marR="105409" marT="84465" marB="105409">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2400" cap="none" spc="0">
                          <a:solidFill>
                            <a:schemeClr val="tx1"/>
                          </a:solidFill>
                        </a:rPr>
                        <a:t>Connection problems</a:t>
                      </a:r>
                    </a:p>
                  </a:txBody>
                  <a:tcPr marL="105409" marR="105409" marT="84465" marB="105409">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endParaRPr lang="en-GB" sz="1100" cap="none" spc="0">
                        <a:solidFill>
                          <a:schemeClr val="tx1"/>
                        </a:solidFill>
                      </a:endParaRPr>
                    </a:p>
                  </a:txBody>
                  <a:tcPr marL="105409" marR="105409" marT="84465" marB="105409">
                    <a:lnL w="9525" cap="flat" cmpd="sng" algn="ctr">
                      <a:solidFill>
                        <a:schemeClr val="tx1">
                          <a:lumMod val="50000"/>
                          <a:lumOff val="50000"/>
                        </a:schemeClr>
                      </a:solid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a:r>
                        <a:rPr lang="en-GB" sz="2400" b="1" cap="none" spc="0">
                          <a:solidFill>
                            <a:schemeClr val="tx1"/>
                          </a:solidFill>
                        </a:rPr>
                        <a:t>Court cases</a:t>
                      </a:r>
                    </a:p>
                  </a:txBody>
                  <a:tcPr marL="105409" marR="105409" marT="84465" marB="105409">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933349933"/>
                  </a:ext>
                </a:extLst>
              </a:tr>
              <a:tr h="949925">
                <a:tc>
                  <a:txBody>
                    <a:bodyPr/>
                    <a:lstStyle/>
                    <a:p>
                      <a:r>
                        <a:rPr lang="en-GB" sz="2400" b="1" cap="none" spc="0">
                          <a:solidFill>
                            <a:schemeClr val="tx1"/>
                          </a:solidFill>
                        </a:rPr>
                        <a:t>   pressure</a:t>
                      </a:r>
                    </a:p>
                  </a:txBody>
                  <a:tcPr marL="105409" marR="105409" marT="84465" marB="105409">
                    <a:lnL w="12700" cmpd="sng">
                      <a:no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2400" cap="none" spc="0">
                          <a:solidFill>
                            <a:schemeClr val="tx1"/>
                          </a:solidFill>
                        </a:rPr>
                        <a:t>High targets</a:t>
                      </a:r>
                    </a:p>
                  </a:txBody>
                  <a:tcPr marL="105409" marR="105409" marT="84465" marB="105409">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2400" cap="none" spc="0">
                          <a:solidFill>
                            <a:schemeClr val="tx1"/>
                          </a:solidFill>
                        </a:rPr>
                        <a:t>Helth risk </a:t>
                      </a:r>
                    </a:p>
                  </a:txBody>
                  <a:tcPr marL="105409" marR="105409" marT="84465" marB="105409">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endParaRPr lang="en-GB" sz="1100" cap="none" spc="0">
                        <a:solidFill>
                          <a:schemeClr val="tx1"/>
                        </a:solidFill>
                      </a:endParaRPr>
                    </a:p>
                  </a:txBody>
                  <a:tcPr marL="105409" marR="105409" marT="84465" marB="105409">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endParaRPr lang="en-GB" sz="1100" cap="none" spc="0">
                        <a:solidFill>
                          <a:schemeClr val="tx1"/>
                        </a:solidFill>
                      </a:endParaRPr>
                    </a:p>
                  </a:txBody>
                  <a:tcPr marL="105409" marR="105409" marT="84465" marB="105409">
                    <a:lnL w="9525" cap="flat" cmpd="sng" algn="ctr">
                      <a:solidFill>
                        <a:schemeClr val="tx1">
                          <a:lumMod val="50000"/>
                          <a:lumOff val="50000"/>
                        </a:schemeClr>
                      </a:solid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a:endParaRPr lang="en-GB" sz="1100" b="1" cap="none" spc="0">
                        <a:solidFill>
                          <a:schemeClr val="tx1"/>
                        </a:solidFill>
                      </a:endParaRPr>
                    </a:p>
                  </a:txBody>
                  <a:tcPr marL="105409" marR="105409" marT="84465" marB="105409">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4257507991"/>
                  </a:ext>
                </a:extLst>
              </a:tr>
              <a:tr h="949925">
                <a:tc>
                  <a:txBody>
                    <a:bodyPr/>
                    <a:lstStyle/>
                    <a:p>
                      <a:r>
                        <a:rPr lang="en-GB" sz="2000" b="1" cap="none" spc="0">
                          <a:solidFill>
                            <a:schemeClr val="tx1"/>
                          </a:solidFill>
                        </a:rPr>
                        <a:t>Brexit </a:t>
                      </a:r>
                      <a:endParaRPr lang="en-GB" sz="1100" b="1" cap="none" spc="0">
                        <a:solidFill>
                          <a:schemeClr val="tx1"/>
                        </a:solidFill>
                      </a:endParaRPr>
                    </a:p>
                  </a:txBody>
                  <a:tcPr marL="105409" marR="105409" marT="84465" marB="105409">
                    <a:lnL w="12700" cmpd="sng">
                      <a:no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endParaRPr lang="en-GB" sz="1100" cap="none" spc="0">
                        <a:solidFill>
                          <a:schemeClr val="tx1"/>
                        </a:solidFill>
                      </a:endParaRPr>
                    </a:p>
                  </a:txBody>
                  <a:tcPr marL="105409" marR="105409" marT="84465" marB="105409">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2400" cap="none" spc="0">
                          <a:solidFill>
                            <a:schemeClr val="tx1"/>
                          </a:solidFill>
                        </a:rPr>
                        <a:t>Mental and verbal stress</a:t>
                      </a:r>
                    </a:p>
                  </a:txBody>
                  <a:tcPr marL="105409" marR="105409" marT="84465" marB="105409">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endParaRPr lang="en-GB" sz="1100" cap="none" spc="0">
                        <a:solidFill>
                          <a:schemeClr val="tx1"/>
                        </a:solidFill>
                      </a:endParaRPr>
                    </a:p>
                  </a:txBody>
                  <a:tcPr marL="105409" marR="105409" marT="84465" marB="105409">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endParaRPr lang="en-GB" sz="1100" cap="none" spc="0">
                        <a:solidFill>
                          <a:schemeClr val="tx1"/>
                        </a:solidFill>
                      </a:endParaRPr>
                    </a:p>
                  </a:txBody>
                  <a:tcPr marL="105409" marR="105409" marT="84465" marB="105409">
                    <a:lnL w="9525" cap="flat" cmpd="sng" algn="ctr">
                      <a:solidFill>
                        <a:schemeClr val="tx1">
                          <a:lumMod val="50000"/>
                          <a:lumOff val="50000"/>
                        </a:schemeClr>
                      </a:solid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a:endParaRPr lang="en-GB" sz="1100" b="1" cap="none" spc="0">
                        <a:solidFill>
                          <a:schemeClr val="tx1"/>
                        </a:solidFill>
                      </a:endParaRPr>
                    </a:p>
                  </a:txBody>
                  <a:tcPr marL="105409" marR="105409" marT="84465" marB="105409">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820381986"/>
                  </a:ext>
                </a:extLst>
              </a:tr>
              <a:tr h="565433">
                <a:tc>
                  <a:txBody>
                    <a:bodyPr/>
                    <a:lstStyle/>
                    <a:p>
                      <a:r>
                        <a:rPr lang="en-GB" sz="2000" b="1" cap="none" spc="0">
                          <a:solidFill>
                            <a:schemeClr val="tx1"/>
                          </a:solidFill>
                        </a:rPr>
                        <a:t>Covid 19</a:t>
                      </a:r>
                      <a:endParaRPr lang="en-GB" sz="1100" b="1" cap="none" spc="0">
                        <a:solidFill>
                          <a:schemeClr val="tx1"/>
                        </a:solidFill>
                      </a:endParaRPr>
                    </a:p>
                  </a:txBody>
                  <a:tcPr marL="105409" marR="105409" marT="84465" marB="105409">
                    <a:lnL w="12700" cmpd="sng">
                      <a:no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endParaRPr lang="en-GB" sz="1100" cap="none" spc="0">
                        <a:solidFill>
                          <a:schemeClr val="tx1"/>
                        </a:solidFill>
                      </a:endParaRPr>
                    </a:p>
                  </a:txBody>
                  <a:tcPr marL="105409" marR="105409" marT="84465" marB="105409">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2400" cap="none" spc="0">
                          <a:solidFill>
                            <a:schemeClr val="tx1"/>
                          </a:solidFill>
                        </a:rPr>
                        <a:t>Family stress</a:t>
                      </a:r>
                    </a:p>
                  </a:txBody>
                  <a:tcPr marL="105409" marR="105409" marT="84465" marB="105409">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endParaRPr lang="en-GB" sz="1100" cap="none" spc="0">
                        <a:solidFill>
                          <a:schemeClr val="tx1"/>
                        </a:solidFill>
                      </a:endParaRPr>
                    </a:p>
                  </a:txBody>
                  <a:tcPr marL="105409" marR="105409" marT="84465" marB="105409">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endParaRPr lang="en-GB" sz="1100" cap="none" spc="0">
                        <a:solidFill>
                          <a:schemeClr val="tx1"/>
                        </a:solidFill>
                      </a:endParaRPr>
                    </a:p>
                  </a:txBody>
                  <a:tcPr marL="105409" marR="105409" marT="84465" marB="105409">
                    <a:lnL w="9525" cap="flat" cmpd="sng" algn="ctr">
                      <a:solidFill>
                        <a:schemeClr val="tx1">
                          <a:lumMod val="50000"/>
                          <a:lumOff val="50000"/>
                        </a:schemeClr>
                      </a:solid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a:endParaRPr lang="en-GB" sz="1100" b="1" cap="none" spc="0">
                        <a:solidFill>
                          <a:schemeClr val="tx1"/>
                        </a:solidFill>
                      </a:endParaRPr>
                    </a:p>
                  </a:txBody>
                  <a:tcPr marL="105409" marR="105409" marT="84465" marB="105409">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412293860"/>
                  </a:ext>
                </a:extLst>
              </a:tr>
              <a:tr h="520196">
                <a:tc>
                  <a:txBody>
                    <a:bodyPr/>
                    <a:lstStyle/>
                    <a:p>
                      <a:endParaRPr lang="en-GB" sz="1100" b="1" cap="none" spc="0">
                        <a:solidFill>
                          <a:schemeClr val="tx1"/>
                        </a:solidFill>
                      </a:endParaRPr>
                    </a:p>
                  </a:txBody>
                  <a:tcPr marL="105409" marR="105409" marT="84465" marB="105409">
                    <a:lnL w="12700" cmpd="sng">
                      <a:no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endParaRPr lang="en-GB" sz="1100" cap="none" spc="0">
                        <a:solidFill>
                          <a:schemeClr val="tx1"/>
                        </a:solidFill>
                      </a:endParaRPr>
                    </a:p>
                  </a:txBody>
                  <a:tcPr marL="105409" marR="105409" marT="84465" marB="105409">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endParaRPr lang="en-GB" sz="1100" cap="none" spc="0">
                        <a:solidFill>
                          <a:schemeClr val="tx1"/>
                        </a:solidFill>
                      </a:endParaRPr>
                    </a:p>
                  </a:txBody>
                  <a:tcPr marL="105409" marR="105409" marT="84465" marB="105409">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endParaRPr lang="en-GB" sz="1100" cap="none" spc="0">
                        <a:solidFill>
                          <a:schemeClr val="tx1"/>
                        </a:solidFill>
                      </a:endParaRPr>
                    </a:p>
                  </a:txBody>
                  <a:tcPr marL="105409" marR="105409" marT="84465" marB="105409">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endParaRPr lang="en-GB" sz="1100" cap="none" spc="0">
                        <a:solidFill>
                          <a:schemeClr val="tx1"/>
                        </a:solidFill>
                      </a:endParaRPr>
                    </a:p>
                  </a:txBody>
                  <a:tcPr marL="105409" marR="105409" marT="84465" marB="105409">
                    <a:lnL w="9525" cap="flat" cmpd="sng" algn="ctr">
                      <a:solidFill>
                        <a:schemeClr val="tx1">
                          <a:lumMod val="50000"/>
                          <a:lumOff val="50000"/>
                        </a:schemeClr>
                      </a:solid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pPr algn="l"/>
                      <a:endParaRPr lang="en-GB" sz="1100" b="1" cap="none" spc="0">
                        <a:solidFill>
                          <a:schemeClr val="tx1"/>
                        </a:solidFill>
                      </a:endParaRPr>
                    </a:p>
                  </a:txBody>
                  <a:tcPr marL="105409" marR="105409" marT="84465" marB="105409">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57050563"/>
                  </a:ext>
                </a:extLst>
              </a:tr>
            </a:tbl>
          </a:graphicData>
        </a:graphic>
      </p:graphicFrame>
      <mc:AlternateContent xmlns:mc="http://schemas.openxmlformats.org/markup-compatibility/2006">
        <mc:Choice xmlns:p14="http://schemas.microsoft.com/office/powerpoint/2010/main" Requires="p14">
          <p:contentPart p14:bwMode="auto" r:id="rId2">
            <p14:nvContentPartPr>
              <p14:cNvPr id="5" name="Ink 4">
                <a:extLst>
                  <a:ext uri="{FF2B5EF4-FFF2-40B4-BE49-F238E27FC236}">
                    <a16:creationId xmlns:a16="http://schemas.microsoft.com/office/drawing/2014/main" id="{BB6F50B2-5E8A-4B9E-8E62-EC12221BC1D6}"/>
                  </a:ext>
                </a:extLst>
              </p14:cNvPr>
              <p14:cNvContentPartPr/>
              <p14:nvPr/>
            </p14:nvContentPartPr>
            <p14:xfrm>
              <a:off x="6015404" y="4513384"/>
              <a:ext cx="19050" cy="19050"/>
            </p14:xfrm>
          </p:contentPart>
        </mc:Choice>
        <mc:Fallback>
          <p:pic>
            <p:nvPicPr>
              <p:cNvPr id="5" name="Ink 4">
                <a:extLst>
                  <a:ext uri="{FF2B5EF4-FFF2-40B4-BE49-F238E27FC236}">
                    <a16:creationId xmlns:a16="http://schemas.microsoft.com/office/drawing/2014/main" id="{BB6F50B2-5E8A-4B9E-8E62-EC12221BC1D6}"/>
                  </a:ext>
                </a:extLst>
              </p:cNvPr>
              <p:cNvPicPr/>
              <p:nvPr/>
            </p:nvPicPr>
            <p:blipFill>
              <a:blip r:embed="rId3"/>
              <a:stretch>
                <a:fillRect/>
              </a:stretch>
            </p:blipFill>
            <p:spPr>
              <a:xfrm>
                <a:off x="5062904" y="3560884"/>
                <a:ext cx="1905000" cy="1905000"/>
              </a:xfrm>
              <a:prstGeom prst="rect">
                <a:avLst/>
              </a:prstGeom>
            </p:spPr>
          </p:pic>
        </mc:Fallback>
      </mc:AlternateContent>
    </p:spTree>
    <p:extLst>
      <p:ext uri="{BB962C8B-B14F-4D97-AF65-F5344CB8AC3E}">
        <p14:creationId xmlns:p14="http://schemas.microsoft.com/office/powerpoint/2010/main" val="27418764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3" name="Rectangle 82">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Freeform: Shape 84">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5BEBE07B-1C49-4CD7-931E-5368F366B5FB}"/>
              </a:ext>
            </a:extLst>
          </p:cNvPr>
          <p:cNvSpPr txBox="1"/>
          <p:nvPr/>
        </p:nvSpPr>
        <p:spPr>
          <a:xfrm>
            <a:off x="751936" y="-138082"/>
            <a:ext cx="10587487" cy="103801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2800">
                <a:latin typeface="Arial"/>
                <a:ea typeface="+mj-ea"/>
                <a:cs typeface="Arial"/>
              </a:rPr>
              <a:t>     </a:t>
            </a:r>
            <a:r>
              <a:rPr lang="en-US" sz="2800" b="1">
                <a:latin typeface="Arial"/>
                <a:ea typeface="+mj-ea"/>
                <a:cs typeface="Arial"/>
              </a:rPr>
              <a:t>  </a:t>
            </a:r>
            <a:r>
              <a:rPr lang="en-US" sz="2800" b="1" kern="1200">
                <a:latin typeface="Arial"/>
                <a:ea typeface="+mj-ea"/>
                <a:cs typeface="Arial"/>
              </a:rPr>
              <a:t>Possible solutions from Fishbone and </a:t>
            </a:r>
            <a:r>
              <a:rPr lang="en-US" sz="2800" b="1">
                <a:latin typeface="Arial"/>
                <a:ea typeface="+mj-ea"/>
                <a:cs typeface="Arial"/>
              </a:rPr>
              <a:t>Pestel</a:t>
            </a:r>
            <a:r>
              <a:rPr lang="en-US" sz="2800" b="1" kern="1200">
                <a:latin typeface="Arial"/>
                <a:ea typeface="+mj-ea"/>
                <a:cs typeface="Arial"/>
              </a:rPr>
              <a:t> analysis</a:t>
            </a:r>
          </a:p>
        </p:txBody>
      </p:sp>
      <p:sp>
        <p:nvSpPr>
          <p:cNvPr id="87" name="Arc 8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TextBox 2">
            <a:extLst>
              <a:ext uri="{FF2B5EF4-FFF2-40B4-BE49-F238E27FC236}">
                <a16:creationId xmlns:a16="http://schemas.microsoft.com/office/drawing/2014/main" id="{93921643-BADE-4C09-8F1A-38E48377B189}"/>
              </a:ext>
            </a:extLst>
          </p:cNvPr>
          <p:cNvSpPr txBox="1"/>
          <p:nvPr/>
        </p:nvSpPr>
        <p:spPr>
          <a:xfrm>
            <a:off x="881332" y="919853"/>
            <a:ext cx="10961298" cy="534337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2400" b="1">
                <a:latin typeface="Arial"/>
                <a:cs typeface="Arial"/>
              </a:rPr>
              <a:t>1.Fishbone analysis :</a:t>
            </a:r>
          </a:p>
          <a:p>
            <a:pPr indent="-228600">
              <a:lnSpc>
                <a:spcPct val="90000"/>
              </a:lnSpc>
              <a:spcAft>
                <a:spcPts val="600"/>
              </a:spcAft>
              <a:buFont typeface="Arial" panose="020B0604020202020204" pitchFamily="34" charset="0"/>
              <a:buChar char="•"/>
            </a:pPr>
            <a:r>
              <a:rPr lang="en-US" sz="2400" b="1">
                <a:latin typeface="Arial"/>
                <a:cs typeface="Arial"/>
              </a:rPr>
              <a:t>-The causes in our case(work related stress) are  pressure, angry customers, to high expectations</a:t>
            </a:r>
          </a:p>
          <a:p>
            <a:pPr indent="-228600">
              <a:lnSpc>
                <a:spcPct val="90000"/>
              </a:lnSpc>
              <a:spcAft>
                <a:spcPts val="600"/>
              </a:spcAft>
              <a:buFont typeface="Arial" panose="020B0604020202020204" pitchFamily="34" charset="0"/>
              <a:buChar char="•"/>
            </a:pPr>
            <a:endParaRPr lang="en-US" sz="2400" b="1">
              <a:latin typeface="Arial"/>
              <a:cs typeface="Arial"/>
            </a:endParaRPr>
          </a:p>
          <a:p>
            <a:pPr indent="-228600">
              <a:lnSpc>
                <a:spcPct val="90000"/>
              </a:lnSpc>
              <a:spcAft>
                <a:spcPts val="600"/>
              </a:spcAft>
              <a:buFont typeface="Arial" panose="020B0604020202020204" pitchFamily="34" charset="0"/>
              <a:buChar char="•"/>
            </a:pPr>
            <a:r>
              <a:rPr lang="en-US" sz="2400" b="1">
                <a:latin typeface="Arial"/>
                <a:cs typeface="Arial"/>
              </a:rPr>
              <a:t>2.Pestel analysis : </a:t>
            </a:r>
          </a:p>
          <a:p>
            <a:pPr indent="-228600">
              <a:lnSpc>
                <a:spcPct val="90000"/>
              </a:lnSpc>
              <a:spcAft>
                <a:spcPts val="600"/>
              </a:spcAft>
              <a:buFont typeface="Arial" panose="020B0604020202020204" pitchFamily="34" charset="0"/>
              <a:buChar char="•"/>
            </a:pPr>
            <a:r>
              <a:rPr lang="en-US" sz="2400" b="1">
                <a:latin typeface="Arial"/>
                <a:cs typeface="Arial"/>
              </a:rPr>
              <a:t>-Covid19, Brexit(political )</a:t>
            </a:r>
          </a:p>
          <a:p>
            <a:pPr indent="-228600">
              <a:lnSpc>
                <a:spcPct val="90000"/>
              </a:lnSpc>
              <a:spcAft>
                <a:spcPts val="600"/>
              </a:spcAft>
              <a:buFont typeface="Arial" panose="020B0604020202020204" pitchFamily="34" charset="0"/>
              <a:buChar char="•"/>
            </a:pPr>
            <a:r>
              <a:rPr lang="en-US" sz="2400" b="1">
                <a:latin typeface="Arial"/>
                <a:cs typeface="Arial"/>
              </a:rPr>
              <a:t>-To many hours, less money, high targets (economic)</a:t>
            </a:r>
          </a:p>
          <a:p>
            <a:pPr indent="-228600">
              <a:lnSpc>
                <a:spcPct val="90000"/>
              </a:lnSpc>
              <a:spcAft>
                <a:spcPts val="600"/>
              </a:spcAft>
              <a:buFont typeface="Arial" panose="020B0604020202020204" pitchFamily="34" charset="0"/>
              <a:buChar char="•"/>
            </a:pPr>
            <a:r>
              <a:rPr lang="en-US" sz="2400" b="1">
                <a:latin typeface="Arial"/>
                <a:cs typeface="Arial"/>
              </a:rPr>
              <a:t>-Family stress, helth stress,  mental and verbal stress(social)</a:t>
            </a:r>
          </a:p>
          <a:p>
            <a:pPr indent="-228600">
              <a:lnSpc>
                <a:spcPct val="90000"/>
              </a:lnSpc>
              <a:spcAft>
                <a:spcPts val="600"/>
              </a:spcAft>
              <a:buFont typeface="Arial" panose="020B0604020202020204" pitchFamily="34" charset="0"/>
              <a:buChar char="•"/>
            </a:pPr>
            <a:r>
              <a:rPr lang="en-US" sz="2400" b="1">
                <a:latin typeface="Arial"/>
                <a:cs typeface="Arial"/>
              </a:rPr>
              <a:t>-connection problems(technology)</a:t>
            </a:r>
          </a:p>
          <a:p>
            <a:pPr indent="-228600">
              <a:lnSpc>
                <a:spcPct val="90000"/>
              </a:lnSpc>
              <a:spcAft>
                <a:spcPts val="600"/>
              </a:spcAft>
              <a:buFont typeface="Arial" panose="020B0604020202020204" pitchFamily="34" charset="0"/>
              <a:buChar char="•"/>
            </a:pPr>
            <a:endParaRPr lang="en-US" sz="2400" b="1">
              <a:latin typeface="Arial"/>
              <a:cs typeface="Arial"/>
            </a:endParaRPr>
          </a:p>
          <a:p>
            <a:pPr indent="-228600">
              <a:lnSpc>
                <a:spcPct val="90000"/>
              </a:lnSpc>
              <a:spcAft>
                <a:spcPts val="600"/>
              </a:spcAft>
              <a:buFont typeface="Arial" panose="020B0604020202020204" pitchFamily="34" charset="0"/>
              <a:buChar char="•"/>
            </a:pPr>
            <a:r>
              <a:rPr lang="en-US" sz="2400" b="1">
                <a:latin typeface="Arial"/>
                <a:cs typeface="Arial"/>
              </a:rPr>
              <a:t>3. Possible Solutions :</a:t>
            </a:r>
          </a:p>
          <a:p>
            <a:pPr indent="-228600">
              <a:lnSpc>
                <a:spcPct val="90000"/>
              </a:lnSpc>
              <a:spcAft>
                <a:spcPts val="600"/>
              </a:spcAft>
              <a:buFont typeface="Arial" panose="020B0604020202020204" pitchFamily="34" charset="0"/>
              <a:buChar char="•"/>
            </a:pPr>
            <a:r>
              <a:rPr lang="en-US" sz="2400" b="1">
                <a:latin typeface="Arial"/>
                <a:cs typeface="Arial"/>
              </a:rPr>
              <a:t>-Reduce the work</a:t>
            </a:r>
          </a:p>
          <a:p>
            <a:pPr indent="-228600">
              <a:lnSpc>
                <a:spcPct val="90000"/>
              </a:lnSpc>
              <a:spcAft>
                <a:spcPts val="600"/>
              </a:spcAft>
              <a:buFont typeface="Arial" panose="020B0604020202020204" pitchFamily="34" charset="0"/>
              <a:buChar char="•"/>
            </a:pPr>
            <a:r>
              <a:rPr lang="en-US" sz="2400" b="1">
                <a:latin typeface="Arial"/>
                <a:cs typeface="Arial"/>
              </a:rPr>
              <a:t>-Works from home (if it’s passible)</a:t>
            </a:r>
          </a:p>
          <a:p>
            <a:pPr indent="-228600">
              <a:lnSpc>
                <a:spcPct val="90000"/>
              </a:lnSpc>
              <a:spcAft>
                <a:spcPts val="600"/>
              </a:spcAft>
              <a:buFont typeface="Arial" panose="020B0604020202020204" pitchFamily="34" charset="0"/>
              <a:buChar char="•"/>
            </a:pPr>
            <a:r>
              <a:rPr lang="en-US" sz="2400" b="1">
                <a:latin typeface="Arial"/>
                <a:cs typeface="Arial"/>
              </a:rPr>
              <a:t>-Move in small city or village </a:t>
            </a:r>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endParaRPr lang="en-US" sz="1500"/>
          </a:p>
        </p:txBody>
      </p:sp>
    </p:spTree>
    <p:extLst>
      <p:ext uri="{BB962C8B-B14F-4D97-AF65-F5344CB8AC3E}">
        <p14:creationId xmlns:p14="http://schemas.microsoft.com/office/powerpoint/2010/main" val="41600996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1" name="Rectangle 3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Rectangle 3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BE91DE9-9FD2-4D57-9E74-F400C9A0BF32}"/>
              </a:ext>
            </a:extLst>
          </p:cNvPr>
          <p:cNvSpPr txBox="1"/>
          <p:nvPr/>
        </p:nvSpPr>
        <p:spPr>
          <a:xfrm>
            <a:off x="1043631" y="319119"/>
            <a:ext cx="9942716" cy="97329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800" kern="1200">
                <a:latin typeface="+mj-lt"/>
                <a:ea typeface="+mj-ea"/>
                <a:cs typeface="+mj-cs"/>
              </a:rPr>
              <a:t>                  </a:t>
            </a:r>
            <a:r>
              <a:rPr lang="en-US" sz="3200" b="1" kern="1200">
                <a:latin typeface="Arial"/>
                <a:ea typeface="+mj-ea"/>
                <a:cs typeface="Arial"/>
              </a:rPr>
              <a:t>    Grid analysis /PMI</a:t>
            </a:r>
          </a:p>
        </p:txBody>
      </p:sp>
      <p:sp>
        <p:nvSpPr>
          <p:cNvPr id="3" name="TextBox 2">
            <a:extLst>
              <a:ext uri="{FF2B5EF4-FFF2-40B4-BE49-F238E27FC236}">
                <a16:creationId xmlns:a16="http://schemas.microsoft.com/office/drawing/2014/main" id="{148C28C2-7BF7-4BC5-BC4C-A83467222B7A}"/>
              </a:ext>
            </a:extLst>
          </p:cNvPr>
          <p:cNvSpPr txBox="1"/>
          <p:nvPr/>
        </p:nvSpPr>
        <p:spPr>
          <a:xfrm>
            <a:off x="1220724" y="3662552"/>
            <a:ext cx="9590151" cy="245069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indent="-228600">
              <a:spcAft>
                <a:spcPts val="600"/>
              </a:spcAft>
              <a:buFont typeface="Arial" panose="020B0604020202020204" pitchFamily="34" charset="0"/>
              <a:buChar char="•"/>
            </a:pPr>
            <a:r>
              <a:rPr lang="en-US" sz="2400" b="1">
                <a:latin typeface="Arial"/>
                <a:cs typeface="Arial"/>
              </a:rPr>
              <a:t>Everyone has their own point of view on the events(Kelly). Grit analysis is using to select the best solution in case with several possible options and various factors like better prices, quality and service.</a:t>
            </a:r>
          </a:p>
          <a:p>
            <a:pPr indent="-228600">
              <a:spcAft>
                <a:spcPts val="600"/>
              </a:spcAft>
              <a:buFont typeface="Arial" panose="020B0604020202020204" pitchFamily="34" charset="0"/>
              <a:buChar char="•"/>
            </a:pPr>
            <a:endParaRPr lang="en-US" sz="2400" b="1">
              <a:latin typeface="Arial"/>
              <a:cs typeface="Arial"/>
            </a:endParaRPr>
          </a:p>
          <a:p>
            <a:pPr indent="-228600">
              <a:spcAft>
                <a:spcPts val="600"/>
              </a:spcAft>
              <a:buFont typeface="Arial" panose="020B0604020202020204" pitchFamily="34" charset="0"/>
              <a:buChar char="•"/>
            </a:pPr>
            <a:r>
              <a:rPr lang="en-US" sz="2400" b="1">
                <a:latin typeface="Arial"/>
                <a:cs typeface="Arial"/>
              </a:rPr>
              <a:t>My Grit analysis will give us the opportunity to properly assess the possibilities of reducing stress at work.</a:t>
            </a:r>
          </a:p>
          <a:p>
            <a:pPr indent="-228600">
              <a:spcAft>
                <a:spcPts val="600"/>
              </a:spcAft>
              <a:buFont typeface="Arial" panose="020B0604020202020204" pitchFamily="34" charset="0"/>
              <a:buChar char="•"/>
            </a:pPr>
            <a:endParaRPr lang="en-US" sz="2400" b="1">
              <a:latin typeface="Arial"/>
              <a:cs typeface="Arial"/>
            </a:endParaRPr>
          </a:p>
          <a:p>
            <a:pPr indent="-228600">
              <a:spcAft>
                <a:spcPts val="600"/>
              </a:spcAft>
              <a:buFont typeface="Arial" panose="020B0604020202020204" pitchFamily="34" charset="0"/>
              <a:buChar char="•"/>
            </a:pPr>
            <a:r>
              <a:rPr lang="en-US" sz="2400" b="1">
                <a:latin typeface="Arial"/>
                <a:cs typeface="Arial"/>
              </a:rPr>
              <a:t>PMI is used for quickly resolve a sitation when there are several possible points of view.</a:t>
            </a:r>
          </a:p>
          <a:p>
            <a:pPr indent="-228600">
              <a:spcAft>
                <a:spcPts val="600"/>
              </a:spcAft>
              <a:buFont typeface="Arial" panose="020B0604020202020204" pitchFamily="34" charset="0"/>
              <a:buChar char="•"/>
            </a:pPr>
            <a:endParaRPr lang="en-US" sz="2000">
              <a:cs typeface="Calibri" panose="020F0502020204030204"/>
            </a:endParaRP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p:txBody>
      </p:sp>
      <p:cxnSp>
        <p:nvCxnSpPr>
          <p:cNvPr id="37" name="Straight Connector 3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80820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B901A02-4EFB-4F01-8C45-87B70CBF1B85}"/>
              </a:ext>
            </a:extLst>
          </p:cNvPr>
          <p:cNvSpPr txBox="1"/>
          <p:nvPr/>
        </p:nvSpPr>
        <p:spPr>
          <a:xfrm>
            <a:off x="2222740" y="-5750"/>
            <a:ext cx="524486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                             </a:t>
            </a:r>
            <a:r>
              <a:rPr lang="en-GB">
                <a:latin typeface="Calibri"/>
                <a:cs typeface="Calibri"/>
              </a:rPr>
              <a:t>         </a:t>
            </a:r>
            <a:r>
              <a:rPr lang="en-GB" sz="2800">
                <a:latin typeface="Arial"/>
                <a:cs typeface="Calibri"/>
              </a:rPr>
              <a:t>Grid analysis </a:t>
            </a:r>
          </a:p>
        </p:txBody>
      </p:sp>
      <p:graphicFrame>
        <p:nvGraphicFramePr>
          <p:cNvPr id="4" name="Table 4">
            <a:extLst>
              <a:ext uri="{FF2B5EF4-FFF2-40B4-BE49-F238E27FC236}">
                <a16:creationId xmlns:a16="http://schemas.microsoft.com/office/drawing/2014/main" id="{BDED3ED7-8B95-4059-8C77-E25C1933BD4B}"/>
              </a:ext>
            </a:extLst>
          </p:cNvPr>
          <p:cNvGraphicFramePr>
            <a:graphicFrameLocks noGrp="1"/>
          </p:cNvGraphicFramePr>
          <p:nvPr>
            <p:extLst>
              <p:ext uri="{D42A27DB-BD31-4B8C-83A1-F6EECF244321}">
                <p14:modId xmlns:p14="http://schemas.microsoft.com/office/powerpoint/2010/main" val="3152733860"/>
              </p:ext>
            </p:extLst>
          </p:nvPr>
        </p:nvGraphicFramePr>
        <p:xfrm>
          <a:off x="0" y="517584"/>
          <a:ext cx="12177821" cy="6495518"/>
        </p:xfrm>
        <a:graphic>
          <a:graphicData uri="http://schemas.openxmlformats.org/drawingml/2006/table">
            <a:tbl>
              <a:tblPr firstRow="1" bandRow="1">
                <a:tableStyleId>{00A15C55-8517-42AA-B614-E9B94910E393}</a:tableStyleId>
              </a:tblPr>
              <a:tblGrid>
                <a:gridCol w="2218356">
                  <a:extLst>
                    <a:ext uri="{9D8B030D-6E8A-4147-A177-3AD203B41FA5}">
                      <a16:colId xmlns:a16="http://schemas.microsoft.com/office/drawing/2014/main" val="1305943024"/>
                    </a:ext>
                  </a:extLst>
                </a:gridCol>
                <a:gridCol w="1944674">
                  <a:extLst>
                    <a:ext uri="{9D8B030D-6E8A-4147-A177-3AD203B41FA5}">
                      <a16:colId xmlns:a16="http://schemas.microsoft.com/office/drawing/2014/main" val="1790286684"/>
                    </a:ext>
                  </a:extLst>
                </a:gridCol>
                <a:gridCol w="1749019">
                  <a:extLst>
                    <a:ext uri="{9D8B030D-6E8A-4147-A177-3AD203B41FA5}">
                      <a16:colId xmlns:a16="http://schemas.microsoft.com/office/drawing/2014/main" val="1473834265"/>
                    </a:ext>
                  </a:extLst>
                </a:gridCol>
                <a:gridCol w="1911074">
                  <a:extLst>
                    <a:ext uri="{9D8B030D-6E8A-4147-A177-3AD203B41FA5}">
                      <a16:colId xmlns:a16="http://schemas.microsoft.com/office/drawing/2014/main" val="1889153612"/>
                    </a:ext>
                  </a:extLst>
                </a:gridCol>
                <a:gridCol w="2242038">
                  <a:extLst>
                    <a:ext uri="{9D8B030D-6E8A-4147-A177-3AD203B41FA5}">
                      <a16:colId xmlns:a16="http://schemas.microsoft.com/office/drawing/2014/main" val="2000302712"/>
                    </a:ext>
                  </a:extLst>
                </a:gridCol>
                <a:gridCol w="2112660">
                  <a:extLst>
                    <a:ext uri="{9D8B030D-6E8A-4147-A177-3AD203B41FA5}">
                      <a16:colId xmlns:a16="http://schemas.microsoft.com/office/drawing/2014/main" val="3747317510"/>
                    </a:ext>
                  </a:extLst>
                </a:gridCol>
              </a:tblGrid>
              <a:tr h="1908977">
                <a:tc>
                  <a:txBody>
                    <a:bodyPr/>
                    <a:lstStyle/>
                    <a:p>
                      <a:r>
                        <a:rPr lang="en-GB" sz="2400">
                          <a:latin typeface="Arial"/>
                        </a:rPr>
                        <a:t>      Factors :</a:t>
                      </a:r>
                    </a:p>
                    <a:p>
                      <a:pPr lvl="0">
                        <a:buNone/>
                      </a:pPr>
                      <a:endParaRPr lang="en-GB" sz="2400">
                        <a:latin typeface="Arial"/>
                      </a:endParaRPr>
                    </a:p>
                    <a:p>
                      <a:pPr lvl="0">
                        <a:buNone/>
                      </a:pPr>
                      <a:endParaRPr lang="en-GB" sz="2400">
                        <a:latin typeface="Arial"/>
                      </a:endParaRPr>
                    </a:p>
                    <a:p>
                      <a:pPr lvl="0">
                        <a:buNone/>
                      </a:pPr>
                      <a:endParaRPr lang="en-GB" sz="2400">
                        <a:latin typeface="Arial"/>
                      </a:endParaRPr>
                    </a:p>
                    <a:p>
                      <a:pPr lvl="0">
                        <a:buNone/>
                      </a:pPr>
                      <a:r>
                        <a:rPr lang="en-GB" sz="2400">
                          <a:latin typeface="Arial"/>
                        </a:rPr>
                        <a:t>Alternatives:</a:t>
                      </a:r>
                    </a:p>
                  </a:txBody>
                  <a:tcPr/>
                </a:tc>
                <a:tc>
                  <a:txBody>
                    <a:bodyPr/>
                    <a:lstStyle/>
                    <a:p>
                      <a:r>
                        <a:rPr lang="en-GB" sz="2400">
                          <a:latin typeface="Arial"/>
                        </a:rPr>
                        <a:t>Work flexibility</a:t>
                      </a:r>
                    </a:p>
                    <a:p>
                      <a:pPr lvl="0">
                        <a:buNone/>
                      </a:pPr>
                      <a:r>
                        <a:rPr lang="en-GB" sz="2400">
                          <a:latin typeface="Arial"/>
                        </a:rPr>
                        <a:t>Hours</a:t>
                      </a:r>
                    </a:p>
                    <a:p>
                      <a:pPr lvl="0">
                        <a:buNone/>
                      </a:pPr>
                      <a:endParaRPr lang="en-GB" sz="2400">
                        <a:latin typeface="Arial"/>
                      </a:endParaRPr>
                    </a:p>
                    <a:p>
                      <a:pPr lvl="0">
                        <a:buNone/>
                      </a:pPr>
                      <a:r>
                        <a:rPr lang="en-GB" sz="2400">
                          <a:latin typeface="Arial"/>
                        </a:rPr>
                        <a:t>     5</a:t>
                      </a:r>
                    </a:p>
                  </a:txBody>
                  <a:tcPr/>
                </a:tc>
                <a:tc>
                  <a:txBody>
                    <a:bodyPr/>
                    <a:lstStyle/>
                    <a:p>
                      <a:r>
                        <a:rPr lang="en-GB" sz="2400">
                          <a:latin typeface="Arial"/>
                        </a:rPr>
                        <a:t>  Salary</a:t>
                      </a:r>
                    </a:p>
                    <a:p>
                      <a:pPr lvl="0">
                        <a:buNone/>
                      </a:pPr>
                      <a:endParaRPr lang="en-GB" sz="2400">
                        <a:latin typeface="Arial"/>
                      </a:endParaRPr>
                    </a:p>
                    <a:p>
                      <a:pPr lvl="0">
                        <a:buNone/>
                      </a:pPr>
                      <a:endParaRPr lang="en-GB" sz="2400">
                        <a:latin typeface="Arial"/>
                      </a:endParaRPr>
                    </a:p>
                    <a:p>
                      <a:pPr lvl="0">
                        <a:buNone/>
                      </a:pPr>
                      <a:endParaRPr lang="en-GB" sz="2400">
                        <a:latin typeface="Arial"/>
                      </a:endParaRPr>
                    </a:p>
                    <a:p>
                      <a:pPr lvl="0">
                        <a:buNone/>
                      </a:pPr>
                      <a:r>
                        <a:rPr lang="en-GB" sz="2400">
                          <a:latin typeface="Arial"/>
                        </a:rPr>
                        <a:t>       4</a:t>
                      </a:r>
                    </a:p>
                  </a:txBody>
                  <a:tcPr/>
                </a:tc>
                <a:tc>
                  <a:txBody>
                    <a:bodyPr/>
                    <a:lstStyle/>
                    <a:p>
                      <a:r>
                        <a:rPr lang="en-GB" sz="2000">
                          <a:latin typeface="Arial"/>
                        </a:rPr>
                        <a:t>Good working conditions</a:t>
                      </a:r>
                    </a:p>
                    <a:p>
                      <a:pPr lvl="0">
                        <a:buNone/>
                      </a:pPr>
                      <a:endParaRPr lang="en-GB" sz="2000">
                        <a:latin typeface="Arial"/>
                      </a:endParaRPr>
                    </a:p>
                    <a:p>
                      <a:pPr lvl="0">
                        <a:buNone/>
                      </a:pPr>
                      <a:endParaRPr lang="en-GB" sz="2000">
                        <a:latin typeface="Arial"/>
                      </a:endParaRPr>
                    </a:p>
                    <a:p>
                      <a:pPr lvl="0">
                        <a:buNone/>
                      </a:pPr>
                      <a:r>
                        <a:rPr lang="en-GB" sz="2000">
                          <a:latin typeface="Arial"/>
                        </a:rPr>
                        <a:t>      </a:t>
                      </a:r>
                      <a:r>
                        <a:rPr lang="en-GB" sz="2400">
                          <a:latin typeface="Arial"/>
                        </a:rPr>
                        <a:t>  3</a:t>
                      </a:r>
                    </a:p>
                  </a:txBody>
                  <a:tcPr/>
                </a:tc>
                <a:tc>
                  <a:txBody>
                    <a:bodyPr/>
                    <a:lstStyle/>
                    <a:p>
                      <a:r>
                        <a:rPr lang="en-GB" sz="2400">
                          <a:latin typeface="Arial"/>
                        </a:rPr>
                        <a:t>Health and mental  peace </a:t>
                      </a:r>
                    </a:p>
                    <a:p>
                      <a:pPr lvl="0">
                        <a:buNone/>
                      </a:pPr>
                      <a:endParaRPr lang="en-GB" sz="2400">
                        <a:latin typeface="Arial"/>
                      </a:endParaRPr>
                    </a:p>
                    <a:p>
                      <a:pPr lvl="0">
                        <a:buNone/>
                      </a:pPr>
                      <a:r>
                        <a:rPr lang="en-GB" sz="2400">
                          <a:latin typeface="Arial"/>
                        </a:rPr>
                        <a:t>       5</a:t>
                      </a:r>
                    </a:p>
                  </a:txBody>
                  <a:tcPr/>
                </a:tc>
                <a:tc>
                  <a:txBody>
                    <a:bodyPr/>
                    <a:lstStyle/>
                    <a:p>
                      <a:r>
                        <a:rPr lang="en-GB" sz="2400">
                          <a:latin typeface="Arial"/>
                        </a:rPr>
                        <a:t>      Total</a:t>
                      </a:r>
                    </a:p>
                  </a:txBody>
                  <a:tcPr/>
                </a:tc>
                <a:extLst>
                  <a:ext uri="{0D108BD9-81ED-4DB2-BD59-A6C34878D82A}">
                    <a16:rowId xmlns:a16="http://schemas.microsoft.com/office/drawing/2014/main" val="1569124924"/>
                  </a:ext>
                </a:extLst>
              </a:tr>
              <a:tr h="1510399">
                <a:tc>
                  <a:txBody>
                    <a:bodyPr/>
                    <a:lstStyle/>
                    <a:p>
                      <a:pPr lvl="0">
                        <a:buNone/>
                      </a:pPr>
                      <a:r>
                        <a:rPr lang="en-GB" sz="2400" b="0" i="0" u="none" strike="noStrike" noProof="0">
                          <a:latin typeface="Arial"/>
                        </a:rPr>
                        <a:t>Reduce the work</a:t>
                      </a:r>
                      <a:endParaRPr lang="en-US" sz="2400">
                        <a:latin typeface="Arial"/>
                      </a:endParaRPr>
                    </a:p>
                  </a:txBody>
                  <a:tcPr/>
                </a:tc>
                <a:tc>
                  <a:txBody>
                    <a:bodyPr/>
                    <a:lstStyle/>
                    <a:p>
                      <a:r>
                        <a:rPr lang="en-GB"/>
                        <a:t>       </a:t>
                      </a:r>
                    </a:p>
                    <a:p>
                      <a:pPr lvl="0">
                        <a:buNone/>
                      </a:pPr>
                      <a:r>
                        <a:rPr lang="en-GB"/>
                        <a:t>      </a:t>
                      </a:r>
                    </a:p>
                    <a:p>
                      <a:pPr lvl="0">
                        <a:buNone/>
                      </a:pPr>
                      <a:r>
                        <a:rPr lang="en-GB"/>
                        <a:t>       </a:t>
                      </a:r>
                      <a:r>
                        <a:rPr lang="en-GB" sz="2400">
                          <a:latin typeface="Arial"/>
                        </a:rPr>
                        <a:t> 3   </a:t>
                      </a:r>
                      <a:r>
                        <a:rPr lang="en-GB" sz="2400">
                          <a:solidFill>
                            <a:srgbClr val="FF0000"/>
                          </a:solidFill>
                          <a:latin typeface="Arial"/>
                        </a:rPr>
                        <a:t>15</a:t>
                      </a:r>
                      <a:endParaRPr lang="en-GB">
                        <a:solidFill>
                          <a:srgbClr val="FF0000"/>
                        </a:solidFill>
                      </a:endParaRPr>
                    </a:p>
                  </a:txBody>
                  <a:tcPr/>
                </a:tc>
                <a:tc>
                  <a:txBody>
                    <a:bodyPr/>
                    <a:lstStyle/>
                    <a:p>
                      <a:r>
                        <a:rPr lang="en-GB"/>
                        <a:t>          </a:t>
                      </a:r>
                    </a:p>
                    <a:p>
                      <a:pPr lvl="0">
                        <a:buNone/>
                      </a:pPr>
                      <a:endParaRPr lang="en-GB"/>
                    </a:p>
                    <a:p>
                      <a:pPr lvl="0">
                        <a:buNone/>
                      </a:pPr>
                      <a:r>
                        <a:rPr lang="en-GB"/>
                        <a:t>    </a:t>
                      </a:r>
                      <a:r>
                        <a:rPr lang="en-GB" sz="2400">
                          <a:latin typeface="Arial"/>
                        </a:rPr>
                        <a:t>  2   </a:t>
                      </a:r>
                      <a:r>
                        <a:rPr lang="en-GB" sz="2400">
                          <a:solidFill>
                            <a:srgbClr val="FF0000"/>
                          </a:solidFill>
                          <a:latin typeface="Arial"/>
                        </a:rPr>
                        <a:t> 8</a:t>
                      </a:r>
                    </a:p>
                  </a:txBody>
                  <a:tcPr/>
                </a:tc>
                <a:tc>
                  <a:txBody>
                    <a:bodyPr/>
                    <a:lstStyle/>
                    <a:p>
                      <a:r>
                        <a:rPr lang="en-GB"/>
                        <a:t>      </a:t>
                      </a:r>
                    </a:p>
                    <a:p>
                      <a:pPr lvl="0">
                        <a:buNone/>
                      </a:pPr>
                      <a:endParaRPr lang="en-GB"/>
                    </a:p>
                    <a:p>
                      <a:pPr lvl="0">
                        <a:buNone/>
                      </a:pPr>
                      <a:r>
                        <a:rPr lang="en-GB"/>
                        <a:t>     </a:t>
                      </a:r>
                      <a:r>
                        <a:rPr lang="en-GB" sz="2400">
                          <a:latin typeface="Arial"/>
                        </a:rPr>
                        <a:t>  2     </a:t>
                      </a:r>
                      <a:r>
                        <a:rPr lang="en-GB" sz="2400">
                          <a:solidFill>
                            <a:srgbClr val="FF0000"/>
                          </a:solidFill>
                          <a:latin typeface="Arial"/>
                        </a:rPr>
                        <a:t> 6</a:t>
                      </a:r>
                    </a:p>
                  </a:txBody>
                  <a:tcPr/>
                </a:tc>
                <a:tc>
                  <a:txBody>
                    <a:bodyPr/>
                    <a:lstStyle/>
                    <a:p>
                      <a:r>
                        <a:rPr lang="en-GB"/>
                        <a:t>         </a:t>
                      </a:r>
                    </a:p>
                    <a:p>
                      <a:pPr lvl="0">
                        <a:buNone/>
                      </a:pPr>
                      <a:endParaRPr lang="en-GB"/>
                    </a:p>
                    <a:p>
                      <a:pPr lvl="0">
                        <a:buNone/>
                      </a:pPr>
                      <a:r>
                        <a:rPr lang="en-GB"/>
                        <a:t>        </a:t>
                      </a:r>
                      <a:r>
                        <a:rPr lang="en-GB" sz="2400">
                          <a:latin typeface="Arial"/>
                        </a:rPr>
                        <a:t> 3    </a:t>
                      </a:r>
                      <a:r>
                        <a:rPr lang="en-GB" sz="2400">
                          <a:solidFill>
                            <a:srgbClr val="FF0000"/>
                          </a:solidFill>
                          <a:latin typeface="Arial"/>
                        </a:rPr>
                        <a:t>15</a:t>
                      </a:r>
                    </a:p>
                  </a:txBody>
                  <a:tcPr/>
                </a:tc>
                <a:tc>
                  <a:txBody>
                    <a:bodyPr/>
                    <a:lstStyle/>
                    <a:p>
                      <a:r>
                        <a:rPr lang="en-GB" sz="2400">
                          <a:latin typeface="Arial"/>
                        </a:rPr>
                        <a:t>      </a:t>
                      </a:r>
                    </a:p>
                    <a:p>
                      <a:pPr lvl="0">
                        <a:buNone/>
                      </a:pPr>
                      <a:endParaRPr lang="en-GB" sz="2400">
                        <a:latin typeface="Arial"/>
                      </a:endParaRPr>
                    </a:p>
                    <a:p>
                      <a:pPr lvl="0">
                        <a:buNone/>
                      </a:pPr>
                      <a:r>
                        <a:rPr lang="en-GB" sz="2400">
                          <a:latin typeface="Arial"/>
                        </a:rPr>
                        <a:t>            44</a:t>
                      </a:r>
                    </a:p>
                  </a:txBody>
                  <a:tcPr/>
                </a:tc>
                <a:extLst>
                  <a:ext uri="{0D108BD9-81ED-4DB2-BD59-A6C34878D82A}">
                    <a16:rowId xmlns:a16="http://schemas.microsoft.com/office/drawing/2014/main" val="1212890648"/>
                  </a:ext>
                </a:extLst>
              </a:tr>
              <a:tr h="1510399">
                <a:tc>
                  <a:txBody>
                    <a:bodyPr/>
                    <a:lstStyle/>
                    <a:p>
                      <a:pPr lvl="0">
                        <a:buNone/>
                      </a:pPr>
                      <a:r>
                        <a:rPr lang="en-GB" sz="2400" b="0" i="0" u="none" strike="noStrike" noProof="0">
                          <a:latin typeface="Arial"/>
                        </a:rPr>
                        <a:t>Works from home</a:t>
                      </a:r>
                      <a:endParaRPr lang="en-US" sz="2400">
                        <a:latin typeface="Arial"/>
                      </a:endParaRPr>
                    </a:p>
                  </a:txBody>
                  <a:tcPr/>
                </a:tc>
                <a:tc>
                  <a:txBody>
                    <a:bodyPr/>
                    <a:lstStyle/>
                    <a:p>
                      <a:endParaRPr lang="en-GB" sz="2400">
                        <a:latin typeface="Arial"/>
                      </a:endParaRPr>
                    </a:p>
                    <a:p>
                      <a:pPr lvl="0">
                        <a:buNone/>
                      </a:pPr>
                      <a:endParaRPr lang="en-GB" sz="2400">
                        <a:latin typeface="Arial"/>
                      </a:endParaRPr>
                    </a:p>
                    <a:p>
                      <a:pPr lvl="0">
                        <a:buNone/>
                      </a:pPr>
                      <a:r>
                        <a:rPr lang="en-GB" sz="2400">
                          <a:latin typeface="Arial"/>
                        </a:rPr>
                        <a:t>     1    </a:t>
                      </a:r>
                      <a:r>
                        <a:rPr lang="en-GB" sz="2400">
                          <a:solidFill>
                            <a:srgbClr val="FF0000"/>
                          </a:solidFill>
                          <a:latin typeface="Arial"/>
                        </a:rPr>
                        <a:t>  5</a:t>
                      </a:r>
                    </a:p>
                  </a:txBody>
                  <a:tcPr/>
                </a:tc>
                <a:tc>
                  <a:txBody>
                    <a:bodyPr/>
                    <a:lstStyle/>
                    <a:p>
                      <a:endParaRPr lang="en-GB" sz="2400">
                        <a:latin typeface="Arial"/>
                      </a:endParaRPr>
                    </a:p>
                    <a:p>
                      <a:pPr lvl="0">
                        <a:buNone/>
                      </a:pPr>
                      <a:endParaRPr lang="en-GB" sz="2400">
                        <a:latin typeface="Arial"/>
                      </a:endParaRPr>
                    </a:p>
                    <a:p>
                      <a:pPr lvl="0">
                        <a:buNone/>
                      </a:pPr>
                      <a:r>
                        <a:rPr lang="en-GB" sz="2400">
                          <a:latin typeface="Arial"/>
                        </a:rPr>
                        <a:t>     2   </a:t>
                      </a:r>
                      <a:r>
                        <a:rPr lang="en-GB" sz="2400">
                          <a:solidFill>
                            <a:srgbClr val="FF0000"/>
                          </a:solidFill>
                          <a:latin typeface="Arial"/>
                        </a:rPr>
                        <a:t> 8</a:t>
                      </a:r>
                    </a:p>
                  </a:txBody>
                  <a:tcPr/>
                </a:tc>
                <a:tc>
                  <a:txBody>
                    <a:bodyPr/>
                    <a:lstStyle/>
                    <a:p>
                      <a:endParaRPr lang="en-GB" sz="2400">
                        <a:latin typeface="Arial"/>
                      </a:endParaRPr>
                    </a:p>
                    <a:p>
                      <a:pPr lvl="0">
                        <a:buNone/>
                      </a:pPr>
                      <a:endParaRPr lang="en-GB" sz="2400">
                        <a:latin typeface="Arial"/>
                      </a:endParaRPr>
                    </a:p>
                    <a:p>
                      <a:pPr lvl="0">
                        <a:buNone/>
                      </a:pPr>
                      <a:r>
                        <a:rPr lang="en-GB" sz="2400">
                          <a:latin typeface="Arial"/>
                        </a:rPr>
                        <a:t>      2     </a:t>
                      </a:r>
                      <a:r>
                        <a:rPr lang="en-GB" sz="2400">
                          <a:solidFill>
                            <a:srgbClr val="FF0000"/>
                          </a:solidFill>
                          <a:latin typeface="Arial"/>
                        </a:rPr>
                        <a:t> 6</a:t>
                      </a:r>
                    </a:p>
                  </a:txBody>
                  <a:tcPr/>
                </a:tc>
                <a:tc>
                  <a:txBody>
                    <a:bodyPr/>
                    <a:lstStyle/>
                    <a:p>
                      <a:r>
                        <a:rPr lang="en-GB" sz="2400">
                          <a:latin typeface="Arial"/>
                        </a:rPr>
                        <a:t>   </a:t>
                      </a:r>
                    </a:p>
                    <a:p>
                      <a:pPr lvl="0">
                        <a:buNone/>
                      </a:pPr>
                      <a:endParaRPr lang="en-GB" sz="2400">
                        <a:latin typeface="Arial"/>
                      </a:endParaRPr>
                    </a:p>
                    <a:p>
                      <a:pPr lvl="0">
                        <a:buNone/>
                      </a:pPr>
                      <a:r>
                        <a:rPr lang="en-GB" sz="2400">
                          <a:latin typeface="Arial"/>
                        </a:rPr>
                        <a:t>       3    </a:t>
                      </a:r>
                      <a:r>
                        <a:rPr lang="en-GB" sz="2400">
                          <a:solidFill>
                            <a:srgbClr val="FF0000"/>
                          </a:solidFill>
                          <a:latin typeface="Arial"/>
                        </a:rPr>
                        <a:t>15</a:t>
                      </a:r>
                    </a:p>
                  </a:txBody>
                  <a:tcPr/>
                </a:tc>
                <a:tc>
                  <a:txBody>
                    <a:bodyPr/>
                    <a:lstStyle/>
                    <a:p>
                      <a:endParaRPr lang="en-GB" sz="2400">
                        <a:latin typeface="Arial"/>
                      </a:endParaRPr>
                    </a:p>
                    <a:p>
                      <a:pPr lvl="0">
                        <a:buNone/>
                      </a:pPr>
                      <a:endParaRPr lang="en-GB" sz="2400">
                        <a:latin typeface="Arial"/>
                      </a:endParaRPr>
                    </a:p>
                    <a:p>
                      <a:pPr lvl="0">
                        <a:buNone/>
                      </a:pPr>
                      <a:r>
                        <a:rPr lang="en-GB" sz="2400">
                          <a:latin typeface="Arial"/>
                        </a:rPr>
                        <a:t>           30</a:t>
                      </a:r>
                    </a:p>
                  </a:txBody>
                  <a:tcPr/>
                </a:tc>
                <a:extLst>
                  <a:ext uri="{0D108BD9-81ED-4DB2-BD59-A6C34878D82A}">
                    <a16:rowId xmlns:a16="http://schemas.microsoft.com/office/drawing/2014/main" val="1115744345"/>
                  </a:ext>
                </a:extLst>
              </a:tr>
              <a:tr h="1510399">
                <a:tc>
                  <a:txBody>
                    <a:bodyPr/>
                    <a:lstStyle/>
                    <a:p>
                      <a:pPr lvl="0">
                        <a:buNone/>
                      </a:pPr>
                      <a:r>
                        <a:rPr lang="en-GB" sz="2400" b="0" i="0" u="none" strike="noStrike" noProof="0">
                          <a:latin typeface="Arial"/>
                        </a:rPr>
                        <a:t> Move in small city or village </a:t>
                      </a:r>
                      <a:endParaRPr lang="en-US" sz="2400">
                        <a:latin typeface="Arial"/>
                      </a:endParaRPr>
                    </a:p>
                  </a:txBody>
                  <a:tcPr/>
                </a:tc>
                <a:tc>
                  <a:txBody>
                    <a:bodyPr/>
                    <a:lstStyle/>
                    <a:p>
                      <a:endParaRPr lang="en-GB" sz="2400">
                        <a:latin typeface="Arial"/>
                      </a:endParaRPr>
                    </a:p>
                    <a:p>
                      <a:pPr lvl="0">
                        <a:buNone/>
                      </a:pPr>
                      <a:endParaRPr lang="en-GB" sz="2400">
                        <a:latin typeface="Arial"/>
                      </a:endParaRPr>
                    </a:p>
                    <a:p>
                      <a:pPr lvl="0">
                        <a:buNone/>
                      </a:pPr>
                      <a:r>
                        <a:rPr lang="en-GB" sz="2400">
                          <a:latin typeface="Arial"/>
                        </a:rPr>
                        <a:t>      1  </a:t>
                      </a:r>
                      <a:r>
                        <a:rPr lang="en-GB" sz="2400">
                          <a:solidFill>
                            <a:srgbClr val="FF0000"/>
                          </a:solidFill>
                          <a:latin typeface="Arial"/>
                        </a:rPr>
                        <a:t> 5</a:t>
                      </a:r>
                    </a:p>
                  </a:txBody>
                  <a:tcPr/>
                </a:tc>
                <a:tc>
                  <a:txBody>
                    <a:bodyPr/>
                    <a:lstStyle/>
                    <a:p>
                      <a:r>
                        <a:rPr lang="en-GB" sz="2400">
                          <a:latin typeface="Arial"/>
                        </a:rPr>
                        <a:t>      </a:t>
                      </a:r>
                    </a:p>
                    <a:p>
                      <a:pPr lvl="0">
                        <a:buNone/>
                      </a:pPr>
                      <a:endParaRPr lang="en-GB" sz="2400">
                        <a:latin typeface="Arial"/>
                      </a:endParaRPr>
                    </a:p>
                    <a:p>
                      <a:pPr lvl="0">
                        <a:buNone/>
                      </a:pPr>
                      <a:r>
                        <a:rPr lang="en-GB" sz="2400">
                          <a:latin typeface="Arial"/>
                        </a:rPr>
                        <a:t>      2  </a:t>
                      </a:r>
                      <a:r>
                        <a:rPr lang="en-GB" sz="2400">
                          <a:solidFill>
                            <a:srgbClr val="FF0000"/>
                          </a:solidFill>
                          <a:latin typeface="Arial"/>
                        </a:rPr>
                        <a:t> 8</a:t>
                      </a:r>
                    </a:p>
                  </a:txBody>
                  <a:tcPr/>
                </a:tc>
                <a:tc>
                  <a:txBody>
                    <a:bodyPr/>
                    <a:lstStyle/>
                    <a:p>
                      <a:r>
                        <a:rPr lang="en-GB" sz="2400">
                          <a:latin typeface="Arial"/>
                        </a:rPr>
                        <a:t>     </a:t>
                      </a:r>
                    </a:p>
                    <a:p>
                      <a:pPr lvl="0">
                        <a:buNone/>
                      </a:pPr>
                      <a:endParaRPr lang="en-GB" sz="2400">
                        <a:latin typeface="Arial"/>
                      </a:endParaRPr>
                    </a:p>
                    <a:p>
                      <a:pPr lvl="0">
                        <a:buNone/>
                      </a:pPr>
                      <a:r>
                        <a:rPr lang="en-GB" sz="2400">
                          <a:latin typeface="Arial"/>
                        </a:rPr>
                        <a:t>     1     </a:t>
                      </a:r>
                      <a:r>
                        <a:rPr lang="en-GB" sz="2400">
                          <a:solidFill>
                            <a:srgbClr val="FF0000"/>
                          </a:solidFill>
                          <a:latin typeface="Arial"/>
                        </a:rPr>
                        <a:t> 3</a:t>
                      </a:r>
                    </a:p>
                    <a:p>
                      <a:pPr lvl="0">
                        <a:buNone/>
                      </a:pPr>
                      <a:endParaRPr lang="en-GB" sz="2400">
                        <a:latin typeface="Arial"/>
                      </a:endParaRPr>
                    </a:p>
                  </a:txBody>
                  <a:tcPr/>
                </a:tc>
                <a:tc>
                  <a:txBody>
                    <a:bodyPr/>
                    <a:lstStyle/>
                    <a:p>
                      <a:endParaRPr lang="en-GB" sz="2400">
                        <a:latin typeface="Arial"/>
                      </a:endParaRPr>
                    </a:p>
                    <a:p>
                      <a:pPr lvl="0">
                        <a:buNone/>
                      </a:pPr>
                      <a:endParaRPr lang="en-GB" sz="2400">
                        <a:latin typeface="Arial"/>
                      </a:endParaRPr>
                    </a:p>
                    <a:p>
                      <a:pPr lvl="0">
                        <a:buNone/>
                      </a:pPr>
                      <a:r>
                        <a:rPr lang="en-GB" sz="2400">
                          <a:latin typeface="Arial"/>
                        </a:rPr>
                        <a:t>       3   </a:t>
                      </a:r>
                      <a:r>
                        <a:rPr lang="en-GB" sz="2400">
                          <a:solidFill>
                            <a:srgbClr val="FF0000"/>
                          </a:solidFill>
                          <a:latin typeface="Arial"/>
                        </a:rPr>
                        <a:t> 15</a:t>
                      </a:r>
                    </a:p>
                  </a:txBody>
                  <a:tcPr/>
                </a:tc>
                <a:tc>
                  <a:txBody>
                    <a:bodyPr/>
                    <a:lstStyle/>
                    <a:p>
                      <a:endParaRPr lang="en-GB" sz="2400">
                        <a:latin typeface="Arial"/>
                      </a:endParaRPr>
                    </a:p>
                    <a:p>
                      <a:pPr lvl="0">
                        <a:buNone/>
                      </a:pPr>
                      <a:endParaRPr lang="en-GB" sz="2400">
                        <a:latin typeface="Arial"/>
                      </a:endParaRPr>
                    </a:p>
                    <a:p>
                      <a:pPr lvl="0">
                        <a:buNone/>
                      </a:pPr>
                      <a:r>
                        <a:rPr lang="en-GB" sz="2400">
                          <a:latin typeface="Arial"/>
                        </a:rPr>
                        <a:t>           31</a:t>
                      </a:r>
                    </a:p>
                  </a:txBody>
                  <a:tcPr/>
                </a:tc>
                <a:extLst>
                  <a:ext uri="{0D108BD9-81ED-4DB2-BD59-A6C34878D82A}">
                    <a16:rowId xmlns:a16="http://schemas.microsoft.com/office/drawing/2014/main" val="3719353475"/>
                  </a:ext>
                </a:extLst>
              </a:tr>
            </a:tbl>
          </a:graphicData>
        </a:graphic>
      </p:graphicFrame>
    </p:spTree>
    <p:extLst>
      <p:ext uri="{BB962C8B-B14F-4D97-AF65-F5344CB8AC3E}">
        <p14:creationId xmlns:p14="http://schemas.microsoft.com/office/powerpoint/2010/main" val="8522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6A7397D-B244-4F0E-BAAD-26240AAF1088}"/>
              </a:ext>
            </a:extLst>
          </p:cNvPr>
          <p:cNvSpPr txBox="1"/>
          <p:nvPr/>
        </p:nvSpPr>
        <p:spPr>
          <a:xfrm>
            <a:off x="3186025" y="-5750"/>
            <a:ext cx="784716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Arial"/>
                <a:cs typeface="Calibri"/>
              </a:rPr>
              <a:t>References :</a:t>
            </a:r>
          </a:p>
        </p:txBody>
      </p:sp>
      <p:sp>
        <p:nvSpPr>
          <p:cNvPr id="3" name="TextBox 2">
            <a:extLst>
              <a:ext uri="{FF2B5EF4-FFF2-40B4-BE49-F238E27FC236}">
                <a16:creationId xmlns:a16="http://schemas.microsoft.com/office/drawing/2014/main" id="{F5D9AA1A-28C2-4080-A28E-63CC36120C15}"/>
              </a:ext>
            </a:extLst>
          </p:cNvPr>
          <p:cNvSpPr txBox="1"/>
          <p:nvPr/>
        </p:nvSpPr>
        <p:spPr>
          <a:xfrm>
            <a:off x="65238" y="381540"/>
            <a:ext cx="11959086" cy="74586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2000" b="1">
                <a:latin typeface="Arial"/>
                <a:cs typeface="Calibri"/>
              </a:rPr>
              <a:t>1.Aguilar, F.J.(1967)Scanning the Business Environment. New York:Mc Milan.</a:t>
            </a:r>
          </a:p>
          <a:p>
            <a:pPr>
              <a:lnSpc>
                <a:spcPct val="150000"/>
              </a:lnSpc>
            </a:pPr>
            <a:r>
              <a:rPr lang="en-GB" sz="2000" b="1">
                <a:latin typeface="Arial"/>
                <a:ea typeface="+mn-lt"/>
                <a:cs typeface="+mn-lt"/>
              </a:rPr>
              <a:t>2. Coccia, M.(2017)The Fishbone diagram to identify. Journal of  Social and Administrative Sciences </a:t>
            </a:r>
            <a:endParaRPr lang="en-GB" sz="2000" b="1">
              <a:latin typeface="Arial"/>
              <a:cs typeface="Arial"/>
            </a:endParaRPr>
          </a:p>
          <a:p>
            <a:pPr>
              <a:lnSpc>
                <a:spcPct val="150000"/>
              </a:lnSpc>
            </a:pPr>
            <a:r>
              <a:rPr lang="en-GB" sz="2000" b="1">
                <a:latin typeface="Arial"/>
                <a:ea typeface="+mn-lt"/>
                <a:cs typeface="+mn-lt"/>
              </a:rPr>
              <a:t>3.Csapo, B. and Funke, J.(2017). The Nature of Problem Solving: Using  Research to Inspire 21st Century Learning .Paris: OEDC Publishing .</a:t>
            </a:r>
          </a:p>
          <a:p>
            <a:pPr>
              <a:lnSpc>
                <a:spcPct val="150000"/>
              </a:lnSpc>
            </a:pPr>
            <a:r>
              <a:rPr lang="en-GB" sz="2000" b="1">
                <a:latin typeface="Arial"/>
                <a:ea typeface="+mn-lt"/>
                <a:cs typeface="+mn-lt"/>
              </a:rPr>
              <a:t>4.Ishikawa, K.(1986) Guide to Quality Control, Asian Productivity Organization</a:t>
            </a:r>
          </a:p>
          <a:p>
            <a:pPr>
              <a:lnSpc>
                <a:spcPct val="150000"/>
              </a:lnSpc>
            </a:pPr>
            <a:r>
              <a:rPr lang="en-GB" sz="2000" b="1">
                <a:latin typeface="Arial"/>
                <a:cs typeface="Calibri"/>
              </a:rPr>
              <a:t>5.Kelly, A. G.(1963) A Theory of Personality, the Psychology of personal Constructs. London: W.W .Norton and Company </a:t>
            </a:r>
          </a:p>
          <a:p>
            <a:pPr>
              <a:lnSpc>
                <a:spcPct val="150000"/>
              </a:lnSpc>
            </a:pPr>
            <a:r>
              <a:rPr lang="en-GB" sz="2000" b="1">
                <a:latin typeface="Arial"/>
                <a:ea typeface="+mn-lt"/>
                <a:cs typeface="+mn-lt"/>
              </a:rPr>
              <a:t> 6. Kishtainy, N. (2017) A Little History of Economics. Yale University Press publications</a:t>
            </a:r>
          </a:p>
          <a:p>
            <a:pPr>
              <a:lnSpc>
                <a:spcPct val="150000"/>
              </a:lnSpc>
            </a:pPr>
            <a:r>
              <a:rPr lang="en-GB" sz="2000" b="1">
                <a:latin typeface="Arial"/>
                <a:ea typeface="+mn-lt"/>
                <a:cs typeface="+mn-lt"/>
              </a:rPr>
              <a:t> 7..Wedellsborg, W. T.(2020) What is the problem?:To Solve Your Toughest Problems, Change the Problem you Solve. Boston: Harvard Business Review Press.</a:t>
            </a:r>
            <a:endParaRPr lang="en-GB" sz="2000" b="1">
              <a:latin typeface="Arial"/>
              <a:cs typeface="Arial"/>
            </a:endParaRPr>
          </a:p>
          <a:p>
            <a:pPr>
              <a:lnSpc>
                <a:spcPct val="150000"/>
              </a:lnSpc>
            </a:pPr>
            <a:r>
              <a:rPr lang="en-GB" sz="2000" b="1">
                <a:latin typeface="Arial"/>
                <a:cs typeface="Arial"/>
              </a:rPr>
              <a:t>8 . Yueh, L.(2019)The Great Economists: How Their Ideas Can Help Us. Penguin Random House</a:t>
            </a:r>
          </a:p>
          <a:p>
            <a:pPr>
              <a:lnSpc>
                <a:spcPct val="150000"/>
              </a:lnSpc>
            </a:pPr>
            <a:r>
              <a:rPr lang="en-GB" sz="2000" b="1">
                <a:latin typeface="Arial"/>
                <a:cs typeface="Calibri"/>
              </a:rPr>
              <a:t>9 .Wedellsborg, W. T.(2020) What is the problem?:To Solve Your Toughest Problems, Change the Problem you Solve. Boston: Harvard Business Review Press.</a:t>
            </a:r>
          </a:p>
          <a:p>
            <a:pPr>
              <a:lnSpc>
                <a:spcPct val="150000"/>
              </a:lnSpc>
            </a:pPr>
            <a:endParaRPr lang="en-GB">
              <a:cs typeface="Calibri"/>
            </a:endParaRPr>
          </a:p>
          <a:p>
            <a:pPr>
              <a:lnSpc>
                <a:spcPct val="150000"/>
              </a:lnSpc>
            </a:pPr>
            <a:endParaRPr lang="en-GB">
              <a:cs typeface="Calibri"/>
            </a:endParaRPr>
          </a:p>
        </p:txBody>
      </p:sp>
    </p:spTree>
    <p:extLst>
      <p:ext uri="{BB962C8B-B14F-4D97-AF65-F5344CB8AC3E}">
        <p14:creationId xmlns:p14="http://schemas.microsoft.com/office/powerpoint/2010/main" val="348357278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 The complex problem of ‘Work-related stress’ faced by UK employees</vt:lpstr>
      <vt:lpstr>Module Code: BMSW4004 Problem Solving and Decision Making  Student name: Ralitsa Kircheva Assignment Title: The complex problem of ‘Work-related stress’ faced by UK employees Lecture Name: Suzannah Ogwu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2021-11-04T13:03:48Z</dcterms:created>
  <dcterms:modified xsi:type="dcterms:W3CDTF">2021-11-09T13:17:13Z</dcterms:modified>
</cp:coreProperties>
</file>