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31"/>
  </p:notesMasterIdLst>
  <p:sldIdLst>
    <p:sldId id="256" r:id="rId2"/>
    <p:sldId id="257" r:id="rId3"/>
    <p:sldId id="258" r:id="rId4"/>
    <p:sldId id="364" r:id="rId5"/>
    <p:sldId id="365" r:id="rId6"/>
    <p:sldId id="259" r:id="rId7"/>
    <p:sldId id="336" r:id="rId8"/>
    <p:sldId id="338" r:id="rId9"/>
    <p:sldId id="337" r:id="rId10"/>
    <p:sldId id="260" r:id="rId11"/>
    <p:sldId id="342" r:id="rId12"/>
    <p:sldId id="343" r:id="rId13"/>
    <p:sldId id="344" r:id="rId14"/>
    <p:sldId id="345" r:id="rId15"/>
    <p:sldId id="367" r:id="rId16"/>
    <p:sldId id="347" r:id="rId17"/>
    <p:sldId id="349" r:id="rId18"/>
    <p:sldId id="350" r:id="rId19"/>
    <p:sldId id="351" r:id="rId20"/>
    <p:sldId id="352" r:id="rId21"/>
    <p:sldId id="353" r:id="rId22"/>
    <p:sldId id="354" r:id="rId23"/>
    <p:sldId id="359" r:id="rId24"/>
    <p:sldId id="360" r:id="rId25"/>
    <p:sldId id="361" r:id="rId26"/>
    <p:sldId id="362" r:id="rId27"/>
    <p:sldId id="366" r:id="rId28"/>
    <p:sldId id="363" r:id="rId29"/>
    <p:sldId id="33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F5AEAA-E056-49A4-B218-36E5C79C645D}" v="16" dt="2025-06-11T09:55:59.0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843" autoAdjust="0"/>
  </p:normalViewPr>
  <p:slideViewPr>
    <p:cSldViewPr snapToGrid="0">
      <p:cViewPr varScale="1">
        <p:scale>
          <a:sx n="32" d="100"/>
          <a:sy n="32" d="100"/>
        </p:scale>
        <p:origin x="141"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 Keyse" userId="e640c12b-a8e6-4355-9f2c-a517ac7d1786" providerId="ADAL" clId="{D8F5AEAA-E056-49A4-B218-36E5C79C645D}"/>
    <pc:docChg chg="undo custSel addSld delSld modSld sldOrd">
      <pc:chgData name="Rhian Keyse" userId="e640c12b-a8e6-4355-9f2c-a517ac7d1786" providerId="ADAL" clId="{D8F5AEAA-E056-49A4-B218-36E5C79C645D}" dt="2025-06-11T09:57:55.508" v="5173" actId="27636"/>
      <pc:docMkLst>
        <pc:docMk/>
      </pc:docMkLst>
      <pc:sldChg chg="modSp mod">
        <pc:chgData name="Rhian Keyse" userId="e640c12b-a8e6-4355-9f2c-a517ac7d1786" providerId="ADAL" clId="{D8F5AEAA-E056-49A4-B218-36E5C79C645D}" dt="2025-06-07T10:44:06.775" v="485" actId="403"/>
        <pc:sldMkLst>
          <pc:docMk/>
          <pc:sldMk cId="3342141308" sldId="257"/>
        </pc:sldMkLst>
        <pc:spChg chg="mod">
          <ac:chgData name="Rhian Keyse" userId="e640c12b-a8e6-4355-9f2c-a517ac7d1786" providerId="ADAL" clId="{D8F5AEAA-E056-49A4-B218-36E5C79C645D}" dt="2025-06-07T10:44:06.775" v="485" actId="403"/>
          <ac:spMkLst>
            <pc:docMk/>
            <pc:sldMk cId="3342141308" sldId="257"/>
            <ac:spMk id="3" creationId="{A8F4FEF3-0BEF-E7A3-E286-FA9135E617D1}"/>
          </ac:spMkLst>
        </pc:spChg>
      </pc:sldChg>
      <pc:sldChg chg="modSp mod">
        <pc:chgData name="Rhian Keyse" userId="e640c12b-a8e6-4355-9f2c-a517ac7d1786" providerId="ADAL" clId="{D8F5AEAA-E056-49A4-B218-36E5C79C645D}" dt="2025-06-10T09:18:10.402" v="1386" actId="27636"/>
        <pc:sldMkLst>
          <pc:docMk/>
          <pc:sldMk cId="4276308461" sldId="259"/>
        </pc:sldMkLst>
        <pc:spChg chg="mod">
          <ac:chgData name="Rhian Keyse" userId="e640c12b-a8e6-4355-9f2c-a517ac7d1786" providerId="ADAL" clId="{D8F5AEAA-E056-49A4-B218-36E5C79C645D}" dt="2025-06-10T09:18:10.402" v="1386" actId="27636"/>
          <ac:spMkLst>
            <pc:docMk/>
            <pc:sldMk cId="4276308461" sldId="259"/>
            <ac:spMk id="3" creationId="{1BA9D500-87B0-0FE6-0157-7BA28190F349}"/>
          </ac:spMkLst>
        </pc:spChg>
      </pc:sldChg>
      <pc:sldChg chg="modSp mod">
        <pc:chgData name="Rhian Keyse" userId="e640c12b-a8e6-4355-9f2c-a517ac7d1786" providerId="ADAL" clId="{D8F5AEAA-E056-49A4-B218-36E5C79C645D}" dt="2025-06-10T12:54:13.182" v="3569" actId="27636"/>
        <pc:sldMkLst>
          <pc:docMk/>
          <pc:sldMk cId="3627336109" sldId="260"/>
        </pc:sldMkLst>
        <pc:spChg chg="mod">
          <ac:chgData name="Rhian Keyse" userId="e640c12b-a8e6-4355-9f2c-a517ac7d1786" providerId="ADAL" clId="{D8F5AEAA-E056-49A4-B218-36E5C79C645D}" dt="2025-06-10T11:41:05.530" v="3538" actId="20577"/>
          <ac:spMkLst>
            <pc:docMk/>
            <pc:sldMk cId="3627336109" sldId="260"/>
            <ac:spMk id="2" creationId="{647CF04B-CD06-4965-FB3A-DF13AC139372}"/>
          </ac:spMkLst>
        </pc:spChg>
        <pc:spChg chg="mod">
          <ac:chgData name="Rhian Keyse" userId="e640c12b-a8e6-4355-9f2c-a517ac7d1786" providerId="ADAL" clId="{D8F5AEAA-E056-49A4-B218-36E5C79C645D}" dt="2025-06-10T12:54:13.182" v="3569" actId="27636"/>
          <ac:spMkLst>
            <pc:docMk/>
            <pc:sldMk cId="3627336109" sldId="260"/>
            <ac:spMk id="3" creationId="{69213DFE-F473-632D-099B-B8FB665AFA6F}"/>
          </ac:spMkLst>
        </pc:spChg>
      </pc:sldChg>
      <pc:sldChg chg="del">
        <pc:chgData name="Rhian Keyse" userId="e640c12b-a8e6-4355-9f2c-a517ac7d1786" providerId="ADAL" clId="{D8F5AEAA-E056-49A4-B218-36E5C79C645D}" dt="2025-06-07T10:42:08.751" v="6" actId="47"/>
        <pc:sldMkLst>
          <pc:docMk/>
          <pc:sldMk cId="730001489" sldId="261"/>
        </pc:sldMkLst>
      </pc:sldChg>
      <pc:sldChg chg="del">
        <pc:chgData name="Rhian Keyse" userId="e640c12b-a8e6-4355-9f2c-a517ac7d1786" providerId="ADAL" clId="{D8F5AEAA-E056-49A4-B218-36E5C79C645D}" dt="2025-06-07T10:42:09.629" v="7" actId="47"/>
        <pc:sldMkLst>
          <pc:docMk/>
          <pc:sldMk cId="1213275130" sldId="263"/>
        </pc:sldMkLst>
      </pc:sldChg>
      <pc:sldChg chg="del">
        <pc:chgData name="Rhian Keyse" userId="e640c12b-a8e6-4355-9f2c-a517ac7d1786" providerId="ADAL" clId="{D8F5AEAA-E056-49A4-B218-36E5C79C645D}" dt="2025-06-07T10:42:10.228" v="8" actId="47"/>
        <pc:sldMkLst>
          <pc:docMk/>
          <pc:sldMk cId="1477116549" sldId="264"/>
        </pc:sldMkLst>
      </pc:sldChg>
      <pc:sldChg chg="del">
        <pc:chgData name="Rhian Keyse" userId="e640c12b-a8e6-4355-9f2c-a517ac7d1786" providerId="ADAL" clId="{D8F5AEAA-E056-49A4-B218-36E5C79C645D}" dt="2025-06-07T10:42:10.556" v="9" actId="47"/>
        <pc:sldMkLst>
          <pc:docMk/>
          <pc:sldMk cId="1001923690" sldId="266"/>
        </pc:sldMkLst>
      </pc:sldChg>
      <pc:sldChg chg="del">
        <pc:chgData name="Rhian Keyse" userId="e640c12b-a8e6-4355-9f2c-a517ac7d1786" providerId="ADAL" clId="{D8F5AEAA-E056-49A4-B218-36E5C79C645D}" dt="2025-06-07T10:42:11.059" v="10" actId="47"/>
        <pc:sldMkLst>
          <pc:docMk/>
          <pc:sldMk cId="2904824733" sldId="267"/>
        </pc:sldMkLst>
      </pc:sldChg>
      <pc:sldChg chg="del">
        <pc:chgData name="Rhian Keyse" userId="e640c12b-a8e6-4355-9f2c-a517ac7d1786" providerId="ADAL" clId="{D8F5AEAA-E056-49A4-B218-36E5C79C645D}" dt="2025-06-07T10:42:11.430" v="11" actId="47"/>
        <pc:sldMkLst>
          <pc:docMk/>
          <pc:sldMk cId="2186141559" sldId="268"/>
        </pc:sldMkLst>
      </pc:sldChg>
      <pc:sldChg chg="del">
        <pc:chgData name="Rhian Keyse" userId="e640c12b-a8e6-4355-9f2c-a517ac7d1786" providerId="ADAL" clId="{D8F5AEAA-E056-49A4-B218-36E5C79C645D}" dt="2025-06-07T10:42:12.114" v="12" actId="47"/>
        <pc:sldMkLst>
          <pc:docMk/>
          <pc:sldMk cId="1253968497" sldId="269"/>
        </pc:sldMkLst>
      </pc:sldChg>
      <pc:sldChg chg="add del">
        <pc:chgData name="Rhian Keyse" userId="e640c12b-a8e6-4355-9f2c-a517ac7d1786" providerId="ADAL" clId="{D8F5AEAA-E056-49A4-B218-36E5C79C645D}" dt="2025-06-10T18:02:12.469" v="4033" actId="47"/>
        <pc:sldMkLst>
          <pc:docMk/>
          <pc:sldMk cId="2519904463" sldId="271"/>
        </pc:sldMkLst>
      </pc:sldChg>
      <pc:sldChg chg="modSp add del mod ord setBg">
        <pc:chgData name="Rhian Keyse" userId="e640c12b-a8e6-4355-9f2c-a517ac7d1786" providerId="ADAL" clId="{D8F5AEAA-E056-49A4-B218-36E5C79C645D}" dt="2025-06-10T13:01:55.879" v="3715" actId="2696"/>
        <pc:sldMkLst>
          <pc:docMk/>
          <pc:sldMk cId="3803001800" sldId="271"/>
        </pc:sldMkLst>
        <pc:spChg chg="mod">
          <ac:chgData name="Rhian Keyse" userId="e640c12b-a8e6-4355-9f2c-a517ac7d1786" providerId="ADAL" clId="{D8F5AEAA-E056-49A4-B218-36E5C79C645D}" dt="2025-06-10T12:55:33.303" v="3582" actId="27636"/>
          <ac:spMkLst>
            <pc:docMk/>
            <pc:sldMk cId="3803001800" sldId="271"/>
            <ac:spMk id="3" creationId="{E02D23B4-9993-87C8-94B9-6094189DAAD1}"/>
          </ac:spMkLst>
        </pc:spChg>
      </pc:sldChg>
      <pc:sldChg chg="del">
        <pc:chgData name="Rhian Keyse" userId="e640c12b-a8e6-4355-9f2c-a517ac7d1786" providerId="ADAL" clId="{D8F5AEAA-E056-49A4-B218-36E5C79C645D}" dt="2025-06-07T10:42:13.320" v="13" actId="47"/>
        <pc:sldMkLst>
          <pc:docMk/>
          <pc:sldMk cId="4161891437" sldId="271"/>
        </pc:sldMkLst>
      </pc:sldChg>
      <pc:sldChg chg="modSp add del mod setBg">
        <pc:chgData name="Rhian Keyse" userId="e640c12b-a8e6-4355-9f2c-a517ac7d1786" providerId="ADAL" clId="{D8F5AEAA-E056-49A4-B218-36E5C79C645D}" dt="2025-06-10T13:01:55.879" v="3715" actId="2696"/>
        <pc:sldMkLst>
          <pc:docMk/>
          <pc:sldMk cId="952498658" sldId="272"/>
        </pc:sldMkLst>
        <pc:spChg chg="mod">
          <ac:chgData name="Rhian Keyse" userId="e640c12b-a8e6-4355-9f2c-a517ac7d1786" providerId="ADAL" clId="{D8F5AEAA-E056-49A4-B218-36E5C79C645D}" dt="2025-06-10T12:55:39.146" v="3583" actId="403"/>
          <ac:spMkLst>
            <pc:docMk/>
            <pc:sldMk cId="952498658" sldId="272"/>
            <ac:spMk id="3" creationId="{3FACB283-CAF5-1804-D465-67DE87F42E60}"/>
          </ac:spMkLst>
        </pc:spChg>
      </pc:sldChg>
      <pc:sldChg chg="add del">
        <pc:chgData name="Rhian Keyse" userId="e640c12b-a8e6-4355-9f2c-a517ac7d1786" providerId="ADAL" clId="{D8F5AEAA-E056-49A4-B218-36E5C79C645D}" dt="2025-06-10T18:02:13.072" v="4034" actId="47"/>
        <pc:sldMkLst>
          <pc:docMk/>
          <pc:sldMk cId="2229779057" sldId="272"/>
        </pc:sldMkLst>
      </pc:sldChg>
      <pc:sldChg chg="del">
        <pc:chgData name="Rhian Keyse" userId="e640c12b-a8e6-4355-9f2c-a517ac7d1786" providerId="ADAL" clId="{D8F5AEAA-E056-49A4-B218-36E5C79C645D}" dt="2025-06-07T10:42:14.772" v="15" actId="47"/>
        <pc:sldMkLst>
          <pc:docMk/>
          <pc:sldMk cId="3698533864" sldId="272"/>
        </pc:sldMkLst>
      </pc:sldChg>
      <pc:sldChg chg="del">
        <pc:chgData name="Rhian Keyse" userId="e640c12b-a8e6-4355-9f2c-a517ac7d1786" providerId="ADAL" clId="{D8F5AEAA-E056-49A4-B218-36E5C79C645D}" dt="2025-06-07T10:42:14.065" v="14" actId="47"/>
        <pc:sldMkLst>
          <pc:docMk/>
          <pc:sldMk cId="4099930836" sldId="273"/>
        </pc:sldMkLst>
      </pc:sldChg>
      <pc:sldChg chg="del">
        <pc:chgData name="Rhian Keyse" userId="e640c12b-a8e6-4355-9f2c-a517ac7d1786" providerId="ADAL" clId="{D8F5AEAA-E056-49A4-B218-36E5C79C645D}" dt="2025-06-07T10:42:15.499" v="16" actId="47"/>
        <pc:sldMkLst>
          <pc:docMk/>
          <pc:sldMk cId="3135646512" sldId="274"/>
        </pc:sldMkLst>
      </pc:sldChg>
      <pc:sldChg chg="addSp modSp add del mod setBg">
        <pc:chgData name="Rhian Keyse" userId="e640c12b-a8e6-4355-9f2c-a517ac7d1786" providerId="ADAL" clId="{D8F5AEAA-E056-49A4-B218-36E5C79C645D}" dt="2025-06-10T13:01:55.879" v="3715" actId="2696"/>
        <pc:sldMkLst>
          <pc:docMk/>
          <pc:sldMk cId="35512821" sldId="275"/>
        </pc:sldMkLst>
        <pc:spChg chg="mod">
          <ac:chgData name="Rhian Keyse" userId="e640c12b-a8e6-4355-9f2c-a517ac7d1786" providerId="ADAL" clId="{D8F5AEAA-E056-49A4-B218-36E5C79C645D}" dt="2025-06-10T11:42:25.902" v="3551" actId="27636"/>
          <ac:spMkLst>
            <pc:docMk/>
            <pc:sldMk cId="35512821" sldId="275"/>
            <ac:spMk id="2" creationId="{5AAF5B3E-412A-F6EF-C8CF-D83421C3BF11}"/>
          </ac:spMkLst>
        </pc:spChg>
        <pc:spChg chg="mod">
          <ac:chgData name="Rhian Keyse" userId="e640c12b-a8e6-4355-9f2c-a517ac7d1786" providerId="ADAL" clId="{D8F5AEAA-E056-49A4-B218-36E5C79C645D}" dt="2025-06-10T12:55:53.906" v="3590" actId="27636"/>
          <ac:spMkLst>
            <pc:docMk/>
            <pc:sldMk cId="35512821" sldId="275"/>
            <ac:spMk id="3" creationId="{3FACB283-CAF5-1804-D465-67DE87F42E60}"/>
          </ac:spMkLst>
        </pc:spChg>
        <pc:picChg chg="add">
          <ac:chgData name="Rhian Keyse" userId="e640c12b-a8e6-4355-9f2c-a517ac7d1786" providerId="ADAL" clId="{D8F5AEAA-E056-49A4-B218-36E5C79C645D}" dt="2025-06-10T11:42:53.218" v="3552"/>
          <ac:picMkLst>
            <pc:docMk/>
            <pc:sldMk cId="35512821" sldId="275"/>
            <ac:picMk id="4" creationId="{1DFA62AE-2551-A818-6682-F62950740731}"/>
          </ac:picMkLst>
        </pc:picChg>
      </pc:sldChg>
      <pc:sldChg chg="del">
        <pc:chgData name="Rhian Keyse" userId="e640c12b-a8e6-4355-9f2c-a517ac7d1786" providerId="ADAL" clId="{D8F5AEAA-E056-49A4-B218-36E5C79C645D}" dt="2025-06-07T10:42:16.867" v="17" actId="47"/>
        <pc:sldMkLst>
          <pc:docMk/>
          <pc:sldMk cId="562790014" sldId="275"/>
        </pc:sldMkLst>
      </pc:sldChg>
      <pc:sldChg chg="add del">
        <pc:chgData name="Rhian Keyse" userId="e640c12b-a8e6-4355-9f2c-a517ac7d1786" providerId="ADAL" clId="{D8F5AEAA-E056-49A4-B218-36E5C79C645D}" dt="2025-06-10T18:02:14.013" v="4035" actId="47"/>
        <pc:sldMkLst>
          <pc:docMk/>
          <pc:sldMk cId="3421857686" sldId="275"/>
        </pc:sldMkLst>
      </pc:sldChg>
      <pc:sldChg chg="modSp add del mod setBg">
        <pc:chgData name="Rhian Keyse" userId="e640c12b-a8e6-4355-9f2c-a517ac7d1786" providerId="ADAL" clId="{D8F5AEAA-E056-49A4-B218-36E5C79C645D}" dt="2025-06-10T13:01:55.879" v="3715" actId="2696"/>
        <pc:sldMkLst>
          <pc:docMk/>
          <pc:sldMk cId="320444000" sldId="276"/>
        </pc:sldMkLst>
        <pc:spChg chg="mod">
          <ac:chgData name="Rhian Keyse" userId="e640c12b-a8e6-4355-9f2c-a517ac7d1786" providerId="ADAL" clId="{D8F5AEAA-E056-49A4-B218-36E5C79C645D}" dt="2025-06-10T11:42:58.562" v="3554" actId="27636"/>
          <ac:spMkLst>
            <pc:docMk/>
            <pc:sldMk cId="320444000" sldId="276"/>
            <ac:spMk id="2" creationId="{5AAF5B3E-412A-F6EF-C8CF-D83421C3BF11}"/>
          </ac:spMkLst>
        </pc:spChg>
        <pc:spChg chg="mod">
          <ac:chgData name="Rhian Keyse" userId="e640c12b-a8e6-4355-9f2c-a517ac7d1786" providerId="ADAL" clId="{D8F5AEAA-E056-49A4-B218-36E5C79C645D}" dt="2025-06-10T12:55:48.183" v="3587" actId="403"/>
          <ac:spMkLst>
            <pc:docMk/>
            <pc:sldMk cId="320444000" sldId="276"/>
            <ac:spMk id="3" creationId="{3FACB283-CAF5-1804-D465-67DE87F42E60}"/>
          </ac:spMkLst>
        </pc:spChg>
      </pc:sldChg>
      <pc:sldChg chg="add del">
        <pc:chgData name="Rhian Keyse" userId="e640c12b-a8e6-4355-9f2c-a517ac7d1786" providerId="ADAL" clId="{D8F5AEAA-E056-49A4-B218-36E5C79C645D}" dt="2025-06-10T18:02:14.648" v="4036" actId="47"/>
        <pc:sldMkLst>
          <pc:docMk/>
          <pc:sldMk cId="4024161341" sldId="276"/>
        </pc:sldMkLst>
      </pc:sldChg>
      <pc:sldChg chg="del">
        <pc:chgData name="Rhian Keyse" userId="e640c12b-a8e6-4355-9f2c-a517ac7d1786" providerId="ADAL" clId="{D8F5AEAA-E056-49A4-B218-36E5C79C645D}" dt="2025-06-07T10:42:17.918" v="18" actId="47"/>
        <pc:sldMkLst>
          <pc:docMk/>
          <pc:sldMk cId="0" sldId="330"/>
        </pc:sldMkLst>
      </pc:sldChg>
      <pc:sldChg chg="del">
        <pc:chgData name="Rhian Keyse" userId="e640c12b-a8e6-4355-9f2c-a517ac7d1786" providerId="ADAL" clId="{D8F5AEAA-E056-49A4-B218-36E5C79C645D}" dt="2025-06-07T10:42:20.287" v="22" actId="47"/>
        <pc:sldMkLst>
          <pc:docMk/>
          <pc:sldMk cId="2684372143" sldId="331"/>
        </pc:sldMkLst>
      </pc:sldChg>
      <pc:sldChg chg="del">
        <pc:chgData name="Rhian Keyse" userId="e640c12b-a8e6-4355-9f2c-a517ac7d1786" providerId="ADAL" clId="{D8F5AEAA-E056-49A4-B218-36E5C79C645D}" dt="2025-06-07T10:42:18.501" v="19" actId="47"/>
        <pc:sldMkLst>
          <pc:docMk/>
          <pc:sldMk cId="2298511925" sldId="332"/>
        </pc:sldMkLst>
      </pc:sldChg>
      <pc:sldChg chg="del">
        <pc:chgData name="Rhian Keyse" userId="e640c12b-a8e6-4355-9f2c-a517ac7d1786" providerId="ADAL" clId="{D8F5AEAA-E056-49A4-B218-36E5C79C645D}" dt="2025-06-07T10:42:19.035" v="20" actId="47"/>
        <pc:sldMkLst>
          <pc:docMk/>
          <pc:sldMk cId="1401143689" sldId="333"/>
        </pc:sldMkLst>
      </pc:sldChg>
      <pc:sldChg chg="del">
        <pc:chgData name="Rhian Keyse" userId="e640c12b-a8e6-4355-9f2c-a517ac7d1786" providerId="ADAL" clId="{D8F5AEAA-E056-49A4-B218-36E5C79C645D}" dt="2025-06-07T10:42:19.606" v="21" actId="47"/>
        <pc:sldMkLst>
          <pc:docMk/>
          <pc:sldMk cId="2700220265" sldId="334"/>
        </pc:sldMkLst>
      </pc:sldChg>
      <pc:sldChg chg="modSp mod">
        <pc:chgData name="Rhian Keyse" userId="e640c12b-a8e6-4355-9f2c-a517ac7d1786" providerId="ADAL" clId="{D8F5AEAA-E056-49A4-B218-36E5C79C645D}" dt="2025-06-07T10:43:52.617" v="479" actId="20577"/>
        <pc:sldMkLst>
          <pc:docMk/>
          <pc:sldMk cId="3224422545" sldId="335"/>
        </pc:sldMkLst>
        <pc:spChg chg="mod">
          <ac:chgData name="Rhian Keyse" userId="e640c12b-a8e6-4355-9f2c-a517ac7d1786" providerId="ADAL" clId="{D8F5AEAA-E056-49A4-B218-36E5C79C645D}" dt="2025-06-07T10:43:52.617" v="479" actId="20577"/>
          <ac:spMkLst>
            <pc:docMk/>
            <pc:sldMk cId="3224422545" sldId="335"/>
            <ac:spMk id="3" creationId="{9CC4BEF6-213C-C02F-831B-51949C79BBD4}"/>
          </ac:spMkLst>
        </pc:spChg>
      </pc:sldChg>
      <pc:sldChg chg="modSp mod">
        <pc:chgData name="Rhian Keyse" userId="e640c12b-a8e6-4355-9f2c-a517ac7d1786" providerId="ADAL" clId="{D8F5AEAA-E056-49A4-B218-36E5C79C645D}" dt="2025-06-10T09:18:28.309" v="1388" actId="27636"/>
        <pc:sldMkLst>
          <pc:docMk/>
          <pc:sldMk cId="2597607714" sldId="336"/>
        </pc:sldMkLst>
        <pc:spChg chg="mod">
          <ac:chgData name="Rhian Keyse" userId="e640c12b-a8e6-4355-9f2c-a517ac7d1786" providerId="ADAL" clId="{D8F5AEAA-E056-49A4-B218-36E5C79C645D}" dt="2025-06-10T09:18:28.309" v="1388" actId="27636"/>
          <ac:spMkLst>
            <pc:docMk/>
            <pc:sldMk cId="2597607714" sldId="336"/>
            <ac:spMk id="3" creationId="{F456466A-6011-464F-BF83-166838C470C4}"/>
          </ac:spMkLst>
        </pc:spChg>
      </pc:sldChg>
      <pc:sldChg chg="addSp delSp modSp mod modNotesTx">
        <pc:chgData name="Rhian Keyse" userId="e640c12b-a8e6-4355-9f2c-a517ac7d1786" providerId="ADAL" clId="{D8F5AEAA-E056-49A4-B218-36E5C79C645D}" dt="2025-06-10T11:22:42.018" v="3504" actId="27636"/>
        <pc:sldMkLst>
          <pc:docMk/>
          <pc:sldMk cId="171649427" sldId="337"/>
        </pc:sldMkLst>
        <pc:spChg chg="mod">
          <ac:chgData name="Rhian Keyse" userId="e640c12b-a8e6-4355-9f2c-a517ac7d1786" providerId="ADAL" clId="{D8F5AEAA-E056-49A4-B218-36E5C79C645D}" dt="2025-06-10T11:22:20.336" v="3500" actId="26606"/>
          <ac:spMkLst>
            <pc:docMk/>
            <pc:sldMk cId="171649427" sldId="337"/>
            <ac:spMk id="2" creationId="{5CB1AB45-A5A7-81A3-3E32-E9C5F499F06C}"/>
          </ac:spMkLst>
        </pc:spChg>
        <pc:spChg chg="mod ord">
          <ac:chgData name="Rhian Keyse" userId="e640c12b-a8e6-4355-9f2c-a517ac7d1786" providerId="ADAL" clId="{D8F5AEAA-E056-49A4-B218-36E5C79C645D}" dt="2025-06-10T11:22:42.018" v="3504" actId="27636"/>
          <ac:spMkLst>
            <pc:docMk/>
            <pc:sldMk cId="171649427" sldId="337"/>
            <ac:spMk id="3" creationId="{09F84966-5DEB-534C-7249-B2BE4786A31F}"/>
          </ac:spMkLst>
        </pc:spChg>
        <pc:spChg chg="del">
          <ac:chgData name="Rhian Keyse" userId="e640c12b-a8e6-4355-9f2c-a517ac7d1786" providerId="ADAL" clId="{D8F5AEAA-E056-49A4-B218-36E5C79C645D}" dt="2025-06-10T11:22:20.336" v="3500" actId="26606"/>
          <ac:spMkLst>
            <pc:docMk/>
            <pc:sldMk cId="171649427" sldId="337"/>
            <ac:spMk id="9" creationId="{9EE42DCE-4A4F-44C4-84E5-261B3BEEF1DA}"/>
          </ac:spMkLst>
        </pc:spChg>
        <pc:spChg chg="del">
          <ac:chgData name="Rhian Keyse" userId="e640c12b-a8e6-4355-9f2c-a517ac7d1786" providerId="ADAL" clId="{D8F5AEAA-E056-49A4-B218-36E5C79C645D}" dt="2025-06-10T11:22:20.336" v="3500" actId="26606"/>
          <ac:spMkLst>
            <pc:docMk/>
            <pc:sldMk cId="171649427" sldId="337"/>
            <ac:spMk id="11" creationId="{887F59F2-5FBC-40CD-AD35-376AECE49EA6}"/>
          </ac:spMkLst>
        </pc:spChg>
        <pc:spChg chg="add">
          <ac:chgData name="Rhian Keyse" userId="e640c12b-a8e6-4355-9f2c-a517ac7d1786" providerId="ADAL" clId="{D8F5AEAA-E056-49A4-B218-36E5C79C645D}" dt="2025-06-10T11:22:20.336" v="3500" actId="26606"/>
          <ac:spMkLst>
            <pc:docMk/>
            <pc:sldMk cId="171649427" sldId="337"/>
            <ac:spMk id="16" creationId="{AD1BDCCC-E676-2A7E-BE11-2B8C23DB287F}"/>
          </ac:spMkLst>
        </pc:spChg>
        <pc:spChg chg="add">
          <ac:chgData name="Rhian Keyse" userId="e640c12b-a8e6-4355-9f2c-a517ac7d1786" providerId="ADAL" clId="{D8F5AEAA-E056-49A4-B218-36E5C79C645D}" dt="2025-06-10T11:22:20.336" v="3500" actId="26606"/>
          <ac:spMkLst>
            <pc:docMk/>
            <pc:sldMk cId="171649427" sldId="337"/>
            <ac:spMk id="18" creationId="{781C97B1-8A09-6383-8C65-A3B73577816A}"/>
          </ac:spMkLst>
        </pc:spChg>
        <pc:picChg chg="add mod">
          <ac:chgData name="Rhian Keyse" userId="e640c12b-a8e6-4355-9f2c-a517ac7d1786" providerId="ADAL" clId="{D8F5AEAA-E056-49A4-B218-36E5C79C645D}" dt="2025-06-10T11:22:20.336" v="3500" actId="26606"/>
          <ac:picMkLst>
            <pc:docMk/>
            <pc:sldMk cId="171649427" sldId="337"/>
            <ac:picMk id="4" creationId="{B8814EB3-33A6-E7FE-D281-37124C3C0CA2}"/>
          </ac:picMkLst>
        </pc:picChg>
      </pc:sldChg>
      <pc:sldChg chg="modSp mod">
        <pc:chgData name="Rhian Keyse" userId="e640c12b-a8e6-4355-9f2c-a517ac7d1786" providerId="ADAL" clId="{D8F5AEAA-E056-49A4-B218-36E5C79C645D}" dt="2025-06-10T11:18:58.483" v="3328" actId="20577"/>
        <pc:sldMkLst>
          <pc:docMk/>
          <pc:sldMk cId="2010505019" sldId="338"/>
        </pc:sldMkLst>
        <pc:spChg chg="mod">
          <ac:chgData name="Rhian Keyse" userId="e640c12b-a8e6-4355-9f2c-a517ac7d1786" providerId="ADAL" clId="{D8F5AEAA-E056-49A4-B218-36E5C79C645D}" dt="2025-06-10T11:18:58.483" v="3328" actId="20577"/>
          <ac:spMkLst>
            <pc:docMk/>
            <pc:sldMk cId="2010505019" sldId="338"/>
            <ac:spMk id="3" creationId="{C439CA57-BCAD-9164-28D1-DFD6FC76D386}"/>
          </ac:spMkLst>
        </pc:spChg>
      </pc:sldChg>
      <pc:sldChg chg="del">
        <pc:chgData name="Rhian Keyse" userId="e640c12b-a8e6-4355-9f2c-a517ac7d1786" providerId="ADAL" clId="{D8F5AEAA-E056-49A4-B218-36E5C79C645D}" dt="2025-06-10T11:22:26.922" v="3501" actId="47"/>
        <pc:sldMkLst>
          <pc:docMk/>
          <pc:sldMk cId="2163275773" sldId="339"/>
        </pc:sldMkLst>
      </pc:sldChg>
      <pc:sldChg chg="del">
        <pc:chgData name="Rhian Keyse" userId="e640c12b-a8e6-4355-9f2c-a517ac7d1786" providerId="ADAL" clId="{D8F5AEAA-E056-49A4-B218-36E5C79C645D}" dt="2025-06-10T11:22:45.223" v="3505" actId="47"/>
        <pc:sldMkLst>
          <pc:docMk/>
          <pc:sldMk cId="2696732667" sldId="340"/>
        </pc:sldMkLst>
      </pc:sldChg>
      <pc:sldChg chg="modSp del mod">
        <pc:chgData name="Rhian Keyse" userId="e640c12b-a8e6-4355-9f2c-a517ac7d1786" providerId="ADAL" clId="{D8F5AEAA-E056-49A4-B218-36E5C79C645D}" dt="2025-06-10T12:54:23.995" v="3574" actId="47"/>
        <pc:sldMkLst>
          <pc:docMk/>
          <pc:sldMk cId="4191798969" sldId="341"/>
        </pc:sldMkLst>
        <pc:spChg chg="mod">
          <ac:chgData name="Rhian Keyse" userId="e640c12b-a8e6-4355-9f2c-a517ac7d1786" providerId="ADAL" clId="{D8F5AEAA-E056-49A4-B218-36E5C79C645D}" dt="2025-06-10T12:54:20.267" v="3573" actId="403"/>
          <ac:spMkLst>
            <pc:docMk/>
            <pc:sldMk cId="4191798969" sldId="341"/>
            <ac:spMk id="3" creationId="{39683F72-0943-C9A8-8594-245FA22954CC}"/>
          </ac:spMkLst>
        </pc:spChg>
      </pc:sldChg>
      <pc:sldChg chg="modSp mod">
        <pc:chgData name="Rhian Keyse" userId="e640c12b-a8e6-4355-9f2c-a517ac7d1786" providerId="ADAL" clId="{D8F5AEAA-E056-49A4-B218-36E5C79C645D}" dt="2025-06-10T12:54:27.476" v="3578" actId="27636"/>
        <pc:sldMkLst>
          <pc:docMk/>
          <pc:sldMk cId="1015530867" sldId="342"/>
        </pc:sldMkLst>
        <pc:spChg chg="mod">
          <ac:chgData name="Rhian Keyse" userId="e640c12b-a8e6-4355-9f2c-a517ac7d1786" providerId="ADAL" clId="{D8F5AEAA-E056-49A4-B218-36E5C79C645D}" dt="2025-06-10T12:54:27.476" v="3578" actId="27636"/>
          <ac:spMkLst>
            <pc:docMk/>
            <pc:sldMk cId="1015530867" sldId="342"/>
            <ac:spMk id="3" creationId="{742E726C-FEBE-A96E-3C53-55E446527435}"/>
          </ac:spMkLst>
        </pc:spChg>
      </pc:sldChg>
      <pc:sldChg chg="modSp mod">
        <pc:chgData name="Rhian Keyse" userId="e640c12b-a8e6-4355-9f2c-a517ac7d1786" providerId="ADAL" clId="{D8F5AEAA-E056-49A4-B218-36E5C79C645D}" dt="2025-06-10T11:43:13.637" v="3560" actId="403"/>
        <pc:sldMkLst>
          <pc:docMk/>
          <pc:sldMk cId="222918488" sldId="343"/>
        </pc:sldMkLst>
        <pc:spChg chg="mod">
          <ac:chgData name="Rhian Keyse" userId="e640c12b-a8e6-4355-9f2c-a517ac7d1786" providerId="ADAL" clId="{D8F5AEAA-E056-49A4-B218-36E5C79C645D}" dt="2025-06-10T11:43:13.637" v="3560" actId="403"/>
          <ac:spMkLst>
            <pc:docMk/>
            <pc:sldMk cId="222918488" sldId="343"/>
            <ac:spMk id="3" creationId="{0F282CA4-EBA1-04F5-75C0-C88D490291AC}"/>
          </ac:spMkLst>
        </pc:spChg>
      </pc:sldChg>
      <pc:sldChg chg="modSp mod">
        <pc:chgData name="Rhian Keyse" userId="e640c12b-a8e6-4355-9f2c-a517ac7d1786" providerId="ADAL" clId="{D8F5AEAA-E056-49A4-B218-36E5C79C645D}" dt="2025-06-10T12:55:25.786" v="3579" actId="20577"/>
        <pc:sldMkLst>
          <pc:docMk/>
          <pc:sldMk cId="2865961092" sldId="344"/>
        </pc:sldMkLst>
        <pc:spChg chg="mod">
          <ac:chgData name="Rhian Keyse" userId="e640c12b-a8e6-4355-9f2c-a517ac7d1786" providerId="ADAL" clId="{D8F5AEAA-E056-49A4-B218-36E5C79C645D}" dt="2025-06-10T12:55:25.786" v="3579" actId="20577"/>
          <ac:spMkLst>
            <pc:docMk/>
            <pc:sldMk cId="2865961092" sldId="344"/>
            <ac:spMk id="3" creationId="{1D28C10F-0EC7-E37C-2DE2-C03FFA70FB80}"/>
          </ac:spMkLst>
        </pc:spChg>
      </pc:sldChg>
      <pc:sldChg chg="modSp mod">
        <pc:chgData name="Rhian Keyse" userId="e640c12b-a8e6-4355-9f2c-a517ac7d1786" providerId="ADAL" clId="{D8F5AEAA-E056-49A4-B218-36E5C79C645D}" dt="2025-06-11T09:40:32.604" v="4904" actId="6549"/>
        <pc:sldMkLst>
          <pc:docMk/>
          <pc:sldMk cId="3932546529" sldId="345"/>
        </pc:sldMkLst>
        <pc:spChg chg="mod">
          <ac:chgData name="Rhian Keyse" userId="e640c12b-a8e6-4355-9f2c-a517ac7d1786" providerId="ADAL" clId="{D8F5AEAA-E056-49A4-B218-36E5C79C645D}" dt="2025-06-11T09:40:32.604" v="4904" actId="6549"/>
          <ac:spMkLst>
            <pc:docMk/>
            <pc:sldMk cId="3932546529" sldId="345"/>
            <ac:spMk id="3" creationId="{9E4C1618-F8C0-8880-48BB-E5A27AAEEB0A}"/>
          </ac:spMkLst>
        </pc:spChg>
      </pc:sldChg>
      <pc:sldChg chg="del">
        <pc:chgData name="Rhian Keyse" userId="e640c12b-a8e6-4355-9f2c-a517ac7d1786" providerId="ADAL" clId="{D8F5AEAA-E056-49A4-B218-36E5C79C645D}" dt="2025-06-10T11:43:32.698" v="3565" actId="47"/>
        <pc:sldMkLst>
          <pc:docMk/>
          <pc:sldMk cId="216864564" sldId="346"/>
        </pc:sldMkLst>
      </pc:sldChg>
      <pc:sldChg chg="modSp add mod ord">
        <pc:chgData name="Rhian Keyse" userId="e640c12b-a8e6-4355-9f2c-a517ac7d1786" providerId="ADAL" clId="{D8F5AEAA-E056-49A4-B218-36E5C79C645D}" dt="2025-06-07T10:44:30.271" v="492" actId="20577"/>
        <pc:sldMkLst>
          <pc:docMk/>
          <pc:sldMk cId="3510173543" sldId="347"/>
        </pc:sldMkLst>
        <pc:spChg chg="mod">
          <ac:chgData name="Rhian Keyse" userId="e640c12b-a8e6-4355-9f2c-a517ac7d1786" providerId="ADAL" clId="{D8F5AEAA-E056-49A4-B218-36E5C79C645D}" dt="2025-06-07T10:44:30.271" v="492" actId="20577"/>
          <ac:spMkLst>
            <pc:docMk/>
            <pc:sldMk cId="3510173543" sldId="347"/>
            <ac:spMk id="2" creationId="{CCABDF02-1677-3FCB-D915-8C90B9EA30FC}"/>
          </ac:spMkLst>
        </pc:spChg>
      </pc:sldChg>
      <pc:sldChg chg="modSp add del mod">
        <pc:chgData name="Rhian Keyse" userId="e640c12b-a8e6-4355-9f2c-a517ac7d1786" providerId="ADAL" clId="{D8F5AEAA-E056-49A4-B218-36E5C79C645D}" dt="2025-06-07T10:55:01.045" v="893" actId="47"/>
        <pc:sldMkLst>
          <pc:docMk/>
          <pc:sldMk cId="3924364609" sldId="348"/>
        </pc:sldMkLst>
      </pc:sldChg>
      <pc:sldChg chg="modSp new mod">
        <pc:chgData name="Rhian Keyse" userId="e640c12b-a8e6-4355-9f2c-a517ac7d1786" providerId="ADAL" clId="{D8F5AEAA-E056-49A4-B218-36E5C79C645D}" dt="2025-06-10T12:56:23.169" v="3657" actId="403"/>
        <pc:sldMkLst>
          <pc:docMk/>
          <pc:sldMk cId="2499047870" sldId="349"/>
        </pc:sldMkLst>
        <pc:spChg chg="mod">
          <ac:chgData name="Rhian Keyse" userId="e640c12b-a8e6-4355-9f2c-a517ac7d1786" providerId="ADAL" clId="{D8F5AEAA-E056-49A4-B218-36E5C79C645D}" dt="2025-06-07T10:46:48.645" v="540" actId="20577"/>
          <ac:spMkLst>
            <pc:docMk/>
            <pc:sldMk cId="2499047870" sldId="349"/>
            <ac:spMk id="2" creationId="{81FDA882-E292-FFE5-47F4-4AFC8B985A5F}"/>
          </ac:spMkLst>
        </pc:spChg>
        <pc:spChg chg="mod">
          <ac:chgData name="Rhian Keyse" userId="e640c12b-a8e6-4355-9f2c-a517ac7d1786" providerId="ADAL" clId="{D8F5AEAA-E056-49A4-B218-36E5C79C645D}" dt="2025-06-10T12:56:23.169" v="3657" actId="403"/>
          <ac:spMkLst>
            <pc:docMk/>
            <pc:sldMk cId="2499047870" sldId="349"/>
            <ac:spMk id="3" creationId="{B44E53E1-75BB-F227-2485-80F09CB4D3B7}"/>
          </ac:spMkLst>
        </pc:spChg>
      </pc:sldChg>
      <pc:sldChg chg="addSp modSp new mod setBg">
        <pc:chgData name="Rhian Keyse" userId="e640c12b-a8e6-4355-9f2c-a517ac7d1786" providerId="ADAL" clId="{D8F5AEAA-E056-49A4-B218-36E5C79C645D}" dt="2025-06-11T09:51:20.120" v="4923" actId="20577"/>
        <pc:sldMkLst>
          <pc:docMk/>
          <pc:sldMk cId="2323453174" sldId="350"/>
        </pc:sldMkLst>
        <pc:spChg chg="mod">
          <ac:chgData name="Rhian Keyse" userId="e640c12b-a8e6-4355-9f2c-a517ac7d1786" providerId="ADAL" clId="{D8F5AEAA-E056-49A4-B218-36E5C79C645D}" dt="2025-06-10T12:56:55.710" v="3664" actId="26606"/>
          <ac:spMkLst>
            <pc:docMk/>
            <pc:sldMk cId="2323453174" sldId="350"/>
            <ac:spMk id="2" creationId="{84C1A131-2FB2-8EDB-26EF-25272A63E6CF}"/>
          </ac:spMkLst>
        </pc:spChg>
        <pc:spChg chg="mod ord">
          <ac:chgData name="Rhian Keyse" userId="e640c12b-a8e6-4355-9f2c-a517ac7d1786" providerId="ADAL" clId="{D8F5AEAA-E056-49A4-B218-36E5C79C645D}" dt="2025-06-11T09:51:20.120" v="4923" actId="20577"/>
          <ac:spMkLst>
            <pc:docMk/>
            <pc:sldMk cId="2323453174" sldId="350"/>
            <ac:spMk id="3" creationId="{FC1C9D85-26EB-FFC5-927F-64733A12A07F}"/>
          </ac:spMkLst>
        </pc:spChg>
        <pc:spChg chg="add">
          <ac:chgData name="Rhian Keyse" userId="e640c12b-a8e6-4355-9f2c-a517ac7d1786" providerId="ADAL" clId="{D8F5AEAA-E056-49A4-B218-36E5C79C645D}" dt="2025-06-10T12:56:55.710" v="3664" actId="26606"/>
          <ac:spMkLst>
            <pc:docMk/>
            <pc:sldMk cId="2323453174" sldId="350"/>
            <ac:spMk id="9" creationId="{AD1BDCCC-E676-2A7E-BE11-2B8C23DB287F}"/>
          </ac:spMkLst>
        </pc:spChg>
        <pc:spChg chg="add">
          <ac:chgData name="Rhian Keyse" userId="e640c12b-a8e6-4355-9f2c-a517ac7d1786" providerId="ADAL" clId="{D8F5AEAA-E056-49A4-B218-36E5C79C645D}" dt="2025-06-10T12:56:55.710" v="3664" actId="26606"/>
          <ac:spMkLst>
            <pc:docMk/>
            <pc:sldMk cId="2323453174" sldId="350"/>
            <ac:spMk id="11" creationId="{781C97B1-8A09-6383-8C65-A3B73577816A}"/>
          </ac:spMkLst>
        </pc:spChg>
        <pc:picChg chg="add mod">
          <ac:chgData name="Rhian Keyse" userId="e640c12b-a8e6-4355-9f2c-a517ac7d1786" providerId="ADAL" clId="{D8F5AEAA-E056-49A4-B218-36E5C79C645D}" dt="2025-06-10T12:56:55.710" v="3664" actId="26606"/>
          <ac:picMkLst>
            <pc:docMk/>
            <pc:sldMk cId="2323453174" sldId="350"/>
            <ac:picMk id="4" creationId="{B115A95D-1258-452D-299A-B07857E37ECB}"/>
          </ac:picMkLst>
        </pc:picChg>
      </pc:sldChg>
      <pc:sldChg chg="addSp modSp new mod setBg">
        <pc:chgData name="Rhian Keyse" userId="e640c12b-a8e6-4355-9f2c-a517ac7d1786" providerId="ADAL" clId="{D8F5AEAA-E056-49A4-B218-36E5C79C645D}" dt="2025-06-10T12:58:35.430" v="3702" actId="26606"/>
        <pc:sldMkLst>
          <pc:docMk/>
          <pc:sldMk cId="2720245025" sldId="351"/>
        </pc:sldMkLst>
        <pc:spChg chg="mod">
          <ac:chgData name="Rhian Keyse" userId="e640c12b-a8e6-4355-9f2c-a517ac7d1786" providerId="ADAL" clId="{D8F5AEAA-E056-49A4-B218-36E5C79C645D}" dt="2025-06-10T12:58:35.430" v="3702" actId="26606"/>
          <ac:spMkLst>
            <pc:docMk/>
            <pc:sldMk cId="2720245025" sldId="351"/>
            <ac:spMk id="2" creationId="{03296D5F-561A-1BCB-943D-8575003243D5}"/>
          </ac:spMkLst>
        </pc:spChg>
        <pc:spChg chg="mod ord">
          <ac:chgData name="Rhian Keyse" userId="e640c12b-a8e6-4355-9f2c-a517ac7d1786" providerId="ADAL" clId="{D8F5AEAA-E056-49A4-B218-36E5C79C645D}" dt="2025-06-10T12:58:35.430" v="3702" actId="26606"/>
          <ac:spMkLst>
            <pc:docMk/>
            <pc:sldMk cId="2720245025" sldId="351"/>
            <ac:spMk id="3" creationId="{D314075A-5183-20F1-12B9-697919519D88}"/>
          </ac:spMkLst>
        </pc:spChg>
        <pc:spChg chg="add">
          <ac:chgData name="Rhian Keyse" userId="e640c12b-a8e6-4355-9f2c-a517ac7d1786" providerId="ADAL" clId="{D8F5AEAA-E056-49A4-B218-36E5C79C645D}" dt="2025-06-10T12:58:35.430" v="3702" actId="26606"/>
          <ac:spMkLst>
            <pc:docMk/>
            <pc:sldMk cId="2720245025" sldId="351"/>
            <ac:spMk id="9" creationId="{AD1BDCCC-E676-2A7E-BE11-2B8C23DB287F}"/>
          </ac:spMkLst>
        </pc:spChg>
        <pc:spChg chg="add">
          <ac:chgData name="Rhian Keyse" userId="e640c12b-a8e6-4355-9f2c-a517ac7d1786" providerId="ADAL" clId="{D8F5AEAA-E056-49A4-B218-36E5C79C645D}" dt="2025-06-10T12:58:35.430" v="3702" actId="26606"/>
          <ac:spMkLst>
            <pc:docMk/>
            <pc:sldMk cId="2720245025" sldId="351"/>
            <ac:spMk id="11" creationId="{781C97B1-8A09-6383-8C65-A3B73577816A}"/>
          </ac:spMkLst>
        </pc:spChg>
        <pc:picChg chg="add mod">
          <ac:chgData name="Rhian Keyse" userId="e640c12b-a8e6-4355-9f2c-a517ac7d1786" providerId="ADAL" clId="{D8F5AEAA-E056-49A4-B218-36E5C79C645D}" dt="2025-06-10T12:58:35.430" v="3702" actId="26606"/>
          <ac:picMkLst>
            <pc:docMk/>
            <pc:sldMk cId="2720245025" sldId="351"/>
            <ac:picMk id="4" creationId="{04D2878A-1E6C-03B4-EB71-A1E8041A39E9}"/>
          </ac:picMkLst>
        </pc:picChg>
      </pc:sldChg>
      <pc:sldChg chg="modSp new mod">
        <pc:chgData name="Rhian Keyse" userId="e640c12b-a8e6-4355-9f2c-a517ac7d1786" providerId="ADAL" clId="{D8F5AEAA-E056-49A4-B218-36E5C79C645D}" dt="2025-06-11T09:54:07.217" v="4935" actId="403"/>
        <pc:sldMkLst>
          <pc:docMk/>
          <pc:sldMk cId="195351190" sldId="352"/>
        </pc:sldMkLst>
        <pc:spChg chg="mod">
          <ac:chgData name="Rhian Keyse" userId="e640c12b-a8e6-4355-9f2c-a517ac7d1786" providerId="ADAL" clId="{D8F5AEAA-E056-49A4-B218-36E5C79C645D}" dt="2025-06-07T10:48:50.959" v="588" actId="20577"/>
          <ac:spMkLst>
            <pc:docMk/>
            <pc:sldMk cId="195351190" sldId="352"/>
            <ac:spMk id="2" creationId="{FBC60C32-B0D9-1134-8E8C-57369E2A5627}"/>
          </ac:spMkLst>
        </pc:spChg>
        <pc:spChg chg="mod">
          <ac:chgData name="Rhian Keyse" userId="e640c12b-a8e6-4355-9f2c-a517ac7d1786" providerId="ADAL" clId="{D8F5AEAA-E056-49A4-B218-36E5C79C645D}" dt="2025-06-11T09:54:07.217" v="4935" actId="403"/>
          <ac:spMkLst>
            <pc:docMk/>
            <pc:sldMk cId="195351190" sldId="352"/>
            <ac:spMk id="3" creationId="{1CC097BE-6CA3-1B19-5D7F-560E2DBEC920}"/>
          </ac:spMkLst>
        </pc:spChg>
      </pc:sldChg>
      <pc:sldChg chg="addSp modSp new mod setBg">
        <pc:chgData name="Rhian Keyse" userId="e640c12b-a8e6-4355-9f2c-a517ac7d1786" providerId="ADAL" clId="{D8F5AEAA-E056-49A4-B218-36E5C79C645D}" dt="2025-06-10T13:00:35.466" v="3708" actId="26606"/>
        <pc:sldMkLst>
          <pc:docMk/>
          <pc:sldMk cId="1937416500" sldId="353"/>
        </pc:sldMkLst>
        <pc:spChg chg="mod">
          <ac:chgData name="Rhian Keyse" userId="e640c12b-a8e6-4355-9f2c-a517ac7d1786" providerId="ADAL" clId="{D8F5AEAA-E056-49A4-B218-36E5C79C645D}" dt="2025-06-10T13:00:35.466" v="3708" actId="26606"/>
          <ac:spMkLst>
            <pc:docMk/>
            <pc:sldMk cId="1937416500" sldId="353"/>
            <ac:spMk id="2" creationId="{643727DE-1544-F3A0-F699-31B217D06749}"/>
          </ac:spMkLst>
        </pc:spChg>
        <pc:spChg chg="mod ord">
          <ac:chgData name="Rhian Keyse" userId="e640c12b-a8e6-4355-9f2c-a517ac7d1786" providerId="ADAL" clId="{D8F5AEAA-E056-49A4-B218-36E5C79C645D}" dt="2025-06-10T13:00:35.466" v="3708" actId="26606"/>
          <ac:spMkLst>
            <pc:docMk/>
            <pc:sldMk cId="1937416500" sldId="353"/>
            <ac:spMk id="3" creationId="{87808DDA-F3CB-9462-B728-5DA0C4C161B8}"/>
          </ac:spMkLst>
        </pc:spChg>
        <pc:spChg chg="add">
          <ac:chgData name="Rhian Keyse" userId="e640c12b-a8e6-4355-9f2c-a517ac7d1786" providerId="ADAL" clId="{D8F5AEAA-E056-49A4-B218-36E5C79C645D}" dt="2025-06-10T13:00:35.466" v="3708" actId="26606"/>
          <ac:spMkLst>
            <pc:docMk/>
            <pc:sldMk cId="1937416500" sldId="353"/>
            <ac:spMk id="9" creationId="{AD1BDCCC-E676-2A7E-BE11-2B8C23DB287F}"/>
          </ac:spMkLst>
        </pc:spChg>
        <pc:spChg chg="add">
          <ac:chgData name="Rhian Keyse" userId="e640c12b-a8e6-4355-9f2c-a517ac7d1786" providerId="ADAL" clId="{D8F5AEAA-E056-49A4-B218-36E5C79C645D}" dt="2025-06-10T13:00:35.466" v="3708" actId="26606"/>
          <ac:spMkLst>
            <pc:docMk/>
            <pc:sldMk cId="1937416500" sldId="353"/>
            <ac:spMk id="11" creationId="{781C97B1-8A09-6383-8C65-A3B73577816A}"/>
          </ac:spMkLst>
        </pc:spChg>
        <pc:picChg chg="add mod">
          <ac:chgData name="Rhian Keyse" userId="e640c12b-a8e6-4355-9f2c-a517ac7d1786" providerId="ADAL" clId="{D8F5AEAA-E056-49A4-B218-36E5C79C645D}" dt="2025-06-10T13:00:35.466" v="3708" actId="26606"/>
          <ac:picMkLst>
            <pc:docMk/>
            <pc:sldMk cId="1937416500" sldId="353"/>
            <ac:picMk id="4" creationId="{32372A10-4277-E257-9E5A-9D9B7E3D1B04}"/>
          </ac:picMkLst>
        </pc:picChg>
      </pc:sldChg>
      <pc:sldChg chg="modSp new mod">
        <pc:chgData name="Rhian Keyse" userId="e640c12b-a8e6-4355-9f2c-a517ac7d1786" providerId="ADAL" clId="{D8F5AEAA-E056-49A4-B218-36E5C79C645D}" dt="2025-06-10T13:00:46.388" v="3712" actId="403"/>
        <pc:sldMkLst>
          <pc:docMk/>
          <pc:sldMk cId="3433014649" sldId="354"/>
        </pc:sldMkLst>
        <pc:spChg chg="mod">
          <ac:chgData name="Rhian Keyse" userId="e640c12b-a8e6-4355-9f2c-a517ac7d1786" providerId="ADAL" clId="{D8F5AEAA-E056-49A4-B218-36E5C79C645D}" dt="2025-06-07T10:49:54.835" v="631" actId="20577"/>
          <ac:spMkLst>
            <pc:docMk/>
            <pc:sldMk cId="3433014649" sldId="354"/>
            <ac:spMk id="2" creationId="{A00FB506-8A79-19C6-F2EB-DBD5960D03C9}"/>
          </ac:spMkLst>
        </pc:spChg>
        <pc:spChg chg="mod">
          <ac:chgData name="Rhian Keyse" userId="e640c12b-a8e6-4355-9f2c-a517ac7d1786" providerId="ADAL" clId="{D8F5AEAA-E056-49A4-B218-36E5C79C645D}" dt="2025-06-10T13:00:46.388" v="3712" actId="403"/>
          <ac:spMkLst>
            <pc:docMk/>
            <pc:sldMk cId="3433014649" sldId="354"/>
            <ac:spMk id="3" creationId="{A19FC972-EA58-28C1-EF50-48EB28EC6835}"/>
          </ac:spMkLst>
        </pc:spChg>
      </pc:sldChg>
      <pc:sldChg chg="modSp new del mod">
        <pc:chgData name="Rhian Keyse" userId="e640c12b-a8e6-4355-9f2c-a517ac7d1786" providerId="ADAL" clId="{D8F5AEAA-E056-49A4-B218-36E5C79C645D}" dt="2025-06-10T13:01:02.795" v="3714" actId="47"/>
        <pc:sldMkLst>
          <pc:docMk/>
          <pc:sldMk cId="1261231566" sldId="355"/>
        </pc:sldMkLst>
        <pc:spChg chg="mod">
          <ac:chgData name="Rhian Keyse" userId="e640c12b-a8e6-4355-9f2c-a517ac7d1786" providerId="ADAL" clId="{D8F5AEAA-E056-49A4-B218-36E5C79C645D}" dt="2025-06-10T13:01:00.009" v="3713" actId="6549"/>
          <ac:spMkLst>
            <pc:docMk/>
            <pc:sldMk cId="1261231566" sldId="355"/>
            <ac:spMk id="3" creationId="{AEADA0BC-4BFB-7B3F-9D2D-BB1D3EB08E80}"/>
          </ac:spMkLst>
        </pc:spChg>
      </pc:sldChg>
      <pc:sldChg chg="modSp new del mod">
        <pc:chgData name="Rhian Keyse" userId="e640c12b-a8e6-4355-9f2c-a517ac7d1786" providerId="ADAL" clId="{D8F5AEAA-E056-49A4-B218-36E5C79C645D}" dt="2025-06-10T13:02:02.592" v="3716" actId="47"/>
        <pc:sldMkLst>
          <pc:docMk/>
          <pc:sldMk cId="1829095952" sldId="356"/>
        </pc:sldMkLst>
      </pc:sldChg>
      <pc:sldChg chg="modSp new del mod">
        <pc:chgData name="Rhian Keyse" userId="e640c12b-a8e6-4355-9f2c-a517ac7d1786" providerId="ADAL" clId="{D8F5AEAA-E056-49A4-B218-36E5C79C645D}" dt="2025-06-10T13:02:04.630" v="3717" actId="47"/>
        <pc:sldMkLst>
          <pc:docMk/>
          <pc:sldMk cId="21677111" sldId="357"/>
        </pc:sldMkLst>
      </pc:sldChg>
      <pc:sldChg chg="modSp new del mod">
        <pc:chgData name="Rhian Keyse" userId="e640c12b-a8e6-4355-9f2c-a517ac7d1786" providerId="ADAL" clId="{D8F5AEAA-E056-49A4-B218-36E5C79C645D}" dt="2025-06-10T13:02:06.525" v="3718" actId="47"/>
        <pc:sldMkLst>
          <pc:docMk/>
          <pc:sldMk cId="3055344997" sldId="358"/>
        </pc:sldMkLst>
      </pc:sldChg>
      <pc:sldChg chg="addSp modSp new mod setBg">
        <pc:chgData name="Rhian Keyse" userId="e640c12b-a8e6-4355-9f2c-a517ac7d1786" providerId="ADAL" clId="{D8F5AEAA-E056-49A4-B218-36E5C79C645D}" dt="2025-06-11T09:54:31.245" v="4937" actId="26606"/>
        <pc:sldMkLst>
          <pc:docMk/>
          <pc:sldMk cId="1904578887" sldId="359"/>
        </pc:sldMkLst>
        <pc:spChg chg="mod">
          <ac:chgData name="Rhian Keyse" userId="e640c12b-a8e6-4355-9f2c-a517ac7d1786" providerId="ADAL" clId="{D8F5AEAA-E056-49A4-B218-36E5C79C645D}" dt="2025-06-11T09:54:31.245" v="4937" actId="26606"/>
          <ac:spMkLst>
            <pc:docMk/>
            <pc:sldMk cId="1904578887" sldId="359"/>
            <ac:spMk id="2" creationId="{3E438034-891A-896F-B64E-330EB245DE64}"/>
          </ac:spMkLst>
        </pc:spChg>
        <pc:spChg chg="mod">
          <ac:chgData name="Rhian Keyse" userId="e640c12b-a8e6-4355-9f2c-a517ac7d1786" providerId="ADAL" clId="{D8F5AEAA-E056-49A4-B218-36E5C79C645D}" dt="2025-06-11T09:54:31.245" v="4937" actId="26606"/>
          <ac:spMkLst>
            <pc:docMk/>
            <pc:sldMk cId="1904578887" sldId="359"/>
            <ac:spMk id="3" creationId="{D183C4BE-7869-E913-ED78-4287FC92C385}"/>
          </ac:spMkLst>
        </pc:spChg>
        <pc:spChg chg="add">
          <ac:chgData name="Rhian Keyse" userId="e640c12b-a8e6-4355-9f2c-a517ac7d1786" providerId="ADAL" clId="{D8F5AEAA-E056-49A4-B218-36E5C79C645D}" dt="2025-06-11T09:54:31.245" v="4937" actId="26606"/>
          <ac:spMkLst>
            <pc:docMk/>
            <pc:sldMk cId="1904578887" sldId="359"/>
            <ac:spMk id="9" creationId="{34C0330F-1D4F-4552-B799-615DD237B6DE}"/>
          </ac:spMkLst>
        </pc:spChg>
        <pc:spChg chg="add">
          <ac:chgData name="Rhian Keyse" userId="e640c12b-a8e6-4355-9f2c-a517ac7d1786" providerId="ADAL" clId="{D8F5AEAA-E056-49A4-B218-36E5C79C645D}" dt="2025-06-11T09:54:31.245" v="4937" actId="26606"/>
          <ac:spMkLst>
            <pc:docMk/>
            <pc:sldMk cId="1904578887" sldId="359"/>
            <ac:spMk id="11" creationId="{92BE0106-0C20-465B-A1BE-0BAC2737B1AD}"/>
          </ac:spMkLst>
        </pc:spChg>
        <pc:picChg chg="add mod">
          <ac:chgData name="Rhian Keyse" userId="e640c12b-a8e6-4355-9f2c-a517ac7d1786" providerId="ADAL" clId="{D8F5AEAA-E056-49A4-B218-36E5C79C645D}" dt="2025-06-11T09:54:31.245" v="4937" actId="26606"/>
          <ac:picMkLst>
            <pc:docMk/>
            <pc:sldMk cId="1904578887" sldId="359"/>
            <ac:picMk id="4" creationId="{328A0407-6E37-3C39-4C66-5D5833B93C99}"/>
          </ac:picMkLst>
        </pc:picChg>
      </pc:sldChg>
      <pc:sldChg chg="addSp delSp modSp new mod setBg">
        <pc:chgData name="Rhian Keyse" userId="e640c12b-a8e6-4355-9f2c-a517ac7d1786" providerId="ADAL" clId="{D8F5AEAA-E056-49A4-B218-36E5C79C645D}" dt="2025-06-11T09:55:24.462" v="4944" actId="27636"/>
        <pc:sldMkLst>
          <pc:docMk/>
          <pc:sldMk cId="3133282671" sldId="360"/>
        </pc:sldMkLst>
        <pc:spChg chg="mod">
          <ac:chgData name="Rhian Keyse" userId="e640c12b-a8e6-4355-9f2c-a517ac7d1786" providerId="ADAL" clId="{D8F5AEAA-E056-49A4-B218-36E5C79C645D}" dt="2025-06-11T09:55:20.270" v="4939" actId="26606"/>
          <ac:spMkLst>
            <pc:docMk/>
            <pc:sldMk cId="3133282671" sldId="360"/>
            <ac:spMk id="2" creationId="{00982738-9CF1-E3B2-ADA0-CF56564530C4}"/>
          </ac:spMkLst>
        </pc:spChg>
        <pc:spChg chg="add del mod">
          <ac:chgData name="Rhian Keyse" userId="e640c12b-a8e6-4355-9f2c-a517ac7d1786" providerId="ADAL" clId="{D8F5AEAA-E056-49A4-B218-36E5C79C645D}" dt="2025-06-11T09:55:24.462" v="4944" actId="27636"/>
          <ac:spMkLst>
            <pc:docMk/>
            <pc:sldMk cId="3133282671" sldId="360"/>
            <ac:spMk id="3" creationId="{080698C5-BAB4-8DB4-14FE-6818701CFA93}"/>
          </ac:spMkLst>
        </pc:spChg>
        <pc:spChg chg="add">
          <ac:chgData name="Rhian Keyse" userId="e640c12b-a8e6-4355-9f2c-a517ac7d1786" providerId="ADAL" clId="{D8F5AEAA-E056-49A4-B218-36E5C79C645D}" dt="2025-06-11T09:55:20.270" v="4939" actId="26606"/>
          <ac:spMkLst>
            <pc:docMk/>
            <pc:sldMk cId="3133282671" sldId="360"/>
            <ac:spMk id="9" creationId="{34C0330F-1D4F-4552-B799-615DD237B6DE}"/>
          </ac:spMkLst>
        </pc:spChg>
        <pc:spChg chg="add">
          <ac:chgData name="Rhian Keyse" userId="e640c12b-a8e6-4355-9f2c-a517ac7d1786" providerId="ADAL" clId="{D8F5AEAA-E056-49A4-B218-36E5C79C645D}" dt="2025-06-11T09:55:20.270" v="4939" actId="26606"/>
          <ac:spMkLst>
            <pc:docMk/>
            <pc:sldMk cId="3133282671" sldId="360"/>
            <ac:spMk id="11" creationId="{92BE0106-0C20-465B-A1BE-0BAC2737B1AD}"/>
          </ac:spMkLst>
        </pc:spChg>
        <pc:picChg chg="add mod">
          <ac:chgData name="Rhian Keyse" userId="e640c12b-a8e6-4355-9f2c-a517ac7d1786" providerId="ADAL" clId="{D8F5AEAA-E056-49A4-B218-36E5C79C645D}" dt="2025-06-11T09:55:20.270" v="4939" actId="26606"/>
          <ac:picMkLst>
            <pc:docMk/>
            <pc:sldMk cId="3133282671" sldId="360"/>
            <ac:picMk id="4" creationId="{C42E4C2C-90FE-5E28-1ED2-911415EFE68D}"/>
          </ac:picMkLst>
        </pc:picChg>
      </pc:sldChg>
      <pc:sldChg chg="addSp modSp new mod setBg">
        <pc:chgData name="Rhian Keyse" userId="e640c12b-a8e6-4355-9f2c-a517ac7d1786" providerId="ADAL" clId="{D8F5AEAA-E056-49A4-B218-36E5C79C645D}" dt="2025-06-11T09:56:54.705" v="5086" actId="20577"/>
        <pc:sldMkLst>
          <pc:docMk/>
          <pc:sldMk cId="1923182015" sldId="361"/>
        </pc:sldMkLst>
        <pc:spChg chg="mod">
          <ac:chgData name="Rhian Keyse" userId="e640c12b-a8e6-4355-9f2c-a517ac7d1786" providerId="ADAL" clId="{D8F5AEAA-E056-49A4-B218-36E5C79C645D}" dt="2025-06-11T09:56:00.772" v="4946" actId="26606"/>
          <ac:spMkLst>
            <pc:docMk/>
            <pc:sldMk cId="1923182015" sldId="361"/>
            <ac:spMk id="2" creationId="{0C3A5320-094A-583A-12A6-AC1246E3D2A0}"/>
          </ac:spMkLst>
        </pc:spChg>
        <pc:spChg chg="mod">
          <ac:chgData name="Rhian Keyse" userId="e640c12b-a8e6-4355-9f2c-a517ac7d1786" providerId="ADAL" clId="{D8F5AEAA-E056-49A4-B218-36E5C79C645D}" dt="2025-06-11T09:56:54.705" v="5086" actId="20577"/>
          <ac:spMkLst>
            <pc:docMk/>
            <pc:sldMk cId="1923182015" sldId="361"/>
            <ac:spMk id="3" creationId="{508766FF-05B4-B89E-D801-91C8906819CA}"/>
          </ac:spMkLst>
        </pc:spChg>
        <pc:spChg chg="add">
          <ac:chgData name="Rhian Keyse" userId="e640c12b-a8e6-4355-9f2c-a517ac7d1786" providerId="ADAL" clId="{D8F5AEAA-E056-49A4-B218-36E5C79C645D}" dt="2025-06-11T09:56:00.772" v="4946" actId="26606"/>
          <ac:spMkLst>
            <pc:docMk/>
            <pc:sldMk cId="1923182015" sldId="361"/>
            <ac:spMk id="9" creationId="{34C0330F-1D4F-4552-B799-615DD237B6DE}"/>
          </ac:spMkLst>
        </pc:spChg>
        <pc:spChg chg="add">
          <ac:chgData name="Rhian Keyse" userId="e640c12b-a8e6-4355-9f2c-a517ac7d1786" providerId="ADAL" clId="{D8F5AEAA-E056-49A4-B218-36E5C79C645D}" dt="2025-06-11T09:56:00.772" v="4946" actId="26606"/>
          <ac:spMkLst>
            <pc:docMk/>
            <pc:sldMk cId="1923182015" sldId="361"/>
            <ac:spMk id="11" creationId="{92BE0106-0C20-465B-A1BE-0BAC2737B1AD}"/>
          </ac:spMkLst>
        </pc:spChg>
        <pc:picChg chg="add mod">
          <ac:chgData name="Rhian Keyse" userId="e640c12b-a8e6-4355-9f2c-a517ac7d1786" providerId="ADAL" clId="{D8F5AEAA-E056-49A4-B218-36E5C79C645D}" dt="2025-06-11T09:56:00.772" v="4946" actId="26606"/>
          <ac:picMkLst>
            <pc:docMk/>
            <pc:sldMk cId="1923182015" sldId="361"/>
            <ac:picMk id="4" creationId="{0754CFB9-3086-17B8-244C-804B59208218}"/>
          </ac:picMkLst>
        </pc:picChg>
      </pc:sldChg>
      <pc:sldChg chg="modSp new mod">
        <pc:chgData name="Rhian Keyse" userId="e640c12b-a8e6-4355-9f2c-a517ac7d1786" providerId="ADAL" clId="{D8F5AEAA-E056-49A4-B218-36E5C79C645D}" dt="2025-06-11T09:57:45.110" v="5164" actId="20577"/>
        <pc:sldMkLst>
          <pc:docMk/>
          <pc:sldMk cId="3794960805" sldId="362"/>
        </pc:sldMkLst>
        <pc:spChg chg="mod">
          <ac:chgData name="Rhian Keyse" userId="e640c12b-a8e6-4355-9f2c-a517ac7d1786" providerId="ADAL" clId="{D8F5AEAA-E056-49A4-B218-36E5C79C645D}" dt="2025-06-07T10:53:32.035" v="807" actId="20577"/>
          <ac:spMkLst>
            <pc:docMk/>
            <pc:sldMk cId="3794960805" sldId="362"/>
            <ac:spMk id="2" creationId="{6F0A89ED-72F9-BBA8-4DFE-A329ED593FC3}"/>
          </ac:spMkLst>
        </pc:spChg>
        <pc:spChg chg="mod">
          <ac:chgData name="Rhian Keyse" userId="e640c12b-a8e6-4355-9f2c-a517ac7d1786" providerId="ADAL" clId="{D8F5AEAA-E056-49A4-B218-36E5C79C645D}" dt="2025-06-11T09:57:45.110" v="5164" actId="20577"/>
          <ac:spMkLst>
            <pc:docMk/>
            <pc:sldMk cId="3794960805" sldId="362"/>
            <ac:spMk id="3" creationId="{70842270-1046-3A68-49EB-407B61A1E2DC}"/>
          </ac:spMkLst>
        </pc:spChg>
      </pc:sldChg>
      <pc:sldChg chg="modSp new mod">
        <pc:chgData name="Rhian Keyse" userId="e640c12b-a8e6-4355-9f2c-a517ac7d1786" providerId="ADAL" clId="{D8F5AEAA-E056-49A4-B218-36E5C79C645D}" dt="2025-06-07T10:54:04.223" v="892" actId="27636"/>
        <pc:sldMkLst>
          <pc:docMk/>
          <pc:sldMk cId="1356174253" sldId="363"/>
        </pc:sldMkLst>
        <pc:spChg chg="mod">
          <ac:chgData name="Rhian Keyse" userId="e640c12b-a8e6-4355-9f2c-a517ac7d1786" providerId="ADAL" clId="{D8F5AEAA-E056-49A4-B218-36E5C79C645D}" dt="2025-06-07T10:54:04.223" v="892" actId="27636"/>
          <ac:spMkLst>
            <pc:docMk/>
            <pc:sldMk cId="1356174253" sldId="363"/>
            <ac:spMk id="2" creationId="{40DA959C-2A93-C42D-E813-400D54B42332}"/>
          </ac:spMkLst>
        </pc:spChg>
      </pc:sldChg>
      <pc:sldChg chg="modSp add mod">
        <pc:chgData name="Rhian Keyse" userId="e640c12b-a8e6-4355-9f2c-a517ac7d1786" providerId="ADAL" clId="{D8F5AEAA-E056-49A4-B218-36E5C79C645D}" dt="2025-06-10T08:32:36.265" v="955" actId="20577"/>
        <pc:sldMkLst>
          <pc:docMk/>
          <pc:sldMk cId="3238211334" sldId="364"/>
        </pc:sldMkLst>
        <pc:spChg chg="mod">
          <ac:chgData name="Rhian Keyse" userId="e640c12b-a8e6-4355-9f2c-a517ac7d1786" providerId="ADAL" clId="{D8F5AEAA-E056-49A4-B218-36E5C79C645D}" dt="2025-06-10T08:32:36.265" v="955" actId="20577"/>
          <ac:spMkLst>
            <pc:docMk/>
            <pc:sldMk cId="3238211334" sldId="364"/>
            <ac:spMk id="2" creationId="{224B2F49-A7E0-03A8-2D79-B7F76F4F29AA}"/>
          </ac:spMkLst>
        </pc:spChg>
      </pc:sldChg>
      <pc:sldChg chg="modSp new mod">
        <pc:chgData name="Rhian Keyse" userId="e640c12b-a8e6-4355-9f2c-a517ac7d1786" providerId="ADAL" clId="{D8F5AEAA-E056-49A4-B218-36E5C79C645D}" dt="2025-06-10T17:58:51.520" v="3743" actId="403"/>
        <pc:sldMkLst>
          <pc:docMk/>
          <pc:sldMk cId="983680695" sldId="365"/>
        </pc:sldMkLst>
        <pc:spChg chg="mod">
          <ac:chgData name="Rhian Keyse" userId="e640c12b-a8e6-4355-9f2c-a517ac7d1786" providerId="ADAL" clId="{D8F5AEAA-E056-49A4-B218-36E5C79C645D}" dt="2025-06-10T08:36:07.558" v="993" actId="20577"/>
          <ac:spMkLst>
            <pc:docMk/>
            <pc:sldMk cId="983680695" sldId="365"/>
            <ac:spMk id="2" creationId="{3133BEBF-E376-A04C-F233-C3D54477A868}"/>
          </ac:spMkLst>
        </pc:spChg>
        <pc:spChg chg="mod">
          <ac:chgData name="Rhian Keyse" userId="e640c12b-a8e6-4355-9f2c-a517ac7d1786" providerId="ADAL" clId="{D8F5AEAA-E056-49A4-B218-36E5C79C645D}" dt="2025-06-10T17:58:51.520" v="3743" actId="403"/>
          <ac:spMkLst>
            <pc:docMk/>
            <pc:sldMk cId="983680695" sldId="365"/>
            <ac:spMk id="3" creationId="{800AD3C7-3D95-54CF-905A-DD32E1C24369}"/>
          </ac:spMkLst>
        </pc:spChg>
      </pc:sldChg>
      <pc:sldChg chg="new del">
        <pc:chgData name="Rhian Keyse" userId="e640c12b-a8e6-4355-9f2c-a517ac7d1786" providerId="ADAL" clId="{D8F5AEAA-E056-49A4-B218-36E5C79C645D}" dt="2025-06-10T11:43:00.501" v="3555" actId="47"/>
        <pc:sldMkLst>
          <pc:docMk/>
          <pc:sldMk cId="896406931" sldId="366"/>
        </pc:sldMkLst>
      </pc:sldChg>
      <pc:sldChg chg="modSp new mod">
        <pc:chgData name="Rhian Keyse" userId="e640c12b-a8e6-4355-9f2c-a517ac7d1786" providerId="ADAL" clId="{D8F5AEAA-E056-49A4-B218-36E5C79C645D}" dt="2025-06-11T09:57:55.508" v="5173" actId="27636"/>
        <pc:sldMkLst>
          <pc:docMk/>
          <pc:sldMk cId="2134943880" sldId="366"/>
        </pc:sldMkLst>
        <pc:spChg chg="mod">
          <ac:chgData name="Rhian Keyse" userId="e640c12b-a8e6-4355-9f2c-a517ac7d1786" providerId="ADAL" clId="{D8F5AEAA-E056-49A4-B218-36E5C79C645D}" dt="2025-06-10T17:59:07.369" v="3761" actId="20577"/>
          <ac:spMkLst>
            <pc:docMk/>
            <pc:sldMk cId="2134943880" sldId="366"/>
            <ac:spMk id="2" creationId="{176BB1DB-5ABA-A930-EFA2-CBBCD5BAFEDD}"/>
          </ac:spMkLst>
        </pc:spChg>
        <pc:spChg chg="mod">
          <ac:chgData name="Rhian Keyse" userId="e640c12b-a8e6-4355-9f2c-a517ac7d1786" providerId="ADAL" clId="{D8F5AEAA-E056-49A4-B218-36E5C79C645D}" dt="2025-06-11T09:57:55.508" v="5173" actId="27636"/>
          <ac:spMkLst>
            <pc:docMk/>
            <pc:sldMk cId="2134943880" sldId="366"/>
            <ac:spMk id="3" creationId="{4ABF6586-DC42-29FA-1390-FE10FDBAFB0B}"/>
          </ac:spMkLst>
        </pc:spChg>
      </pc:sldChg>
      <pc:sldChg chg="modSp new mod">
        <pc:chgData name="Rhian Keyse" userId="e640c12b-a8e6-4355-9f2c-a517ac7d1786" providerId="ADAL" clId="{D8F5AEAA-E056-49A4-B218-36E5C79C645D}" dt="2025-06-11T09:37:20.501" v="4902" actId="27636"/>
        <pc:sldMkLst>
          <pc:docMk/>
          <pc:sldMk cId="2619701755" sldId="367"/>
        </pc:sldMkLst>
        <pc:spChg chg="mod">
          <ac:chgData name="Rhian Keyse" userId="e640c12b-a8e6-4355-9f2c-a517ac7d1786" providerId="ADAL" clId="{D8F5AEAA-E056-49A4-B218-36E5C79C645D}" dt="2025-06-11T08:30:14.069" v="4044" actId="20577"/>
          <ac:spMkLst>
            <pc:docMk/>
            <pc:sldMk cId="2619701755" sldId="367"/>
            <ac:spMk id="2" creationId="{F585BB50-AEF4-DD22-FCE4-C276677D123F}"/>
          </ac:spMkLst>
        </pc:spChg>
        <pc:spChg chg="mod">
          <ac:chgData name="Rhian Keyse" userId="e640c12b-a8e6-4355-9f2c-a517ac7d1786" providerId="ADAL" clId="{D8F5AEAA-E056-49A4-B218-36E5C79C645D}" dt="2025-06-11T09:37:20.501" v="4902" actId="27636"/>
          <ac:spMkLst>
            <pc:docMk/>
            <pc:sldMk cId="2619701755" sldId="367"/>
            <ac:spMk id="3" creationId="{B803D9EF-CC54-568A-E196-E94FBAD2627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47B7C4-CC7F-48FA-9225-9FE720CF579C}" type="datetimeFigureOut">
              <a:rPr lang="en-GB" smtClean="0"/>
              <a:t>11/06/2025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54D13D-0F16-4A59-9ABE-C13DBADA994C}" type="slidenum">
              <a:rPr lang="en-GB" smtClean="0"/>
              <a:t>‹#›</a:t>
            </a:fld>
            <a:endParaRPr lang="en-GB"/>
          </a:p>
        </p:txBody>
      </p:sp>
    </p:spTree>
    <p:extLst>
      <p:ext uri="{BB962C8B-B14F-4D97-AF65-F5344CB8AC3E}">
        <p14:creationId xmlns:p14="http://schemas.microsoft.com/office/powerpoint/2010/main" val="7139511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8" Type="http://schemas.openxmlformats.org/officeDocument/2006/relationships/hyperlink" Target="https://www.britannica.com/dictionary/systematic" TargetMode="External"/><Relationship Id="rId3" Type="http://schemas.openxmlformats.org/officeDocument/2006/relationships/hyperlink" Target="https://www.britannica.com/biography/Heinrich-Schliemann" TargetMode="External"/><Relationship Id="rId7" Type="http://schemas.openxmlformats.org/officeDocument/2006/relationships/hyperlink" Target="https://www.britannica.com/place/Palestine"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www.britannica.com/biography/Flinders-Petrie" TargetMode="External"/><Relationship Id="rId5" Type="http://schemas.openxmlformats.org/officeDocument/2006/relationships/hyperlink" Target="https://www.britannica.com/topic/Description-de-lEgypte" TargetMode="External"/><Relationship Id="rId4" Type="http://schemas.openxmlformats.org/officeDocument/2006/relationships/hyperlink" Target="https://www.britannica.com/science/Egyptology" TargetMode="External"/><Relationship Id="rId9" Type="http://schemas.openxmlformats.org/officeDocument/2006/relationships/hyperlink" Target="https://www.britannica.com/topic/Methods-and-Aims-in-Archaeology"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sng" dirty="0">
                <a:solidFill>
                  <a:srgbClr val="14599D"/>
                </a:solidFill>
                <a:effectLst/>
                <a:latin typeface="Georgia" panose="02040502050405020303" pitchFamily="18" charset="0"/>
                <a:hlinkClick r:id="rId3"/>
              </a:rPr>
              <a:t>Heinrich Schliemann</a:t>
            </a:r>
            <a:r>
              <a:rPr lang="en-GB" b="0" i="0" dirty="0">
                <a:solidFill>
                  <a:srgbClr val="1A1A1A"/>
                </a:solidFill>
                <a:effectLst/>
                <a:latin typeface="Georgia" panose="02040502050405020303" pitchFamily="18" charset="0"/>
              </a:rPr>
              <a:t>, amateur archaeologist who investigated the origins of Greek civilization in the 1870s</a:t>
            </a:r>
          </a:p>
          <a:p>
            <a:pPr algn="l">
              <a:spcAft>
                <a:spcPts val="1200"/>
              </a:spcAft>
              <a:buNone/>
            </a:pPr>
            <a:r>
              <a:rPr lang="en-GB" b="0" i="0" u="sng" dirty="0">
                <a:solidFill>
                  <a:srgbClr val="14599D"/>
                </a:solidFill>
                <a:effectLst/>
                <a:latin typeface="Georgia" panose="02040502050405020303" pitchFamily="18" charset="0"/>
                <a:hlinkClick r:id="rId4"/>
              </a:rPr>
              <a:t>Egyptian archaeology</a:t>
            </a:r>
            <a:r>
              <a:rPr lang="en-GB" b="0" i="0" dirty="0">
                <a:solidFill>
                  <a:srgbClr val="1A1A1A"/>
                </a:solidFill>
                <a:effectLst/>
                <a:latin typeface="Georgia" panose="02040502050405020303" pitchFamily="18" charset="0"/>
              </a:rPr>
              <a:t> began with Napoleon’s invasion of Egypt in 1798. He brought with him scholars who set to work recording the archaeological remains of the country. The results of their work were published in the </a:t>
            </a:r>
            <a:r>
              <a:rPr lang="en-GB" b="0" i="1" u="sng" dirty="0">
                <a:solidFill>
                  <a:srgbClr val="14599D"/>
                </a:solidFill>
                <a:effectLst/>
                <a:latin typeface="Georgia" panose="02040502050405020303" pitchFamily="18" charset="0"/>
                <a:hlinkClick r:id="rId5"/>
              </a:rPr>
              <a:t>Description de </a:t>
            </a:r>
            <a:r>
              <a:rPr lang="en-GB" b="0" i="1" u="sng" dirty="0" err="1">
                <a:solidFill>
                  <a:srgbClr val="14599D"/>
                </a:solidFill>
                <a:effectLst/>
                <a:latin typeface="Georgia" panose="02040502050405020303" pitchFamily="18" charset="0"/>
                <a:hlinkClick r:id="rId5"/>
              </a:rPr>
              <a:t>l’Égypte</a:t>
            </a:r>
            <a:r>
              <a:rPr lang="en-GB" b="0" i="0" dirty="0">
                <a:solidFill>
                  <a:srgbClr val="1A1A1A"/>
                </a:solidFill>
                <a:effectLst/>
                <a:latin typeface="Georgia" panose="02040502050405020303" pitchFamily="18" charset="0"/>
              </a:rPr>
              <a:t> (1808–25). </a:t>
            </a:r>
          </a:p>
          <a:p>
            <a:pPr algn="l">
              <a:spcAft>
                <a:spcPts val="1200"/>
              </a:spcAft>
              <a:buNone/>
            </a:pPr>
            <a:r>
              <a:rPr lang="en-GB" b="0" i="0" dirty="0">
                <a:solidFill>
                  <a:srgbClr val="1A1A1A"/>
                </a:solidFill>
                <a:effectLst/>
                <a:latin typeface="Georgia" panose="02040502050405020303" pitchFamily="18" charset="0"/>
              </a:rPr>
              <a:t>The British archaeologist </a:t>
            </a:r>
            <a:r>
              <a:rPr lang="en-GB" b="0" i="0" u="sng" dirty="0">
                <a:solidFill>
                  <a:srgbClr val="14599D"/>
                </a:solidFill>
                <a:effectLst/>
                <a:latin typeface="Georgia" panose="02040502050405020303" pitchFamily="18" charset="0"/>
                <a:hlinkClick r:id="rId6"/>
              </a:rPr>
              <a:t>Flinders Petrie</a:t>
            </a:r>
            <a:r>
              <a:rPr lang="en-GB" b="0" i="0" dirty="0">
                <a:solidFill>
                  <a:srgbClr val="1A1A1A"/>
                </a:solidFill>
                <a:effectLst/>
                <a:latin typeface="Georgia" panose="02040502050405020303" pitchFamily="18" charset="0"/>
              </a:rPr>
              <a:t>, who began work in Egypt in 1880, made great discoveries there and in </a:t>
            </a:r>
            <a:r>
              <a:rPr lang="en-GB" b="0" i="0" u="sng" dirty="0">
                <a:solidFill>
                  <a:srgbClr val="14599D"/>
                </a:solidFill>
                <a:effectLst/>
                <a:latin typeface="Georgia" panose="02040502050405020303" pitchFamily="18" charset="0"/>
                <a:hlinkClick r:id="rId7"/>
              </a:rPr>
              <a:t>Palestine</a:t>
            </a:r>
            <a:r>
              <a:rPr lang="en-GB" b="0" i="0" dirty="0">
                <a:solidFill>
                  <a:srgbClr val="1A1A1A"/>
                </a:solidFill>
                <a:effectLst/>
                <a:latin typeface="Georgia" panose="02040502050405020303" pitchFamily="18" charset="0"/>
              </a:rPr>
              <a:t> during his long lifetime. Petrie developed a </a:t>
            </a:r>
            <a:r>
              <a:rPr lang="en-GB" b="0" i="0" u="sng" dirty="0">
                <a:solidFill>
                  <a:srgbClr val="14599D"/>
                </a:solidFill>
                <a:effectLst/>
                <a:latin typeface="Georgia" panose="02040502050405020303" pitchFamily="18" charset="0"/>
                <a:hlinkClick r:id="rId8"/>
              </a:rPr>
              <a:t>systematic</a:t>
            </a:r>
            <a:r>
              <a:rPr lang="en-GB" b="0" i="0" dirty="0">
                <a:solidFill>
                  <a:srgbClr val="1A1A1A"/>
                </a:solidFill>
                <a:effectLst/>
                <a:latin typeface="Georgia" panose="02040502050405020303" pitchFamily="18" charset="0"/>
              </a:rPr>
              <a:t> method of excavation, the principles of which he summarized in </a:t>
            </a:r>
            <a:r>
              <a:rPr lang="en-GB" b="0" i="1" u="sng" dirty="0">
                <a:solidFill>
                  <a:srgbClr val="14599D"/>
                </a:solidFill>
                <a:effectLst/>
                <a:latin typeface="Georgia" panose="02040502050405020303" pitchFamily="18" charset="0"/>
                <a:hlinkClick r:id="rId9"/>
              </a:rPr>
              <a:t>Methods and Aims in Archaeology</a:t>
            </a:r>
            <a:r>
              <a:rPr lang="en-GB" b="0" i="0" dirty="0">
                <a:solidFill>
                  <a:srgbClr val="1A1A1A"/>
                </a:solidFill>
                <a:effectLst/>
                <a:latin typeface="Georgia" panose="02040502050405020303" pitchFamily="18" charset="0"/>
              </a:rPr>
              <a:t> (1904). </a:t>
            </a:r>
            <a:endParaRPr lang="en-GB" dirty="0"/>
          </a:p>
        </p:txBody>
      </p:sp>
      <p:sp>
        <p:nvSpPr>
          <p:cNvPr id="4" name="Slide Number Placeholder 3"/>
          <p:cNvSpPr>
            <a:spLocks noGrp="1"/>
          </p:cNvSpPr>
          <p:nvPr>
            <p:ph type="sldNum" sz="quarter" idx="5"/>
          </p:nvPr>
        </p:nvSpPr>
        <p:spPr/>
        <p:txBody>
          <a:bodyPr/>
          <a:lstStyle/>
          <a:p>
            <a:fld id="{A554D13D-0F16-4A59-9ABE-C13DBADA994C}" type="slidenum">
              <a:rPr lang="en-GB" smtClean="0"/>
              <a:t>9</a:t>
            </a:fld>
            <a:endParaRPr lang="en-GB"/>
          </a:p>
        </p:txBody>
      </p:sp>
    </p:spTree>
    <p:extLst>
      <p:ext uri="{BB962C8B-B14F-4D97-AF65-F5344CB8AC3E}">
        <p14:creationId xmlns:p14="http://schemas.microsoft.com/office/powerpoint/2010/main" val="9325327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6/11/2025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824645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6/11/2025</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357553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6/11/2025</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3467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6/11/2025</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62260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6/11/2025</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5852937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6/11/2025</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62864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6/11/2025</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6457041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6/11/2025</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294654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6/11/2025</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7532871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6/11/2025</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7074204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6/11/2025</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46524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6/11/2025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39208255"/>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88" r:id="rId4"/>
    <p:sldLayoutId id="2147483689" r:id="rId5"/>
    <p:sldLayoutId id="2147483694" r:id="rId6"/>
    <p:sldLayoutId id="2147483690" r:id="rId7"/>
    <p:sldLayoutId id="2147483691" r:id="rId8"/>
    <p:sldLayoutId id="2147483692" r:id="rId9"/>
    <p:sldLayoutId id="2147483693" r:id="rId10"/>
    <p:sldLayoutId id="2147483695"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7E2F724-2FB3-4D1D-A730-739B8654C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FC14D89E-E66E-D22C-5E52-B62CE8B6CFBB}"/>
              </a:ext>
            </a:extLst>
          </p:cNvPr>
          <p:cNvPicPr>
            <a:picLocks noChangeAspect="1"/>
          </p:cNvPicPr>
          <p:nvPr/>
        </p:nvPicPr>
        <p:blipFill>
          <a:blip r:embed="rId2">
            <a:alphaModFix amt="40000"/>
          </a:blip>
          <a:srcRect t="27529" b="16221"/>
          <a:stretch/>
        </p:blipFill>
        <p:spPr>
          <a:xfrm>
            <a:off x="-2" y="-2"/>
            <a:ext cx="12192001" cy="6858001"/>
          </a:xfrm>
          <a:prstGeom prst="rect">
            <a:avLst/>
          </a:prstGeom>
        </p:spPr>
      </p:pic>
      <p:sp>
        <p:nvSpPr>
          <p:cNvPr id="2" name="Title 1">
            <a:extLst>
              <a:ext uri="{FF2B5EF4-FFF2-40B4-BE49-F238E27FC236}">
                <a16:creationId xmlns:a16="http://schemas.microsoft.com/office/drawing/2014/main" id="{4B37CD7F-3058-9F4E-666D-EC4E7695ADFE}"/>
              </a:ext>
            </a:extLst>
          </p:cNvPr>
          <p:cNvSpPr>
            <a:spLocks noGrp="1"/>
          </p:cNvSpPr>
          <p:nvPr>
            <p:ph type="ctrTitle"/>
          </p:nvPr>
        </p:nvSpPr>
        <p:spPr>
          <a:xfrm>
            <a:off x="517870" y="978407"/>
            <a:ext cx="5021182" cy="3290107"/>
          </a:xfrm>
        </p:spPr>
        <p:txBody>
          <a:bodyPr anchor="t">
            <a:normAutofit fontScale="90000"/>
          </a:bodyPr>
          <a:lstStyle/>
          <a:p>
            <a:pPr>
              <a:lnSpc>
                <a:spcPct val="90000"/>
              </a:lnSpc>
            </a:pPr>
            <a:r>
              <a:rPr lang="en-GB" sz="5600" dirty="0">
                <a:solidFill>
                  <a:srgbClr val="FFFFFF"/>
                </a:solidFill>
              </a:rPr>
              <a:t>HPFY3014: People Across Time</a:t>
            </a:r>
            <a:br>
              <a:rPr lang="en-GB" sz="5600" dirty="0">
                <a:solidFill>
                  <a:srgbClr val="FFFFFF"/>
                </a:solidFill>
              </a:rPr>
            </a:br>
            <a:r>
              <a:rPr lang="en-GB" sz="5600" dirty="0">
                <a:solidFill>
                  <a:srgbClr val="FFFFFF"/>
                </a:solidFill>
              </a:rPr>
              <a:t>2: Disciplines and Eras</a:t>
            </a:r>
          </a:p>
        </p:txBody>
      </p:sp>
      <p:sp>
        <p:nvSpPr>
          <p:cNvPr id="3" name="Subtitle 2">
            <a:extLst>
              <a:ext uri="{FF2B5EF4-FFF2-40B4-BE49-F238E27FC236}">
                <a16:creationId xmlns:a16="http://schemas.microsoft.com/office/drawing/2014/main" id="{C63F8CFF-C3A8-23D9-10DE-777BAA7C43EB}"/>
              </a:ext>
            </a:extLst>
          </p:cNvPr>
          <p:cNvSpPr>
            <a:spLocks noGrp="1"/>
          </p:cNvSpPr>
          <p:nvPr>
            <p:ph type="subTitle" idx="1"/>
          </p:nvPr>
        </p:nvSpPr>
        <p:spPr>
          <a:xfrm>
            <a:off x="517870" y="4482450"/>
            <a:ext cx="5040785" cy="1724029"/>
          </a:xfrm>
        </p:spPr>
        <p:txBody>
          <a:bodyPr anchor="t">
            <a:normAutofit/>
          </a:bodyPr>
          <a:lstStyle/>
          <a:p>
            <a:r>
              <a:rPr lang="en-GB" sz="2400" i="0" dirty="0">
                <a:solidFill>
                  <a:srgbClr val="FFFFFF"/>
                </a:solidFill>
              </a:rPr>
              <a:t>Dr Rhian Elinor Keyse, Lecturer in Global Historical Studies</a:t>
            </a:r>
          </a:p>
        </p:txBody>
      </p:sp>
      <p:sp>
        <p:nvSpPr>
          <p:cNvPr id="11" name="Rectangle 10">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959927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07D70-41C4-D211-A329-BB491E146463}"/>
              </a:ext>
            </a:extLst>
          </p:cNvPr>
          <p:cNvSpPr>
            <a:spLocks noGrp="1"/>
          </p:cNvSpPr>
          <p:nvPr>
            <p:ph type="title"/>
          </p:nvPr>
        </p:nvSpPr>
        <p:spPr/>
        <p:txBody>
          <a:bodyPr/>
          <a:lstStyle/>
          <a:p>
            <a:r>
              <a:rPr lang="en-GB" dirty="0"/>
              <a:t>In this session</a:t>
            </a:r>
          </a:p>
        </p:txBody>
      </p:sp>
      <p:sp>
        <p:nvSpPr>
          <p:cNvPr id="3" name="Content Placeholder 2">
            <a:extLst>
              <a:ext uri="{FF2B5EF4-FFF2-40B4-BE49-F238E27FC236}">
                <a16:creationId xmlns:a16="http://schemas.microsoft.com/office/drawing/2014/main" id="{A8F4FEF3-0BEF-E7A3-E286-FA9135E617D1}"/>
              </a:ext>
            </a:extLst>
          </p:cNvPr>
          <p:cNvSpPr>
            <a:spLocks noGrp="1"/>
          </p:cNvSpPr>
          <p:nvPr>
            <p:ph idx="1"/>
          </p:nvPr>
        </p:nvSpPr>
        <p:spPr/>
        <p:txBody>
          <a:bodyPr/>
          <a:lstStyle/>
          <a:p>
            <a:r>
              <a:rPr lang="en-GB" sz="4000" dirty="0"/>
              <a:t>Introduction to disciplines</a:t>
            </a:r>
          </a:p>
          <a:p>
            <a:r>
              <a:rPr lang="en-GB" sz="4000" dirty="0"/>
              <a:t>Introduction to eras</a:t>
            </a:r>
          </a:p>
          <a:p>
            <a:endParaRPr lang="en-GB" dirty="0"/>
          </a:p>
        </p:txBody>
      </p:sp>
    </p:spTree>
    <p:extLst>
      <p:ext uri="{BB962C8B-B14F-4D97-AF65-F5344CB8AC3E}">
        <p14:creationId xmlns:p14="http://schemas.microsoft.com/office/powerpoint/2010/main" val="3342141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AA083F47-750E-A41F-1E5A-EFB054507C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Rectangle 12">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81F5B9E-5DE7-EF44-7843-4D547E97C770}"/>
              </a:ext>
            </a:extLst>
          </p:cNvPr>
          <p:cNvSpPr>
            <a:spLocks noGrp="1"/>
          </p:cNvSpPr>
          <p:nvPr>
            <p:ph type="title"/>
          </p:nvPr>
        </p:nvSpPr>
        <p:spPr>
          <a:xfrm>
            <a:off x="517870" y="978408"/>
            <a:ext cx="6117661" cy="3578170"/>
          </a:xfrm>
        </p:spPr>
        <p:txBody>
          <a:bodyPr vert="horz" lIns="91440" tIns="45720" rIns="91440" bIns="45720" rtlCol="0" anchor="t">
            <a:normAutofit/>
          </a:bodyPr>
          <a:lstStyle/>
          <a:p>
            <a:r>
              <a:rPr lang="en-US" sz="6600"/>
              <a:t>Introduction to disciplines</a:t>
            </a:r>
          </a:p>
        </p:txBody>
      </p:sp>
      <p:sp>
        <p:nvSpPr>
          <p:cNvPr id="15" name="Rectangle 14">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1264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346832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6DF49FF-FD34-1BFC-9181-F57DC20480F0}"/>
            </a:ext>
          </a:extLst>
        </p:cNvPr>
        <p:cNvGrpSpPr/>
        <p:nvPr/>
      </p:nvGrpSpPr>
      <p:grpSpPr>
        <a:xfrm>
          <a:off x="0" y="0"/>
          <a:ext cx="0" cy="0"/>
          <a:chOff x="0" y="0"/>
          <a:chExt cx="0" cy="0"/>
        </a:xfrm>
      </p:grpSpPr>
      <p:sp>
        <p:nvSpPr>
          <p:cNvPr id="7" name="Freeform: Shape 6">
            <a:extLst>
              <a:ext uri="{FF2B5EF4-FFF2-40B4-BE49-F238E27FC236}">
                <a16:creationId xmlns:a16="http://schemas.microsoft.com/office/drawing/2014/main" id="{BF7EA6E6-EBE4-D53F-C647-ACCF70EF0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2D9D9560-C184-2C2B-4472-9A03A2136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0EAB931-D312-7649-AB6E-0D703EB11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Rectangle 12">
            <a:extLst>
              <a:ext uri="{FF2B5EF4-FFF2-40B4-BE49-F238E27FC236}">
                <a16:creationId xmlns:a16="http://schemas.microsoft.com/office/drawing/2014/main" id="{9208E62C-26E6-3FB8-AA97-E4798DE81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24B2F49-A7E0-03A8-2D79-B7F76F4F29AA}"/>
              </a:ext>
            </a:extLst>
          </p:cNvPr>
          <p:cNvSpPr>
            <a:spLocks noGrp="1"/>
          </p:cNvSpPr>
          <p:nvPr>
            <p:ph type="title"/>
          </p:nvPr>
        </p:nvSpPr>
        <p:spPr>
          <a:xfrm>
            <a:off x="517870" y="978408"/>
            <a:ext cx="6117661" cy="3578170"/>
          </a:xfrm>
        </p:spPr>
        <p:txBody>
          <a:bodyPr vert="horz" lIns="91440" tIns="45720" rIns="91440" bIns="45720" rtlCol="0" anchor="t">
            <a:normAutofit/>
          </a:bodyPr>
          <a:lstStyle/>
          <a:p>
            <a:r>
              <a:rPr lang="en-US" sz="6600" dirty="0"/>
              <a:t>What do we mean by “the humanities”?</a:t>
            </a:r>
          </a:p>
        </p:txBody>
      </p:sp>
      <p:sp>
        <p:nvSpPr>
          <p:cNvPr id="15" name="Rectangle 14">
            <a:extLst>
              <a:ext uri="{FF2B5EF4-FFF2-40B4-BE49-F238E27FC236}">
                <a16:creationId xmlns:a16="http://schemas.microsoft.com/office/drawing/2014/main" id="{0B460D79-F986-FA80-3D44-B005E763C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1264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382113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3BEBF-E376-A04C-F233-C3D54477A868}"/>
              </a:ext>
            </a:extLst>
          </p:cNvPr>
          <p:cNvSpPr>
            <a:spLocks noGrp="1"/>
          </p:cNvSpPr>
          <p:nvPr>
            <p:ph type="title"/>
          </p:nvPr>
        </p:nvSpPr>
        <p:spPr/>
        <p:txBody>
          <a:bodyPr/>
          <a:lstStyle/>
          <a:p>
            <a:r>
              <a:rPr lang="en-GB" dirty="0"/>
              <a:t>The Humanities</a:t>
            </a:r>
          </a:p>
        </p:txBody>
      </p:sp>
      <p:sp>
        <p:nvSpPr>
          <p:cNvPr id="3" name="Content Placeholder 2">
            <a:extLst>
              <a:ext uri="{FF2B5EF4-FFF2-40B4-BE49-F238E27FC236}">
                <a16:creationId xmlns:a16="http://schemas.microsoft.com/office/drawing/2014/main" id="{800AD3C7-3D95-54CF-905A-DD32E1C24369}"/>
              </a:ext>
            </a:extLst>
          </p:cNvPr>
          <p:cNvSpPr>
            <a:spLocks noGrp="1"/>
          </p:cNvSpPr>
          <p:nvPr>
            <p:ph idx="1"/>
          </p:nvPr>
        </p:nvSpPr>
        <p:spPr/>
        <p:txBody>
          <a:bodyPr>
            <a:normAutofit fontScale="92500" lnSpcReduction="20000"/>
          </a:bodyPr>
          <a:lstStyle/>
          <a:p>
            <a:r>
              <a:rPr lang="en-GB" sz="3200" dirty="0"/>
              <a:t>Disciplines concerned with the human condition and human cultures</a:t>
            </a:r>
          </a:p>
          <a:p>
            <a:r>
              <a:rPr lang="en-GB" sz="3200" dirty="0"/>
              <a:t>Includes:</a:t>
            </a:r>
          </a:p>
          <a:p>
            <a:pPr lvl="1"/>
            <a:r>
              <a:rPr lang="en-GB" sz="2800" dirty="0"/>
              <a:t>Languages and literature</a:t>
            </a:r>
          </a:p>
          <a:p>
            <a:pPr lvl="1"/>
            <a:r>
              <a:rPr lang="en-GB" sz="2800" dirty="0"/>
              <a:t>The arts</a:t>
            </a:r>
          </a:p>
          <a:p>
            <a:pPr lvl="1"/>
            <a:r>
              <a:rPr lang="en-GB" sz="2800" dirty="0"/>
              <a:t>History</a:t>
            </a:r>
          </a:p>
          <a:p>
            <a:pPr lvl="1"/>
            <a:r>
              <a:rPr lang="en-GB" sz="2800" dirty="0"/>
              <a:t>Philosophy</a:t>
            </a:r>
          </a:p>
          <a:p>
            <a:pPr lvl="1"/>
            <a:r>
              <a:rPr lang="en-GB" sz="2800" dirty="0"/>
              <a:t>Religion</a:t>
            </a:r>
          </a:p>
        </p:txBody>
      </p:sp>
    </p:spTree>
    <p:extLst>
      <p:ext uri="{BB962C8B-B14F-4D97-AF65-F5344CB8AC3E}">
        <p14:creationId xmlns:p14="http://schemas.microsoft.com/office/powerpoint/2010/main" val="9836806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58DFC58A-FB00-7F37-31F4-7547EB72B7C2}"/>
              </a:ext>
            </a:extLst>
          </p:cNvPr>
          <p:cNvSpPr>
            <a:spLocks noGrp="1"/>
          </p:cNvSpPr>
          <p:nvPr>
            <p:ph type="title"/>
          </p:nvPr>
        </p:nvSpPr>
        <p:spPr>
          <a:xfrm>
            <a:off x="521208" y="978408"/>
            <a:ext cx="4754880" cy="1463040"/>
          </a:xfrm>
        </p:spPr>
        <p:txBody>
          <a:bodyPr>
            <a:normAutofit/>
          </a:bodyPr>
          <a:lstStyle/>
          <a:p>
            <a:r>
              <a:rPr lang="en-GB" dirty="0"/>
              <a:t>Archaeology</a:t>
            </a:r>
          </a:p>
        </p:txBody>
      </p:sp>
      <p:sp>
        <p:nvSpPr>
          <p:cNvPr id="11" name="Rectangle 1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67296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1BA9D500-87B0-0FE6-0157-7BA28190F349}"/>
              </a:ext>
            </a:extLst>
          </p:cNvPr>
          <p:cNvSpPr>
            <a:spLocks noGrp="1"/>
          </p:cNvSpPr>
          <p:nvPr>
            <p:ph idx="1"/>
          </p:nvPr>
        </p:nvSpPr>
        <p:spPr>
          <a:xfrm>
            <a:off x="521208" y="2578608"/>
            <a:ext cx="4672584" cy="3767328"/>
          </a:xfrm>
        </p:spPr>
        <p:txBody>
          <a:bodyPr>
            <a:normAutofit fontScale="92500" lnSpcReduction="10000"/>
          </a:bodyPr>
          <a:lstStyle/>
          <a:p>
            <a:r>
              <a:rPr lang="en-GB" sz="2800" dirty="0"/>
              <a:t>The study of human activity through the recovery and analysis of material remains</a:t>
            </a:r>
          </a:p>
          <a:p>
            <a:r>
              <a:rPr lang="en-GB" sz="2800" dirty="0"/>
              <a:t>Can be artefacts, architecture, biological finds, landscapes. </a:t>
            </a:r>
          </a:p>
          <a:p>
            <a:r>
              <a:rPr lang="en-GB" sz="2800" dirty="0"/>
              <a:t>Social science and humanities </a:t>
            </a:r>
          </a:p>
        </p:txBody>
      </p:sp>
      <p:pic>
        <p:nvPicPr>
          <p:cNvPr id="4" name="Picture 3">
            <a:extLst>
              <a:ext uri="{FF2B5EF4-FFF2-40B4-BE49-F238E27FC236}">
                <a16:creationId xmlns:a16="http://schemas.microsoft.com/office/drawing/2014/main" id="{3D24FC36-4C5F-470D-C936-36A722B7E06F}"/>
              </a:ext>
            </a:extLst>
          </p:cNvPr>
          <p:cNvPicPr>
            <a:picLocks noChangeAspect="1"/>
          </p:cNvPicPr>
          <p:nvPr/>
        </p:nvPicPr>
        <p:blipFill>
          <a:blip r:embed="rId2"/>
          <a:srcRect l="10238" r="24580" b="1"/>
          <a:stretch/>
        </p:blipFill>
        <p:spPr>
          <a:xfrm>
            <a:off x="5958018" y="508090"/>
            <a:ext cx="5709726" cy="5846989"/>
          </a:xfrm>
          <a:prstGeom prst="rect">
            <a:avLst/>
          </a:prstGeom>
        </p:spPr>
      </p:pic>
    </p:spTree>
    <p:extLst>
      <p:ext uri="{BB962C8B-B14F-4D97-AF65-F5344CB8AC3E}">
        <p14:creationId xmlns:p14="http://schemas.microsoft.com/office/powerpoint/2010/main" val="42763084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D3BED1F-C7B9-A04E-C1E8-738839102E05}"/>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332C4-7220-E0D7-835A-987ED914FA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D2DBFE28-3676-4896-1BF1-3D9D8FC3C5BF}"/>
              </a:ext>
            </a:extLst>
          </p:cNvPr>
          <p:cNvSpPr>
            <a:spLocks noGrp="1"/>
          </p:cNvSpPr>
          <p:nvPr>
            <p:ph type="title"/>
          </p:nvPr>
        </p:nvSpPr>
        <p:spPr>
          <a:xfrm>
            <a:off x="521208" y="978408"/>
            <a:ext cx="4754880" cy="1463040"/>
          </a:xfrm>
        </p:spPr>
        <p:txBody>
          <a:bodyPr>
            <a:normAutofit/>
          </a:bodyPr>
          <a:lstStyle/>
          <a:p>
            <a:r>
              <a:rPr lang="en-GB" dirty="0"/>
              <a:t>Archaeology</a:t>
            </a:r>
          </a:p>
        </p:txBody>
      </p:sp>
      <p:sp>
        <p:nvSpPr>
          <p:cNvPr id="11" name="Rectangle 10">
            <a:extLst>
              <a:ext uri="{FF2B5EF4-FFF2-40B4-BE49-F238E27FC236}">
                <a16:creationId xmlns:a16="http://schemas.microsoft.com/office/drawing/2014/main" id="{5B7F14FC-962D-9A4C-9EBF-2927F6600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67296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F456466A-6011-464F-BF83-166838C470C4}"/>
              </a:ext>
            </a:extLst>
          </p:cNvPr>
          <p:cNvSpPr>
            <a:spLocks noGrp="1"/>
          </p:cNvSpPr>
          <p:nvPr>
            <p:ph idx="1"/>
          </p:nvPr>
        </p:nvSpPr>
        <p:spPr>
          <a:xfrm>
            <a:off x="521208" y="2578608"/>
            <a:ext cx="4672584" cy="3767328"/>
          </a:xfrm>
        </p:spPr>
        <p:txBody>
          <a:bodyPr>
            <a:normAutofit fontScale="77500" lnSpcReduction="20000"/>
          </a:bodyPr>
          <a:lstStyle/>
          <a:p>
            <a:r>
              <a:rPr lang="en-GB" sz="4000" dirty="0"/>
              <a:t>Spans the study of pre-history and history</a:t>
            </a:r>
          </a:p>
          <a:p>
            <a:r>
              <a:rPr lang="en-GB" sz="4000" dirty="0"/>
              <a:t>Aims: understanding both cultural history and life courses and change overtime</a:t>
            </a:r>
          </a:p>
          <a:p>
            <a:r>
              <a:rPr lang="en-GB" sz="4000" dirty="0"/>
              <a:t>In the field: surveys, excavations, analysis</a:t>
            </a:r>
          </a:p>
        </p:txBody>
      </p:sp>
      <p:pic>
        <p:nvPicPr>
          <p:cNvPr id="4" name="Picture 3">
            <a:extLst>
              <a:ext uri="{FF2B5EF4-FFF2-40B4-BE49-F238E27FC236}">
                <a16:creationId xmlns:a16="http://schemas.microsoft.com/office/drawing/2014/main" id="{0917EE78-68CA-4082-A712-5DD53E91D4DE}"/>
              </a:ext>
            </a:extLst>
          </p:cNvPr>
          <p:cNvPicPr>
            <a:picLocks noChangeAspect="1"/>
          </p:cNvPicPr>
          <p:nvPr/>
        </p:nvPicPr>
        <p:blipFill>
          <a:blip r:embed="rId2"/>
          <a:srcRect l="10238" r="24580" b="1"/>
          <a:stretch/>
        </p:blipFill>
        <p:spPr>
          <a:xfrm>
            <a:off x="5958018" y="508090"/>
            <a:ext cx="5709726" cy="5846989"/>
          </a:xfrm>
          <a:prstGeom prst="rect">
            <a:avLst/>
          </a:prstGeom>
        </p:spPr>
      </p:pic>
    </p:spTree>
    <p:extLst>
      <p:ext uri="{BB962C8B-B14F-4D97-AF65-F5344CB8AC3E}">
        <p14:creationId xmlns:p14="http://schemas.microsoft.com/office/powerpoint/2010/main" val="25976077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056ABFA-A138-E2AB-F551-6128CAD0FA7C}"/>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CF5ED6A-079F-A6D3-F9D1-4C9F1F3E2E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54E3AA09-D048-DC05-D15A-953D46697803}"/>
              </a:ext>
            </a:extLst>
          </p:cNvPr>
          <p:cNvSpPr>
            <a:spLocks noGrp="1"/>
          </p:cNvSpPr>
          <p:nvPr>
            <p:ph type="title"/>
          </p:nvPr>
        </p:nvSpPr>
        <p:spPr>
          <a:xfrm>
            <a:off x="521208" y="978408"/>
            <a:ext cx="4754880" cy="1463040"/>
          </a:xfrm>
        </p:spPr>
        <p:txBody>
          <a:bodyPr>
            <a:normAutofit/>
          </a:bodyPr>
          <a:lstStyle/>
          <a:p>
            <a:r>
              <a:rPr lang="en-GB" dirty="0"/>
              <a:t>Archaeology</a:t>
            </a:r>
          </a:p>
        </p:txBody>
      </p:sp>
      <p:sp>
        <p:nvSpPr>
          <p:cNvPr id="11" name="Rectangle 10">
            <a:extLst>
              <a:ext uri="{FF2B5EF4-FFF2-40B4-BE49-F238E27FC236}">
                <a16:creationId xmlns:a16="http://schemas.microsoft.com/office/drawing/2014/main" id="{35794761-F1C0-7096-6D6E-29D75DA84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67296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C439CA57-BCAD-9164-28D1-DFD6FC76D386}"/>
              </a:ext>
            </a:extLst>
          </p:cNvPr>
          <p:cNvSpPr>
            <a:spLocks noGrp="1"/>
          </p:cNvSpPr>
          <p:nvPr>
            <p:ph idx="1"/>
          </p:nvPr>
        </p:nvSpPr>
        <p:spPr>
          <a:xfrm>
            <a:off x="521208" y="2578608"/>
            <a:ext cx="4672584" cy="3767328"/>
          </a:xfrm>
        </p:spPr>
        <p:txBody>
          <a:bodyPr>
            <a:normAutofit fontScale="47500" lnSpcReduction="20000"/>
          </a:bodyPr>
          <a:lstStyle/>
          <a:p>
            <a:r>
              <a:rPr lang="en-GB" sz="5400" dirty="0"/>
              <a:t>Grew out of C17th antiquarian interests in the Greeks and Romans</a:t>
            </a:r>
          </a:p>
          <a:p>
            <a:r>
              <a:rPr lang="en-GB" sz="5400" dirty="0"/>
              <a:t>Influence of Enlightenment thought and ideas – empiricist enquiry</a:t>
            </a:r>
          </a:p>
          <a:p>
            <a:r>
              <a:rPr lang="en-GB" sz="5400" dirty="0"/>
              <a:t>C18th Italy – excavations of Pompeii and Herculaneum.</a:t>
            </a:r>
          </a:p>
        </p:txBody>
      </p:sp>
      <p:pic>
        <p:nvPicPr>
          <p:cNvPr id="4" name="Picture 3">
            <a:extLst>
              <a:ext uri="{FF2B5EF4-FFF2-40B4-BE49-F238E27FC236}">
                <a16:creationId xmlns:a16="http://schemas.microsoft.com/office/drawing/2014/main" id="{A83713B8-79DC-4E62-6476-757649C51E7F}"/>
              </a:ext>
            </a:extLst>
          </p:cNvPr>
          <p:cNvPicPr>
            <a:picLocks noChangeAspect="1"/>
          </p:cNvPicPr>
          <p:nvPr/>
        </p:nvPicPr>
        <p:blipFill>
          <a:blip r:embed="rId2"/>
          <a:srcRect l="10238" r="24580" b="1"/>
          <a:stretch/>
        </p:blipFill>
        <p:spPr>
          <a:xfrm>
            <a:off x="5958018" y="508090"/>
            <a:ext cx="5709726" cy="5846989"/>
          </a:xfrm>
          <a:prstGeom prst="rect">
            <a:avLst/>
          </a:prstGeom>
        </p:spPr>
      </p:pic>
    </p:spTree>
    <p:extLst>
      <p:ext uri="{BB962C8B-B14F-4D97-AF65-F5344CB8AC3E}">
        <p14:creationId xmlns:p14="http://schemas.microsoft.com/office/powerpoint/2010/main" val="20105050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CB1AB45-A5A7-81A3-3E32-E9C5F499F06C}"/>
              </a:ext>
            </a:extLst>
          </p:cNvPr>
          <p:cNvSpPr>
            <a:spLocks noGrp="1"/>
          </p:cNvSpPr>
          <p:nvPr>
            <p:ph type="title"/>
          </p:nvPr>
        </p:nvSpPr>
        <p:spPr>
          <a:xfrm>
            <a:off x="521208" y="978408"/>
            <a:ext cx="11155680" cy="1115568"/>
          </a:xfrm>
        </p:spPr>
        <p:txBody>
          <a:bodyPr>
            <a:normAutofit/>
          </a:bodyPr>
          <a:lstStyle/>
          <a:p>
            <a:r>
              <a:rPr lang="en-GB" dirty="0"/>
              <a:t>Archaeology</a:t>
            </a:r>
          </a:p>
        </p:txBody>
      </p:sp>
      <p:sp>
        <p:nvSpPr>
          <p:cNvPr id="18" name="Freeform: Shape 17">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B8814EB3-33A6-E7FE-D281-37124C3C0CA2}"/>
              </a:ext>
            </a:extLst>
          </p:cNvPr>
          <p:cNvPicPr>
            <a:picLocks noChangeAspect="1"/>
          </p:cNvPicPr>
          <p:nvPr/>
        </p:nvPicPr>
        <p:blipFill>
          <a:blip r:embed="rId3"/>
          <a:srcRect l="1271" r="6692"/>
          <a:stretch>
            <a:fillRect/>
          </a:stretch>
        </p:blipFill>
        <p:spPr>
          <a:xfrm>
            <a:off x="517866" y="2299390"/>
            <a:ext cx="5578133" cy="4048568"/>
          </a:xfrm>
          <a:prstGeom prst="rect">
            <a:avLst/>
          </a:prstGeom>
        </p:spPr>
      </p:pic>
      <p:sp>
        <p:nvSpPr>
          <p:cNvPr id="3" name="Content Placeholder 2">
            <a:extLst>
              <a:ext uri="{FF2B5EF4-FFF2-40B4-BE49-F238E27FC236}">
                <a16:creationId xmlns:a16="http://schemas.microsoft.com/office/drawing/2014/main" id="{09F84966-5DEB-534C-7249-B2BE4786A31F}"/>
              </a:ext>
            </a:extLst>
          </p:cNvPr>
          <p:cNvSpPr>
            <a:spLocks noGrp="1"/>
          </p:cNvSpPr>
          <p:nvPr>
            <p:ph idx="1"/>
          </p:nvPr>
        </p:nvSpPr>
        <p:spPr>
          <a:xfrm>
            <a:off x="6510528" y="2304288"/>
            <a:ext cx="5157216" cy="4050792"/>
          </a:xfrm>
        </p:spPr>
        <p:txBody>
          <a:bodyPr>
            <a:normAutofit fontScale="92500" lnSpcReduction="10000"/>
          </a:bodyPr>
          <a:lstStyle/>
          <a:p>
            <a:pPr marL="0" indent="0">
              <a:buNone/>
            </a:pPr>
            <a:r>
              <a:rPr lang="en-GB" dirty="0"/>
              <a:t>Heinrich Schliemann – amateur archaeologist 1870s</a:t>
            </a:r>
          </a:p>
          <a:p>
            <a:pPr marL="0" indent="0">
              <a:buNone/>
            </a:pPr>
            <a:r>
              <a:rPr lang="en-GB" dirty="0"/>
              <a:t>Egyptian archaeology – Napoleon’s invasion of Egypt 1798 and the </a:t>
            </a:r>
            <a:r>
              <a:rPr lang="en-GB" i="1" dirty="0"/>
              <a:t>Description de </a:t>
            </a:r>
            <a:r>
              <a:rPr lang="en-GB" i="1" dirty="0" err="1"/>
              <a:t>l’Egypt</a:t>
            </a:r>
            <a:r>
              <a:rPr lang="en-GB" i="1" dirty="0"/>
              <a:t> </a:t>
            </a:r>
            <a:r>
              <a:rPr lang="en-GB" dirty="0"/>
              <a:t>(published 1808-25).</a:t>
            </a:r>
          </a:p>
          <a:p>
            <a:pPr marL="0" indent="0">
              <a:buNone/>
            </a:pPr>
            <a:r>
              <a:rPr lang="en-GB" dirty="0"/>
              <a:t>Flinders Petrie – began work in Egypt in 1880, worked there and in Palestine. Developed systematic excavation.</a:t>
            </a:r>
          </a:p>
          <a:p>
            <a:pPr marL="0" indent="0">
              <a:buNone/>
            </a:pPr>
            <a:r>
              <a:rPr lang="en-GB" dirty="0"/>
              <a:t>Mortimer Wheeler (1890-1976) – Wheeler-Kenyon method around grid system. </a:t>
            </a:r>
          </a:p>
          <a:p>
            <a:pPr marL="0" indent="0">
              <a:buNone/>
            </a:pPr>
            <a:r>
              <a:rPr lang="en-GB" dirty="0"/>
              <a:t>Modern archaeology has developed into a range of sub-fields (e.g. marine archaeology, battlefield archaeology, urban archaeology, rescue archaeology…)</a:t>
            </a:r>
          </a:p>
          <a:p>
            <a:pPr marL="0" indent="0">
              <a:buNone/>
            </a:pPr>
            <a:endParaRPr lang="en-GB" dirty="0"/>
          </a:p>
        </p:txBody>
      </p:sp>
    </p:spTree>
    <p:extLst>
      <p:ext uri="{BB962C8B-B14F-4D97-AF65-F5344CB8AC3E}">
        <p14:creationId xmlns:p14="http://schemas.microsoft.com/office/powerpoint/2010/main" val="1716494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CF04B-CD06-4965-FB3A-DF13AC139372}"/>
              </a:ext>
            </a:extLst>
          </p:cNvPr>
          <p:cNvSpPr>
            <a:spLocks noGrp="1"/>
          </p:cNvSpPr>
          <p:nvPr>
            <p:ph type="title"/>
          </p:nvPr>
        </p:nvSpPr>
        <p:spPr/>
        <p:txBody>
          <a:bodyPr/>
          <a:lstStyle/>
          <a:p>
            <a:r>
              <a:rPr lang="en-GB" dirty="0"/>
              <a:t>Ancient History and Classics</a:t>
            </a:r>
          </a:p>
        </p:txBody>
      </p:sp>
      <p:sp>
        <p:nvSpPr>
          <p:cNvPr id="3" name="Content Placeholder 2">
            <a:extLst>
              <a:ext uri="{FF2B5EF4-FFF2-40B4-BE49-F238E27FC236}">
                <a16:creationId xmlns:a16="http://schemas.microsoft.com/office/drawing/2014/main" id="{69213DFE-F473-632D-099B-B8FB665AFA6F}"/>
              </a:ext>
            </a:extLst>
          </p:cNvPr>
          <p:cNvSpPr>
            <a:spLocks noGrp="1"/>
          </p:cNvSpPr>
          <p:nvPr>
            <p:ph idx="1"/>
          </p:nvPr>
        </p:nvSpPr>
        <p:spPr/>
        <p:txBody>
          <a:bodyPr>
            <a:normAutofit/>
          </a:bodyPr>
          <a:lstStyle/>
          <a:p>
            <a:r>
              <a:rPr lang="en-GB" sz="5400" dirty="0"/>
              <a:t>When – beginning of ‘written’ history – to – the end of the Roman World?</a:t>
            </a:r>
          </a:p>
        </p:txBody>
      </p:sp>
    </p:spTree>
    <p:extLst>
      <p:ext uri="{BB962C8B-B14F-4D97-AF65-F5344CB8AC3E}">
        <p14:creationId xmlns:p14="http://schemas.microsoft.com/office/powerpoint/2010/main" val="36273361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7FD6E-C721-F2C4-E3FB-E4CD5B715D22}"/>
              </a:ext>
            </a:extLst>
          </p:cNvPr>
          <p:cNvSpPr>
            <a:spLocks noGrp="1"/>
          </p:cNvSpPr>
          <p:nvPr>
            <p:ph type="title"/>
          </p:nvPr>
        </p:nvSpPr>
        <p:spPr/>
        <p:txBody>
          <a:bodyPr/>
          <a:lstStyle/>
          <a:p>
            <a:r>
              <a:rPr lang="en-GB" dirty="0"/>
              <a:t>Ancient History</a:t>
            </a:r>
          </a:p>
        </p:txBody>
      </p:sp>
      <p:sp>
        <p:nvSpPr>
          <p:cNvPr id="3" name="Content Placeholder 2">
            <a:extLst>
              <a:ext uri="{FF2B5EF4-FFF2-40B4-BE49-F238E27FC236}">
                <a16:creationId xmlns:a16="http://schemas.microsoft.com/office/drawing/2014/main" id="{742E726C-FEBE-A96E-3C53-55E446527435}"/>
              </a:ext>
            </a:extLst>
          </p:cNvPr>
          <p:cNvSpPr>
            <a:spLocks noGrp="1"/>
          </p:cNvSpPr>
          <p:nvPr>
            <p:ph idx="1"/>
          </p:nvPr>
        </p:nvSpPr>
        <p:spPr/>
        <p:txBody>
          <a:bodyPr>
            <a:normAutofit fontScale="92500" lnSpcReduction="10000"/>
          </a:bodyPr>
          <a:lstStyle/>
          <a:p>
            <a:pPr marL="0" indent="0">
              <a:buNone/>
            </a:pPr>
            <a:r>
              <a:rPr lang="en-GB" sz="2800" dirty="0"/>
              <a:t>Areas of interest :</a:t>
            </a:r>
          </a:p>
          <a:p>
            <a:r>
              <a:rPr lang="en-GB" sz="2800" dirty="0"/>
              <a:t>Urban living and society</a:t>
            </a:r>
          </a:p>
          <a:p>
            <a:r>
              <a:rPr lang="en-GB" sz="2800" dirty="0"/>
              <a:t>Political networks of power</a:t>
            </a:r>
          </a:p>
          <a:p>
            <a:r>
              <a:rPr lang="en-GB" sz="2800" dirty="0"/>
              <a:t>Military power</a:t>
            </a:r>
          </a:p>
          <a:p>
            <a:r>
              <a:rPr lang="en-GB" sz="2800" dirty="0"/>
              <a:t>Organised religion</a:t>
            </a:r>
          </a:p>
          <a:p>
            <a:r>
              <a:rPr lang="en-GB" sz="2800" dirty="0"/>
              <a:t>Trade and economy</a:t>
            </a:r>
          </a:p>
          <a:p>
            <a:r>
              <a:rPr lang="en-GB" sz="2800" dirty="0"/>
              <a:t>Legal systems</a:t>
            </a:r>
          </a:p>
        </p:txBody>
      </p:sp>
    </p:spTree>
    <p:extLst>
      <p:ext uri="{BB962C8B-B14F-4D97-AF65-F5344CB8AC3E}">
        <p14:creationId xmlns:p14="http://schemas.microsoft.com/office/powerpoint/2010/main" val="10155308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F589F-2E4A-594D-75AF-F1DD9CBB10BD}"/>
              </a:ext>
            </a:extLst>
          </p:cNvPr>
          <p:cNvSpPr>
            <a:spLocks noGrp="1"/>
          </p:cNvSpPr>
          <p:nvPr>
            <p:ph type="title"/>
          </p:nvPr>
        </p:nvSpPr>
        <p:spPr/>
        <p:txBody>
          <a:bodyPr/>
          <a:lstStyle/>
          <a:p>
            <a:r>
              <a:rPr lang="en-GB" dirty="0"/>
              <a:t>Classics</a:t>
            </a:r>
          </a:p>
        </p:txBody>
      </p:sp>
      <p:sp>
        <p:nvSpPr>
          <p:cNvPr id="3" name="Content Placeholder 2">
            <a:extLst>
              <a:ext uri="{FF2B5EF4-FFF2-40B4-BE49-F238E27FC236}">
                <a16:creationId xmlns:a16="http://schemas.microsoft.com/office/drawing/2014/main" id="{0F282CA4-EBA1-04F5-75C0-C88D490291AC}"/>
              </a:ext>
            </a:extLst>
          </p:cNvPr>
          <p:cNvSpPr>
            <a:spLocks noGrp="1"/>
          </p:cNvSpPr>
          <p:nvPr>
            <p:ph idx="1"/>
          </p:nvPr>
        </p:nvSpPr>
        <p:spPr/>
        <p:txBody>
          <a:bodyPr/>
          <a:lstStyle/>
          <a:p>
            <a:r>
              <a:rPr lang="en-GB" sz="3600" dirty="0"/>
              <a:t>The study of classical antiquity (history, culture, language</a:t>
            </a:r>
          </a:p>
          <a:p>
            <a:r>
              <a:rPr lang="en-GB" sz="3600" dirty="0"/>
              <a:t>Within Western culture – Classical Greece and Rome through Ancient Greek and Latin</a:t>
            </a:r>
          </a:p>
          <a:p>
            <a:r>
              <a:rPr lang="en-GB" sz="3600" dirty="0"/>
              <a:t>Graeco-Roman philosophy, architecture, history</a:t>
            </a:r>
          </a:p>
          <a:p>
            <a:endParaRPr lang="en-GB" dirty="0"/>
          </a:p>
        </p:txBody>
      </p:sp>
    </p:spTree>
    <p:extLst>
      <p:ext uri="{BB962C8B-B14F-4D97-AF65-F5344CB8AC3E}">
        <p14:creationId xmlns:p14="http://schemas.microsoft.com/office/powerpoint/2010/main" val="2229184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B1F1D7-EA6E-7939-6132-034F6232E6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231A65-BE8D-75C7-671A-B5DB6F731716}"/>
              </a:ext>
            </a:extLst>
          </p:cNvPr>
          <p:cNvSpPr>
            <a:spLocks noGrp="1"/>
          </p:cNvSpPr>
          <p:nvPr>
            <p:ph type="title"/>
          </p:nvPr>
        </p:nvSpPr>
        <p:spPr/>
        <p:txBody>
          <a:bodyPr/>
          <a:lstStyle/>
          <a:p>
            <a:r>
              <a:rPr lang="en-GB" dirty="0"/>
              <a:t>Classics</a:t>
            </a:r>
          </a:p>
        </p:txBody>
      </p:sp>
      <p:sp>
        <p:nvSpPr>
          <p:cNvPr id="3" name="Content Placeholder 2">
            <a:extLst>
              <a:ext uri="{FF2B5EF4-FFF2-40B4-BE49-F238E27FC236}">
                <a16:creationId xmlns:a16="http://schemas.microsoft.com/office/drawing/2014/main" id="{1D28C10F-0EC7-E37C-2DE2-C03FFA70FB80}"/>
              </a:ext>
            </a:extLst>
          </p:cNvPr>
          <p:cNvSpPr>
            <a:spLocks noGrp="1"/>
          </p:cNvSpPr>
          <p:nvPr>
            <p:ph idx="1"/>
          </p:nvPr>
        </p:nvSpPr>
        <p:spPr/>
        <p:txBody>
          <a:bodyPr>
            <a:normAutofit/>
          </a:bodyPr>
          <a:lstStyle/>
          <a:p>
            <a:r>
              <a:rPr lang="en-GB" sz="3200" dirty="0"/>
              <a:t>Architecture</a:t>
            </a:r>
          </a:p>
          <a:p>
            <a:r>
              <a:rPr lang="en-GB" sz="3200" dirty="0"/>
              <a:t>Art History</a:t>
            </a:r>
          </a:p>
          <a:p>
            <a:r>
              <a:rPr lang="en-GB" sz="3200" dirty="0"/>
              <a:t>Philosophy</a:t>
            </a:r>
          </a:p>
          <a:p>
            <a:r>
              <a:rPr lang="en-GB" sz="3200" dirty="0"/>
              <a:t>Literature</a:t>
            </a:r>
          </a:p>
        </p:txBody>
      </p:sp>
    </p:spTree>
    <p:extLst>
      <p:ext uri="{BB962C8B-B14F-4D97-AF65-F5344CB8AC3E}">
        <p14:creationId xmlns:p14="http://schemas.microsoft.com/office/powerpoint/2010/main" val="28659610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784EB-1A8E-9E7E-C5B8-8E9993189231}"/>
              </a:ext>
            </a:extLst>
          </p:cNvPr>
          <p:cNvSpPr>
            <a:spLocks noGrp="1"/>
          </p:cNvSpPr>
          <p:nvPr>
            <p:ph type="title"/>
          </p:nvPr>
        </p:nvSpPr>
        <p:spPr/>
        <p:txBody>
          <a:bodyPr/>
          <a:lstStyle/>
          <a:p>
            <a:r>
              <a:rPr lang="en-GB" dirty="0"/>
              <a:t>History</a:t>
            </a:r>
          </a:p>
        </p:txBody>
      </p:sp>
      <p:sp>
        <p:nvSpPr>
          <p:cNvPr id="3" name="Content Placeholder 2">
            <a:extLst>
              <a:ext uri="{FF2B5EF4-FFF2-40B4-BE49-F238E27FC236}">
                <a16:creationId xmlns:a16="http://schemas.microsoft.com/office/drawing/2014/main" id="{9E4C1618-F8C0-8880-48BB-E5A27AAEEB0A}"/>
              </a:ext>
            </a:extLst>
          </p:cNvPr>
          <p:cNvSpPr>
            <a:spLocks noGrp="1"/>
          </p:cNvSpPr>
          <p:nvPr>
            <p:ph idx="1"/>
          </p:nvPr>
        </p:nvSpPr>
        <p:spPr/>
        <p:txBody>
          <a:bodyPr>
            <a:normAutofit/>
          </a:bodyPr>
          <a:lstStyle/>
          <a:p>
            <a:r>
              <a:rPr lang="en-GB" sz="3200" dirty="0"/>
              <a:t>Study of the past – but also of how people viewed the past</a:t>
            </a:r>
          </a:p>
          <a:p>
            <a:r>
              <a:rPr lang="en-GB" sz="3200" dirty="0"/>
              <a:t>Medieval</a:t>
            </a:r>
          </a:p>
          <a:p>
            <a:r>
              <a:rPr lang="en-GB" sz="3200" dirty="0"/>
              <a:t>Early Modern </a:t>
            </a:r>
          </a:p>
          <a:p>
            <a:r>
              <a:rPr lang="en-GB" sz="3200" dirty="0"/>
              <a:t>Modern</a:t>
            </a:r>
          </a:p>
          <a:p>
            <a:r>
              <a:rPr lang="en-GB" sz="3200" dirty="0"/>
              <a:t>Contemporary</a:t>
            </a:r>
          </a:p>
        </p:txBody>
      </p:sp>
    </p:spTree>
    <p:extLst>
      <p:ext uri="{BB962C8B-B14F-4D97-AF65-F5344CB8AC3E}">
        <p14:creationId xmlns:p14="http://schemas.microsoft.com/office/powerpoint/2010/main" val="39325465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5BB50-AEF4-DD22-FCE4-C276677D123F}"/>
              </a:ext>
            </a:extLst>
          </p:cNvPr>
          <p:cNvSpPr>
            <a:spLocks noGrp="1"/>
          </p:cNvSpPr>
          <p:nvPr>
            <p:ph type="title"/>
          </p:nvPr>
        </p:nvSpPr>
        <p:spPr/>
        <p:txBody>
          <a:bodyPr/>
          <a:lstStyle/>
          <a:p>
            <a:r>
              <a:rPr lang="en-GB" dirty="0"/>
              <a:t>History</a:t>
            </a:r>
          </a:p>
        </p:txBody>
      </p:sp>
      <p:sp>
        <p:nvSpPr>
          <p:cNvPr id="3" name="Content Placeholder 2">
            <a:extLst>
              <a:ext uri="{FF2B5EF4-FFF2-40B4-BE49-F238E27FC236}">
                <a16:creationId xmlns:a16="http://schemas.microsoft.com/office/drawing/2014/main" id="{B803D9EF-CC54-568A-E196-E94FBAD26275}"/>
              </a:ext>
            </a:extLst>
          </p:cNvPr>
          <p:cNvSpPr>
            <a:spLocks noGrp="1"/>
          </p:cNvSpPr>
          <p:nvPr>
            <p:ph idx="1"/>
          </p:nvPr>
        </p:nvSpPr>
        <p:spPr/>
        <p:txBody>
          <a:bodyPr>
            <a:normAutofit fontScale="92500" lnSpcReduction="20000"/>
          </a:bodyPr>
          <a:lstStyle/>
          <a:p>
            <a:r>
              <a:rPr lang="en-GB" sz="2400" dirty="0"/>
              <a:t>Proliferation of approaches since the 1960s, moving away from histories of ‘great men’ or ‘great events’</a:t>
            </a:r>
          </a:p>
          <a:p>
            <a:r>
              <a:rPr lang="en-GB" sz="2400" dirty="0"/>
              <a:t>1960s/70s: influence of Marxism and class analysis, rise of ‘histories from below’ and social history</a:t>
            </a:r>
          </a:p>
          <a:p>
            <a:r>
              <a:rPr lang="en-GB" sz="2400" dirty="0"/>
              <a:t>1970s/80s: influence of second wave feminism, turn towards women’s and gender histories</a:t>
            </a:r>
          </a:p>
          <a:p>
            <a:r>
              <a:rPr lang="en-GB" sz="2400" dirty="0"/>
              <a:t>2000s: digital humanities</a:t>
            </a:r>
          </a:p>
          <a:p>
            <a:r>
              <a:rPr lang="en-GB" sz="2400" dirty="0"/>
              <a:t>2010s: influence of anti-racist, decolonial social movements, calls to ‘decolonise the academy’</a:t>
            </a:r>
          </a:p>
          <a:p>
            <a:r>
              <a:rPr lang="en-GB" sz="2400" dirty="0"/>
              <a:t>Political, cultural, social history approaches</a:t>
            </a:r>
          </a:p>
        </p:txBody>
      </p:sp>
    </p:spTree>
    <p:extLst>
      <p:ext uri="{BB962C8B-B14F-4D97-AF65-F5344CB8AC3E}">
        <p14:creationId xmlns:p14="http://schemas.microsoft.com/office/powerpoint/2010/main" val="26197017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B6B4696-F9E7-5CF3-66D4-6CCEC4B70A1D}"/>
            </a:ext>
          </a:extLst>
        </p:cNvPr>
        <p:cNvGrpSpPr/>
        <p:nvPr/>
      </p:nvGrpSpPr>
      <p:grpSpPr>
        <a:xfrm>
          <a:off x="0" y="0"/>
          <a:ext cx="0" cy="0"/>
          <a:chOff x="0" y="0"/>
          <a:chExt cx="0" cy="0"/>
        </a:xfrm>
      </p:grpSpPr>
      <p:sp>
        <p:nvSpPr>
          <p:cNvPr id="7" name="Freeform: Shape 6">
            <a:extLst>
              <a:ext uri="{FF2B5EF4-FFF2-40B4-BE49-F238E27FC236}">
                <a16:creationId xmlns:a16="http://schemas.microsoft.com/office/drawing/2014/main" id="{A85922C1-8D84-DCDF-72FC-7CB6401B3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BAF3EF54-B98F-F748-D3D8-483DB6F982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2DA126D-C5CF-C2C5-0551-A81E3EA1EF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Rectangle 12">
            <a:extLst>
              <a:ext uri="{FF2B5EF4-FFF2-40B4-BE49-F238E27FC236}">
                <a16:creationId xmlns:a16="http://schemas.microsoft.com/office/drawing/2014/main" id="{8B5CD9D1-3AC8-5216-5547-625F551D5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CABDF02-1677-3FCB-D915-8C90B9EA30FC}"/>
              </a:ext>
            </a:extLst>
          </p:cNvPr>
          <p:cNvSpPr>
            <a:spLocks noGrp="1"/>
          </p:cNvSpPr>
          <p:nvPr>
            <p:ph type="title"/>
          </p:nvPr>
        </p:nvSpPr>
        <p:spPr>
          <a:xfrm>
            <a:off x="517870" y="978408"/>
            <a:ext cx="6117661" cy="3578170"/>
          </a:xfrm>
        </p:spPr>
        <p:txBody>
          <a:bodyPr vert="horz" lIns="91440" tIns="45720" rIns="91440" bIns="45720" rtlCol="0" anchor="t">
            <a:normAutofit/>
          </a:bodyPr>
          <a:lstStyle/>
          <a:p>
            <a:r>
              <a:rPr lang="en-US" sz="6600" dirty="0"/>
              <a:t>Introduction to eras</a:t>
            </a:r>
          </a:p>
        </p:txBody>
      </p:sp>
      <p:sp>
        <p:nvSpPr>
          <p:cNvPr id="15" name="Rectangle 14">
            <a:extLst>
              <a:ext uri="{FF2B5EF4-FFF2-40B4-BE49-F238E27FC236}">
                <a16:creationId xmlns:a16="http://schemas.microsoft.com/office/drawing/2014/main" id="{8071BA69-E9F4-4FEB-DB1B-ADA56DAD36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1264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101735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DA882-E292-FFE5-47F4-4AFC8B985A5F}"/>
              </a:ext>
            </a:extLst>
          </p:cNvPr>
          <p:cNvSpPr>
            <a:spLocks noGrp="1"/>
          </p:cNvSpPr>
          <p:nvPr>
            <p:ph type="title"/>
          </p:nvPr>
        </p:nvSpPr>
        <p:spPr/>
        <p:txBody>
          <a:bodyPr/>
          <a:lstStyle/>
          <a:p>
            <a:r>
              <a:rPr lang="en-GB" dirty="0"/>
              <a:t>When was pre-history?</a:t>
            </a:r>
          </a:p>
        </p:txBody>
      </p:sp>
      <p:sp>
        <p:nvSpPr>
          <p:cNvPr id="3" name="Content Placeholder 2">
            <a:extLst>
              <a:ext uri="{FF2B5EF4-FFF2-40B4-BE49-F238E27FC236}">
                <a16:creationId xmlns:a16="http://schemas.microsoft.com/office/drawing/2014/main" id="{B44E53E1-75BB-F227-2485-80F09CB4D3B7}"/>
              </a:ext>
            </a:extLst>
          </p:cNvPr>
          <p:cNvSpPr>
            <a:spLocks noGrp="1"/>
          </p:cNvSpPr>
          <p:nvPr>
            <p:ph idx="1"/>
          </p:nvPr>
        </p:nvSpPr>
        <p:spPr/>
        <p:txBody>
          <a:bodyPr/>
          <a:lstStyle/>
          <a:p>
            <a:r>
              <a:rPr lang="en-GB" sz="2800" dirty="0"/>
              <a:t>From </a:t>
            </a:r>
            <a:r>
              <a:rPr lang="en-GB" sz="2800" dirty="0" err="1"/>
              <a:t>Paleolithic</a:t>
            </a:r>
            <a:r>
              <a:rPr lang="en-GB" sz="2800" dirty="0"/>
              <a:t> man until when?</a:t>
            </a:r>
          </a:p>
          <a:p>
            <a:r>
              <a:rPr lang="en-GB" sz="2800" dirty="0"/>
              <a:t>Ancient Mesopotamia? 3000BC-500BC</a:t>
            </a:r>
          </a:p>
          <a:p>
            <a:r>
              <a:rPr lang="en-GB" sz="2800" dirty="0"/>
              <a:t>Ancient Egypt from 3000BC?</a:t>
            </a:r>
          </a:p>
          <a:p>
            <a:r>
              <a:rPr lang="en-GB" sz="2800" dirty="0"/>
              <a:t>Ancient Greece or Rome? From C8th BC?</a:t>
            </a:r>
          </a:p>
          <a:p>
            <a:r>
              <a:rPr lang="en-GB" sz="2800" dirty="0"/>
              <a:t>BC-AD the time of Christ?</a:t>
            </a:r>
          </a:p>
          <a:p>
            <a:endParaRPr lang="en-GB" dirty="0"/>
          </a:p>
        </p:txBody>
      </p:sp>
    </p:spTree>
    <p:extLst>
      <p:ext uri="{BB962C8B-B14F-4D97-AF65-F5344CB8AC3E}">
        <p14:creationId xmlns:p14="http://schemas.microsoft.com/office/powerpoint/2010/main" val="24990478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C1A131-2FB2-8EDB-26EF-25272A63E6CF}"/>
              </a:ext>
            </a:extLst>
          </p:cNvPr>
          <p:cNvSpPr>
            <a:spLocks noGrp="1"/>
          </p:cNvSpPr>
          <p:nvPr>
            <p:ph type="title"/>
          </p:nvPr>
        </p:nvSpPr>
        <p:spPr>
          <a:xfrm>
            <a:off x="521208" y="978408"/>
            <a:ext cx="11155680" cy="1115568"/>
          </a:xfrm>
        </p:spPr>
        <p:txBody>
          <a:bodyPr>
            <a:normAutofit/>
          </a:bodyPr>
          <a:lstStyle/>
          <a:p>
            <a:r>
              <a:rPr lang="en-GB" dirty="0"/>
              <a:t>Pre-history</a:t>
            </a:r>
          </a:p>
        </p:txBody>
      </p:sp>
      <p:sp>
        <p:nvSpPr>
          <p:cNvPr id="11" name="Freeform: Shape 10">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B115A95D-1258-452D-299A-B07857E37ECB}"/>
              </a:ext>
            </a:extLst>
          </p:cNvPr>
          <p:cNvPicPr>
            <a:picLocks noChangeAspect="1"/>
          </p:cNvPicPr>
          <p:nvPr/>
        </p:nvPicPr>
        <p:blipFill>
          <a:blip r:embed="rId2"/>
          <a:srcRect l="8032" r="-1" b="-1"/>
          <a:stretch>
            <a:fillRect/>
          </a:stretch>
        </p:blipFill>
        <p:spPr>
          <a:xfrm>
            <a:off x="517866" y="2299390"/>
            <a:ext cx="5578133" cy="4048568"/>
          </a:xfrm>
          <a:prstGeom prst="rect">
            <a:avLst/>
          </a:prstGeom>
        </p:spPr>
      </p:pic>
      <p:sp>
        <p:nvSpPr>
          <p:cNvPr id="3" name="Content Placeholder 2">
            <a:extLst>
              <a:ext uri="{FF2B5EF4-FFF2-40B4-BE49-F238E27FC236}">
                <a16:creationId xmlns:a16="http://schemas.microsoft.com/office/drawing/2014/main" id="{FC1C9D85-26EB-FFC5-927F-64733A12A07F}"/>
              </a:ext>
            </a:extLst>
          </p:cNvPr>
          <p:cNvSpPr>
            <a:spLocks noGrp="1"/>
          </p:cNvSpPr>
          <p:nvPr>
            <p:ph idx="1"/>
          </p:nvPr>
        </p:nvSpPr>
        <p:spPr>
          <a:xfrm>
            <a:off x="6510528" y="2304288"/>
            <a:ext cx="5157216" cy="4050792"/>
          </a:xfrm>
        </p:spPr>
        <p:txBody>
          <a:bodyPr>
            <a:normAutofit/>
          </a:bodyPr>
          <a:lstStyle/>
          <a:p>
            <a:r>
              <a:rPr lang="en-GB" dirty="0" err="1"/>
              <a:t>Paleolithic</a:t>
            </a:r>
            <a:r>
              <a:rPr lang="en-GB" dirty="0"/>
              <a:t> – vast timespan, 3million to 12,000BP (Before Present)</a:t>
            </a:r>
          </a:p>
          <a:p>
            <a:r>
              <a:rPr lang="en-GB" dirty="0"/>
              <a:t>Low population density</a:t>
            </a:r>
          </a:p>
          <a:p>
            <a:r>
              <a:rPr lang="en-GB" dirty="0"/>
              <a:t>Stone tool (knapped) development and use</a:t>
            </a:r>
          </a:p>
          <a:p>
            <a:r>
              <a:rPr lang="en-GB" dirty="0"/>
              <a:t>Hunter-gatherer based economy</a:t>
            </a:r>
          </a:p>
          <a:p>
            <a:r>
              <a:rPr lang="en-GB" dirty="0"/>
              <a:t>Cave art – e.g. Altamira Spain, about 36,000 years ago.</a:t>
            </a:r>
          </a:p>
          <a:p>
            <a:endParaRPr lang="en-GB" dirty="0"/>
          </a:p>
        </p:txBody>
      </p:sp>
    </p:spTree>
    <p:extLst>
      <p:ext uri="{BB962C8B-B14F-4D97-AF65-F5344CB8AC3E}">
        <p14:creationId xmlns:p14="http://schemas.microsoft.com/office/powerpoint/2010/main" val="23234531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3296D5F-561A-1BCB-943D-8575003243D5}"/>
              </a:ext>
            </a:extLst>
          </p:cNvPr>
          <p:cNvSpPr>
            <a:spLocks noGrp="1"/>
          </p:cNvSpPr>
          <p:nvPr>
            <p:ph type="title"/>
          </p:nvPr>
        </p:nvSpPr>
        <p:spPr>
          <a:xfrm>
            <a:off x="521208" y="978408"/>
            <a:ext cx="11155680" cy="1115568"/>
          </a:xfrm>
        </p:spPr>
        <p:txBody>
          <a:bodyPr>
            <a:normAutofit/>
          </a:bodyPr>
          <a:lstStyle/>
          <a:p>
            <a:r>
              <a:rPr lang="en-GB" dirty="0"/>
              <a:t>Pre-history	</a:t>
            </a:r>
          </a:p>
        </p:txBody>
      </p:sp>
      <p:sp>
        <p:nvSpPr>
          <p:cNvPr id="11" name="Freeform: Shape 10">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04D2878A-1E6C-03B4-EB71-A1E8041A39E9}"/>
              </a:ext>
            </a:extLst>
          </p:cNvPr>
          <p:cNvPicPr>
            <a:picLocks noChangeAspect="1"/>
          </p:cNvPicPr>
          <p:nvPr/>
        </p:nvPicPr>
        <p:blipFill>
          <a:blip r:embed="rId2"/>
          <a:srcRect t="16173" r="-2" b="2276"/>
          <a:stretch>
            <a:fillRect/>
          </a:stretch>
        </p:blipFill>
        <p:spPr>
          <a:xfrm>
            <a:off x="517866" y="2299390"/>
            <a:ext cx="5578133" cy="4048568"/>
          </a:xfrm>
          <a:prstGeom prst="rect">
            <a:avLst/>
          </a:prstGeom>
        </p:spPr>
      </p:pic>
      <p:sp>
        <p:nvSpPr>
          <p:cNvPr id="3" name="Content Placeholder 2">
            <a:extLst>
              <a:ext uri="{FF2B5EF4-FFF2-40B4-BE49-F238E27FC236}">
                <a16:creationId xmlns:a16="http://schemas.microsoft.com/office/drawing/2014/main" id="{D314075A-5183-20F1-12B9-697919519D88}"/>
              </a:ext>
            </a:extLst>
          </p:cNvPr>
          <p:cNvSpPr>
            <a:spLocks noGrp="1"/>
          </p:cNvSpPr>
          <p:nvPr>
            <p:ph idx="1"/>
          </p:nvPr>
        </p:nvSpPr>
        <p:spPr>
          <a:xfrm>
            <a:off x="6510528" y="2304288"/>
            <a:ext cx="5157216" cy="4050792"/>
          </a:xfrm>
        </p:spPr>
        <p:txBody>
          <a:bodyPr>
            <a:normAutofit/>
          </a:bodyPr>
          <a:lstStyle/>
          <a:p>
            <a:r>
              <a:rPr lang="en-GB" dirty="0"/>
              <a:t>Mesolithic  - 15000BP-5000BP</a:t>
            </a:r>
          </a:p>
          <a:p>
            <a:r>
              <a:rPr lang="en-GB" dirty="0"/>
              <a:t>More sophisticated hunter-gathering and stone tool use</a:t>
            </a:r>
          </a:p>
          <a:p>
            <a:r>
              <a:rPr lang="en-GB" dirty="0"/>
              <a:t>Early permanent settlement linked to coast and river estuaries</a:t>
            </a:r>
          </a:p>
          <a:p>
            <a:r>
              <a:rPr lang="en-GB" dirty="0"/>
              <a:t>Early pottery and textile use</a:t>
            </a:r>
          </a:p>
          <a:p>
            <a:endParaRPr lang="en-GB" dirty="0"/>
          </a:p>
        </p:txBody>
      </p:sp>
    </p:spTree>
    <p:extLst>
      <p:ext uri="{BB962C8B-B14F-4D97-AF65-F5344CB8AC3E}">
        <p14:creationId xmlns:p14="http://schemas.microsoft.com/office/powerpoint/2010/main" val="27202450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60C32-B0D9-1134-8E8C-57369E2A5627}"/>
              </a:ext>
            </a:extLst>
          </p:cNvPr>
          <p:cNvSpPr>
            <a:spLocks noGrp="1"/>
          </p:cNvSpPr>
          <p:nvPr>
            <p:ph type="title"/>
          </p:nvPr>
        </p:nvSpPr>
        <p:spPr/>
        <p:txBody>
          <a:bodyPr/>
          <a:lstStyle/>
          <a:p>
            <a:r>
              <a:rPr lang="en-GB" dirty="0"/>
              <a:t>Pre-history</a:t>
            </a:r>
          </a:p>
        </p:txBody>
      </p:sp>
      <p:sp>
        <p:nvSpPr>
          <p:cNvPr id="3" name="Content Placeholder 2">
            <a:extLst>
              <a:ext uri="{FF2B5EF4-FFF2-40B4-BE49-F238E27FC236}">
                <a16:creationId xmlns:a16="http://schemas.microsoft.com/office/drawing/2014/main" id="{1CC097BE-6CA3-1B19-5D7F-560E2DBEC920}"/>
              </a:ext>
            </a:extLst>
          </p:cNvPr>
          <p:cNvSpPr>
            <a:spLocks noGrp="1"/>
          </p:cNvSpPr>
          <p:nvPr>
            <p:ph idx="1"/>
          </p:nvPr>
        </p:nvSpPr>
        <p:spPr/>
        <p:txBody>
          <a:bodyPr>
            <a:normAutofit/>
          </a:bodyPr>
          <a:lstStyle/>
          <a:p>
            <a:r>
              <a:rPr lang="en-GB" sz="3600" dirty="0"/>
              <a:t>Neolithic  7000-1700BCE – depending on where in the world!</a:t>
            </a:r>
          </a:p>
          <a:p>
            <a:r>
              <a:rPr lang="en-GB" sz="3600" dirty="0"/>
              <a:t>Development of permanent settlements</a:t>
            </a:r>
          </a:p>
          <a:p>
            <a:r>
              <a:rPr lang="en-GB" sz="3600" dirty="0"/>
              <a:t>Domestication of animals and cereal growing</a:t>
            </a:r>
          </a:p>
        </p:txBody>
      </p:sp>
    </p:spTree>
    <p:extLst>
      <p:ext uri="{BB962C8B-B14F-4D97-AF65-F5344CB8AC3E}">
        <p14:creationId xmlns:p14="http://schemas.microsoft.com/office/powerpoint/2010/main" val="1953511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3727DE-1544-F3A0-F699-31B217D06749}"/>
              </a:ext>
            </a:extLst>
          </p:cNvPr>
          <p:cNvSpPr>
            <a:spLocks noGrp="1"/>
          </p:cNvSpPr>
          <p:nvPr>
            <p:ph type="title"/>
          </p:nvPr>
        </p:nvSpPr>
        <p:spPr>
          <a:xfrm>
            <a:off x="521208" y="978408"/>
            <a:ext cx="11155680" cy="1115568"/>
          </a:xfrm>
        </p:spPr>
        <p:txBody>
          <a:bodyPr>
            <a:normAutofit/>
          </a:bodyPr>
          <a:lstStyle/>
          <a:p>
            <a:r>
              <a:rPr lang="en-GB" dirty="0"/>
              <a:t>Pre-history	</a:t>
            </a:r>
          </a:p>
        </p:txBody>
      </p:sp>
      <p:sp>
        <p:nvSpPr>
          <p:cNvPr id="11" name="Freeform: Shape 10">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32372A10-4277-E257-9E5A-9D9B7E3D1B04}"/>
              </a:ext>
            </a:extLst>
          </p:cNvPr>
          <p:cNvPicPr>
            <a:picLocks noChangeAspect="1"/>
          </p:cNvPicPr>
          <p:nvPr/>
        </p:nvPicPr>
        <p:blipFill>
          <a:blip r:embed="rId2"/>
          <a:srcRect l="6823" r="15675" b="-1"/>
          <a:stretch>
            <a:fillRect/>
          </a:stretch>
        </p:blipFill>
        <p:spPr>
          <a:xfrm>
            <a:off x="517866" y="2299390"/>
            <a:ext cx="5578133" cy="4048568"/>
          </a:xfrm>
          <a:prstGeom prst="rect">
            <a:avLst/>
          </a:prstGeom>
        </p:spPr>
      </p:pic>
      <p:sp>
        <p:nvSpPr>
          <p:cNvPr id="3" name="Content Placeholder 2">
            <a:extLst>
              <a:ext uri="{FF2B5EF4-FFF2-40B4-BE49-F238E27FC236}">
                <a16:creationId xmlns:a16="http://schemas.microsoft.com/office/drawing/2014/main" id="{87808DDA-F3CB-9462-B728-5DA0C4C161B8}"/>
              </a:ext>
            </a:extLst>
          </p:cNvPr>
          <p:cNvSpPr>
            <a:spLocks noGrp="1"/>
          </p:cNvSpPr>
          <p:nvPr>
            <p:ph idx="1"/>
          </p:nvPr>
        </p:nvSpPr>
        <p:spPr>
          <a:xfrm>
            <a:off x="6510528" y="2304288"/>
            <a:ext cx="5157216" cy="4050792"/>
          </a:xfrm>
        </p:spPr>
        <p:txBody>
          <a:bodyPr>
            <a:normAutofit/>
          </a:bodyPr>
          <a:lstStyle/>
          <a:p>
            <a:r>
              <a:rPr lang="en-GB" dirty="0"/>
              <a:t>Bronze Age – 3500BC -800BC? Varied e.g. Near-East cultures  -Sumerian, Assyrian, Minoan. Beaker peoples –North and West Europe</a:t>
            </a:r>
          </a:p>
          <a:p>
            <a:r>
              <a:rPr lang="en-GB" dirty="0"/>
              <a:t>Metal use – Bronze (copper and tin)</a:t>
            </a:r>
          </a:p>
          <a:p>
            <a:r>
              <a:rPr lang="en-GB" dirty="0"/>
              <a:t>Interaction – trade, war, migration, ideas</a:t>
            </a:r>
          </a:p>
          <a:p>
            <a:r>
              <a:rPr lang="en-GB" dirty="0"/>
              <a:t>Picture – Burnham on Crouch (Essex) hoard (2010) </a:t>
            </a:r>
          </a:p>
          <a:p>
            <a:endParaRPr lang="en-GB" dirty="0"/>
          </a:p>
        </p:txBody>
      </p:sp>
    </p:spTree>
    <p:extLst>
      <p:ext uri="{BB962C8B-B14F-4D97-AF65-F5344CB8AC3E}">
        <p14:creationId xmlns:p14="http://schemas.microsoft.com/office/powerpoint/2010/main" val="19374165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FB506-8A79-19C6-F2EB-DBD5960D03C9}"/>
              </a:ext>
            </a:extLst>
          </p:cNvPr>
          <p:cNvSpPr>
            <a:spLocks noGrp="1"/>
          </p:cNvSpPr>
          <p:nvPr>
            <p:ph type="title"/>
          </p:nvPr>
        </p:nvSpPr>
        <p:spPr/>
        <p:txBody>
          <a:bodyPr/>
          <a:lstStyle/>
          <a:p>
            <a:r>
              <a:rPr lang="en-GB" dirty="0"/>
              <a:t>Pre-history</a:t>
            </a:r>
          </a:p>
        </p:txBody>
      </p:sp>
      <p:sp>
        <p:nvSpPr>
          <p:cNvPr id="3" name="Content Placeholder 2">
            <a:extLst>
              <a:ext uri="{FF2B5EF4-FFF2-40B4-BE49-F238E27FC236}">
                <a16:creationId xmlns:a16="http://schemas.microsoft.com/office/drawing/2014/main" id="{A19FC972-EA58-28C1-EF50-48EB28EC6835}"/>
              </a:ext>
            </a:extLst>
          </p:cNvPr>
          <p:cNvSpPr>
            <a:spLocks noGrp="1"/>
          </p:cNvSpPr>
          <p:nvPr>
            <p:ph idx="1"/>
          </p:nvPr>
        </p:nvSpPr>
        <p:spPr/>
        <p:txBody>
          <a:bodyPr/>
          <a:lstStyle/>
          <a:p>
            <a:r>
              <a:rPr lang="en-GB" sz="3200" dirty="0"/>
              <a:t>Iron-Age – 1200BC-600AD (again varies)</a:t>
            </a:r>
          </a:p>
          <a:p>
            <a:r>
              <a:rPr lang="en-GB" sz="3200" dirty="0"/>
              <a:t>Increase in production of iron tools and weapons</a:t>
            </a:r>
          </a:p>
          <a:p>
            <a:r>
              <a:rPr lang="en-GB" sz="3200" dirty="0"/>
              <a:t>In Europe associated with the ‘Celts’ – language, religion, culture, artefacts</a:t>
            </a:r>
          </a:p>
          <a:p>
            <a:r>
              <a:rPr lang="en-GB" sz="3200" dirty="0"/>
              <a:t>Hill-fort communities based upon extended families and territorial confinement and protection</a:t>
            </a:r>
          </a:p>
          <a:p>
            <a:pPr marL="0" indent="0">
              <a:buNone/>
            </a:pPr>
            <a:endParaRPr lang="en-GB" dirty="0"/>
          </a:p>
        </p:txBody>
      </p:sp>
    </p:spTree>
    <p:extLst>
      <p:ext uri="{BB962C8B-B14F-4D97-AF65-F5344CB8AC3E}">
        <p14:creationId xmlns:p14="http://schemas.microsoft.com/office/powerpoint/2010/main" val="34330146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3E438034-891A-896F-B64E-330EB245DE64}"/>
              </a:ext>
            </a:extLst>
          </p:cNvPr>
          <p:cNvSpPr>
            <a:spLocks noGrp="1"/>
          </p:cNvSpPr>
          <p:nvPr>
            <p:ph type="title"/>
          </p:nvPr>
        </p:nvSpPr>
        <p:spPr>
          <a:xfrm>
            <a:off x="521208" y="978408"/>
            <a:ext cx="4754880" cy="1463040"/>
          </a:xfrm>
        </p:spPr>
        <p:txBody>
          <a:bodyPr>
            <a:normAutofit/>
          </a:bodyPr>
          <a:lstStyle/>
          <a:p>
            <a:r>
              <a:rPr lang="en-GB" dirty="0"/>
              <a:t>Classical Greece</a:t>
            </a:r>
          </a:p>
        </p:txBody>
      </p:sp>
      <p:sp>
        <p:nvSpPr>
          <p:cNvPr id="11" name="Rectangle 1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67296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D183C4BE-7869-E913-ED78-4287FC92C385}"/>
              </a:ext>
            </a:extLst>
          </p:cNvPr>
          <p:cNvSpPr>
            <a:spLocks noGrp="1"/>
          </p:cNvSpPr>
          <p:nvPr>
            <p:ph idx="1"/>
          </p:nvPr>
        </p:nvSpPr>
        <p:spPr>
          <a:xfrm>
            <a:off x="521208" y="2578608"/>
            <a:ext cx="4672584" cy="3767328"/>
          </a:xfrm>
        </p:spPr>
        <p:txBody>
          <a:bodyPr>
            <a:normAutofit/>
          </a:bodyPr>
          <a:lstStyle/>
          <a:p>
            <a:r>
              <a:rPr lang="en-GB" dirty="0"/>
              <a:t>From 5</a:t>
            </a:r>
            <a:r>
              <a:rPr lang="en-GB" baseline="30000" dirty="0"/>
              <a:t>th</a:t>
            </a:r>
            <a:r>
              <a:rPr lang="en-GB" dirty="0"/>
              <a:t> Century BC to the death of Alexander  323BC (later Hellenistic period) </a:t>
            </a:r>
          </a:p>
          <a:p>
            <a:r>
              <a:rPr lang="en-GB" dirty="0"/>
              <a:t>War and conflict between city states and Persian invaders</a:t>
            </a:r>
          </a:p>
          <a:p>
            <a:r>
              <a:rPr lang="en-GB" dirty="0"/>
              <a:t>Unprecedented political and cultural achievement</a:t>
            </a:r>
          </a:p>
          <a:p>
            <a:r>
              <a:rPr lang="en-GB" dirty="0"/>
              <a:t>Economic expansion – grain, wine, olives</a:t>
            </a:r>
          </a:p>
          <a:p>
            <a:r>
              <a:rPr lang="en-GB" dirty="0"/>
              <a:t>Democracy; philosophical endeavour</a:t>
            </a:r>
          </a:p>
          <a:p>
            <a:r>
              <a:rPr lang="en-GB" dirty="0"/>
              <a:t>Art and architectural  achievement</a:t>
            </a:r>
          </a:p>
          <a:p>
            <a:endParaRPr lang="en-GB" dirty="0"/>
          </a:p>
        </p:txBody>
      </p:sp>
      <p:pic>
        <p:nvPicPr>
          <p:cNvPr id="4" name="Picture 3">
            <a:extLst>
              <a:ext uri="{FF2B5EF4-FFF2-40B4-BE49-F238E27FC236}">
                <a16:creationId xmlns:a16="http://schemas.microsoft.com/office/drawing/2014/main" id="{328A0407-6E37-3C39-4C66-5D5833B93C99}"/>
              </a:ext>
            </a:extLst>
          </p:cNvPr>
          <p:cNvPicPr>
            <a:picLocks noChangeAspect="1"/>
          </p:cNvPicPr>
          <p:nvPr/>
        </p:nvPicPr>
        <p:blipFill>
          <a:blip r:embed="rId2"/>
          <a:srcRect l="2836"/>
          <a:stretch>
            <a:fillRect/>
          </a:stretch>
        </p:blipFill>
        <p:spPr>
          <a:xfrm>
            <a:off x="5958018" y="508090"/>
            <a:ext cx="5709726" cy="5846989"/>
          </a:xfrm>
          <a:prstGeom prst="rect">
            <a:avLst/>
          </a:prstGeom>
        </p:spPr>
      </p:pic>
    </p:spTree>
    <p:extLst>
      <p:ext uri="{BB962C8B-B14F-4D97-AF65-F5344CB8AC3E}">
        <p14:creationId xmlns:p14="http://schemas.microsoft.com/office/powerpoint/2010/main" val="19045788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00982738-9CF1-E3B2-ADA0-CF56564530C4}"/>
              </a:ext>
            </a:extLst>
          </p:cNvPr>
          <p:cNvSpPr>
            <a:spLocks noGrp="1"/>
          </p:cNvSpPr>
          <p:nvPr>
            <p:ph type="title"/>
          </p:nvPr>
        </p:nvSpPr>
        <p:spPr>
          <a:xfrm>
            <a:off x="521208" y="978408"/>
            <a:ext cx="4754880" cy="1463040"/>
          </a:xfrm>
        </p:spPr>
        <p:txBody>
          <a:bodyPr>
            <a:normAutofit/>
          </a:bodyPr>
          <a:lstStyle/>
          <a:p>
            <a:r>
              <a:rPr lang="en-GB" dirty="0"/>
              <a:t>Rome</a:t>
            </a:r>
          </a:p>
        </p:txBody>
      </p:sp>
      <p:sp>
        <p:nvSpPr>
          <p:cNvPr id="11" name="Rectangle 1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67296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080698C5-BAB4-8DB4-14FE-6818701CFA93}"/>
              </a:ext>
            </a:extLst>
          </p:cNvPr>
          <p:cNvSpPr>
            <a:spLocks noGrp="1"/>
          </p:cNvSpPr>
          <p:nvPr>
            <p:ph idx="1"/>
          </p:nvPr>
        </p:nvSpPr>
        <p:spPr>
          <a:xfrm>
            <a:off x="521208" y="2578608"/>
            <a:ext cx="4672584" cy="3767328"/>
          </a:xfrm>
        </p:spPr>
        <p:txBody>
          <a:bodyPr>
            <a:normAutofit fontScale="85000" lnSpcReduction="10000"/>
          </a:bodyPr>
          <a:lstStyle/>
          <a:p>
            <a:r>
              <a:rPr lang="en-GB" sz="2600" dirty="0"/>
              <a:t>Founded 753BC-</a:t>
            </a:r>
          </a:p>
          <a:p>
            <a:r>
              <a:rPr lang="en-GB" sz="2600" dirty="0"/>
              <a:t>Collapse – 476AD</a:t>
            </a:r>
          </a:p>
          <a:p>
            <a:r>
              <a:rPr lang="en-GB" sz="2600" dirty="0"/>
              <a:t>Expansion and conquest– Europe, North Africa and Near East</a:t>
            </a:r>
          </a:p>
          <a:p>
            <a:r>
              <a:rPr lang="en-GB" sz="2600" dirty="0"/>
              <a:t>Trading of commodities – grain, wine, </a:t>
            </a:r>
          </a:p>
          <a:p>
            <a:r>
              <a:rPr lang="en-GB" sz="2600" dirty="0"/>
              <a:t>Patriarchal-based society  ranging from cosmopolitan to rural villages </a:t>
            </a:r>
          </a:p>
          <a:p>
            <a:endParaRPr lang="en-GB" dirty="0"/>
          </a:p>
        </p:txBody>
      </p:sp>
      <p:pic>
        <p:nvPicPr>
          <p:cNvPr id="4" name="Picture 3">
            <a:extLst>
              <a:ext uri="{FF2B5EF4-FFF2-40B4-BE49-F238E27FC236}">
                <a16:creationId xmlns:a16="http://schemas.microsoft.com/office/drawing/2014/main" id="{C42E4C2C-90FE-5E28-1ED2-911415EFE68D}"/>
              </a:ext>
            </a:extLst>
          </p:cNvPr>
          <p:cNvPicPr>
            <a:picLocks noChangeAspect="1"/>
          </p:cNvPicPr>
          <p:nvPr/>
        </p:nvPicPr>
        <p:blipFill>
          <a:blip r:embed="rId2"/>
          <a:srcRect l="11832" r="21764" b="-1"/>
          <a:stretch>
            <a:fillRect/>
          </a:stretch>
        </p:blipFill>
        <p:spPr>
          <a:xfrm>
            <a:off x="5958018" y="508090"/>
            <a:ext cx="5709726" cy="5846989"/>
          </a:xfrm>
          <a:prstGeom prst="rect">
            <a:avLst/>
          </a:prstGeom>
        </p:spPr>
      </p:pic>
    </p:spTree>
    <p:extLst>
      <p:ext uri="{BB962C8B-B14F-4D97-AF65-F5344CB8AC3E}">
        <p14:creationId xmlns:p14="http://schemas.microsoft.com/office/powerpoint/2010/main" val="31332826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0C3A5320-094A-583A-12A6-AC1246E3D2A0}"/>
              </a:ext>
            </a:extLst>
          </p:cNvPr>
          <p:cNvSpPr>
            <a:spLocks noGrp="1"/>
          </p:cNvSpPr>
          <p:nvPr>
            <p:ph type="title"/>
          </p:nvPr>
        </p:nvSpPr>
        <p:spPr>
          <a:xfrm>
            <a:off x="521208" y="978408"/>
            <a:ext cx="4754880" cy="1463040"/>
          </a:xfrm>
        </p:spPr>
        <p:txBody>
          <a:bodyPr>
            <a:normAutofit/>
          </a:bodyPr>
          <a:lstStyle/>
          <a:p>
            <a:r>
              <a:rPr lang="en-GB" dirty="0"/>
              <a:t>The Medieval World</a:t>
            </a:r>
          </a:p>
        </p:txBody>
      </p:sp>
      <p:sp>
        <p:nvSpPr>
          <p:cNvPr id="11" name="Rectangle 1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67296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508766FF-05B4-B89E-D801-91C8906819CA}"/>
              </a:ext>
            </a:extLst>
          </p:cNvPr>
          <p:cNvSpPr>
            <a:spLocks noGrp="1"/>
          </p:cNvSpPr>
          <p:nvPr>
            <p:ph idx="1"/>
          </p:nvPr>
        </p:nvSpPr>
        <p:spPr>
          <a:xfrm>
            <a:off x="521208" y="2578608"/>
            <a:ext cx="4672584" cy="3767328"/>
          </a:xfrm>
        </p:spPr>
        <p:txBody>
          <a:bodyPr>
            <a:normAutofit/>
          </a:bodyPr>
          <a:lstStyle/>
          <a:p>
            <a:r>
              <a:rPr lang="en-GB" dirty="0"/>
              <a:t>From late 5</a:t>
            </a:r>
            <a:r>
              <a:rPr lang="en-GB" baseline="30000" dirty="0"/>
              <a:t>th</a:t>
            </a:r>
            <a:r>
              <a:rPr lang="en-GB" dirty="0"/>
              <a:t> Century AD to late 15</a:t>
            </a:r>
            <a:r>
              <a:rPr lang="en-GB" baseline="30000" dirty="0"/>
              <a:t>th</a:t>
            </a:r>
            <a:r>
              <a:rPr lang="en-GB" dirty="0"/>
              <a:t> Century AD– 1000 years</a:t>
            </a:r>
          </a:p>
          <a:p>
            <a:r>
              <a:rPr lang="en-GB" dirty="0"/>
              <a:t>Feudal-based economies around landholding and exchange of labour</a:t>
            </a:r>
          </a:p>
          <a:p>
            <a:r>
              <a:rPr lang="en-GB" dirty="0"/>
              <a:t>Agrarian economy</a:t>
            </a:r>
          </a:p>
          <a:p>
            <a:r>
              <a:rPr lang="en-GB" dirty="0"/>
              <a:t>Punctuated by war, famine, and disease</a:t>
            </a:r>
          </a:p>
          <a:p>
            <a:r>
              <a:rPr lang="en-GB" dirty="0"/>
              <a:t>Influence of the Catholic Church in Western Europe – role of monasteries in education and health</a:t>
            </a:r>
          </a:p>
        </p:txBody>
      </p:sp>
      <p:pic>
        <p:nvPicPr>
          <p:cNvPr id="4" name="Picture 3">
            <a:extLst>
              <a:ext uri="{FF2B5EF4-FFF2-40B4-BE49-F238E27FC236}">
                <a16:creationId xmlns:a16="http://schemas.microsoft.com/office/drawing/2014/main" id="{0754CFB9-3086-17B8-244C-804B59208218}"/>
              </a:ext>
            </a:extLst>
          </p:cNvPr>
          <p:cNvPicPr>
            <a:picLocks noChangeAspect="1"/>
          </p:cNvPicPr>
          <p:nvPr/>
        </p:nvPicPr>
        <p:blipFill>
          <a:blip r:embed="rId2"/>
          <a:srcRect l="25024" r="30300" b="1"/>
          <a:stretch>
            <a:fillRect/>
          </a:stretch>
        </p:blipFill>
        <p:spPr>
          <a:xfrm>
            <a:off x="5958018" y="508090"/>
            <a:ext cx="5709726" cy="5846989"/>
          </a:xfrm>
          <a:prstGeom prst="rect">
            <a:avLst/>
          </a:prstGeom>
        </p:spPr>
      </p:pic>
    </p:spTree>
    <p:extLst>
      <p:ext uri="{BB962C8B-B14F-4D97-AF65-F5344CB8AC3E}">
        <p14:creationId xmlns:p14="http://schemas.microsoft.com/office/powerpoint/2010/main" val="19231820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A89ED-72F9-BBA8-4DFE-A329ED593FC3}"/>
              </a:ext>
            </a:extLst>
          </p:cNvPr>
          <p:cNvSpPr>
            <a:spLocks noGrp="1"/>
          </p:cNvSpPr>
          <p:nvPr>
            <p:ph type="title"/>
          </p:nvPr>
        </p:nvSpPr>
        <p:spPr/>
        <p:txBody>
          <a:bodyPr/>
          <a:lstStyle/>
          <a:p>
            <a:r>
              <a:rPr lang="en-GB" dirty="0"/>
              <a:t>Early Modern Period</a:t>
            </a:r>
          </a:p>
        </p:txBody>
      </p:sp>
      <p:sp>
        <p:nvSpPr>
          <p:cNvPr id="3" name="Content Placeholder 2">
            <a:extLst>
              <a:ext uri="{FF2B5EF4-FFF2-40B4-BE49-F238E27FC236}">
                <a16:creationId xmlns:a16="http://schemas.microsoft.com/office/drawing/2014/main" id="{70842270-1046-3A68-49EB-407B61A1E2DC}"/>
              </a:ext>
            </a:extLst>
          </p:cNvPr>
          <p:cNvSpPr>
            <a:spLocks noGrp="1"/>
          </p:cNvSpPr>
          <p:nvPr>
            <p:ph idx="1"/>
          </p:nvPr>
        </p:nvSpPr>
        <p:spPr/>
        <p:txBody>
          <a:bodyPr>
            <a:normAutofit lnSpcReduction="10000"/>
          </a:bodyPr>
          <a:lstStyle/>
          <a:p>
            <a:r>
              <a:rPr lang="en-GB" sz="3200" dirty="0"/>
              <a:t>1450-c18th Century</a:t>
            </a:r>
          </a:p>
          <a:p>
            <a:r>
              <a:rPr lang="en-GB" sz="3200" dirty="0"/>
              <a:t>Increased globalisation and expansion of European empires</a:t>
            </a:r>
          </a:p>
          <a:p>
            <a:r>
              <a:rPr lang="en-GB" sz="3200" dirty="0"/>
              <a:t>Mercantilist economies and institutions </a:t>
            </a:r>
          </a:p>
          <a:p>
            <a:r>
              <a:rPr lang="en-GB" sz="3200" dirty="0"/>
              <a:t>Rise of the City State</a:t>
            </a:r>
          </a:p>
          <a:p>
            <a:r>
              <a:rPr lang="en-GB" sz="3200" dirty="0"/>
              <a:t>Cultural renaissance</a:t>
            </a:r>
          </a:p>
          <a:p>
            <a:r>
              <a:rPr lang="en-GB" sz="3200" dirty="0"/>
              <a:t>‘Scientific revolution’ – Copernicus, Galileo, Newton</a:t>
            </a:r>
          </a:p>
        </p:txBody>
      </p:sp>
    </p:spTree>
    <p:extLst>
      <p:ext uri="{BB962C8B-B14F-4D97-AF65-F5344CB8AC3E}">
        <p14:creationId xmlns:p14="http://schemas.microsoft.com/office/powerpoint/2010/main" val="37949608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BB1DB-5ABA-A930-EFA2-CBBCD5BAFEDD}"/>
              </a:ext>
            </a:extLst>
          </p:cNvPr>
          <p:cNvSpPr>
            <a:spLocks noGrp="1"/>
          </p:cNvSpPr>
          <p:nvPr>
            <p:ph type="title"/>
          </p:nvPr>
        </p:nvSpPr>
        <p:spPr/>
        <p:txBody>
          <a:bodyPr/>
          <a:lstStyle/>
          <a:p>
            <a:r>
              <a:rPr lang="en-GB" dirty="0"/>
              <a:t>Modern period</a:t>
            </a:r>
          </a:p>
        </p:txBody>
      </p:sp>
      <p:sp>
        <p:nvSpPr>
          <p:cNvPr id="3" name="Content Placeholder 2">
            <a:extLst>
              <a:ext uri="{FF2B5EF4-FFF2-40B4-BE49-F238E27FC236}">
                <a16:creationId xmlns:a16="http://schemas.microsoft.com/office/drawing/2014/main" id="{4ABF6586-DC42-29FA-1390-FE10FDBAFB0B}"/>
              </a:ext>
            </a:extLst>
          </p:cNvPr>
          <p:cNvSpPr>
            <a:spLocks noGrp="1"/>
          </p:cNvSpPr>
          <p:nvPr>
            <p:ph idx="1"/>
          </p:nvPr>
        </p:nvSpPr>
        <p:spPr/>
        <p:txBody>
          <a:bodyPr>
            <a:normAutofit fontScale="92500" lnSpcReduction="10000"/>
          </a:bodyPr>
          <a:lstStyle/>
          <a:p>
            <a:r>
              <a:rPr lang="en-GB" sz="2800" dirty="0"/>
              <a:t>Since 1750</a:t>
            </a:r>
          </a:p>
          <a:p>
            <a:r>
              <a:rPr lang="en-GB" sz="2800"/>
              <a:t>Industrialisation</a:t>
            </a:r>
            <a:endParaRPr lang="en-GB" sz="2800" dirty="0"/>
          </a:p>
          <a:p>
            <a:r>
              <a:rPr lang="en-GB" sz="2800" dirty="0"/>
              <a:t>Further imperial expansion and globalisation</a:t>
            </a:r>
          </a:p>
          <a:p>
            <a:r>
              <a:rPr lang="en-GB" sz="2800" dirty="0"/>
              <a:t>Rise of capitalism</a:t>
            </a:r>
          </a:p>
          <a:p>
            <a:r>
              <a:rPr lang="en-GB" sz="2800" dirty="0"/>
              <a:t>Increasing political representation</a:t>
            </a:r>
          </a:p>
          <a:p>
            <a:r>
              <a:rPr lang="en-GB" sz="2800" dirty="0"/>
              <a:t>The nation state</a:t>
            </a:r>
          </a:p>
          <a:p>
            <a:r>
              <a:rPr lang="en-GB" sz="2800" dirty="0"/>
              <a:t>Human rights</a:t>
            </a:r>
          </a:p>
          <a:p>
            <a:endParaRPr lang="en-GB" dirty="0"/>
          </a:p>
        </p:txBody>
      </p:sp>
    </p:spTree>
    <p:extLst>
      <p:ext uri="{BB962C8B-B14F-4D97-AF65-F5344CB8AC3E}">
        <p14:creationId xmlns:p14="http://schemas.microsoft.com/office/powerpoint/2010/main" val="21349438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A959C-2A93-C42D-E813-400D54B42332}"/>
              </a:ext>
            </a:extLst>
          </p:cNvPr>
          <p:cNvSpPr>
            <a:spLocks noGrp="1"/>
          </p:cNvSpPr>
          <p:nvPr>
            <p:ph type="title"/>
          </p:nvPr>
        </p:nvSpPr>
        <p:spPr/>
        <p:txBody>
          <a:bodyPr>
            <a:normAutofit fontScale="90000"/>
          </a:bodyPr>
          <a:lstStyle/>
          <a:p>
            <a:r>
              <a:rPr lang="en-GB" dirty="0"/>
              <a:t>What do we think are the benefits of periodisation? And some of the drawbacks?</a:t>
            </a:r>
          </a:p>
        </p:txBody>
      </p:sp>
      <p:sp>
        <p:nvSpPr>
          <p:cNvPr id="3" name="Content Placeholder 2">
            <a:extLst>
              <a:ext uri="{FF2B5EF4-FFF2-40B4-BE49-F238E27FC236}">
                <a16:creationId xmlns:a16="http://schemas.microsoft.com/office/drawing/2014/main" id="{17C847B9-6E13-116C-4395-4657B165DCA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3561742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C91B3-8C8C-CEB6-6ED7-63AC6423B110}"/>
              </a:ext>
            </a:extLst>
          </p:cNvPr>
          <p:cNvSpPr>
            <a:spLocks noGrp="1"/>
          </p:cNvSpPr>
          <p:nvPr>
            <p:ph type="title"/>
          </p:nvPr>
        </p:nvSpPr>
        <p:spPr/>
        <p:txBody>
          <a:bodyPr/>
          <a:lstStyle/>
          <a:p>
            <a:r>
              <a:rPr lang="en-GB" dirty="0"/>
              <a:t>Next week</a:t>
            </a:r>
          </a:p>
        </p:txBody>
      </p:sp>
      <p:sp>
        <p:nvSpPr>
          <p:cNvPr id="3" name="Content Placeholder 2">
            <a:extLst>
              <a:ext uri="{FF2B5EF4-FFF2-40B4-BE49-F238E27FC236}">
                <a16:creationId xmlns:a16="http://schemas.microsoft.com/office/drawing/2014/main" id="{9CC4BEF6-213C-C02F-831B-51949C79BBD4}"/>
              </a:ext>
            </a:extLst>
          </p:cNvPr>
          <p:cNvSpPr>
            <a:spLocks noGrp="1"/>
          </p:cNvSpPr>
          <p:nvPr>
            <p:ph idx="1"/>
          </p:nvPr>
        </p:nvSpPr>
        <p:spPr/>
        <p:txBody>
          <a:bodyPr>
            <a:normAutofit lnSpcReduction="10000"/>
          </a:bodyPr>
          <a:lstStyle/>
          <a:p>
            <a:r>
              <a:rPr lang="en-GB" sz="3200" dirty="0"/>
              <a:t>British Archaeology</a:t>
            </a:r>
          </a:p>
          <a:p>
            <a:r>
              <a:rPr lang="en-GB" sz="3200" dirty="0"/>
              <a:t>Pre-class preparation tasks:</a:t>
            </a:r>
          </a:p>
          <a:p>
            <a:pPr lvl="1"/>
            <a:r>
              <a:rPr lang="en-GB" sz="3000" dirty="0"/>
              <a:t>Read through the lecture slides provided by Quentin Drew</a:t>
            </a:r>
          </a:p>
          <a:p>
            <a:pPr lvl="1"/>
            <a:r>
              <a:rPr lang="en-GB" sz="3000" dirty="0"/>
              <a:t>Choose one of the sites mentioned to research further, and come prepared to speak for a few minutes next week about the site you’ve chosen and what it tells us about people and society in the past</a:t>
            </a:r>
          </a:p>
          <a:p>
            <a:endParaRPr lang="en-GB" dirty="0"/>
          </a:p>
        </p:txBody>
      </p:sp>
    </p:spTree>
    <p:extLst>
      <p:ext uri="{BB962C8B-B14F-4D97-AF65-F5344CB8AC3E}">
        <p14:creationId xmlns:p14="http://schemas.microsoft.com/office/powerpoint/2010/main" val="3224422545"/>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1013</Words>
  <Application>Microsoft Office PowerPoint</Application>
  <PresentationFormat>Widescreen</PresentationFormat>
  <Paragraphs>141</Paragraphs>
  <Slides>29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Aptos</vt:lpstr>
      <vt:lpstr>Arial</vt:lpstr>
      <vt:lpstr>Bierstadt</vt:lpstr>
      <vt:lpstr>Georgia</vt:lpstr>
      <vt:lpstr>GestaltVTI</vt:lpstr>
      <vt:lpstr>HPFY3014: People Across Time 2: Disciplines and Eras</vt:lpstr>
      <vt:lpstr>In this session</vt:lpstr>
      <vt:lpstr>Introduction to disciplines</vt:lpstr>
      <vt:lpstr>What do we mean by “the humanities”?</vt:lpstr>
      <vt:lpstr>The Humanities</vt:lpstr>
      <vt:lpstr>Archaeology</vt:lpstr>
      <vt:lpstr>Archaeology</vt:lpstr>
      <vt:lpstr>Archaeology</vt:lpstr>
      <vt:lpstr>Archaeology</vt:lpstr>
      <vt:lpstr>Ancient History and Classics</vt:lpstr>
      <vt:lpstr>Ancient History</vt:lpstr>
      <vt:lpstr>Classics</vt:lpstr>
      <vt:lpstr>Classics</vt:lpstr>
      <vt:lpstr>History</vt:lpstr>
      <vt:lpstr>History</vt:lpstr>
      <vt:lpstr>Introduction to eras</vt:lpstr>
      <vt:lpstr>When was pre-history?</vt:lpstr>
      <vt:lpstr>Pre-history</vt:lpstr>
      <vt:lpstr>Pre-history </vt:lpstr>
      <vt:lpstr>Pre-history</vt:lpstr>
      <vt:lpstr>Pre-history </vt:lpstr>
      <vt:lpstr>Pre-history</vt:lpstr>
      <vt:lpstr>Classical Greece</vt:lpstr>
      <vt:lpstr>Rome</vt:lpstr>
      <vt:lpstr>The Medieval World</vt:lpstr>
      <vt:lpstr>Early Modern Period</vt:lpstr>
      <vt:lpstr>Modern period</vt:lpstr>
      <vt:lpstr>What do we think are the benefits of periodisation? And some of the drawbacks?</vt:lpstr>
      <vt:lpstr>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2</cp:revision>
  <dcterms:created xsi:type="dcterms:W3CDTF">2025-05-09T12:04:48Z</dcterms:created>
  <dcterms:modified xsi:type="dcterms:W3CDTF">2025-06-11T09:58:03Z</dcterms:modified>
</cp:coreProperties>
</file>