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73" r:id="rId2"/>
    <p:sldId id="256" r:id="rId3"/>
    <p:sldId id="258" r:id="rId4"/>
    <p:sldId id="261" r:id="rId5"/>
    <p:sldId id="280" r:id="rId6"/>
    <p:sldId id="262" r:id="rId7"/>
    <p:sldId id="263" r:id="rId8"/>
    <p:sldId id="264" r:id="rId9"/>
    <p:sldId id="266" r:id="rId10"/>
    <p:sldId id="267" r:id="rId11"/>
    <p:sldId id="268" r:id="rId12"/>
    <p:sldId id="269" r:id="rId13"/>
    <p:sldId id="270" r:id="rId14"/>
    <p:sldId id="271" r:id="rId15"/>
    <p:sldId id="281" r:id="rId16"/>
    <p:sldId id="282" r:id="rId17"/>
    <p:sldId id="283" r:id="rId18"/>
    <p:sldId id="27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FC7EE6-408E-4A5A-A5E7-AABDFD596C26}" v="273" dt="2026-04-16T10:32:52.3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15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winkal Patel" userId="42111f401a9eb502" providerId="LiveId" clId="{D00385DB-F5EF-4C7D-A962-80336317FA9C}"/>
    <pc:docChg chg="undo custSel addSld delSld modSld sldOrd">
      <pc:chgData name="Twinkal Patel" userId="42111f401a9eb502" providerId="LiveId" clId="{D00385DB-F5EF-4C7D-A962-80336317FA9C}" dt="2026-04-16T10:49:54.419" v="4085" actId="20577"/>
      <pc:docMkLst>
        <pc:docMk/>
      </pc:docMkLst>
      <pc:sldChg chg="modSp mod ord">
        <pc:chgData name="Twinkal Patel" userId="42111f401a9eb502" providerId="LiveId" clId="{D00385DB-F5EF-4C7D-A962-80336317FA9C}" dt="2026-04-16T10:46:28.535" v="4009" actId="20577"/>
        <pc:sldMkLst>
          <pc:docMk/>
          <pc:sldMk cId="2952417263" sldId="256"/>
        </pc:sldMkLst>
        <pc:spChg chg="mod">
          <ac:chgData name="Twinkal Patel" userId="42111f401a9eb502" providerId="LiveId" clId="{D00385DB-F5EF-4C7D-A962-80336317FA9C}" dt="2026-04-16T10:46:28.535" v="4009" actId="20577"/>
          <ac:spMkLst>
            <pc:docMk/>
            <pc:sldMk cId="2952417263" sldId="256"/>
            <ac:spMk id="6" creationId="{1018DF6F-BC38-0807-5107-EF4444A0AC3B}"/>
          </ac:spMkLst>
        </pc:spChg>
      </pc:sldChg>
      <pc:sldChg chg="modSp mod">
        <pc:chgData name="Twinkal Patel" userId="42111f401a9eb502" providerId="LiveId" clId="{D00385DB-F5EF-4C7D-A962-80336317FA9C}" dt="2026-04-16T10:49:54.419" v="4085" actId="20577"/>
        <pc:sldMkLst>
          <pc:docMk/>
          <pc:sldMk cId="3275511939" sldId="258"/>
        </pc:sldMkLst>
        <pc:spChg chg="mod">
          <ac:chgData name="Twinkal Patel" userId="42111f401a9eb502" providerId="LiveId" clId="{D00385DB-F5EF-4C7D-A962-80336317FA9C}" dt="2026-04-16T10:49:54.419" v="4085" actId="20577"/>
          <ac:spMkLst>
            <pc:docMk/>
            <pc:sldMk cId="3275511939" sldId="258"/>
            <ac:spMk id="3" creationId="{DA040A63-F375-92DD-FA95-51D04D82C10E}"/>
          </ac:spMkLst>
        </pc:spChg>
      </pc:sldChg>
      <pc:sldChg chg="addSp delSp modSp new mod setBg">
        <pc:chgData name="Twinkal Patel" userId="42111f401a9eb502" providerId="LiveId" clId="{D00385DB-F5EF-4C7D-A962-80336317FA9C}" dt="2026-04-16T09:10:45.677" v="2391" actId="14100"/>
        <pc:sldMkLst>
          <pc:docMk/>
          <pc:sldMk cId="2285318608" sldId="261"/>
        </pc:sldMkLst>
        <pc:picChg chg="add del mod">
          <ac:chgData name="Twinkal Patel" userId="42111f401a9eb502" providerId="LiveId" clId="{D00385DB-F5EF-4C7D-A962-80336317FA9C}" dt="2026-04-16T09:08:03.508" v="2371" actId="478"/>
          <ac:picMkLst>
            <pc:docMk/>
            <pc:sldMk cId="2285318608" sldId="261"/>
            <ac:picMk id="3" creationId="{08327599-AA8D-D0E5-7B35-26ED738E0647}"/>
          </ac:picMkLst>
        </pc:picChg>
        <pc:picChg chg="add mod">
          <ac:chgData name="Twinkal Patel" userId="42111f401a9eb502" providerId="LiveId" clId="{D00385DB-F5EF-4C7D-A962-80336317FA9C}" dt="2026-04-16T09:10:45.677" v="2391" actId="14100"/>
          <ac:picMkLst>
            <pc:docMk/>
            <pc:sldMk cId="2285318608" sldId="261"/>
            <ac:picMk id="5" creationId="{B9AD7A63-9711-C0E2-8E5E-DF39DF63B9D0}"/>
          </ac:picMkLst>
        </pc:picChg>
      </pc:sldChg>
      <pc:sldChg chg="addSp delSp modSp new mod setBg">
        <pc:chgData name="Twinkal Patel" userId="42111f401a9eb502" providerId="LiveId" clId="{D00385DB-F5EF-4C7D-A962-80336317FA9C}" dt="2026-04-10T20:48:40.560" v="1524" actId="2711"/>
        <pc:sldMkLst>
          <pc:docMk/>
          <pc:sldMk cId="983809673" sldId="262"/>
        </pc:sldMkLst>
        <pc:spChg chg="add mod">
          <ac:chgData name="Twinkal Patel" userId="42111f401a9eb502" providerId="LiveId" clId="{D00385DB-F5EF-4C7D-A962-80336317FA9C}" dt="2026-04-10T20:48:40.560" v="1524" actId="2711"/>
          <ac:spMkLst>
            <pc:docMk/>
            <pc:sldMk cId="983809673" sldId="262"/>
            <ac:spMk id="3" creationId="{1274A6AA-5EE2-21D7-9F06-F5253E135338}"/>
          </ac:spMkLst>
        </pc:spChg>
        <pc:picChg chg="add mod">
          <ac:chgData name="Twinkal Patel" userId="42111f401a9eb502" providerId="LiveId" clId="{D00385DB-F5EF-4C7D-A962-80336317FA9C}" dt="2026-04-10T20:44:58.608" v="1510" actId="1076"/>
          <ac:picMkLst>
            <pc:docMk/>
            <pc:sldMk cId="983809673" sldId="262"/>
            <ac:picMk id="7" creationId="{0CD74934-A84F-04EE-C4AB-DBA071068996}"/>
          </ac:picMkLst>
        </pc:picChg>
      </pc:sldChg>
      <pc:sldChg chg="addSp delSp modSp new mod setBg">
        <pc:chgData name="Twinkal Patel" userId="42111f401a9eb502" providerId="LiveId" clId="{D00385DB-F5EF-4C7D-A962-80336317FA9C}" dt="2026-04-10T17:46:31.782" v="144" actId="1035"/>
        <pc:sldMkLst>
          <pc:docMk/>
          <pc:sldMk cId="1272238220" sldId="263"/>
        </pc:sldMkLst>
        <pc:spChg chg="add mod">
          <ac:chgData name="Twinkal Patel" userId="42111f401a9eb502" providerId="LiveId" clId="{D00385DB-F5EF-4C7D-A962-80336317FA9C}" dt="2026-04-10T17:46:31.782" v="144" actId="1035"/>
          <ac:spMkLst>
            <pc:docMk/>
            <pc:sldMk cId="1272238220" sldId="263"/>
            <ac:spMk id="3" creationId="{D94B1707-1FE6-3456-48FB-55875E25E509}"/>
          </ac:spMkLst>
        </pc:spChg>
        <pc:picChg chg="add mod">
          <ac:chgData name="Twinkal Patel" userId="42111f401a9eb502" providerId="LiveId" clId="{D00385DB-F5EF-4C7D-A962-80336317FA9C}" dt="2026-04-10T17:46:03.649" v="141" actId="14100"/>
          <ac:picMkLst>
            <pc:docMk/>
            <pc:sldMk cId="1272238220" sldId="263"/>
            <ac:picMk id="11" creationId="{228285C2-ABA3-3F4F-ACCA-5D87DCEB0F36}"/>
          </ac:picMkLst>
        </pc:picChg>
      </pc:sldChg>
      <pc:sldChg chg="addSp modSp new mod setBg">
        <pc:chgData name="Twinkal Patel" userId="42111f401a9eb502" providerId="LiveId" clId="{D00385DB-F5EF-4C7D-A962-80336317FA9C}" dt="2026-04-10T20:47:04.398" v="1520" actId="1076"/>
        <pc:sldMkLst>
          <pc:docMk/>
          <pc:sldMk cId="3389521635" sldId="264"/>
        </pc:sldMkLst>
        <pc:spChg chg="add mod">
          <ac:chgData name="Twinkal Patel" userId="42111f401a9eb502" providerId="LiveId" clId="{D00385DB-F5EF-4C7D-A962-80336317FA9C}" dt="2026-04-10T20:47:04.398" v="1520" actId="1076"/>
          <ac:spMkLst>
            <pc:docMk/>
            <pc:sldMk cId="3389521635" sldId="264"/>
            <ac:spMk id="3" creationId="{B507D00F-363F-D8B7-123F-90C84135AAD8}"/>
          </ac:spMkLst>
        </pc:spChg>
      </pc:sldChg>
      <pc:sldChg chg="addSp modSp new mod setBg">
        <pc:chgData name="Twinkal Patel" userId="42111f401a9eb502" providerId="LiveId" clId="{D00385DB-F5EF-4C7D-A962-80336317FA9C}" dt="2026-04-16T10:24:09.369" v="3701" actId="20577"/>
        <pc:sldMkLst>
          <pc:docMk/>
          <pc:sldMk cId="1897395593" sldId="266"/>
        </pc:sldMkLst>
        <pc:spChg chg="add mod">
          <ac:chgData name="Twinkal Patel" userId="42111f401a9eb502" providerId="LiveId" clId="{D00385DB-F5EF-4C7D-A962-80336317FA9C}" dt="2026-04-16T10:24:09.369" v="3701" actId="20577"/>
          <ac:spMkLst>
            <pc:docMk/>
            <pc:sldMk cId="1897395593" sldId="266"/>
            <ac:spMk id="3" creationId="{FFCAF6FC-8D27-0297-B56C-1C9D444F9620}"/>
          </ac:spMkLst>
        </pc:spChg>
        <pc:picChg chg="add mod">
          <ac:chgData name="Twinkal Patel" userId="42111f401a9eb502" providerId="LiveId" clId="{D00385DB-F5EF-4C7D-A962-80336317FA9C}" dt="2026-04-10T19:25:35.647" v="947" actId="14100"/>
          <ac:picMkLst>
            <pc:docMk/>
            <pc:sldMk cId="1897395593" sldId="266"/>
            <ac:picMk id="5" creationId="{B0A4FF6B-7A26-FBD2-F464-7A77BDDB7A87}"/>
          </ac:picMkLst>
        </pc:picChg>
      </pc:sldChg>
      <pc:sldChg chg="addSp modSp new mod setBg">
        <pc:chgData name="Twinkal Patel" userId="42111f401a9eb502" providerId="LiveId" clId="{D00385DB-F5EF-4C7D-A962-80336317FA9C}" dt="2026-04-16T10:23:30.801" v="3694" actId="2711"/>
        <pc:sldMkLst>
          <pc:docMk/>
          <pc:sldMk cId="1450804462" sldId="267"/>
        </pc:sldMkLst>
        <pc:spChg chg="add mod">
          <ac:chgData name="Twinkal Patel" userId="42111f401a9eb502" providerId="LiveId" clId="{D00385DB-F5EF-4C7D-A962-80336317FA9C}" dt="2026-04-16T10:23:30.801" v="3694" actId="2711"/>
          <ac:spMkLst>
            <pc:docMk/>
            <pc:sldMk cId="1450804462" sldId="267"/>
            <ac:spMk id="3" creationId="{C8ECD760-841D-E578-7E73-BAE4B581D594}"/>
          </ac:spMkLst>
        </pc:spChg>
      </pc:sldChg>
      <pc:sldChg chg="addSp delSp modSp new mod setBg">
        <pc:chgData name="Twinkal Patel" userId="42111f401a9eb502" providerId="LiveId" clId="{D00385DB-F5EF-4C7D-A962-80336317FA9C}" dt="2026-04-16T10:23:04.737" v="3693" actId="2711"/>
        <pc:sldMkLst>
          <pc:docMk/>
          <pc:sldMk cId="4284352176" sldId="268"/>
        </pc:sldMkLst>
        <pc:spChg chg="add mod">
          <ac:chgData name="Twinkal Patel" userId="42111f401a9eb502" providerId="LiveId" clId="{D00385DB-F5EF-4C7D-A962-80336317FA9C}" dt="2026-04-16T10:23:04.737" v="3693" actId="2711"/>
          <ac:spMkLst>
            <pc:docMk/>
            <pc:sldMk cId="4284352176" sldId="268"/>
            <ac:spMk id="3" creationId="{E8AE27E3-9875-8DF3-F841-112C15411EE9}"/>
          </ac:spMkLst>
        </pc:spChg>
        <pc:picChg chg="add mod">
          <ac:chgData name="Twinkal Patel" userId="42111f401a9eb502" providerId="LiveId" clId="{D00385DB-F5EF-4C7D-A962-80336317FA9C}" dt="2026-04-10T20:20:40.985" v="1405" actId="14100"/>
          <ac:picMkLst>
            <pc:docMk/>
            <pc:sldMk cId="4284352176" sldId="268"/>
            <ac:picMk id="9" creationId="{DF5EB816-702F-1E43-D3B5-66460D483F23}"/>
          </ac:picMkLst>
        </pc:picChg>
      </pc:sldChg>
      <pc:sldChg chg="addSp modSp new mod setBg">
        <pc:chgData name="Twinkal Patel" userId="42111f401a9eb502" providerId="LiveId" clId="{D00385DB-F5EF-4C7D-A962-80336317FA9C}" dt="2026-04-10T20:38:58.667" v="1491" actId="14100"/>
        <pc:sldMkLst>
          <pc:docMk/>
          <pc:sldMk cId="3768055540" sldId="269"/>
        </pc:sldMkLst>
        <pc:spChg chg="add mod">
          <ac:chgData name="Twinkal Patel" userId="42111f401a9eb502" providerId="LiveId" clId="{D00385DB-F5EF-4C7D-A962-80336317FA9C}" dt="2026-04-10T20:38:51.801" v="1490" actId="1076"/>
          <ac:spMkLst>
            <pc:docMk/>
            <pc:sldMk cId="3768055540" sldId="269"/>
            <ac:spMk id="3" creationId="{B6746574-714E-9239-4704-4AFEB7F4E6B2}"/>
          </ac:spMkLst>
        </pc:spChg>
        <pc:picChg chg="add mod">
          <ac:chgData name="Twinkal Patel" userId="42111f401a9eb502" providerId="LiveId" clId="{D00385DB-F5EF-4C7D-A962-80336317FA9C}" dt="2026-04-10T20:38:58.667" v="1491" actId="14100"/>
          <ac:picMkLst>
            <pc:docMk/>
            <pc:sldMk cId="3768055540" sldId="269"/>
            <ac:picMk id="5" creationId="{C3B3517C-2375-C73C-35C3-06CF63ABE9DF}"/>
          </ac:picMkLst>
        </pc:picChg>
      </pc:sldChg>
      <pc:sldChg chg="addSp delSp modSp new mod setBg">
        <pc:chgData name="Twinkal Patel" userId="42111f401a9eb502" providerId="LiveId" clId="{D00385DB-F5EF-4C7D-A962-80336317FA9C}" dt="2026-04-16T10:22:38.804" v="3692" actId="2711"/>
        <pc:sldMkLst>
          <pc:docMk/>
          <pc:sldMk cId="1450789459" sldId="270"/>
        </pc:sldMkLst>
        <pc:spChg chg="add mod">
          <ac:chgData name="Twinkal Patel" userId="42111f401a9eb502" providerId="LiveId" clId="{D00385DB-F5EF-4C7D-A962-80336317FA9C}" dt="2026-04-16T10:22:38.804" v="3692" actId="2711"/>
          <ac:spMkLst>
            <pc:docMk/>
            <pc:sldMk cId="1450789459" sldId="270"/>
            <ac:spMk id="3" creationId="{37211052-48BA-AAE6-ACF2-D90726F8CBB1}"/>
          </ac:spMkLst>
        </pc:spChg>
        <pc:picChg chg="add mod">
          <ac:chgData name="Twinkal Patel" userId="42111f401a9eb502" providerId="LiveId" clId="{D00385DB-F5EF-4C7D-A962-80336317FA9C}" dt="2026-04-10T20:46:13.939" v="1516" actId="1076"/>
          <ac:picMkLst>
            <pc:docMk/>
            <pc:sldMk cId="1450789459" sldId="270"/>
            <ac:picMk id="7" creationId="{A7982793-F144-A59B-050A-89F648FA5F91}"/>
          </ac:picMkLst>
        </pc:picChg>
      </pc:sldChg>
      <pc:sldChg chg="addSp modSp new mod setBg">
        <pc:chgData name="Twinkal Patel" userId="42111f401a9eb502" providerId="LiveId" clId="{D00385DB-F5EF-4C7D-A962-80336317FA9C}" dt="2026-04-16T10:22:19.679" v="3690" actId="1076"/>
        <pc:sldMkLst>
          <pc:docMk/>
          <pc:sldMk cId="3530438873" sldId="271"/>
        </pc:sldMkLst>
        <pc:spChg chg="add mod">
          <ac:chgData name="Twinkal Patel" userId="42111f401a9eb502" providerId="LiveId" clId="{D00385DB-F5EF-4C7D-A962-80336317FA9C}" dt="2026-04-16T09:21:56.546" v="2487" actId="1076"/>
          <ac:spMkLst>
            <pc:docMk/>
            <pc:sldMk cId="3530438873" sldId="271"/>
            <ac:spMk id="2" creationId="{C4EBA9ED-0373-2F0D-87C8-CAAD4D7F43C7}"/>
          </ac:spMkLst>
        </pc:spChg>
        <pc:picChg chg="add mod">
          <ac:chgData name="Twinkal Patel" userId="42111f401a9eb502" providerId="LiveId" clId="{D00385DB-F5EF-4C7D-A962-80336317FA9C}" dt="2026-04-16T10:22:19.679" v="3690" actId="1076"/>
          <ac:picMkLst>
            <pc:docMk/>
            <pc:sldMk cId="3530438873" sldId="271"/>
            <ac:picMk id="3" creationId="{6342D72F-712B-A77D-1E52-0817D57A4A4F}"/>
          </ac:picMkLst>
        </pc:picChg>
      </pc:sldChg>
      <pc:sldChg chg="addSp delSp modSp new del mod setBg">
        <pc:chgData name="Twinkal Patel" userId="42111f401a9eb502" providerId="LiveId" clId="{D00385DB-F5EF-4C7D-A962-80336317FA9C}" dt="2026-04-16T09:59:31.267" v="2488" actId="47"/>
        <pc:sldMkLst>
          <pc:docMk/>
          <pc:sldMk cId="2788544953" sldId="272"/>
        </pc:sldMkLst>
        <pc:spChg chg="add del mod">
          <ac:chgData name="Twinkal Patel" userId="42111f401a9eb502" providerId="LiveId" clId="{D00385DB-F5EF-4C7D-A962-80336317FA9C}" dt="2026-04-15T12:11:48.159" v="1769" actId="478"/>
          <ac:spMkLst>
            <pc:docMk/>
            <pc:sldMk cId="2788544953" sldId="272"/>
            <ac:spMk id="3" creationId="{AB883B2B-7CE1-8C16-B7A6-12D3BA88D09A}"/>
          </ac:spMkLst>
        </pc:spChg>
        <pc:spChg chg="add mod">
          <ac:chgData name="Twinkal Patel" userId="42111f401a9eb502" providerId="LiveId" clId="{D00385DB-F5EF-4C7D-A962-80336317FA9C}" dt="2026-04-15T12:26:27.117" v="2086" actId="20577"/>
          <ac:spMkLst>
            <pc:docMk/>
            <pc:sldMk cId="2788544953" sldId="272"/>
            <ac:spMk id="5" creationId="{6762339E-75BE-C41C-BD39-40239D8415C0}"/>
          </ac:spMkLst>
        </pc:spChg>
      </pc:sldChg>
      <pc:sldChg chg="addSp delSp modSp new mod">
        <pc:chgData name="Twinkal Patel" userId="42111f401a9eb502" providerId="LiveId" clId="{D00385DB-F5EF-4C7D-A962-80336317FA9C}" dt="2026-04-16T10:43:02.854" v="3947" actId="122"/>
        <pc:sldMkLst>
          <pc:docMk/>
          <pc:sldMk cId="1537965536" sldId="273"/>
        </pc:sldMkLst>
        <pc:spChg chg="del">
          <ac:chgData name="Twinkal Patel" userId="42111f401a9eb502" providerId="LiveId" clId="{D00385DB-F5EF-4C7D-A962-80336317FA9C}" dt="2026-04-15T11:36:39.905" v="1529" actId="21"/>
          <ac:spMkLst>
            <pc:docMk/>
            <pc:sldMk cId="1537965536" sldId="273"/>
            <ac:spMk id="2" creationId="{6486AEB9-F727-008C-EC23-C3C8637B140B}"/>
          </ac:spMkLst>
        </pc:spChg>
        <pc:spChg chg="del">
          <ac:chgData name="Twinkal Patel" userId="42111f401a9eb502" providerId="LiveId" clId="{D00385DB-F5EF-4C7D-A962-80336317FA9C}" dt="2026-04-15T11:36:29.119" v="1528" actId="21"/>
          <ac:spMkLst>
            <pc:docMk/>
            <pc:sldMk cId="1537965536" sldId="273"/>
            <ac:spMk id="3" creationId="{FF15EF7E-A987-1752-A11C-AD68D83269BF}"/>
          </ac:spMkLst>
        </pc:spChg>
        <pc:spChg chg="add del mod">
          <ac:chgData name="Twinkal Patel" userId="42111f401a9eb502" providerId="LiveId" clId="{D00385DB-F5EF-4C7D-A962-80336317FA9C}" dt="2026-04-15T11:36:56.068" v="1531" actId="21"/>
          <ac:spMkLst>
            <pc:docMk/>
            <pc:sldMk cId="1537965536" sldId="273"/>
            <ac:spMk id="4" creationId="{6486AEB9-F727-008C-EC23-C3C8637B140B}"/>
          </ac:spMkLst>
        </pc:spChg>
        <pc:spChg chg="add mod">
          <ac:chgData name="Twinkal Patel" userId="42111f401a9eb502" providerId="LiveId" clId="{D00385DB-F5EF-4C7D-A962-80336317FA9C}" dt="2026-04-15T11:37:15.593" v="1533" actId="1076"/>
          <ac:spMkLst>
            <pc:docMk/>
            <pc:sldMk cId="1537965536" sldId="273"/>
            <ac:spMk id="7" creationId="{D7F9FD2E-8101-35A7-BB2D-C0458D1F76D2}"/>
          </ac:spMkLst>
        </pc:spChg>
        <pc:spChg chg="add mod">
          <ac:chgData name="Twinkal Patel" userId="42111f401a9eb502" providerId="LiveId" clId="{D00385DB-F5EF-4C7D-A962-80336317FA9C}" dt="2026-04-16T10:26:04.729" v="3702" actId="1076"/>
          <ac:spMkLst>
            <pc:docMk/>
            <pc:sldMk cId="1537965536" sldId="273"/>
            <ac:spMk id="8" creationId="{DE5C8D13-EB07-07ED-8AF9-D75B01EF17E3}"/>
          </ac:spMkLst>
        </pc:spChg>
        <pc:graphicFrameChg chg="add mod modGraphic">
          <ac:chgData name="Twinkal Patel" userId="42111f401a9eb502" providerId="LiveId" clId="{D00385DB-F5EF-4C7D-A962-80336317FA9C}" dt="2026-04-16T10:43:02.854" v="3947" actId="122"/>
          <ac:graphicFrameMkLst>
            <pc:docMk/>
            <pc:sldMk cId="1537965536" sldId="273"/>
            <ac:graphicFrameMk id="2" creationId="{1376E26A-9B1B-CD22-5A0C-CB38959B3D57}"/>
          </ac:graphicFrameMkLst>
        </pc:graphicFrameChg>
        <pc:graphicFrameChg chg="add mod modGraphic">
          <ac:chgData name="Twinkal Patel" userId="42111f401a9eb502" providerId="LiveId" clId="{D00385DB-F5EF-4C7D-A962-80336317FA9C}" dt="2026-04-16T10:39:54.482" v="3832" actId="1076"/>
          <ac:graphicFrameMkLst>
            <pc:docMk/>
            <pc:sldMk cId="1537965536" sldId="273"/>
            <ac:graphicFrameMk id="5" creationId="{C40C0F08-8B33-5175-8294-DFFC6AA99932}"/>
          </ac:graphicFrameMkLst>
        </pc:graphicFrameChg>
        <pc:graphicFrameChg chg="add mod modGraphic">
          <ac:chgData name="Twinkal Patel" userId="42111f401a9eb502" providerId="LiveId" clId="{D00385DB-F5EF-4C7D-A962-80336317FA9C}" dt="2026-04-16T10:40:04.137" v="3833" actId="1076"/>
          <ac:graphicFrameMkLst>
            <pc:docMk/>
            <pc:sldMk cId="1537965536" sldId="273"/>
            <ac:graphicFrameMk id="6" creationId="{3FD7B9CC-4B12-7C03-71F2-C65D8CE9EAD9}"/>
          </ac:graphicFrameMkLst>
        </pc:graphicFrameChg>
        <pc:picChg chg="add mod">
          <ac:chgData name="Twinkal Patel" userId="42111f401a9eb502" providerId="LiveId" clId="{D00385DB-F5EF-4C7D-A962-80336317FA9C}" dt="2026-04-15T11:44:34.236" v="1587" actId="1076"/>
          <ac:picMkLst>
            <pc:docMk/>
            <pc:sldMk cId="1537965536" sldId="273"/>
            <ac:picMk id="1025" creationId="{26B5D247-D305-FB4F-8E77-83A9761323EC}"/>
          </ac:picMkLst>
        </pc:picChg>
      </pc:sldChg>
      <pc:sldChg chg="addSp modSp new add del mod setBg">
        <pc:chgData name="Twinkal Patel" userId="42111f401a9eb502" providerId="LiveId" clId="{D00385DB-F5EF-4C7D-A962-80336317FA9C}" dt="2026-04-16T09:59:34.998" v="2489" actId="47"/>
        <pc:sldMkLst>
          <pc:docMk/>
          <pc:sldMk cId="1158851524" sldId="274"/>
        </pc:sldMkLst>
        <pc:spChg chg="add mod">
          <ac:chgData name="Twinkal Patel" userId="42111f401a9eb502" providerId="LiveId" clId="{D00385DB-F5EF-4C7D-A962-80336317FA9C}" dt="2026-04-15T13:19:02.742" v="2352" actId="20577"/>
          <ac:spMkLst>
            <pc:docMk/>
            <pc:sldMk cId="1158851524" sldId="274"/>
            <ac:spMk id="3" creationId="{E2445F81-4708-C279-90D8-2303FE6781DE}"/>
          </ac:spMkLst>
        </pc:spChg>
      </pc:sldChg>
      <pc:sldChg chg="new del">
        <pc:chgData name="Twinkal Patel" userId="42111f401a9eb502" providerId="LiveId" clId="{D00385DB-F5EF-4C7D-A962-80336317FA9C}" dt="2026-04-15T12:10:53.537" v="1763" actId="47"/>
        <pc:sldMkLst>
          <pc:docMk/>
          <pc:sldMk cId="1268606271" sldId="274"/>
        </pc:sldMkLst>
      </pc:sldChg>
      <pc:sldChg chg="addSp modSp new del mod setBg">
        <pc:chgData name="Twinkal Patel" userId="42111f401a9eb502" providerId="LiveId" clId="{D00385DB-F5EF-4C7D-A962-80336317FA9C}" dt="2026-04-16T09:59:36.439" v="2490" actId="47"/>
        <pc:sldMkLst>
          <pc:docMk/>
          <pc:sldMk cId="235199904" sldId="275"/>
        </pc:sldMkLst>
        <pc:spChg chg="add mod">
          <ac:chgData name="Twinkal Patel" userId="42111f401a9eb502" providerId="LiveId" clId="{D00385DB-F5EF-4C7D-A962-80336317FA9C}" dt="2026-04-15T12:30:18.061" v="2154" actId="20577"/>
          <ac:spMkLst>
            <pc:docMk/>
            <pc:sldMk cId="235199904" sldId="275"/>
            <ac:spMk id="3" creationId="{6FDD4D74-4F98-1286-9E7F-D4727C7CA131}"/>
          </ac:spMkLst>
        </pc:spChg>
      </pc:sldChg>
      <pc:sldChg chg="addSp modSp new del mod setBg">
        <pc:chgData name="Twinkal Patel" userId="42111f401a9eb502" providerId="LiveId" clId="{D00385DB-F5EF-4C7D-A962-80336317FA9C}" dt="2026-04-16T09:59:37.215" v="2491" actId="47"/>
        <pc:sldMkLst>
          <pc:docMk/>
          <pc:sldMk cId="958642734" sldId="276"/>
        </pc:sldMkLst>
        <pc:spChg chg="add mod">
          <ac:chgData name="Twinkal Patel" userId="42111f401a9eb502" providerId="LiveId" clId="{D00385DB-F5EF-4C7D-A962-80336317FA9C}" dt="2026-04-15T12:40:31.206" v="2227" actId="14100"/>
          <ac:spMkLst>
            <pc:docMk/>
            <pc:sldMk cId="958642734" sldId="276"/>
            <ac:spMk id="3" creationId="{ACB3EABF-CD06-5D01-7A7F-63113856FA21}"/>
          </ac:spMkLst>
        </pc:spChg>
      </pc:sldChg>
      <pc:sldChg chg="addSp modSp new del mod setBg">
        <pc:chgData name="Twinkal Patel" userId="42111f401a9eb502" providerId="LiveId" clId="{D00385DB-F5EF-4C7D-A962-80336317FA9C}" dt="2026-04-16T09:59:37.832" v="2492" actId="47"/>
        <pc:sldMkLst>
          <pc:docMk/>
          <pc:sldMk cId="3946784994" sldId="277"/>
        </pc:sldMkLst>
        <pc:spChg chg="add mod">
          <ac:chgData name="Twinkal Patel" userId="42111f401a9eb502" providerId="LiveId" clId="{D00385DB-F5EF-4C7D-A962-80336317FA9C}" dt="2026-04-15T13:11:58.900" v="2291" actId="255"/>
          <ac:spMkLst>
            <pc:docMk/>
            <pc:sldMk cId="3946784994" sldId="277"/>
            <ac:spMk id="3" creationId="{1247BCA7-5E9B-2D60-C73D-B80D147F6980}"/>
          </ac:spMkLst>
        </pc:spChg>
      </pc:sldChg>
      <pc:sldChg chg="addSp modSp new del mod setBg">
        <pc:chgData name="Twinkal Patel" userId="42111f401a9eb502" providerId="LiveId" clId="{D00385DB-F5EF-4C7D-A962-80336317FA9C}" dt="2026-04-16T09:59:38.354" v="2493" actId="47"/>
        <pc:sldMkLst>
          <pc:docMk/>
          <pc:sldMk cId="2494293950" sldId="278"/>
        </pc:sldMkLst>
        <pc:spChg chg="add mod">
          <ac:chgData name="Twinkal Patel" userId="42111f401a9eb502" providerId="LiveId" clId="{D00385DB-F5EF-4C7D-A962-80336317FA9C}" dt="2026-04-15T13:14:39.367" v="2343" actId="1076"/>
          <ac:spMkLst>
            <pc:docMk/>
            <pc:sldMk cId="2494293950" sldId="278"/>
            <ac:spMk id="3" creationId="{3E20BE53-8460-BAB9-C58E-93705EB0B864}"/>
          </ac:spMkLst>
        </pc:spChg>
      </pc:sldChg>
      <pc:sldChg chg="new del">
        <pc:chgData name="Twinkal Patel" userId="42111f401a9eb502" providerId="LiveId" clId="{D00385DB-F5EF-4C7D-A962-80336317FA9C}" dt="2026-04-15T13:19:18.827" v="2354" actId="680"/>
        <pc:sldMkLst>
          <pc:docMk/>
          <pc:sldMk cId="1519923934" sldId="279"/>
        </pc:sldMkLst>
      </pc:sldChg>
      <pc:sldChg chg="addSp modSp new mod setBg">
        <pc:chgData name="Twinkal Patel" userId="42111f401a9eb502" providerId="LiveId" clId="{D00385DB-F5EF-4C7D-A962-80336317FA9C}" dt="2026-04-16T10:35:35.231" v="3826" actId="1076"/>
        <pc:sldMkLst>
          <pc:docMk/>
          <pc:sldMk cId="1717756277" sldId="279"/>
        </pc:sldMkLst>
        <pc:spChg chg="add mod">
          <ac:chgData name="Twinkal Patel" userId="42111f401a9eb502" providerId="LiveId" clId="{D00385DB-F5EF-4C7D-A962-80336317FA9C}" dt="2026-04-16T10:35:35.231" v="3826" actId="1076"/>
          <ac:spMkLst>
            <pc:docMk/>
            <pc:sldMk cId="1717756277" sldId="279"/>
            <ac:spMk id="2" creationId="{834498F7-24B6-F5D9-DA0F-EBA08FFCFAE3}"/>
          </ac:spMkLst>
        </pc:spChg>
        <pc:picChg chg="add mod">
          <ac:chgData name="Twinkal Patel" userId="42111f401a9eb502" providerId="LiveId" clId="{D00385DB-F5EF-4C7D-A962-80336317FA9C}" dt="2026-04-16T10:35:29.099" v="3825" actId="1076"/>
          <ac:picMkLst>
            <pc:docMk/>
            <pc:sldMk cId="1717756277" sldId="279"/>
            <ac:picMk id="3" creationId="{B8DD0BC1-89B4-8CBE-6895-D9F9E38C6B1E}"/>
          </ac:picMkLst>
        </pc:picChg>
      </pc:sldChg>
      <pc:sldChg chg="addSp modSp new mod setBg">
        <pc:chgData name="Twinkal Patel" userId="42111f401a9eb502" providerId="LiveId" clId="{D00385DB-F5EF-4C7D-A962-80336317FA9C}" dt="2026-04-16T09:10:27.165" v="2389" actId="14100"/>
        <pc:sldMkLst>
          <pc:docMk/>
          <pc:sldMk cId="1505801023" sldId="280"/>
        </pc:sldMkLst>
        <pc:picChg chg="add mod">
          <ac:chgData name="Twinkal Patel" userId="42111f401a9eb502" providerId="LiveId" clId="{D00385DB-F5EF-4C7D-A962-80336317FA9C}" dt="2026-04-16T09:10:27.165" v="2389" actId="14100"/>
          <ac:picMkLst>
            <pc:docMk/>
            <pc:sldMk cId="1505801023" sldId="280"/>
            <ac:picMk id="2" creationId="{3EE91C57-AF5D-5F23-715E-5161A8C6B665}"/>
          </ac:picMkLst>
        </pc:picChg>
      </pc:sldChg>
      <pc:sldChg chg="addSp modSp new mod">
        <pc:chgData name="Twinkal Patel" userId="42111f401a9eb502" providerId="LiveId" clId="{D00385DB-F5EF-4C7D-A962-80336317FA9C}" dt="2026-04-16T10:21:56.651" v="3689" actId="2711"/>
        <pc:sldMkLst>
          <pc:docMk/>
          <pc:sldMk cId="723292348" sldId="281"/>
        </pc:sldMkLst>
        <pc:spChg chg="add mod">
          <ac:chgData name="Twinkal Patel" userId="42111f401a9eb502" providerId="LiveId" clId="{D00385DB-F5EF-4C7D-A962-80336317FA9C}" dt="2026-04-16T10:21:56.651" v="3689" actId="2711"/>
          <ac:spMkLst>
            <pc:docMk/>
            <pc:sldMk cId="723292348" sldId="281"/>
            <ac:spMk id="3" creationId="{A06F8E4F-0A7A-BD92-0260-FC4529EEA474}"/>
          </ac:spMkLst>
        </pc:spChg>
      </pc:sldChg>
      <pc:sldChg chg="addSp modSp new mod">
        <pc:chgData name="Twinkal Patel" userId="42111f401a9eb502" providerId="LiveId" clId="{D00385DB-F5EF-4C7D-A962-80336317FA9C}" dt="2026-04-16T10:21:41.177" v="3688" actId="2711"/>
        <pc:sldMkLst>
          <pc:docMk/>
          <pc:sldMk cId="2726514450" sldId="282"/>
        </pc:sldMkLst>
        <pc:spChg chg="add mod">
          <ac:chgData name="Twinkal Patel" userId="42111f401a9eb502" providerId="LiveId" clId="{D00385DB-F5EF-4C7D-A962-80336317FA9C}" dt="2026-04-16T10:21:41.177" v="3688" actId="2711"/>
          <ac:spMkLst>
            <pc:docMk/>
            <pc:sldMk cId="2726514450" sldId="282"/>
            <ac:spMk id="3" creationId="{AB87C6E2-DB9D-0C98-C363-39507AE596CD}"/>
          </ac:spMkLst>
        </pc:spChg>
      </pc:sldChg>
      <pc:sldChg chg="addSp modSp new mod">
        <pc:chgData name="Twinkal Patel" userId="42111f401a9eb502" providerId="LiveId" clId="{D00385DB-F5EF-4C7D-A962-80336317FA9C}" dt="2026-04-16T10:21:06.093" v="3686" actId="207"/>
        <pc:sldMkLst>
          <pc:docMk/>
          <pc:sldMk cId="2403214128" sldId="283"/>
        </pc:sldMkLst>
        <pc:spChg chg="add mod">
          <ac:chgData name="Twinkal Patel" userId="42111f401a9eb502" providerId="LiveId" clId="{D00385DB-F5EF-4C7D-A962-80336317FA9C}" dt="2026-04-16T10:21:06.093" v="3686" actId="207"/>
          <ac:spMkLst>
            <pc:docMk/>
            <pc:sldMk cId="2403214128" sldId="283"/>
            <ac:spMk id="3" creationId="{E0EA2ABC-2BD5-5025-96AC-3E984B6D515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390C4-9C4E-0DF7-BE39-8E749D069A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3B9E6521-C27B-30E7-9900-A9557B17A7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3D19FFDD-458F-59C9-E281-21B4C29D16AE}"/>
              </a:ext>
            </a:extLst>
          </p:cNvPr>
          <p:cNvSpPr>
            <a:spLocks noGrp="1"/>
          </p:cNvSpPr>
          <p:nvPr>
            <p:ph type="dt" sz="half" idx="10"/>
          </p:nvPr>
        </p:nvSpPr>
        <p:spPr/>
        <p:txBody>
          <a:bodyPr/>
          <a:lstStyle/>
          <a:p>
            <a:fld id="{3B48F243-B2E6-4432-A1CC-B6BE2A833FF8}" type="datetimeFigureOut">
              <a:rPr lang="en-IN" smtClean="0"/>
              <a:t>16-04-2026</a:t>
            </a:fld>
            <a:endParaRPr lang="en-IN"/>
          </a:p>
        </p:txBody>
      </p:sp>
      <p:sp>
        <p:nvSpPr>
          <p:cNvPr id="5" name="Footer Placeholder 4">
            <a:extLst>
              <a:ext uri="{FF2B5EF4-FFF2-40B4-BE49-F238E27FC236}">
                <a16:creationId xmlns:a16="http://schemas.microsoft.com/office/drawing/2014/main" id="{9851E550-CB8B-8CB8-C3E6-CA77E49883A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F181DC1-5538-D9F0-0200-146DC74F2FC0}"/>
              </a:ext>
            </a:extLst>
          </p:cNvPr>
          <p:cNvSpPr>
            <a:spLocks noGrp="1"/>
          </p:cNvSpPr>
          <p:nvPr>
            <p:ph type="sldNum" sz="quarter" idx="12"/>
          </p:nvPr>
        </p:nvSpPr>
        <p:spPr/>
        <p:txBody>
          <a:bodyPr/>
          <a:lstStyle/>
          <a:p>
            <a:fld id="{EFD1B739-05DE-460E-B39D-218706084AC4}" type="slidenum">
              <a:rPr lang="en-IN" smtClean="0"/>
              <a:t>‹#›</a:t>
            </a:fld>
            <a:endParaRPr lang="en-IN"/>
          </a:p>
        </p:txBody>
      </p:sp>
    </p:spTree>
    <p:extLst>
      <p:ext uri="{BB962C8B-B14F-4D97-AF65-F5344CB8AC3E}">
        <p14:creationId xmlns:p14="http://schemas.microsoft.com/office/powerpoint/2010/main" val="3196224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2A77E-1CE0-FAA2-388E-3FCED9A286B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E16240E-EC9F-655E-7A09-E428DD59D1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543B1A2-B418-B690-4398-792EC8686F3A}"/>
              </a:ext>
            </a:extLst>
          </p:cNvPr>
          <p:cNvSpPr>
            <a:spLocks noGrp="1"/>
          </p:cNvSpPr>
          <p:nvPr>
            <p:ph type="dt" sz="half" idx="10"/>
          </p:nvPr>
        </p:nvSpPr>
        <p:spPr/>
        <p:txBody>
          <a:bodyPr/>
          <a:lstStyle/>
          <a:p>
            <a:fld id="{3B48F243-B2E6-4432-A1CC-B6BE2A833FF8}" type="datetimeFigureOut">
              <a:rPr lang="en-IN" smtClean="0"/>
              <a:t>16-04-2026</a:t>
            </a:fld>
            <a:endParaRPr lang="en-IN"/>
          </a:p>
        </p:txBody>
      </p:sp>
      <p:sp>
        <p:nvSpPr>
          <p:cNvPr id="5" name="Footer Placeholder 4">
            <a:extLst>
              <a:ext uri="{FF2B5EF4-FFF2-40B4-BE49-F238E27FC236}">
                <a16:creationId xmlns:a16="http://schemas.microsoft.com/office/drawing/2014/main" id="{09E2DC69-9DAA-ED60-161A-BD623CBE3C6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9F57C68-E652-3E43-D620-DE60934CB322}"/>
              </a:ext>
            </a:extLst>
          </p:cNvPr>
          <p:cNvSpPr>
            <a:spLocks noGrp="1"/>
          </p:cNvSpPr>
          <p:nvPr>
            <p:ph type="sldNum" sz="quarter" idx="12"/>
          </p:nvPr>
        </p:nvSpPr>
        <p:spPr/>
        <p:txBody>
          <a:bodyPr/>
          <a:lstStyle/>
          <a:p>
            <a:fld id="{EFD1B739-05DE-460E-B39D-218706084AC4}" type="slidenum">
              <a:rPr lang="en-IN" smtClean="0"/>
              <a:t>‹#›</a:t>
            </a:fld>
            <a:endParaRPr lang="en-IN"/>
          </a:p>
        </p:txBody>
      </p:sp>
    </p:spTree>
    <p:extLst>
      <p:ext uri="{BB962C8B-B14F-4D97-AF65-F5344CB8AC3E}">
        <p14:creationId xmlns:p14="http://schemas.microsoft.com/office/powerpoint/2010/main" val="300347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446BA-D795-4D2C-96D0-3EB5E8CEBA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5D196668-BC41-C302-EB9D-E1EB4A1478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A586DB-6E65-931A-F1FC-F54F75D3CD4F}"/>
              </a:ext>
            </a:extLst>
          </p:cNvPr>
          <p:cNvSpPr>
            <a:spLocks noGrp="1"/>
          </p:cNvSpPr>
          <p:nvPr>
            <p:ph type="dt" sz="half" idx="10"/>
          </p:nvPr>
        </p:nvSpPr>
        <p:spPr/>
        <p:txBody>
          <a:bodyPr/>
          <a:lstStyle/>
          <a:p>
            <a:fld id="{3B48F243-B2E6-4432-A1CC-B6BE2A833FF8}" type="datetimeFigureOut">
              <a:rPr lang="en-IN" smtClean="0"/>
              <a:t>16-04-2026</a:t>
            </a:fld>
            <a:endParaRPr lang="en-IN"/>
          </a:p>
        </p:txBody>
      </p:sp>
      <p:sp>
        <p:nvSpPr>
          <p:cNvPr id="5" name="Footer Placeholder 4">
            <a:extLst>
              <a:ext uri="{FF2B5EF4-FFF2-40B4-BE49-F238E27FC236}">
                <a16:creationId xmlns:a16="http://schemas.microsoft.com/office/drawing/2014/main" id="{3C241351-DADC-976F-2597-AEC2BDDE9F5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5499806-6F07-3FB4-2FFC-8A7F577C5817}"/>
              </a:ext>
            </a:extLst>
          </p:cNvPr>
          <p:cNvSpPr>
            <a:spLocks noGrp="1"/>
          </p:cNvSpPr>
          <p:nvPr>
            <p:ph type="sldNum" sz="quarter" idx="12"/>
          </p:nvPr>
        </p:nvSpPr>
        <p:spPr/>
        <p:txBody>
          <a:bodyPr/>
          <a:lstStyle/>
          <a:p>
            <a:fld id="{EFD1B739-05DE-460E-B39D-218706084AC4}" type="slidenum">
              <a:rPr lang="en-IN" smtClean="0"/>
              <a:t>‹#›</a:t>
            </a:fld>
            <a:endParaRPr lang="en-IN"/>
          </a:p>
        </p:txBody>
      </p:sp>
    </p:spTree>
    <p:extLst>
      <p:ext uri="{BB962C8B-B14F-4D97-AF65-F5344CB8AC3E}">
        <p14:creationId xmlns:p14="http://schemas.microsoft.com/office/powerpoint/2010/main" val="2739783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75DA3-13D3-FBCD-C928-20385933AF6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5593224-F8E7-8011-1CD1-570733A261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2E1F720C-F665-CAF7-89DD-F3CF4AA107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A7FD8BF-3F0B-FE4C-D2F7-4993B1C2FA62}"/>
              </a:ext>
            </a:extLst>
          </p:cNvPr>
          <p:cNvSpPr>
            <a:spLocks noGrp="1"/>
          </p:cNvSpPr>
          <p:nvPr>
            <p:ph type="dt" sz="half" idx="10"/>
          </p:nvPr>
        </p:nvSpPr>
        <p:spPr/>
        <p:txBody>
          <a:bodyPr/>
          <a:lstStyle/>
          <a:p>
            <a:fld id="{3B48F243-B2E6-4432-A1CC-B6BE2A833FF8}" type="datetimeFigureOut">
              <a:rPr lang="en-IN" smtClean="0"/>
              <a:t>16-04-2026</a:t>
            </a:fld>
            <a:endParaRPr lang="en-IN"/>
          </a:p>
        </p:txBody>
      </p:sp>
      <p:sp>
        <p:nvSpPr>
          <p:cNvPr id="6" name="Footer Placeholder 5">
            <a:extLst>
              <a:ext uri="{FF2B5EF4-FFF2-40B4-BE49-F238E27FC236}">
                <a16:creationId xmlns:a16="http://schemas.microsoft.com/office/drawing/2014/main" id="{0A9367B2-29BD-23B2-B50B-0F81F0D820E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DAFFD39-C746-2C53-C7FE-BFF034EFF597}"/>
              </a:ext>
            </a:extLst>
          </p:cNvPr>
          <p:cNvSpPr>
            <a:spLocks noGrp="1"/>
          </p:cNvSpPr>
          <p:nvPr>
            <p:ph type="sldNum" sz="quarter" idx="12"/>
          </p:nvPr>
        </p:nvSpPr>
        <p:spPr/>
        <p:txBody>
          <a:bodyPr/>
          <a:lstStyle/>
          <a:p>
            <a:fld id="{EFD1B739-05DE-460E-B39D-218706084AC4}" type="slidenum">
              <a:rPr lang="en-IN" smtClean="0"/>
              <a:t>‹#›</a:t>
            </a:fld>
            <a:endParaRPr lang="en-IN"/>
          </a:p>
        </p:txBody>
      </p:sp>
    </p:spTree>
    <p:extLst>
      <p:ext uri="{BB962C8B-B14F-4D97-AF65-F5344CB8AC3E}">
        <p14:creationId xmlns:p14="http://schemas.microsoft.com/office/powerpoint/2010/main" val="1163009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9D583-47B6-311B-9A51-D875CF532A9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08E5302-D15B-A322-26D5-361F66B20F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FF0D6A-FDE5-A095-8E63-43E30A4048E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A87D2870-0E54-43D7-2936-93DCD3CA40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C2EF1B-AB82-812B-5215-339F0C85B2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C08F1A02-CFE0-C9AF-7B4A-AF8FF4CEEB8A}"/>
              </a:ext>
            </a:extLst>
          </p:cNvPr>
          <p:cNvSpPr>
            <a:spLocks noGrp="1"/>
          </p:cNvSpPr>
          <p:nvPr>
            <p:ph type="dt" sz="half" idx="10"/>
          </p:nvPr>
        </p:nvSpPr>
        <p:spPr/>
        <p:txBody>
          <a:bodyPr/>
          <a:lstStyle/>
          <a:p>
            <a:fld id="{3B48F243-B2E6-4432-A1CC-B6BE2A833FF8}" type="datetimeFigureOut">
              <a:rPr lang="en-IN" smtClean="0"/>
              <a:t>16-04-2026</a:t>
            </a:fld>
            <a:endParaRPr lang="en-IN"/>
          </a:p>
        </p:txBody>
      </p:sp>
      <p:sp>
        <p:nvSpPr>
          <p:cNvPr id="8" name="Footer Placeholder 7">
            <a:extLst>
              <a:ext uri="{FF2B5EF4-FFF2-40B4-BE49-F238E27FC236}">
                <a16:creationId xmlns:a16="http://schemas.microsoft.com/office/drawing/2014/main" id="{F14CE886-7221-0BCA-BEBE-814308CAAF4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D77F0EF5-8497-F386-CF64-49984539045C}"/>
              </a:ext>
            </a:extLst>
          </p:cNvPr>
          <p:cNvSpPr>
            <a:spLocks noGrp="1"/>
          </p:cNvSpPr>
          <p:nvPr>
            <p:ph type="sldNum" sz="quarter" idx="12"/>
          </p:nvPr>
        </p:nvSpPr>
        <p:spPr/>
        <p:txBody>
          <a:bodyPr/>
          <a:lstStyle/>
          <a:p>
            <a:fld id="{EFD1B739-05DE-460E-B39D-218706084AC4}" type="slidenum">
              <a:rPr lang="en-IN" smtClean="0"/>
              <a:t>‹#›</a:t>
            </a:fld>
            <a:endParaRPr lang="en-IN"/>
          </a:p>
        </p:txBody>
      </p:sp>
    </p:spTree>
    <p:extLst>
      <p:ext uri="{BB962C8B-B14F-4D97-AF65-F5344CB8AC3E}">
        <p14:creationId xmlns:p14="http://schemas.microsoft.com/office/powerpoint/2010/main" val="2286716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74375-0A4D-EF11-F02B-B3B338FAED97}"/>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5581727D-1E87-347F-BE03-19EFEFAED1D1}"/>
              </a:ext>
            </a:extLst>
          </p:cNvPr>
          <p:cNvSpPr>
            <a:spLocks noGrp="1"/>
          </p:cNvSpPr>
          <p:nvPr>
            <p:ph type="dt" sz="half" idx="10"/>
          </p:nvPr>
        </p:nvSpPr>
        <p:spPr/>
        <p:txBody>
          <a:bodyPr/>
          <a:lstStyle/>
          <a:p>
            <a:fld id="{3B48F243-B2E6-4432-A1CC-B6BE2A833FF8}" type="datetimeFigureOut">
              <a:rPr lang="en-IN" smtClean="0"/>
              <a:t>16-04-2026</a:t>
            </a:fld>
            <a:endParaRPr lang="en-IN"/>
          </a:p>
        </p:txBody>
      </p:sp>
      <p:sp>
        <p:nvSpPr>
          <p:cNvPr id="4" name="Footer Placeholder 3">
            <a:extLst>
              <a:ext uri="{FF2B5EF4-FFF2-40B4-BE49-F238E27FC236}">
                <a16:creationId xmlns:a16="http://schemas.microsoft.com/office/drawing/2014/main" id="{41056184-728C-59B0-2B95-7E48389D3A96}"/>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45B88E58-4811-0889-B7FA-160E9C514BE1}"/>
              </a:ext>
            </a:extLst>
          </p:cNvPr>
          <p:cNvSpPr>
            <a:spLocks noGrp="1"/>
          </p:cNvSpPr>
          <p:nvPr>
            <p:ph type="sldNum" sz="quarter" idx="12"/>
          </p:nvPr>
        </p:nvSpPr>
        <p:spPr/>
        <p:txBody>
          <a:bodyPr/>
          <a:lstStyle/>
          <a:p>
            <a:fld id="{EFD1B739-05DE-460E-B39D-218706084AC4}" type="slidenum">
              <a:rPr lang="en-IN" smtClean="0"/>
              <a:t>‹#›</a:t>
            </a:fld>
            <a:endParaRPr lang="en-IN"/>
          </a:p>
        </p:txBody>
      </p:sp>
    </p:spTree>
    <p:extLst>
      <p:ext uri="{BB962C8B-B14F-4D97-AF65-F5344CB8AC3E}">
        <p14:creationId xmlns:p14="http://schemas.microsoft.com/office/powerpoint/2010/main" val="1018640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F4DCB1-DE18-7BA5-C611-F8FE97B29E95}"/>
              </a:ext>
            </a:extLst>
          </p:cNvPr>
          <p:cNvSpPr>
            <a:spLocks noGrp="1"/>
          </p:cNvSpPr>
          <p:nvPr>
            <p:ph type="dt" sz="half" idx="10"/>
          </p:nvPr>
        </p:nvSpPr>
        <p:spPr/>
        <p:txBody>
          <a:bodyPr/>
          <a:lstStyle/>
          <a:p>
            <a:fld id="{3B48F243-B2E6-4432-A1CC-B6BE2A833FF8}" type="datetimeFigureOut">
              <a:rPr lang="en-IN" smtClean="0"/>
              <a:t>16-04-2026</a:t>
            </a:fld>
            <a:endParaRPr lang="en-IN"/>
          </a:p>
        </p:txBody>
      </p:sp>
      <p:sp>
        <p:nvSpPr>
          <p:cNvPr id="3" name="Footer Placeholder 2">
            <a:extLst>
              <a:ext uri="{FF2B5EF4-FFF2-40B4-BE49-F238E27FC236}">
                <a16:creationId xmlns:a16="http://schemas.microsoft.com/office/drawing/2014/main" id="{CAD40C10-A5BF-99F1-BA69-D44BD01B1590}"/>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F9720D8E-4011-34BD-F50A-72CE3120FD75}"/>
              </a:ext>
            </a:extLst>
          </p:cNvPr>
          <p:cNvSpPr>
            <a:spLocks noGrp="1"/>
          </p:cNvSpPr>
          <p:nvPr>
            <p:ph type="sldNum" sz="quarter" idx="12"/>
          </p:nvPr>
        </p:nvSpPr>
        <p:spPr/>
        <p:txBody>
          <a:bodyPr/>
          <a:lstStyle/>
          <a:p>
            <a:fld id="{EFD1B739-05DE-460E-B39D-218706084AC4}" type="slidenum">
              <a:rPr lang="en-IN" smtClean="0"/>
              <a:t>‹#›</a:t>
            </a:fld>
            <a:endParaRPr lang="en-IN"/>
          </a:p>
        </p:txBody>
      </p:sp>
    </p:spTree>
    <p:extLst>
      <p:ext uri="{BB962C8B-B14F-4D97-AF65-F5344CB8AC3E}">
        <p14:creationId xmlns:p14="http://schemas.microsoft.com/office/powerpoint/2010/main" val="1982301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264C6-64FF-FF4F-5EA0-4F9FA456D6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1DA32CB1-8EF7-DA22-DF39-D5D41B2F0E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7F995999-E248-A6A8-930C-4DB9FED840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BEDB30-C90D-11A7-65A0-8687816ED603}"/>
              </a:ext>
            </a:extLst>
          </p:cNvPr>
          <p:cNvSpPr>
            <a:spLocks noGrp="1"/>
          </p:cNvSpPr>
          <p:nvPr>
            <p:ph type="dt" sz="half" idx="10"/>
          </p:nvPr>
        </p:nvSpPr>
        <p:spPr/>
        <p:txBody>
          <a:bodyPr/>
          <a:lstStyle/>
          <a:p>
            <a:fld id="{3B48F243-B2E6-4432-A1CC-B6BE2A833FF8}" type="datetimeFigureOut">
              <a:rPr lang="en-IN" smtClean="0"/>
              <a:t>16-04-2026</a:t>
            </a:fld>
            <a:endParaRPr lang="en-IN"/>
          </a:p>
        </p:txBody>
      </p:sp>
      <p:sp>
        <p:nvSpPr>
          <p:cNvPr id="6" name="Footer Placeholder 5">
            <a:extLst>
              <a:ext uri="{FF2B5EF4-FFF2-40B4-BE49-F238E27FC236}">
                <a16:creationId xmlns:a16="http://schemas.microsoft.com/office/drawing/2014/main" id="{3BA02DB3-0BEE-37C7-8F75-61D88013352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1DF7C8B-D049-ABED-24E2-974A1CEEB2E7}"/>
              </a:ext>
            </a:extLst>
          </p:cNvPr>
          <p:cNvSpPr>
            <a:spLocks noGrp="1"/>
          </p:cNvSpPr>
          <p:nvPr>
            <p:ph type="sldNum" sz="quarter" idx="12"/>
          </p:nvPr>
        </p:nvSpPr>
        <p:spPr/>
        <p:txBody>
          <a:bodyPr/>
          <a:lstStyle/>
          <a:p>
            <a:fld id="{EFD1B739-05DE-460E-B39D-218706084AC4}" type="slidenum">
              <a:rPr lang="en-IN" smtClean="0"/>
              <a:t>‹#›</a:t>
            </a:fld>
            <a:endParaRPr lang="en-IN"/>
          </a:p>
        </p:txBody>
      </p:sp>
    </p:spTree>
    <p:extLst>
      <p:ext uri="{BB962C8B-B14F-4D97-AF65-F5344CB8AC3E}">
        <p14:creationId xmlns:p14="http://schemas.microsoft.com/office/powerpoint/2010/main" val="2096404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4D267-E68E-BFA1-BF7F-33DF5683B5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652E9696-91F5-3E58-DF64-24C03EEB6C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4AE0A00A-A83D-1DB6-4179-4F89E43C1C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EB66A9-A710-5DB0-DB0C-ECAAF15F898B}"/>
              </a:ext>
            </a:extLst>
          </p:cNvPr>
          <p:cNvSpPr>
            <a:spLocks noGrp="1"/>
          </p:cNvSpPr>
          <p:nvPr>
            <p:ph type="dt" sz="half" idx="10"/>
          </p:nvPr>
        </p:nvSpPr>
        <p:spPr/>
        <p:txBody>
          <a:bodyPr/>
          <a:lstStyle/>
          <a:p>
            <a:fld id="{3B48F243-B2E6-4432-A1CC-B6BE2A833FF8}" type="datetimeFigureOut">
              <a:rPr lang="en-IN" smtClean="0"/>
              <a:t>16-04-2026</a:t>
            </a:fld>
            <a:endParaRPr lang="en-IN"/>
          </a:p>
        </p:txBody>
      </p:sp>
      <p:sp>
        <p:nvSpPr>
          <p:cNvPr id="6" name="Footer Placeholder 5">
            <a:extLst>
              <a:ext uri="{FF2B5EF4-FFF2-40B4-BE49-F238E27FC236}">
                <a16:creationId xmlns:a16="http://schemas.microsoft.com/office/drawing/2014/main" id="{EE610244-9515-B46A-4CE6-89107C6CC8D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B7DC217-8E60-9DEB-865F-871978DED90C}"/>
              </a:ext>
            </a:extLst>
          </p:cNvPr>
          <p:cNvSpPr>
            <a:spLocks noGrp="1"/>
          </p:cNvSpPr>
          <p:nvPr>
            <p:ph type="sldNum" sz="quarter" idx="12"/>
          </p:nvPr>
        </p:nvSpPr>
        <p:spPr/>
        <p:txBody>
          <a:bodyPr/>
          <a:lstStyle/>
          <a:p>
            <a:fld id="{EFD1B739-05DE-460E-B39D-218706084AC4}" type="slidenum">
              <a:rPr lang="en-IN" smtClean="0"/>
              <a:t>‹#›</a:t>
            </a:fld>
            <a:endParaRPr lang="en-IN"/>
          </a:p>
        </p:txBody>
      </p:sp>
    </p:spTree>
    <p:extLst>
      <p:ext uri="{BB962C8B-B14F-4D97-AF65-F5344CB8AC3E}">
        <p14:creationId xmlns:p14="http://schemas.microsoft.com/office/powerpoint/2010/main" val="1673761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2F4A8-5815-287B-A053-401A911A7661}"/>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581439A-D169-C8C2-3888-05443A1987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B734812-003C-0B96-FF63-6D4CD48D8788}"/>
              </a:ext>
            </a:extLst>
          </p:cNvPr>
          <p:cNvSpPr>
            <a:spLocks noGrp="1"/>
          </p:cNvSpPr>
          <p:nvPr>
            <p:ph type="dt" sz="half" idx="10"/>
          </p:nvPr>
        </p:nvSpPr>
        <p:spPr/>
        <p:txBody>
          <a:bodyPr/>
          <a:lstStyle/>
          <a:p>
            <a:fld id="{3B48F243-B2E6-4432-A1CC-B6BE2A833FF8}" type="datetimeFigureOut">
              <a:rPr lang="en-IN" smtClean="0"/>
              <a:t>16-04-2026</a:t>
            </a:fld>
            <a:endParaRPr lang="en-IN"/>
          </a:p>
        </p:txBody>
      </p:sp>
      <p:sp>
        <p:nvSpPr>
          <p:cNvPr id="5" name="Footer Placeholder 4">
            <a:extLst>
              <a:ext uri="{FF2B5EF4-FFF2-40B4-BE49-F238E27FC236}">
                <a16:creationId xmlns:a16="http://schemas.microsoft.com/office/drawing/2014/main" id="{0D854DC1-7C2A-8945-162A-7917AEB0B12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96E6900-A931-203F-BD05-54AA0370541E}"/>
              </a:ext>
            </a:extLst>
          </p:cNvPr>
          <p:cNvSpPr>
            <a:spLocks noGrp="1"/>
          </p:cNvSpPr>
          <p:nvPr>
            <p:ph type="sldNum" sz="quarter" idx="12"/>
          </p:nvPr>
        </p:nvSpPr>
        <p:spPr/>
        <p:txBody>
          <a:bodyPr/>
          <a:lstStyle/>
          <a:p>
            <a:fld id="{EFD1B739-05DE-460E-B39D-218706084AC4}" type="slidenum">
              <a:rPr lang="en-IN" smtClean="0"/>
              <a:t>‹#›</a:t>
            </a:fld>
            <a:endParaRPr lang="en-IN"/>
          </a:p>
        </p:txBody>
      </p:sp>
    </p:spTree>
    <p:extLst>
      <p:ext uri="{BB962C8B-B14F-4D97-AF65-F5344CB8AC3E}">
        <p14:creationId xmlns:p14="http://schemas.microsoft.com/office/powerpoint/2010/main" val="1407361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3AE46D-888E-E77F-BEAF-7E4259CA2CD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03F14DE-0A8A-7CBF-0472-C551B50A1E7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042879B-24EC-6FA7-5F5C-CEAD7177BFE0}"/>
              </a:ext>
            </a:extLst>
          </p:cNvPr>
          <p:cNvSpPr>
            <a:spLocks noGrp="1"/>
          </p:cNvSpPr>
          <p:nvPr>
            <p:ph type="dt" sz="half" idx="10"/>
          </p:nvPr>
        </p:nvSpPr>
        <p:spPr/>
        <p:txBody>
          <a:bodyPr/>
          <a:lstStyle/>
          <a:p>
            <a:fld id="{3B48F243-B2E6-4432-A1CC-B6BE2A833FF8}" type="datetimeFigureOut">
              <a:rPr lang="en-IN" smtClean="0"/>
              <a:t>16-04-2026</a:t>
            </a:fld>
            <a:endParaRPr lang="en-IN"/>
          </a:p>
        </p:txBody>
      </p:sp>
      <p:sp>
        <p:nvSpPr>
          <p:cNvPr id="5" name="Footer Placeholder 4">
            <a:extLst>
              <a:ext uri="{FF2B5EF4-FFF2-40B4-BE49-F238E27FC236}">
                <a16:creationId xmlns:a16="http://schemas.microsoft.com/office/drawing/2014/main" id="{616B21A5-7E08-FFFD-8509-230C2E5591C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6D46E66-CC8E-13FC-BC3E-570159AF2078}"/>
              </a:ext>
            </a:extLst>
          </p:cNvPr>
          <p:cNvSpPr>
            <a:spLocks noGrp="1"/>
          </p:cNvSpPr>
          <p:nvPr>
            <p:ph type="sldNum" sz="quarter" idx="12"/>
          </p:nvPr>
        </p:nvSpPr>
        <p:spPr/>
        <p:txBody>
          <a:bodyPr/>
          <a:lstStyle/>
          <a:p>
            <a:fld id="{EFD1B739-05DE-460E-B39D-218706084AC4}" type="slidenum">
              <a:rPr lang="en-IN" smtClean="0"/>
              <a:t>‹#›</a:t>
            </a:fld>
            <a:endParaRPr lang="en-IN"/>
          </a:p>
        </p:txBody>
      </p:sp>
    </p:spTree>
    <p:extLst>
      <p:ext uri="{BB962C8B-B14F-4D97-AF65-F5344CB8AC3E}">
        <p14:creationId xmlns:p14="http://schemas.microsoft.com/office/powerpoint/2010/main" val="790863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995C0-61FE-7313-581A-42A5F0C99F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6C8EC1A-BD3F-2212-389A-625393EF15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BE840B2-5D86-9DCA-F700-D15D38FE20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48F243-B2E6-4432-A1CC-B6BE2A833FF8}" type="datetimeFigureOut">
              <a:rPr lang="en-IN" smtClean="0"/>
              <a:t>16-04-2026</a:t>
            </a:fld>
            <a:endParaRPr lang="en-IN"/>
          </a:p>
        </p:txBody>
      </p:sp>
      <p:sp>
        <p:nvSpPr>
          <p:cNvPr id="5" name="Footer Placeholder 4">
            <a:extLst>
              <a:ext uri="{FF2B5EF4-FFF2-40B4-BE49-F238E27FC236}">
                <a16:creationId xmlns:a16="http://schemas.microsoft.com/office/drawing/2014/main" id="{EA925B79-7332-6C3F-1794-1C07D7BCFF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7EE65889-57EF-1C38-0FC4-2D0C42D074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D1B739-05DE-460E-B39D-218706084AC4}" type="slidenum">
              <a:rPr lang="en-IN" smtClean="0"/>
              <a:t>‹#›</a:t>
            </a:fld>
            <a:endParaRPr lang="en-IN"/>
          </a:p>
        </p:txBody>
      </p:sp>
    </p:spTree>
    <p:extLst>
      <p:ext uri="{BB962C8B-B14F-4D97-AF65-F5344CB8AC3E}">
        <p14:creationId xmlns:p14="http://schemas.microsoft.com/office/powerpoint/2010/main" val="347444822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C40C0F08-8B33-5175-8294-DFFC6AA99932}"/>
              </a:ext>
            </a:extLst>
          </p:cNvPr>
          <p:cNvGraphicFramePr>
            <a:graphicFrameLocks noGrp="1"/>
          </p:cNvGraphicFramePr>
          <p:nvPr>
            <p:extLst>
              <p:ext uri="{D42A27DB-BD31-4B8C-83A1-F6EECF244321}">
                <p14:modId xmlns:p14="http://schemas.microsoft.com/office/powerpoint/2010/main" val="531361342"/>
              </p:ext>
            </p:extLst>
          </p:nvPr>
        </p:nvGraphicFramePr>
        <p:xfrm>
          <a:off x="2858144" y="2317403"/>
          <a:ext cx="7745074" cy="1000905"/>
        </p:xfrm>
        <a:graphic>
          <a:graphicData uri="http://schemas.openxmlformats.org/drawingml/2006/table">
            <a:tbl>
              <a:tblPr firstRow="1" firstCol="1" bandRow="1">
                <a:tableStyleId>{5940675A-B579-460E-94D1-54222C63F5DA}</a:tableStyleId>
              </a:tblPr>
              <a:tblGrid>
                <a:gridCol w="3741953">
                  <a:extLst>
                    <a:ext uri="{9D8B030D-6E8A-4147-A177-3AD203B41FA5}">
                      <a16:colId xmlns:a16="http://schemas.microsoft.com/office/drawing/2014/main" val="672371678"/>
                    </a:ext>
                  </a:extLst>
                </a:gridCol>
                <a:gridCol w="4003121">
                  <a:extLst>
                    <a:ext uri="{9D8B030D-6E8A-4147-A177-3AD203B41FA5}">
                      <a16:colId xmlns:a16="http://schemas.microsoft.com/office/drawing/2014/main" val="3460542650"/>
                    </a:ext>
                  </a:extLst>
                </a:gridCol>
              </a:tblGrid>
              <a:tr h="478664">
                <a:tc>
                  <a:txBody>
                    <a:bodyPr/>
                    <a:lstStyle/>
                    <a:p>
                      <a:pPr marL="0" marR="0" algn="ctr">
                        <a:lnSpc>
                          <a:spcPct val="200000"/>
                        </a:lnSpc>
                        <a:spcBef>
                          <a:spcPts val="1200"/>
                        </a:spcBef>
                        <a:spcAft>
                          <a:spcPts val="800"/>
                        </a:spcAft>
                        <a:buNone/>
                      </a:pPr>
                      <a:r>
                        <a:rPr lang="en-IN" sz="1600" kern="100" dirty="0">
                          <a:effectLst/>
                        </a:rPr>
                        <a:t>NAME</a:t>
                      </a:r>
                      <a:endParaRPr lang="en-IN" sz="1600" kern="100" dirty="0">
                        <a:effectLst/>
                        <a:latin typeface="Calibri" panose="020F0502020204030204" pitchFamily="34" charset="0"/>
                        <a:ea typeface="Calibri" panose="020F0502020204030204" pitchFamily="34" charset="0"/>
                        <a:cs typeface="Shruti" panose="020B0502040204020203" pitchFamily="34" charset="0"/>
                      </a:endParaRPr>
                    </a:p>
                  </a:txBody>
                  <a:tcPr marL="68580" marR="68580" marT="0" marB="0"/>
                </a:tc>
                <a:tc>
                  <a:txBody>
                    <a:bodyPr/>
                    <a:lstStyle/>
                    <a:p>
                      <a:pPr marL="0" marR="0" algn="ctr">
                        <a:lnSpc>
                          <a:spcPct val="200000"/>
                        </a:lnSpc>
                        <a:spcBef>
                          <a:spcPts val="1200"/>
                        </a:spcBef>
                        <a:spcAft>
                          <a:spcPts val="800"/>
                        </a:spcAft>
                        <a:buNone/>
                      </a:pPr>
                      <a:r>
                        <a:rPr lang="en-IN" sz="1600" kern="100" dirty="0">
                          <a:effectLst/>
                        </a:rPr>
                        <a:t>I.D</a:t>
                      </a:r>
                      <a:endParaRPr lang="en-IN" sz="1600" kern="100" dirty="0">
                        <a:effectLst/>
                        <a:latin typeface="Calibri" panose="020F0502020204030204" pitchFamily="34" charset="0"/>
                        <a:ea typeface="Calibri" panose="020F0502020204030204" pitchFamily="34" charset="0"/>
                        <a:cs typeface="Shruti" panose="020B0502040204020203" pitchFamily="34" charset="0"/>
                      </a:endParaRPr>
                    </a:p>
                  </a:txBody>
                  <a:tcPr marL="68580" marR="68580" marT="0" marB="0"/>
                </a:tc>
                <a:extLst>
                  <a:ext uri="{0D108BD9-81ED-4DB2-BD59-A6C34878D82A}">
                    <a16:rowId xmlns:a16="http://schemas.microsoft.com/office/drawing/2014/main" val="3297216939"/>
                  </a:ext>
                </a:extLst>
              </a:tr>
              <a:tr h="522241">
                <a:tc>
                  <a:txBody>
                    <a:bodyPr/>
                    <a:lstStyle/>
                    <a:p>
                      <a:pPr marL="0" marR="0" algn="ctr">
                        <a:lnSpc>
                          <a:spcPct val="200000"/>
                        </a:lnSpc>
                        <a:spcBef>
                          <a:spcPts val="1200"/>
                        </a:spcBef>
                        <a:spcAft>
                          <a:spcPts val="800"/>
                        </a:spcAft>
                        <a:buNone/>
                      </a:pPr>
                      <a:r>
                        <a:rPr lang="en-IN" sz="1600" kern="100" dirty="0">
                          <a:effectLst/>
                        </a:rPr>
                        <a:t>        MS. TWINKALBEN MAHESHBHAI PATEL</a:t>
                      </a:r>
                      <a:endParaRPr lang="en-IN" sz="1600" kern="100" dirty="0">
                        <a:effectLst/>
                        <a:latin typeface="Calibri" panose="020F0502020204030204" pitchFamily="34" charset="0"/>
                        <a:ea typeface="Calibri" panose="020F0502020204030204" pitchFamily="34" charset="0"/>
                        <a:cs typeface="Shruti" panose="020B0502040204020203" pitchFamily="34" charset="0"/>
                      </a:endParaRPr>
                    </a:p>
                  </a:txBody>
                  <a:tcPr marL="68580" marR="68580" marT="0" marB="0"/>
                </a:tc>
                <a:tc>
                  <a:txBody>
                    <a:bodyPr/>
                    <a:lstStyle/>
                    <a:p>
                      <a:pPr marL="0" marR="0" algn="ctr">
                        <a:lnSpc>
                          <a:spcPct val="200000"/>
                        </a:lnSpc>
                        <a:spcBef>
                          <a:spcPts val="1200"/>
                        </a:spcBef>
                        <a:spcAft>
                          <a:spcPts val="800"/>
                        </a:spcAft>
                        <a:buNone/>
                      </a:pPr>
                      <a:r>
                        <a:rPr lang="en-IN" sz="1600" kern="100" dirty="0">
                          <a:effectLst/>
                        </a:rPr>
                        <a:t>2529441</a:t>
                      </a:r>
                      <a:endParaRPr lang="en-IN" sz="1600" kern="100" dirty="0">
                        <a:effectLst/>
                        <a:latin typeface="Calibri" panose="020F0502020204030204" pitchFamily="34" charset="0"/>
                        <a:ea typeface="Calibri" panose="020F0502020204030204" pitchFamily="34" charset="0"/>
                        <a:cs typeface="Shruti" panose="020B0502040204020203" pitchFamily="34" charset="0"/>
                      </a:endParaRPr>
                    </a:p>
                  </a:txBody>
                  <a:tcPr marL="68580" marR="68580" marT="0" marB="0"/>
                </a:tc>
                <a:extLst>
                  <a:ext uri="{0D108BD9-81ED-4DB2-BD59-A6C34878D82A}">
                    <a16:rowId xmlns:a16="http://schemas.microsoft.com/office/drawing/2014/main" val="3795891412"/>
                  </a:ext>
                </a:extLst>
              </a:tr>
            </a:tbl>
          </a:graphicData>
        </a:graphic>
      </p:graphicFrame>
      <p:graphicFrame>
        <p:nvGraphicFramePr>
          <p:cNvPr id="6" name="Table 5">
            <a:extLst>
              <a:ext uri="{FF2B5EF4-FFF2-40B4-BE49-F238E27FC236}">
                <a16:creationId xmlns:a16="http://schemas.microsoft.com/office/drawing/2014/main" id="{3FD7B9CC-4B12-7C03-71F2-C65D8CE9EAD9}"/>
              </a:ext>
            </a:extLst>
          </p:cNvPr>
          <p:cNvGraphicFramePr>
            <a:graphicFrameLocks noGrp="1"/>
          </p:cNvGraphicFramePr>
          <p:nvPr>
            <p:extLst>
              <p:ext uri="{D42A27DB-BD31-4B8C-83A1-F6EECF244321}">
                <p14:modId xmlns:p14="http://schemas.microsoft.com/office/powerpoint/2010/main" val="1780971226"/>
              </p:ext>
            </p:extLst>
          </p:nvPr>
        </p:nvGraphicFramePr>
        <p:xfrm>
          <a:off x="2814030" y="3428841"/>
          <a:ext cx="7833301" cy="2761277"/>
        </p:xfrm>
        <a:graphic>
          <a:graphicData uri="http://schemas.openxmlformats.org/drawingml/2006/table">
            <a:tbl>
              <a:tblPr firstRow="1" firstCol="1" bandRow="1">
                <a:tableStyleId>{5940675A-B579-460E-94D1-54222C63F5DA}</a:tableStyleId>
              </a:tblPr>
              <a:tblGrid>
                <a:gridCol w="7833301">
                  <a:extLst>
                    <a:ext uri="{9D8B030D-6E8A-4147-A177-3AD203B41FA5}">
                      <a16:colId xmlns:a16="http://schemas.microsoft.com/office/drawing/2014/main" val="3059691209"/>
                    </a:ext>
                  </a:extLst>
                </a:gridCol>
              </a:tblGrid>
              <a:tr h="468767">
                <a:tc>
                  <a:txBody>
                    <a:bodyPr/>
                    <a:lstStyle/>
                    <a:p>
                      <a:pPr marL="0" marR="0">
                        <a:lnSpc>
                          <a:spcPct val="200000"/>
                        </a:lnSpc>
                        <a:spcBef>
                          <a:spcPts val="1200"/>
                        </a:spcBef>
                        <a:spcAft>
                          <a:spcPts val="800"/>
                        </a:spcAft>
                        <a:buNone/>
                      </a:pPr>
                      <a:r>
                        <a:rPr lang="en-IN" sz="1400" kern="100" dirty="0">
                          <a:effectLst/>
                          <a:latin typeface="Arial" panose="020B0604020202020204" pitchFamily="34" charset="0"/>
                          <a:cs typeface="Arial" panose="020B0604020202020204" pitchFamily="34" charset="0"/>
                        </a:rPr>
                        <a:t>    MODULE: COMMUNITY CARE AND MANAGEMENT OF LONGER-TERM CONDITION</a:t>
                      </a:r>
                      <a:endParaRPr lang="en-IN"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76647295"/>
                  </a:ext>
                </a:extLst>
              </a:tr>
              <a:tr h="503139">
                <a:tc>
                  <a:txBody>
                    <a:bodyPr/>
                    <a:lstStyle/>
                    <a:p>
                      <a:pPr marL="0" marR="0">
                        <a:lnSpc>
                          <a:spcPct val="200000"/>
                        </a:lnSpc>
                        <a:spcBef>
                          <a:spcPts val="1200"/>
                        </a:spcBef>
                        <a:spcAft>
                          <a:spcPts val="800"/>
                        </a:spcAft>
                        <a:buNone/>
                      </a:pPr>
                      <a:r>
                        <a:rPr lang="en-IN" sz="1400" kern="100" dirty="0">
                          <a:effectLst/>
                          <a:latin typeface="Arial" panose="020B0604020202020204" pitchFamily="34" charset="0"/>
                          <a:cs typeface="Arial" panose="020B0604020202020204" pitchFamily="34" charset="0"/>
                        </a:rPr>
                        <a:t>                                                        MODULE CODE: LCHS7003</a:t>
                      </a:r>
                      <a:endParaRPr lang="en-IN"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210034510"/>
                  </a:ext>
                </a:extLst>
              </a:tr>
              <a:tr h="503139">
                <a:tc>
                  <a:txBody>
                    <a:bodyPr/>
                    <a:lstStyle/>
                    <a:p>
                      <a:pPr marL="0" marR="0">
                        <a:lnSpc>
                          <a:spcPct val="200000"/>
                        </a:lnSpc>
                        <a:spcBef>
                          <a:spcPts val="1200"/>
                        </a:spcBef>
                        <a:spcAft>
                          <a:spcPts val="800"/>
                        </a:spcAft>
                        <a:buNone/>
                      </a:pPr>
                      <a:r>
                        <a:rPr lang="en-IN" sz="1400" kern="100" dirty="0">
                          <a:effectLst/>
                          <a:latin typeface="Arial" panose="020B0604020202020204" pitchFamily="34" charset="0"/>
                          <a:cs typeface="Arial" panose="020B0604020202020204" pitchFamily="34" charset="0"/>
                        </a:rPr>
                        <a:t>                                          NAME OF LECTURER:  MUHAMMED KHAN</a:t>
                      </a:r>
                      <a:endParaRPr lang="en-IN"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470098157"/>
                  </a:ext>
                </a:extLst>
              </a:tr>
              <a:tr h="727102">
                <a:tc>
                  <a:txBody>
                    <a:bodyPr/>
                    <a:lstStyle/>
                    <a:p>
                      <a:pPr marL="0" marR="0">
                        <a:lnSpc>
                          <a:spcPct val="250000"/>
                        </a:lnSpc>
                        <a:spcBef>
                          <a:spcPts val="1200"/>
                        </a:spcBef>
                        <a:spcAft>
                          <a:spcPts val="800"/>
                        </a:spcAft>
                        <a:buNone/>
                      </a:pPr>
                      <a:r>
                        <a:rPr lang="en-IN" sz="1400" kern="100" dirty="0">
                          <a:effectLst/>
                          <a:latin typeface="Arial" panose="020B0604020202020204" pitchFamily="34" charset="0"/>
                          <a:cs typeface="Arial" panose="020B0604020202020204" pitchFamily="34" charset="0"/>
                        </a:rPr>
                        <a:t>                        ASSIGNMENT TITLE:  COMPONENT 2 INDIVIDUAL PRESENTATION</a:t>
                      </a:r>
                      <a:endParaRPr lang="en-IN"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11297518"/>
                  </a:ext>
                </a:extLst>
              </a:tr>
              <a:tr h="559130">
                <a:tc>
                  <a:txBody>
                    <a:bodyPr/>
                    <a:lstStyle/>
                    <a:p>
                      <a:pPr marL="0" marR="0">
                        <a:lnSpc>
                          <a:spcPct val="200000"/>
                        </a:lnSpc>
                        <a:spcBef>
                          <a:spcPts val="1200"/>
                        </a:spcBef>
                        <a:spcAft>
                          <a:spcPts val="800"/>
                        </a:spcAft>
                        <a:buNone/>
                      </a:pPr>
                      <a:r>
                        <a:rPr lang="en-IN" sz="1400" kern="100" dirty="0">
                          <a:effectLst/>
                          <a:latin typeface="Arial" panose="020B0604020202020204" pitchFamily="34" charset="0"/>
                          <a:cs typeface="Arial" panose="020B0604020202020204" pitchFamily="34" charset="0"/>
                        </a:rPr>
                        <a:t>                                                             TOPIC: DIPRESSION</a:t>
                      </a:r>
                      <a:endParaRPr lang="en-IN"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332406842"/>
                  </a:ext>
                </a:extLst>
              </a:tr>
            </a:tbl>
          </a:graphicData>
        </a:graphic>
      </p:graphicFrame>
      <p:sp>
        <p:nvSpPr>
          <p:cNvPr id="7" name="Rectangle 2">
            <a:extLst>
              <a:ext uri="{FF2B5EF4-FFF2-40B4-BE49-F238E27FC236}">
                <a16:creationId xmlns:a16="http://schemas.microsoft.com/office/drawing/2014/main" id="{D7F9FD2E-8101-35A7-BB2D-C0458D1F76D2}"/>
              </a:ext>
            </a:extLst>
          </p:cNvPr>
          <p:cNvSpPr>
            <a:spLocks noChangeArrowheads="1"/>
          </p:cNvSpPr>
          <p:nvPr/>
        </p:nvSpPr>
        <p:spPr bwMode="auto">
          <a:xfrm>
            <a:off x="2958434" y="20314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pic>
        <p:nvPicPr>
          <p:cNvPr id="1025" name="Picture 2">
            <a:extLst>
              <a:ext uri="{FF2B5EF4-FFF2-40B4-BE49-F238E27FC236}">
                <a16:creationId xmlns:a16="http://schemas.microsoft.com/office/drawing/2014/main" id="{26B5D247-D305-FB4F-8E77-83A9761323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112" y="-155330"/>
            <a:ext cx="6073775" cy="23622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3">
            <a:extLst>
              <a:ext uri="{FF2B5EF4-FFF2-40B4-BE49-F238E27FC236}">
                <a16:creationId xmlns:a16="http://schemas.microsoft.com/office/drawing/2014/main" id="{DE5C8D13-EB07-07ED-8AF9-D75B01EF17E3}"/>
              </a:ext>
            </a:extLst>
          </p:cNvPr>
          <p:cNvSpPr>
            <a:spLocks noChangeArrowheads="1"/>
          </p:cNvSpPr>
          <p:nvPr/>
        </p:nvSpPr>
        <p:spPr bwMode="auto">
          <a:xfrm>
            <a:off x="3253186" y="186020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Shruti" panose="020B0502040204020203" pitchFamily="34" charset="0"/>
              </a:rPr>
              <a:t>MSC PUBLIC HEALTH AND SOCIAL CARE IN PRACTICE</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2" name="Table 1">
            <a:extLst>
              <a:ext uri="{FF2B5EF4-FFF2-40B4-BE49-F238E27FC236}">
                <a16:creationId xmlns:a16="http://schemas.microsoft.com/office/drawing/2014/main" id="{1376E26A-9B1B-CD22-5A0C-CB38959B3D57}"/>
              </a:ext>
            </a:extLst>
          </p:cNvPr>
          <p:cNvGraphicFramePr>
            <a:graphicFrameLocks noGrp="1"/>
          </p:cNvGraphicFramePr>
          <p:nvPr>
            <p:extLst>
              <p:ext uri="{D42A27DB-BD31-4B8C-83A1-F6EECF244321}">
                <p14:modId xmlns:p14="http://schemas.microsoft.com/office/powerpoint/2010/main" val="234523229"/>
              </p:ext>
            </p:extLst>
          </p:nvPr>
        </p:nvGraphicFramePr>
        <p:xfrm>
          <a:off x="2814030" y="6300651"/>
          <a:ext cx="7833301" cy="370840"/>
        </p:xfrm>
        <a:graphic>
          <a:graphicData uri="http://schemas.openxmlformats.org/drawingml/2006/table">
            <a:tbl>
              <a:tblPr firstRow="1" bandRow="1">
                <a:tableStyleId>{5940675A-B579-460E-94D1-54222C63F5DA}</a:tableStyleId>
              </a:tblPr>
              <a:tblGrid>
                <a:gridCol w="7833301">
                  <a:extLst>
                    <a:ext uri="{9D8B030D-6E8A-4147-A177-3AD203B41FA5}">
                      <a16:colId xmlns:a16="http://schemas.microsoft.com/office/drawing/2014/main" val="2810171958"/>
                    </a:ext>
                  </a:extLst>
                </a:gridCol>
              </a:tblGrid>
              <a:tr h="370840">
                <a:tc>
                  <a:txBody>
                    <a:bodyPr/>
                    <a:lstStyle/>
                    <a:p>
                      <a:pPr algn="ctr"/>
                      <a:r>
                        <a:rPr lang="en-US" dirty="0"/>
                        <a:t>                 </a:t>
                      </a:r>
                      <a:r>
                        <a:rPr lang="en-US" sz="1400" dirty="0">
                          <a:latin typeface="Arial" panose="020B0604020202020204" pitchFamily="34" charset="0"/>
                          <a:cs typeface="Arial" panose="020B0604020202020204" pitchFamily="34" charset="0"/>
                        </a:rPr>
                        <a:t>TARGET GROUP-  ADULTS EXPERIENCING DEPRESSION</a:t>
                      </a:r>
                      <a:endParaRPr lang="en-IN"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518283"/>
                  </a:ext>
                </a:extLst>
              </a:tr>
            </a:tbl>
          </a:graphicData>
        </a:graphic>
      </p:graphicFrame>
    </p:spTree>
    <p:extLst>
      <p:ext uri="{BB962C8B-B14F-4D97-AF65-F5344CB8AC3E}">
        <p14:creationId xmlns:p14="http://schemas.microsoft.com/office/powerpoint/2010/main" val="15379655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1018DF6F-BC38-0807-5107-EF4444A0AC3B}"/>
              </a:ext>
            </a:extLst>
          </p:cNvPr>
          <p:cNvSpPr txBox="1">
            <a:spLocks/>
          </p:cNvSpPr>
          <p:nvPr/>
        </p:nvSpPr>
        <p:spPr>
          <a:xfrm>
            <a:off x="132080" y="966839"/>
            <a:ext cx="5755148" cy="4377321"/>
          </a:xfrm>
          <a:prstGeom prst="rect">
            <a:avLst/>
          </a:prstGeom>
        </p:spPr>
        <p:txBody>
          <a:bodyPr vert="horz" lIns="91440" tIns="45720" rIns="91440" bIns="45720" rtlCol="0">
            <a:normAutofit fontScale="925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00000"/>
              </a:lnSpc>
            </a:pPr>
            <a:r>
              <a:rPr lang="en-US" dirty="0"/>
              <a:t>                                                                             </a:t>
            </a:r>
            <a:r>
              <a:rPr lang="en-US" b="1" u="sng" dirty="0">
                <a:solidFill>
                  <a:schemeClr val="bg1"/>
                </a:solidFill>
                <a:latin typeface="Arial" panose="020B0604020202020204" pitchFamily="34" charset="0"/>
                <a:cs typeface="Arial" panose="020B0604020202020204" pitchFamily="34" charset="0"/>
              </a:rPr>
              <a:t>INTRODUCTION:</a:t>
            </a:r>
          </a:p>
          <a:p>
            <a:pPr algn="just">
              <a:lnSpc>
                <a:spcPct val="100000"/>
              </a:lnSpc>
            </a:pPr>
            <a:r>
              <a:rPr lang="en-US" b="1" dirty="0">
                <a:solidFill>
                  <a:schemeClr val="bg1"/>
                </a:solidFill>
                <a:latin typeface="Arial" panose="020B0604020202020204" pitchFamily="34" charset="0"/>
                <a:cs typeface="Arial" panose="020B0604020202020204" pitchFamily="34" charset="0"/>
              </a:rPr>
              <a:t>Depression is not one thing it is a range of things. Depression can be mild. It can be very severe. Some people who have depression can even have features. The thing about depression is that it can make people very sick and it can even be deadly. People who have depression are more likely to try to kill themselves.</a:t>
            </a:r>
          </a:p>
          <a:p>
            <a:pPr algn="just">
              <a:lnSpc>
                <a:spcPct val="100000"/>
              </a:lnSpc>
            </a:pPr>
            <a:r>
              <a:rPr lang="en-US" b="1" dirty="0">
                <a:solidFill>
                  <a:schemeClr val="bg1"/>
                </a:solidFill>
                <a:latin typeface="Arial" panose="020B0604020202020204" pitchFamily="34" charset="0"/>
                <a:cs typeface="Arial" panose="020B0604020202020204" pitchFamily="34" charset="0"/>
              </a:rPr>
              <a:t>(NICE 2022</a:t>
            </a:r>
            <a:r>
              <a:rPr lang="en-IN" dirty="0">
                <a:solidFill>
                  <a:schemeClr val="bg1"/>
                </a:solidFill>
                <a:latin typeface="Arial" panose="020B0604020202020204" pitchFamily="34" charset="0"/>
                <a:cs typeface="Arial" panose="020B0604020202020204" pitchFamily="34" charset="0"/>
              </a:rPr>
              <a:t> National institute for health and care excellence).         </a:t>
            </a:r>
            <a:r>
              <a:rPr lang="en-IN"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F09F074C-4412-C95B-ECE6-6DA995BFAD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09148" y="0"/>
            <a:ext cx="6182852" cy="6979920"/>
          </a:xfrm>
          <a:prstGeom prst="rect">
            <a:avLst/>
          </a:prstGeom>
        </p:spPr>
      </p:pic>
    </p:spTree>
    <p:extLst>
      <p:ext uri="{BB962C8B-B14F-4D97-AF65-F5344CB8AC3E}">
        <p14:creationId xmlns:p14="http://schemas.microsoft.com/office/powerpoint/2010/main" val="2952417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alphaModFix amt="84000"/>
          </a:blip>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040A63-F375-92DD-FA95-51D04D82C10E}"/>
              </a:ext>
            </a:extLst>
          </p:cNvPr>
          <p:cNvSpPr txBox="1"/>
          <p:nvPr/>
        </p:nvSpPr>
        <p:spPr>
          <a:xfrm>
            <a:off x="3048000" y="105013"/>
            <a:ext cx="6096000" cy="6647974"/>
          </a:xfrm>
          <a:prstGeom prst="rect">
            <a:avLst/>
          </a:prstGeom>
          <a:noFill/>
        </p:spPr>
        <p:txBody>
          <a:bodyPr wrap="square">
            <a:spAutoFit/>
          </a:bodyPr>
          <a:lstStyle/>
          <a:p>
            <a:pPr algn="ctr"/>
            <a:r>
              <a:rPr lang="en-US" sz="2400" b="1" u="sng" dirty="0">
                <a:solidFill>
                  <a:schemeClr val="bg1"/>
                </a:solidFill>
                <a:latin typeface="Arial" panose="020B0604020202020204" pitchFamily="34" charset="0"/>
                <a:cs typeface="Arial" panose="020B0604020202020204" pitchFamily="34" charset="0"/>
              </a:rPr>
              <a:t>DEFINITION:</a:t>
            </a:r>
          </a:p>
          <a:p>
            <a:endParaRPr lang="en-US" sz="2400" dirty="0">
              <a:solidFill>
                <a:schemeClr val="bg1"/>
              </a:solidFill>
              <a:latin typeface="Arial" panose="020B0604020202020204" pitchFamily="34" charset="0"/>
              <a:cs typeface="Arial" panose="020B0604020202020204" pitchFamily="34" charset="0"/>
            </a:endParaRPr>
          </a:p>
          <a:p>
            <a:r>
              <a:rPr lang="en-US" b="1" dirty="0">
                <a:solidFill>
                  <a:schemeClr val="bg1"/>
                </a:solidFill>
                <a:latin typeface="Arial" panose="020B0604020202020204" pitchFamily="34" charset="0"/>
                <a:cs typeface="Arial" panose="020B0604020202020204" pitchFamily="34" charset="0"/>
              </a:rPr>
              <a:t>Depression is a common, serious mental health condition characterized by persistent sadness, loss of interest in activities, and low energy, lasting for weeks or longer. It is not a sign of weakness or a mood that can be "snapped out of," but a treatable illness affecting feelings, thoughts, and physical health.                       </a:t>
            </a:r>
          </a:p>
          <a:p>
            <a:pPr algn="r"/>
            <a:r>
              <a:rPr lang="en-US" b="1" dirty="0">
                <a:solidFill>
                  <a:schemeClr val="bg1"/>
                </a:solidFill>
                <a:latin typeface="Arial" panose="020B0604020202020204" pitchFamily="34" charset="0"/>
                <a:cs typeface="Arial" panose="020B0604020202020204" pitchFamily="34" charset="0"/>
              </a:rPr>
              <a:t>                                                                                (NHS-National health service)</a:t>
            </a:r>
          </a:p>
          <a:p>
            <a:endParaRPr lang="en-US" b="1" dirty="0">
              <a:solidFill>
                <a:schemeClr val="bg1"/>
              </a:solidFill>
              <a:latin typeface="Arial" panose="020B0604020202020204" pitchFamily="34" charset="0"/>
              <a:cs typeface="Arial" panose="020B0604020202020204" pitchFamily="34" charset="0"/>
            </a:endParaRPr>
          </a:p>
          <a:p>
            <a:endParaRPr lang="en-US" b="1" dirty="0">
              <a:solidFill>
                <a:schemeClr val="bg1"/>
              </a:solidFill>
              <a:latin typeface="Arial" panose="020B0604020202020204" pitchFamily="34" charset="0"/>
              <a:cs typeface="Arial" panose="020B0604020202020204" pitchFamily="34" charset="0"/>
            </a:endParaRPr>
          </a:p>
          <a:p>
            <a:endParaRPr lang="en-US" b="1" dirty="0">
              <a:solidFill>
                <a:schemeClr val="bg1"/>
              </a:solidFill>
              <a:latin typeface="Arial" panose="020B0604020202020204" pitchFamily="34" charset="0"/>
              <a:cs typeface="Arial" panose="020B0604020202020204" pitchFamily="34" charset="0"/>
            </a:endParaRPr>
          </a:p>
          <a:p>
            <a:r>
              <a:rPr lang="en-US" b="1" dirty="0">
                <a:solidFill>
                  <a:schemeClr val="bg1"/>
                </a:solidFill>
                <a:latin typeface="Arial" panose="020B0604020202020204" pitchFamily="34" charset="0"/>
                <a:cs typeface="Arial" panose="020B0604020202020204" pitchFamily="34" charset="0"/>
              </a:rPr>
              <a:t>According to the World Health Organization (WHO), depression is a common, serious mental health condition characterized by persistent low mood, loss of interest or pleasure (anhedonia) in activities, and reduced energy, lasting for at least two weeks. It differs from1 normal mood changes, impacting daily functioning, and can involve cognitive, physical, and behavioral symptoms.   </a:t>
            </a:r>
          </a:p>
          <a:p>
            <a:pPr algn="r"/>
            <a:r>
              <a:rPr lang="en-US" b="1" dirty="0">
                <a:solidFill>
                  <a:schemeClr val="bg1"/>
                </a:solidFill>
                <a:latin typeface="Arial" panose="020B0604020202020204" pitchFamily="34" charset="0"/>
                <a:cs typeface="Arial" panose="020B0604020202020204" pitchFamily="34" charset="0"/>
              </a:rPr>
              <a:t>                                                                                                                          (WHO-World health organization)</a:t>
            </a:r>
            <a:endParaRPr lang="en-IN" dirty="0"/>
          </a:p>
        </p:txBody>
      </p:sp>
    </p:spTree>
    <p:extLst>
      <p:ext uri="{BB962C8B-B14F-4D97-AF65-F5344CB8AC3E}">
        <p14:creationId xmlns:p14="http://schemas.microsoft.com/office/powerpoint/2010/main" val="3275511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9AD7A63-9711-C0E2-8E5E-DF39DF63B9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4839" y="80962"/>
            <a:ext cx="9134167" cy="6696075"/>
          </a:xfrm>
          <a:prstGeom prst="rect">
            <a:avLst/>
          </a:prstGeom>
        </p:spPr>
      </p:pic>
    </p:spTree>
    <p:extLst>
      <p:ext uri="{BB962C8B-B14F-4D97-AF65-F5344CB8AC3E}">
        <p14:creationId xmlns:p14="http://schemas.microsoft.com/office/powerpoint/2010/main" val="22853186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EE91C57-AF5D-5F23-715E-5161A8C6B6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1381" y="0"/>
            <a:ext cx="9920748" cy="6858000"/>
          </a:xfrm>
          <a:prstGeom prst="rect">
            <a:avLst/>
          </a:prstGeom>
        </p:spPr>
      </p:pic>
    </p:spTree>
    <p:extLst>
      <p:ext uri="{BB962C8B-B14F-4D97-AF65-F5344CB8AC3E}">
        <p14:creationId xmlns:p14="http://schemas.microsoft.com/office/powerpoint/2010/main" val="1505801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274A6AA-5EE2-21D7-9F06-F5253E135338}"/>
              </a:ext>
            </a:extLst>
          </p:cNvPr>
          <p:cNvSpPr txBox="1"/>
          <p:nvPr/>
        </p:nvSpPr>
        <p:spPr>
          <a:xfrm>
            <a:off x="256294" y="151226"/>
            <a:ext cx="7393203" cy="5632311"/>
          </a:xfrm>
          <a:prstGeom prst="rect">
            <a:avLst/>
          </a:prstGeom>
          <a:noFill/>
        </p:spPr>
        <p:txBody>
          <a:bodyPr wrap="square">
            <a:spAutoFit/>
          </a:bodyPr>
          <a:lstStyle/>
          <a:p>
            <a:r>
              <a:rPr lang="en-IN" b="1" u="sng" dirty="0">
                <a:solidFill>
                  <a:schemeClr val="bg1"/>
                </a:solidFill>
                <a:latin typeface="Arial" panose="020B0604020202020204" pitchFamily="34" charset="0"/>
                <a:cs typeface="Arial" panose="020B0604020202020204" pitchFamily="34" charset="0"/>
              </a:rPr>
              <a:t>PREVALENCE IN UK AND WORLDWIDE:</a:t>
            </a:r>
          </a:p>
          <a:p>
            <a:endParaRPr lang="en-IN" b="1" u="sng" dirty="0">
              <a:solidFill>
                <a:schemeClr val="bg1"/>
              </a:solidFill>
              <a:latin typeface="Arial" panose="020B0604020202020204" pitchFamily="34" charset="0"/>
              <a:cs typeface="Arial" panose="020B0604020202020204" pitchFamily="34" charset="0"/>
            </a:endParaRPr>
          </a:p>
          <a:p>
            <a:r>
              <a:rPr lang="en-IN" dirty="0">
                <a:solidFill>
                  <a:schemeClr val="bg1"/>
                </a:solidFill>
                <a:latin typeface="Arial" panose="020B0604020202020204" pitchFamily="34" charset="0"/>
                <a:cs typeface="Arial" panose="020B0604020202020204" pitchFamily="34" charset="0"/>
              </a:rPr>
              <a:t>Depression is a problem for people all around the world. The World Health Organization says that than 280 million people have depression, which makes it one of the main reasons people are unable to work. </a:t>
            </a:r>
          </a:p>
          <a:p>
            <a:endParaRPr lang="en-IN" dirty="0">
              <a:solidFill>
                <a:schemeClr val="bg1"/>
              </a:solidFill>
              <a:latin typeface="Arial" panose="020B0604020202020204" pitchFamily="34" charset="0"/>
              <a:cs typeface="Arial" panose="020B0604020202020204" pitchFamily="34" charset="0"/>
            </a:endParaRPr>
          </a:p>
          <a:p>
            <a:r>
              <a:rPr lang="en-IN" dirty="0">
                <a:solidFill>
                  <a:schemeClr val="bg1"/>
                </a:solidFill>
                <a:latin typeface="Arial" panose="020B0604020202020204" pitchFamily="34" charset="0"/>
                <a:cs typeface="Arial" panose="020B0604020202020204" pitchFamily="34" charset="0"/>
              </a:rPr>
              <a:t>In the United Kingdom a lot of people are affected by depression. The NHS Digital says that one in six adults have symptoms of depression or anxiety at any given time. </a:t>
            </a:r>
          </a:p>
          <a:p>
            <a:endParaRPr lang="en-IN" dirty="0">
              <a:solidFill>
                <a:schemeClr val="bg1"/>
              </a:solidFill>
              <a:latin typeface="Arial" panose="020B0604020202020204" pitchFamily="34" charset="0"/>
              <a:cs typeface="Arial" panose="020B0604020202020204" pitchFamily="34" charset="0"/>
            </a:endParaRPr>
          </a:p>
          <a:p>
            <a:r>
              <a:rPr lang="en-IN" dirty="0">
                <a:solidFill>
                  <a:schemeClr val="bg1"/>
                </a:solidFill>
                <a:latin typeface="Arial" panose="020B0604020202020204" pitchFamily="34" charset="0"/>
                <a:cs typeface="Arial" panose="020B0604020202020204" pitchFamily="34" charset="0"/>
              </a:rPr>
              <a:t>The Office for National Statistics also found that more people had depression after the COVID-19 especially young adults and women. Depression is still an issue and it affects many people, including people with depression and the numbers are high.</a:t>
            </a:r>
          </a:p>
          <a:p>
            <a:endParaRPr lang="en-IN" dirty="0">
              <a:solidFill>
                <a:schemeClr val="bg1"/>
              </a:solidFill>
              <a:latin typeface="Arial" panose="020B0604020202020204" pitchFamily="34" charset="0"/>
              <a:cs typeface="Arial" panose="020B0604020202020204" pitchFamily="34" charset="0"/>
            </a:endParaRPr>
          </a:p>
          <a:p>
            <a:r>
              <a:rPr lang="en-IN" dirty="0">
                <a:solidFill>
                  <a:schemeClr val="bg1"/>
                </a:solidFill>
                <a:latin typeface="Arial" panose="020B0604020202020204" pitchFamily="34" charset="0"/>
                <a:cs typeface="Arial" panose="020B0604020202020204" pitchFamily="34" charset="0"/>
              </a:rPr>
              <a:t> The World Health Organization and other organizations like NHS Digital and the Office for National Statistics are working to understand depression and its effects on people, including people, with depression.</a:t>
            </a:r>
          </a:p>
        </p:txBody>
      </p:sp>
      <p:pic>
        <p:nvPicPr>
          <p:cNvPr id="7" name="Picture 6">
            <a:extLst>
              <a:ext uri="{FF2B5EF4-FFF2-40B4-BE49-F238E27FC236}">
                <a16:creationId xmlns:a16="http://schemas.microsoft.com/office/drawing/2014/main" id="{0CD74934-A84F-04EE-C4AB-DBA0710689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61005" y="651387"/>
            <a:ext cx="4463845" cy="5238136"/>
          </a:xfrm>
          <a:prstGeom prst="rect">
            <a:avLst/>
          </a:prstGeom>
        </p:spPr>
      </p:pic>
    </p:spTree>
    <p:extLst>
      <p:ext uri="{BB962C8B-B14F-4D97-AF65-F5344CB8AC3E}">
        <p14:creationId xmlns:p14="http://schemas.microsoft.com/office/powerpoint/2010/main" val="983809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4B1707-1FE6-3456-48FB-55875E25E509}"/>
              </a:ext>
            </a:extLst>
          </p:cNvPr>
          <p:cNvSpPr txBox="1"/>
          <p:nvPr/>
        </p:nvSpPr>
        <p:spPr>
          <a:xfrm>
            <a:off x="340401" y="39182"/>
            <a:ext cx="6989425" cy="6740307"/>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r>
              <a:rPr lang="en-IN" b="1" u="sng" dirty="0">
                <a:latin typeface="Arial" panose="020B0604020202020204" pitchFamily="34" charset="0"/>
                <a:cs typeface="Arial" panose="020B0604020202020204" pitchFamily="34" charset="0"/>
              </a:rPr>
              <a:t>Economic and Social Burden:</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Depression is a problem that costs a lot of money for healthcare systems and society. In the United Kingdom depression means people go to see their doctor more often they have to stay in the hospital. They have to take medicine for a long time. This is what Public Health England said in the year 2020.</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There are costs that are just as important these include:</a:t>
            </a:r>
          </a:p>
          <a:p>
            <a:r>
              <a:rPr lang="en-IN" dirty="0">
                <a:latin typeface="Arial" panose="020B0604020202020204" pitchFamily="34" charset="0"/>
                <a:cs typeface="Arial" panose="020B0604020202020204" pitchFamily="34" charset="0"/>
              </a:rPr>
              <a:t>•Losing time at work and not being able to go to work</a:t>
            </a:r>
          </a:p>
          <a:p>
            <a:r>
              <a:rPr lang="en-IN" dirty="0">
                <a:latin typeface="Arial" panose="020B0604020202020204" pitchFamily="34" charset="0"/>
                <a:cs typeface="Arial" panose="020B0604020202020204" pitchFamily="34" charset="0"/>
              </a:rPr>
              <a:t>•Not being able to do your job as well as you should be doing it</a:t>
            </a:r>
          </a:p>
          <a:p>
            <a:r>
              <a:rPr lang="en-IN" dirty="0">
                <a:latin typeface="Arial" panose="020B0604020202020204" pitchFamily="34" charset="0"/>
                <a:cs typeface="Arial" panose="020B0604020202020204" pitchFamily="34" charset="0"/>
              </a:rPr>
              <a:t>•Having to rely on the government for money</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Depression also affects people in their personal lives it makes it hard for them to get along with others it can break up families and it can make people feel like they do not belong. </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Depression is also linked to people killing themselves which's one of the main reasons why young people in the United Kingdom die. This is what the Office, for National Statistics said in the year 2023.</a:t>
            </a:r>
          </a:p>
          <a:p>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Depression is a problem and it affects many people depression is something that we should be talking about depression is a serious issue.</a:t>
            </a:r>
          </a:p>
        </p:txBody>
      </p:sp>
      <p:pic>
        <p:nvPicPr>
          <p:cNvPr id="11" name="Picture 10">
            <a:extLst>
              <a:ext uri="{FF2B5EF4-FFF2-40B4-BE49-F238E27FC236}">
                <a16:creationId xmlns:a16="http://schemas.microsoft.com/office/drawing/2014/main" id="{228285C2-ABA3-3F4F-ACCA-5D87DCEB0F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15502" y="0"/>
            <a:ext cx="3521092" cy="6817714"/>
          </a:xfrm>
          <a:prstGeom prst="rect">
            <a:avLst/>
          </a:prstGeom>
        </p:spPr>
      </p:pic>
    </p:spTree>
    <p:extLst>
      <p:ext uri="{BB962C8B-B14F-4D97-AF65-F5344CB8AC3E}">
        <p14:creationId xmlns:p14="http://schemas.microsoft.com/office/powerpoint/2010/main" val="1272238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07D00F-363F-D8B7-123F-90C84135AAD8}"/>
              </a:ext>
            </a:extLst>
          </p:cNvPr>
          <p:cNvSpPr txBox="1"/>
          <p:nvPr/>
        </p:nvSpPr>
        <p:spPr>
          <a:xfrm>
            <a:off x="636638" y="674400"/>
            <a:ext cx="10918723" cy="5509200"/>
          </a:xfrm>
          <a:prstGeom prst="rect">
            <a:avLst/>
          </a:prstGeom>
          <a:blipFill>
            <a:blip r:embed="rId3"/>
            <a:tile tx="0" ty="0" sx="100000" sy="100000" flip="none" algn="tl"/>
          </a:blipFill>
        </p:spPr>
        <p:txBody>
          <a:bodyPr wrap="square">
            <a:spAutoFit/>
          </a:bodyPr>
          <a:lstStyle/>
          <a:p>
            <a:pPr algn="ctr"/>
            <a:r>
              <a:rPr lang="en-IN" sz="2800" b="1" u="sng" dirty="0">
                <a:latin typeface="Arial" panose="020B0604020202020204" pitchFamily="34" charset="0"/>
                <a:cs typeface="Arial" panose="020B0604020202020204" pitchFamily="34" charset="0"/>
              </a:rPr>
              <a:t>Diagnosis and Initial Assessment </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a:t>
            </a:r>
          </a:p>
          <a:p>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1. Clinical Diagnosis</a:t>
            </a:r>
            <a:r>
              <a:rPr lang="en-US" dirty="0">
                <a:latin typeface="Arial" panose="020B0604020202020204" pitchFamily="34" charset="0"/>
                <a:cs typeface="Arial" panose="020B0604020202020204" pitchFamily="34" charset="0"/>
              </a:rPr>
              <a:t>* Look at the symptoms like mood sleep problems and appetite issues* Check if they have been going on for more than two weeks(NHS, 2023; NICE, 2022)</a:t>
            </a:r>
          </a:p>
          <a:p>
            <a:r>
              <a:rPr lang="en-US" dirty="0">
                <a:latin typeface="Arial" panose="020B0604020202020204" pitchFamily="34" charset="0"/>
                <a:cs typeface="Arial" panose="020B0604020202020204" pitchFamily="34" charset="0"/>
              </a:rPr>
              <a:t>                                                                                  ↓</a:t>
            </a:r>
          </a:p>
          <a:p>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2. Screening Tools</a:t>
            </a:r>
            <a:r>
              <a:rPr lang="en-US" dirty="0">
                <a:latin typeface="Arial" panose="020B0604020202020204" pitchFamily="34" charset="0"/>
                <a:cs typeface="Arial" panose="020B0604020202020204" pitchFamily="34" charset="0"/>
              </a:rPr>
              <a:t>* We use the PHQ-9 test* It measures how severe the symptoms are* We use it to monitor progress  (NICE 2022)</a:t>
            </a:r>
          </a:p>
          <a:p>
            <a:r>
              <a:rPr lang="en-US" dirty="0">
                <a:latin typeface="Arial" panose="020B0604020202020204" pitchFamily="34" charset="0"/>
                <a:cs typeface="Arial" panose="020B0604020202020204" pitchFamily="34" charset="0"/>
              </a:rPr>
              <a:t>                                                                                  ↓</a:t>
            </a:r>
          </a:p>
          <a:p>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3. Biopsychosocial Assessment</a:t>
            </a:r>
            <a:r>
              <a:rPr lang="en-US" dirty="0">
                <a:latin typeface="Arial" panose="020B0604020202020204" pitchFamily="34" charset="0"/>
                <a:cs typeface="Arial" panose="020B0604020202020204" pitchFamily="34" charset="0"/>
              </a:rPr>
              <a:t>* Biological factors like health and genes* Psychological factors like thoughts and past trauma* Social factors like family, job and environment</a:t>
            </a:r>
          </a:p>
          <a:p>
            <a:r>
              <a:rPr lang="en-US" dirty="0">
                <a:latin typeface="Arial" panose="020B0604020202020204" pitchFamily="34" charset="0"/>
                <a:cs typeface="Arial" panose="020B0604020202020204" pitchFamily="34" charset="0"/>
              </a:rPr>
              <a:t>(NICE, 2022)</a:t>
            </a:r>
          </a:p>
          <a:p>
            <a:r>
              <a:rPr lang="en-US" dirty="0">
                <a:latin typeface="Arial" panose="020B0604020202020204" pitchFamily="34" charset="0"/>
                <a:cs typeface="Arial" panose="020B0604020202020204" pitchFamily="34" charset="0"/>
              </a:rPr>
              <a:t>                                                                                  ↓</a:t>
            </a:r>
          </a:p>
          <a:p>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4. Risk Assessment</a:t>
            </a:r>
            <a:r>
              <a:rPr lang="en-US" dirty="0">
                <a:latin typeface="Arial" panose="020B0604020202020204" pitchFamily="34" charset="0"/>
                <a:cs typeface="Arial" panose="020B0604020202020204" pitchFamily="34" charset="0"/>
              </a:rPr>
              <a:t>* Check for suicide risk* Check for self-harm risk* Look for any safety concerns</a:t>
            </a:r>
          </a:p>
          <a:p>
            <a:r>
              <a:rPr lang="en-US" dirty="0">
                <a:latin typeface="Arial" panose="020B0604020202020204" pitchFamily="34" charset="0"/>
                <a:cs typeface="Arial" panose="020B0604020202020204" pitchFamily="34" charset="0"/>
              </a:rPr>
              <a:t>(NHS, 2023)</a:t>
            </a:r>
          </a:p>
          <a:p>
            <a:r>
              <a:rPr lang="en-US" dirty="0">
                <a:latin typeface="Arial" panose="020B0604020202020204" pitchFamily="34" charset="0"/>
                <a:cs typeface="Arial" panose="020B0604020202020204" pitchFamily="34" charset="0"/>
              </a:rPr>
              <a:t>                                                                                  ↓</a:t>
            </a:r>
          </a:p>
          <a:p>
            <a:r>
              <a:rPr lang="en-US" b="1" dirty="0">
                <a:latin typeface="Arial" panose="020B0604020202020204" pitchFamily="34" charset="0"/>
                <a:cs typeface="Arial" panose="020B0604020202020204" pitchFamily="34" charset="0"/>
              </a:rPr>
              <a:t>🟪 5. Severity Assessment</a:t>
            </a:r>
            <a:r>
              <a:rPr lang="en-US" dirty="0">
                <a:latin typeface="Arial" panose="020B0604020202020204" pitchFamily="34" charset="0"/>
                <a:cs typeface="Arial" panose="020B0604020202020204" pitchFamily="34" charset="0"/>
              </a:rPr>
              <a:t>* We rate it as mild, moderate or severe (NICE, 2022)</a:t>
            </a:r>
          </a:p>
          <a:p>
            <a:r>
              <a:rPr lang="en-US" dirty="0">
                <a:latin typeface="Arial" panose="020B0604020202020204" pitchFamily="34" charset="0"/>
                <a:cs typeface="Arial" panose="020B0604020202020204" pitchFamily="34" charset="0"/>
              </a:rPr>
              <a:t>                                                                                  ↓</a:t>
            </a:r>
          </a:p>
          <a:p>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6. Initial Management Plan</a:t>
            </a:r>
            <a:r>
              <a:rPr lang="en-US" dirty="0">
                <a:latin typeface="Arial" panose="020B0604020202020204" pitchFamily="34" charset="0"/>
                <a:cs typeface="Arial" panose="020B0604020202020204" pitchFamily="34" charset="0"/>
              </a:rPr>
              <a:t>* Discuss treatment options, with the patient* Consider what the patient wants* Refer to another doctor if needed (NICE, 2022)</a:t>
            </a:r>
          </a:p>
        </p:txBody>
      </p:sp>
    </p:spTree>
    <p:extLst>
      <p:ext uri="{BB962C8B-B14F-4D97-AF65-F5344CB8AC3E}">
        <p14:creationId xmlns:p14="http://schemas.microsoft.com/office/powerpoint/2010/main" val="3389521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CAF6FC-8D27-0297-B56C-1C9D444F9620}"/>
              </a:ext>
            </a:extLst>
          </p:cNvPr>
          <p:cNvSpPr txBox="1"/>
          <p:nvPr/>
        </p:nvSpPr>
        <p:spPr>
          <a:xfrm>
            <a:off x="0" y="105013"/>
            <a:ext cx="4955458" cy="6647974"/>
          </a:xfrm>
          <a:prstGeom prst="rect">
            <a:avLst/>
          </a:prstGeom>
          <a:noFill/>
        </p:spPr>
        <p:txBody>
          <a:bodyPr wrap="square">
            <a:spAutoFit/>
          </a:bodyPr>
          <a:lstStyle/>
          <a:p>
            <a:r>
              <a:rPr lang="en-IN" sz="2400" b="1" u="sng" dirty="0">
                <a:latin typeface="Arial" panose="020B0604020202020204" pitchFamily="34" charset="0"/>
                <a:cs typeface="Arial" panose="020B0604020202020204" pitchFamily="34" charset="0"/>
              </a:rPr>
              <a:t>Management: Models and Frameworks</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In the UK depression management follows a stepped-care model. This model helps to use resources in the way and focuses on the patients needs.</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Stepped Care Approach</a:t>
            </a:r>
          </a:p>
          <a:p>
            <a:r>
              <a:rPr lang="en-IN" dirty="0">
                <a:latin typeface="Arial" panose="020B0604020202020204" pitchFamily="34" charset="0"/>
                <a:cs typeface="Arial" panose="020B0604020202020204" pitchFamily="34" charset="0"/>
              </a:rPr>
              <a:t>• Step 1: We assess the patient give them information about depression and keep an eye on them.</a:t>
            </a:r>
          </a:p>
          <a:p>
            <a:r>
              <a:rPr lang="en-IN" dirty="0">
                <a:latin typeface="Arial" panose="020B0604020202020204" pitchFamily="34" charset="0"/>
                <a:cs typeface="Arial" panose="020B0604020202020204" pitchFamily="34" charset="0"/>
              </a:rPr>
              <a:t>• Step 2: We offer low-level help like self-help books or online therapy.</a:t>
            </a:r>
          </a:p>
          <a:p>
            <a:r>
              <a:rPr lang="en-IN" dirty="0">
                <a:latin typeface="Arial" panose="020B0604020202020204" pitchFamily="34" charset="0"/>
                <a:cs typeface="Arial" panose="020B0604020202020204" pitchFamily="34" charset="0"/>
              </a:rPr>
              <a:t>• Step 3: We provide intense therapy like CBT or counselling and maybe medication.</a:t>
            </a:r>
          </a:p>
          <a:p>
            <a:r>
              <a:rPr lang="en-IN" dirty="0">
                <a:latin typeface="Arial" panose="020B0604020202020204" pitchFamily="34" charset="0"/>
                <a:cs typeface="Arial" panose="020B0604020202020204" pitchFamily="34" charset="0"/>
              </a:rPr>
              <a:t>• Step 4: We refer cases to specialist mental health services.</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This stepped-care model fits with what the NHS wants for health services: easy to get and helpful, for many people. The model is used in the NHS.</a:t>
            </a:r>
          </a:p>
        </p:txBody>
      </p:sp>
      <p:pic>
        <p:nvPicPr>
          <p:cNvPr id="5" name="Picture 4">
            <a:extLst>
              <a:ext uri="{FF2B5EF4-FFF2-40B4-BE49-F238E27FC236}">
                <a16:creationId xmlns:a16="http://schemas.microsoft.com/office/drawing/2014/main" id="{B0A4FF6B-7A26-FBD2-F464-7A77BDDB7A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24284" y="0"/>
            <a:ext cx="7236542" cy="6858000"/>
          </a:xfrm>
          <a:prstGeom prst="rect">
            <a:avLst/>
          </a:prstGeom>
        </p:spPr>
      </p:pic>
    </p:spTree>
    <p:extLst>
      <p:ext uri="{BB962C8B-B14F-4D97-AF65-F5344CB8AC3E}">
        <p14:creationId xmlns:p14="http://schemas.microsoft.com/office/powerpoint/2010/main" val="18973955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5000"/>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ECD760-841D-E578-7E73-BAE4B581D594}"/>
              </a:ext>
            </a:extLst>
          </p:cNvPr>
          <p:cNvSpPr txBox="1"/>
          <p:nvPr/>
        </p:nvSpPr>
        <p:spPr>
          <a:xfrm>
            <a:off x="127819" y="0"/>
            <a:ext cx="11956026" cy="6463308"/>
          </a:xfrm>
          <a:prstGeom prst="rect">
            <a:avLst/>
          </a:prstGeom>
          <a:noFill/>
        </p:spPr>
        <p:txBody>
          <a:bodyPr wrap="square">
            <a:spAutoFit/>
          </a:bodyPr>
          <a:lstStyle/>
          <a:p>
            <a:pPr algn="ctr"/>
            <a:r>
              <a:rPr lang="en-IN" b="1" dirty="0"/>
              <a:t> </a:t>
            </a:r>
            <a:r>
              <a:rPr lang="en-IN" sz="2400" b="1" u="sng" dirty="0">
                <a:latin typeface="Arial" panose="020B0604020202020204" pitchFamily="34" charset="0"/>
                <a:cs typeface="Arial" panose="020B0604020202020204" pitchFamily="34" charset="0"/>
              </a:rPr>
              <a:t>Treatment Options</a:t>
            </a:r>
          </a:p>
          <a:p>
            <a:endParaRPr lang="en-IN" sz="2400" b="1" u="sng" dirty="0">
              <a:latin typeface="Arial" panose="020B0604020202020204" pitchFamily="34" charset="0"/>
              <a:cs typeface="Arial" panose="020B0604020202020204" pitchFamily="34" charset="0"/>
            </a:endParaRPr>
          </a:p>
          <a:p>
            <a:r>
              <a:rPr lang="en-IN" sz="2000" b="1" u="sng" dirty="0">
                <a:latin typeface="Arial" panose="020B0604020202020204" pitchFamily="34" charset="0"/>
                <a:cs typeface="Arial" panose="020B0604020202020204" pitchFamily="34" charset="0"/>
              </a:rPr>
              <a:t>Psychological Therapies</a:t>
            </a:r>
          </a:p>
          <a:p>
            <a:endParaRPr lang="en-IN" b="1" dirty="0">
              <a:latin typeface="Arial" panose="020B0604020202020204" pitchFamily="34" charset="0"/>
              <a:cs typeface="Arial" panose="020B0604020202020204" pitchFamily="34" charset="0"/>
            </a:endParaRPr>
          </a:p>
          <a:p>
            <a:r>
              <a:rPr lang="en-IN" b="1" dirty="0">
                <a:latin typeface="Arial" panose="020B0604020202020204" pitchFamily="34" charset="0"/>
                <a:cs typeface="Arial" panose="020B0604020202020204" pitchFamily="34" charset="0"/>
              </a:rPr>
              <a:t>Cognitive Behavioural Therapy is the treatment that doctors tell people to get the most. It helps people find the thoughts they have and change them. This was something that Beck wrote about a time ago in 1979.</a:t>
            </a:r>
          </a:p>
          <a:p>
            <a:endParaRPr lang="en-IN" b="1" dirty="0">
              <a:latin typeface="Arial" panose="020B0604020202020204" pitchFamily="34" charset="0"/>
              <a:cs typeface="Arial" panose="020B0604020202020204" pitchFamily="34" charset="0"/>
            </a:endParaRPr>
          </a:p>
          <a:p>
            <a:r>
              <a:rPr lang="en-IN" sz="2000" b="1" u="sng" dirty="0">
                <a:latin typeface="Arial" panose="020B0604020202020204" pitchFamily="34" charset="0"/>
                <a:cs typeface="Arial" panose="020B0604020202020204" pitchFamily="34" charset="0"/>
              </a:rPr>
              <a:t>Pharmacological Treatment</a:t>
            </a:r>
          </a:p>
          <a:p>
            <a:endParaRPr lang="en-IN" b="1" dirty="0">
              <a:latin typeface="Arial" panose="020B0604020202020204" pitchFamily="34" charset="0"/>
              <a:cs typeface="Arial" panose="020B0604020202020204" pitchFamily="34" charset="0"/>
            </a:endParaRPr>
          </a:p>
          <a:p>
            <a:r>
              <a:rPr lang="en-IN" b="1" dirty="0">
                <a:latin typeface="Arial" panose="020B0604020202020204" pitchFamily="34" charset="0"/>
                <a:cs typeface="Arial" panose="020B0604020202020204" pitchFamily="34" charset="0"/>
              </a:rPr>
              <a:t>Doctors usually give people medicine called Selective Serotonin Reuptake Inhibitors. These include fluoxetine and sertraline. Research done by Cipriani and other people in 2018 shows that these medicines work well for people who're really sad or depressed.</a:t>
            </a:r>
          </a:p>
          <a:p>
            <a:endParaRPr lang="en-IN" b="1" dirty="0">
              <a:latin typeface="Arial" panose="020B0604020202020204" pitchFamily="34" charset="0"/>
              <a:cs typeface="Arial" panose="020B0604020202020204" pitchFamily="34" charset="0"/>
            </a:endParaRPr>
          </a:p>
          <a:p>
            <a:r>
              <a:rPr lang="en-IN" sz="2000" b="1" u="sng" dirty="0">
                <a:latin typeface="Arial" panose="020B0604020202020204" pitchFamily="34" charset="0"/>
                <a:cs typeface="Arial" panose="020B0604020202020204" pitchFamily="34" charset="0"/>
              </a:rPr>
              <a:t>Social Interventions</a:t>
            </a:r>
          </a:p>
          <a:p>
            <a:endParaRPr lang="en-IN" b="1" dirty="0">
              <a:latin typeface="Arial" panose="020B0604020202020204" pitchFamily="34" charset="0"/>
              <a:cs typeface="Arial" panose="020B0604020202020204" pitchFamily="34" charset="0"/>
            </a:endParaRPr>
          </a:p>
          <a:p>
            <a:r>
              <a:rPr lang="en-IN" b="1" dirty="0">
                <a:latin typeface="Arial" panose="020B0604020202020204" pitchFamily="34" charset="0"/>
                <a:cs typeface="Arial" panose="020B0604020202020204" pitchFamily="34" charset="0"/>
              </a:rPr>
              <a:t>It is also important for people to be around others and get help from their community. This is called prescribing and it helps people deal with things that can affect their mental health. The NHS England said this in 2023.</a:t>
            </a:r>
          </a:p>
          <a:p>
            <a:endParaRPr lang="en-IN" b="1" dirty="0">
              <a:latin typeface="Arial" panose="020B0604020202020204" pitchFamily="34" charset="0"/>
              <a:cs typeface="Arial" panose="020B0604020202020204" pitchFamily="34" charset="0"/>
            </a:endParaRPr>
          </a:p>
          <a:p>
            <a:r>
              <a:rPr lang="en-IN" b="1" dirty="0">
                <a:latin typeface="Arial" panose="020B0604020202020204" pitchFamily="34" charset="0"/>
                <a:cs typeface="Arial" panose="020B0604020202020204" pitchFamily="34" charset="0"/>
              </a:rPr>
              <a:t>People need to get help from different areas to really get better. Cognitive Behavioural Therapy and medicine and social help all need to work to make people feel okay again. Treatment, like Cognitive Behavioural Therapy and Pharmacological Treatment and Social Interventions all need to be used.</a:t>
            </a:r>
          </a:p>
        </p:txBody>
      </p:sp>
    </p:spTree>
    <p:extLst>
      <p:ext uri="{BB962C8B-B14F-4D97-AF65-F5344CB8AC3E}">
        <p14:creationId xmlns:p14="http://schemas.microsoft.com/office/powerpoint/2010/main" val="1450804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alphaModFix amt="55000"/>
          </a:blip>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AE27E3-9875-8DF3-F841-112C15411EE9}"/>
              </a:ext>
            </a:extLst>
          </p:cNvPr>
          <p:cNvSpPr txBox="1"/>
          <p:nvPr/>
        </p:nvSpPr>
        <p:spPr>
          <a:xfrm>
            <a:off x="275303" y="452283"/>
            <a:ext cx="5456903" cy="4616648"/>
          </a:xfrm>
          <a:prstGeom prst="rect">
            <a:avLst/>
          </a:prstGeom>
          <a:noFill/>
        </p:spPr>
        <p:txBody>
          <a:bodyPr wrap="square">
            <a:spAutoFit/>
          </a:bodyPr>
          <a:lstStyle/>
          <a:p>
            <a:pPr algn="ctr"/>
            <a:r>
              <a:rPr lang="en-IN" sz="2400" b="1" dirty="0">
                <a:latin typeface="Arial" panose="020B0604020202020204" pitchFamily="34" charset="0"/>
                <a:cs typeface="Arial" panose="020B0604020202020204" pitchFamily="34" charset="0"/>
              </a:rPr>
              <a:t>Comorbidity</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Depression often happens at the time as other health problems, like physical and mental issues. Some common health problems that happen with depression are anxiety disorders, diabetes, heart disease and drug problems (NICE 2022).</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When someone has depression and other health issues at the time it can be really hard to figure out what is going on and how to make them better. </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This is why doctors need to look at the person and use a depression treatment plan that considers all of their health problems including the depression and the other health issues.</a:t>
            </a:r>
          </a:p>
        </p:txBody>
      </p:sp>
      <p:pic>
        <p:nvPicPr>
          <p:cNvPr id="9" name="Picture 8">
            <a:extLst>
              <a:ext uri="{FF2B5EF4-FFF2-40B4-BE49-F238E27FC236}">
                <a16:creationId xmlns:a16="http://schemas.microsoft.com/office/drawing/2014/main" id="{DF5EB816-702F-1E43-D3B5-66460D483F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84722" y="0"/>
            <a:ext cx="6607277" cy="6858000"/>
          </a:xfrm>
          <a:prstGeom prst="rect">
            <a:avLst/>
          </a:prstGeom>
        </p:spPr>
      </p:pic>
    </p:spTree>
    <p:extLst>
      <p:ext uri="{BB962C8B-B14F-4D97-AF65-F5344CB8AC3E}">
        <p14:creationId xmlns:p14="http://schemas.microsoft.com/office/powerpoint/2010/main" val="4284352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alphaModFix amt="55000"/>
          </a:blip>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746574-714E-9239-4704-4AFEB7F4E6B2}"/>
              </a:ext>
            </a:extLst>
          </p:cNvPr>
          <p:cNvSpPr txBox="1"/>
          <p:nvPr/>
        </p:nvSpPr>
        <p:spPr>
          <a:xfrm>
            <a:off x="127009" y="151179"/>
            <a:ext cx="8662219" cy="6555641"/>
          </a:xfrm>
          <a:prstGeom prst="rect">
            <a:avLst/>
          </a:prstGeom>
          <a:noFill/>
        </p:spPr>
        <p:txBody>
          <a:bodyPr wrap="square">
            <a:spAutoFit/>
          </a:bodyPr>
          <a:lstStyle/>
          <a:p>
            <a:pPr algn="ctr"/>
            <a:r>
              <a:rPr lang="en-IN" sz="2400" b="1" u="sng" dirty="0">
                <a:latin typeface="Arial" panose="020B0604020202020204" pitchFamily="34" charset="0"/>
                <a:cs typeface="Arial" panose="020B0604020202020204" pitchFamily="34" charset="0"/>
              </a:rPr>
              <a:t>Prevention of Depression</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We can look at ways to prevent depression in three steps.</a:t>
            </a:r>
          </a:p>
          <a:p>
            <a:endParaRPr lang="en-IN" dirty="0">
              <a:latin typeface="Arial" panose="020B0604020202020204" pitchFamily="34" charset="0"/>
              <a:cs typeface="Arial" panose="020B0604020202020204" pitchFamily="34" charset="0"/>
            </a:endParaRPr>
          </a:p>
          <a:p>
            <a:pPr marL="342900" indent="-342900">
              <a:buAutoNum type="arabicPeriod"/>
            </a:pPr>
            <a:r>
              <a:rPr lang="en-IN" b="1" dirty="0">
                <a:latin typeface="Arial" panose="020B0604020202020204" pitchFamily="34" charset="0"/>
                <a:cs typeface="Arial" panose="020B0604020202020204" pitchFamily="34" charset="0"/>
              </a:rPr>
              <a:t>The first step </a:t>
            </a:r>
            <a:r>
              <a:rPr lang="en-IN" dirty="0">
                <a:latin typeface="Arial" panose="020B0604020202020204" pitchFamily="34" charset="0"/>
                <a:cs typeface="Arial" panose="020B0604020202020204" pitchFamily="34" charset="0"/>
              </a:rPr>
              <a:t>is to stop depression from happening in the place.</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We do this by changing the things that put us at risk of getting depression. This can be done by making lifestyle choices and by making people more aware of mental health.</a:t>
            </a:r>
          </a:p>
          <a:p>
            <a:r>
              <a:rPr lang="en-IN" dirty="0">
                <a:latin typeface="Arial" panose="020B0604020202020204" pitchFamily="34" charset="0"/>
                <a:cs typeface="Arial" panose="020B0604020202020204" pitchFamily="34" charset="0"/>
              </a:rPr>
              <a:t>We also need to make sure people have support from their community.</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2. </a:t>
            </a:r>
            <a:r>
              <a:rPr lang="en-IN" b="1" dirty="0">
                <a:latin typeface="Arial" panose="020B0604020202020204" pitchFamily="34" charset="0"/>
                <a:cs typeface="Arial" panose="020B0604020202020204" pitchFamily="34" charset="0"/>
              </a:rPr>
              <a:t>The second step </a:t>
            </a:r>
            <a:r>
              <a:rPr lang="en-IN" dirty="0">
                <a:latin typeface="Arial" panose="020B0604020202020204" pitchFamily="34" charset="0"/>
                <a:cs typeface="Arial" panose="020B0604020202020204" pitchFamily="34" charset="0"/>
              </a:rPr>
              <a:t>is to find depression and do something about it right away.</a:t>
            </a:r>
          </a:p>
          <a:p>
            <a:r>
              <a:rPr lang="en-IN" dirty="0">
                <a:latin typeface="Arial" panose="020B0604020202020204" pitchFamily="34" charset="0"/>
                <a:cs typeface="Arial" panose="020B0604020202020204" pitchFamily="34" charset="0"/>
              </a:rPr>
              <a:t>This often happens when we get checked by a doctor.</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3. </a:t>
            </a:r>
            <a:r>
              <a:rPr lang="en-IN" b="1" dirty="0">
                <a:latin typeface="Arial" panose="020B0604020202020204" pitchFamily="34" charset="0"/>
                <a:cs typeface="Arial" panose="020B0604020202020204" pitchFamily="34" charset="0"/>
              </a:rPr>
              <a:t>The third step</a:t>
            </a:r>
            <a:r>
              <a:rPr lang="en-IN" dirty="0">
                <a:latin typeface="Arial" panose="020B0604020202020204" pitchFamily="34" charset="0"/>
                <a:cs typeface="Arial" panose="020B0604020202020204" pitchFamily="34" charset="0"/>
              </a:rPr>
              <a:t> is to stop depression from coming and to help people get better for a long time.</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We do this by keeping an eye on people and giving them the help they need for a time. Prevention of Depression is very important. We need to think about it at all these levels to really make a difference. Prevention of Depression is something that we should all think about to help people, with Prevention of Depression.</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                                                                                     (public health England 2020)</a:t>
            </a:r>
          </a:p>
        </p:txBody>
      </p:sp>
      <p:pic>
        <p:nvPicPr>
          <p:cNvPr id="5" name="Picture 4">
            <a:extLst>
              <a:ext uri="{FF2B5EF4-FFF2-40B4-BE49-F238E27FC236}">
                <a16:creationId xmlns:a16="http://schemas.microsoft.com/office/drawing/2014/main" id="{C3B3517C-2375-C73C-35C3-06CF63ABE9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61679" y="-61452"/>
            <a:ext cx="4210739" cy="6858000"/>
          </a:xfrm>
          <a:prstGeom prst="rect">
            <a:avLst/>
          </a:prstGeom>
        </p:spPr>
      </p:pic>
    </p:spTree>
    <p:extLst>
      <p:ext uri="{BB962C8B-B14F-4D97-AF65-F5344CB8AC3E}">
        <p14:creationId xmlns:p14="http://schemas.microsoft.com/office/powerpoint/2010/main" val="3768055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211052-48BA-AAE6-ACF2-D90726F8CBB1}"/>
              </a:ext>
            </a:extLst>
          </p:cNvPr>
          <p:cNvSpPr txBox="1"/>
          <p:nvPr/>
        </p:nvSpPr>
        <p:spPr>
          <a:xfrm>
            <a:off x="334297" y="635311"/>
            <a:ext cx="6381136" cy="4985980"/>
          </a:xfrm>
          <a:prstGeom prst="rect">
            <a:avLst/>
          </a:prstGeom>
          <a:noFill/>
        </p:spPr>
        <p:txBody>
          <a:bodyPr wrap="square">
            <a:spAutoFit/>
          </a:bodyPr>
          <a:lstStyle/>
          <a:p>
            <a:r>
              <a:rPr lang="en-IN" sz="2400" b="1" u="sng" dirty="0">
                <a:latin typeface="Arial" panose="020B0604020202020204" pitchFamily="34" charset="0"/>
                <a:cs typeface="Arial" panose="020B0604020202020204" pitchFamily="34" charset="0"/>
              </a:rPr>
              <a:t>Skills, Values and Behaviours for co-productive Care</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To manage depression well healthcare professionals must work together with patients.</a:t>
            </a:r>
          </a:p>
          <a:p>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Key skills are communication being empathetic and listening properly.</a:t>
            </a:r>
          </a:p>
          <a:p>
            <a:pPr marL="285750" indent="-285750">
              <a:buFont typeface="Arial" panose="020B0604020202020204" pitchFamily="34" charset="0"/>
              <a:buChar char="•"/>
            </a:pPr>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Values like respect, dignity and not judging patients are crucial for building trust.</a:t>
            </a:r>
          </a:p>
          <a:p>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Understanding cultures is also vital, in meeting various patient needs as noted by NICE in 2022.</a:t>
            </a:r>
          </a:p>
          <a:p>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These behaviours help patients engage more and lead to treatment results.</a:t>
            </a:r>
          </a:p>
        </p:txBody>
      </p:sp>
      <p:pic>
        <p:nvPicPr>
          <p:cNvPr id="7" name="Picture 6">
            <a:extLst>
              <a:ext uri="{FF2B5EF4-FFF2-40B4-BE49-F238E27FC236}">
                <a16:creationId xmlns:a16="http://schemas.microsoft.com/office/drawing/2014/main" id="{A7982793-F144-A59B-050A-89F648FA5F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9729" y="371167"/>
            <a:ext cx="4689260" cy="6115665"/>
          </a:xfrm>
          <a:prstGeom prst="rect">
            <a:avLst/>
          </a:prstGeom>
        </p:spPr>
      </p:pic>
    </p:spTree>
    <p:extLst>
      <p:ext uri="{BB962C8B-B14F-4D97-AF65-F5344CB8AC3E}">
        <p14:creationId xmlns:p14="http://schemas.microsoft.com/office/powerpoint/2010/main" val="14507894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5000"/>
            <a:lum/>
          </a:blip>
          <a:srcRect/>
          <a:tile tx="0" ty="0" sx="100000" sy="100000" flip="none" algn="tl"/>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42D72F-712B-A77D-1E52-0817D57A4A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4397" y="0"/>
            <a:ext cx="8583206" cy="6858000"/>
          </a:xfrm>
          <a:prstGeom prst="rect">
            <a:avLst/>
          </a:prstGeom>
        </p:spPr>
      </p:pic>
      <p:sp>
        <p:nvSpPr>
          <p:cNvPr id="2" name="TextBox 1">
            <a:extLst>
              <a:ext uri="{FF2B5EF4-FFF2-40B4-BE49-F238E27FC236}">
                <a16:creationId xmlns:a16="http://schemas.microsoft.com/office/drawing/2014/main" id="{C4EBA9ED-0373-2F0D-87C8-CAAD4D7F43C7}"/>
              </a:ext>
            </a:extLst>
          </p:cNvPr>
          <p:cNvSpPr txBox="1"/>
          <p:nvPr/>
        </p:nvSpPr>
        <p:spPr>
          <a:xfrm>
            <a:off x="7914968" y="6488668"/>
            <a:ext cx="3028335" cy="369332"/>
          </a:xfrm>
          <a:prstGeom prst="rect">
            <a:avLst/>
          </a:prstGeom>
          <a:noFill/>
        </p:spPr>
        <p:txBody>
          <a:bodyPr wrap="square" rtlCol="0">
            <a:spAutoFit/>
          </a:bodyPr>
          <a:lstStyle/>
          <a:p>
            <a:r>
              <a:rPr lang="en-US" dirty="0"/>
              <a:t>South African depression </a:t>
            </a:r>
            <a:endParaRPr lang="en-IN" dirty="0"/>
          </a:p>
        </p:txBody>
      </p:sp>
    </p:spTree>
    <p:extLst>
      <p:ext uri="{BB962C8B-B14F-4D97-AF65-F5344CB8AC3E}">
        <p14:creationId xmlns:p14="http://schemas.microsoft.com/office/powerpoint/2010/main" val="35304388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6F8E4F-0A7A-BD92-0260-FC4529EEA474}"/>
              </a:ext>
            </a:extLst>
          </p:cNvPr>
          <p:cNvSpPr txBox="1"/>
          <p:nvPr/>
        </p:nvSpPr>
        <p:spPr>
          <a:xfrm>
            <a:off x="216310" y="190479"/>
            <a:ext cx="12192000" cy="6863417"/>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IN" sz="2400" b="1" u="sng" dirty="0">
                <a:latin typeface="Arial" panose="020B0604020202020204" pitchFamily="34" charset="0"/>
                <a:cs typeface="Arial" panose="020B0604020202020204" pitchFamily="34" charset="0"/>
              </a:rPr>
              <a:t>REFERENCES</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American Psychiatric Association (2013) Diagnostic and Statistical Manual of Mental Disorders (DSM-5). Washington, DC: APA. Available at: https://www.psychiatry.org.</a:t>
            </a:r>
          </a:p>
          <a:p>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Ark Foundation Bangladesh (2019) Developing a Psycho-Social Support (PSS) Intervention for People. Available at: https://arkfoundationbd.org</a:t>
            </a:r>
          </a:p>
          <a:p>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Beck, A.T. (1979) Cognitive Therapy of Depression. New York: Guilford Press. Available at: https://books.google.com</a:t>
            </a:r>
          </a:p>
          <a:p>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Brown, G.W. and Harris, T. (1978) Social Origins of Depression. London: Tavistock. Available at: https://books.google.com</a:t>
            </a:r>
          </a:p>
          <a:p>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Caspi, A., Sugden, K., Moffitt, T.E., Taylor, A., Craig, I.W., Harrington, H., McClay, J., Mill, J., Martin, J., Braithwaite, A. and Poulton, R. (2003) ‘Influence of life stress on depression’, Science, 301(5631), pp. 386–389. Available at: https://doi.org/10.1126/science.1083968 </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Cipriani, A., Furukawa, T.A., Salanti, G., et al. (2018) ‘Comparative efficacy and acceptability of antidepressants’, The Lancet, 391(10128), pp. 1357–1366. Available at: https://doi.org/10.1016/S0140-6736(17)32802-7.</a:t>
            </a:r>
          </a:p>
          <a:p>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Collidu (2019) Depression PowerPoint and Google Slides Template. Available at: https://www.collidu.com</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Gilbert, P. (2001) ‘Evolution and depression’, Psychological Medicine, 31(5), pp. 741–750. Available at: https://doi.org/10.1017/S0033291701003959.</a:t>
            </a:r>
          </a:p>
          <a:p>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Healthy Place (2019) Positive Inspirational Quotes for People with Depression. Available at: https://www.healthyplace.com</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Joiner, T. (2005) Why People Die by Suicide. Cambridge, MA: Harvard University Press. Available at: https://books.google.com</a:t>
            </a:r>
          </a:p>
        </p:txBody>
      </p:sp>
    </p:spTree>
    <p:extLst>
      <p:ext uri="{BB962C8B-B14F-4D97-AF65-F5344CB8AC3E}">
        <p14:creationId xmlns:p14="http://schemas.microsoft.com/office/powerpoint/2010/main" val="723292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87C6E2-DB9D-0C98-C363-39507AE596CD}"/>
              </a:ext>
            </a:extLst>
          </p:cNvPr>
          <p:cNvSpPr txBox="1"/>
          <p:nvPr/>
        </p:nvSpPr>
        <p:spPr>
          <a:xfrm>
            <a:off x="471948" y="305068"/>
            <a:ext cx="11248104" cy="6247864"/>
          </a:xfrm>
          <a:prstGeom prst="rect">
            <a:avLst/>
          </a:prstGeom>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p:spPr>
        <p:txBody>
          <a:bodyPr wrap="square">
            <a:spAutoFit/>
          </a:bodyPr>
          <a:lstStyle/>
          <a:p>
            <a:r>
              <a:rPr lang="en-IN" sz="1600" dirty="0">
                <a:latin typeface="Arial" panose="020B0604020202020204" pitchFamily="34" charset="0"/>
                <a:cs typeface="Arial" panose="020B0604020202020204" pitchFamily="34" charset="0"/>
              </a:rPr>
              <a:t>Kendler, K.S., Gardner, C.O. and Prescott, C.A. (2006) ‘Toward a comprehensive developmental model’, American Journal of Psychiatry, 163(1), pp. 115–124. Available at: https://doi.org/10.1176/ajp.2006.163.1.115 </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McEwen, B.S. (2007) ‘Physiology and neurobiology of stress’, Physiological Reviews, 87(3), pp. 873–904. Available at: https://doi.org/10.1152/physrev.00041.2006	</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Mental Health Foundation (2022) Depression. Available at: https://www.mentalhealth.org.uk</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Mind (2023) Depression. Available at: https://www.mind.org.uk.	</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Monroe, S.M. and Reid, M.W. (2009) ‘Life stress and major depression’, Current Directions in Psychological Science, 18(2), pp. 68–72. Available at: https://doi.org/10.1111/j.1467-8721.2009.01611.x</a:t>
            </a:r>
          </a:p>
          <a:p>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National Health Service (NHS) (2023) Depression. Available at: https://www.nhs.uk/mental-health/conditions/depression	</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National Institute for Health and Care Excellence (NICE) (2022) Depression in adults: treatment and management. Available at: https://www.nice.org.uk/guidance/ng222</a:t>
            </a:r>
          </a:p>
          <a:p>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Nestler, E.J., Barrot, M. and DiLeone, R.J. (2002) ‘Neurobiology of depression’, Neuron, 34(1), pp. 13–25. Available at: https://doi.org/10.1016/S0896-6273(02)00653-0</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Paykel, E.S. (2003) ‘Life events and affective disorders’, Acta </a:t>
            </a:r>
            <a:r>
              <a:rPr lang="en-IN" sz="1600" dirty="0" err="1">
                <a:latin typeface="Arial" panose="020B0604020202020204" pitchFamily="34" charset="0"/>
                <a:cs typeface="Arial" panose="020B0604020202020204" pitchFamily="34" charset="0"/>
              </a:rPr>
              <a:t>Psychiatrica</a:t>
            </a:r>
            <a:r>
              <a:rPr lang="en-IN" sz="1600" dirty="0">
                <a:latin typeface="Arial" panose="020B0604020202020204" pitchFamily="34" charset="0"/>
                <a:cs typeface="Arial" panose="020B0604020202020204" pitchFamily="34" charset="0"/>
              </a:rPr>
              <a:t> Scandinavica, 108, pp. 61–66. Available at: https://doi.org/10.1034/j.1600-0447.108.s418.13.x</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Royal College of Psychiatrists (2021) Depression in adults. Available at: https://www.rcpsych.ac.uk</a:t>
            </a:r>
          </a:p>
        </p:txBody>
      </p:sp>
    </p:spTree>
    <p:extLst>
      <p:ext uri="{BB962C8B-B14F-4D97-AF65-F5344CB8AC3E}">
        <p14:creationId xmlns:p14="http://schemas.microsoft.com/office/powerpoint/2010/main" val="2726514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EA2ABC-2BD5-5025-96AC-3E984B6D5159}"/>
              </a:ext>
            </a:extLst>
          </p:cNvPr>
          <p:cNvSpPr txBox="1"/>
          <p:nvPr/>
        </p:nvSpPr>
        <p:spPr>
          <a:xfrm>
            <a:off x="1209368" y="374308"/>
            <a:ext cx="9232490" cy="6247864"/>
          </a:xfrm>
          <a:prstGeom prst="rect">
            <a:avLst/>
          </a:prstGeom>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p:spPr>
        <p:txBody>
          <a:bodyPr wrap="square">
            <a:spAutoFit/>
          </a:bodyPr>
          <a:lstStyle/>
          <a:p>
            <a:r>
              <a:rPr lang="en-IN" sz="1600" dirty="0">
                <a:latin typeface="Arial" panose="020B0604020202020204" pitchFamily="34" charset="0"/>
                <a:cs typeface="Arial" panose="020B0604020202020204" pitchFamily="34" charset="0"/>
              </a:rPr>
              <a:t>South African Depression and Anxiety Group (2019) South African Depression and Anxiety Group. Available at: https://www.sadag.org</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Thapar, A., Collishaw, S., Pine, D.S. and Thapar, A.K. (2012) ‘Depression in adolescence’, The Lancet, 379(9820), pp. 1056–1067. Available at: https://doi.org/10.1016/S0140-6736(11)60871-4 </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The British Psychological Society (2020) Understanding depression. Available at: https://www.bps.org.uk </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The King’s Fund (2022) Mental health and wellbeing. Available at: https://www.kingsfund.org.uk </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University of Oxford (2021) Depression research overview. Available at: https://www.ox.ac.uk </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World Health Organization (2023) Depression. Available at: https://www.who.int/news-room/fact-sheets/detail/depression </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World Health Organization (2022) Mental health overview. Available at: https://www.who.int </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Young, E.A., Abelson, J.L. and Cameron, O.G. (2004) ‘Effect of stress hormones’, Biological Psychiatry, 55(3), pp. 270–275. Available at: https://doi.org/10.1016/j.biopsych.2003.08.017 </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National Institute of Mental Health (2023) Depression. Available at: https://www.nimh.nih.gov </a:t>
            </a:r>
          </a:p>
          <a:p>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Harvard Health Publishing (2021) What causes depression?. Available at: https://www.health.harvard.edu</a:t>
            </a:r>
          </a:p>
        </p:txBody>
      </p:sp>
    </p:spTree>
    <p:extLst>
      <p:ext uri="{BB962C8B-B14F-4D97-AF65-F5344CB8AC3E}">
        <p14:creationId xmlns:p14="http://schemas.microsoft.com/office/powerpoint/2010/main" val="24032141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DD0BC1-89B4-8CBE-6895-D9F9E38C6B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1565" y="0"/>
            <a:ext cx="9222658" cy="6858000"/>
          </a:xfrm>
          <a:prstGeom prst="rect">
            <a:avLst/>
          </a:prstGeom>
        </p:spPr>
      </p:pic>
      <p:sp>
        <p:nvSpPr>
          <p:cNvPr id="2" name="TextBox 1">
            <a:extLst>
              <a:ext uri="{FF2B5EF4-FFF2-40B4-BE49-F238E27FC236}">
                <a16:creationId xmlns:a16="http://schemas.microsoft.com/office/drawing/2014/main" id="{834498F7-24B6-F5D9-DA0F-EBA08FFCFAE3}"/>
              </a:ext>
            </a:extLst>
          </p:cNvPr>
          <p:cNvSpPr txBox="1"/>
          <p:nvPr/>
        </p:nvSpPr>
        <p:spPr>
          <a:xfrm flipH="1">
            <a:off x="3950486" y="5525729"/>
            <a:ext cx="5596637" cy="923330"/>
          </a:xfrm>
          <a:prstGeom prst="rect">
            <a:avLst/>
          </a:prstGeom>
          <a:noFill/>
        </p:spPr>
        <p:txBody>
          <a:bodyPr wrap="square" rtlCol="0">
            <a:spAutoFit/>
          </a:bodyPr>
          <a:lstStyle/>
          <a:p>
            <a:r>
              <a:rPr lang="en-US" sz="5400" dirty="0">
                <a:solidFill>
                  <a:schemeClr val="bg1"/>
                </a:solidFill>
                <a:latin typeface="Algerian" panose="04020705040A02060702" pitchFamily="82" charset="0"/>
                <a:cs typeface="Arial" panose="020B0604020202020204" pitchFamily="34" charset="0"/>
              </a:rPr>
              <a:t>THANK</a:t>
            </a:r>
            <a:r>
              <a:rPr lang="en-US" sz="5400" dirty="0">
                <a:solidFill>
                  <a:schemeClr val="bg1"/>
                </a:solidFill>
                <a:latin typeface="Arial" panose="020B0604020202020204" pitchFamily="34" charset="0"/>
                <a:cs typeface="Arial" panose="020B0604020202020204" pitchFamily="34" charset="0"/>
              </a:rPr>
              <a:t> </a:t>
            </a:r>
            <a:r>
              <a:rPr lang="en-US" sz="5400" dirty="0">
                <a:solidFill>
                  <a:schemeClr val="bg1"/>
                </a:solidFill>
                <a:latin typeface="Algerian" panose="04020705040A02060702" pitchFamily="82" charset="0"/>
                <a:cs typeface="Arial" panose="020B0604020202020204" pitchFamily="34" charset="0"/>
              </a:rPr>
              <a:t>YOU</a:t>
            </a:r>
            <a:endParaRPr lang="en-IN" sz="5400" dirty="0">
              <a:solidFill>
                <a:schemeClr val="bg1"/>
              </a:solidFill>
              <a:latin typeface="Algerian" panose="04020705040A02060702" pitchFamily="82" charset="0"/>
              <a:cs typeface="Arial" panose="020B0604020202020204" pitchFamily="34" charset="0"/>
            </a:endParaRPr>
          </a:p>
        </p:txBody>
      </p:sp>
    </p:spTree>
    <p:extLst>
      <p:ext uri="{BB962C8B-B14F-4D97-AF65-F5344CB8AC3E}">
        <p14:creationId xmlns:p14="http://schemas.microsoft.com/office/powerpoint/2010/main" val="17177562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752</TotalTime>
  <Words>2552</Words>
  <Application>Microsoft Office PowerPoint</Application>
  <PresentationFormat>Widescreen</PresentationFormat>
  <Paragraphs>183</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Algerian</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Twinkal Patel</dc:creator>
  <cp:lastModifiedBy>Twinkal Patel</cp:lastModifiedBy>
  <cp:revision>3</cp:revision>
  <dcterms:created xsi:type="dcterms:W3CDTF">2026-04-10T12:31:44Z</dcterms:created>
  <dcterms:modified xsi:type="dcterms:W3CDTF">2026-04-16T10:50:00Z</dcterms:modified>
</cp:coreProperties>
</file>