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B3DC"/>
    <a:srgbClr val="32DBCD"/>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EF2FE3-83A7-7023-4F02-5C7684E351D9}" v="339" dt="2024-05-15T21:03:55.2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Harris (2000690)" userId="S::2000690@student.uwtsd.ac.uk::88bf64a7-b7f1-4fcf-bff2-213b035588eb" providerId="AD" clId="Web-{33E08107-B09A-635C-C121-12C749BDB911}"/>
    <pc:docChg chg="modSld addMainMaster delMainMaster">
      <pc:chgData name="Georgia Harris (2000690)" userId="S::2000690@student.uwtsd.ac.uk::88bf64a7-b7f1-4fcf-bff2-213b035588eb" providerId="AD" clId="Web-{33E08107-B09A-635C-C121-12C749BDB911}" dt="2024-05-13T20:24:39.887" v="450" actId="1076"/>
      <pc:docMkLst>
        <pc:docMk/>
      </pc:docMkLst>
      <pc:sldChg chg="addSp delSp modSp mod setBg modClrScheme delDesignElem chgLayout">
        <pc:chgData name="Georgia Harris (2000690)" userId="S::2000690@student.uwtsd.ac.uk::88bf64a7-b7f1-4fcf-bff2-213b035588eb" providerId="AD" clId="Web-{33E08107-B09A-635C-C121-12C749BDB911}" dt="2024-05-13T20:24:39.887" v="450" actId="1076"/>
        <pc:sldMkLst>
          <pc:docMk/>
          <pc:sldMk cId="109857222" sldId="256"/>
        </pc:sldMkLst>
        <pc:spChg chg="del mod">
          <ac:chgData name="Georgia Harris (2000690)" userId="S::2000690@student.uwtsd.ac.uk::88bf64a7-b7f1-4fcf-bff2-213b035588eb" providerId="AD" clId="Web-{33E08107-B09A-635C-C121-12C749BDB911}" dt="2024-05-13T19:52:58.736" v="192"/>
          <ac:spMkLst>
            <pc:docMk/>
            <pc:sldMk cId="109857222" sldId="256"/>
            <ac:spMk id="2" creationId="{43AE821A-0208-9514-674A-CAB858E3D4BD}"/>
          </ac:spMkLst>
        </pc:spChg>
        <pc:spChg chg="add mod">
          <ac:chgData name="Georgia Harris (2000690)" userId="S::2000690@student.uwtsd.ac.uk::88bf64a7-b7f1-4fcf-bff2-213b035588eb" providerId="AD" clId="Web-{33E08107-B09A-635C-C121-12C749BDB911}" dt="2024-05-13T19:49:07.418" v="170" actId="1076"/>
          <ac:spMkLst>
            <pc:docMk/>
            <pc:sldMk cId="109857222" sldId="256"/>
            <ac:spMk id="3" creationId="{4F4C6546-DDFF-BB0D-C01B-1BBF282CB5EA}"/>
          </ac:spMkLst>
        </pc:spChg>
        <pc:spChg chg="add mod">
          <ac:chgData name="Georgia Harris (2000690)" userId="S::2000690@student.uwtsd.ac.uk::88bf64a7-b7f1-4fcf-bff2-213b035588eb" providerId="AD" clId="Web-{33E08107-B09A-635C-C121-12C749BDB911}" dt="2024-05-13T20:22:20.353" v="440" actId="14100"/>
          <ac:spMkLst>
            <pc:docMk/>
            <pc:sldMk cId="109857222" sldId="256"/>
            <ac:spMk id="4" creationId="{230A110E-1ED3-0CCD-E66F-817525B25110}"/>
          </ac:spMkLst>
        </pc:spChg>
        <pc:spChg chg="add mod">
          <ac:chgData name="Georgia Harris (2000690)" userId="S::2000690@student.uwtsd.ac.uk::88bf64a7-b7f1-4fcf-bff2-213b035588eb" providerId="AD" clId="Web-{33E08107-B09A-635C-C121-12C749BDB911}" dt="2024-05-13T20:20:22.882" v="418" actId="20577"/>
          <ac:spMkLst>
            <pc:docMk/>
            <pc:sldMk cId="109857222" sldId="256"/>
            <ac:spMk id="5" creationId="{71E7E793-4E43-DE14-27F3-D5A674A1DC6E}"/>
          </ac:spMkLst>
        </pc:spChg>
        <pc:spChg chg="add del mod">
          <ac:chgData name="Georgia Harris (2000690)" userId="S::2000690@student.uwtsd.ac.uk::88bf64a7-b7f1-4fcf-bff2-213b035588eb" providerId="AD" clId="Web-{33E08107-B09A-635C-C121-12C749BDB911}" dt="2024-05-12T08:43:37.213" v="41"/>
          <ac:spMkLst>
            <pc:docMk/>
            <pc:sldMk cId="109857222" sldId="256"/>
            <ac:spMk id="5" creationId="{9556D07D-81DF-19B7-E306-EA4C7BF8F1FD}"/>
          </ac:spMkLst>
        </pc:spChg>
        <pc:spChg chg="del mod">
          <ac:chgData name="Georgia Harris (2000690)" userId="S::2000690@student.uwtsd.ac.uk::88bf64a7-b7f1-4fcf-bff2-213b035588eb" providerId="AD" clId="Web-{33E08107-B09A-635C-C121-12C749BDB911}" dt="2024-05-13T19:38:25.075" v="90"/>
          <ac:spMkLst>
            <pc:docMk/>
            <pc:sldMk cId="109857222" sldId="256"/>
            <ac:spMk id="6" creationId="{C0F3C233-C3FE-44C5-9D08-74BE10900AF5}"/>
          </ac:spMkLst>
        </pc:spChg>
        <pc:spChg chg="mod">
          <ac:chgData name="Georgia Harris (2000690)" userId="S::2000690@student.uwtsd.ac.uk::88bf64a7-b7f1-4fcf-bff2-213b035588eb" providerId="AD" clId="Web-{33E08107-B09A-635C-C121-12C749BDB911}" dt="2024-05-13T20:15:50.454" v="343" actId="20577"/>
          <ac:spMkLst>
            <pc:docMk/>
            <pc:sldMk cId="109857222" sldId="256"/>
            <ac:spMk id="8" creationId="{1934288C-4351-F47A-D264-691CA695DD42}"/>
          </ac:spMkLst>
        </pc:spChg>
        <pc:spChg chg="mod">
          <ac:chgData name="Georgia Harris (2000690)" userId="S::2000690@student.uwtsd.ac.uk::88bf64a7-b7f1-4fcf-bff2-213b035588eb" providerId="AD" clId="Web-{33E08107-B09A-635C-C121-12C749BDB911}" dt="2024-05-13T20:21:36.696" v="429" actId="14100"/>
          <ac:spMkLst>
            <pc:docMk/>
            <pc:sldMk cId="109857222" sldId="256"/>
            <ac:spMk id="9" creationId="{80CB2236-7E66-68DB-95D8-0F3A50CE0CED}"/>
          </ac:spMkLst>
        </pc:spChg>
        <pc:spChg chg="mod">
          <ac:chgData name="Georgia Harris (2000690)" userId="S::2000690@student.uwtsd.ac.uk::88bf64a7-b7f1-4fcf-bff2-213b035588eb" providerId="AD" clId="Web-{33E08107-B09A-635C-C121-12C749BDB911}" dt="2024-05-13T20:20:13.741" v="412" actId="20577"/>
          <ac:spMkLst>
            <pc:docMk/>
            <pc:sldMk cId="109857222" sldId="256"/>
            <ac:spMk id="11" creationId="{D3726787-1FB5-6658-C52F-14452A383BE5}"/>
          </ac:spMkLst>
        </pc:spChg>
        <pc:spChg chg="add del mod">
          <ac:chgData name="Georgia Harris (2000690)" userId="S::2000690@student.uwtsd.ac.uk::88bf64a7-b7f1-4fcf-bff2-213b035588eb" providerId="AD" clId="Web-{33E08107-B09A-635C-C121-12C749BDB911}" dt="2024-05-13T19:42:36.815" v="115" actId="20577"/>
          <ac:spMkLst>
            <pc:docMk/>
            <pc:sldMk cId="109857222" sldId="256"/>
            <ac:spMk id="99" creationId="{94C0C11B-582D-4BD6-AFEF-ED15AAF1604A}"/>
          </ac:spMkLst>
        </pc:spChg>
        <pc:spChg chg="add del">
          <ac:chgData name="Georgia Harris (2000690)" userId="S::2000690@student.uwtsd.ac.uk::88bf64a7-b7f1-4fcf-bff2-213b035588eb" providerId="AD" clId="Web-{33E08107-B09A-635C-C121-12C749BDB911}" dt="2024-05-12T08:38:08.367" v="25"/>
          <ac:spMkLst>
            <pc:docMk/>
            <pc:sldMk cId="109857222" sldId="256"/>
            <ac:spMk id="103" creationId="{99B5B3C5-A599-465B-B2B9-866E8B2087CE}"/>
          </ac:spMkLst>
        </pc:spChg>
        <pc:spChg chg="add del">
          <ac:chgData name="Georgia Harris (2000690)" userId="S::2000690@student.uwtsd.ac.uk::88bf64a7-b7f1-4fcf-bff2-213b035588eb" providerId="AD" clId="Web-{33E08107-B09A-635C-C121-12C749BDB911}" dt="2024-05-12T08:37:12.506" v="17"/>
          <ac:spMkLst>
            <pc:docMk/>
            <pc:sldMk cId="109857222" sldId="256"/>
            <ac:spMk id="104" creationId="{5E789A05-76D0-47F6-AD3C-AF9057326156}"/>
          </ac:spMkLst>
        </pc:spChg>
        <pc:spChg chg="add del">
          <ac:chgData name="Georgia Harris (2000690)" userId="S::2000690@student.uwtsd.ac.uk::88bf64a7-b7f1-4fcf-bff2-213b035588eb" providerId="AD" clId="Web-{33E08107-B09A-635C-C121-12C749BDB911}" dt="2024-05-12T08:38:08.367" v="25"/>
          <ac:spMkLst>
            <pc:docMk/>
            <pc:sldMk cId="109857222" sldId="256"/>
            <ac:spMk id="105" creationId="{25C84982-7DD0-43B1-8A2D-BFA4DF1B4E60}"/>
          </ac:spMkLst>
        </pc:spChg>
        <pc:spChg chg="add del">
          <ac:chgData name="Georgia Harris (2000690)" userId="S::2000690@student.uwtsd.ac.uk::88bf64a7-b7f1-4fcf-bff2-213b035588eb" providerId="AD" clId="Web-{33E08107-B09A-635C-C121-12C749BDB911}" dt="2024-05-12T08:37:12.506" v="17"/>
          <ac:spMkLst>
            <pc:docMk/>
            <pc:sldMk cId="109857222" sldId="256"/>
            <ac:spMk id="106" creationId="{5EF4A068-C95D-486B-AB65-28A5F70AF53A}"/>
          </ac:spMkLst>
        </pc:spChg>
        <pc:spChg chg="add del">
          <ac:chgData name="Georgia Harris (2000690)" userId="S::2000690@student.uwtsd.ac.uk::88bf64a7-b7f1-4fcf-bff2-213b035588eb" providerId="AD" clId="Web-{33E08107-B09A-635C-C121-12C749BDB911}" dt="2024-05-12T08:37:12.506" v="17"/>
          <ac:spMkLst>
            <pc:docMk/>
            <pc:sldMk cId="109857222" sldId="256"/>
            <ac:spMk id="108" creationId="{B30473F7-A24A-427B-B9CE-C1A94B6F26D6}"/>
          </ac:spMkLst>
        </pc:spChg>
        <pc:spChg chg="add del">
          <ac:chgData name="Georgia Harris (2000690)" userId="S::2000690@student.uwtsd.ac.uk::88bf64a7-b7f1-4fcf-bff2-213b035588eb" providerId="AD" clId="Web-{33E08107-B09A-635C-C121-12C749BDB911}" dt="2024-05-12T08:37:12.506" v="17"/>
          <ac:spMkLst>
            <pc:docMk/>
            <pc:sldMk cId="109857222" sldId="256"/>
            <ac:spMk id="110" creationId="{99B60357-232D-4489-8786-BF4E4F74BA76}"/>
          </ac:spMkLst>
        </pc:spChg>
        <pc:spChg chg="add del">
          <ac:chgData name="Georgia Harris (2000690)" userId="S::2000690@student.uwtsd.ac.uk::88bf64a7-b7f1-4fcf-bff2-213b035588eb" providerId="AD" clId="Web-{33E08107-B09A-635C-C121-12C749BDB911}" dt="2024-05-12T08:37:12.506" v="17"/>
          <ac:spMkLst>
            <pc:docMk/>
            <pc:sldMk cId="109857222" sldId="256"/>
            <ac:spMk id="112" creationId="{2068A50E-2E17-40A4-8E3C-25CC6DF99F20}"/>
          </ac:spMkLst>
        </pc:spChg>
        <pc:spChg chg="add del">
          <ac:chgData name="Georgia Harris (2000690)" userId="S::2000690@student.uwtsd.ac.uk::88bf64a7-b7f1-4fcf-bff2-213b035588eb" providerId="AD" clId="Web-{33E08107-B09A-635C-C121-12C749BDB911}" dt="2024-05-12T08:37:42.522" v="23"/>
          <ac:spMkLst>
            <pc:docMk/>
            <pc:sldMk cId="109857222" sldId="256"/>
            <ac:spMk id="119" creationId="{8181FC64-B306-4821-98E2-780662EFC486}"/>
          </ac:spMkLst>
        </pc:spChg>
        <pc:spChg chg="add del">
          <ac:chgData name="Georgia Harris (2000690)" userId="S::2000690@student.uwtsd.ac.uk::88bf64a7-b7f1-4fcf-bff2-213b035588eb" providerId="AD" clId="Web-{33E08107-B09A-635C-C121-12C749BDB911}" dt="2024-05-12T08:37:42.522" v="23"/>
          <ac:spMkLst>
            <pc:docMk/>
            <pc:sldMk cId="109857222" sldId="256"/>
            <ac:spMk id="121" creationId="{5871FC61-DD4E-47D4-81FD-8A7E7D12B371}"/>
          </ac:spMkLst>
        </pc:spChg>
        <pc:spChg chg="add del">
          <ac:chgData name="Georgia Harris (2000690)" userId="S::2000690@student.uwtsd.ac.uk::88bf64a7-b7f1-4fcf-bff2-213b035588eb" providerId="AD" clId="Web-{33E08107-B09A-635C-C121-12C749BDB911}" dt="2024-05-12T08:37:42.522" v="23"/>
          <ac:spMkLst>
            <pc:docMk/>
            <pc:sldMk cId="109857222" sldId="256"/>
            <ac:spMk id="122" creationId="{8B598134-D292-43E6-9C55-117198046913}"/>
          </ac:spMkLst>
        </pc:spChg>
        <pc:spChg chg="add del">
          <ac:chgData name="Georgia Harris (2000690)" userId="S::2000690@student.uwtsd.ac.uk::88bf64a7-b7f1-4fcf-bff2-213b035588eb" providerId="AD" clId="Web-{33E08107-B09A-635C-C121-12C749BDB911}" dt="2024-05-12T08:37:42.522" v="23"/>
          <ac:spMkLst>
            <pc:docMk/>
            <pc:sldMk cId="109857222" sldId="256"/>
            <ac:spMk id="123" creationId="{829A1E2C-5AC8-40FC-99E9-832069D39792}"/>
          </ac:spMkLst>
        </pc:spChg>
        <pc:spChg chg="add del">
          <ac:chgData name="Georgia Harris (2000690)" userId="S::2000690@student.uwtsd.ac.uk::88bf64a7-b7f1-4fcf-bff2-213b035588eb" providerId="AD" clId="Web-{33E08107-B09A-635C-C121-12C749BDB911}" dt="2024-05-12T08:40:33.331" v="27"/>
          <ac:spMkLst>
            <pc:docMk/>
            <pc:sldMk cId="109857222" sldId="256"/>
            <ac:spMk id="124" creationId="{99B5B3C5-A599-465B-B2B9-866E8B2087CE}"/>
          </ac:spMkLst>
        </pc:spChg>
        <pc:spChg chg="add del">
          <ac:chgData name="Georgia Harris (2000690)" userId="S::2000690@student.uwtsd.ac.uk::88bf64a7-b7f1-4fcf-bff2-213b035588eb" providerId="AD" clId="Web-{33E08107-B09A-635C-C121-12C749BDB911}" dt="2024-05-12T08:38:08.367" v="25"/>
          <ac:spMkLst>
            <pc:docMk/>
            <pc:sldMk cId="109857222" sldId="256"/>
            <ac:spMk id="125" creationId="{458183E0-58D3-4C7F-97F0-2494113B38F6}"/>
          </ac:spMkLst>
        </pc:spChg>
        <pc:spChg chg="add del">
          <ac:chgData name="Georgia Harris (2000690)" userId="S::2000690@student.uwtsd.ac.uk::88bf64a7-b7f1-4fcf-bff2-213b035588eb" providerId="AD" clId="Web-{33E08107-B09A-635C-C121-12C749BDB911}" dt="2024-05-12T08:40:33.331" v="27"/>
          <ac:spMkLst>
            <pc:docMk/>
            <pc:sldMk cId="109857222" sldId="256"/>
            <ac:spMk id="126" creationId="{25C84982-7DD0-43B1-8A2D-BFA4DF1B4E60}"/>
          </ac:spMkLst>
        </pc:spChg>
        <pc:spChg chg="add del">
          <ac:chgData name="Georgia Harris (2000690)" userId="S::2000690@student.uwtsd.ac.uk::88bf64a7-b7f1-4fcf-bff2-213b035588eb" providerId="AD" clId="Web-{33E08107-B09A-635C-C121-12C749BDB911}" dt="2024-05-12T08:38:08.367" v="25"/>
          <ac:spMkLst>
            <pc:docMk/>
            <pc:sldMk cId="109857222" sldId="256"/>
            <ac:spMk id="127" creationId="{493D7220-9A41-4B89-8A05-2E854925EDA1}"/>
          </ac:spMkLst>
        </pc:spChg>
        <pc:spChg chg="add del">
          <ac:chgData name="Georgia Harris (2000690)" userId="S::2000690@student.uwtsd.ac.uk::88bf64a7-b7f1-4fcf-bff2-213b035588eb" providerId="AD" clId="Web-{33E08107-B09A-635C-C121-12C749BDB911}" dt="2024-05-12T08:40:33.331" v="27"/>
          <ac:spMkLst>
            <pc:docMk/>
            <pc:sldMk cId="109857222" sldId="256"/>
            <ac:spMk id="149" creationId="{458183E0-58D3-4C7F-97F0-2494113B38F6}"/>
          </ac:spMkLst>
        </pc:spChg>
        <pc:spChg chg="add del">
          <ac:chgData name="Georgia Harris (2000690)" userId="S::2000690@student.uwtsd.ac.uk::88bf64a7-b7f1-4fcf-bff2-213b035588eb" providerId="AD" clId="Web-{33E08107-B09A-635C-C121-12C749BDB911}" dt="2024-05-12T08:40:33.331" v="27"/>
          <ac:spMkLst>
            <pc:docMk/>
            <pc:sldMk cId="109857222" sldId="256"/>
            <ac:spMk id="150" creationId="{493D7220-9A41-4B89-8A05-2E854925EDA1}"/>
          </ac:spMkLst>
        </pc:spChg>
        <pc:grpChg chg="add del">
          <ac:chgData name="Georgia Harris (2000690)" userId="S::2000690@student.uwtsd.ac.uk::88bf64a7-b7f1-4fcf-bff2-213b035588eb" providerId="AD" clId="Web-{33E08107-B09A-635C-C121-12C749BDB911}" dt="2024-05-12T08:38:08.367" v="25"/>
          <ac:grpSpMkLst>
            <pc:docMk/>
            <pc:sldMk cId="109857222" sldId="256"/>
            <ac:grpSpMk id="107" creationId="{1D912E1C-3BBA-42F0-A3EE-FEC382E7230A}"/>
          </ac:grpSpMkLst>
        </pc:grpChg>
        <pc:grpChg chg="add del">
          <ac:chgData name="Georgia Harris (2000690)" userId="S::2000690@student.uwtsd.ac.uk::88bf64a7-b7f1-4fcf-bff2-213b035588eb" providerId="AD" clId="Web-{33E08107-B09A-635C-C121-12C749BDB911}" dt="2024-05-12T08:40:33.331" v="27"/>
          <ac:grpSpMkLst>
            <pc:docMk/>
            <pc:sldMk cId="109857222" sldId="256"/>
            <ac:grpSpMk id="128" creationId="{1D912E1C-3BBA-42F0-A3EE-FEC382E7230A}"/>
          </ac:grpSpMkLst>
        </pc:grpChg>
        <pc:grpChg chg="add del">
          <ac:chgData name="Georgia Harris (2000690)" userId="S::2000690@student.uwtsd.ac.uk::88bf64a7-b7f1-4fcf-bff2-213b035588eb" providerId="AD" clId="Web-{33E08107-B09A-635C-C121-12C749BDB911}" dt="2024-05-12T08:38:08.367" v="25"/>
          <ac:grpSpMkLst>
            <pc:docMk/>
            <pc:sldMk cId="109857222" sldId="256"/>
            <ac:grpSpMk id="129" creationId="{C1F869AB-954B-4EAB-8260-60AE9C8D0C6F}"/>
          </ac:grpSpMkLst>
        </pc:grpChg>
        <pc:grpChg chg="add del">
          <ac:chgData name="Georgia Harris (2000690)" userId="S::2000690@student.uwtsd.ac.uk::88bf64a7-b7f1-4fcf-bff2-213b035588eb" providerId="AD" clId="Web-{33E08107-B09A-635C-C121-12C749BDB911}" dt="2024-05-12T08:40:33.331" v="27"/>
          <ac:grpSpMkLst>
            <pc:docMk/>
            <pc:sldMk cId="109857222" sldId="256"/>
            <ac:grpSpMk id="152" creationId="{C1F869AB-954B-4EAB-8260-60AE9C8D0C6F}"/>
          </ac:grpSpMkLst>
        </pc:grpChg>
        <pc:picChg chg="add del mod">
          <ac:chgData name="Georgia Harris (2000690)" userId="S::2000690@student.uwtsd.ac.uk::88bf64a7-b7f1-4fcf-bff2-213b035588eb" providerId="AD" clId="Web-{33E08107-B09A-635C-C121-12C749BDB911}" dt="2024-05-12T08:42:34.555" v="33"/>
          <ac:picMkLst>
            <pc:docMk/>
            <pc:sldMk cId="109857222" sldId="256"/>
            <ac:picMk id="3" creationId="{F088D9D3-012E-8167-DAB7-9C9EDAB79553}"/>
          </ac:picMkLst>
        </pc:picChg>
        <pc:picChg chg="add del mod">
          <ac:chgData name="Georgia Harris (2000690)" userId="S::2000690@student.uwtsd.ac.uk::88bf64a7-b7f1-4fcf-bff2-213b035588eb" providerId="AD" clId="Web-{33E08107-B09A-635C-C121-12C749BDB911}" dt="2024-05-12T08:43:52.917" v="44"/>
          <ac:picMkLst>
            <pc:docMk/>
            <pc:sldMk cId="109857222" sldId="256"/>
            <ac:picMk id="4" creationId="{E92393E7-7764-3BF6-384C-195A1318537A}"/>
          </ac:picMkLst>
        </pc:picChg>
        <pc:picChg chg="add mod">
          <ac:chgData name="Georgia Harris (2000690)" userId="S::2000690@student.uwtsd.ac.uk::88bf64a7-b7f1-4fcf-bff2-213b035588eb" providerId="AD" clId="Web-{33E08107-B09A-635C-C121-12C749BDB911}" dt="2024-05-13T20:24:39.887" v="450" actId="1076"/>
          <ac:picMkLst>
            <pc:docMk/>
            <pc:sldMk cId="109857222" sldId="256"/>
            <ac:picMk id="7" creationId="{0DC56ED1-4844-C193-A578-062A5C40D23B}"/>
          </ac:picMkLst>
        </pc:picChg>
        <pc:picChg chg="add del">
          <ac:chgData name="Georgia Harris (2000690)" userId="S::2000690@student.uwtsd.ac.uk::88bf64a7-b7f1-4fcf-bff2-213b035588eb" providerId="AD" clId="Web-{33E08107-B09A-635C-C121-12C749BDB911}" dt="2024-05-12T08:37:12.506" v="17"/>
          <ac:picMkLst>
            <pc:docMk/>
            <pc:sldMk cId="109857222" sldId="256"/>
            <ac:picMk id="102" creationId="{DF210D85-0C83-5D30-B0D3-E20C11CC7745}"/>
          </ac:picMkLst>
        </pc:picChg>
        <pc:picChg chg="add del">
          <ac:chgData name="Georgia Harris (2000690)" userId="S::2000690@student.uwtsd.ac.uk::88bf64a7-b7f1-4fcf-bff2-213b035588eb" providerId="AD" clId="Web-{33E08107-B09A-635C-C121-12C749BDB911}" dt="2024-05-12T08:37:42.522" v="23"/>
          <ac:picMkLst>
            <pc:docMk/>
            <pc:sldMk cId="109857222" sldId="256"/>
            <ac:picMk id="120" creationId="{36BFF0D2-2F6E-F252-6DE3-74267AD77F54}"/>
          </ac:picMkLst>
        </pc:picChg>
        <pc:picChg chg="add del">
          <ac:chgData name="Georgia Harris (2000690)" userId="S::2000690@student.uwtsd.ac.uk::88bf64a7-b7f1-4fcf-bff2-213b035588eb" providerId="AD" clId="Web-{33E08107-B09A-635C-C121-12C749BDB911}" dt="2024-05-12T08:38:08.367" v="25"/>
          <ac:picMkLst>
            <pc:docMk/>
            <pc:sldMk cId="109857222" sldId="256"/>
            <ac:picMk id="145" creationId="{011E1205-E435-A143-57EF-53C6AA82986F}"/>
          </ac:picMkLst>
        </pc:picChg>
        <pc:picChg chg="add del">
          <ac:chgData name="Georgia Harris (2000690)" userId="S::2000690@student.uwtsd.ac.uk::88bf64a7-b7f1-4fcf-bff2-213b035588eb" providerId="AD" clId="Web-{33E08107-B09A-635C-C121-12C749BDB911}" dt="2024-05-12T08:40:33.331" v="27"/>
          <ac:picMkLst>
            <pc:docMk/>
            <pc:sldMk cId="109857222" sldId="256"/>
            <ac:picMk id="151" creationId="{011E1205-E435-A143-57EF-53C6AA82986F}"/>
          </ac:picMkLst>
        </pc:picChg>
        <pc:cxnChg chg="add del">
          <ac:chgData name="Georgia Harris (2000690)" userId="S::2000690@student.uwtsd.ac.uk::88bf64a7-b7f1-4fcf-bff2-213b035588eb" providerId="AD" clId="Web-{33E08107-B09A-635C-C121-12C749BDB911}" dt="2024-05-12T08:37:12.506" v="17"/>
          <ac:cxnSpMkLst>
            <pc:docMk/>
            <pc:sldMk cId="109857222" sldId="256"/>
            <ac:cxnSpMk id="114" creationId="{88E181E9-8FE4-417B-A80B-0A099C6BE7DF}"/>
          </ac:cxnSpMkLst>
        </pc:cxnChg>
        <pc:cxnChg chg="add del">
          <ac:chgData name="Georgia Harris (2000690)" userId="S::2000690@student.uwtsd.ac.uk::88bf64a7-b7f1-4fcf-bff2-213b035588eb" providerId="AD" clId="Web-{33E08107-B09A-635C-C121-12C749BDB911}" dt="2024-05-12T08:37:12.506" v="17"/>
          <ac:cxnSpMkLst>
            <pc:docMk/>
            <pc:sldMk cId="109857222" sldId="256"/>
            <ac:cxnSpMk id="116" creationId="{44EB5B0D-CAAF-4A5A-8339-8CCEA2AEE23A}"/>
          </ac:cxnSpMkLst>
        </pc:cxnChg>
        <pc:cxnChg chg="add del">
          <ac:chgData name="Georgia Harris (2000690)" userId="S::2000690@student.uwtsd.ac.uk::88bf64a7-b7f1-4fcf-bff2-213b035588eb" providerId="AD" clId="Web-{33E08107-B09A-635C-C121-12C749BDB911}" dt="2024-05-12T08:37:42.522" v="23"/>
          <ac:cxnSpMkLst>
            <pc:docMk/>
            <pc:sldMk cId="109857222" sldId="256"/>
            <ac:cxnSpMk id="118" creationId="{430127AE-B29E-4FDF-99D2-A2F1E7003F74}"/>
          </ac:cxnSpMkLst>
        </pc:cxnChg>
      </pc:sldChg>
      <pc:sldMasterChg chg="add del addSldLayout delSldLayout">
        <pc:chgData name="Georgia Harris (2000690)" userId="S::2000690@student.uwtsd.ac.uk::88bf64a7-b7f1-4fcf-bff2-213b035588eb" providerId="AD" clId="Web-{33E08107-B09A-635C-C121-12C749BDB911}" dt="2024-05-12T08:40:33.331" v="27"/>
        <pc:sldMasterMkLst>
          <pc:docMk/>
          <pc:sldMasterMk cId="94958291" sldId="2147483672"/>
        </pc:sldMasterMkLst>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3655228" sldId="2147483673"/>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1686391602" sldId="2147483674"/>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2626177042" sldId="2147483675"/>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129284922" sldId="2147483676"/>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3817008491" sldId="2147483677"/>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3972230957" sldId="2147483678"/>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3064269641" sldId="2147483679"/>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1665194273" sldId="2147483680"/>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2317213736" sldId="2147483681"/>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4176260411" sldId="2147483682"/>
          </pc:sldLayoutMkLst>
        </pc:sldLayoutChg>
        <pc:sldLayoutChg chg="add del">
          <pc:chgData name="Georgia Harris (2000690)" userId="S::2000690@student.uwtsd.ac.uk::88bf64a7-b7f1-4fcf-bff2-213b035588eb" providerId="AD" clId="Web-{33E08107-B09A-635C-C121-12C749BDB911}" dt="2024-05-12T08:40:33.331" v="27"/>
          <pc:sldLayoutMkLst>
            <pc:docMk/>
            <pc:sldMasterMk cId="94958291" sldId="2147483672"/>
            <pc:sldLayoutMk cId="3127336426" sldId="2147483683"/>
          </pc:sldLayoutMkLst>
        </pc:sldLayoutChg>
      </pc:sldMasterChg>
      <pc:sldMasterChg chg="add del addSldLayout delSldLayout">
        <pc:chgData name="Georgia Harris (2000690)" userId="S::2000690@student.uwtsd.ac.uk::88bf64a7-b7f1-4fcf-bff2-213b035588eb" providerId="AD" clId="Web-{33E08107-B09A-635C-C121-12C749BDB911}" dt="2024-05-12T08:37:12.506" v="17"/>
        <pc:sldMasterMkLst>
          <pc:docMk/>
          <pc:sldMasterMk cId="1402004129" sldId="2147483684"/>
        </pc:sldMasterMkLst>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267754196" sldId="2147483685"/>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1638378535" sldId="2147483686"/>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2383091509" sldId="2147483687"/>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1877436152" sldId="2147483688"/>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1232051444" sldId="2147483689"/>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246194726" sldId="2147483690"/>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2227592230" sldId="2147483691"/>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2765441627" sldId="2147483692"/>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1205891523" sldId="2147483693"/>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1452874390" sldId="2147483694"/>
          </pc:sldLayoutMkLst>
        </pc:sldLayoutChg>
        <pc:sldLayoutChg chg="add del">
          <pc:chgData name="Georgia Harris (2000690)" userId="S::2000690@student.uwtsd.ac.uk::88bf64a7-b7f1-4fcf-bff2-213b035588eb" providerId="AD" clId="Web-{33E08107-B09A-635C-C121-12C749BDB911}" dt="2024-05-12T08:37:12.506" v="17"/>
          <pc:sldLayoutMkLst>
            <pc:docMk/>
            <pc:sldMasterMk cId="1402004129" sldId="2147483684"/>
            <pc:sldLayoutMk cId="1028972618" sldId="2147483695"/>
          </pc:sldLayoutMkLst>
        </pc:sldLayoutChg>
      </pc:sldMasterChg>
      <pc:sldMasterChg chg="add del addSldLayout delSldLayout">
        <pc:chgData name="Georgia Harris (2000690)" userId="S::2000690@student.uwtsd.ac.uk::88bf64a7-b7f1-4fcf-bff2-213b035588eb" providerId="AD" clId="Web-{33E08107-B09A-635C-C121-12C749BDB911}" dt="2024-05-12T08:40:33.331" v="27"/>
        <pc:sldMasterMkLst>
          <pc:docMk/>
          <pc:sldMasterMk cId="1123531388" sldId="2147483720"/>
        </pc:sldMasterMkLst>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2327213456" sldId="2147483709"/>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2060679842" sldId="2147483710"/>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1515717831" sldId="2147483711"/>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3343406561" sldId="2147483712"/>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1752679831" sldId="2147483713"/>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3912727181" sldId="2147483714"/>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466638722" sldId="2147483715"/>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73399486" sldId="2147483716"/>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1551624559" sldId="2147483717"/>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2743453727" sldId="2147483718"/>
          </pc:sldLayoutMkLst>
        </pc:sldLayoutChg>
        <pc:sldLayoutChg chg="add del">
          <pc:chgData name="Georgia Harris (2000690)" userId="S::2000690@student.uwtsd.ac.uk::88bf64a7-b7f1-4fcf-bff2-213b035588eb" providerId="AD" clId="Web-{33E08107-B09A-635C-C121-12C749BDB911}" dt="2024-05-12T08:40:33.331" v="27"/>
          <pc:sldLayoutMkLst>
            <pc:docMk/>
            <pc:sldMasterMk cId="1123531388" sldId="2147483720"/>
            <pc:sldLayoutMk cId="3457027554" sldId="2147483719"/>
          </pc:sldLayoutMkLst>
        </pc:sldLayoutChg>
      </pc:sldMasterChg>
      <pc:sldMasterChg chg="add del addSldLayout delSldLayout">
        <pc:chgData name="Georgia Harris (2000690)" userId="S::2000690@student.uwtsd.ac.uk::88bf64a7-b7f1-4fcf-bff2-213b035588eb" providerId="AD" clId="Web-{33E08107-B09A-635C-C121-12C749BDB911}" dt="2024-05-12T08:37:42.522" v="23"/>
        <pc:sldMasterMkLst>
          <pc:docMk/>
          <pc:sldMasterMk cId="3761074328" sldId="2147483720"/>
        </pc:sldMasterMkLst>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4291057566" sldId="2147483709"/>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2126181229" sldId="2147483710"/>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2357896155" sldId="2147483711"/>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2421108550" sldId="2147483712"/>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3221727643" sldId="2147483713"/>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4185737825" sldId="2147483714"/>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3692923116" sldId="2147483715"/>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1452129723" sldId="2147483716"/>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3817516919" sldId="2147483717"/>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397450914" sldId="2147483718"/>
          </pc:sldLayoutMkLst>
        </pc:sldLayoutChg>
        <pc:sldLayoutChg chg="add del">
          <pc:chgData name="Georgia Harris (2000690)" userId="S::2000690@student.uwtsd.ac.uk::88bf64a7-b7f1-4fcf-bff2-213b035588eb" providerId="AD" clId="Web-{33E08107-B09A-635C-C121-12C749BDB911}" dt="2024-05-12T08:37:42.522" v="23"/>
          <pc:sldLayoutMkLst>
            <pc:docMk/>
            <pc:sldMasterMk cId="3761074328" sldId="2147483720"/>
            <pc:sldLayoutMk cId="74983722" sldId="2147483719"/>
          </pc:sldLayoutMkLst>
        </pc:sldLayoutChg>
      </pc:sldMasterChg>
      <pc:sldMasterChg chg="add del addSldLayout delSldLayout modSldLayout">
        <pc:chgData name="Georgia Harris (2000690)" userId="S::2000690@student.uwtsd.ac.uk::88bf64a7-b7f1-4fcf-bff2-213b035588eb" providerId="AD" clId="Web-{33E08107-B09A-635C-C121-12C749BDB911}" dt="2024-05-12T08:37:38.444" v="22"/>
        <pc:sldMasterMkLst>
          <pc:docMk/>
          <pc:sldMasterMk cId="3872636253" sldId="2147483721"/>
        </pc:sldMasterMkLst>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46211501" sldId="2147483722"/>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2868542585" sldId="2147483723"/>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314697517" sldId="2147483724"/>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3725119849" sldId="2147483725"/>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664683683" sldId="2147483726"/>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546129296" sldId="2147483727"/>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3229441143" sldId="2147483728"/>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2342999109" sldId="2147483729"/>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782695835" sldId="2147483730"/>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398203380" sldId="2147483731"/>
          </pc:sldLayoutMkLst>
        </pc:sldLayoutChg>
        <pc:sldLayoutChg chg="add del mod replId">
          <pc:chgData name="Georgia Harris (2000690)" userId="S::2000690@student.uwtsd.ac.uk::88bf64a7-b7f1-4fcf-bff2-213b035588eb" providerId="AD" clId="Web-{33E08107-B09A-635C-C121-12C749BDB911}" dt="2024-05-12T08:37:38.444" v="22"/>
          <pc:sldLayoutMkLst>
            <pc:docMk/>
            <pc:sldMasterMk cId="3872636253" sldId="2147483721"/>
            <pc:sldLayoutMk cId="1388765850" sldId="2147483732"/>
          </pc:sldLayoutMkLst>
        </pc:sldLayoutChg>
      </pc:sldMasterChg>
      <pc:sldMasterChg chg="add del addSldLayout delSldLayout modSldLayout">
        <pc:chgData name="Georgia Harris (2000690)" userId="S::2000690@student.uwtsd.ac.uk::88bf64a7-b7f1-4fcf-bff2-213b035588eb" providerId="AD" clId="Web-{33E08107-B09A-635C-C121-12C749BDB911}" dt="2024-05-12T08:37:35.600" v="21"/>
        <pc:sldMasterMkLst>
          <pc:docMk/>
          <pc:sldMasterMk cId="1178211775" sldId="2147483733"/>
        </pc:sldMasterMkLst>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2229116624" sldId="2147483734"/>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2772894115" sldId="2147483735"/>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1345209869" sldId="2147483736"/>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2181085524" sldId="2147483737"/>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449338063" sldId="2147483738"/>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1546768535" sldId="2147483739"/>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944225180" sldId="2147483740"/>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2305858099" sldId="2147483741"/>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3416193364" sldId="2147483742"/>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3633615403" sldId="2147483743"/>
          </pc:sldLayoutMkLst>
        </pc:sldLayoutChg>
        <pc:sldLayoutChg chg="add del mod replId">
          <pc:chgData name="Georgia Harris (2000690)" userId="S::2000690@student.uwtsd.ac.uk::88bf64a7-b7f1-4fcf-bff2-213b035588eb" providerId="AD" clId="Web-{33E08107-B09A-635C-C121-12C749BDB911}" dt="2024-05-12T08:37:35.600" v="21"/>
          <pc:sldLayoutMkLst>
            <pc:docMk/>
            <pc:sldMasterMk cId="1178211775" sldId="2147483733"/>
            <pc:sldLayoutMk cId="3692304298" sldId="2147483744"/>
          </pc:sldLayoutMkLst>
        </pc:sldLayoutChg>
      </pc:sldMasterChg>
    </pc:docChg>
  </pc:docChgLst>
  <pc:docChgLst>
    <pc:chgData name="Georgia Harris (2000690)" userId="S::2000690@student.uwtsd.ac.uk::88bf64a7-b7f1-4fcf-bff2-213b035588eb" providerId="AD" clId="Web-{C480E4D7-B533-2B06-1869-9DFFD18EA806}"/>
    <pc:docChg chg="modSld addMainMaster delMainMaster">
      <pc:chgData name="Georgia Harris (2000690)" userId="S::2000690@student.uwtsd.ac.uk::88bf64a7-b7f1-4fcf-bff2-213b035588eb" providerId="AD" clId="Web-{C480E4D7-B533-2B06-1869-9DFFD18EA806}" dt="2024-04-28T10:55:27.507" v="220" actId="20577"/>
      <pc:docMkLst>
        <pc:docMk/>
      </pc:docMkLst>
      <pc:sldChg chg="addSp delSp modSp mod setBg modClrScheme chgLayout">
        <pc:chgData name="Georgia Harris (2000690)" userId="S::2000690@student.uwtsd.ac.uk::88bf64a7-b7f1-4fcf-bff2-213b035588eb" providerId="AD" clId="Web-{C480E4D7-B533-2B06-1869-9DFFD18EA806}" dt="2024-04-28T10:55:27.507" v="220" actId="20577"/>
        <pc:sldMkLst>
          <pc:docMk/>
          <pc:sldMk cId="109857222" sldId="256"/>
        </pc:sldMkLst>
        <pc:spChg chg="del">
          <ac:chgData name="Georgia Harris (2000690)" userId="S::2000690@student.uwtsd.ac.uk::88bf64a7-b7f1-4fcf-bff2-213b035588eb" providerId="AD" clId="Web-{C480E4D7-B533-2B06-1869-9DFFD18EA806}" dt="2024-04-28T09:44:12.734" v="2"/>
          <ac:spMkLst>
            <pc:docMk/>
            <pc:sldMk cId="109857222" sldId="256"/>
            <ac:spMk id="2" creationId="{00000000-0000-0000-0000-000000000000}"/>
          </ac:spMkLst>
        </pc:spChg>
        <pc:spChg chg="add mod">
          <ac:chgData name="Georgia Harris (2000690)" userId="S::2000690@student.uwtsd.ac.uk::88bf64a7-b7f1-4fcf-bff2-213b035588eb" providerId="AD" clId="Web-{C480E4D7-B533-2B06-1869-9DFFD18EA806}" dt="2024-04-28T10:55:27.507" v="220" actId="20577"/>
          <ac:spMkLst>
            <pc:docMk/>
            <pc:sldMk cId="109857222" sldId="256"/>
            <ac:spMk id="2" creationId="{43AE821A-0208-9514-674A-CAB858E3D4BD}"/>
          </ac:spMkLst>
        </pc:spChg>
        <pc:spChg chg="del">
          <ac:chgData name="Georgia Harris (2000690)" userId="S::2000690@student.uwtsd.ac.uk::88bf64a7-b7f1-4fcf-bff2-213b035588eb" providerId="AD" clId="Web-{C480E4D7-B533-2B06-1869-9DFFD18EA806}" dt="2024-04-28T09:44:12.796" v="3"/>
          <ac:spMkLst>
            <pc:docMk/>
            <pc:sldMk cId="109857222" sldId="256"/>
            <ac:spMk id="3" creationId="{00000000-0000-0000-0000-000000000000}"/>
          </ac:spMkLst>
        </pc:spChg>
        <pc:spChg chg="add del">
          <ac:chgData name="Georgia Harris (2000690)" userId="S::2000690@student.uwtsd.ac.uk::88bf64a7-b7f1-4fcf-bff2-213b035588eb" providerId="AD" clId="Web-{C480E4D7-B533-2B06-1869-9DFFD18EA806}" dt="2024-04-28T09:43:48.654" v="1"/>
          <ac:spMkLst>
            <pc:docMk/>
            <pc:sldMk cId="109857222" sldId="256"/>
            <ac:spMk id="4" creationId="{8C9055B3-5B4E-F35D-CC1C-1247E6558C70}"/>
          </ac:spMkLst>
        </pc:spChg>
        <pc:spChg chg="add del mod">
          <ac:chgData name="Georgia Harris (2000690)" userId="S::2000690@student.uwtsd.ac.uk::88bf64a7-b7f1-4fcf-bff2-213b035588eb" providerId="AD" clId="Web-{C480E4D7-B533-2B06-1869-9DFFD18EA806}" dt="2024-04-28T10:02:15.731" v="43"/>
          <ac:spMkLst>
            <pc:docMk/>
            <pc:sldMk cId="109857222" sldId="256"/>
            <ac:spMk id="5" creationId="{07045223-5FF0-DED5-14E9-3E987E338E4D}"/>
          </ac:spMkLst>
        </pc:spChg>
        <pc:spChg chg="add mod">
          <ac:chgData name="Georgia Harris (2000690)" userId="S::2000690@student.uwtsd.ac.uk::88bf64a7-b7f1-4fcf-bff2-213b035588eb" providerId="AD" clId="Web-{C480E4D7-B533-2B06-1869-9DFFD18EA806}" dt="2024-04-28T10:02:58.952" v="65" actId="20577"/>
          <ac:spMkLst>
            <pc:docMk/>
            <pc:sldMk cId="109857222" sldId="256"/>
            <ac:spMk id="6" creationId="{C0F3C233-C3FE-44C5-9D08-74BE10900AF5}"/>
          </ac:spMkLst>
        </pc:spChg>
        <pc:spChg chg="add mod">
          <ac:chgData name="Georgia Harris (2000690)" userId="S::2000690@student.uwtsd.ac.uk::88bf64a7-b7f1-4fcf-bff2-213b035588eb" providerId="AD" clId="Web-{C480E4D7-B533-2B06-1869-9DFFD18EA806}" dt="2024-04-28T10:08:20.751" v="112" actId="20577"/>
          <ac:spMkLst>
            <pc:docMk/>
            <pc:sldMk cId="109857222" sldId="256"/>
            <ac:spMk id="8" creationId="{1934288C-4351-F47A-D264-691CA695DD42}"/>
          </ac:spMkLst>
        </pc:spChg>
        <pc:spChg chg="add mod">
          <ac:chgData name="Georgia Harris (2000690)" userId="S::2000690@student.uwtsd.ac.uk::88bf64a7-b7f1-4fcf-bff2-213b035588eb" providerId="AD" clId="Web-{C480E4D7-B533-2B06-1869-9DFFD18EA806}" dt="2024-04-28T10:40:50.301" v="194" actId="20577"/>
          <ac:spMkLst>
            <pc:docMk/>
            <pc:sldMk cId="109857222" sldId="256"/>
            <ac:spMk id="9" creationId="{80CB2236-7E66-68DB-95D8-0F3A50CE0CED}"/>
          </ac:spMkLst>
        </pc:spChg>
        <pc:spChg chg="add del">
          <ac:chgData name="Georgia Harris (2000690)" userId="S::2000690@student.uwtsd.ac.uk::88bf64a7-b7f1-4fcf-bff2-213b035588eb" providerId="AD" clId="Web-{C480E4D7-B533-2B06-1869-9DFFD18EA806}" dt="2024-04-28T10:01:48.526" v="37"/>
          <ac:spMkLst>
            <pc:docMk/>
            <pc:sldMk cId="109857222" sldId="256"/>
            <ac:spMk id="10" creationId="{94C0C11B-582D-4BD6-AFEF-ED15AAF1604A}"/>
          </ac:spMkLst>
        </pc:spChg>
        <pc:spChg chg="add del mod">
          <ac:chgData name="Georgia Harris (2000690)" userId="S::2000690@student.uwtsd.ac.uk::88bf64a7-b7f1-4fcf-bff2-213b035588eb" providerId="AD" clId="Web-{C480E4D7-B533-2B06-1869-9DFFD18EA806}" dt="2024-04-28T10:55:13.913" v="218" actId="20577"/>
          <ac:spMkLst>
            <pc:docMk/>
            <pc:sldMk cId="109857222" sldId="256"/>
            <ac:spMk id="11" creationId="{D3726787-1FB5-6658-C52F-14452A383BE5}"/>
          </ac:spMkLst>
        </pc:spChg>
        <pc:spChg chg="add del">
          <ac:chgData name="Georgia Harris (2000690)" userId="S::2000690@student.uwtsd.ac.uk::88bf64a7-b7f1-4fcf-bff2-213b035588eb" providerId="AD" clId="Web-{C480E4D7-B533-2B06-1869-9DFFD18EA806}" dt="2024-04-28T10:01:48.526" v="37"/>
          <ac:spMkLst>
            <pc:docMk/>
            <pc:sldMk cId="109857222" sldId="256"/>
            <ac:spMk id="12" creationId="{72EF3F9A-9717-4ACB-A30D-96694842C4F7}"/>
          </ac:spMkLst>
        </pc:spChg>
        <pc:spChg chg="add del">
          <ac:chgData name="Georgia Harris (2000690)" userId="S::2000690@student.uwtsd.ac.uk::88bf64a7-b7f1-4fcf-bff2-213b035588eb" providerId="AD" clId="Web-{C480E4D7-B533-2B06-1869-9DFFD18EA806}" dt="2024-04-28T10:01:56.339" v="39"/>
          <ac:spMkLst>
            <pc:docMk/>
            <pc:sldMk cId="109857222" sldId="256"/>
            <ac:spMk id="95" creationId="{D6F5F07B-A917-442C-82D5-5719737E9E68}"/>
          </ac:spMkLst>
        </pc:spChg>
        <pc:spChg chg="add del">
          <ac:chgData name="Georgia Harris (2000690)" userId="S::2000690@student.uwtsd.ac.uk::88bf64a7-b7f1-4fcf-bff2-213b035588eb" providerId="AD" clId="Web-{C480E4D7-B533-2B06-1869-9DFFD18EA806}" dt="2024-04-28T10:01:56.339" v="39"/>
          <ac:spMkLst>
            <pc:docMk/>
            <pc:sldMk cId="109857222" sldId="256"/>
            <ac:spMk id="97" creationId="{B7E0C296-2B1B-4589-84EA-239D878496D5}"/>
          </ac:spMkLst>
        </pc:spChg>
        <pc:spChg chg="add">
          <ac:chgData name="Georgia Harris (2000690)" userId="S::2000690@student.uwtsd.ac.uk::88bf64a7-b7f1-4fcf-bff2-213b035588eb" providerId="AD" clId="Web-{C480E4D7-B533-2B06-1869-9DFFD18EA806}" dt="2024-04-28T10:01:56.402" v="40"/>
          <ac:spMkLst>
            <pc:docMk/>
            <pc:sldMk cId="109857222" sldId="256"/>
            <ac:spMk id="99" creationId="{94C0C11B-582D-4BD6-AFEF-ED15AAF1604A}"/>
          </ac:spMkLst>
        </pc:spChg>
        <pc:spChg chg="add del">
          <ac:chgData name="Georgia Harris (2000690)" userId="S::2000690@student.uwtsd.ac.uk::88bf64a7-b7f1-4fcf-bff2-213b035588eb" providerId="AD" clId="Web-{C480E4D7-B533-2B06-1869-9DFFD18EA806}" dt="2024-04-28T10:02:17.700" v="44"/>
          <ac:spMkLst>
            <pc:docMk/>
            <pc:sldMk cId="109857222" sldId="256"/>
            <ac:spMk id="100" creationId="{72EF3F9A-9717-4ACB-A30D-96694842C4F7}"/>
          </ac:spMkLst>
        </pc:spChg>
        <pc:grpChg chg="add del">
          <ac:chgData name="Georgia Harris (2000690)" userId="S::2000690@student.uwtsd.ac.uk::88bf64a7-b7f1-4fcf-bff2-213b035588eb" providerId="AD" clId="Web-{C480E4D7-B533-2B06-1869-9DFFD18EA806}" dt="2024-04-28T10:01:56.339" v="39"/>
          <ac:grpSpMkLst>
            <pc:docMk/>
            <pc:sldMk cId="109857222" sldId="256"/>
            <ac:grpSpMk id="14" creationId="{3CDD339A-0D5C-435F-B70C-6498DB974BEE}"/>
          </ac:grpSpMkLst>
        </pc:grpChg>
        <pc:picChg chg="add del">
          <ac:chgData name="Georgia Harris (2000690)" userId="S::2000690@student.uwtsd.ac.uk::88bf64a7-b7f1-4fcf-bff2-213b035588eb" providerId="AD" clId="Web-{C480E4D7-B533-2B06-1869-9DFFD18EA806}" dt="2024-04-28T10:01:48.526" v="37"/>
          <ac:picMkLst>
            <pc:docMk/>
            <pc:sldMk cId="109857222" sldId="256"/>
            <ac:picMk id="7" creationId="{D10CF3B1-94D2-F57D-3DDA-4B026B609B28}"/>
          </ac:picMkLst>
        </pc:picChg>
        <pc:picChg chg="add del">
          <ac:chgData name="Georgia Harris (2000690)" userId="S::2000690@student.uwtsd.ac.uk::88bf64a7-b7f1-4fcf-bff2-213b035588eb" providerId="AD" clId="Web-{C480E4D7-B533-2B06-1869-9DFFD18EA806}" dt="2024-04-28T10:01:56.339" v="39"/>
          <ac:picMkLst>
            <pc:docMk/>
            <pc:sldMk cId="109857222" sldId="256"/>
            <ac:picMk id="96" creationId="{FE01979C-6E30-CE57-C254-7007D3A0F0AB}"/>
          </ac:picMkLst>
        </pc:picChg>
        <pc:picChg chg="add del mod">
          <ac:chgData name="Georgia Harris (2000690)" userId="S::2000690@student.uwtsd.ac.uk::88bf64a7-b7f1-4fcf-bff2-213b035588eb" providerId="AD" clId="Web-{C480E4D7-B533-2B06-1869-9DFFD18EA806}" dt="2024-04-28T10:02:14.153" v="42"/>
          <ac:picMkLst>
            <pc:docMk/>
            <pc:sldMk cId="109857222" sldId="256"/>
            <ac:picMk id="101" creationId="{D10CF3B1-94D2-F57D-3DDA-4B026B609B28}"/>
          </ac:picMkLst>
        </pc:picChg>
      </pc:sldChg>
      <pc:sldMasterChg chg="add del addSldLayout delSldLayout">
        <pc:chgData name="Georgia Harris (2000690)" userId="S::2000690@student.uwtsd.ac.uk::88bf64a7-b7f1-4fcf-bff2-213b035588eb" providerId="AD" clId="Web-{C480E4D7-B533-2B06-1869-9DFFD18EA806}" dt="2024-04-28T10:01:56.402" v="40"/>
        <pc:sldMasterMkLst>
          <pc:docMk/>
          <pc:sldMasterMk cId="2460954070" sldId="2147483660"/>
        </pc:sldMasterMkLst>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2385387890" sldId="2147483661"/>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949138452" sldId="2147483662"/>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2591524520" sldId="2147483663"/>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1203092039" sldId="2147483664"/>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3733172339" sldId="2147483665"/>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3210312558" sldId="2147483666"/>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3146388984" sldId="2147483667"/>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3171841454" sldId="2147483668"/>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1718958274" sldId="2147483669"/>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2202905451" sldId="2147483670"/>
          </pc:sldLayoutMkLst>
        </pc:sldLayoutChg>
        <pc:sldLayoutChg chg="add del">
          <pc:chgData name="Georgia Harris (2000690)" userId="S::2000690@student.uwtsd.ac.uk::88bf64a7-b7f1-4fcf-bff2-213b035588eb" providerId="AD" clId="Web-{C480E4D7-B533-2B06-1869-9DFFD18EA806}" dt="2024-04-28T10:01:56.402" v="40"/>
          <pc:sldLayoutMkLst>
            <pc:docMk/>
            <pc:sldMasterMk cId="2460954070" sldId="2147483660"/>
            <pc:sldLayoutMk cId="3479445657" sldId="2147483671"/>
          </pc:sldLayoutMkLst>
        </pc:sldLayoutChg>
      </pc:sldMasterChg>
      <pc:sldMasterChg chg="add replId addSldLayout">
        <pc:chgData name="Georgia Harris (2000690)" userId="S::2000690@student.uwtsd.ac.uk::88bf64a7-b7f1-4fcf-bff2-213b035588eb" providerId="AD" clId="Web-{C480E4D7-B533-2B06-1869-9DFFD18EA806}" dt="2024-04-28T10:01:56.402" v="40"/>
        <pc:sldMasterMkLst>
          <pc:docMk/>
          <pc:sldMasterMk cId="94958291" sldId="2147483672"/>
        </pc:sldMasterMkLst>
        <pc:sldLayoutChg chg="add">
          <pc:chgData name="Georgia Harris (2000690)" userId="S::2000690@student.uwtsd.ac.uk::88bf64a7-b7f1-4fcf-bff2-213b035588eb" providerId="AD" clId="Web-{C480E4D7-B533-2B06-1869-9DFFD18EA806}" dt="2024-04-28T10:01:56.402" v="40"/>
          <pc:sldLayoutMkLst>
            <pc:docMk/>
            <pc:sldMasterMk cId="94958291" sldId="2147483672"/>
            <pc:sldLayoutMk cId="3655228" sldId="2147483673"/>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1686391602" sldId="2147483674"/>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2626177042" sldId="2147483675"/>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129284922" sldId="2147483676"/>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3817008491" sldId="2147483677"/>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3972230957" sldId="2147483678"/>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3064269641" sldId="2147483679"/>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1665194273" sldId="2147483680"/>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2317213736" sldId="2147483681"/>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4176260411" sldId="2147483682"/>
          </pc:sldLayoutMkLst>
        </pc:sldLayoutChg>
        <pc:sldLayoutChg chg="add replId">
          <pc:chgData name="Georgia Harris (2000690)" userId="S::2000690@student.uwtsd.ac.uk::88bf64a7-b7f1-4fcf-bff2-213b035588eb" providerId="AD" clId="Web-{C480E4D7-B533-2B06-1869-9DFFD18EA806}" dt="2024-04-28T10:01:56.402" v="40"/>
          <pc:sldLayoutMkLst>
            <pc:docMk/>
            <pc:sldMasterMk cId="94958291" sldId="2147483672"/>
            <pc:sldLayoutMk cId="3127336426" sldId="2147483683"/>
          </pc:sldLayoutMkLst>
        </pc:sldLayoutChg>
      </pc:sldMasterChg>
      <pc:sldMasterChg chg="add del addSldLayout delSldLayout">
        <pc:chgData name="Georgia Harris (2000690)" userId="S::2000690@student.uwtsd.ac.uk::88bf64a7-b7f1-4fcf-bff2-213b035588eb" providerId="AD" clId="Web-{C480E4D7-B533-2B06-1869-9DFFD18EA806}" dt="2024-04-28T10:01:56.339" v="39"/>
        <pc:sldMasterMkLst>
          <pc:docMk/>
          <pc:sldMasterMk cId="2202141556" sldId="2147483698"/>
        </pc:sldMasterMkLst>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2774138367" sldId="2147483687"/>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3895075118" sldId="2147483688"/>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781007300" sldId="2147483689"/>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1920032543" sldId="2147483690"/>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469276828" sldId="2147483691"/>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3500844967" sldId="2147483692"/>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1240649140" sldId="2147483693"/>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20483713" sldId="2147483694"/>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2834392977" sldId="2147483695"/>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3908904109" sldId="2147483696"/>
          </pc:sldLayoutMkLst>
        </pc:sldLayoutChg>
        <pc:sldLayoutChg chg="add del">
          <pc:chgData name="Georgia Harris (2000690)" userId="S::2000690@student.uwtsd.ac.uk::88bf64a7-b7f1-4fcf-bff2-213b035588eb" providerId="AD" clId="Web-{C480E4D7-B533-2B06-1869-9DFFD18EA806}" dt="2024-04-28T10:01:56.339" v="39"/>
          <pc:sldLayoutMkLst>
            <pc:docMk/>
            <pc:sldMasterMk cId="2202141556" sldId="2147483698"/>
            <pc:sldLayoutMk cId="1163941282" sldId="2147483697"/>
          </pc:sldLayoutMkLst>
        </pc:sldLayoutChg>
      </pc:sldMasterChg>
    </pc:docChg>
  </pc:docChgLst>
  <pc:docChgLst>
    <pc:chgData name="Georgia Harris (2000690)" userId="S::2000690@student.uwtsd.ac.uk::88bf64a7-b7f1-4fcf-bff2-213b035588eb" providerId="AD" clId="Web-{8FEF2FE3-83A7-7023-4F02-5C7684E351D9}"/>
    <pc:docChg chg="addSld delSld modSld addMainMaster delMainMaster">
      <pc:chgData name="Georgia Harris (2000690)" userId="S::2000690@student.uwtsd.ac.uk::88bf64a7-b7f1-4fcf-bff2-213b035588eb" providerId="AD" clId="Web-{8FEF2FE3-83A7-7023-4F02-5C7684E351D9}" dt="2024-05-15T21:03:33.720" v="213" actId="20577"/>
      <pc:docMkLst>
        <pc:docMk/>
      </pc:docMkLst>
      <pc:sldChg chg="addSp delSp modSp mod modClrScheme delDesignElem chgLayout">
        <pc:chgData name="Georgia Harris (2000690)" userId="S::2000690@student.uwtsd.ac.uk::88bf64a7-b7f1-4fcf-bff2-213b035588eb" providerId="AD" clId="Web-{8FEF2FE3-83A7-7023-4F02-5C7684E351D9}" dt="2024-05-15T20:56:43.443" v="74"/>
        <pc:sldMkLst>
          <pc:docMk/>
          <pc:sldMk cId="109857222" sldId="256"/>
        </pc:sldMkLst>
        <pc:spChg chg="mod">
          <ac:chgData name="Georgia Harris (2000690)" userId="S::2000690@student.uwtsd.ac.uk::88bf64a7-b7f1-4fcf-bff2-213b035588eb" providerId="AD" clId="Web-{8FEF2FE3-83A7-7023-4F02-5C7684E351D9}" dt="2024-05-15T15:34:30.159" v="5" actId="20577"/>
          <ac:spMkLst>
            <pc:docMk/>
            <pc:sldMk cId="109857222" sldId="256"/>
            <ac:spMk id="4" creationId="{230A110E-1ED3-0CCD-E66F-817525B25110}"/>
          </ac:spMkLst>
        </pc:spChg>
        <pc:spChg chg="add mod">
          <ac:chgData name="Georgia Harris (2000690)" userId="S::2000690@student.uwtsd.ac.uk::88bf64a7-b7f1-4fcf-bff2-213b035588eb" providerId="AD" clId="Web-{8FEF2FE3-83A7-7023-4F02-5C7684E351D9}" dt="2024-05-15T20:49:29.777" v="70" actId="14100"/>
          <ac:spMkLst>
            <pc:docMk/>
            <pc:sldMk cId="109857222" sldId="256"/>
            <ac:spMk id="6" creationId="{3127956D-EDD1-2F7F-BE90-83B9EF1A4139}"/>
          </ac:spMkLst>
        </pc:spChg>
        <pc:spChg chg="mod">
          <ac:chgData name="Georgia Harris (2000690)" userId="S::2000690@student.uwtsd.ac.uk::88bf64a7-b7f1-4fcf-bff2-213b035588eb" providerId="AD" clId="Web-{8FEF2FE3-83A7-7023-4F02-5C7684E351D9}" dt="2024-05-15T20:46:14.506" v="28" actId="20577"/>
          <ac:spMkLst>
            <pc:docMk/>
            <pc:sldMk cId="109857222" sldId="256"/>
            <ac:spMk id="8" creationId="{1934288C-4351-F47A-D264-691CA695DD42}"/>
          </ac:spMkLst>
        </pc:spChg>
        <pc:spChg chg="del">
          <ac:chgData name="Georgia Harris (2000690)" userId="S::2000690@student.uwtsd.ac.uk::88bf64a7-b7f1-4fcf-bff2-213b035588eb" providerId="AD" clId="Web-{8FEF2FE3-83A7-7023-4F02-5C7684E351D9}" dt="2024-05-15T20:56:43.443" v="74"/>
          <ac:spMkLst>
            <pc:docMk/>
            <pc:sldMk cId="109857222" sldId="256"/>
            <ac:spMk id="99" creationId="{94C0C11B-582D-4BD6-AFEF-ED15AAF1604A}"/>
          </ac:spMkLst>
        </pc:spChg>
        <pc:picChg chg="add mod">
          <ac:chgData name="Georgia Harris (2000690)" userId="S::2000690@student.uwtsd.ac.uk::88bf64a7-b7f1-4fcf-bff2-213b035588eb" providerId="AD" clId="Web-{8FEF2FE3-83A7-7023-4F02-5C7684E351D9}" dt="2024-05-15T20:48:06.259" v="32" actId="1076"/>
          <ac:picMkLst>
            <pc:docMk/>
            <pc:sldMk cId="109857222" sldId="256"/>
            <ac:picMk id="2" creationId="{EB266A0B-7C2A-671C-82D4-F13CBEA3D477}"/>
          </ac:picMkLst>
        </pc:picChg>
        <pc:picChg chg="del">
          <ac:chgData name="Georgia Harris (2000690)" userId="S::2000690@student.uwtsd.ac.uk::88bf64a7-b7f1-4fcf-bff2-213b035588eb" providerId="AD" clId="Web-{8FEF2FE3-83A7-7023-4F02-5C7684E351D9}" dt="2024-05-15T20:46:15.022" v="29"/>
          <ac:picMkLst>
            <pc:docMk/>
            <pc:sldMk cId="109857222" sldId="256"/>
            <ac:picMk id="7" creationId="{0DC56ED1-4844-C193-A578-062A5C40D23B}"/>
          </ac:picMkLst>
        </pc:picChg>
      </pc:sldChg>
      <pc:sldChg chg="modSp new del mod modClrScheme chgLayout">
        <pc:chgData name="Georgia Harris (2000690)" userId="S::2000690@student.uwtsd.ac.uk::88bf64a7-b7f1-4fcf-bff2-213b035588eb" providerId="AD" clId="Web-{8FEF2FE3-83A7-7023-4F02-5C7684E351D9}" dt="2024-05-15T20:56:51.334" v="75"/>
        <pc:sldMkLst>
          <pc:docMk/>
          <pc:sldMk cId="815174112" sldId="257"/>
        </pc:sldMkLst>
        <pc:spChg chg="mod ord">
          <ac:chgData name="Georgia Harris (2000690)" userId="S::2000690@student.uwtsd.ac.uk::88bf64a7-b7f1-4fcf-bff2-213b035588eb" providerId="AD" clId="Web-{8FEF2FE3-83A7-7023-4F02-5C7684E351D9}" dt="2024-05-15T20:56:43.443" v="74"/>
          <ac:spMkLst>
            <pc:docMk/>
            <pc:sldMk cId="815174112" sldId="257"/>
            <ac:spMk id="2" creationId="{6CA21F38-F50C-D555-5B29-22D33A237BE7}"/>
          </ac:spMkLst>
        </pc:spChg>
        <pc:spChg chg="mod ord">
          <ac:chgData name="Georgia Harris (2000690)" userId="S::2000690@student.uwtsd.ac.uk::88bf64a7-b7f1-4fcf-bff2-213b035588eb" providerId="AD" clId="Web-{8FEF2FE3-83A7-7023-4F02-5C7684E351D9}" dt="2024-05-15T20:56:43.443" v="74"/>
          <ac:spMkLst>
            <pc:docMk/>
            <pc:sldMk cId="815174112" sldId="257"/>
            <ac:spMk id="3" creationId="{2B4A4E36-9BC6-CDD3-BF03-14395F3434AB}"/>
          </ac:spMkLst>
        </pc:spChg>
      </pc:sldChg>
      <pc:sldChg chg="addSp modSp new">
        <pc:chgData name="Georgia Harris (2000690)" userId="S::2000690@student.uwtsd.ac.uk::88bf64a7-b7f1-4fcf-bff2-213b035588eb" providerId="AD" clId="Web-{8FEF2FE3-83A7-7023-4F02-5C7684E351D9}" dt="2024-05-15T21:01:38.248" v="140" actId="20577"/>
        <pc:sldMkLst>
          <pc:docMk/>
          <pc:sldMk cId="3383938558" sldId="257"/>
        </pc:sldMkLst>
        <pc:spChg chg="mod">
          <ac:chgData name="Georgia Harris (2000690)" userId="S::2000690@student.uwtsd.ac.uk::88bf64a7-b7f1-4fcf-bff2-213b035588eb" providerId="AD" clId="Web-{8FEF2FE3-83A7-7023-4F02-5C7684E351D9}" dt="2024-05-15T21:01:38.248" v="140" actId="20577"/>
          <ac:spMkLst>
            <pc:docMk/>
            <pc:sldMk cId="3383938558" sldId="257"/>
            <ac:spMk id="3" creationId="{1106D39C-D74F-8DB2-437C-E00EFA7BA591}"/>
          </ac:spMkLst>
        </pc:spChg>
        <pc:spChg chg="add mod">
          <ac:chgData name="Georgia Harris (2000690)" userId="S::2000690@student.uwtsd.ac.uk::88bf64a7-b7f1-4fcf-bff2-213b035588eb" providerId="AD" clId="Web-{8FEF2FE3-83A7-7023-4F02-5C7684E351D9}" dt="2024-05-15T20:58:50.837" v="95" actId="20577"/>
          <ac:spMkLst>
            <pc:docMk/>
            <pc:sldMk cId="3383938558" sldId="257"/>
            <ac:spMk id="5" creationId="{11909969-F731-258B-7DBD-468704C1AB17}"/>
          </ac:spMkLst>
        </pc:spChg>
      </pc:sldChg>
      <pc:sldChg chg="addSp modSp new">
        <pc:chgData name="Georgia Harris (2000690)" userId="S::2000690@student.uwtsd.ac.uk::88bf64a7-b7f1-4fcf-bff2-213b035588eb" providerId="AD" clId="Web-{8FEF2FE3-83A7-7023-4F02-5C7684E351D9}" dt="2024-05-15T21:02:28.921" v="187" actId="20577"/>
        <pc:sldMkLst>
          <pc:docMk/>
          <pc:sldMk cId="3761035239" sldId="258"/>
        </pc:sldMkLst>
        <pc:spChg chg="mod">
          <ac:chgData name="Georgia Harris (2000690)" userId="S::2000690@student.uwtsd.ac.uk::88bf64a7-b7f1-4fcf-bff2-213b035588eb" providerId="AD" clId="Web-{8FEF2FE3-83A7-7023-4F02-5C7684E351D9}" dt="2024-05-15T21:01:50.670" v="155" actId="20577"/>
          <ac:spMkLst>
            <pc:docMk/>
            <pc:sldMk cId="3761035239" sldId="258"/>
            <ac:spMk id="3" creationId="{0E647B39-3D3A-C6C7-1987-92D50ED888BF}"/>
          </ac:spMkLst>
        </pc:spChg>
        <pc:spChg chg="add mod">
          <ac:chgData name="Georgia Harris (2000690)" userId="S::2000690@student.uwtsd.ac.uk::88bf64a7-b7f1-4fcf-bff2-213b035588eb" providerId="AD" clId="Web-{8FEF2FE3-83A7-7023-4F02-5C7684E351D9}" dt="2024-05-15T21:02:28.921" v="187" actId="20577"/>
          <ac:spMkLst>
            <pc:docMk/>
            <pc:sldMk cId="3761035239" sldId="258"/>
            <ac:spMk id="5" creationId="{2DE81450-A955-565C-9E9A-E5262CE625DA}"/>
          </ac:spMkLst>
        </pc:spChg>
      </pc:sldChg>
      <pc:sldChg chg="addSp modSp new">
        <pc:chgData name="Georgia Harris (2000690)" userId="S::2000690@student.uwtsd.ac.uk::88bf64a7-b7f1-4fcf-bff2-213b035588eb" providerId="AD" clId="Web-{8FEF2FE3-83A7-7023-4F02-5C7684E351D9}" dt="2024-05-15T21:02:38.249" v="191" actId="20577"/>
        <pc:sldMkLst>
          <pc:docMk/>
          <pc:sldMk cId="4155665873" sldId="259"/>
        </pc:sldMkLst>
        <pc:spChg chg="mod">
          <ac:chgData name="Georgia Harris (2000690)" userId="S::2000690@student.uwtsd.ac.uk::88bf64a7-b7f1-4fcf-bff2-213b035588eb" providerId="AD" clId="Web-{8FEF2FE3-83A7-7023-4F02-5C7684E351D9}" dt="2024-05-15T21:02:07.124" v="162" actId="20577"/>
          <ac:spMkLst>
            <pc:docMk/>
            <pc:sldMk cId="4155665873" sldId="259"/>
            <ac:spMk id="3" creationId="{5E3FA521-EFEB-A935-B141-5EC642F2D897}"/>
          </ac:spMkLst>
        </pc:spChg>
        <pc:spChg chg="add mod">
          <ac:chgData name="Georgia Harris (2000690)" userId="S::2000690@student.uwtsd.ac.uk::88bf64a7-b7f1-4fcf-bff2-213b035588eb" providerId="AD" clId="Web-{8FEF2FE3-83A7-7023-4F02-5C7684E351D9}" dt="2024-05-15T21:02:38.249" v="191" actId="20577"/>
          <ac:spMkLst>
            <pc:docMk/>
            <pc:sldMk cId="4155665873" sldId="259"/>
            <ac:spMk id="5" creationId="{F5158C5A-BCDE-C2D2-4358-2D8635D62273}"/>
          </ac:spMkLst>
        </pc:spChg>
      </pc:sldChg>
      <pc:sldChg chg="addSp modSp new">
        <pc:chgData name="Georgia Harris (2000690)" userId="S::2000690@student.uwtsd.ac.uk::88bf64a7-b7f1-4fcf-bff2-213b035588eb" providerId="AD" clId="Web-{8FEF2FE3-83A7-7023-4F02-5C7684E351D9}" dt="2024-05-15T21:03:33.720" v="213" actId="20577"/>
        <pc:sldMkLst>
          <pc:docMk/>
          <pc:sldMk cId="2079060778" sldId="260"/>
        </pc:sldMkLst>
        <pc:spChg chg="mod">
          <ac:chgData name="Georgia Harris (2000690)" userId="S::2000690@student.uwtsd.ac.uk::88bf64a7-b7f1-4fcf-bff2-213b035588eb" providerId="AD" clId="Web-{8FEF2FE3-83A7-7023-4F02-5C7684E351D9}" dt="2024-05-15T21:03:33.720" v="213" actId="20577"/>
          <ac:spMkLst>
            <pc:docMk/>
            <pc:sldMk cId="2079060778" sldId="260"/>
            <ac:spMk id="3" creationId="{6BF37AAD-824E-A571-8F68-232890960F93}"/>
          </ac:spMkLst>
        </pc:spChg>
        <pc:spChg chg="add mod">
          <ac:chgData name="Georgia Harris (2000690)" userId="S::2000690@student.uwtsd.ac.uk::88bf64a7-b7f1-4fcf-bff2-213b035588eb" providerId="AD" clId="Web-{8FEF2FE3-83A7-7023-4F02-5C7684E351D9}" dt="2024-05-15T21:03:23.673" v="203" actId="20577"/>
          <ac:spMkLst>
            <pc:docMk/>
            <pc:sldMk cId="2079060778" sldId="260"/>
            <ac:spMk id="5" creationId="{925F209C-93BE-99D8-9CCB-976A111BF56E}"/>
          </ac:spMkLst>
        </pc:spChg>
      </pc:sldChg>
      <pc:sldMasterChg chg="del delSldLayout">
        <pc:chgData name="Georgia Harris (2000690)" userId="S::2000690@student.uwtsd.ac.uk::88bf64a7-b7f1-4fcf-bff2-213b035588eb" providerId="AD" clId="Web-{8FEF2FE3-83A7-7023-4F02-5C7684E351D9}" dt="2024-05-15T20:56:43.443" v="74"/>
        <pc:sldMasterMkLst>
          <pc:docMk/>
          <pc:sldMasterMk cId="94958291" sldId="2147483672"/>
        </pc:sldMasterMkLst>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3655228" sldId="2147483673"/>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1686391602" sldId="2147483674"/>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2626177042" sldId="2147483675"/>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129284922" sldId="2147483676"/>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3817008491" sldId="2147483677"/>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3972230957" sldId="2147483678"/>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3064269641" sldId="2147483679"/>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1665194273" sldId="2147483680"/>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2317213736" sldId="2147483681"/>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4176260411" sldId="2147483682"/>
          </pc:sldLayoutMkLst>
        </pc:sldLayoutChg>
        <pc:sldLayoutChg chg="del">
          <pc:chgData name="Georgia Harris (2000690)" userId="S::2000690@student.uwtsd.ac.uk::88bf64a7-b7f1-4fcf-bff2-213b035588eb" providerId="AD" clId="Web-{8FEF2FE3-83A7-7023-4F02-5C7684E351D9}" dt="2024-05-15T20:56:43.443" v="74"/>
          <pc:sldLayoutMkLst>
            <pc:docMk/>
            <pc:sldMasterMk cId="94958291" sldId="2147483672"/>
            <pc:sldLayoutMk cId="3127336426" sldId="2147483683"/>
          </pc:sldLayoutMkLst>
        </pc:sldLayoutChg>
      </pc:sldMasterChg>
      <pc:sldMasterChg chg="add addSldLayout modSldLayout">
        <pc:chgData name="Georgia Harris (2000690)" userId="S::2000690@student.uwtsd.ac.uk::88bf64a7-b7f1-4fcf-bff2-213b035588eb" providerId="AD" clId="Web-{8FEF2FE3-83A7-7023-4F02-5C7684E351D9}" dt="2024-05-15T20:56:43.443" v="74"/>
        <pc:sldMasterMkLst>
          <pc:docMk/>
          <pc:sldMasterMk cId="1205808389" sldId="2147483684"/>
        </pc:sldMasterMkLst>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2893796499" sldId="2147483685"/>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3189393575" sldId="2147483686"/>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2953523898" sldId="2147483687"/>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1557844352" sldId="2147483688"/>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1852128676" sldId="2147483689"/>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3516939002" sldId="2147483690"/>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751852767" sldId="2147483691"/>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1510549482" sldId="2147483692"/>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2399438227" sldId="2147483693"/>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3538113857" sldId="2147483694"/>
          </pc:sldLayoutMkLst>
        </pc:sldLayoutChg>
        <pc:sldLayoutChg chg="add mod replId">
          <pc:chgData name="Georgia Harris (2000690)" userId="S::2000690@student.uwtsd.ac.uk::88bf64a7-b7f1-4fcf-bff2-213b035588eb" providerId="AD" clId="Web-{8FEF2FE3-83A7-7023-4F02-5C7684E351D9}" dt="2024-05-15T20:56:43.443" v="74"/>
          <pc:sldLayoutMkLst>
            <pc:docMk/>
            <pc:sldMasterMk cId="1205808389" sldId="2147483684"/>
            <pc:sldLayoutMk cId="733787945" sldId="214748369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5/15/2024</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93796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5/15/2024</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189393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5/15/2024</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953523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5/15/2024</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557844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5/15/2024</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852128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5/15/2024</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516939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5/15/2024</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751852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5/15/2024</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510549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5/15/2024</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399438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5/15/2024</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538113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5/15/2024</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733787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5/15/2024</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120580838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hyperlink" Target="https://doi.org/10.1080/15374416.2013.850700" TargetMode="External"/><Relationship Id="rId13" Type="http://schemas.openxmlformats.org/officeDocument/2006/relationships/hyperlink" Target="https://www.nimh.nih.gov/sites/default/files/documents/health/publications/adhd-what-you-need-to-know/adhd-in-children-and-teens-what-you-need-to-know.pdf" TargetMode="External"/><Relationship Id="rId3" Type="http://schemas.openxmlformats.org/officeDocument/2006/relationships/hyperlink" Target="https://doi.org/10.1177/1358229118820742" TargetMode="External"/><Relationship Id="rId7" Type="http://schemas.openxmlformats.org/officeDocument/2006/relationships/hyperlink" Target="https://assets.publishing.service.gov.uk/media/5a7ba074e5274a7202e18638/frs_2010_11_report.pdf" TargetMode="External"/><Relationship Id="rId12" Type="http://schemas.openxmlformats.org/officeDocument/2006/relationships/hyperlink" Target="https://www.mind.org.uk/information-support/tips-for-everyday-living/adhd-and-mental-health/" TargetMode="External"/><Relationship Id="rId17" Type="http://schemas.openxmlformats.org/officeDocument/2006/relationships/hyperlink" Target="https://www.swansea.gov.uk/whatdoesALNmean" TargetMode="External"/><Relationship Id="rId2" Type="http://schemas.openxmlformats.org/officeDocument/2006/relationships/hyperlink" Target="https://doi.org/10.5498/wjp.v11.i12.1206" TargetMode="External"/><Relationship Id="rId16" Type="http://schemas.openxmlformats.org/officeDocument/2006/relationships/hyperlink" Target="https://patient.info/childrens-health/attention-deficit-hyperactivity-disorder-adhd" TargetMode="External"/><Relationship Id="rId1" Type="http://schemas.openxmlformats.org/officeDocument/2006/relationships/slideLayout" Target="../slideLayouts/slideLayout7.xml"/><Relationship Id="rId6" Type="http://schemas.openxmlformats.org/officeDocument/2006/relationships/hyperlink" Target="https://chadd.org/about-adhd/overview/" TargetMode="External"/><Relationship Id="rId11" Type="http://schemas.openxmlformats.org/officeDocument/2006/relationships/hyperlink" Target="https://lakeorioncc.com/counseling-center-clarkston-mi/adhd/" TargetMode="External"/><Relationship Id="rId5" Type="http://schemas.openxmlformats.org/officeDocument/2006/relationships/hyperlink" Target="https://www.cdc.gov/ncbddd/adhd/facts.html" TargetMode="External"/><Relationship Id="rId15" Type="http://schemas.openxmlformats.org/officeDocument/2006/relationships/hyperlink" Target="https://www.ombudsman.org.uk/sites/default/files/FDN-218144_Introduction_to_the_Social_and_Medical_Models_of_Disability.pdf" TargetMode="External"/><Relationship Id="rId10" Type="http://schemas.openxmlformats.org/officeDocument/2006/relationships/hyperlink" Target="https://www.tandfonline.com/doi/abs/10.1080/19404158.2019.1709875" TargetMode="External"/><Relationship Id="rId4" Type="http://schemas.openxmlformats.org/officeDocument/2006/relationships/hyperlink" Target="https://www.cdc.gov/ncbddd/adhd/school-success.html" TargetMode="External"/><Relationship Id="rId9" Type="http://schemas.openxmlformats.org/officeDocument/2006/relationships/hyperlink" Target="https://www.gosh.nhs.uk/conditions-and-treatments/general-medical-conditions/attention-deficit-hyperactivity-disorder-adhd/" TargetMode="External"/><Relationship Id="rId14" Type="http://schemas.openxmlformats.org/officeDocument/2006/relationships/hyperlink" Target="https://www.nhs.uk/conditions/attention-deficit-hyperactivity-disorder-adh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B3DC"/>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934288C-4351-F47A-D264-691CA695DD42}"/>
              </a:ext>
            </a:extLst>
          </p:cNvPr>
          <p:cNvSpPr txBox="1"/>
          <p:nvPr/>
        </p:nvSpPr>
        <p:spPr>
          <a:xfrm>
            <a:off x="68856" y="725276"/>
            <a:ext cx="3121445" cy="2446824"/>
          </a:xfrm>
          <a:prstGeom prst="rect">
            <a:avLst/>
          </a:prstGeom>
          <a:ln/>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900" u="sng" dirty="0">
                <a:latin typeface="Arial"/>
                <a:cs typeface="Arial"/>
              </a:rPr>
              <a:t>Introduction</a:t>
            </a:r>
            <a:endParaRPr lang="en-US" u="sng" dirty="0"/>
          </a:p>
          <a:p>
            <a:pPr algn="just"/>
            <a:r>
              <a:rPr lang="en-US" sz="800" dirty="0">
                <a:latin typeface="Arial"/>
                <a:cs typeface="Arial"/>
              </a:rPr>
              <a:t>Childhood is a complex journey, especially for children with additional needs. Understanding ADHD is crucial for to be able to support children and be able to cater for diverse needs.</a:t>
            </a:r>
          </a:p>
          <a:p>
            <a:pPr algn="just"/>
            <a:r>
              <a:rPr lang="en-US" sz="800" dirty="0">
                <a:latin typeface="Arial"/>
                <a:cs typeface="Arial"/>
              </a:rPr>
              <a:t>Swansea Council (2023) states that additional learning needs in children are shown when the child faces learning difficulties or disabilities, regardless of the underlying cause, which requires extra educational support. The website also states that Attention Deficit Hyperactivity Disorder a term that can be applied to individuals facing ongoing difficulties, which may involve challenges with attention, hyperactivity, and impulsivity. </a:t>
            </a:r>
          </a:p>
          <a:p>
            <a:pPr algn="just"/>
            <a:r>
              <a:rPr lang="en-US" sz="800" dirty="0">
                <a:latin typeface="Arial"/>
                <a:cs typeface="Arial"/>
              </a:rPr>
              <a:t>Children and young people with ADHD may encounter issues in focusing and managing impulsive actions. Individuals may act without considering consequences or display heightened levels of activity. To receive a diagnosis of ADHD, a child or young person would need to demonstrate difficulties in all these areas across different settings for an extended period of time. (Swansea Council, 2023)</a:t>
            </a:r>
          </a:p>
          <a:p>
            <a:pPr algn="just"/>
            <a:endParaRPr lang="en-US" sz="800" dirty="0">
              <a:latin typeface="Arial"/>
              <a:cs typeface="Arial"/>
            </a:endParaRPr>
          </a:p>
        </p:txBody>
      </p:sp>
      <p:sp>
        <p:nvSpPr>
          <p:cNvPr id="9" name="TextBox 8">
            <a:extLst>
              <a:ext uri="{FF2B5EF4-FFF2-40B4-BE49-F238E27FC236}">
                <a16:creationId xmlns:a16="http://schemas.microsoft.com/office/drawing/2014/main" id="{80CB2236-7E66-68DB-95D8-0F3A50CE0CED}"/>
              </a:ext>
            </a:extLst>
          </p:cNvPr>
          <p:cNvSpPr txBox="1"/>
          <p:nvPr/>
        </p:nvSpPr>
        <p:spPr>
          <a:xfrm>
            <a:off x="142449" y="3604470"/>
            <a:ext cx="3672285" cy="2677656"/>
          </a:xfrm>
          <a:prstGeom prst="rect">
            <a:avLst/>
          </a:prstGeom>
          <a:ln/>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00" u="sng" dirty="0">
                <a:latin typeface="Arial"/>
                <a:cs typeface="Arial"/>
              </a:rPr>
              <a:t>What is ADHD?</a:t>
            </a:r>
          </a:p>
          <a:p>
            <a:pPr algn="just"/>
            <a:r>
              <a:rPr lang="en-US" sz="800" dirty="0">
                <a:solidFill>
                  <a:srgbClr val="0D0D0D"/>
                </a:solidFill>
                <a:latin typeface="Arial"/>
                <a:cs typeface="Arial"/>
              </a:rPr>
              <a:t>The NHS website (2021) states that attention</a:t>
            </a:r>
            <a:r>
              <a:rPr lang="en-US" sz="800" dirty="0">
                <a:solidFill>
                  <a:srgbClr val="000000"/>
                </a:solidFill>
                <a:latin typeface="Arial"/>
                <a:cs typeface="Arial"/>
              </a:rPr>
              <a:t> deficit hyperactivity disorder (ADHD) affects behavior, often causing restlessness, difficulty concentrating, and impulsive actions. Symptoms typically start early on in life, becoming more frequent during significant transitions like starting school. While most cases are identified before age 12, some individuals receive a diagnosis later in childhood or even as adults. Although symptoms may improve with age, some diagnosed individuals continue to face challenges later on into adulthood.</a:t>
            </a:r>
          </a:p>
          <a:p>
            <a:pPr algn="just"/>
            <a:r>
              <a:rPr lang="en-US" sz="800" dirty="0">
                <a:solidFill>
                  <a:srgbClr val="000000"/>
                </a:solidFill>
                <a:latin typeface="Arial"/>
                <a:cs typeface="Arial"/>
              </a:rPr>
              <a:t>Mind (2024) explain that various treatments are available for ADHD, including different forms of medication, therapy, and assistance in education. </a:t>
            </a:r>
          </a:p>
          <a:p>
            <a:pPr algn="just"/>
            <a:r>
              <a:rPr lang="en-US" sz="800" dirty="0">
                <a:solidFill>
                  <a:srgbClr val="000000"/>
                </a:solidFill>
                <a:latin typeface="Arial"/>
                <a:cs typeface="Arial"/>
              </a:rPr>
              <a:t>Researchers have yet to pinpoint the exact cause of ADHD, though there are numerous studies that show a certain genetic influence. In addition to many other conditions, ADHD arises from a number of various factors. Apart from genetics, researchers are currently exploring potential environmental contributors that could increase the likelihood of developing ADHD. Investigations into the impact of brain injuries, nutrition, and social surroundings on ADHD are also being conducted. (National Institute of Mental Health, 2021) </a:t>
            </a:r>
          </a:p>
          <a:p>
            <a:pPr algn="just"/>
            <a:endParaRPr lang="en-US" sz="800" dirty="0">
              <a:solidFill>
                <a:srgbClr val="0D0D0D"/>
              </a:solidFill>
              <a:latin typeface="Arial"/>
              <a:cs typeface="Arial"/>
            </a:endParaRPr>
          </a:p>
        </p:txBody>
      </p:sp>
      <p:sp>
        <p:nvSpPr>
          <p:cNvPr id="11" name="TextBox 10">
            <a:extLst>
              <a:ext uri="{FF2B5EF4-FFF2-40B4-BE49-F238E27FC236}">
                <a16:creationId xmlns:a16="http://schemas.microsoft.com/office/drawing/2014/main" id="{D3726787-1FB5-6658-C52F-14452A383BE5}"/>
              </a:ext>
            </a:extLst>
          </p:cNvPr>
          <p:cNvSpPr txBox="1"/>
          <p:nvPr/>
        </p:nvSpPr>
        <p:spPr>
          <a:xfrm>
            <a:off x="3350964" y="91809"/>
            <a:ext cx="7546552" cy="3062377"/>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900" u="sng" dirty="0">
                <a:solidFill>
                  <a:srgbClr val="0D0D0D"/>
                </a:solidFill>
                <a:latin typeface="Arial"/>
                <a:cs typeface="Arial"/>
              </a:rPr>
              <a:t>Symptoms and Diagnosis</a:t>
            </a:r>
          </a:p>
          <a:p>
            <a:pPr algn="just"/>
            <a:r>
              <a:rPr lang="en-US" sz="800" dirty="0">
                <a:solidFill>
                  <a:srgbClr val="000000"/>
                </a:solidFill>
                <a:latin typeface="Arial"/>
                <a:cs typeface="Arial"/>
              </a:rPr>
              <a:t>Diagnosing ADHD does not include certain tests but instead relies on the expertise of healthcare professionals who are trained in dealing with ADHD, such as Pediatricians, Psychiatrists, or Clinical Psychologists. The process of assessment mostly involves gathering a developmental and psychosocial history, observations of the child, using questionnaires, and running psychological tests.. (Great Ormond Street Hospital for Children, 2020)</a:t>
            </a:r>
          </a:p>
          <a:p>
            <a:pPr algn="just"/>
            <a:r>
              <a:rPr lang="en-US" sz="800" dirty="0">
                <a:solidFill>
                  <a:srgbClr val="000000"/>
                </a:solidFill>
                <a:latin typeface="Arial"/>
                <a:cs typeface="Arial"/>
              </a:rPr>
              <a:t>NHS (2021) asserts that it may be common for children to experience periods of restlessness or inattention, which may not indicate that a child has ADHD. However, if parents have concerns about children’s </a:t>
            </a:r>
            <a:r>
              <a:rPr lang="en-US" sz="800" dirty="0" err="1">
                <a:solidFill>
                  <a:srgbClr val="000000"/>
                </a:solidFill>
                <a:latin typeface="Arial"/>
                <a:cs typeface="Arial"/>
              </a:rPr>
              <a:t>behaviour</a:t>
            </a:r>
            <a:r>
              <a:rPr lang="en-US" sz="800" dirty="0">
                <a:solidFill>
                  <a:srgbClr val="000000"/>
                </a:solidFill>
                <a:latin typeface="Arial"/>
                <a:cs typeface="Arial"/>
              </a:rPr>
              <a:t> then it is important to talk to teachers, the school's additional learning needs coordinator (ALNCO), or a GP. These professionals are able to provide guidance and support if you parents believe that children’s </a:t>
            </a:r>
            <a:r>
              <a:rPr lang="en-US" sz="800" dirty="0" err="1">
                <a:solidFill>
                  <a:srgbClr val="000000"/>
                </a:solidFill>
                <a:latin typeface="Arial"/>
                <a:cs typeface="Arial"/>
              </a:rPr>
              <a:t>behaviour</a:t>
            </a:r>
            <a:r>
              <a:rPr lang="en-US" sz="800" dirty="0">
                <a:solidFill>
                  <a:srgbClr val="000000"/>
                </a:solidFill>
                <a:latin typeface="Arial"/>
                <a:cs typeface="Arial"/>
              </a:rPr>
              <a:t> differs significantly from that of other children at the same age.</a:t>
            </a:r>
          </a:p>
          <a:p>
            <a:pPr algn="just"/>
            <a:r>
              <a:rPr lang="en-US" sz="800" dirty="0">
                <a:solidFill>
                  <a:srgbClr val="000000"/>
                </a:solidFill>
                <a:latin typeface="Arial"/>
                <a:cs typeface="Arial"/>
              </a:rPr>
              <a:t>The National Institute of Mental Health (2021) explain that individuals with ADHD normally face a consistent pattern of symptoms, including inattention, hyperactivity, and impulsivity. Inattention refers to difficulty concentrating or keeping focus, while hyperactivity may involve restlessness and excessive energy. Impulsivity includes acting without thinking or struggling to control impulses. </a:t>
            </a:r>
          </a:p>
          <a:p>
            <a:pPr algn="just"/>
            <a:r>
              <a:rPr lang="en-US" sz="800" dirty="0">
                <a:solidFill>
                  <a:srgbClr val="000000"/>
                </a:solidFill>
                <a:latin typeface="Arial"/>
                <a:cs typeface="Arial"/>
              </a:rPr>
              <a:t>For an ADHD diagnosis to take place the National Institute of Mental Health (2021) states that symptoms should have begun before age 12. Children up to age 16 can receive a diagnosis if individuals are displaying at least six constant symptoms of inattention and/or hyperactivity-impulsivity for at least six months. These symptoms must affect functioning in many settings like home, school and interfere with social or academic performance.</a:t>
            </a:r>
          </a:p>
          <a:p>
            <a:pPr algn="just"/>
            <a:r>
              <a:rPr lang="en-US" sz="800" dirty="0">
                <a:solidFill>
                  <a:srgbClr val="000000"/>
                </a:solidFill>
                <a:latin typeface="Arial"/>
                <a:cs typeface="Arial"/>
              </a:rPr>
              <a:t>While individuals with ADHD have the potential for success, without proper identification and treatment, the condition can lead to significant poor outcomes. Therefore, early identification as well as intervention are vital for reducing these risks and promoting positive outcomes for the child and families. (CHADD, ND) </a:t>
            </a:r>
          </a:p>
          <a:p>
            <a:pPr algn="just"/>
            <a:r>
              <a:rPr lang="en-US" sz="800" dirty="0">
                <a:solidFill>
                  <a:srgbClr val="000000"/>
                </a:solidFill>
                <a:latin typeface="Arial"/>
                <a:cs typeface="Arial"/>
              </a:rPr>
              <a:t>Children with ADHD frequently encounter delays in developing independent skills, sometimes appearing younger than others at the same age in regards to </a:t>
            </a:r>
            <a:r>
              <a:rPr lang="en-US" sz="800" dirty="0" err="1">
                <a:solidFill>
                  <a:srgbClr val="000000"/>
                </a:solidFill>
                <a:latin typeface="Arial"/>
                <a:cs typeface="Arial"/>
              </a:rPr>
              <a:t>behaviour</a:t>
            </a:r>
            <a:r>
              <a:rPr lang="en-US" sz="800" dirty="0">
                <a:solidFill>
                  <a:srgbClr val="000000"/>
                </a:solidFill>
                <a:latin typeface="Arial"/>
                <a:cs typeface="Arial"/>
              </a:rPr>
              <a:t>. Additionally, many children with ADHD may show mild impediments in language, motor skills, or social development. These children often struggle with low frustration tolerance, difficulty regulating emotions, and frequent mood swings. (CHADD, ND) </a:t>
            </a:r>
          </a:p>
          <a:p>
            <a:pPr algn="just"/>
            <a:r>
              <a:rPr lang="en-US" sz="800" dirty="0">
                <a:solidFill>
                  <a:srgbClr val="000000"/>
                </a:solidFill>
                <a:latin typeface="Arial"/>
                <a:cs typeface="Arial"/>
              </a:rPr>
              <a:t>According to Greenway, C., W., and Edwards, A., R., (ND) symptoms including inattention can involve challenges with completing pieces of work and tasks, keeping focus and following </a:t>
            </a:r>
            <a:r>
              <a:rPr lang="en-US" sz="800" dirty="0" err="1">
                <a:solidFill>
                  <a:srgbClr val="000000"/>
                </a:solidFill>
                <a:latin typeface="Arial"/>
                <a:cs typeface="Arial"/>
              </a:rPr>
              <a:t>directions.The</a:t>
            </a:r>
            <a:r>
              <a:rPr lang="en-US" sz="800" dirty="0">
                <a:solidFill>
                  <a:srgbClr val="000000"/>
                </a:solidFill>
                <a:latin typeface="Arial"/>
                <a:cs typeface="Arial"/>
              </a:rPr>
              <a:t> Patient (2024) website states that the treatment for a child's ADHD will vary based on the severity of the condition and age. It is vital for the treatment to involve a team of professionals who are experienced and trained in managing attention deficit hyperactivity disorder (ADHD). Treatment can include both medicine and non-medicine types. </a:t>
            </a:r>
          </a:p>
          <a:p>
            <a:endParaRPr lang="en-US" sz="800" dirty="0"/>
          </a:p>
        </p:txBody>
      </p:sp>
      <p:sp>
        <p:nvSpPr>
          <p:cNvPr id="3" name="TextBox 2">
            <a:extLst>
              <a:ext uri="{FF2B5EF4-FFF2-40B4-BE49-F238E27FC236}">
                <a16:creationId xmlns:a16="http://schemas.microsoft.com/office/drawing/2014/main" id="{4F4C6546-DDFF-BB0D-C01B-1BBF282CB5EA}"/>
              </a:ext>
            </a:extLst>
          </p:cNvPr>
          <p:cNvSpPr txBox="1"/>
          <p:nvPr/>
        </p:nvSpPr>
        <p:spPr>
          <a:xfrm>
            <a:off x="146891" y="96397"/>
            <a:ext cx="2960783" cy="510778"/>
          </a:xfrm>
          <a:prstGeom prst="roundRect">
            <a:avLst/>
          </a:prstGeom>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Arial"/>
                <a:cs typeface="Arial"/>
              </a:rPr>
              <a:t>ADHD Unmasked: Understanding the Challenges of Attention</a:t>
            </a:r>
            <a:endParaRPr lang="en-US" dirty="0"/>
          </a:p>
        </p:txBody>
      </p:sp>
      <p:sp>
        <p:nvSpPr>
          <p:cNvPr id="4" name="TextBox 3">
            <a:extLst>
              <a:ext uri="{FF2B5EF4-FFF2-40B4-BE49-F238E27FC236}">
                <a16:creationId xmlns:a16="http://schemas.microsoft.com/office/drawing/2014/main" id="{230A110E-1ED3-0CCD-E66F-817525B25110}"/>
              </a:ext>
            </a:extLst>
          </p:cNvPr>
          <p:cNvSpPr txBox="1"/>
          <p:nvPr/>
        </p:nvSpPr>
        <p:spPr>
          <a:xfrm>
            <a:off x="3924758" y="3305062"/>
            <a:ext cx="5705821" cy="3046988"/>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u="sng">
                <a:latin typeface="Arial"/>
                <a:cs typeface="Arial"/>
              </a:rPr>
              <a:t>Support and Barriers</a:t>
            </a:r>
          </a:p>
          <a:p>
            <a:r>
              <a:rPr lang="en-US" sz="800" dirty="0">
                <a:latin typeface="Arial"/>
                <a:cs typeface="Arial"/>
              </a:rPr>
              <a:t>For parents, having a child with ADHD can pose challenges, yet it is crucial to acknowledge that children cannot control own </a:t>
            </a:r>
            <a:r>
              <a:rPr lang="en-US" sz="800" err="1">
                <a:latin typeface="Arial"/>
                <a:cs typeface="Arial"/>
              </a:rPr>
              <a:t>behaviour</a:t>
            </a:r>
            <a:r>
              <a:rPr lang="en-US" sz="800" dirty="0">
                <a:latin typeface="Arial"/>
                <a:cs typeface="Arial"/>
              </a:rPr>
              <a:t>. Certain daily tasks could prove more difficult for both parent and child, such as ensuring the child gets plenty sleep at night, </a:t>
            </a:r>
            <a:r>
              <a:rPr lang="en-US" sz="800" err="1">
                <a:latin typeface="Arial"/>
                <a:cs typeface="Arial"/>
              </a:rPr>
              <a:t>organising</a:t>
            </a:r>
            <a:r>
              <a:rPr lang="en-US" sz="800" dirty="0">
                <a:latin typeface="Arial"/>
                <a:cs typeface="Arial"/>
              </a:rPr>
              <a:t> enough time to prepare for school and supporting the child in listening as well as being able to follow instructions. (NHS, 2021)</a:t>
            </a:r>
          </a:p>
          <a:p>
            <a:pPr algn="just"/>
            <a:r>
              <a:rPr lang="en-US" sz="800" dirty="0">
                <a:latin typeface="Arial"/>
                <a:cs typeface="Arial"/>
              </a:rPr>
              <a:t>Children with Attention Deficit Hyperactivity Disorder (ADHD) face unique challenges in the classroom due to the condition. These challenges can create barriers to learning and success in </a:t>
            </a:r>
            <a:r>
              <a:rPr lang="en-US" sz="800" err="1">
                <a:latin typeface="Arial"/>
                <a:cs typeface="Arial"/>
              </a:rPr>
              <a:t>education.A</a:t>
            </a:r>
            <a:r>
              <a:rPr lang="en-US" sz="800" dirty="0">
                <a:latin typeface="Arial"/>
                <a:cs typeface="Arial"/>
              </a:rPr>
              <a:t> study carried out by Allison Rees Edwards and Charlotte. W. Greenway in 2021 shows that a barrier to working with children who have ADHD difficulties is that there is a lack of support for Teaching Assistants (TAs) in Wales. The research included that </a:t>
            </a:r>
            <a:r>
              <a:rPr lang="en-US" sz="800" dirty="0">
                <a:solidFill>
                  <a:srgbClr val="0D0D0D"/>
                </a:solidFill>
                <a:latin typeface="Arial"/>
                <a:cs typeface="Arial"/>
              </a:rPr>
              <a:t>Teaching Assistants showed frustrations regarding the small amount of support received from teachers, parents, and schools. These encounters with teachers who were unhelpful have left the TAs feeling isolated and excluded from the whole teaching and educational team. Furthermore, TAs showed disappointment over the limited interaction between themselves and the teachers, as well as between the child and teachers.</a:t>
            </a:r>
            <a:endParaRPr lang="en-US" sz="800" dirty="0">
              <a:latin typeface="Arial"/>
              <a:cs typeface="Arial"/>
            </a:endParaRPr>
          </a:p>
          <a:p>
            <a:pPr algn="just"/>
            <a:r>
              <a:rPr lang="en-US" sz="800" dirty="0">
                <a:latin typeface="Arial"/>
                <a:cs typeface="Arial"/>
              </a:rPr>
              <a:t>Furthermore, when children with ADHD are in the classroom and cannot maintain attention, schools should </a:t>
            </a:r>
            <a:r>
              <a:rPr lang="en-US" sz="800" dirty="0" err="1">
                <a:latin typeface="Arial"/>
                <a:cs typeface="Arial"/>
              </a:rPr>
              <a:t>accomodate</a:t>
            </a:r>
            <a:r>
              <a:rPr lang="en-US" sz="800" dirty="0">
                <a:latin typeface="Arial"/>
                <a:cs typeface="Arial"/>
              </a:rPr>
              <a:t> those with ADHD by implementing a classroom </a:t>
            </a:r>
            <a:r>
              <a:rPr lang="en-US" sz="800" dirty="0" err="1">
                <a:latin typeface="Arial"/>
                <a:cs typeface="Arial"/>
              </a:rPr>
              <a:t>behavioural</a:t>
            </a:r>
            <a:r>
              <a:rPr lang="en-US" sz="800" dirty="0">
                <a:latin typeface="Arial"/>
                <a:cs typeface="Arial"/>
              </a:rPr>
              <a:t> reward system for pupils as shown in an article from the National Center on Birth Defects and Developmental Disabilities (2023). A classroom </a:t>
            </a:r>
            <a:r>
              <a:rPr lang="en-US" sz="800" dirty="0" err="1">
                <a:latin typeface="Arial"/>
                <a:cs typeface="Arial"/>
              </a:rPr>
              <a:t>behaviour</a:t>
            </a:r>
            <a:r>
              <a:rPr lang="en-US" sz="800" dirty="0">
                <a:latin typeface="Arial"/>
                <a:cs typeface="Arial"/>
              </a:rPr>
              <a:t> management system promotes positive behaviors with students in the classroom by implementing rewards or daily charts, while also discouraging negative behaviors. This approach  has been shown to impact student </a:t>
            </a:r>
            <a:r>
              <a:rPr lang="en-US" sz="800" dirty="0" err="1">
                <a:latin typeface="Arial"/>
                <a:cs typeface="Arial"/>
              </a:rPr>
              <a:t>behaviour</a:t>
            </a:r>
            <a:r>
              <a:rPr lang="en-US" sz="800" dirty="0">
                <a:latin typeface="Arial"/>
                <a:cs typeface="Arial"/>
              </a:rPr>
              <a:t> in a positive way, resulting in further academic engagement. (Evans, S., Owens, J., et al. 2014) </a:t>
            </a:r>
          </a:p>
          <a:p>
            <a:pPr algn="just"/>
            <a:br>
              <a:rPr lang="en-US" sz="800" dirty="0">
                <a:latin typeface="Arial"/>
              </a:rPr>
            </a:br>
            <a:r>
              <a:rPr lang="en-US" sz="800" dirty="0">
                <a:solidFill>
                  <a:srgbClr val="0D0D0D"/>
                </a:solidFill>
                <a:latin typeface="Arial"/>
                <a:ea typeface="+mn-lt"/>
                <a:cs typeface="+mn-lt"/>
              </a:rPr>
              <a:t>In conclusion, ADHD is a complex common condition that affects individuals in various ways. By raising awareness and understanding the challenges associated with ADHD, it is possible to create supportive environments that empower individuals to thrive despite differences.</a:t>
            </a:r>
            <a:endParaRPr lang="en-US" sz="800" dirty="0">
              <a:latin typeface="Arial"/>
            </a:endParaRPr>
          </a:p>
          <a:p>
            <a:endParaRPr lang="en-US" sz="800" dirty="0">
              <a:latin typeface="Arial"/>
              <a:cs typeface="Arial"/>
            </a:endParaRPr>
          </a:p>
        </p:txBody>
      </p:sp>
      <p:sp>
        <p:nvSpPr>
          <p:cNvPr id="5" name="TextBox 4">
            <a:extLst>
              <a:ext uri="{FF2B5EF4-FFF2-40B4-BE49-F238E27FC236}">
                <a16:creationId xmlns:a16="http://schemas.microsoft.com/office/drawing/2014/main" id="{71E7E793-4E43-DE14-27F3-D5A674A1DC6E}"/>
              </a:ext>
            </a:extLst>
          </p:cNvPr>
          <p:cNvSpPr txBox="1"/>
          <p:nvPr/>
        </p:nvSpPr>
        <p:spPr>
          <a:xfrm>
            <a:off x="11021458" y="91807"/>
            <a:ext cx="11751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Arial"/>
                <a:cs typeface="Arial"/>
              </a:rPr>
              <a:t>Georgia Harris 2000690</a:t>
            </a:r>
          </a:p>
          <a:p>
            <a:r>
              <a:rPr lang="en-US" sz="900" dirty="0">
                <a:latin typeface="Arial"/>
                <a:cs typeface="Arial"/>
              </a:rPr>
              <a:t>ECEY6006</a:t>
            </a:r>
          </a:p>
          <a:p>
            <a:r>
              <a:rPr lang="en-US" sz="900" dirty="0">
                <a:latin typeface="Arial"/>
                <a:cs typeface="Arial"/>
              </a:rPr>
              <a:t>Word Count: 1,091</a:t>
            </a:r>
          </a:p>
        </p:txBody>
      </p:sp>
      <p:pic>
        <p:nvPicPr>
          <p:cNvPr id="2" name="Picture 1" descr="adhd">
            <a:extLst>
              <a:ext uri="{FF2B5EF4-FFF2-40B4-BE49-F238E27FC236}">
                <a16:creationId xmlns:a16="http://schemas.microsoft.com/office/drawing/2014/main" id="{EB266A0B-7C2A-671C-82D4-F13CBEA3D477}"/>
              </a:ext>
            </a:extLst>
          </p:cNvPr>
          <p:cNvPicPr>
            <a:picLocks noChangeAspect="1"/>
          </p:cNvPicPr>
          <p:nvPr/>
        </p:nvPicPr>
        <p:blipFill>
          <a:blip r:embed="rId2"/>
          <a:stretch>
            <a:fillRect/>
          </a:stretch>
        </p:blipFill>
        <p:spPr>
          <a:xfrm>
            <a:off x="9720549" y="3787277"/>
            <a:ext cx="2363118" cy="1578626"/>
          </a:xfrm>
          <a:prstGeom prst="rect">
            <a:avLst/>
          </a:prstGeom>
        </p:spPr>
      </p:pic>
      <p:sp>
        <p:nvSpPr>
          <p:cNvPr id="6" name="TextBox 5">
            <a:extLst>
              <a:ext uri="{FF2B5EF4-FFF2-40B4-BE49-F238E27FC236}">
                <a16:creationId xmlns:a16="http://schemas.microsoft.com/office/drawing/2014/main" id="{3127956D-EDD1-2F7F-BE90-83B9EF1A4139}"/>
              </a:ext>
            </a:extLst>
          </p:cNvPr>
          <p:cNvSpPr txBox="1"/>
          <p:nvPr/>
        </p:nvSpPr>
        <p:spPr>
          <a:xfrm>
            <a:off x="9722385" y="5379903"/>
            <a:ext cx="2345674"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Arial"/>
                <a:cs typeface="Arial"/>
              </a:rPr>
              <a:t>Source: Lake Orion Counseling Center, 2014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1DD774-25DD-6361-A5D8-D023C09DF5C1}"/>
              </a:ext>
            </a:extLst>
          </p:cNvPr>
          <p:cNvSpPr>
            <a:spLocks noGrp="1"/>
          </p:cNvSpPr>
          <p:nvPr>
            <p:ph type="dt" sz="half" idx="10"/>
          </p:nvPr>
        </p:nvSpPr>
        <p:spPr/>
        <p:txBody>
          <a:bodyPr/>
          <a:lstStyle/>
          <a:p>
            <a:fld id="{A7304646-9113-4598-A4D0-67D4C98351D3}" type="datetime1">
              <a:t>5/15/2024</a:t>
            </a:fld>
            <a:endParaRPr lang="en-US" dirty="0"/>
          </a:p>
        </p:txBody>
      </p:sp>
      <p:sp>
        <p:nvSpPr>
          <p:cNvPr id="3" name="Footer Placeholder 2">
            <a:extLst>
              <a:ext uri="{FF2B5EF4-FFF2-40B4-BE49-F238E27FC236}">
                <a16:creationId xmlns:a16="http://schemas.microsoft.com/office/drawing/2014/main" id="{1106D39C-D74F-8DB2-437C-E00EFA7BA591}"/>
              </a:ext>
            </a:extLst>
          </p:cNvPr>
          <p:cNvSpPr>
            <a:spLocks noGrp="1"/>
          </p:cNvSpPr>
          <p:nvPr>
            <p:ph type="ftr" sz="quarter" idx="11"/>
          </p:nvPr>
        </p:nvSpPr>
        <p:spPr/>
        <p:txBody>
          <a:bodyPr/>
          <a:lstStyle/>
          <a:p>
            <a:r>
              <a:rPr lang="en-US" dirty="0"/>
              <a:t>2000690 Word Count: 2009</a:t>
            </a:r>
          </a:p>
        </p:txBody>
      </p:sp>
      <p:sp>
        <p:nvSpPr>
          <p:cNvPr id="4" name="Slide Number Placeholder 3">
            <a:extLst>
              <a:ext uri="{FF2B5EF4-FFF2-40B4-BE49-F238E27FC236}">
                <a16:creationId xmlns:a16="http://schemas.microsoft.com/office/drawing/2014/main" id="{54B9B941-24D5-4BC5-BC62-144F0A7525D2}"/>
              </a:ext>
            </a:extLst>
          </p:cNvPr>
          <p:cNvSpPr>
            <a:spLocks noGrp="1"/>
          </p:cNvSpPr>
          <p:nvPr>
            <p:ph type="sldNum" sz="quarter" idx="12"/>
          </p:nvPr>
        </p:nvSpPr>
        <p:spPr/>
        <p:txBody>
          <a:bodyPr/>
          <a:lstStyle/>
          <a:p>
            <a:fld id="{A65A5C87-DF58-40C8-B092-1DE63DB4547E}" type="slidenum">
              <a:rPr lang="en-US" dirty="0"/>
              <a:t>2</a:t>
            </a:fld>
            <a:endParaRPr lang="en-US" dirty="0"/>
          </a:p>
        </p:txBody>
      </p:sp>
      <p:sp>
        <p:nvSpPr>
          <p:cNvPr id="5" name="TextBox 4">
            <a:extLst>
              <a:ext uri="{FF2B5EF4-FFF2-40B4-BE49-F238E27FC236}">
                <a16:creationId xmlns:a16="http://schemas.microsoft.com/office/drawing/2014/main" id="{11909969-F731-258B-7DBD-468704C1AB17}"/>
              </a:ext>
            </a:extLst>
          </p:cNvPr>
          <p:cNvSpPr txBox="1"/>
          <p:nvPr/>
        </p:nvSpPr>
        <p:spPr>
          <a:xfrm>
            <a:off x="41313" y="41312"/>
            <a:ext cx="12035927" cy="64402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u="sng" dirty="0">
                <a:latin typeface="Arial"/>
                <a:cs typeface="Arial"/>
              </a:rPr>
              <a:t>Script</a:t>
            </a:r>
          </a:p>
          <a:p>
            <a:pPr algn="just"/>
            <a:r>
              <a:rPr lang="en-US" sz="1200" dirty="0">
                <a:latin typeface="Arial"/>
                <a:cs typeface="Arial"/>
              </a:rPr>
              <a:t>Hello I’m Georgia and I will be speaking to you this evening regarding Attention Deficit Hyperactivity Disorder (ADHD).</a:t>
            </a:r>
          </a:p>
          <a:p>
            <a:pPr algn="just"/>
            <a:r>
              <a:rPr lang="en-US" sz="1200" dirty="0">
                <a:latin typeface="Arial"/>
                <a:cs typeface="Arial"/>
              </a:rPr>
              <a:t>Childhood is a complex journey, especially for children with additional needs. This poster will explore </a:t>
            </a:r>
            <a:r>
              <a:rPr lang="en-US" sz="1200" dirty="0">
                <a:latin typeface="Helvetica"/>
                <a:cs typeface="Helvetica"/>
              </a:rPr>
              <a:t>Attention Deficit Hyperactivity Disorder (ADHD) in depth and how it is identified, diagnosed, and its effects on children.</a:t>
            </a:r>
            <a:r>
              <a:rPr lang="en-US" sz="1200" dirty="0">
                <a:latin typeface="Arial"/>
                <a:cs typeface="Arial"/>
              </a:rPr>
              <a:t> Understanding ADHD is crucial to be able to support children and also to cater for diverse needs.</a:t>
            </a:r>
          </a:p>
          <a:p>
            <a:pPr algn="just"/>
            <a:r>
              <a:rPr lang="en-US" sz="1200" dirty="0">
                <a:latin typeface="Arial"/>
                <a:cs typeface="Arial"/>
              </a:rPr>
              <a:t>Swansea Council (2023) states that additional learning needs in children are shown when an the child faces learning difficulties or disabilities, regardless of the underlying cause, which requires extra educational support. The website also states that Attention Deficit Hyperactivity Disorder (ADHD) is a term that can be applied to individuals facing ongoing difficulties, which may involve challenges with attention, hyperactivity, and impulsivity. </a:t>
            </a:r>
          </a:p>
          <a:p>
            <a:pPr algn="just"/>
            <a:r>
              <a:rPr lang="en-US" sz="1200" dirty="0">
                <a:latin typeface="Arial"/>
                <a:cs typeface="Arial"/>
              </a:rPr>
              <a:t>Children and young people with ADHD may encounter issues in focusing and managing impulsive actions. Individuals may act without considering consequences or display heightened levels of activity. To receive a diagnosis of ADHD, a child or young person would need to demonstrate difficulties in all these areas across different settings for an extended period of time. (Swansea Council, 2023)</a:t>
            </a:r>
          </a:p>
          <a:p>
            <a:pPr algn="just"/>
            <a:r>
              <a:rPr lang="en-US" sz="1200" dirty="0">
                <a:latin typeface="Helvetica"/>
                <a:cs typeface="Helvetica"/>
              </a:rPr>
              <a:t>According to the Department for Work and Pensions (2012) from the Family Resources Survey conducted in 2010, there are 0.8 million young people in the UK from the ages of 0</a:t>
            </a:r>
            <a:r>
              <a:rPr lang="en-US" sz="1200" dirty="0">
                <a:latin typeface="Arial"/>
                <a:cs typeface="Arial"/>
              </a:rPr>
              <a:t>–</a:t>
            </a:r>
            <a:r>
              <a:rPr lang="en-US" sz="1200" dirty="0">
                <a:latin typeface="Helvetica"/>
                <a:cs typeface="Helvetica"/>
              </a:rPr>
              <a:t>18.</a:t>
            </a:r>
          </a:p>
          <a:p>
            <a:pPr algn="just"/>
            <a:r>
              <a:rPr lang="en-US" sz="1200" dirty="0">
                <a:latin typeface="Arial"/>
                <a:cs typeface="Arial"/>
              </a:rPr>
              <a:t>The NHS website (2021) states that attention deficit hyperactivity disorder (ADHD) affects </a:t>
            </a:r>
            <a:r>
              <a:rPr lang="en-US" sz="1200" dirty="0" err="1">
                <a:latin typeface="Arial"/>
                <a:cs typeface="Arial"/>
              </a:rPr>
              <a:t>behaviour</a:t>
            </a:r>
            <a:r>
              <a:rPr lang="en-US" sz="1200" dirty="0">
                <a:latin typeface="Arial"/>
                <a:cs typeface="Arial"/>
              </a:rPr>
              <a:t>, often causing restlessness, difficulty concentrating, and impulsive actions. Symptoms typically start early on in life, becoming more frequent during significant transitions like starting school. While most cases are identified before age 12, some individuals receive a diagnosis later in childhood or even as adults. Although symptoms may improve with age, some diagnosed individuals continue to face challenges later on into adulthood. </a:t>
            </a:r>
            <a:r>
              <a:rPr lang="en-US" sz="1200" dirty="0">
                <a:latin typeface="Helvetica"/>
                <a:cs typeface="Helvetica"/>
              </a:rPr>
              <a:t>Additionally, ADHD can be accompanied by other issues such as sleep disturbances and anxiety disorders.</a:t>
            </a:r>
          </a:p>
          <a:p>
            <a:pPr algn="just"/>
            <a:r>
              <a:rPr lang="en-US" sz="1200" dirty="0">
                <a:latin typeface="Arial"/>
                <a:cs typeface="Arial"/>
              </a:rPr>
              <a:t>Mind (2024) explain that various treatments are available for ADHD, including different forms of medication, therapy, and assistance in education. </a:t>
            </a:r>
          </a:p>
          <a:p>
            <a:pPr algn="just"/>
            <a:r>
              <a:rPr lang="en-US" sz="1200" dirty="0">
                <a:latin typeface="Helvetica"/>
                <a:cs typeface="Helvetica"/>
              </a:rPr>
              <a:t>ADHD is seen as one of the most common childhood neurodevelopmental disorder and it often persists into adulthood. It affects attention, impulse control, and can result in hyperactivity. (Centers for Disease Control and Prevention, 2024)</a:t>
            </a:r>
          </a:p>
          <a:p>
            <a:pPr algn="just"/>
            <a:r>
              <a:rPr lang="en-US" sz="1200" dirty="0">
                <a:latin typeface="Arial"/>
                <a:cs typeface="Arial"/>
              </a:rPr>
              <a:t>Researchers have yet to pinpoint the exact cause of ADHD, though there are numerous studies that show a certain genetic influence. In addition to many other conditions, ADHD arises from a number of various factors. Apart from genetics, researchers are currently exploring potential environmental contributors that could increase the likelihood of developing ADHD. Investigations into the impact of brain injuries, nutrition, and social surroundings on ADHD are also being conducted. (National Institute of Mental Health, 2021)</a:t>
            </a:r>
            <a:endParaRPr lang="en-US" dirty="0"/>
          </a:p>
          <a:p>
            <a:pPr algn="just"/>
            <a:r>
              <a:rPr lang="en-US" sz="1200" dirty="0">
                <a:latin typeface="Arial"/>
                <a:cs typeface="Arial"/>
              </a:rPr>
              <a:t>Diagnosing ADHD does not include certain tests but instead relies on the expertise of healthcare professionals who are trained in dealing with ADHD, such as Pediatricians, Psychiatrists, or Clinical Psychologists. The process of assessment mostly involves gathering a history of psychosocial information, observations of the child, and conducting various tests. (Great Ormond Street Hospital for Children, 2020)</a:t>
            </a:r>
          </a:p>
          <a:p>
            <a:pPr algn="just"/>
            <a:r>
              <a:rPr lang="en-US" sz="1200" dirty="0">
                <a:latin typeface="Arial"/>
                <a:cs typeface="Arial"/>
              </a:rPr>
              <a:t>NHS (2021) asserts that it may be common for children to experience periods of restlessness or inattention, which may not indicate that a child has ADHD. However, if parents have concerns about children’s </a:t>
            </a:r>
            <a:r>
              <a:rPr lang="en-US" sz="1200" dirty="0" err="1">
                <a:latin typeface="Arial"/>
                <a:cs typeface="Arial"/>
              </a:rPr>
              <a:t>behaviour</a:t>
            </a:r>
            <a:r>
              <a:rPr lang="en-US" sz="1200" dirty="0">
                <a:latin typeface="Arial"/>
                <a:cs typeface="Arial"/>
              </a:rPr>
              <a:t> then it is important to talk to teachers, the school's additional learning needs coordinator (ALNCO), or a GP. These professionals are able to provide guidance and support if parents believe that children’s </a:t>
            </a:r>
            <a:r>
              <a:rPr lang="en-US" sz="1200" dirty="0" err="1">
                <a:latin typeface="Arial"/>
                <a:cs typeface="Arial"/>
              </a:rPr>
              <a:t>behaviour</a:t>
            </a:r>
            <a:r>
              <a:rPr lang="en-US" sz="1200" dirty="0">
                <a:latin typeface="Arial"/>
                <a:cs typeface="Arial"/>
              </a:rPr>
              <a:t> differs significantly from that of other children at the same age.</a:t>
            </a:r>
          </a:p>
          <a:p>
            <a:pPr algn="just"/>
            <a:r>
              <a:rPr lang="en-US" sz="1200" dirty="0">
                <a:latin typeface="Arial"/>
                <a:cs typeface="Arial"/>
              </a:rPr>
              <a:t>The National Institute of Mental Health (2021) explain that individuals with ADHD normally face a consistent pattern of symptoms to involve inattention, hyperactivity as well as impulsive decisions. Inattention refers to difficulty concentrating or keeping focus, while hyperactivity may involve restlessness and excessive energy. Impulsivity includes acting without thinking or struggling to control impulses. </a:t>
            </a:r>
          </a:p>
          <a:p>
            <a:pPr algn="just"/>
            <a:endParaRPr lang="en-US" sz="1200" dirty="0">
              <a:latin typeface="Arial"/>
              <a:cs typeface="Arial"/>
            </a:endParaRPr>
          </a:p>
          <a:p>
            <a:endParaRPr lang="en-US" sz="1050" dirty="0">
              <a:latin typeface="Arial"/>
              <a:cs typeface="Arial"/>
            </a:endParaRPr>
          </a:p>
        </p:txBody>
      </p:sp>
    </p:spTree>
    <p:extLst>
      <p:ext uri="{BB962C8B-B14F-4D97-AF65-F5344CB8AC3E}">
        <p14:creationId xmlns:p14="http://schemas.microsoft.com/office/powerpoint/2010/main" val="3383938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84FF24-CD19-BFB5-2B5A-8FB0C1D92254}"/>
              </a:ext>
            </a:extLst>
          </p:cNvPr>
          <p:cNvSpPr>
            <a:spLocks noGrp="1"/>
          </p:cNvSpPr>
          <p:nvPr>
            <p:ph type="dt" sz="half" idx="10"/>
          </p:nvPr>
        </p:nvSpPr>
        <p:spPr/>
        <p:txBody>
          <a:bodyPr/>
          <a:lstStyle/>
          <a:p>
            <a:fld id="{2FA0E4FA-64D2-4DD3-AEEC-33282CC60D56}" type="datetime1">
              <a:t>5/15/2024</a:t>
            </a:fld>
            <a:endParaRPr lang="en-US" dirty="0"/>
          </a:p>
        </p:txBody>
      </p:sp>
      <p:sp>
        <p:nvSpPr>
          <p:cNvPr id="3" name="Footer Placeholder 2">
            <a:extLst>
              <a:ext uri="{FF2B5EF4-FFF2-40B4-BE49-F238E27FC236}">
                <a16:creationId xmlns:a16="http://schemas.microsoft.com/office/drawing/2014/main" id="{0E647B39-3D3A-C6C7-1987-92D50ED888BF}"/>
              </a:ext>
            </a:extLst>
          </p:cNvPr>
          <p:cNvSpPr>
            <a:spLocks noGrp="1"/>
          </p:cNvSpPr>
          <p:nvPr>
            <p:ph type="ftr" sz="quarter" idx="11"/>
          </p:nvPr>
        </p:nvSpPr>
        <p:spPr/>
        <p:txBody>
          <a:bodyPr/>
          <a:lstStyle/>
          <a:p>
            <a:r>
              <a:rPr lang="en-US" dirty="0"/>
              <a:t>2000690 Word Count: 2009</a:t>
            </a:r>
          </a:p>
        </p:txBody>
      </p:sp>
      <p:sp>
        <p:nvSpPr>
          <p:cNvPr id="4" name="Slide Number Placeholder 3">
            <a:extLst>
              <a:ext uri="{FF2B5EF4-FFF2-40B4-BE49-F238E27FC236}">
                <a16:creationId xmlns:a16="http://schemas.microsoft.com/office/drawing/2014/main" id="{0D2E5C58-6E40-1D52-5F7F-A33C021EBF01}"/>
              </a:ext>
            </a:extLst>
          </p:cNvPr>
          <p:cNvSpPr>
            <a:spLocks noGrp="1"/>
          </p:cNvSpPr>
          <p:nvPr>
            <p:ph type="sldNum" sz="quarter" idx="12"/>
          </p:nvPr>
        </p:nvSpPr>
        <p:spPr/>
        <p:txBody>
          <a:bodyPr/>
          <a:lstStyle/>
          <a:p>
            <a:fld id="{A65A5C87-DF58-40C8-B092-1DE63DB4547E}" type="slidenum">
              <a:rPr lang="en-US" dirty="0"/>
              <a:t>3</a:t>
            </a:fld>
            <a:endParaRPr lang="en-US" dirty="0"/>
          </a:p>
        </p:txBody>
      </p:sp>
      <p:sp>
        <p:nvSpPr>
          <p:cNvPr id="5" name="TextBox 4">
            <a:extLst>
              <a:ext uri="{FF2B5EF4-FFF2-40B4-BE49-F238E27FC236}">
                <a16:creationId xmlns:a16="http://schemas.microsoft.com/office/drawing/2014/main" id="{2DE81450-A955-565C-9E9A-E5262CE625DA}"/>
              </a:ext>
            </a:extLst>
          </p:cNvPr>
          <p:cNvSpPr txBox="1"/>
          <p:nvPr/>
        </p:nvSpPr>
        <p:spPr>
          <a:xfrm>
            <a:off x="68855" y="55084"/>
            <a:ext cx="11953301"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a:cs typeface="Arial"/>
              </a:rPr>
              <a:t>For an ADHD diagnosis to take place the National Institute of Mental Health (2021) states that symptoms should have began before age 12. Children up to age 16 can receive a diagnosis if individuals are displaying around six persistent symptoms of inattention and hyperactivity and impulsivity for six months or more. These symptoms must affect functioning in many settings like home, school and be interfering with social or academic performance.</a:t>
            </a:r>
            <a:endParaRPr lang="en-US" dirty="0">
              <a:latin typeface="Arial"/>
              <a:cs typeface="Arial"/>
            </a:endParaRPr>
          </a:p>
          <a:p>
            <a:pPr algn="just"/>
            <a:r>
              <a:rPr lang="en-US" sz="1000" dirty="0">
                <a:latin typeface="Arial"/>
                <a:cs typeface="Arial"/>
              </a:rPr>
              <a:t>While individuals with ADHD have the potential for success, without proper identification and treatment, the condition can lead to significant poor outcomes. Therefore, early identification as well as intervention are vital for reducing these risks and promoting positive outcomes for the child and families. (CHADD, ND) </a:t>
            </a:r>
          </a:p>
          <a:p>
            <a:pPr algn="just"/>
            <a:r>
              <a:rPr lang="en-US" sz="1000" dirty="0">
                <a:latin typeface="Arial"/>
                <a:cs typeface="Arial"/>
              </a:rPr>
              <a:t>Children with ADHD frequently encounter delays in developing independent skills, sometimes appearing younger than others at the same age in regards to </a:t>
            </a:r>
            <a:r>
              <a:rPr lang="en-US" sz="1000" dirty="0" err="1">
                <a:latin typeface="Arial"/>
                <a:cs typeface="Arial"/>
              </a:rPr>
              <a:t>behaviour</a:t>
            </a:r>
            <a:r>
              <a:rPr lang="en-US" sz="1000" dirty="0">
                <a:latin typeface="Arial"/>
                <a:cs typeface="Arial"/>
              </a:rPr>
              <a:t>. Additionally, many children with ADHD may show mild impediments in language, motor skills, or social development. These children often struggle with low frustration tolerance, difficulty regulating emotions, and frequent mood swings. (CHADD, ND) </a:t>
            </a:r>
          </a:p>
          <a:p>
            <a:pPr algn="just"/>
            <a:r>
              <a:rPr lang="en-US" sz="1000" dirty="0">
                <a:latin typeface="Arial"/>
                <a:cs typeface="Arial"/>
              </a:rPr>
              <a:t>According to Greenway, C., W., and Edwards, A., R., (ND) symptoms including inattention can involve challenges with completing pieces of work and tasks, keeping focus and following directions. </a:t>
            </a:r>
          </a:p>
          <a:p>
            <a:pPr algn="just"/>
            <a:r>
              <a:rPr lang="en-US" sz="1000" dirty="0">
                <a:latin typeface="Arial"/>
                <a:cs typeface="Arial"/>
              </a:rPr>
              <a:t>The Patient (2024) website states that the treatment for a child's ADHD will vary based on the severity of the condition and age. It is vital for the treatment to involve a team of professionals who are experienced and trained in managing ADHD. Treatment can include both medicine and non-medicine types. </a:t>
            </a:r>
          </a:p>
          <a:p>
            <a:pPr algn="just"/>
            <a:r>
              <a:rPr lang="en-US" sz="1000" dirty="0">
                <a:latin typeface="Helvetica"/>
                <a:cs typeface="Helvetica"/>
              </a:rPr>
              <a:t>Non medicine types include when a child shows signs of a mild case of ADHD, the first step of all likely includes a referral to a parent-training scheme. It is essential to understand that this is not a reflection on parenting skills but more so </a:t>
            </a:r>
            <a:r>
              <a:rPr lang="en-US" sz="1000" err="1">
                <a:latin typeface="Helvetica"/>
                <a:cs typeface="Helvetica"/>
              </a:rPr>
              <a:t>recognises</a:t>
            </a:r>
            <a:r>
              <a:rPr lang="en-US" sz="1000" dirty="0">
                <a:latin typeface="Helvetica"/>
                <a:cs typeface="Helvetica"/>
              </a:rPr>
              <a:t> that children with ADHD require certain guidance and boundaries. In addition to this, the child may also be referred to a group treatment </a:t>
            </a:r>
            <a:r>
              <a:rPr lang="en-US" sz="1000" err="1">
                <a:latin typeface="Helvetica"/>
                <a:cs typeface="Helvetica"/>
              </a:rPr>
              <a:t>programme</a:t>
            </a:r>
            <a:r>
              <a:rPr lang="en-US" sz="1000" dirty="0">
                <a:latin typeface="Helvetica"/>
                <a:cs typeface="Helvetica"/>
              </a:rPr>
              <a:t> targeting </a:t>
            </a:r>
            <a:r>
              <a:rPr lang="en-US" sz="1000" err="1">
                <a:latin typeface="Helvetica"/>
                <a:cs typeface="Helvetica"/>
              </a:rPr>
              <a:t>behavioural</a:t>
            </a:r>
            <a:r>
              <a:rPr lang="en-US" sz="1000" dirty="0">
                <a:latin typeface="Helvetica"/>
                <a:cs typeface="Helvetica"/>
              </a:rPr>
              <a:t> improvements and family therapy could be beneficial for all. The parent training scheme involves learning strategies to manage and reduce bad </a:t>
            </a:r>
            <a:r>
              <a:rPr lang="en-US" sz="1000" err="1">
                <a:latin typeface="Helvetica"/>
                <a:cs typeface="Helvetica"/>
              </a:rPr>
              <a:t>behaviour</a:t>
            </a:r>
            <a:r>
              <a:rPr lang="en-US" sz="1000" dirty="0">
                <a:latin typeface="Helvetica"/>
                <a:cs typeface="Helvetica"/>
              </a:rPr>
              <a:t>, improving communication with the child and gaining insight into the child's emotions and </a:t>
            </a:r>
            <a:r>
              <a:rPr lang="en-US" sz="1000" err="1">
                <a:latin typeface="Helvetica"/>
                <a:cs typeface="Helvetica"/>
              </a:rPr>
              <a:t>behaviours</a:t>
            </a:r>
            <a:r>
              <a:rPr lang="en-US" sz="1000" dirty="0">
                <a:latin typeface="Helvetica"/>
                <a:cs typeface="Helvetica"/>
              </a:rPr>
              <a:t>. (Patient, 2024)</a:t>
            </a:r>
          </a:p>
          <a:p>
            <a:pPr algn="just"/>
            <a:r>
              <a:rPr lang="en-US" sz="1000" dirty="0">
                <a:solidFill>
                  <a:srgbClr val="0D0D0D"/>
                </a:solidFill>
                <a:latin typeface="Arial"/>
                <a:cs typeface="Arial"/>
              </a:rPr>
              <a:t>ADHD affects a significant sum of children globally, with over 5% facing its challenges. While treatments such as medication and therapy exist, many individuals do not receive adequate care. This lack of access to comprehensive treatment contributes to less than optimal long-term outcomes for individuals with ADHD. </a:t>
            </a:r>
            <a:r>
              <a:rPr lang="en-US" sz="1000" dirty="0">
                <a:latin typeface="Helvetica"/>
                <a:cs typeface="Helvetica"/>
              </a:rPr>
              <a:t>(</a:t>
            </a:r>
            <a:r>
              <a:rPr lang="en-US" sz="1000" dirty="0">
                <a:latin typeface="Arial"/>
                <a:cs typeface="Arial"/>
              </a:rPr>
              <a:t>Baweja, R., Soutullo, C. A., et al. 2021)</a:t>
            </a:r>
          </a:p>
          <a:p>
            <a:pPr algn="just"/>
            <a:r>
              <a:rPr lang="en-US" sz="1000" dirty="0">
                <a:latin typeface="Helvetica"/>
                <a:cs typeface="Helvetica"/>
              </a:rPr>
              <a:t>According to the Parliamentary and Health Service Ombudsman (PHSO, ND) people who are disabled created the social model of disability. This is a model that identifies the societal barriers restricting the higher level of participation in day to day life. The social model tries to reduce any unwanted barriers that restrict disabled individuals’ involvement in society as well as employment. The model also results in creating ways to remove these restrictions and </a:t>
            </a:r>
            <a:r>
              <a:rPr lang="en-US" sz="1000" dirty="0" err="1">
                <a:latin typeface="Helvetica"/>
                <a:cs typeface="Helvetica"/>
              </a:rPr>
              <a:t>recognises</a:t>
            </a:r>
            <a:r>
              <a:rPr lang="en-US" sz="1000" dirty="0">
                <a:latin typeface="Helvetica"/>
                <a:cs typeface="Helvetica"/>
              </a:rPr>
              <a:t> that negative attitudes towards disabled people form unnecessary obstacles. This requires taking action to get rid of barriers and to promote inclusion within the disabled community.</a:t>
            </a:r>
          </a:p>
          <a:p>
            <a:pPr algn="just"/>
            <a:r>
              <a:rPr lang="en-US" sz="1000" dirty="0">
                <a:latin typeface="Helvetica"/>
                <a:cs typeface="Helvetica"/>
              </a:rPr>
              <a:t>The social model of disability also confronts individuals thoughts attitudes toward disability and takes into account that these attitudes can create barriers for disabled people in just the same ways as physical environments are also able to. These attitudes can range from pre judging and stereotyping to seeing disabled individuals as being pitiful. (PHSO, ND) </a:t>
            </a:r>
          </a:p>
          <a:p>
            <a:pPr algn="just"/>
            <a:r>
              <a:rPr lang="en-US" sz="1000" dirty="0">
                <a:latin typeface="Helvetica"/>
                <a:cs typeface="Helvetica"/>
              </a:rPr>
              <a:t>This model views that a person who is disabled may have independence restricted by an impairment or condition. Therefore, if medical professionals are unable to cure or rehabilitate the person, the individual may encounter limitations with fully engaging within society. As a result, disability may sometimes impact participation, leading to social exclusion. (Bunbury. S, 2019) </a:t>
            </a:r>
          </a:p>
          <a:p>
            <a:pPr algn="just"/>
            <a:r>
              <a:rPr lang="en-US" sz="1000" dirty="0">
                <a:latin typeface="Arial"/>
                <a:cs typeface="Arial"/>
              </a:rPr>
              <a:t>For parents, having a child with ADHD can pose challenges, yet it is crucial to acknowledge that children cannot control own </a:t>
            </a:r>
            <a:r>
              <a:rPr lang="en-US" sz="1000" err="1">
                <a:latin typeface="Arial"/>
                <a:cs typeface="Arial"/>
              </a:rPr>
              <a:t>behaviour</a:t>
            </a:r>
            <a:r>
              <a:rPr lang="en-US" sz="1000" dirty="0">
                <a:latin typeface="Arial"/>
                <a:cs typeface="Arial"/>
              </a:rPr>
              <a:t>. Certain daily tasks could prove more difficult for both parent and child, such as ensuring the child gets plenty sleep at night, </a:t>
            </a:r>
            <a:r>
              <a:rPr lang="en-US" sz="1000" err="1">
                <a:latin typeface="Arial"/>
                <a:cs typeface="Arial"/>
              </a:rPr>
              <a:t>organising</a:t>
            </a:r>
            <a:r>
              <a:rPr lang="en-US" sz="1000" dirty="0">
                <a:latin typeface="Arial"/>
                <a:cs typeface="Arial"/>
              </a:rPr>
              <a:t> enough time to prepare for school and supporting the child in listening as well as being able to follow instructions. (NHS, 2021)</a:t>
            </a:r>
          </a:p>
          <a:p>
            <a:pPr algn="just"/>
            <a:r>
              <a:rPr lang="en-US" sz="1000" dirty="0">
                <a:latin typeface="Arial"/>
                <a:cs typeface="Arial"/>
              </a:rPr>
              <a:t>Children who show symptoms and have a diagnosis of Attention Deficit Hyperactivity Disorder often face unique challenges in the classroom due to the condition. These challenges can create barriers to learning and success in education.</a:t>
            </a:r>
          </a:p>
          <a:p>
            <a:pPr algn="just"/>
            <a:r>
              <a:rPr lang="en-US" sz="1000" dirty="0">
                <a:latin typeface="Arial"/>
                <a:cs typeface="Arial"/>
              </a:rPr>
              <a:t>A study carried out by Allison Rees Edwards and Charlotte. W. Greenway in 2021 shows that there are barriers to working with children who have ADHD difficulties. These barriers include that there is a lack of support for Teaching Assistants (TAs) in Wales. The research included that </a:t>
            </a:r>
            <a:r>
              <a:rPr lang="en-US" sz="1000" dirty="0">
                <a:solidFill>
                  <a:srgbClr val="0D0D0D"/>
                </a:solidFill>
                <a:latin typeface="Arial"/>
                <a:cs typeface="Arial"/>
              </a:rPr>
              <a:t>Teaching Assistants showed frustrations regarding the small amount of support received from teachers, parents, and schools. These encounters with teachers who were unhelpful have left the TAs feeling isolated and excluded from the whole teaching and educational team. Furthermore, TAs showed disappointment over the limited interaction between themselves and the teachers, as well as between the child and teachers.</a:t>
            </a:r>
          </a:p>
          <a:p>
            <a:endParaRPr lang="en-US" dirty="0">
              <a:latin typeface="Arial"/>
              <a:cs typeface="Arial"/>
            </a:endParaRPr>
          </a:p>
        </p:txBody>
      </p:sp>
    </p:spTree>
    <p:extLst>
      <p:ext uri="{BB962C8B-B14F-4D97-AF65-F5344CB8AC3E}">
        <p14:creationId xmlns:p14="http://schemas.microsoft.com/office/powerpoint/2010/main" val="3761035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FB860F-C05B-397B-C9C5-18260CAC3EB0}"/>
              </a:ext>
            </a:extLst>
          </p:cNvPr>
          <p:cNvSpPr>
            <a:spLocks noGrp="1"/>
          </p:cNvSpPr>
          <p:nvPr>
            <p:ph type="dt" sz="half" idx="10"/>
          </p:nvPr>
        </p:nvSpPr>
        <p:spPr/>
        <p:txBody>
          <a:bodyPr/>
          <a:lstStyle/>
          <a:p>
            <a:fld id="{F5CDFE86-1236-499C-9D3D-12FAA7EA61AF}" type="datetime1">
              <a:t>5/15/2024</a:t>
            </a:fld>
            <a:endParaRPr lang="en-US" dirty="0"/>
          </a:p>
        </p:txBody>
      </p:sp>
      <p:sp>
        <p:nvSpPr>
          <p:cNvPr id="3" name="Footer Placeholder 2">
            <a:extLst>
              <a:ext uri="{FF2B5EF4-FFF2-40B4-BE49-F238E27FC236}">
                <a16:creationId xmlns:a16="http://schemas.microsoft.com/office/drawing/2014/main" id="{5E3FA521-EFEB-A935-B141-5EC642F2D897}"/>
              </a:ext>
            </a:extLst>
          </p:cNvPr>
          <p:cNvSpPr>
            <a:spLocks noGrp="1"/>
          </p:cNvSpPr>
          <p:nvPr>
            <p:ph type="ftr" sz="quarter" idx="11"/>
          </p:nvPr>
        </p:nvSpPr>
        <p:spPr/>
        <p:txBody>
          <a:bodyPr/>
          <a:lstStyle/>
          <a:p>
            <a:r>
              <a:rPr lang="en-US" dirty="0"/>
              <a:t>2000690 Word Count: 2009</a:t>
            </a:r>
          </a:p>
        </p:txBody>
      </p:sp>
      <p:sp>
        <p:nvSpPr>
          <p:cNvPr id="4" name="Slide Number Placeholder 3">
            <a:extLst>
              <a:ext uri="{FF2B5EF4-FFF2-40B4-BE49-F238E27FC236}">
                <a16:creationId xmlns:a16="http://schemas.microsoft.com/office/drawing/2014/main" id="{7AA01C60-5162-93A7-C343-A139165E26E6}"/>
              </a:ext>
            </a:extLst>
          </p:cNvPr>
          <p:cNvSpPr>
            <a:spLocks noGrp="1"/>
          </p:cNvSpPr>
          <p:nvPr>
            <p:ph type="sldNum" sz="quarter" idx="12"/>
          </p:nvPr>
        </p:nvSpPr>
        <p:spPr/>
        <p:txBody>
          <a:bodyPr/>
          <a:lstStyle/>
          <a:p>
            <a:fld id="{A65A5C87-DF58-40C8-B092-1DE63DB4547E}" type="slidenum">
              <a:rPr lang="en-US" dirty="0"/>
              <a:t>4</a:t>
            </a:fld>
            <a:endParaRPr lang="en-US" dirty="0"/>
          </a:p>
        </p:txBody>
      </p:sp>
      <p:sp>
        <p:nvSpPr>
          <p:cNvPr id="5" name="TextBox 4">
            <a:extLst>
              <a:ext uri="{FF2B5EF4-FFF2-40B4-BE49-F238E27FC236}">
                <a16:creationId xmlns:a16="http://schemas.microsoft.com/office/drawing/2014/main" id="{F5158C5A-BCDE-C2D2-4358-2D8635D62273}"/>
              </a:ext>
            </a:extLst>
          </p:cNvPr>
          <p:cNvSpPr txBox="1"/>
          <p:nvPr/>
        </p:nvSpPr>
        <p:spPr>
          <a:xfrm>
            <a:off x="110168" y="55084"/>
            <a:ext cx="11843132" cy="2616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dirty="0">
                <a:latin typeface="Arial"/>
                <a:cs typeface="Arial"/>
              </a:rPr>
              <a:t>Furthermore, when children with ADHD are in the classroom and cannot maintain attention, schools should accommodate those with ADHD by implementing a classroom </a:t>
            </a:r>
            <a:r>
              <a:rPr lang="en-US" sz="1200" dirty="0" err="1">
                <a:latin typeface="Arial"/>
                <a:cs typeface="Arial"/>
              </a:rPr>
              <a:t>behavioural</a:t>
            </a:r>
            <a:r>
              <a:rPr lang="en-US" sz="1200" dirty="0">
                <a:latin typeface="Arial"/>
                <a:cs typeface="Arial"/>
              </a:rPr>
              <a:t> reward system for pupils as shown in an article from the National Center on Birth Defects and Developmental Disabilities (2023). </a:t>
            </a:r>
            <a:endParaRPr lang="en-US"/>
          </a:p>
          <a:p>
            <a:pPr algn="just"/>
            <a:r>
              <a:rPr lang="en-US" sz="1200" dirty="0">
                <a:latin typeface="Arial"/>
                <a:cs typeface="Arial"/>
              </a:rPr>
              <a:t>A classroom </a:t>
            </a:r>
            <a:r>
              <a:rPr lang="en-US" sz="1200" dirty="0" err="1">
                <a:latin typeface="Arial"/>
                <a:cs typeface="Arial"/>
              </a:rPr>
              <a:t>behaviour</a:t>
            </a:r>
            <a:r>
              <a:rPr lang="en-US" sz="1200" dirty="0">
                <a:latin typeface="Arial"/>
                <a:cs typeface="Arial"/>
              </a:rPr>
              <a:t> management system promotes positive behaviors with students in the classroom by implementing rewards or daily charts, while also discouraging negative behaviors. This approach has been shown to impact student </a:t>
            </a:r>
            <a:r>
              <a:rPr lang="en-US" sz="1200" dirty="0" err="1">
                <a:latin typeface="Arial"/>
                <a:cs typeface="Arial"/>
              </a:rPr>
              <a:t>behaviour</a:t>
            </a:r>
            <a:r>
              <a:rPr lang="en-US" sz="1200" dirty="0">
                <a:latin typeface="Arial"/>
                <a:cs typeface="Arial"/>
              </a:rPr>
              <a:t> in a positive way, resulting in more engagement in education. (Evans, S., Owens, J., et al. 2014)</a:t>
            </a:r>
            <a:br>
              <a:rPr lang="en-US" sz="1200" dirty="0">
                <a:latin typeface="Arial"/>
                <a:cs typeface="Arial"/>
              </a:rPr>
            </a:br>
            <a:r>
              <a:rPr lang="en-US" sz="1200" dirty="0">
                <a:latin typeface="Arial"/>
                <a:cs typeface="Arial"/>
              </a:rPr>
              <a:t>In conclusion to this assignment, ADHD is a complicated common condition that affects individuals in many ways. By raising awareness and understanding the challenges associated with ADHD, it is possible to create supportive environments that empower individuals to thrive despite differences.</a:t>
            </a:r>
          </a:p>
          <a:p>
            <a:pPr algn="just"/>
            <a:r>
              <a:rPr lang="en-US" sz="1200" dirty="0">
                <a:latin typeface="Arial"/>
                <a:cs typeface="Arial"/>
              </a:rPr>
              <a:t>Reece: Do you have more statistical data about ADHD and if there are any links with other conditions? </a:t>
            </a:r>
          </a:p>
          <a:p>
            <a:pPr algn="just"/>
            <a:r>
              <a:rPr lang="en-US" sz="1200" dirty="0">
                <a:latin typeface="Arial"/>
                <a:cs typeface="Arial"/>
              </a:rPr>
              <a:t>Most definitely. Nearly 60 to 80 percent of children who are diagnosed with ADHD will also encounter another additional condition which could include social communication disorder, a certain language impairment, dyslexia or motor difficulties leading to dyspraxia. (Great Ormond Street Hospital for Children, 2020)</a:t>
            </a:r>
          </a:p>
          <a:p>
            <a:pPr algn="just"/>
            <a:r>
              <a:rPr lang="en-US" sz="1200" dirty="0">
                <a:latin typeface="Arial"/>
                <a:cs typeface="Arial"/>
              </a:rPr>
              <a:t>According to Patient (2024) ADHD is estimated to impact approximately 1 in 20 children in the UK. Boys receive a diagnosis of ADHD at about three times the rate of girls. However, some specialists argue that boys are more frequently referred for assessment and diagnosis, possibly influencing gender based differences between the two.</a:t>
            </a:r>
          </a:p>
          <a:p>
            <a:pPr algn="l"/>
            <a:endParaRPr lang="en-US" dirty="0"/>
          </a:p>
        </p:txBody>
      </p:sp>
    </p:spTree>
    <p:extLst>
      <p:ext uri="{BB962C8B-B14F-4D97-AF65-F5344CB8AC3E}">
        <p14:creationId xmlns:p14="http://schemas.microsoft.com/office/powerpoint/2010/main" val="4155665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434E87-46DD-ECAC-CC81-6ADA7ACE2874}"/>
              </a:ext>
            </a:extLst>
          </p:cNvPr>
          <p:cNvSpPr>
            <a:spLocks noGrp="1"/>
          </p:cNvSpPr>
          <p:nvPr>
            <p:ph type="dt" sz="half" idx="10"/>
          </p:nvPr>
        </p:nvSpPr>
        <p:spPr/>
        <p:txBody>
          <a:bodyPr/>
          <a:lstStyle/>
          <a:p>
            <a:fld id="{48297590-5E2B-4F62-A34B-FE8140A1B942}" type="datetime1">
              <a:t>5/15/2024</a:t>
            </a:fld>
            <a:endParaRPr lang="en-US" dirty="0"/>
          </a:p>
        </p:txBody>
      </p:sp>
      <p:sp>
        <p:nvSpPr>
          <p:cNvPr id="3" name="Footer Placeholder 2">
            <a:extLst>
              <a:ext uri="{FF2B5EF4-FFF2-40B4-BE49-F238E27FC236}">
                <a16:creationId xmlns:a16="http://schemas.microsoft.com/office/drawing/2014/main" id="{6BF37AAD-824E-A571-8F68-232890960F93}"/>
              </a:ext>
            </a:extLst>
          </p:cNvPr>
          <p:cNvSpPr>
            <a:spLocks noGrp="1"/>
          </p:cNvSpPr>
          <p:nvPr>
            <p:ph type="ftr" sz="quarter" idx="11"/>
          </p:nvPr>
        </p:nvSpPr>
        <p:spPr/>
        <p:txBody>
          <a:bodyPr/>
          <a:lstStyle/>
          <a:p>
            <a:r>
              <a:rPr lang="en-US" dirty="0"/>
              <a:t>2000690 Word Count: 2009</a:t>
            </a:r>
          </a:p>
        </p:txBody>
      </p:sp>
      <p:sp>
        <p:nvSpPr>
          <p:cNvPr id="4" name="Slide Number Placeholder 3">
            <a:extLst>
              <a:ext uri="{FF2B5EF4-FFF2-40B4-BE49-F238E27FC236}">
                <a16:creationId xmlns:a16="http://schemas.microsoft.com/office/drawing/2014/main" id="{0D3D043B-4064-82E2-83C8-A2FCB4759E8C}"/>
              </a:ext>
            </a:extLst>
          </p:cNvPr>
          <p:cNvSpPr>
            <a:spLocks noGrp="1"/>
          </p:cNvSpPr>
          <p:nvPr>
            <p:ph type="sldNum" sz="quarter" idx="12"/>
          </p:nvPr>
        </p:nvSpPr>
        <p:spPr/>
        <p:txBody>
          <a:bodyPr/>
          <a:lstStyle/>
          <a:p>
            <a:fld id="{A65A5C87-DF58-40C8-B092-1DE63DB4547E}" type="slidenum">
              <a:rPr lang="en-US" dirty="0"/>
              <a:t>5</a:t>
            </a:fld>
            <a:endParaRPr lang="en-US" dirty="0"/>
          </a:p>
        </p:txBody>
      </p:sp>
      <p:sp>
        <p:nvSpPr>
          <p:cNvPr id="5" name="TextBox 4">
            <a:extLst>
              <a:ext uri="{FF2B5EF4-FFF2-40B4-BE49-F238E27FC236}">
                <a16:creationId xmlns:a16="http://schemas.microsoft.com/office/drawing/2014/main" id="{925F209C-93BE-99D8-9CCB-976A111BF56E}"/>
              </a:ext>
            </a:extLst>
          </p:cNvPr>
          <p:cNvSpPr txBox="1"/>
          <p:nvPr/>
        </p:nvSpPr>
        <p:spPr>
          <a:xfrm>
            <a:off x="110168" y="96397"/>
            <a:ext cx="1184313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u="sng" dirty="0">
                <a:latin typeface="Arial"/>
                <a:cs typeface="Segoe UI"/>
              </a:rPr>
              <a:t>Reference List </a:t>
            </a:r>
            <a:endParaRPr lang="en-US" sz="1200" dirty="0">
              <a:latin typeface="Arial"/>
              <a:cs typeface="Segoe UI"/>
            </a:endParaRPr>
          </a:p>
          <a:p>
            <a:r>
              <a:rPr lang="en-US" sz="1200" dirty="0">
                <a:solidFill>
                  <a:srgbClr val="212121"/>
                </a:solidFill>
                <a:latin typeface="Arial"/>
                <a:ea typeface="Roboto"/>
                <a:cs typeface="Roboto"/>
              </a:rPr>
              <a:t>Baweja, R., Soutullo, C. A., &amp; </a:t>
            </a:r>
            <a:r>
              <a:rPr lang="en-US" sz="1200" dirty="0" err="1">
                <a:solidFill>
                  <a:srgbClr val="212121"/>
                </a:solidFill>
                <a:latin typeface="Arial"/>
                <a:ea typeface="Roboto"/>
                <a:cs typeface="Roboto"/>
              </a:rPr>
              <a:t>Waxmonsky</a:t>
            </a:r>
            <a:r>
              <a:rPr lang="en-US" sz="1200" dirty="0">
                <a:solidFill>
                  <a:srgbClr val="212121"/>
                </a:solidFill>
                <a:latin typeface="Arial"/>
                <a:ea typeface="Roboto"/>
                <a:cs typeface="Roboto"/>
              </a:rPr>
              <a:t>, J. G. (2021). Review of barriers and interventions to promote treatment engagement for pediatric attention deficit hyperactivity disorder care. </a:t>
            </a:r>
            <a:r>
              <a:rPr lang="en-US" sz="1200" i="1" dirty="0">
                <a:solidFill>
                  <a:srgbClr val="212121"/>
                </a:solidFill>
                <a:latin typeface="Arial"/>
                <a:ea typeface="Roboto"/>
                <a:cs typeface="Roboto"/>
              </a:rPr>
              <a:t>World journal of psychiatry</a:t>
            </a:r>
            <a:r>
              <a:rPr lang="en-US" sz="1200" dirty="0">
                <a:solidFill>
                  <a:srgbClr val="212121"/>
                </a:solidFill>
                <a:latin typeface="Arial"/>
                <a:ea typeface="Roboto"/>
                <a:cs typeface="Roboto"/>
              </a:rPr>
              <a:t>, </a:t>
            </a:r>
            <a:r>
              <a:rPr lang="en-US" sz="1200" i="1" dirty="0">
                <a:solidFill>
                  <a:srgbClr val="212121"/>
                </a:solidFill>
                <a:latin typeface="Arial"/>
                <a:ea typeface="Roboto"/>
                <a:cs typeface="Roboto"/>
              </a:rPr>
              <a:t>11</a:t>
            </a:r>
            <a:r>
              <a:rPr lang="en-US" sz="1200" dirty="0">
                <a:solidFill>
                  <a:srgbClr val="212121"/>
                </a:solidFill>
                <a:latin typeface="Arial"/>
                <a:ea typeface="Roboto"/>
                <a:cs typeface="Roboto"/>
              </a:rPr>
              <a:t>(12), 1206–1227. Available at: </a:t>
            </a:r>
            <a:r>
              <a:rPr lang="en-US" sz="1200" u="sng" dirty="0">
                <a:latin typeface="Arial"/>
                <a:ea typeface="Roboto"/>
                <a:cs typeface="Roboto"/>
                <a:hlinkClick r:id="rId2"/>
              </a:rPr>
              <a:t>https://doi.org/10.5498/wjp.v11.i12.1206</a:t>
            </a:r>
            <a:r>
              <a:rPr lang="en-US" sz="1200" dirty="0">
                <a:solidFill>
                  <a:srgbClr val="212121"/>
                </a:solidFill>
                <a:latin typeface="Arial"/>
                <a:ea typeface="Roboto"/>
                <a:cs typeface="Roboto"/>
              </a:rPr>
              <a:t> (Accessed 11/05/24)</a:t>
            </a:r>
          </a:p>
          <a:p>
            <a:r>
              <a:rPr lang="en-US" sz="1200" dirty="0">
                <a:solidFill>
                  <a:srgbClr val="212121"/>
                </a:solidFill>
                <a:latin typeface="Arial"/>
                <a:ea typeface="Roboto"/>
                <a:cs typeface="Roboto"/>
              </a:rPr>
              <a:t>Bunbury, S. (2019). Unconscious bias and the medical model: How the social model may hold the key to transformative thinking about disability discrimination. International Journal of Discrimination and the Law, 19(1), 26-47. Available at: </a:t>
            </a:r>
            <a:r>
              <a:rPr lang="en-US" sz="1200" u="sng" dirty="0">
                <a:latin typeface="Arial"/>
                <a:ea typeface="Roboto"/>
                <a:cs typeface="Roboto"/>
                <a:hlinkClick r:id="rId3"/>
              </a:rPr>
              <a:t>https://doi.org/10.1177/1358229118820742</a:t>
            </a:r>
            <a:r>
              <a:rPr lang="en-US" sz="1200" dirty="0">
                <a:solidFill>
                  <a:srgbClr val="212121"/>
                </a:solidFill>
                <a:latin typeface="Arial"/>
                <a:ea typeface="Roboto"/>
                <a:cs typeface="Roboto"/>
              </a:rPr>
              <a:t> (Accessed 09/05/24)</a:t>
            </a:r>
          </a:p>
          <a:p>
            <a:r>
              <a:rPr lang="en-US" sz="1200" dirty="0">
                <a:solidFill>
                  <a:srgbClr val="212121"/>
                </a:solidFill>
                <a:latin typeface="Arial"/>
                <a:ea typeface="Roboto"/>
                <a:cs typeface="Roboto"/>
              </a:rPr>
              <a:t>Centers for Disease Control and Prevention (2023) ADHD in the Classroom: Helping Children Succeed in School. Available at: </a:t>
            </a:r>
            <a:r>
              <a:rPr lang="en-US" sz="1200" u="sng" dirty="0">
                <a:latin typeface="Arial"/>
                <a:ea typeface="Roboto"/>
                <a:cs typeface="Roboto"/>
                <a:hlinkClick r:id="rId4"/>
              </a:rPr>
              <a:t>https://www.cdc.gov/ncbddd/adhd/school-success.html</a:t>
            </a:r>
            <a:r>
              <a:rPr lang="en-US" sz="1200" dirty="0">
                <a:solidFill>
                  <a:srgbClr val="212121"/>
                </a:solidFill>
                <a:latin typeface="Arial"/>
                <a:ea typeface="Roboto"/>
                <a:cs typeface="Roboto"/>
              </a:rPr>
              <a:t> (Accessed 13/05/24)  </a:t>
            </a:r>
          </a:p>
          <a:p>
            <a:r>
              <a:rPr lang="en-US" sz="1200" dirty="0">
                <a:latin typeface="Arial"/>
                <a:cs typeface="Segoe UI"/>
              </a:rPr>
              <a:t>Centers for Disease Control and Prevention: </a:t>
            </a:r>
            <a:r>
              <a:rPr lang="en-US" sz="1200" i="1" dirty="0">
                <a:latin typeface="Arial"/>
                <a:cs typeface="Segoe UI"/>
              </a:rPr>
              <a:t>What is ADHD?</a:t>
            </a:r>
            <a:r>
              <a:rPr lang="en-US" sz="1200" dirty="0">
                <a:latin typeface="Arial"/>
                <a:cs typeface="Segoe UI"/>
              </a:rPr>
              <a:t> Available at: </a:t>
            </a:r>
            <a:r>
              <a:rPr lang="en-US" sz="1200" u="sng" dirty="0">
                <a:latin typeface="Arial"/>
                <a:cs typeface="Segoe UI"/>
                <a:hlinkClick r:id="rId5"/>
              </a:rPr>
              <a:t>https://www.cdc.gov/ncbddd/adhd/facts.html</a:t>
            </a:r>
            <a:r>
              <a:rPr lang="en-US" sz="1200" dirty="0">
                <a:latin typeface="Arial"/>
                <a:cs typeface="Segoe UI"/>
              </a:rPr>
              <a:t> (Accessed 26/04/24)</a:t>
            </a:r>
          </a:p>
          <a:p>
            <a:r>
              <a:rPr lang="en-US" sz="1200" dirty="0">
                <a:latin typeface="Arial"/>
                <a:cs typeface="Segoe UI"/>
              </a:rPr>
              <a:t>CHADD (ND) </a:t>
            </a:r>
            <a:r>
              <a:rPr lang="en-US" sz="1200" i="1" dirty="0">
                <a:latin typeface="Arial"/>
                <a:cs typeface="Segoe UI"/>
              </a:rPr>
              <a:t>About ADHD – Overview</a:t>
            </a:r>
            <a:r>
              <a:rPr lang="en-US" sz="1200" dirty="0">
                <a:latin typeface="Arial"/>
                <a:cs typeface="Segoe UI"/>
              </a:rPr>
              <a:t>. Available at: </a:t>
            </a:r>
            <a:r>
              <a:rPr lang="en-US" sz="1200" u="sng" dirty="0">
                <a:latin typeface="Arial"/>
                <a:cs typeface="Segoe UI"/>
                <a:hlinkClick r:id="rId6"/>
              </a:rPr>
              <a:t>https://chadd.org/about-adhd/overview/</a:t>
            </a:r>
            <a:r>
              <a:rPr lang="en-US" sz="1200" dirty="0">
                <a:latin typeface="Arial"/>
                <a:cs typeface="Segoe UI"/>
              </a:rPr>
              <a:t> (Accessed 26/04/24) </a:t>
            </a:r>
          </a:p>
          <a:p>
            <a:r>
              <a:rPr lang="en-US" sz="1200" dirty="0">
                <a:latin typeface="Arial"/>
                <a:cs typeface="Segoe UI"/>
              </a:rPr>
              <a:t>Department for Work and Pensions (2010) </a:t>
            </a:r>
            <a:r>
              <a:rPr lang="en-US" sz="1200" i="1" dirty="0">
                <a:latin typeface="Arial"/>
                <a:cs typeface="Segoe UI"/>
              </a:rPr>
              <a:t>Family Resources Survey. </a:t>
            </a:r>
            <a:r>
              <a:rPr lang="en-US" sz="1200" i="1" u="sng" dirty="0">
                <a:latin typeface="Arial"/>
                <a:cs typeface="Segoe UI"/>
                <a:hlinkClick r:id="rId7"/>
              </a:rPr>
              <a:t>https://assets.publishing.service.gov.uk/media/5a7ba074e5274a7202e18638/frs_2010_11_report.pdf</a:t>
            </a:r>
            <a:r>
              <a:rPr lang="en-US" sz="1200" dirty="0">
                <a:latin typeface="Arial"/>
                <a:cs typeface="Segoe UI"/>
              </a:rPr>
              <a:t> Available at: (Accessed 25/06/24)</a:t>
            </a:r>
          </a:p>
          <a:p>
            <a:r>
              <a:rPr lang="en-US" sz="1200" dirty="0">
                <a:latin typeface="Arial"/>
                <a:cs typeface="Segoe UI"/>
              </a:rPr>
              <a:t>Evans, S., Owens, J., &amp; Bunford, N. (2014). Evidence-based psychosocial treatments for children and adolescents with attention-deficit/hyperactivity disorder. Journal of Clinical Child and Adolescent Psychology, 43(4), 527-551. </a:t>
            </a:r>
            <a:r>
              <a:rPr lang="en-US" sz="1200" u="sng" dirty="0">
                <a:latin typeface="Arial"/>
                <a:cs typeface="Segoe UI"/>
                <a:hlinkClick r:id="rId8"/>
              </a:rPr>
              <a:t>https://doi.org/10.1080/15374416.2013.850700</a:t>
            </a:r>
            <a:r>
              <a:rPr lang="en-US" sz="1200" dirty="0">
                <a:latin typeface="Arial"/>
                <a:cs typeface="Segoe UI"/>
              </a:rPr>
              <a:t> </a:t>
            </a:r>
          </a:p>
          <a:p>
            <a:r>
              <a:rPr lang="en-US" sz="1200" dirty="0">
                <a:latin typeface="Arial"/>
                <a:cs typeface="Segoe UI"/>
              </a:rPr>
              <a:t>Great Ormond Street Hospital for Children (2020) Attention deficit hyperactivity disorder (ADHD) Available at: </a:t>
            </a:r>
            <a:r>
              <a:rPr lang="en-US" sz="1200" u="sng" dirty="0">
                <a:latin typeface="Arial"/>
                <a:cs typeface="Segoe UI"/>
                <a:hlinkClick r:id="rId9"/>
              </a:rPr>
              <a:t>https://www.gosh.nhs.uk/conditions-and-treatments/general-medical-conditions/attention-deficit-hyperactivity-disorder-adhd/</a:t>
            </a:r>
            <a:r>
              <a:rPr lang="en-US" sz="1200" dirty="0">
                <a:latin typeface="Arial"/>
                <a:cs typeface="Segoe UI"/>
              </a:rPr>
              <a:t> (Accessed 28/04/24) </a:t>
            </a:r>
          </a:p>
          <a:p>
            <a:r>
              <a:rPr lang="en-US" sz="1200" dirty="0">
                <a:latin typeface="Arial"/>
                <a:cs typeface="Segoe UI"/>
              </a:rPr>
              <a:t>Greenway, C. &amp; Rees Edwards, A. (2020) Knowledge and attitudes towards attention-deficit hyperactivity disorder (ADHD): a comparison of teachers and teaching assistants. Available at: </a:t>
            </a:r>
            <a:r>
              <a:rPr lang="en-US" sz="1200" u="sng" dirty="0">
                <a:latin typeface="Arial"/>
                <a:cs typeface="Segoe UI"/>
                <a:hlinkClick r:id="rId10"/>
              </a:rPr>
              <a:t>https://www.tandfonline.com/doi/abs/10.1080/19404158.2019.1709875</a:t>
            </a:r>
            <a:r>
              <a:rPr lang="en-US" sz="1200" dirty="0">
                <a:latin typeface="Arial"/>
                <a:cs typeface="Segoe UI"/>
              </a:rPr>
              <a:t> (Accessed 10/05/24)</a:t>
            </a:r>
          </a:p>
          <a:p>
            <a:r>
              <a:rPr lang="en-US" sz="1200" dirty="0">
                <a:latin typeface="Arial"/>
                <a:cs typeface="Segoe UI"/>
              </a:rPr>
              <a:t>Lake Orion Counseling Center (2014) Available at: </a:t>
            </a:r>
            <a:r>
              <a:rPr lang="en-US" sz="1200" u="sng" dirty="0">
                <a:latin typeface="Arial"/>
                <a:cs typeface="Segoe UI"/>
                <a:hlinkClick r:id="rId11"/>
              </a:rPr>
              <a:t>https://lakeorioncc.com/counseling-center-clarkston-mi/adhd/</a:t>
            </a:r>
            <a:r>
              <a:rPr lang="en-US" sz="1200" dirty="0">
                <a:latin typeface="Arial"/>
                <a:cs typeface="Segoe UI"/>
              </a:rPr>
              <a:t> (Accessed 10/05/24)</a:t>
            </a:r>
          </a:p>
          <a:p>
            <a:r>
              <a:rPr lang="en-US" sz="1200" dirty="0">
                <a:latin typeface="Arial"/>
                <a:cs typeface="Segoe UI"/>
              </a:rPr>
              <a:t>Mind (2024) </a:t>
            </a:r>
            <a:r>
              <a:rPr lang="en-US" sz="1200" i="1" dirty="0">
                <a:latin typeface="Arial"/>
                <a:cs typeface="Segoe UI"/>
              </a:rPr>
              <a:t>ADHD and mental health.</a:t>
            </a:r>
            <a:r>
              <a:rPr lang="en-US" sz="1200" dirty="0">
                <a:latin typeface="Arial"/>
                <a:cs typeface="Segoe UI"/>
              </a:rPr>
              <a:t> Available at: </a:t>
            </a:r>
            <a:r>
              <a:rPr lang="en-US" sz="1200" u="sng" dirty="0">
                <a:latin typeface="Arial"/>
                <a:cs typeface="Segoe UI"/>
                <a:hlinkClick r:id="rId12"/>
              </a:rPr>
              <a:t>https://www.mind.org.uk/information-support/tips-for-everyday-living/adhd-and-mental-health/</a:t>
            </a:r>
            <a:r>
              <a:rPr lang="en-US" sz="1200" dirty="0">
                <a:latin typeface="Arial"/>
                <a:cs typeface="Segoe UI"/>
              </a:rPr>
              <a:t> (Accessed 26/04/24)</a:t>
            </a:r>
          </a:p>
          <a:p>
            <a:r>
              <a:rPr lang="en-US" sz="1200" dirty="0">
                <a:latin typeface="Arial"/>
                <a:cs typeface="Segoe UI"/>
              </a:rPr>
              <a:t>National Institute of Mental Health (2021) Attention-Deficit/ Hyperactivity Disorder in Children and Teens: </a:t>
            </a:r>
            <a:r>
              <a:rPr lang="en-US" sz="1200" i="1" dirty="0">
                <a:latin typeface="Arial"/>
                <a:cs typeface="Segoe UI"/>
              </a:rPr>
              <a:t>What You Need to Know </a:t>
            </a:r>
            <a:r>
              <a:rPr lang="en-US" sz="1200" dirty="0">
                <a:latin typeface="Arial"/>
                <a:cs typeface="Segoe UI"/>
              </a:rPr>
              <a:t> </a:t>
            </a:r>
            <a:r>
              <a:rPr lang="en-US" sz="1200" u="sng" dirty="0">
                <a:latin typeface="Arial"/>
                <a:cs typeface="Segoe UI"/>
                <a:hlinkClick r:id="rId13"/>
              </a:rPr>
              <a:t>https://www.nimh.nih.gov/sites/default/files/documents/health/publications/adhd-what-you-need-to-know/adhd-in-children-and-teens-what-you-need-to-know.pdf</a:t>
            </a:r>
            <a:r>
              <a:rPr lang="en-US" sz="1200" u="sng" dirty="0">
                <a:latin typeface="Arial"/>
                <a:cs typeface="Segoe UI"/>
              </a:rPr>
              <a:t> </a:t>
            </a:r>
            <a:r>
              <a:rPr lang="en-US" sz="1200" dirty="0">
                <a:latin typeface="Arial"/>
                <a:cs typeface="Segoe UI"/>
              </a:rPr>
              <a:t>(Accessed 26/04/24)</a:t>
            </a:r>
          </a:p>
          <a:p>
            <a:r>
              <a:rPr lang="en-US" sz="1200" dirty="0">
                <a:latin typeface="Arial"/>
                <a:cs typeface="Segoe UI"/>
              </a:rPr>
              <a:t>NHS (2021) </a:t>
            </a:r>
            <a:r>
              <a:rPr lang="en-US" sz="1200" i="1" dirty="0">
                <a:latin typeface="Arial"/>
                <a:cs typeface="Segoe UI"/>
              </a:rPr>
              <a:t>Attention deficit hyperactivity disorder (ADHD)</a:t>
            </a:r>
            <a:r>
              <a:rPr lang="en-US" sz="1200" dirty="0">
                <a:latin typeface="Arial"/>
                <a:cs typeface="Segoe UI"/>
              </a:rPr>
              <a:t> Available at: </a:t>
            </a:r>
            <a:r>
              <a:rPr lang="en-US" sz="1200" u="sng" dirty="0">
                <a:latin typeface="Arial"/>
                <a:cs typeface="Segoe UI"/>
                <a:hlinkClick r:id="rId14"/>
              </a:rPr>
              <a:t>https://www.nhs.uk/conditions/attention-deficit-hyperactivity-disorder-adhd/</a:t>
            </a:r>
            <a:r>
              <a:rPr lang="en-US" sz="1200" dirty="0">
                <a:latin typeface="Arial"/>
                <a:cs typeface="Segoe UI"/>
              </a:rPr>
              <a:t> (Accessed 26/04/24)</a:t>
            </a:r>
          </a:p>
          <a:p>
            <a:r>
              <a:rPr lang="en-US" sz="1200" dirty="0">
                <a:latin typeface="Arial"/>
                <a:cs typeface="Segoe UI"/>
              </a:rPr>
              <a:t>Parliamentary and Health Service Ombudsman (PHSCO) (ND) Available at: </a:t>
            </a:r>
            <a:r>
              <a:rPr lang="en-US" sz="1200" u="sng" dirty="0">
                <a:latin typeface="Arial"/>
                <a:cs typeface="Segoe UI"/>
                <a:hlinkClick r:id="rId15"/>
              </a:rPr>
              <a:t>https://www.ombudsman.org.uk/sites/default/files/FDN-218144_Introduction_to_the_Social_and_Medical_Models_of_Disability.pdf</a:t>
            </a:r>
            <a:r>
              <a:rPr lang="en-US" sz="1200" dirty="0">
                <a:latin typeface="Arial"/>
                <a:cs typeface="Segoe UI"/>
              </a:rPr>
              <a:t> (Accessed 10/05/24)</a:t>
            </a:r>
          </a:p>
          <a:p>
            <a:r>
              <a:rPr lang="en-US" sz="1200" dirty="0">
                <a:latin typeface="Arial"/>
                <a:cs typeface="Segoe UI"/>
              </a:rPr>
              <a:t>Patient (2024) </a:t>
            </a:r>
            <a:r>
              <a:rPr lang="en-US" sz="1200" i="1" dirty="0">
                <a:latin typeface="Arial"/>
                <a:cs typeface="Segoe UI"/>
              </a:rPr>
              <a:t>ADHD in Children</a:t>
            </a:r>
            <a:r>
              <a:rPr lang="en-US" sz="1200" dirty="0">
                <a:latin typeface="Arial"/>
                <a:cs typeface="Segoe UI"/>
              </a:rPr>
              <a:t>. Available at: </a:t>
            </a:r>
            <a:r>
              <a:rPr lang="en-US" sz="1200" u="sng" dirty="0">
                <a:latin typeface="Arial"/>
                <a:cs typeface="Segoe UI"/>
                <a:hlinkClick r:id="rId16"/>
              </a:rPr>
              <a:t>https://patient.info/childrens-health/attention-deficit-hyperactivity-disorder-adhd</a:t>
            </a:r>
            <a:r>
              <a:rPr lang="en-US" sz="1200" dirty="0">
                <a:latin typeface="Arial"/>
                <a:cs typeface="Segoe UI"/>
              </a:rPr>
              <a:t> (Accessed 28/04/24) </a:t>
            </a:r>
          </a:p>
          <a:p>
            <a:r>
              <a:rPr lang="en-US" sz="1200" dirty="0">
                <a:latin typeface="Arial"/>
                <a:cs typeface="Segoe UI"/>
              </a:rPr>
              <a:t>Swansea Council (2023) ALN – Definition of ALN. Available at: </a:t>
            </a:r>
            <a:r>
              <a:rPr lang="en-US" sz="1200" u="sng" dirty="0">
                <a:latin typeface="Arial"/>
                <a:cs typeface="Segoe UI"/>
                <a:hlinkClick r:id="rId17"/>
              </a:rPr>
              <a:t>https://www.swansea.gov.uk/whatdoesALNmean</a:t>
            </a:r>
            <a:r>
              <a:rPr lang="en-US" sz="1200" dirty="0">
                <a:latin typeface="Arial"/>
                <a:cs typeface="Segoe UI"/>
              </a:rPr>
              <a:t> (Accessed 10/05/23)</a:t>
            </a:r>
          </a:p>
          <a:p>
            <a:pPr algn="l"/>
            <a:endParaRPr lang="en-US" dirty="0"/>
          </a:p>
        </p:txBody>
      </p:sp>
    </p:spTree>
    <p:extLst>
      <p:ext uri="{BB962C8B-B14F-4D97-AF65-F5344CB8AC3E}">
        <p14:creationId xmlns:p14="http://schemas.microsoft.com/office/powerpoint/2010/main" val="2079060778"/>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AccentBoxVTI</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340</cp:revision>
  <dcterms:created xsi:type="dcterms:W3CDTF">2024-04-28T09:43:36Z</dcterms:created>
  <dcterms:modified xsi:type="dcterms:W3CDTF">2024-05-15T21:04:04Z</dcterms:modified>
</cp:coreProperties>
</file>