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7398F7-69A9-49C6-8FC1-1131057DE07F}" vWet="4" dt="2023-02-28T10:19:43.461"/>
    <p1510:client id="{51CCF94A-217D-FE8B-0085-BC1FAAD18E1D}" v="148" dt="2023-03-14T10:29:56.640"/>
    <p1510:client id="{8ECB83A7-99DB-31C6-139A-F8FFD83CF832}" v="715" dt="2023-02-28T10:50:56.704"/>
    <p1510:client id="{B8CDA740-EC50-AB8D-518E-B482802D7CA5}" v="3" dt="2023-03-19T20:24:12.696"/>
    <p1510:client id="{EC7498CE-E692-48D6-9AF2-BEA029222685}" v="120" dt="2023-02-28T10:22:50.9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e Munn (2232139)" userId="S::2232139@student.uwtsd.ac.uk::50d20396-f21d-41d6-9537-6c4f73384afe" providerId="AD" clId="Web-{51CCF94A-217D-FE8B-0085-BC1FAAD18E1D}"/>
    <pc:docChg chg="modSld">
      <pc:chgData name="Lee Munn (2232139)" userId="S::2232139@student.uwtsd.ac.uk::50d20396-f21d-41d6-9537-6c4f73384afe" providerId="AD" clId="Web-{51CCF94A-217D-FE8B-0085-BC1FAAD18E1D}" dt="2023-03-14T10:29:56.640" v="92" actId="20577"/>
      <pc:docMkLst>
        <pc:docMk/>
      </pc:docMkLst>
      <pc:sldChg chg="addSp modSp mod setBg addAnim setClrOvrMap">
        <pc:chgData name="Lee Munn (2232139)" userId="S::2232139@student.uwtsd.ac.uk::50d20396-f21d-41d6-9537-6c4f73384afe" providerId="AD" clId="Web-{51CCF94A-217D-FE8B-0085-BC1FAAD18E1D}" dt="2023-03-14T10:05:14.201" v="3"/>
        <pc:sldMkLst>
          <pc:docMk/>
          <pc:sldMk cId="311717606" sldId="256"/>
        </pc:sldMkLst>
        <pc:spChg chg="mod">
          <ac:chgData name="Lee Munn (2232139)" userId="S::2232139@student.uwtsd.ac.uk::50d20396-f21d-41d6-9537-6c4f73384afe" providerId="AD" clId="Web-{51CCF94A-217D-FE8B-0085-BC1FAAD18E1D}" dt="2023-03-14T10:05:14.185" v="1"/>
          <ac:spMkLst>
            <pc:docMk/>
            <pc:sldMk cId="311717606" sldId="256"/>
            <ac:spMk id="2" creationId="{D3852289-16BF-DDB0-67AE-0D15C708180B}"/>
          </ac:spMkLst>
        </pc:spChg>
        <pc:spChg chg="mod">
          <ac:chgData name="Lee Munn (2232139)" userId="S::2232139@student.uwtsd.ac.uk::50d20396-f21d-41d6-9537-6c4f73384afe" providerId="AD" clId="Web-{51CCF94A-217D-FE8B-0085-BC1FAAD18E1D}" dt="2023-03-14T10:05:14.185" v="1"/>
          <ac:spMkLst>
            <pc:docMk/>
            <pc:sldMk cId="311717606" sldId="256"/>
            <ac:spMk id="3" creationId="{4066CF24-66C5-2B3D-5308-D403790FC1B3}"/>
          </ac:spMkLst>
        </pc:spChg>
        <pc:spChg chg="add">
          <ac:chgData name="Lee Munn (2232139)" userId="S::2232139@student.uwtsd.ac.uk::50d20396-f21d-41d6-9537-6c4f73384afe" providerId="AD" clId="Web-{51CCF94A-217D-FE8B-0085-BC1FAAD18E1D}" dt="2023-03-14T10:05:14.185" v="1"/>
          <ac:spMkLst>
            <pc:docMk/>
            <pc:sldMk cId="311717606" sldId="256"/>
            <ac:spMk id="9" creationId="{71B2258F-86CA-4D4D-8270-BC05FCDEBFB3}"/>
          </ac:spMkLst>
        </pc:spChg>
        <pc:picChg chg="add mod ord">
          <ac:chgData name="Lee Munn (2232139)" userId="S::2232139@student.uwtsd.ac.uk::50d20396-f21d-41d6-9537-6c4f73384afe" providerId="AD" clId="Web-{51CCF94A-217D-FE8B-0085-BC1FAAD18E1D}" dt="2023-03-14T10:05:14.185" v="1"/>
          <ac:picMkLst>
            <pc:docMk/>
            <pc:sldMk cId="311717606" sldId="256"/>
            <ac:picMk id="4" creationId="{6ED0FBA9-A7F2-19E8-C69F-43D7CD41E901}"/>
          </ac:picMkLst>
        </pc:picChg>
      </pc:sldChg>
      <pc:sldChg chg="addSp delSp modSp mod setBg">
        <pc:chgData name="Lee Munn (2232139)" userId="S::2232139@student.uwtsd.ac.uk::50d20396-f21d-41d6-9537-6c4f73384afe" providerId="AD" clId="Web-{51CCF94A-217D-FE8B-0085-BC1FAAD18E1D}" dt="2023-03-14T10:29:31.327" v="91"/>
        <pc:sldMkLst>
          <pc:docMk/>
          <pc:sldMk cId="1147010734" sldId="257"/>
        </pc:sldMkLst>
        <pc:spChg chg="add del">
          <ac:chgData name="Lee Munn (2232139)" userId="S::2232139@student.uwtsd.ac.uk::50d20396-f21d-41d6-9537-6c4f73384afe" providerId="AD" clId="Web-{51CCF94A-217D-FE8B-0085-BC1FAAD18E1D}" dt="2023-03-14T10:06:50.015" v="14"/>
          <ac:spMkLst>
            <pc:docMk/>
            <pc:sldMk cId="1147010734" sldId="257"/>
            <ac:spMk id="9" creationId="{F3060C83-F051-4F0E-ABAD-AA0DFC48B218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6:50.015" v="14"/>
          <ac:spMkLst>
            <pc:docMk/>
            <pc:sldMk cId="1147010734" sldId="257"/>
            <ac:spMk id="11" creationId="{83C98ABE-055B-441F-B07E-44F97F083C39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6:50.015" v="14"/>
          <ac:spMkLst>
            <pc:docMk/>
            <pc:sldMk cId="1147010734" sldId="257"/>
            <ac:spMk id="13" creationId="{29FDB030-9B49-4CED-8CCD-4D99382388AC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6:50.015" v="14"/>
          <ac:spMkLst>
            <pc:docMk/>
            <pc:sldMk cId="1147010734" sldId="257"/>
            <ac:spMk id="15" creationId="{3783CA14-24A1-485C-8B30-D6A5D87987AD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6:50.015" v="14"/>
          <ac:spMkLst>
            <pc:docMk/>
            <pc:sldMk cId="1147010734" sldId="257"/>
            <ac:spMk id="17" creationId="{9A97C86A-04D6-40F7-AE84-31AB43E6A846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6:50.015" v="14"/>
          <ac:spMkLst>
            <pc:docMk/>
            <pc:sldMk cId="1147010734" sldId="257"/>
            <ac:spMk id="19" creationId="{FF9F2414-84E8-453E-B1F3-389FDE8192D9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6:50.015" v="14"/>
          <ac:spMkLst>
            <pc:docMk/>
            <pc:sldMk cId="1147010734" sldId="257"/>
            <ac:spMk id="21" creationId="{3ECA69A1-7536-43AC-85EF-C7106179F5ED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42.360" v="21"/>
          <ac:spMkLst>
            <pc:docMk/>
            <pc:sldMk cId="1147010734" sldId="257"/>
            <ac:spMk id="26" creationId="{2D2B266D-3625-4584-A5C3-7D3F672CFF30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42.360" v="21"/>
          <ac:spMkLst>
            <pc:docMk/>
            <pc:sldMk cId="1147010734" sldId="257"/>
            <ac:spMk id="28" creationId="{C463B99A-73EE-4FBB-B7C4-F9F9BCC25C65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42.360" v="21"/>
          <ac:spMkLst>
            <pc:docMk/>
            <pc:sldMk cId="1147010734" sldId="257"/>
            <ac:spMk id="30" creationId="{A5D2A5D1-BA0D-47D3-B051-DA7743C46E28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34.141" v="16"/>
          <ac:spMkLst>
            <pc:docMk/>
            <pc:sldMk cId="1147010734" sldId="257"/>
            <ac:spMk id="35" creationId="{2D2B266D-3625-4584-A5C3-7D3F672CFF30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34.141" v="16"/>
          <ac:spMkLst>
            <pc:docMk/>
            <pc:sldMk cId="1147010734" sldId="257"/>
            <ac:spMk id="37" creationId="{C463B99A-73EE-4FBB-B7C4-F9F9BCC25C65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34.141" v="16"/>
          <ac:spMkLst>
            <pc:docMk/>
            <pc:sldMk cId="1147010734" sldId="257"/>
            <ac:spMk id="39" creationId="{A5D2A5D1-BA0D-47D3-B051-DA7743C46E28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39.970" v="18"/>
          <ac:spMkLst>
            <pc:docMk/>
            <pc:sldMk cId="1147010734" sldId="257"/>
            <ac:spMk id="41" creationId="{DA2E7C1E-2B5A-4BBA-AE51-1CD8C19309D7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39.970" v="18"/>
          <ac:spMkLst>
            <pc:docMk/>
            <pc:sldMk cId="1147010734" sldId="257"/>
            <ac:spMk id="42" creationId="{43DF76B1-5174-4FAF-9D19-FFEE98426836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42.329" v="20"/>
          <ac:spMkLst>
            <pc:docMk/>
            <pc:sldMk cId="1147010734" sldId="257"/>
            <ac:spMk id="44" creationId="{2D2B266D-3625-4584-A5C3-7D3F672CFF30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42.329" v="20"/>
          <ac:spMkLst>
            <pc:docMk/>
            <pc:sldMk cId="1147010734" sldId="257"/>
            <ac:spMk id="45" creationId="{C463B99A-73EE-4FBB-B7C4-F9F9BCC25C65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07:42.329" v="20"/>
          <ac:spMkLst>
            <pc:docMk/>
            <pc:sldMk cId="1147010734" sldId="257"/>
            <ac:spMk id="46" creationId="{A5D2A5D1-BA0D-47D3-B051-DA7743C46E28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12:47.351" v="34"/>
          <ac:spMkLst>
            <pc:docMk/>
            <pc:sldMk cId="1147010734" sldId="257"/>
            <ac:spMk id="48" creationId="{2D2B266D-3625-4584-A5C3-7D3F672CFF30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12:47.351" v="34"/>
          <ac:spMkLst>
            <pc:docMk/>
            <pc:sldMk cId="1147010734" sldId="257"/>
            <ac:spMk id="49" creationId="{C463B99A-73EE-4FBB-B7C4-F9F9BCC25C65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12:47.351" v="34"/>
          <ac:spMkLst>
            <pc:docMk/>
            <pc:sldMk cId="1147010734" sldId="257"/>
            <ac:spMk id="50" creationId="{A5D2A5D1-BA0D-47D3-B051-DA7743C46E28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13:36.931" v="35"/>
          <ac:spMkLst>
            <pc:docMk/>
            <pc:sldMk cId="1147010734" sldId="257"/>
            <ac:spMk id="55" creationId="{AB8C311F-7253-4AED-9701-7FC0708C41C7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13:36.931" v="35"/>
          <ac:spMkLst>
            <pc:docMk/>
            <pc:sldMk cId="1147010734" sldId="257"/>
            <ac:spMk id="57" creationId="{E2384209-CB15-4CDF-9D31-C44FD9A3F20D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13:36.931" v="35"/>
          <ac:spMkLst>
            <pc:docMk/>
            <pc:sldMk cId="1147010734" sldId="257"/>
            <ac:spMk id="59" creationId="{2633B3B5-CC90-43F0-8714-D31D1F3F0209}"/>
          </ac:spMkLst>
        </pc:spChg>
        <pc:spChg chg="add del">
          <ac:chgData name="Lee Munn (2232139)" userId="S::2232139@student.uwtsd.ac.uk::50d20396-f21d-41d6-9537-6c4f73384afe" providerId="AD" clId="Web-{51CCF94A-217D-FE8B-0085-BC1FAAD18E1D}" dt="2023-03-14T10:13:36.931" v="35"/>
          <ac:spMkLst>
            <pc:docMk/>
            <pc:sldMk cId="1147010734" sldId="257"/>
            <ac:spMk id="61" creationId="{A8D57A06-A426-446D-B02C-A2DC6B62E45E}"/>
          </ac:spMkLst>
        </pc:spChg>
        <pc:spChg chg="add">
          <ac:chgData name="Lee Munn (2232139)" userId="S::2232139@student.uwtsd.ac.uk::50d20396-f21d-41d6-9537-6c4f73384afe" providerId="AD" clId="Web-{51CCF94A-217D-FE8B-0085-BC1FAAD18E1D}" dt="2023-03-14T10:13:36.931" v="35"/>
          <ac:spMkLst>
            <pc:docMk/>
            <pc:sldMk cId="1147010734" sldId="257"/>
            <ac:spMk id="66" creationId="{2D2B266D-3625-4584-A5C3-7D3F672CFF30}"/>
          </ac:spMkLst>
        </pc:spChg>
        <pc:spChg chg="add">
          <ac:chgData name="Lee Munn (2232139)" userId="S::2232139@student.uwtsd.ac.uk::50d20396-f21d-41d6-9537-6c4f73384afe" providerId="AD" clId="Web-{51CCF94A-217D-FE8B-0085-BC1FAAD18E1D}" dt="2023-03-14T10:13:36.931" v="35"/>
          <ac:spMkLst>
            <pc:docMk/>
            <pc:sldMk cId="1147010734" sldId="257"/>
            <ac:spMk id="68" creationId="{A5D2A5D1-BA0D-47D3-B051-DA7743C46E28}"/>
          </ac:spMkLst>
        </pc:spChg>
        <pc:graphicFrameChg chg="mod modGraphic">
          <ac:chgData name="Lee Munn (2232139)" userId="S::2232139@student.uwtsd.ac.uk::50d20396-f21d-41d6-9537-6c4f73384afe" providerId="AD" clId="Web-{51CCF94A-217D-FE8B-0085-BC1FAAD18E1D}" dt="2023-03-14T10:29:31.327" v="91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modSp mod setBg">
        <pc:chgData name="Lee Munn (2232139)" userId="S::2232139@student.uwtsd.ac.uk::50d20396-f21d-41d6-9537-6c4f73384afe" providerId="AD" clId="Web-{51CCF94A-217D-FE8B-0085-BC1FAAD18E1D}" dt="2023-03-14T10:29:56.640" v="92" actId="20577"/>
        <pc:sldMkLst>
          <pc:docMk/>
          <pc:sldMk cId="2431601311" sldId="258"/>
        </pc:sldMkLst>
        <pc:spChg chg="mod">
          <ac:chgData name="Lee Munn (2232139)" userId="S::2232139@student.uwtsd.ac.uk::50d20396-f21d-41d6-9537-6c4f73384afe" providerId="AD" clId="Web-{51CCF94A-217D-FE8B-0085-BC1FAAD18E1D}" dt="2023-03-14T10:05:37.842" v="4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Lee Munn (2232139)" userId="S::2232139@student.uwtsd.ac.uk::50d20396-f21d-41d6-9537-6c4f73384afe" providerId="AD" clId="Web-{51CCF94A-217D-FE8B-0085-BC1FAAD18E1D}" dt="2023-03-14T10:29:56.640" v="92" actId="20577"/>
          <ac:spMkLst>
            <pc:docMk/>
            <pc:sldMk cId="2431601311" sldId="258"/>
            <ac:spMk id="3" creationId="{87E0FB5E-A107-942E-C251-8658773DCEAF}"/>
          </ac:spMkLst>
        </pc:spChg>
        <pc:spChg chg="add">
          <ac:chgData name="Lee Munn (2232139)" userId="S::2232139@student.uwtsd.ac.uk::50d20396-f21d-41d6-9537-6c4f73384afe" providerId="AD" clId="Web-{51CCF94A-217D-FE8B-0085-BC1FAAD18E1D}" dt="2023-03-14T10:05:37.842" v="4"/>
          <ac:spMkLst>
            <pc:docMk/>
            <pc:sldMk cId="2431601311" sldId="258"/>
            <ac:spMk id="9" creationId="{F13C74B1-5B17-4795-BED0-7140497B445A}"/>
          </ac:spMkLst>
        </pc:spChg>
        <pc:spChg chg="add">
          <ac:chgData name="Lee Munn (2232139)" userId="S::2232139@student.uwtsd.ac.uk::50d20396-f21d-41d6-9537-6c4f73384afe" providerId="AD" clId="Web-{51CCF94A-217D-FE8B-0085-BC1FAAD18E1D}" dt="2023-03-14T10:05:37.842" v="4"/>
          <ac:spMkLst>
            <pc:docMk/>
            <pc:sldMk cId="2431601311" sldId="258"/>
            <ac:spMk id="11" creationId="{D4974D33-8DC5-464E-8C6D-BE58F0669C17}"/>
          </ac:spMkLst>
        </pc:spChg>
        <pc:picChg chg="add">
          <ac:chgData name="Lee Munn (2232139)" userId="S::2232139@student.uwtsd.ac.uk::50d20396-f21d-41d6-9537-6c4f73384afe" providerId="AD" clId="Web-{51CCF94A-217D-FE8B-0085-BC1FAAD18E1D}" dt="2023-03-14T10:05:37.842" v="4"/>
          <ac:picMkLst>
            <pc:docMk/>
            <pc:sldMk cId="2431601311" sldId="258"/>
            <ac:picMk id="5" creationId="{50F19833-D7B3-E128-B886-10B3AD2820E6}"/>
          </ac:picMkLst>
        </pc:picChg>
      </pc:sldChg>
    </pc:docChg>
  </pc:docChgLst>
  <pc:docChgLst>
    <pc:chgData name="Lee Munn (2232139)" userId="S::2232139@student.uwtsd.ac.uk::50d20396-f21d-41d6-9537-6c4f73384afe" providerId="AD" clId="Web-{8ECB83A7-99DB-31C6-139A-F8FFD83CF832}"/>
    <pc:docChg chg="modSld">
      <pc:chgData name="Lee Munn (2232139)" userId="S::2232139@student.uwtsd.ac.uk::50d20396-f21d-41d6-9537-6c4f73384afe" providerId="AD" clId="Web-{8ECB83A7-99DB-31C6-139A-F8FFD83CF832}" dt="2023-02-28T10:50:37.719" v="694"/>
      <pc:docMkLst>
        <pc:docMk/>
      </pc:docMkLst>
      <pc:sldChg chg="modSp">
        <pc:chgData name="Lee Munn (2232139)" userId="S::2232139@student.uwtsd.ac.uk::50d20396-f21d-41d6-9537-6c4f73384afe" providerId="AD" clId="Web-{8ECB83A7-99DB-31C6-139A-F8FFD83CF832}" dt="2023-02-28T10:50:37.719" v="694"/>
        <pc:sldMkLst>
          <pc:docMk/>
          <pc:sldMk cId="1147010734" sldId="257"/>
        </pc:sldMkLst>
        <pc:graphicFrameChg chg="mod modGraphic">
          <ac:chgData name="Lee Munn (2232139)" userId="S::2232139@student.uwtsd.ac.uk::50d20396-f21d-41d6-9537-6c4f73384afe" providerId="AD" clId="Web-{8ECB83A7-99DB-31C6-139A-F8FFD83CF832}" dt="2023-02-28T10:50:37.719" v="694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Lee Munn (2232139)" userId="S::2232139@student.uwtsd.ac.uk::50d20396-f21d-41d6-9537-6c4f73384afe" providerId="AD" clId="Web-{B8CDA740-EC50-AB8D-518E-B482802D7CA5}"/>
    <pc:docChg chg="modSld">
      <pc:chgData name="Lee Munn (2232139)" userId="S::2232139@student.uwtsd.ac.uk::50d20396-f21d-41d6-9537-6c4f73384afe" providerId="AD" clId="Web-{B8CDA740-EC50-AB8D-518E-B482802D7CA5}" dt="2023-03-19T20:24:12.696" v="2" actId="20577"/>
      <pc:docMkLst>
        <pc:docMk/>
      </pc:docMkLst>
      <pc:sldChg chg="modSp">
        <pc:chgData name="Lee Munn (2232139)" userId="S::2232139@student.uwtsd.ac.uk::50d20396-f21d-41d6-9537-6c4f73384afe" providerId="AD" clId="Web-{B8CDA740-EC50-AB8D-518E-B482802D7CA5}" dt="2023-03-19T20:24:12.696" v="2" actId="20577"/>
        <pc:sldMkLst>
          <pc:docMk/>
          <pc:sldMk cId="2431601311" sldId="258"/>
        </pc:sldMkLst>
        <pc:spChg chg="mod">
          <ac:chgData name="Lee Munn (2232139)" userId="S::2232139@student.uwtsd.ac.uk::50d20396-f21d-41d6-9537-6c4f73384afe" providerId="AD" clId="Web-{B8CDA740-EC50-AB8D-518E-B482802D7CA5}" dt="2023-03-19T20:24:12.696" v="2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link.springer.com/referenceworkentry/10.1007/978-1-4419-1428-6_34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Falcon landing">
            <a:extLst>
              <a:ext uri="{FF2B5EF4-FFF2-40B4-BE49-F238E27FC236}">
                <a16:creationId xmlns:a16="http://schemas.microsoft.com/office/drawing/2014/main" id="{6ED0FBA9-A7F2-19E8-C69F-43D7CD41E9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Personal Development Plan (PDP)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Lee Munn –2232139</a:t>
            </a:r>
          </a:p>
          <a:p>
            <a:r>
              <a:rPr lang="en-GB">
                <a:solidFill>
                  <a:srgbClr val="FFFFFF"/>
                </a:solidFill>
              </a:rPr>
              <a:t>Date: Week 9</a:t>
            </a:r>
            <a:endParaRPr lang="en-GB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2077931"/>
              </p:ext>
            </p:extLst>
          </p:nvPr>
        </p:nvGraphicFramePr>
        <p:xfrm>
          <a:off x="228600" y="484625"/>
          <a:ext cx="11658602" cy="4440953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1997040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40100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623526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143212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857408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63640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757597"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94308" marR="94308" marT="60298" marB="60298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94308" marR="94308" marT="60298" marB="60298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94308" marR="94308" marT="60298" marB="60298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94308" marR="94308" marT="60298" marB="60298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94308" marR="94308" marT="60298" marB="60298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300" b="0" cap="none" spc="0" dirty="0">
                          <a:solidFill>
                            <a:schemeClr val="tx1"/>
                          </a:solidFill>
                        </a:rPr>
                        <a:t>your training by?</a:t>
                      </a:r>
                    </a:p>
                  </a:txBody>
                  <a:tcPr marL="94308" marR="94308" marT="60298" marB="60298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957621">
                <a:tc rowSpan="5"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To complete the  level 4 program in computing and pass so I can put this into my carpet cleaning company </a:t>
                      </a:r>
                    </a:p>
                  </a:txBody>
                  <a:tcPr marL="94308" marR="94308" marT="60298" marB="60298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I have  to complete my course in term 1 in computing 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Time management, teamwork,</a:t>
                      </a:r>
                      <a:endParaRPr lang="en-US" sz="13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Critical thinking and writing and practical skills on tools 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Practical skills on tools, critical thinking and writing, time management 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Work and submit all assignments on time, research and reading 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3 to 4 months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83452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</a:rPr>
                        <a:t>I have  to complete term 2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Time management, teamwork,</a:t>
                      </a:r>
                      <a:endParaRPr lang="en-US" sz="1100" b="0" i="0" u="none" strike="noStrike" cap="none" spc="0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Critical thinking and writing and practical skills on tools </a:t>
                      </a:r>
                      <a:endParaRPr lang="en-GB" sz="1600" dirty="0"/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Practical skills on tools, critical thinking and writing, time management</a:t>
                      </a:r>
                      <a:endParaRPr lang="en-US" sz="1600" dirty="0"/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Work and submit all assignments on time, research and reading </a:t>
                      </a:r>
                      <a:endParaRPr lang="en-GB" sz="1100" b="0" i="0" u="none" strike="noStrike" cap="none" spc="0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</a:rPr>
                        <a:t>4 to 8 months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15764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I have to complete term 3</a:t>
                      </a:r>
                      <a:endParaRPr lang="en-US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Time management, teamwork,</a:t>
                      </a:r>
                      <a:endParaRPr lang="en-US" sz="1300" b="0" i="0" u="none" strike="noStrike" cap="none" spc="0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13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Critical thinking and writing and practical skills on tools </a:t>
                      </a:r>
                      <a:endParaRPr lang="en-GB" sz="1600" dirty="0"/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Team building working under pressure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b="0" i="0" u="none" strike="noStrike" cap="none" spc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Work and submit all assignments on time, research and reading </a:t>
                      </a:r>
                      <a:endParaRPr lang="en-GB" sz="1300" b="0" i="0" u="none" strike="noStrike" cap="none" spc="0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9 to 12 months </a:t>
                      </a: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4626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b="0" i="0" u="none" strike="noStrike" cap="none" spc="0" noProof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8729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4308" marR="94308" marT="60298" marB="60298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+mn-lt"/>
                <a:cs typeface="+mn-lt"/>
                <a:hlinkClick r:id="rId2"/>
              </a:rPr>
              <a:t>https://link.springer.com/referenceworkentry/10.1007/978-1-4419-1428-6_342</a:t>
            </a:r>
            <a:endParaRPr lang="en-GB" sz="2200" dirty="0">
              <a:ea typeface="+mn-lt"/>
              <a:cs typeface="+mn-lt"/>
            </a:endParaRPr>
          </a:p>
          <a:p>
            <a:endParaRPr lang="en-GB" sz="2200" dirty="0">
              <a:ea typeface="Calibri"/>
              <a:cs typeface="Calibri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50F19833-D7B3-E128-B886-10B3AD2820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63" r="27231" b="1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e06462a2f750b6b820081d6aa10c36a2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86d2fea98f35b8e6de64ac3e06a4a46a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68CD162-09A1-4238-B10E-AD445458375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D74D675-2B2A-4FCE-BDB3-D274AB8C756E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12EE9D2-DE39-4DA2-A02C-F915060B683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 (PDP)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114</cp:revision>
  <dcterms:created xsi:type="dcterms:W3CDTF">2022-07-21T09:53:39Z</dcterms:created>
  <dcterms:modified xsi:type="dcterms:W3CDTF">2023-03-19T20:24:17Z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