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3"/>
  </p:notesMasterIdLst>
  <p:handoutMasterIdLst>
    <p:handoutMasterId r:id="rId24"/>
  </p:handoutMasterIdLst>
  <p:sldIdLst>
    <p:sldId id="256" r:id="rId5"/>
    <p:sldId id="419" r:id="rId6"/>
    <p:sldId id="420" r:id="rId7"/>
    <p:sldId id="295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90" r:id="rId17"/>
    <p:sldId id="418" r:id="rId18"/>
    <p:sldId id="271" r:id="rId19"/>
    <p:sldId id="287" r:id="rId20"/>
    <p:sldId id="288" r:id="rId21"/>
    <p:sldId id="289" r:id="rId22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1082EDD-6569-4323-BD66-4546DE1C3224}" v="13" dt="2023-10-31T08:30:33.28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712" autoAdjust="0"/>
  </p:normalViewPr>
  <p:slideViewPr>
    <p:cSldViewPr snapToGrid="0">
      <p:cViewPr varScale="1">
        <p:scale>
          <a:sx n="116" d="100"/>
          <a:sy n="116" d="100"/>
        </p:scale>
        <p:origin x="102" y="3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1" d="100"/>
          <a:sy n="81" d="100"/>
        </p:scale>
        <p:origin x="3978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D1082EDD-6569-4323-BD66-4546DE1C3224}"/>
    <pc:docChg chg="custSel addSld delSld modSld">
      <pc:chgData name="Zita Draper" userId="b063123c-f51f-481b-b99c-f574606c9ace" providerId="ADAL" clId="{D1082EDD-6569-4323-BD66-4546DE1C3224}" dt="2023-10-31T08:31:38.955" v="2318" actId="20577"/>
      <pc:docMkLst>
        <pc:docMk/>
      </pc:docMkLst>
      <pc:sldChg chg="addSp modSp mod">
        <pc:chgData name="Zita Draper" userId="b063123c-f51f-481b-b99c-f574606c9ace" providerId="ADAL" clId="{D1082EDD-6569-4323-BD66-4546DE1C3224}" dt="2023-10-30T15:50:33.097" v="395" actId="403"/>
        <pc:sldMkLst>
          <pc:docMk/>
          <pc:sldMk cId="613291450" sldId="263"/>
        </pc:sldMkLst>
        <pc:spChg chg="mod">
          <ac:chgData name="Zita Draper" userId="b063123c-f51f-481b-b99c-f574606c9ace" providerId="ADAL" clId="{D1082EDD-6569-4323-BD66-4546DE1C3224}" dt="2023-10-30T15:50:28.845" v="394" actId="403"/>
          <ac:spMkLst>
            <pc:docMk/>
            <pc:sldMk cId="613291450" sldId="263"/>
            <ac:spMk id="2" creationId="{C8F58AE6-56F6-44E8-8BBF-23277B1773E4}"/>
          </ac:spMkLst>
        </pc:spChg>
        <pc:spChg chg="mod">
          <ac:chgData name="Zita Draper" userId="b063123c-f51f-481b-b99c-f574606c9ace" providerId="ADAL" clId="{D1082EDD-6569-4323-BD66-4546DE1C3224}" dt="2023-10-30T15:50:33.097" v="395" actId="403"/>
          <ac:spMkLst>
            <pc:docMk/>
            <pc:sldMk cId="613291450" sldId="263"/>
            <ac:spMk id="4" creationId="{8B863B31-6429-468C-9624-0D0BBDBACA62}"/>
          </ac:spMkLst>
        </pc:spChg>
        <pc:picChg chg="add mod">
          <ac:chgData name="Zita Draper" userId="b063123c-f51f-481b-b99c-f574606c9ace" providerId="ADAL" clId="{D1082EDD-6569-4323-BD66-4546DE1C3224}" dt="2023-10-30T15:50:23.162" v="392" actId="1076"/>
          <ac:picMkLst>
            <pc:docMk/>
            <pc:sldMk cId="613291450" sldId="263"/>
            <ac:picMk id="5" creationId="{B401AEBA-42B9-BCF6-01C8-F73821976CB4}"/>
          </ac:picMkLst>
        </pc:picChg>
      </pc:sldChg>
      <pc:sldChg chg="addSp modSp mod">
        <pc:chgData name="Zita Draper" userId="b063123c-f51f-481b-b99c-f574606c9ace" providerId="ADAL" clId="{D1082EDD-6569-4323-BD66-4546DE1C3224}" dt="2023-10-30T15:50:57.042" v="399" actId="207"/>
        <pc:sldMkLst>
          <pc:docMk/>
          <pc:sldMk cId="3879109299" sldId="264"/>
        </pc:sldMkLst>
        <pc:picChg chg="add mod">
          <ac:chgData name="Zita Draper" userId="b063123c-f51f-481b-b99c-f574606c9ace" providerId="ADAL" clId="{D1082EDD-6569-4323-BD66-4546DE1C3224}" dt="2023-10-30T15:50:57.042" v="399" actId="207"/>
          <ac:picMkLst>
            <pc:docMk/>
            <pc:sldMk cId="3879109299" sldId="264"/>
            <ac:picMk id="6" creationId="{C8BA10E7-03AE-E5A7-554F-37485D81FFBB}"/>
          </ac:picMkLst>
        </pc:picChg>
      </pc:sldChg>
      <pc:sldChg chg="addSp modSp">
        <pc:chgData name="Zita Draper" userId="b063123c-f51f-481b-b99c-f574606c9ace" providerId="ADAL" clId="{D1082EDD-6569-4323-BD66-4546DE1C3224}" dt="2023-10-30T15:51:10.141" v="400"/>
        <pc:sldMkLst>
          <pc:docMk/>
          <pc:sldMk cId="147355203" sldId="266"/>
        </pc:sldMkLst>
        <pc:picChg chg="add mod">
          <ac:chgData name="Zita Draper" userId="b063123c-f51f-481b-b99c-f574606c9ace" providerId="ADAL" clId="{D1082EDD-6569-4323-BD66-4546DE1C3224}" dt="2023-10-30T15:51:10.141" v="400"/>
          <ac:picMkLst>
            <pc:docMk/>
            <pc:sldMk cId="147355203" sldId="266"/>
            <ac:picMk id="5" creationId="{7388B241-9092-8F9C-1B0A-79EAF84D5058}"/>
          </ac:picMkLst>
        </pc:picChg>
      </pc:sldChg>
      <pc:sldChg chg="modSp mod">
        <pc:chgData name="Zita Draper" userId="b063123c-f51f-481b-b99c-f574606c9ace" providerId="ADAL" clId="{D1082EDD-6569-4323-BD66-4546DE1C3224}" dt="2023-10-31T07:46:38.724" v="635" actId="20577"/>
        <pc:sldMkLst>
          <pc:docMk/>
          <pc:sldMk cId="639829578" sldId="267"/>
        </pc:sldMkLst>
        <pc:spChg chg="mod">
          <ac:chgData name="Zita Draper" userId="b063123c-f51f-481b-b99c-f574606c9ace" providerId="ADAL" clId="{D1082EDD-6569-4323-BD66-4546DE1C3224}" dt="2023-10-31T07:46:16.068" v="572" actId="5793"/>
          <ac:spMkLst>
            <pc:docMk/>
            <pc:sldMk cId="639829578" sldId="267"/>
            <ac:spMk id="2" creationId="{343F2324-05C6-D794-8C00-D29A4AC1CCB5}"/>
          </ac:spMkLst>
        </pc:spChg>
        <pc:spChg chg="mod">
          <ac:chgData name="Zita Draper" userId="b063123c-f51f-481b-b99c-f574606c9ace" providerId="ADAL" clId="{D1082EDD-6569-4323-BD66-4546DE1C3224}" dt="2023-10-31T07:46:38.724" v="635" actId="20577"/>
          <ac:spMkLst>
            <pc:docMk/>
            <pc:sldMk cId="639829578" sldId="267"/>
            <ac:spMk id="3" creationId="{8A11CA6E-34EC-A96F-D10B-0750CE7F11CB}"/>
          </ac:spMkLst>
        </pc:spChg>
      </pc:sldChg>
      <pc:sldChg chg="addSp modSp mod">
        <pc:chgData name="Zita Draper" userId="b063123c-f51f-481b-b99c-f574606c9ace" providerId="ADAL" clId="{D1082EDD-6569-4323-BD66-4546DE1C3224}" dt="2023-10-31T08:11:25.561" v="1274" actId="20577"/>
        <pc:sldMkLst>
          <pc:docMk/>
          <pc:sldMk cId="2825566194" sldId="268"/>
        </pc:sldMkLst>
        <pc:spChg chg="mod">
          <ac:chgData name="Zita Draper" userId="b063123c-f51f-481b-b99c-f574606c9ace" providerId="ADAL" clId="{D1082EDD-6569-4323-BD66-4546DE1C3224}" dt="2023-10-30T15:44:15.297" v="45" actId="14100"/>
          <ac:spMkLst>
            <pc:docMk/>
            <pc:sldMk cId="2825566194" sldId="268"/>
            <ac:spMk id="2" creationId="{683C3F97-3D68-6D5F-D446-BCC25E65A7AF}"/>
          </ac:spMkLst>
        </pc:spChg>
        <pc:spChg chg="mod">
          <ac:chgData name="Zita Draper" userId="b063123c-f51f-481b-b99c-f574606c9ace" providerId="ADAL" clId="{D1082EDD-6569-4323-BD66-4546DE1C3224}" dt="2023-10-31T08:11:25.561" v="1274" actId="20577"/>
          <ac:spMkLst>
            <pc:docMk/>
            <pc:sldMk cId="2825566194" sldId="268"/>
            <ac:spMk id="3" creationId="{B7395CD5-E4E6-FC6E-0D76-BE4C0C2A2F4F}"/>
          </ac:spMkLst>
        </pc:spChg>
        <pc:picChg chg="add mod">
          <ac:chgData name="Zita Draper" userId="b063123c-f51f-481b-b99c-f574606c9ace" providerId="ADAL" clId="{D1082EDD-6569-4323-BD66-4546DE1C3224}" dt="2023-10-30T15:51:20.998" v="401"/>
          <ac:picMkLst>
            <pc:docMk/>
            <pc:sldMk cId="2825566194" sldId="268"/>
            <ac:picMk id="5" creationId="{FA33A832-6596-207F-8D40-F90F73AA4844}"/>
          </ac:picMkLst>
        </pc:picChg>
      </pc:sldChg>
      <pc:sldChg chg="addSp modSp mod">
        <pc:chgData name="Zita Draper" userId="b063123c-f51f-481b-b99c-f574606c9ace" providerId="ADAL" clId="{D1082EDD-6569-4323-BD66-4546DE1C3224}" dt="2023-10-30T15:54:56.243" v="422" actId="5793"/>
        <pc:sldMkLst>
          <pc:docMk/>
          <pc:sldMk cId="3054264221" sldId="269"/>
        </pc:sldMkLst>
        <pc:spChg chg="mod">
          <ac:chgData name="Zita Draper" userId="b063123c-f51f-481b-b99c-f574606c9ace" providerId="ADAL" clId="{D1082EDD-6569-4323-BD66-4546DE1C3224}" dt="2023-10-30T15:44:33.659" v="66" actId="122"/>
          <ac:spMkLst>
            <pc:docMk/>
            <pc:sldMk cId="3054264221" sldId="269"/>
            <ac:spMk id="2" creationId="{2CECFA0E-AD82-70B7-872A-A8FC611B4930}"/>
          </ac:spMkLst>
        </pc:spChg>
        <pc:spChg chg="mod">
          <ac:chgData name="Zita Draper" userId="b063123c-f51f-481b-b99c-f574606c9ace" providerId="ADAL" clId="{D1082EDD-6569-4323-BD66-4546DE1C3224}" dt="2023-10-30T15:54:56.243" v="422" actId="5793"/>
          <ac:spMkLst>
            <pc:docMk/>
            <pc:sldMk cId="3054264221" sldId="269"/>
            <ac:spMk id="3" creationId="{642C2FA4-152E-238B-AAB0-C1A674BA1FEC}"/>
          </ac:spMkLst>
        </pc:spChg>
        <pc:picChg chg="add mod">
          <ac:chgData name="Zita Draper" userId="b063123c-f51f-481b-b99c-f574606c9ace" providerId="ADAL" clId="{D1082EDD-6569-4323-BD66-4546DE1C3224}" dt="2023-10-30T15:54:39.563" v="417" actId="207"/>
          <ac:picMkLst>
            <pc:docMk/>
            <pc:sldMk cId="3054264221" sldId="269"/>
            <ac:picMk id="5" creationId="{8F2D8CA6-5A25-E8E7-3C56-AD55AFF2FA9A}"/>
          </ac:picMkLst>
        </pc:picChg>
      </pc:sldChg>
      <pc:sldChg chg="addSp delSp modSp mod">
        <pc:chgData name="Zita Draper" userId="b063123c-f51f-481b-b99c-f574606c9ace" providerId="ADAL" clId="{D1082EDD-6569-4323-BD66-4546DE1C3224}" dt="2023-10-30T15:55:40.965" v="429"/>
        <pc:sldMkLst>
          <pc:docMk/>
          <pc:sldMk cId="1407378689" sldId="270"/>
        </pc:sldMkLst>
        <pc:spChg chg="mod">
          <ac:chgData name="Zita Draper" userId="b063123c-f51f-481b-b99c-f574606c9ace" providerId="ADAL" clId="{D1082EDD-6569-4323-BD66-4546DE1C3224}" dt="2023-10-30T15:45:06.048" v="92" actId="14100"/>
          <ac:spMkLst>
            <pc:docMk/>
            <pc:sldMk cId="1407378689" sldId="270"/>
            <ac:spMk id="2" creationId="{37D5C593-CBA1-C266-3455-64A526939FB1}"/>
          </ac:spMkLst>
        </pc:spChg>
        <pc:spChg chg="mod">
          <ac:chgData name="Zita Draper" userId="b063123c-f51f-481b-b99c-f574606c9ace" providerId="ADAL" clId="{D1082EDD-6569-4323-BD66-4546DE1C3224}" dt="2023-10-30T15:55:24.141" v="426" actId="403"/>
          <ac:spMkLst>
            <pc:docMk/>
            <pc:sldMk cId="1407378689" sldId="270"/>
            <ac:spMk id="3" creationId="{4CACCFDA-7C75-0224-ADEF-0F3A94A36D7F}"/>
          </ac:spMkLst>
        </pc:spChg>
        <pc:spChg chg="add del">
          <ac:chgData name="Zita Draper" userId="b063123c-f51f-481b-b99c-f574606c9ace" providerId="ADAL" clId="{D1082EDD-6569-4323-BD66-4546DE1C3224}" dt="2023-10-30T15:55:33.212" v="428" actId="478"/>
          <ac:spMkLst>
            <pc:docMk/>
            <pc:sldMk cId="1407378689" sldId="270"/>
            <ac:spMk id="6" creationId="{2979F80F-9332-9C9B-E9C7-6AF7C4603769}"/>
          </ac:spMkLst>
        </pc:spChg>
        <pc:picChg chg="add mod">
          <ac:chgData name="Zita Draper" userId="b063123c-f51f-481b-b99c-f574606c9ace" providerId="ADAL" clId="{D1082EDD-6569-4323-BD66-4546DE1C3224}" dt="2023-10-30T15:55:40.965" v="429"/>
          <ac:picMkLst>
            <pc:docMk/>
            <pc:sldMk cId="1407378689" sldId="270"/>
            <ac:picMk id="7" creationId="{8A5BA4D8-808A-AFE3-3534-2720174A894E}"/>
          </ac:picMkLst>
        </pc:picChg>
      </pc:sldChg>
      <pc:sldChg chg="addSp modSp mod">
        <pc:chgData name="Zita Draper" userId="b063123c-f51f-481b-b99c-f574606c9ace" providerId="ADAL" clId="{D1082EDD-6569-4323-BD66-4546DE1C3224}" dt="2023-10-30T15:52:07.285" v="407" actId="14100"/>
        <pc:sldMkLst>
          <pc:docMk/>
          <pc:sldMk cId="4042069435" sldId="271"/>
        </pc:sldMkLst>
        <pc:spChg chg="mod">
          <ac:chgData name="Zita Draper" userId="b063123c-f51f-481b-b99c-f574606c9ace" providerId="ADAL" clId="{D1082EDD-6569-4323-BD66-4546DE1C3224}" dt="2023-10-30T15:45:21.894" v="112" actId="122"/>
          <ac:spMkLst>
            <pc:docMk/>
            <pc:sldMk cId="4042069435" sldId="271"/>
            <ac:spMk id="2" creationId="{86EB8793-5702-A33A-D183-86B654CBFB9D}"/>
          </ac:spMkLst>
        </pc:spChg>
        <pc:spChg chg="mod">
          <ac:chgData name="Zita Draper" userId="b063123c-f51f-481b-b99c-f574606c9ace" providerId="ADAL" clId="{D1082EDD-6569-4323-BD66-4546DE1C3224}" dt="2023-10-30T15:46:47.191" v="247" actId="20577"/>
          <ac:spMkLst>
            <pc:docMk/>
            <pc:sldMk cId="4042069435" sldId="271"/>
            <ac:spMk id="3" creationId="{B78E97A2-283F-D235-61BA-D72CCA71CF7E}"/>
          </ac:spMkLst>
        </pc:spChg>
        <pc:picChg chg="add mod">
          <ac:chgData name="Zita Draper" userId="b063123c-f51f-481b-b99c-f574606c9ace" providerId="ADAL" clId="{D1082EDD-6569-4323-BD66-4546DE1C3224}" dt="2023-10-30T15:52:07.285" v="407" actId="14100"/>
          <ac:picMkLst>
            <pc:docMk/>
            <pc:sldMk cId="4042069435" sldId="271"/>
            <ac:picMk id="6" creationId="{35F3942F-3036-1DEF-CF35-7A4D15E37DA6}"/>
          </ac:picMkLst>
        </pc:picChg>
      </pc:sldChg>
      <pc:sldChg chg="del">
        <pc:chgData name="Zita Draper" userId="b063123c-f51f-481b-b99c-f574606c9ace" providerId="ADAL" clId="{D1082EDD-6569-4323-BD66-4546DE1C3224}" dt="2023-10-30T15:46:55.853" v="248" actId="2696"/>
        <pc:sldMkLst>
          <pc:docMk/>
          <pc:sldMk cId="4281543634" sldId="272"/>
        </pc:sldMkLst>
      </pc:sldChg>
      <pc:sldChg chg="del">
        <pc:chgData name="Zita Draper" userId="b063123c-f51f-481b-b99c-f574606c9ace" providerId="ADAL" clId="{D1082EDD-6569-4323-BD66-4546DE1C3224}" dt="2023-10-30T15:46:56.417" v="249" actId="2696"/>
        <pc:sldMkLst>
          <pc:docMk/>
          <pc:sldMk cId="3603533058" sldId="273"/>
        </pc:sldMkLst>
      </pc:sldChg>
      <pc:sldChg chg="del">
        <pc:chgData name="Zita Draper" userId="b063123c-f51f-481b-b99c-f574606c9ace" providerId="ADAL" clId="{D1082EDD-6569-4323-BD66-4546DE1C3224}" dt="2023-10-30T15:46:56.825" v="250" actId="2696"/>
        <pc:sldMkLst>
          <pc:docMk/>
          <pc:sldMk cId="1240522550" sldId="274"/>
        </pc:sldMkLst>
      </pc:sldChg>
      <pc:sldChg chg="del">
        <pc:chgData name="Zita Draper" userId="b063123c-f51f-481b-b99c-f574606c9ace" providerId="ADAL" clId="{D1082EDD-6569-4323-BD66-4546DE1C3224}" dt="2023-10-30T15:46:57.263" v="251" actId="2696"/>
        <pc:sldMkLst>
          <pc:docMk/>
          <pc:sldMk cId="2397353385" sldId="275"/>
        </pc:sldMkLst>
      </pc:sldChg>
      <pc:sldChg chg="del">
        <pc:chgData name="Zita Draper" userId="b063123c-f51f-481b-b99c-f574606c9ace" providerId="ADAL" clId="{D1082EDD-6569-4323-BD66-4546DE1C3224}" dt="2023-10-30T15:46:57.727" v="252" actId="2696"/>
        <pc:sldMkLst>
          <pc:docMk/>
          <pc:sldMk cId="130247081" sldId="276"/>
        </pc:sldMkLst>
      </pc:sldChg>
      <pc:sldChg chg="del">
        <pc:chgData name="Zita Draper" userId="b063123c-f51f-481b-b99c-f574606c9ace" providerId="ADAL" clId="{D1082EDD-6569-4323-BD66-4546DE1C3224}" dt="2023-10-30T15:46:58.435" v="253" actId="2696"/>
        <pc:sldMkLst>
          <pc:docMk/>
          <pc:sldMk cId="117238770" sldId="277"/>
        </pc:sldMkLst>
      </pc:sldChg>
      <pc:sldChg chg="del">
        <pc:chgData name="Zita Draper" userId="b063123c-f51f-481b-b99c-f574606c9ace" providerId="ADAL" clId="{D1082EDD-6569-4323-BD66-4546DE1C3224}" dt="2023-10-30T15:46:59.206" v="254" actId="2696"/>
        <pc:sldMkLst>
          <pc:docMk/>
          <pc:sldMk cId="2595165026" sldId="278"/>
        </pc:sldMkLst>
      </pc:sldChg>
      <pc:sldChg chg="del">
        <pc:chgData name="Zita Draper" userId="b063123c-f51f-481b-b99c-f574606c9ace" providerId="ADAL" clId="{D1082EDD-6569-4323-BD66-4546DE1C3224}" dt="2023-10-30T15:47:00.357" v="255" actId="2696"/>
        <pc:sldMkLst>
          <pc:docMk/>
          <pc:sldMk cId="2106626359" sldId="279"/>
        </pc:sldMkLst>
      </pc:sldChg>
      <pc:sldChg chg="del">
        <pc:chgData name="Zita Draper" userId="b063123c-f51f-481b-b99c-f574606c9ace" providerId="ADAL" clId="{D1082EDD-6569-4323-BD66-4546DE1C3224}" dt="2023-10-30T15:47:01.083" v="256" actId="2696"/>
        <pc:sldMkLst>
          <pc:docMk/>
          <pc:sldMk cId="3899810827" sldId="280"/>
        </pc:sldMkLst>
      </pc:sldChg>
      <pc:sldChg chg="del">
        <pc:chgData name="Zita Draper" userId="b063123c-f51f-481b-b99c-f574606c9ace" providerId="ADAL" clId="{D1082EDD-6569-4323-BD66-4546DE1C3224}" dt="2023-10-30T15:47:02.163" v="257" actId="2696"/>
        <pc:sldMkLst>
          <pc:docMk/>
          <pc:sldMk cId="939482263" sldId="281"/>
        </pc:sldMkLst>
      </pc:sldChg>
      <pc:sldChg chg="del">
        <pc:chgData name="Zita Draper" userId="b063123c-f51f-481b-b99c-f574606c9ace" providerId="ADAL" clId="{D1082EDD-6569-4323-BD66-4546DE1C3224}" dt="2023-10-30T15:44:45.159" v="68" actId="2696"/>
        <pc:sldMkLst>
          <pc:docMk/>
          <pc:sldMk cId="2725825127" sldId="282"/>
        </pc:sldMkLst>
      </pc:sldChg>
      <pc:sldChg chg="del">
        <pc:chgData name="Zita Draper" userId="b063123c-f51f-481b-b99c-f574606c9ace" providerId="ADAL" clId="{D1082EDD-6569-4323-BD66-4546DE1C3224}" dt="2023-10-30T15:44:45.465" v="69" actId="2696"/>
        <pc:sldMkLst>
          <pc:docMk/>
          <pc:sldMk cId="1722863374" sldId="283"/>
        </pc:sldMkLst>
      </pc:sldChg>
      <pc:sldChg chg="del">
        <pc:chgData name="Zita Draper" userId="b063123c-f51f-481b-b99c-f574606c9ace" providerId="ADAL" clId="{D1082EDD-6569-4323-BD66-4546DE1C3224}" dt="2023-10-30T15:44:46.346" v="70" actId="2696"/>
        <pc:sldMkLst>
          <pc:docMk/>
          <pc:sldMk cId="1430054350" sldId="284"/>
        </pc:sldMkLst>
      </pc:sldChg>
      <pc:sldChg chg="del">
        <pc:chgData name="Zita Draper" userId="b063123c-f51f-481b-b99c-f574606c9ace" providerId="ADAL" clId="{D1082EDD-6569-4323-BD66-4546DE1C3224}" dt="2023-10-30T15:44:47.187" v="71" actId="2696"/>
        <pc:sldMkLst>
          <pc:docMk/>
          <pc:sldMk cId="1118129035" sldId="285"/>
        </pc:sldMkLst>
      </pc:sldChg>
      <pc:sldChg chg="del">
        <pc:chgData name="Zita Draper" userId="b063123c-f51f-481b-b99c-f574606c9ace" providerId="ADAL" clId="{D1082EDD-6569-4323-BD66-4546DE1C3224}" dt="2023-10-30T15:44:42.687" v="67" actId="2696"/>
        <pc:sldMkLst>
          <pc:docMk/>
          <pc:sldMk cId="2035710845" sldId="286"/>
        </pc:sldMkLst>
      </pc:sldChg>
      <pc:sldChg chg="addSp modSp mod">
        <pc:chgData name="Zita Draper" userId="b063123c-f51f-481b-b99c-f574606c9ace" providerId="ADAL" clId="{D1082EDD-6569-4323-BD66-4546DE1C3224}" dt="2023-10-30T15:52:36.142" v="411" actId="207"/>
        <pc:sldMkLst>
          <pc:docMk/>
          <pc:sldMk cId="2823628388" sldId="287"/>
        </pc:sldMkLst>
        <pc:spChg chg="mod">
          <ac:chgData name="Zita Draper" userId="b063123c-f51f-481b-b99c-f574606c9ace" providerId="ADAL" clId="{D1082EDD-6569-4323-BD66-4546DE1C3224}" dt="2023-10-30T15:23:32.589" v="0" actId="33524"/>
          <ac:spMkLst>
            <pc:docMk/>
            <pc:sldMk cId="2823628388" sldId="287"/>
            <ac:spMk id="3" creationId="{A4B271C9-FEF3-212A-5AD7-79615806FB5B}"/>
          </ac:spMkLst>
        </pc:spChg>
        <pc:picChg chg="add mod">
          <ac:chgData name="Zita Draper" userId="b063123c-f51f-481b-b99c-f574606c9ace" providerId="ADAL" clId="{D1082EDD-6569-4323-BD66-4546DE1C3224}" dt="2023-10-30T15:52:36.142" v="411" actId="207"/>
          <ac:picMkLst>
            <pc:docMk/>
            <pc:sldMk cId="2823628388" sldId="287"/>
            <ac:picMk id="6" creationId="{7EB72ABF-AEA4-E162-6123-961C1C069E60}"/>
          </ac:picMkLst>
        </pc:picChg>
      </pc:sldChg>
      <pc:sldChg chg="addSp modSp">
        <pc:chgData name="Zita Draper" userId="b063123c-f51f-481b-b99c-f574606c9ace" providerId="ADAL" clId="{D1082EDD-6569-4323-BD66-4546DE1C3224}" dt="2023-10-30T15:52:45.473" v="412"/>
        <pc:sldMkLst>
          <pc:docMk/>
          <pc:sldMk cId="4017945689" sldId="288"/>
        </pc:sldMkLst>
        <pc:picChg chg="add mod">
          <ac:chgData name="Zita Draper" userId="b063123c-f51f-481b-b99c-f574606c9ace" providerId="ADAL" clId="{D1082EDD-6569-4323-BD66-4546DE1C3224}" dt="2023-10-30T15:52:45.473" v="412"/>
          <ac:picMkLst>
            <pc:docMk/>
            <pc:sldMk cId="4017945689" sldId="288"/>
            <ac:picMk id="5" creationId="{1C0F99A0-4151-DA91-3AE5-30CBEEDD42EF}"/>
          </ac:picMkLst>
        </pc:picChg>
      </pc:sldChg>
      <pc:sldChg chg="modSp mod">
        <pc:chgData name="Zita Draper" userId="b063123c-f51f-481b-b99c-f574606c9ace" providerId="ADAL" clId="{D1082EDD-6569-4323-BD66-4546DE1C3224}" dt="2023-10-30T15:53:02.386" v="413" actId="207"/>
        <pc:sldMkLst>
          <pc:docMk/>
          <pc:sldMk cId="2909304484" sldId="289"/>
        </pc:sldMkLst>
        <pc:spChg chg="mod">
          <ac:chgData name="Zita Draper" userId="b063123c-f51f-481b-b99c-f574606c9ace" providerId="ADAL" clId="{D1082EDD-6569-4323-BD66-4546DE1C3224}" dt="2023-10-30T15:53:02.386" v="413" actId="207"/>
          <ac:spMkLst>
            <pc:docMk/>
            <pc:sldMk cId="2909304484" sldId="289"/>
            <ac:spMk id="17" creationId="{A371B380-EE52-79E0-6899-B6AD9A1D55E8}"/>
          </ac:spMkLst>
        </pc:spChg>
      </pc:sldChg>
      <pc:sldChg chg="addSp modSp new mod">
        <pc:chgData name="Zita Draper" userId="b063123c-f51f-481b-b99c-f574606c9ace" providerId="ADAL" clId="{D1082EDD-6569-4323-BD66-4546DE1C3224}" dt="2023-10-30T15:56:50.131" v="473" actId="1076"/>
        <pc:sldMkLst>
          <pc:docMk/>
          <pc:sldMk cId="4187697722" sldId="290"/>
        </pc:sldMkLst>
        <pc:spChg chg="mod">
          <ac:chgData name="Zita Draper" userId="b063123c-f51f-481b-b99c-f574606c9ace" providerId="ADAL" clId="{D1082EDD-6569-4323-BD66-4546DE1C3224}" dt="2023-10-30T15:56:11.329" v="467" actId="122"/>
          <ac:spMkLst>
            <pc:docMk/>
            <pc:sldMk cId="4187697722" sldId="290"/>
            <ac:spMk id="2" creationId="{1C1E8401-B116-452D-86F2-EB67EE8B5C08}"/>
          </ac:spMkLst>
        </pc:spChg>
        <pc:spChg chg="mod">
          <ac:chgData name="Zita Draper" userId="b063123c-f51f-481b-b99c-f574606c9ace" providerId="ADAL" clId="{D1082EDD-6569-4323-BD66-4546DE1C3224}" dt="2023-10-30T15:56:35.162" v="471" actId="403"/>
          <ac:spMkLst>
            <pc:docMk/>
            <pc:sldMk cId="4187697722" sldId="290"/>
            <ac:spMk id="3" creationId="{617C17B2-56EE-D7B2-841E-981D4E64B657}"/>
          </ac:spMkLst>
        </pc:spChg>
        <pc:picChg chg="add mod">
          <ac:chgData name="Zita Draper" userId="b063123c-f51f-481b-b99c-f574606c9ace" providerId="ADAL" clId="{D1082EDD-6569-4323-BD66-4546DE1C3224}" dt="2023-10-30T15:56:50.131" v="473" actId="1076"/>
          <ac:picMkLst>
            <pc:docMk/>
            <pc:sldMk cId="4187697722" sldId="290"/>
            <ac:picMk id="5" creationId="{609846E9-0321-4C3D-1841-08AB11E0961E}"/>
          </ac:picMkLst>
        </pc:picChg>
      </pc:sldChg>
      <pc:sldChg chg="modSp add mod setBg">
        <pc:chgData name="Zita Draper" userId="b063123c-f51f-481b-b99c-f574606c9ace" providerId="ADAL" clId="{D1082EDD-6569-4323-BD66-4546DE1C3224}" dt="2023-10-31T08:29:57.604" v="2208" actId="113"/>
        <pc:sldMkLst>
          <pc:docMk/>
          <pc:sldMk cId="2421981684" sldId="295"/>
        </pc:sldMkLst>
        <pc:spChg chg="mod">
          <ac:chgData name="Zita Draper" userId="b063123c-f51f-481b-b99c-f574606c9ace" providerId="ADAL" clId="{D1082EDD-6569-4323-BD66-4546DE1C3224}" dt="2023-10-31T08:29:57.604" v="2208" actId="113"/>
          <ac:spMkLst>
            <pc:docMk/>
            <pc:sldMk cId="2421981684" sldId="295"/>
            <ac:spMk id="2" creationId="{8E7495CB-85BE-ED61-C63C-8DBBD2D454CC}"/>
          </ac:spMkLst>
        </pc:spChg>
        <pc:spChg chg="mod">
          <ac:chgData name="Zita Draper" userId="b063123c-f51f-481b-b99c-f574606c9ace" providerId="ADAL" clId="{D1082EDD-6569-4323-BD66-4546DE1C3224}" dt="2023-10-31T08:29:37.988" v="2203" actId="20577"/>
          <ac:spMkLst>
            <pc:docMk/>
            <pc:sldMk cId="2421981684" sldId="295"/>
            <ac:spMk id="3" creationId="{85ED1EB1-0E75-CA73-6AB4-88F0F8FF8722}"/>
          </ac:spMkLst>
        </pc:spChg>
        <pc:picChg chg="mod">
          <ac:chgData name="Zita Draper" userId="b063123c-f51f-481b-b99c-f574606c9ace" providerId="ADAL" clId="{D1082EDD-6569-4323-BD66-4546DE1C3224}" dt="2023-10-31T08:29:54.327" v="2207" actId="207"/>
          <ac:picMkLst>
            <pc:docMk/>
            <pc:sldMk cId="2421981684" sldId="295"/>
            <ac:picMk id="4" creationId="{1042DF68-673C-91FA-D156-4CD067095CFB}"/>
          </ac:picMkLst>
        </pc:picChg>
      </pc:sldChg>
      <pc:sldChg chg="modSp add mod">
        <pc:chgData name="Zita Draper" userId="b063123c-f51f-481b-b99c-f574606c9ace" providerId="ADAL" clId="{D1082EDD-6569-4323-BD66-4546DE1C3224}" dt="2023-10-31T08:31:38.955" v="2318" actId="20577"/>
        <pc:sldMkLst>
          <pc:docMk/>
          <pc:sldMk cId="2300436566" sldId="418"/>
        </pc:sldMkLst>
        <pc:spChg chg="mod">
          <ac:chgData name="Zita Draper" userId="b063123c-f51f-481b-b99c-f574606c9ace" providerId="ADAL" clId="{D1082EDD-6569-4323-BD66-4546DE1C3224}" dt="2023-10-30T15:57:23.874" v="478" actId="14100"/>
          <ac:spMkLst>
            <pc:docMk/>
            <pc:sldMk cId="2300436566" sldId="418"/>
            <ac:spMk id="2" creationId="{97860676-FCFF-57C0-B968-6443F51BE176}"/>
          </ac:spMkLst>
        </pc:spChg>
        <pc:spChg chg="mod">
          <ac:chgData name="Zita Draper" userId="b063123c-f51f-481b-b99c-f574606c9ace" providerId="ADAL" clId="{D1082EDD-6569-4323-BD66-4546DE1C3224}" dt="2023-10-31T08:31:38.955" v="2318" actId="20577"/>
          <ac:spMkLst>
            <pc:docMk/>
            <pc:sldMk cId="2300436566" sldId="418"/>
            <ac:spMk id="3" creationId="{DC192B41-0339-A60B-A040-27A9A33DB136}"/>
          </ac:spMkLst>
        </pc:spChg>
        <pc:spChg chg="mod">
          <ac:chgData name="Zita Draper" userId="b063123c-f51f-481b-b99c-f574606c9ace" providerId="ADAL" clId="{D1082EDD-6569-4323-BD66-4546DE1C3224}" dt="2023-10-30T15:57:11.310" v="474"/>
          <ac:spMkLst>
            <pc:docMk/>
            <pc:sldMk cId="2300436566" sldId="418"/>
            <ac:spMk id="6" creationId="{35D9F108-3E1C-EB29-709F-C0BB5D8E25BF}"/>
          </ac:spMkLst>
        </pc:spChg>
        <pc:picChg chg="mod">
          <ac:chgData name="Zita Draper" userId="b063123c-f51f-481b-b99c-f574606c9ace" providerId="ADAL" clId="{D1082EDD-6569-4323-BD66-4546DE1C3224}" dt="2023-10-30T15:57:43.135" v="481" actId="207"/>
          <ac:picMkLst>
            <pc:docMk/>
            <pc:sldMk cId="2300436566" sldId="418"/>
            <ac:picMk id="8" creationId="{7EFE95A9-5B46-ED5F-22E4-693DF273DEEB}"/>
          </ac:picMkLst>
        </pc:picChg>
      </pc:sldChg>
      <pc:sldChg chg="addSp delSp modSp new mod chgLayout">
        <pc:chgData name="Zita Draper" userId="b063123c-f51f-481b-b99c-f574606c9ace" providerId="ADAL" clId="{D1082EDD-6569-4323-BD66-4546DE1C3224}" dt="2023-10-31T08:17:29.550" v="1597" actId="27636"/>
        <pc:sldMkLst>
          <pc:docMk/>
          <pc:sldMk cId="1105112401" sldId="419"/>
        </pc:sldMkLst>
        <pc:spChg chg="del mod ord">
          <ac:chgData name="Zita Draper" userId="b063123c-f51f-481b-b99c-f574606c9ace" providerId="ADAL" clId="{D1082EDD-6569-4323-BD66-4546DE1C3224}" dt="2023-10-31T07:59:03.829" v="647" actId="700"/>
          <ac:spMkLst>
            <pc:docMk/>
            <pc:sldMk cId="1105112401" sldId="419"/>
            <ac:spMk id="2" creationId="{05F63176-CB25-908B-84A2-3DB4B7FE22CC}"/>
          </ac:spMkLst>
        </pc:spChg>
        <pc:spChg chg="del">
          <ac:chgData name="Zita Draper" userId="b063123c-f51f-481b-b99c-f574606c9ace" providerId="ADAL" clId="{D1082EDD-6569-4323-BD66-4546DE1C3224}" dt="2023-10-31T07:59:03.829" v="647" actId="700"/>
          <ac:spMkLst>
            <pc:docMk/>
            <pc:sldMk cId="1105112401" sldId="419"/>
            <ac:spMk id="3" creationId="{AC067E4E-B050-5291-7937-4A135CCFD85D}"/>
          </ac:spMkLst>
        </pc:spChg>
        <pc:spChg chg="mod ord">
          <ac:chgData name="Zita Draper" userId="b063123c-f51f-481b-b99c-f574606c9ace" providerId="ADAL" clId="{D1082EDD-6569-4323-BD66-4546DE1C3224}" dt="2023-10-31T07:59:03.829" v="647" actId="700"/>
          <ac:spMkLst>
            <pc:docMk/>
            <pc:sldMk cId="1105112401" sldId="419"/>
            <ac:spMk id="4" creationId="{2E6BFEDF-109E-A08E-8338-7FCF060650E8}"/>
          </ac:spMkLst>
        </pc:spChg>
        <pc:spChg chg="del mod ord">
          <ac:chgData name="Zita Draper" userId="b063123c-f51f-481b-b99c-f574606c9ace" providerId="ADAL" clId="{D1082EDD-6569-4323-BD66-4546DE1C3224}" dt="2023-10-31T07:59:03.829" v="647" actId="700"/>
          <ac:spMkLst>
            <pc:docMk/>
            <pc:sldMk cId="1105112401" sldId="419"/>
            <ac:spMk id="5" creationId="{EB08BB8A-EBED-5C6C-10B9-8CEFA3B72696}"/>
          </ac:spMkLst>
        </pc:spChg>
        <pc:spChg chg="add mod ord">
          <ac:chgData name="Zita Draper" userId="b063123c-f51f-481b-b99c-f574606c9ace" providerId="ADAL" clId="{D1082EDD-6569-4323-BD66-4546DE1C3224}" dt="2023-10-31T07:59:37.611" v="703" actId="14100"/>
          <ac:spMkLst>
            <pc:docMk/>
            <pc:sldMk cId="1105112401" sldId="419"/>
            <ac:spMk id="6" creationId="{CECB8A0B-22DF-68E7-AF26-2A53FCBE536D}"/>
          </ac:spMkLst>
        </pc:spChg>
        <pc:spChg chg="add mod ord">
          <ac:chgData name="Zita Draper" userId="b063123c-f51f-481b-b99c-f574606c9ace" providerId="ADAL" clId="{D1082EDD-6569-4323-BD66-4546DE1C3224}" dt="2023-10-31T08:17:29.550" v="1597" actId="27636"/>
          <ac:spMkLst>
            <pc:docMk/>
            <pc:sldMk cId="1105112401" sldId="419"/>
            <ac:spMk id="7" creationId="{A5A04141-C5D7-7262-D83C-0BA0E1ED315C}"/>
          </ac:spMkLst>
        </pc:spChg>
      </pc:sldChg>
      <pc:sldChg chg="addSp modSp new mod chgLayout">
        <pc:chgData name="Zita Draper" userId="b063123c-f51f-481b-b99c-f574606c9ace" providerId="ADAL" clId="{D1082EDD-6569-4323-BD66-4546DE1C3224}" dt="2023-10-31T08:30:43.621" v="2213" actId="122"/>
        <pc:sldMkLst>
          <pc:docMk/>
          <pc:sldMk cId="4239392597" sldId="420"/>
        </pc:sldMkLst>
        <pc:spChg chg="mod">
          <ac:chgData name="Zita Draper" userId="b063123c-f51f-481b-b99c-f574606c9ace" providerId="ADAL" clId="{D1082EDD-6569-4323-BD66-4546DE1C3224}" dt="2023-10-31T08:30:43.621" v="2213" actId="122"/>
          <ac:spMkLst>
            <pc:docMk/>
            <pc:sldMk cId="4239392597" sldId="420"/>
            <ac:spMk id="2" creationId="{0F7BDC35-5C29-0B83-1CD4-B8F87EE7549D}"/>
          </ac:spMkLst>
        </pc:spChg>
        <pc:spChg chg="mod">
          <ac:chgData name="Zita Draper" userId="b063123c-f51f-481b-b99c-f574606c9ace" providerId="ADAL" clId="{D1082EDD-6569-4323-BD66-4546DE1C3224}" dt="2023-10-31T08:30:36.217" v="2210" actId="26606"/>
          <ac:spMkLst>
            <pc:docMk/>
            <pc:sldMk cId="4239392597" sldId="420"/>
            <ac:spMk id="3" creationId="{C4F89A61-DBA2-4B29-D88C-D259A9AA4602}"/>
          </ac:spMkLst>
        </pc:spChg>
        <pc:spChg chg="mod">
          <ac:chgData name="Zita Draper" userId="b063123c-f51f-481b-b99c-f574606c9ace" providerId="ADAL" clId="{D1082EDD-6569-4323-BD66-4546DE1C3224}" dt="2023-10-31T08:30:36.217" v="2210" actId="26606"/>
          <ac:spMkLst>
            <pc:docMk/>
            <pc:sldMk cId="4239392597" sldId="420"/>
            <ac:spMk id="4" creationId="{0A8E31E0-3F78-8EFF-7085-018AC6BDE87D}"/>
          </ac:spMkLst>
        </pc:spChg>
        <pc:picChg chg="add mod ord">
          <ac:chgData name="Zita Draper" userId="b063123c-f51f-481b-b99c-f574606c9ace" providerId="ADAL" clId="{D1082EDD-6569-4323-BD66-4546DE1C3224}" dt="2023-10-31T08:30:38.521" v="2212" actId="962"/>
          <ac:picMkLst>
            <pc:docMk/>
            <pc:sldMk cId="4239392597" sldId="420"/>
            <ac:picMk id="6" creationId="{A192113C-A0E7-1A4C-8F55-3C06345A2AA5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D2A0E93-0B7A-5C13-635B-5AE1B20578C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5BDAA9B-F31D-35E6-E5AA-06E8EC5B0FC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F73E4D-7563-4F76-ADC9-0F66D036A5B9}" type="datetime1">
              <a:rPr lang="en-GB" smtClean="0"/>
              <a:t>31/10/2023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F2F590-9A29-EF28-537E-2046C8BF7F1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4437D7-79BA-7C86-1334-150D38FAE5F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463FD1-D84F-4509-80AB-376580843B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386168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5406514E-C3AA-4F57-9A80-A62F44B69B3C}" type="datetime1">
              <a:rPr lang="en-GB" noProof="0" smtClean="0"/>
              <a:t>31/10/2023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D3F28A1F-3E69-47E5-AE93-E7F2155A242D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7593327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3F28A1F-3E69-47E5-AE93-E7F2155A242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1306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3F28A1F-3E69-47E5-AE93-E7F2155A242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98394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98B13-3B32-4354-B2B5-3165F2F6E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3611" y="1676409"/>
            <a:ext cx="3923999" cy="2436592"/>
          </a:xfrm>
        </p:spPr>
        <p:txBody>
          <a:bodyPr lIns="0" tIns="0" rIns="0" bIns="0" rtlCol="0" anchor="b">
            <a:noAutofit/>
          </a:bodyPr>
          <a:lstStyle>
            <a:lvl1pPr>
              <a:lnSpc>
                <a:spcPct val="70000"/>
              </a:lnSpc>
              <a:defRPr sz="7200" spc="-3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BB88CF-DF4F-4857-8602-72BCF5DDCDA1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7873612" y="4611901"/>
            <a:ext cx="3924000" cy="684000"/>
          </a:xfrm>
        </p:spPr>
        <p:txBody>
          <a:bodyPr lIns="0" tIns="0" rIns="0" bIns="0"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7EEBB7C-1679-4665-8688-1FA973E73DC1}"/>
              </a:ext>
            </a:extLst>
          </p:cNvPr>
          <p:cNvCxnSpPr/>
          <p:nvPr userDrawn="1"/>
        </p:nvCxnSpPr>
        <p:spPr>
          <a:xfrm>
            <a:off x="7874732" y="4373775"/>
            <a:ext cx="3924000" cy="0"/>
          </a:xfrm>
          <a:prstGeom prst="line">
            <a:avLst/>
          </a:prstGeom>
          <a:ln w="63500">
            <a:gradFill>
              <a:gsLst>
                <a:gs pos="0">
                  <a:schemeClr val="accent2"/>
                </a:gs>
                <a:gs pos="100000">
                  <a:schemeClr val="accent2">
                    <a:lumMod val="50000"/>
                  </a:schemeClr>
                </a:gs>
              </a:gsLst>
              <a:lin ang="0" scaled="0"/>
            </a:gra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>
            <a:extLst>
              <a:ext uri="{FF2B5EF4-FFF2-40B4-BE49-F238E27FC236}">
                <a16:creationId xmlns:a16="http://schemas.microsoft.com/office/drawing/2014/main" id="{F1E3214F-3A93-4A1C-920D-D86BE35A58FB}"/>
              </a:ext>
            </a:extLst>
          </p:cNvPr>
          <p:cNvSpPr/>
          <p:nvPr userDrawn="1"/>
        </p:nvSpPr>
        <p:spPr>
          <a:xfrm>
            <a:off x="0" y="1"/>
            <a:ext cx="7512000" cy="6721472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13E97E5-C83B-444A-8C07-35D699E7C34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265322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98B13-3B32-4354-B2B5-3165F2F6E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3611" y="1676409"/>
            <a:ext cx="3923999" cy="2436592"/>
          </a:xfrm>
        </p:spPr>
        <p:txBody>
          <a:bodyPr lIns="0" tIns="0" rIns="0" bIns="0" rtlCol="0" anchor="b">
            <a:noAutofit/>
          </a:bodyPr>
          <a:lstStyle>
            <a:lvl1pPr>
              <a:lnSpc>
                <a:spcPct val="70000"/>
              </a:lnSpc>
              <a:defRPr sz="7200" spc="-3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BB88CF-DF4F-4857-8602-72BCF5DDCDA1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7873612" y="4611901"/>
            <a:ext cx="3924000" cy="684000"/>
          </a:xfrm>
        </p:spPr>
        <p:txBody>
          <a:bodyPr lIns="0" tIns="0" rIns="0" bIns="0"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7EEBB7C-1679-4665-8688-1FA973E73DC1}"/>
              </a:ext>
            </a:extLst>
          </p:cNvPr>
          <p:cNvCxnSpPr/>
          <p:nvPr userDrawn="1"/>
        </p:nvCxnSpPr>
        <p:spPr>
          <a:xfrm>
            <a:off x="7874732" y="4373775"/>
            <a:ext cx="3924000" cy="0"/>
          </a:xfrm>
          <a:prstGeom prst="line">
            <a:avLst/>
          </a:prstGeom>
          <a:ln w="63500">
            <a:gradFill>
              <a:gsLst>
                <a:gs pos="0">
                  <a:schemeClr val="accent2"/>
                </a:gs>
                <a:gs pos="100000">
                  <a:schemeClr val="accent2">
                    <a:lumMod val="50000"/>
                  </a:schemeClr>
                </a:gs>
              </a:gsLst>
              <a:lin ang="0" scaled="0"/>
            </a:gra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>
            <a:extLst>
              <a:ext uri="{FF2B5EF4-FFF2-40B4-BE49-F238E27FC236}">
                <a16:creationId xmlns:a16="http://schemas.microsoft.com/office/drawing/2014/main" id="{F1E3214F-3A93-4A1C-920D-D86BE35A58FB}"/>
              </a:ext>
            </a:extLst>
          </p:cNvPr>
          <p:cNvSpPr/>
          <p:nvPr userDrawn="1"/>
        </p:nvSpPr>
        <p:spPr>
          <a:xfrm>
            <a:off x="0" y="1"/>
            <a:ext cx="7512000" cy="6721472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13E97E5-C83B-444A-8C07-35D699E7C34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8" name="Picture Placeholder 2">
            <a:extLst>
              <a:ext uri="{FF2B5EF4-FFF2-40B4-BE49-F238E27FC236}">
                <a16:creationId xmlns:a16="http://schemas.microsoft.com/office/drawing/2014/main" id="{2641ECAC-0557-4843-8433-067E4414E2F5}"/>
              </a:ext>
            </a:extLst>
          </p:cNvPr>
          <p:cNvSpPr>
            <a:spLocks noGrp="1"/>
          </p:cNvSpPr>
          <p:nvPr>
            <p:ph type="pic" idx="1" hasCustomPrompt="1"/>
          </p:nvPr>
        </p:nvSpPr>
        <p:spPr>
          <a:xfrm>
            <a:off x="-1" y="0"/>
            <a:ext cx="7512001" cy="6727855"/>
          </a:xfrm>
          <a:solidFill>
            <a:schemeClr val="tx1">
              <a:lumMod val="85000"/>
              <a:lumOff val="15000"/>
            </a:schemeClr>
          </a:solidFill>
        </p:spPr>
        <p:txBody>
          <a:bodyPr rtlCol="0" anchor="ctr">
            <a:normAutofit/>
          </a:bodyPr>
          <a:lstStyle>
            <a:lvl1pPr marL="0" indent="0" algn="ctr">
              <a:buNone/>
              <a:defRPr sz="1400" i="1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Insert Your Picture Here</a:t>
            </a:r>
          </a:p>
        </p:txBody>
      </p:sp>
    </p:spTree>
    <p:extLst>
      <p:ext uri="{BB962C8B-B14F-4D97-AF65-F5344CB8AC3E}">
        <p14:creationId xmlns:p14="http://schemas.microsoft.com/office/powerpoint/2010/main" val="33943833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chemeClr val="tx1">
            <a:lumMod val="95000"/>
            <a:lumOff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1AD08-4E28-4191-9B62-EAD61608E5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11076"/>
            <a:ext cx="6273800" cy="833663"/>
          </a:xfrm>
          <a:solidFill>
            <a:schemeClr val="accent2">
              <a:lumMod val="50000"/>
            </a:schemeClr>
          </a:solidFill>
        </p:spPr>
        <p:txBody>
          <a:bodyPr tIns="108000" bIns="108000" rtlCol="0">
            <a:spAutoFit/>
          </a:bodyPr>
          <a:lstStyle>
            <a:lvl1pPr>
              <a:lnSpc>
                <a:spcPct val="100000"/>
              </a:lnSpc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BF853D-76DB-46F3-AF6C-1E77C8E06A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273800" cy="435133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60D61A-B9FD-4DFF-AC42-4069DAFE238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392366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Wide">
    <p:bg>
      <p:bgPr>
        <a:solidFill>
          <a:schemeClr val="tx1">
            <a:lumMod val="95000"/>
            <a:lumOff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1AD08-4E28-4191-9B62-EAD61608E5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11077"/>
            <a:ext cx="6273800" cy="833663"/>
          </a:xfrm>
          <a:solidFill>
            <a:schemeClr val="accent2">
              <a:lumMod val="50000"/>
            </a:schemeClr>
          </a:solidFill>
        </p:spPr>
        <p:txBody>
          <a:bodyPr vert="horz" lIns="91440" tIns="108000" rIns="91440" bIns="108000" rtlCol="0" anchor="ctr">
            <a:spAutoFit/>
          </a:bodyPr>
          <a:lstStyle>
            <a:lvl1pPr>
              <a:defRPr lang="en-US" sz="4000"/>
            </a:lvl1pPr>
          </a:lstStyle>
          <a:p>
            <a:pPr lvl="0" rtl="0">
              <a:lnSpc>
                <a:spcPct val="100000"/>
              </a:lnSpc>
            </a:pPr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BF853D-76DB-46F3-AF6C-1E77C8E06A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60D61A-B9FD-4DFF-AC42-4069DAFE238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945710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2">
            <a:extLst>
              <a:ext uri="{FF2B5EF4-FFF2-40B4-BE49-F238E27FC236}">
                <a16:creationId xmlns:a16="http://schemas.microsoft.com/office/drawing/2014/main" id="{6D3C5ED2-B01D-4104-B193-BC78D76A4646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0" y="0"/>
            <a:ext cx="6305550" cy="6721475"/>
          </a:xfrm>
          <a:noFill/>
        </p:spPr>
        <p:txBody>
          <a:bodyPr rtlCol="0" anchor="ctr">
            <a:normAutofit/>
          </a:bodyPr>
          <a:lstStyle>
            <a:lvl1pPr marL="0" indent="0" algn="ctr">
              <a:buNone/>
              <a:defRPr sz="1400" i="1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Insert Your Picture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91AD08-4E28-4191-9B62-EAD61608E5C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657974" y="611077"/>
            <a:ext cx="4695825" cy="833663"/>
          </a:xfrm>
          <a:solidFill>
            <a:schemeClr val="accent2">
              <a:lumMod val="50000"/>
            </a:schemeClr>
          </a:solidFill>
        </p:spPr>
        <p:txBody>
          <a:bodyPr wrap="square" tIns="108000" bIns="108000" rtlCol="0">
            <a:spAutoFit/>
          </a:bodyPr>
          <a:lstStyle>
            <a:lvl1pPr>
              <a:lnSpc>
                <a:spcPct val="100000"/>
              </a:lnSpc>
              <a:defRPr sz="4000"/>
            </a:lvl1pPr>
          </a:lstStyle>
          <a:p>
            <a:pPr rtl="0"/>
            <a:r>
              <a:rPr lang="en-GB" noProof="0"/>
              <a:t>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BF853D-76DB-46F3-AF6C-1E77C8E06A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7974" y="1825625"/>
            <a:ext cx="4695826" cy="435133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60D61A-B9FD-4DFF-AC42-4069DAFE238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353800" y="6361475"/>
            <a:ext cx="838200" cy="360000"/>
          </a:xfrm>
        </p:spPr>
        <p:txBody>
          <a:bodyPr rtlCol="0"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979040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- Horizontal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1AD08-4E28-4191-9B62-EAD61608E5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4305300" cy="6721472"/>
          </a:xfrm>
          <a:gradFill>
            <a:gsLst>
              <a:gs pos="1000">
                <a:schemeClr val="tx1">
                  <a:lumMod val="85000"/>
                  <a:lumOff val="15000"/>
                </a:schemeClr>
              </a:gs>
              <a:gs pos="100000">
                <a:schemeClr val="accent2">
                  <a:lumMod val="50000"/>
                </a:schemeClr>
              </a:gs>
            </a:gsLst>
            <a:lin ang="12600000" scaled="0"/>
          </a:gradFill>
        </p:spPr>
        <p:txBody>
          <a:bodyPr vert="horz" lIns="396000" tIns="0" rIns="396000" bIns="0" rtlCol="0" anchor="ctr">
            <a:noAutofit/>
          </a:bodyPr>
          <a:lstStyle>
            <a:lvl1pPr algn="r">
              <a:lnSpc>
                <a:spcPct val="70000"/>
              </a:lnSpc>
              <a:defRPr lang="en-US" sz="5200" b="0" spc="-150" dirty="0"/>
            </a:lvl1pPr>
          </a:lstStyle>
          <a:p>
            <a:pPr lvl="0" algn="r"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BF853D-76DB-46F3-AF6C-1E77C8E06A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5350" y="365124"/>
            <a:ext cx="6648448" cy="5984875"/>
          </a:xfrm>
        </p:spPr>
        <p:txBody>
          <a:bodyPr lIns="108000" tIns="108000" rIns="108000" bIns="108000" rtlCol="0"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7746CAFB-2B99-470B-B55B-9BF378E3A04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604963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- Horizontal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6">
            <a:extLst>
              <a:ext uri="{FF2B5EF4-FFF2-40B4-BE49-F238E27FC236}">
                <a16:creationId xmlns:a16="http://schemas.microsoft.com/office/drawing/2014/main" id="{65237DA4-112F-40B2-8C8C-EB23506D9C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12000" y="0"/>
            <a:ext cx="4680000" cy="6721473"/>
          </a:xfrm>
          <a:gradFill>
            <a:gsLst>
              <a:gs pos="1000">
                <a:schemeClr val="tx1">
                  <a:lumMod val="85000"/>
                  <a:lumOff val="15000"/>
                </a:schemeClr>
              </a:gs>
              <a:gs pos="100000">
                <a:schemeClr val="accent2">
                  <a:lumMod val="50000"/>
                </a:schemeClr>
              </a:gs>
            </a:gsLst>
            <a:lin ang="12600000" scaled="0"/>
          </a:gradFill>
        </p:spPr>
        <p:txBody>
          <a:bodyPr lIns="396000" rIns="396000" rtlCol="0">
            <a:normAutofit/>
          </a:bodyPr>
          <a:lstStyle>
            <a:lvl1pPr>
              <a:lnSpc>
                <a:spcPct val="70000"/>
              </a:lnSpc>
              <a:defRPr sz="5200" spc="-15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BF853D-76DB-46F3-AF6C-1E77C8E06A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65124"/>
            <a:ext cx="6156323" cy="5984875"/>
          </a:xfrm>
        </p:spPr>
        <p:txBody>
          <a:bodyPr lIns="108000" tIns="108000" rIns="108000" bIns="108000" rtlCol="0" anchor="ctr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7746CAFB-2B99-470B-B55B-9BF378E3A04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solidFill>
            <a:schemeClr val="bg1">
              <a:lumMod val="85000"/>
            </a:schemeClr>
          </a:solidFill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44986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- Horizontal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60D61A-B9FD-4DFF-AC42-4069DAFE238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68E6EF2-4B2F-4D0D-9505-CE92872972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5350" y="611076"/>
            <a:ext cx="6648448" cy="5738923"/>
          </a:xfrm>
        </p:spPr>
        <p:txBody>
          <a:bodyPr lIns="108000" tIns="108000" rIns="108000" bIns="108000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D91A21B9-BA54-413B-940E-027C32E4D4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11076"/>
            <a:ext cx="3440502" cy="2064769"/>
          </a:xfrm>
          <a:solidFill>
            <a:schemeClr val="accent2">
              <a:lumMod val="50000"/>
            </a:schemeClr>
          </a:solidFill>
        </p:spPr>
        <p:txBody>
          <a:bodyPr wrap="square" tIns="108000" bIns="108000" rtlCol="0" anchor="t">
            <a:spAutoFit/>
          </a:bodyPr>
          <a:lstStyle>
            <a:lvl1pPr>
              <a:lnSpc>
                <a:spcPct val="100000"/>
              </a:lnSpc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10051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22BDA7-8BE9-42D5-ACF1-0F51423A20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rtlCol="0" anchor="b"/>
          <a:lstStyle>
            <a:lvl1pPr>
              <a:defRPr sz="6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CEF73F-3CCA-4312-8E9C-2B4629DA1F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 rtlCol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3BF716-502C-4821-A3A0-19C2C508EED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659831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1AB651-5612-4E6A-9B35-A555D082EC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389A2-D77B-40CA-AD1E-0178AEFAD15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DCA993-CBEA-48C5-BD35-50ABDFF640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8ED8E0-95EC-469F-9B7E-562FBDFDE6C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463448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776F88-2A37-410D-A685-E455AF3D07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764B46-B015-44F7-8DC0-AFB8D275E4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D3C8232-2077-497A-9142-B787E2B03A7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AF6077C-D913-4FD0-B6E0-6D70BEFD40E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3905DBB-3AA9-4435-AC97-732293FDE7E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54C901-FCAF-4DFB-A621-6A969641CA7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921455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AF2623-2255-4BBA-9577-B3A3FD2AE8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259F0F0-5E7C-4FC9-8E90-6ADCD7A714B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055322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A9D3FFB-BE14-4D90-A515-10EDD1BEE6F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276739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451E51-BE82-4B1B-9CB6-89C26464DB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CCBF8C-3CF7-47E6-9AB0-15584178B4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07DA3C-0298-45CF-AFC3-41031C0763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C4FF87-D01E-416B-9EF8-E107C4EDDC4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85334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95000"/>
            <a:lumOff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48E4AFE-E166-4B84-B0C8-9205038D8033}"/>
              </a:ext>
            </a:extLst>
          </p:cNvPr>
          <p:cNvPicPr>
            <a:picLocks noChangeAspect="1"/>
          </p:cNvPicPr>
          <p:nvPr userDrawn="1"/>
        </p:nvPicPr>
        <p:blipFill>
          <a:blip r:embed="rId1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V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C617517-B672-49BA-AC6E-AB66D0639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C92C27-7843-4B22-9200-B7304E6AE4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598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DB4F10-F75B-41A8-B994-BFF68949E59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6361475"/>
            <a:ext cx="838200" cy="360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12D21E2-8DEB-4F43-A26E-B8DA900A9230}"/>
              </a:ext>
            </a:extLst>
          </p:cNvPr>
          <p:cNvSpPr/>
          <p:nvPr userDrawn="1"/>
        </p:nvSpPr>
        <p:spPr>
          <a:xfrm>
            <a:off x="0" y="6721475"/>
            <a:ext cx="12192000" cy="136525"/>
          </a:xfrm>
          <a:prstGeom prst="rect">
            <a:avLst/>
          </a:prstGeom>
          <a:gradFill>
            <a:gsLst>
              <a:gs pos="0">
                <a:schemeClr val="accent2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5CD3143-7FD1-40EA-AA4A-47C72380AEC2}"/>
              </a:ext>
            </a:extLst>
          </p:cNvPr>
          <p:cNvSpPr/>
          <p:nvPr userDrawn="1"/>
        </p:nvSpPr>
        <p:spPr>
          <a:xfrm>
            <a:off x="11353798" y="6721474"/>
            <a:ext cx="838201" cy="13652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539201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59" r:id="rId2"/>
    <p:sldLayoutId id="2147483660" r:id="rId3"/>
    <p:sldLayoutId id="2147483665" r:id="rId4"/>
    <p:sldLayoutId id="2147483666" r:id="rId5"/>
    <p:sldLayoutId id="2147483650" r:id="rId6"/>
    <p:sldLayoutId id="2147483663" r:id="rId7"/>
    <p:sldLayoutId id="2147483664" r:id="rId8"/>
    <p:sldLayoutId id="2147483651" r:id="rId9"/>
    <p:sldLayoutId id="2147483652" r:id="rId10"/>
    <p:sldLayoutId id="2147483653" r:id="rId11"/>
    <p:sldLayoutId id="2147483654" r:id="rId12"/>
    <p:sldLayoutId id="2147483655" r:id="rId13"/>
    <p:sldLayoutId id="2147483656" r:id="rId1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accent2"/>
        </a:buClr>
        <a:buFont typeface="Wingdings" panose="05000000000000000000" pitchFamily="2" charset="2"/>
        <a:buChar char="§"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yes-cards-spiral-many-commitment-68480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s://www.citizensadvice.org.uk/wales/about-us/support-us/volunteering/volunteer-with-our-witness-service/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sv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10C5037-DA4A-44E2-A9FB-84B1498768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3611" y="1676409"/>
            <a:ext cx="3923999" cy="2436592"/>
          </a:xfrm>
        </p:spPr>
        <p:txBody>
          <a:bodyPr rtlCol="0" anchor="b">
            <a:normAutofit/>
          </a:bodyPr>
          <a:lstStyle/>
          <a:p>
            <a:pPr algn="ctr" rtl="0"/>
            <a:r>
              <a:rPr lang="en-GB" b="1" i="1" u="sng" dirty="0"/>
              <a:t>Occupiers' liability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397C2DB-90F2-4971-AC44-7CDDF5A3B5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873612" y="4611901"/>
            <a:ext cx="3924000" cy="684000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By Zita Draper 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26F5C050-EB87-421A-8A5C-E6CB3010269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353800" y="6361475"/>
            <a:ext cx="838200" cy="360000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/>
              <a:t>PAGE </a:t>
            </a:r>
            <a:fld id="{4A9B5881-4007-4345-955A-79C2656F0C49}" type="slidenum">
              <a:rPr lang="en-GB" smtClean="0"/>
              <a:pPr rtl="0">
                <a:spcAft>
                  <a:spcPts val="600"/>
                </a:spcAft>
              </a:pPr>
              <a:t>1</a:t>
            </a:fld>
            <a:endParaRPr lang="en-GB"/>
          </a:p>
        </p:txBody>
      </p:sp>
      <p:pic>
        <p:nvPicPr>
          <p:cNvPr id="7" name="Picture 6" descr="An old couple wearing aprons">
            <a:extLst>
              <a:ext uri="{FF2B5EF4-FFF2-40B4-BE49-F238E27FC236}">
                <a16:creationId xmlns:a16="http://schemas.microsoft.com/office/drawing/2014/main" id="{05A997DB-AFB9-BFE7-FD94-17DA39B4A49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171" r="16300"/>
          <a:stretch/>
        </p:blipFill>
        <p:spPr>
          <a:xfrm>
            <a:off x="-1" y="10"/>
            <a:ext cx="7512001" cy="672784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36250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CECB8A0B-22DF-68E7-AF26-2A53FCBE53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3655"/>
            <a:ext cx="10515600" cy="1153296"/>
          </a:xfrm>
        </p:spPr>
        <p:txBody>
          <a:bodyPr/>
          <a:lstStyle/>
          <a:p>
            <a:pPr algn="ctr"/>
            <a:r>
              <a:rPr lang="en-GB" b="1" i="1" u="sng" dirty="0"/>
              <a:t>Limiting liability under the 1957 act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5A04141-C5D7-7262-D83C-0BA0E1ED31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457200" lvl="1" indent="0">
              <a:lnSpc>
                <a:spcPct val="200000"/>
              </a:lnSpc>
              <a:buNone/>
            </a:pPr>
            <a:r>
              <a:rPr lang="en-GB" dirty="0"/>
              <a:t>- S.2(1) – Can exclude, extend or restrict or modify liability by a contract term or properly worded notice.</a:t>
            </a:r>
          </a:p>
          <a:p>
            <a:pPr marL="457200" lvl="1" indent="0">
              <a:lnSpc>
                <a:spcPct val="200000"/>
              </a:lnSpc>
              <a:buNone/>
            </a:pPr>
            <a:r>
              <a:rPr lang="en-GB" dirty="0"/>
              <a:t>- S.2(6) – Just because someone does not enter via permission, a duty of care in common law is not excluded. </a:t>
            </a:r>
          </a:p>
          <a:p>
            <a:pPr marL="457200" lvl="1" indent="0">
              <a:lnSpc>
                <a:spcPct val="200000"/>
              </a:lnSpc>
              <a:buNone/>
            </a:pPr>
            <a:r>
              <a:rPr lang="en-GB" dirty="0"/>
              <a:t>-  Unfair Contract Terms Act 1977- S.2 (1) businesses cannot void liability for negligence which causes death or personal injury. </a:t>
            </a:r>
          </a:p>
          <a:p>
            <a:pPr marL="457200" lvl="1" indent="0">
              <a:lnSpc>
                <a:spcPct val="200000"/>
              </a:lnSpc>
              <a:buNone/>
            </a:pPr>
            <a:r>
              <a:rPr lang="en-GB" dirty="0"/>
              <a:t>- S.2(2) - Other types of damage and exclusion depends on the reasonable requirement. </a:t>
            </a:r>
          </a:p>
          <a:p>
            <a:pPr marL="457200" lvl="1" indent="0">
              <a:lnSpc>
                <a:spcPct val="200000"/>
              </a:lnSpc>
              <a:buNone/>
            </a:pPr>
            <a:r>
              <a:rPr lang="en-GB" dirty="0"/>
              <a:t>- S. 1(3)(b) – exception is where a business is used for educational or recreational use. </a:t>
            </a:r>
          </a:p>
          <a:p>
            <a:pPr marL="457200" lvl="1" indent="0">
              <a:lnSpc>
                <a:spcPct val="200000"/>
              </a:lnSpc>
              <a:buNone/>
            </a:pPr>
            <a:r>
              <a:rPr lang="en-GB" dirty="0"/>
              <a:t>- S.2(2) does not apply to outside of business visits. </a:t>
            </a:r>
          </a:p>
          <a:p>
            <a:pPr marL="457200" lvl="1" indent="0">
              <a:lnSpc>
                <a:spcPct val="200000"/>
              </a:lnSpc>
              <a:buNone/>
            </a:pPr>
            <a:r>
              <a:rPr lang="en-GB" dirty="0"/>
              <a:t>- Consumer Rights Act 2015- S.65(2)- research. </a:t>
            </a:r>
          </a:p>
          <a:p>
            <a:pPr marL="457200" lvl="1" indent="0">
              <a:lnSpc>
                <a:spcPct val="200000"/>
              </a:lnSpc>
              <a:buNone/>
            </a:pPr>
            <a:r>
              <a:rPr lang="en-GB" dirty="0"/>
              <a:t>- Research – S.3(1) of the Occupiers Liability Act 1957.</a:t>
            </a:r>
          </a:p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6BFEDF-109E-A08E-8338-7FCF060650E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 rtl="0"/>
              <a:t>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051124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le of papers with a sign">
            <a:extLst>
              <a:ext uri="{FF2B5EF4-FFF2-40B4-BE49-F238E27FC236}">
                <a16:creationId xmlns:a16="http://schemas.microsoft.com/office/drawing/2014/main" id="{A192113C-A0E7-1A4C-8F55-3C06345A2AA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273" r="17589"/>
          <a:stretch/>
        </p:blipFill>
        <p:spPr>
          <a:xfrm>
            <a:off x="20" y="10"/>
            <a:ext cx="6305530" cy="6721465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F7BDC35-5C29-0B83-1CD4-B8F87EE754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974" y="611077"/>
            <a:ext cx="4695825" cy="833663"/>
          </a:xfrm>
        </p:spPr>
        <p:txBody>
          <a:bodyPr wrap="square" anchor="ctr">
            <a:normAutofit/>
          </a:bodyPr>
          <a:lstStyle/>
          <a:p>
            <a:pPr algn="ctr"/>
            <a:r>
              <a:rPr lang="en-GB" b="1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F89A61-DBA2-4B29-D88C-D259A9AA46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7974" y="1825625"/>
            <a:ext cx="4695826" cy="4351338"/>
          </a:xfrm>
        </p:spPr>
        <p:txBody>
          <a:bodyPr>
            <a:normAutofit/>
          </a:bodyPr>
          <a:lstStyle/>
          <a:p>
            <a:r>
              <a:rPr lang="en-GB" dirty="0"/>
              <a:t>S.2 (5) of the Occupiers Liability Act 1957 – Defence of consent applies. </a:t>
            </a:r>
          </a:p>
          <a:p>
            <a:endParaRPr lang="en-GB" dirty="0"/>
          </a:p>
          <a:p>
            <a:r>
              <a:rPr lang="en-GB" dirty="0"/>
              <a:t>S.2(3) – fails to take reasonable care for their own safety, limit the liability.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8E31E0-3F78-8EFF-7085-018AC6BDE87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353800" y="6361475"/>
            <a:ext cx="838200" cy="360000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noProof="0"/>
              <a:t>PAGE </a:t>
            </a:r>
            <a:fld id="{4A9B5881-4007-4345-955A-79C2656F0C49}" type="slidenum">
              <a:rPr lang="en-GB" noProof="0" smtClean="0"/>
              <a:pPr rtl="0">
                <a:spcAft>
                  <a:spcPts val="600"/>
                </a:spcAft>
              </a:pPr>
              <a:t>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393925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7495CB-85BE-ED61-C63C-8DBBD2D454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611076"/>
            <a:ext cx="10670059" cy="83366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400" b="1" i="1" u="sng" dirty="0">
                <a:ea typeface="Meiryo"/>
              </a:rPr>
              <a:t>Exclude liability </a:t>
            </a:r>
            <a:endParaRPr lang="en-GB" sz="4400" b="1" i="1" dirty="0">
              <a:ea typeface="Meiryo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ED1EB1-0E75-CA73-6AB4-88F0F8FF87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109728" tIns="109728" rIns="109728" bIns="91440" rtlCol="0" anchor="t">
            <a:normAutofit/>
          </a:bodyPr>
          <a:lstStyle/>
          <a:p>
            <a:r>
              <a:rPr lang="en-GB" dirty="0">
                <a:ea typeface="Meiryo"/>
              </a:rPr>
              <a:t>- OLA 1957  – excludes liability. </a:t>
            </a:r>
          </a:p>
          <a:p>
            <a:r>
              <a:rPr lang="en-GB" dirty="0">
                <a:ea typeface="Meiryo"/>
              </a:rPr>
              <a:t>- No exclusion under the UCTA 1977. </a:t>
            </a:r>
          </a:p>
          <a:p>
            <a:r>
              <a:rPr lang="en-GB" dirty="0">
                <a:ea typeface="Meiryo"/>
              </a:rPr>
              <a:t>Only duty for death and personal injury.</a:t>
            </a:r>
          </a:p>
          <a:p>
            <a:r>
              <a:rPr lang="en-GB" dirty="0">
                <a:ea typeface="Meiryo"/>
              </a:rPr>
              <a:t>S.1(6) – consent is a defence. </a:t>
            </a:r>
          </a:p>
          <a:p>
            <a:r>
              <a:rPr lang="en-GB" dirty="0">
                <a:ea typeface="Meiryo"/>
              </a:rPr>
              <a:t>Contributory negligence</a:t>
            </a:r>
          </a:p>
          <a:p>
            <a:r>
              <a:rPr lang="en-GB" dirty="0">
                <a:ea typeface="Meiryo"/>
              </a:rPr>
              <a:t>S.1(5)- warning of danger- excludes liability. </a:t>
            </a:r>
          </a:p>
          <a:p>
            <a:r>
              <a:rPr lang="en-GB" dirty="0">
                <a:ea typeface="Meiryo"/>
              </a:rPr>
              <a:t>Platt v Liverpool City Council [1997] – keep put notice. </a:t>
            </a:r>
          </a:p>
          <a:p>
            <a:r>
              <a:rPr lang="en-GB" dirty="0" err="1">
                <a:ea typeface="Meiryo"/>
              </a:rPr>
              <a:t>Revill</a:t>
            </a:r>
            <a:r>
              <a:rPr lang="en-GB" dirty="0">
                <a:ea typeface="Meiryo"/>
              </a:rPr>
              <a:t> v Newbury [1996] – No defence of illegality for trespass but other criminal offences may be able to use the defence.  </a:t>
            </a:r>
          </a:p>
        </p:txBody>
      </p:sp>
      <p:pic>
        <p:nvPicPr>
          <p:cNvPr id="4" name="Graphic 4" descr="Slippery with solid fill">
            <a:extLst>
              <a:ext uri="{FF2B5EF4-FFF2-40B4-BE49-F238E27FC236}">
                <a16:creationId xmlns:a16="http://schemas.microsoft.com/office/drawing/2014/main" id="{1042DF68-673C-91FA-D156-4CD067095C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029275" y="2095973"/>
            <a:ext cx="3324525" cy="3324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19816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F58AE6-56F6-44E8-8BBF-23277B1773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0257"/>
            <a:ext cx="10515600" cy="1215305"/>
          </a:xfrm>
        </p:spPr>
        <p:txBody>
          <a:bodyPr rtlCol="0"/>
          <a:lstStyle/>
          <a:p>
            <a:pPr algn="ctr" rtl="0"/>
            <a:r>
              <a:rPr lang="en-GB" sz="7200" b="1" i="1" u="sng" dirty="0"/>
              <a:t>Content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863B31-6429-468C-9624-0D0BBDBACA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marL="0" indent="0" rtl="0">
              <a:lnSpc>
                <a:spcPct val="150000"/>
              </a:lnSpc>
              <a:buNone/>
            </a:pPr>
            <a:r>
              <a:rPr lang="en-GB" sz="1800" dirty="0"/>
              <a:t>- Aims and learning objectives. </a:t>
            </a:r>
          </a:p>
          <a:p>
            <a:pPr marL="0" indent="0" rtl="0">
              <a:lnSpc>
                <a:spcPct val="150000"/>
              </a:lnSpc>
              <a:buNone/>
            </a:pPr>
            <a:r>
              <a:rPr lang="en-GB" sz="1800" dirty="0"/>
              <a:t>- Assignment questions. </a:t>
            </a:r>
          </a:p>
          <a:p>
            <a:pPr marL="0" indent="0" rtl="0">
              <a:lnSpc>
                <a:spcPct val="150000"/>
              </a:lnSpc>
              <a:buNone/>
            </a:pPr>
            <a:r>
              <a:rPr lang="en-GB" sz="1800" dirty="0"/>
              <a:t>- Assignment guidance. </a:t>
            </a:r>
          </a:p>
          <a:p>
            <a:pPr marL="0" indent="0" rtl="0">
              <a:lnSpc>
                <a:spcPct val="150000"/>
              </a:lnSpc>
              <a:buNone/>
            </a:pPr>
            <a:r>
              <a:rPr lang="en-GB" sz="1800" dirty="0"/>
              <a:t>- Occupiers liability. </a:t>
            </a:r>
          </a:p>
          <a:p>
            <a:pPr marL="0" indent="0" rtl="0">
              <a:lnSpc>
                <a:spcPct val="150000"/>
              </a:lnSpc>
              <a:buNone/>
            </a:pPr>
            <a:r>
              <a:rPr lang="en-GB" sz="1800" dirty="0"/>
              <a:t>- Useful case law. </a:t>
            </a:r>
          </a:p>
          <a:p>
            <a:pPr marL="0" indent="0" rtl="0">
              <a:lnSpc>
                <a:spcPct val="150000"/>
              </a:lnSpc>
              <a:buNone/>
            </a:pPr>
            <a:r>
              <a:rPr lang="en-GB" sz="1800" dirty="0"/>
              <a:t>- Draft session. </a:t>
            </a:r>
          </a:p>
          <a:p>
            <a:pPr marL="0" indent="0" rtl="0">
              <a:lnSpc>
                <a:spcPct val="150000"/>
              </a:lnSpc>
              <a:buNone/>
            </a:pPr>
            <a:r>
              <a:rPr lang="en-GB" sz="1800" dirty="0"/>
              <a:t>- Careers fair. </a:t>
            </a:r>
          </a:p>
          <a:p>
            <a:pPr marL="0" indent="0" rtl="0">
              <a:lnSpc>
                <a:spcPct val="150000"/>
              </a:lnSpc>
              <a:buNone/>
            </a:pPr>
            <a:r>
              <a:rPr lang="en-GB" sz="1800" dirty="0"/>
              <a:t>- Summary. </a:t>
            </a:r>
          </a:p>
          <a:p>
            <a:pPr marL="0" indent="0" rtl="0">
              <a:lnSpc>
                <a:spcPct val="150000"/>
              </a:lnSpc>
              <a:buNone/>
            </a:pPr>
            <a:r>
              <a:rPr lang="en-GB" sz="1800" dirty="0"/>
              <a:t>- Thank you, any questions? </a:t>
            </a:r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3AEC0301-E9AA-4478-9E23-C372DBDCE65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r>
              <a:rPr lang="en-GB"/>
              <a:t>PAGE </a:t>
            </a:r>
            <a:fld id="{4A9B5881-4007-4345-955A-79C2656F0C49}" type="slidenum">
              <a:rPr lang="en-GB" smtClean="0"/>
              <a:pPr rtl="0"/>
              <a:t>5</a:t>
            </a:fld>
            <a:endParaRPr lang="en-GB"/>
          </a:p>
        </p:txBody>
      </p:sp>
      <p:pic>
        <p:nvPicPr>
          <p:cNvPr id="5" name="Graphic 4" descr="Postit Notes with solid fill">
            <a:extLst>
              <a:ext uri="{FF2B5EF4-FFF2-40B4-BE49-F238E27FC236}">
                <a16:creationId xmlns:a16="http://schemas.microsoft.com/office/drawing/2014/main" id="{B401AEBA-42B9-BCF6-01C8-F73821976CB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448816" y="2368742"/>
            <a:ext cx="3265103" cy="3265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329145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DA8E74-91AB-242E-494A-1190ADC7B7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44906"/>
            <a:ext cx="10473906" cy="966006"/>
          </a:xfrm>
        </p:spPr>
        <p:txBody>
          <a:bodyPr/>
          <a:lstStyle/>
          <a:p>
            <a:pPr algn="ctr"/>
            <a:r>
              <a:rPr lang="en-GB" sz="5400" b="1" i="1" u="sng" dirty="0"/>
              <a:t>Aims and 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E50433-B46D-F86A-B50E-6E9F2E0FEE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The aim of today’s session is to discuss occupiers' liability in relation to your assignment. </a:t>
            </a:r>
          </a:p>
          <a:p>
            <a:endParaRPr lang="en-GB" sz="2800" dirty="0"/>
          </a:p>
          <a:p>
            <a:r>
              <a:rPr lang="en-GB" sz="2800" dirty="0"/>
              <a:t>By the end of today’s session students should be able to demonstrate that they understand occupiers' liability and how it is applicable to their assignment.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5CC474-1235-D754-F8D8-17FA6C29DA3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 rtl="0"/>
              <a:t>6</a:t>
            </a:fld>
            <a:endParaRPr lang="en-GB" noProof="0"/>
          </a:p>
        </p:txBody>
      </p:sp>
      <p:pic>
        <p:nvPicPr>
          <p:cNvPr id="6" name="Graphic 5" descr="Bullseye with solid fill">
            <a:extLst>
              <a:ext uri="{FF2B5EF4-FFF2-40B4-BE49-F238E27FC236}">
                <a16:creationId xmlns:a16="http://schemas.microsoft.com/office/drawing/2014/main" id="{C8BA10E7-03AE-E5A7-554F-37485D81FFB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713838" y="4109888"/>
            <a:ext cx="2251587" cy="22515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91092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F0B03-A423-E181-9A9C-4466615770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14155"/>
            <a:ext cx="10515600" cy="827507"/>
          </a:xfrm>
        </p:spPr>
        <p:txBody>
          <a:bodyPr/>
          <a:lstStyle/>
          <a:p>
            <a:pPr algn="ctr"/>
            <a:r>
              <a:rPr lang="en-GB" sz="4400" b="1" i="1" u="sng" dirty="0"/>
              <a:t>Assignment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E8055E-62CF-9D70-47F9-6BFDB76388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0434" y="2659661"/>
            <a:ext cx="10515600" cy="1538677"/>
          </a:xfrm>
        </p:spPr>
        <p:txBody>
          <a:bodyPr/>
          <a:lstStyle/>
          <a:p>
            <a:pPr marL="0" indent="0" algn="ctr"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‘’</a:t>
            </a:r>
            <a:r>
              <a:rPr lang="en-GB" sz="3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Occupiers are always liable for accidents that occur on their property. Discuss the extent to which the above statement is correct</a:t>
            </a:r>
            <a:r>
              <a:rPr lang="en-GB" sz="32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’’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AB48EA-058D-3FAD-3748-E110D578A0C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 rtl="0"/>
              <a:t>7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430421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CBC064-BE99-5214-BC95-D2C20D1432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6455"/>
            <a:ext cx="10515600" cy="882907"/>
          </a:xfrm>
        </p:spPr>
        <p:txBody>
          <a:bodyPr/>
          <a:lstStyle/>
          <a:p>
            <a:pPr algn="ctr"/>
            <a:r>
              <a:rPr lang="en-GB" sz="4800" b="1" i="1" u="sng" dirty="0"/>
              <a:t>Guidance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A0F17B-491E-FED8-8B8D-2878A7DF2C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lvl="0" indent="-342900" rtl="0">
              <a:tabLst>
                <a:tab pos="457200" algn="l"/>
              </a:tabLst>
            </a:pP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What is an occupier?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tabLst>
                <a:tab pos="457200" algn="l"/>
              </a:tabLst>
            </a:pP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What is the Occupier Liability Act 1957 and 1984?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tabLst>
                <a:tab pos="457200" algn="l"/>
              </a:tabLst>
            </a:pP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When is an occupier liable?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tabLst>
                <a:tab pos="457200" algn="l"/>
              </a:tabLst>
            </a:pP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Trespassers.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tabLst>
                <a:tab pos="457200" algn="l"/>
              </a:tabLst>
            </a:pP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Visitors.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tabLst>
                <a:tab pos="457200" algn="l"/>
              </a:tabLst>
            </a:pP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Children.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tabLst>
                <a:tab pos="457200" algn="l"/>
              </a:tabLst>
            </a:pP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People willing to accept the risk.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tabLst>
                <a:tab pos="457200" algn="l"/>
              </a:tabLst>
            </a:pP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Reform suggestions.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tabLst>
                <a:tab pos="457200" algn="l"/>
              </a:tabLst>
            </a:pP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Conclusion/ Summary.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D7935D-EBC2-2E84-2147-EA22951D86D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 rtl="0"/>
              <a:t>8</a:t>
            </a:fld>
            <a:endParaRPr lang="en-GB" noProof="0"/>
          </a:p>
        </p:txBody>
      </p:sp>
      <p:pic>
        <p:nvPicPr>
          <p:cNvPr id="5" name="Graphic 4" descr="Postit Notes with solid fill">
            <a:extLst>
              <a:ext uri="{FF2B5EF4-FFF2-40B4-BE49-F238E27FC236}">
                <a16:creationId xmlns:a16="http://schemas.microsoft.com/office/drawing/2014/main" id="{7388B241-9092-8F9C-1B0A-79EAF84D50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448816" y="2368742"/>
            <a:ext cx="3265103" cy="3265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3552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3F2324-05C6-D794-8C00-D29A4AC1CC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6455"/>
            <a:ext cx="10515600" cy="882907"/>
          </a:xfrm>
        </p:spPr>
        <p:txBody>
          <a:bodyPr/>
          <a:lstStyle/>
          <a:p>
            <a:pPr algn="ctr"/>
            <a:r>
              <a:rPr lang="en-GB" sz="4800" b="1" i="1" u="sng" dirty="0"/>
              <a:t>Useful case law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11CA6E-34EC-A96F-D10B-0750CE7F11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Wheat v </a:t>
            </a:r>
            <a:r>
              <a:rPr lang="en-GB" dirty="0" err="1"/>
              <a:t>Lacon</a:t>
            </a:r>
            <a:r>
              <a:rPr lang="en-GB" dirty="0"/>
              <a:t> [ 1966] </a:t>
            </a:r>
          </a:p>
          <a:p>
            <a:r>
              <a:rPr lang="en-GB" dirty="0">
                <a:ea typeface="+mn-lt"/>
                <a:cs typeface="+mn-lt"/>
              </a:rPr>
              <a:t>Harris v Birkenhead Corporation [1976]</a:t>
            </a:r>
          </a:p>
          <a:p>
            <a:r>
              <a:rPr lang="en-US" dirty="0"/>
              <a:t>Bunker v Charles Brand [1969]</a:t>
            </a:r>
            <a:endParaRPr lang="en-US" dirty="0">
              <a:cs typeface="Calibri"/>
            </a:endParaRPr>
          </a:p>
          <a:p>
            <a:r>
              <a:rPr lang="en-US" dirty="0"/>
              <a:t>Jolley v Sutton London Borough Council [2000]</a:t>
            </a:r>
          </a:p>
          <a:p>
            <a:r>
              <a:rPr lang="en-GB" dirty="0">
                <a:ea typeface="+mn-lt"/>
                <a:cs typeface="+mn-lt"/>
              </a:rPr>
              <a:t>Maguire v Sefton Metropolitan Borough Council [2006]</a:t>
            </a:r>
          </a:p>
          <a:p>
            <a:r>
              <a:rPr lang="en-GB" dirty="0">
                <a:ea typeface="+mn-lt"/>
                <a:cs typeface="+mn-lt"/>
              </a:rPr>
              <a:t>Lowery v Walker [1911]</a:t>
            </a:r>
          </a:p>
          <a:p>
            <a:r>
              <a:rPr lang="en-GB" dirty="0">
                <a:ea typeface="+mn-lt"/>
                <a:cs typeface="+mn-lt"/>
              </a:rPr>
              <a:t>Anderson v Coutts [1894]</a:t>
            </a:r>
          </a:p>
          <a:p>
            <a:pPr>
              <a:spcBef>
                <a:spcPts val="900"/>
              </a:spcBef>
            </a:pPr>
            <a:r>
              <a:rPr lang="en-GB" dirty="0">
                <a:ea typeface="+mn-lt"/>
                <a:cs typeface="+mn-lt"/>
              </a:rPr>
              <a:t>Laverton v </a:t>
            </a:r>
            <a:r>
              <a:rPr lang="en-GB" dirty="0" err="1">
                <a:ea typeface="+mn-lt"/>
                <a:cs typeface="+mn-lt"/>
              </a:rPr>
              <a:t>Kiapisha</a:t>
            </a:r>
            <a:r>
              <a:rPr lang="en-GB" dirty="0">
                <a:ea typeface="+mn-lt"/>
                <a:cs typeface="+mn-lt"/>
              </a:rPr>
              <a:t> [2002]</a:t>
            </a:r>
            <a:endParaRPr lang="en-GB" dirty="0">
              <a:ea typeface="Meiryo"/>
            </a:endParaRPr>
          </a:p>
          <a:p>
            <a:pPr>
              <a:spcBef>
                <a:spcPts val="900"/>
              </a:spcBef>
            </a:pPr>
            <a:r>
              <a:rPr lang="en-GB" dirty="0">
                <a:ea typeface="Meiryo"/>
              </a:rPr>
              <a:t> </a:t>
            </a:r>
            <a:r>
              <a:rPr lang="en-GB" dirty="0">
                <a:ea typeface="+mn-lt"/>
                <a:cs typeface="+mn-lt"/>
              </a:rPr>
              <a:t>Pollock v Cahill [2015]</a:t>
            </a:r>
          </a:p>
          <a:p>
            <a:pPr>
              <a:spcBef>
                <a:spcPts val="900"/>
              </a:spcBef>
            </a:pPr>
            <a:r>
              <a:rPr lang="en-GB" dirty="0">
                <a:ea typeface="+mn-lt"/>
                <a:cs typeface="+mn-lt"/>
              </a:rPr>
              <a:t>Tomlinson v Congleton Borough Council [2003]</a:t>
            </a:r>
          </a:p>
          <a:p>
            <a:pPr>
              <a:spcBef>
                <a:spcPts val="900"/>
              </a:spcBef>
            </a:pPr>
            <a:r>
              <a:rPr lang="en-GB" dirty="0">
                <a:ea typeface="+mn-lt"/>
                <a:cs typeface="+mn-lt"/>
              </a:rPr>
              <a:t>Further cases can be found on the </a:t>
            </a:r>
            <a:r>
              <a:rPr lang="en-GB">
                <a:ea typeface="+mn-lt"/>
                <a:cs typeface="+mn-lt"/>
              </a:rPr>
              <a:t>lecture slides. </a:t>
            </a:r>
            <a:endParaRPr lang="en-GB" dirty="0">
              <a:ea typeface="Meiryo"/>
            </a:endParaRPr>
          </a:p>
          <a:p>
            <a:endParaRPr lang="en-GB" dirty="0">
              <a:ea typeface="Meiryo"/>
            </a:endParaRPr>
          </a:p>
          <a:p>
            <a:endParaRPr lang="en-US" dirty="0">
              <a:cs typeface="Calibri"/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2113E7-092B-370E-EB96-114A7F3A459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 rtl="0"/>
              <a:t>9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398295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C3F97-3D68-6D5F-D446-BCC25E65A7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86455"/>
            <a:ext cx="10515599" cy="882907"/>
          </a:xfrm>
        </p:spPr>
        <p:txBody>
          <a:bodyPr/>
          <a:lstStyle/>
          <a:p>
            <a:pPr algn="ctr"/>
            <a:r>
              <a:rPr lang="en-GB" sz="4800" b="1" i="1" u="sng" dirty="0"/>
              <a:t>Things to note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395CD5-E4E6-FC6E-0D76-BE4C0C2A2F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Unfair contract terms act. </a:t>
            </a:r>
          </a:p>
          <a:p>
            <a:endParaRPr lang="en-GB" dirty="0"/>
          </a:p>
          <a:p>
            <a:r>
              <a:rPr lang="en-GB" dirty="0"/>
              <a:t>Contributory negligence. </a:t>
            </a:r>
          </a:p>
          <a:p>
            <a:endParaRPr lang="en-GB" dirty="0"/>
          </a:p>
          <a:p>
            <a:r>
              <a:rPr lang="en-GB" dirty="0"/>
              <a:t>Consent.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Children/ vulnerable adults.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A4EC0A2-7E9C-FCD4-AE0E-ECFE0F73502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 rtl="0"/>
              <a:t>10</a:t>
            </a:fld>
            <a:endParaRPr lang="en-GB" noProof="0"/>
          </a:p>
        </p:txBody>
      </p:sp>
      <p:pic>
        <p:nvPicPr>
          <p:cNvPr id="5" name="Graphic 4" descr="Postit Notes with solid fill">
            <a:extLst>
              <a:ext uri="{FF2B5EF4-FFF2-40B4-BE49-F238E27FC236}">
                <a16:creationId xmlns:a16="http://schemas.microsoft.com/office/drawing/2014/main" id="{FA33A832-6596-207F-8D40-F90F73AA48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448816" y="2368742"/>
            <a:ext cx="3265103" cy="3265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55661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ECFA0E-AD82-70B7-872A-A8FC611B49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86455"/>
            <a:ext cx="10515599" cy="882907"/>
          </a:xfrm>
        </p:spPr>
        <p:txBody>
          <a:bodyPr/>
          <a:lstStyle/>
          <a:p>
            <a:pPr algn="ctr"/>
            <a:r>
              <a:rPr lang="en-GB" sz="4800" b="1" i="1" u="sng" dirty="0"/>
              <a:t>Things to note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2C2FA4-152E-238B-AAB0-C1A674BA1F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786223" cy="4126601"/>
          </a:xfrm>
        </p:spPr>
        <p:txBody>
          <a:bodyPr/>
          <a:lstStyle/>
          <a:p>
            <a:r>
              <a:rPr lang="en-GB" dirty="0"/>
              <a:t>Up to a week late – capped at 40%.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Over a week late score 0%.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Extenuating circumstances.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9438E4-10EB-9438-85AD-4DD9D4411B1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 rtl="0"/>
              <a:t>11</a:t>
            </a:fld>
            <a:endParaRPr lang="en-GB" noProof="0"/>
          </a:p>
        </p:txBody>
      </p:sp>
      <p:pic>
        <p:nvPicPr>
          <p:cNvPr id="5" name="Graphic 4" descr="Postit Notes with solid fill">
            <a:extLst>
              <a:ext uri="{FF2B5EF4-FFF2-40B4-BE49-F238E27FC236}">
                <a16:creationId xmlns:a16="http://schemas.microsoft.com/office/drawing/2014/main" id="{8F2D8CA6-5A25-E8E7-3C56-AD55AFF2FA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290619" y="2011680"/>
            <a:ext cx="3516702" cy="35167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42642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D5C593-CBA1-C266-3455-64A526939F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1855"/>
            <a:ext cx="10515600" cy="772107"/>
          </a:xfrm>
        </p:spPr>
        <p:txBody>
          <a:bodyPr/>
          <a:lstStyle/>
          <a:p>
            <a:pPr algn="ctr"/>
            <a:r>
              <a:rPr lang="en-GB" b="1" i="1" u="sng" dirty="0"/>
              <a:t>Things to note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ACCFDA-7C75-0224-ADEF-0F3A94A36D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Do not use a level sources. </a:t>
            </a:r>
          </a:p>
          <a:p>
            <a:endParaRPr lang="en-GB" sz="2800" dirty="0"/>
          </a:p>
          <a:p>
            <a:r>
              <a:rPr lang="en-GB" sz="2800" dirty="0"/>
              <a:t>Do not use essay writing websites. </a:t>
            </a:r>
          </a:p>
          <a:p>
            <a:endParaRPr lang="en-GB" sz="2800" dirty="0"/>
          </a:p>
          <a:p>
            <a:r>
              <a:rPr lang="en-GB" sz="2800" dirty="0"/>
              <a:t>Some examples include;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9C9054-F40A-A265-F093-B2E0F85A0A8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 rtl="0"/>
              <a:t>12</a:t>
            </a:fld>
            <a:endParaRPr lang="en-GB" noProof="0"/>
          </a:p>
        </p:txBody>
      </p:sp>
      <p:pic>
        <p:nvPicPr>
          <p:cNvPr id="7" name="Graphic 6" descr="Postit Notes with solid fill">
            <a:extLst>
              <a:ext uri="{FF2B5EF4-FFF2-40B4-BE49-F238E27FC236}">
                <a16:creationId xmlns:a16="http://schemas.microsoft.com/office/drawing/2014/main" id="{8A5BA4D8-808A-AFE3-3534-2720174A89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290619" y="2011680"/>
            <a:ext cx="3516702" cy="35167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73786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1E8401-B116-452D-86F2-EB67EE8B5C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6455"/>
            <a:ext cx="10515600" cy="882907"/>
          </a:xfrm>
        </p:spPr>
        <p:txBody>
          <a:bodyPr/>
          <a:lstStyle/>
          <a:p>
            <a:pPr algn="ctr"/>
            <a:r>
              <a:rPr lang="en-GB" sz="4800" b="1" i="1" u="sng" dirty="0"/>
              <a:t>Websites to avoid!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7C17B2-56EE-D7B2-841E-981D4E64B6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E law resources. </a:t>
            </a:r>
          </a:p>
          <a:p>
            <a:endParaRPr lang="en-GB" sz="2800" dirty="0"/>
          </a:p>
          <a:p>
            <a:r>
              <a:rPr lang="en-GB" sz="2800" dirty="0"/>
              <a:t>Law teacher. </a:t>
            </a:r>
          </a:p>
          <a:p>
            <a:endParaRPr lang="en-GB" sz="2800" dirty="0"/>
          </a:p>
          <a:p>
            <a:r>
              <a:rPr lang="en-GB" sz="2800" dirty="0"/>
              <a:t>BBC Bitesize. </a:t>
            </a:r>
          </a:p>
          <a:p>
            <a:endParaRPr lang="en-GB" sz="2800" dirty="0"/>
          </a:p>
          <a:p>
            <a:r>
              <a:rPr lang="en-GB" sz="2800" dirty="0"/>
              <a:t>Wikipedia.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4F4898-01DF-55CE-8BBF-8845E23BB01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 rtl="0"/>
              <a:t>13</a:t>
            </a:fld>
            <a:endParaRPr lang="en-GB" noProof="0"/>
          </a:p>
        </p:txBody>
      </p:sp>
      <p:pic>
        <p:nvPicPr>
          <p:cNvPr id="5" name="Graphic 4" descr="Scribble with solid fill">
            <a:extLst>
              <a:ext uri="{FF2B5EF4-FFF2-40B4-BE49-F238E27FC236}">
                <a16:creationId xmlns:a16="http://schemas.microsoft.com/office/drawing/2014/main" id="{609846E9-0321-4C3D-1841-08AB11E096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76558" y="2188924"/>
            <a:ext cx="4278701" cy="4278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76977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860676-FCFF-57C0-B968-6443F51BE1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611076"/>
            <a:ext cx="10565921" cy="83366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6000" b="1" u="sng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192B41-0339-A60B-A040-27A9A33DB1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Let’s look at a scenario. </a:t>
            </a:r>
          </a:p>
          <a:p>
            <a:endParaRPr lang="en-GB" sz="2800" dirty="0"/>
          </a:p>
          <a:p>
            <a:r>
              <a:rPr lang="en-GB" sz="2800" dirty="0"/>
              <a:t>In groups apply what has been learnt. </a:t>
            </a:r>
          </a:p>
          <a:p>
            <a:endParaRPr lang="en-GB" sz="2800" dirty="0"/>
          </a:p>
          <a:p>
            <a:r>
              <a:rPr lang="en-GB" sz="2800" dirty="0"/>
              <a:t>Support with case law.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D9F108-3E1C-EB29-709F-C0BB5D8E25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 rtl="0">
              <a:defRPr lang="en-gb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fld id="{B9713C8C-8E70-45D5-AE59-23E60168254E}" type="slidenum">
              <a:rPr lang="en-GB" smtClean="0"/>
              <a:pPr rtl="0"/>
              <a:t>14</a:t>
            </a:fld>
            <a:endParaRPr lang="en-GB" noProof="0"/>
          </a:p>
        </p:txBody>
      </p:sp>
      <p:pic>
        <p:nvPicPr>
          <p:cNvPr id="8" name="Graphic 7" descr="Advertising with solid fill">
            <a:extLst>
              <a:ext uri="{FF2B5EF4-FFF2-40B4-BE49-F238E27FC236}">
                <a16:creationId xmlns:a16="http://schemas.microsoft.com/office/drawing/2014/main" id="{7EFE95A9-5B46-ED5F-22E4-693DF273DE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410754" y="3577087"/>
            <a:ext cx="3417499" cy="3417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04365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EB8793-5702-A33A-D183-86B654CBFB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6455"/>
            <a:ext cx="10515600" cy="882907"/>
          </a:xfrm>
        </p:spPr>
        <p:txBody>
          <a:bodyPr/>
          <a:lstStyle/>
          <a:p>
            <a:pPr algn="ctr"/>
            <a:r>
              <a:rPr lang="en-GB" sz="4800" b="1" i="1" u="sng" dirty="0"/>
              <a:t>Draft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8E97A2-283F-D235-61BA-D72CCA71CF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7</a:t>
            </a:r>
            <a:r>
              <a:rPr lang="en-GB" baseline="30000" dirty="0"/>
              <a:t>th</a:t>
            </a:r>
            <a:r>
              <a:rPr lang="en-GB" dirty="0"/>
              <a:t> November 2023. </a:t>
            </a:r>
          </a:p>
          <a:p>
            <a:endParaRPr lang="en-GB" dirty="0"/>
          </a:p>
          <a:p>
            <a:r>
              <a:rPr lang="en-GB" dirty="0"/>
              <a:t>9am – 12pm. </a:t>
            </a:r>
          </a:p>
          <a:p>
            <a:endParaRPr lang="en-GB" dirty="0"/>
          </a:p>
          <a:p>
            <a:r>
              <a:rPr lang="en-GB" dirty="0"/>
              <a:t>If you cannot attend, then please email me a draft. </a:t>
            </a:r>
          </a:p>
          <a:p>
            <a:endParaRPr lang="en-GB" dirty="0"/>
          </a:p>
          <a:p>
            <a:r>
              <a:rPr lang="en-GB" dirty="0"/>
              <a:t>First come, first served.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C8AF5C-56F0-B6EA-C2AD-EAD696ACC7C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 rtl="0"/>
              <a:t>15</a:t>
            </a:fld>
            <a:endParaRPr lang="en-GB" noProof="0"/>
          </a:p>
        </p:txBody>
      </p:sp>
      <p:pic>
        <p:nvPicPr>
          <p:cNvPr id="6" name="Graphic 5" descr="Scribble with solid fill">
            <a:extLst>
              <a:ext uri="{FF2B5EF4-FFF2-40B4-BE49-F238E27FC236}">
                <a16:creationId xmlns:a16="http://schemas.microsoft.com/office/drawing/2014/main" id="{35F3942F-3036-1DEF-CF35-7A4D15E37D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93811" y="1912879"/>
            <a:ext cx="4278701" cy="4278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20694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A36A2-561C-DF06-8925-76E7DE0337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86455"/>
            <a:ext cx="10515599" cy="882907"/>
          </a:xfrm>
        </p:spPr>
        <p:txBody>
          <a:bodyPr/>
          <a:lstStyle/>
          <a:p>
            <a:pPr algn="ctr"/>
            <a:r>
              <a:rPr lang="en-GB" sz="4800" b="1" i="1" u="sng" dirty="0"/>
              <a:t>Careers Fair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B271C9-FEF3-212A-5AD7-79615806FB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Compulsory. </a:t>
            </a:r>
          </a:p>
          <a:p>
            <a:endParaRPr lang="en-GB" dirty="0"/>
          </a:p>
          <a:p>
            <a:r>
              <a:rPr lang="en-GB" dirty="0"/>
              <a:t>You must attend. </a:t>
            </a:r>
          </a:p>
          <a:p>
            <a:endParaRPr lang="en-GB" dirty="0"/>
          </a:p>
          <a:p>
            <a:r>
              <a:rPr lang="en-GB" dirty="0"/>
              <a:t>Good way to meet employers. </a:t>
            </a:r>
          </a:p>
          <a:p>
            <a:endParaRPr lang="en-GB" dirty="0"/>
          </a:p>
          <a:p>
            <a:r>
              <a:rPr lang="en-GB" dirty="0"/>
              <a:t>Bring along your CV. </a:t>
            </a:r>
          </a:p>
          <a:p>
            <a:endParaRPr lang="en-GB" dirty="0"/>
          </a:p>
          <a:p>
            <a:r>
              <a:rPr lang="en-GB" dirty="0"/>
              <a:t>Other opportunities - </a:t>
            </a:r>
            <a:r>
              <a:rPr lang="en-GB" dirty="0">
                <a:hlinkClick r:id="rId2"/>
              </a:rPr>
              <a:t>Volunteer with our Witness Service - Home (citizensadvice.org.uk)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977D0B-BC79-118B-6FAA-878011F68F4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 rtl="0"/>
              <a:t>16</a:t>
            </a:fld>
            <a:endParaRPr lang="en-GB" noProof="0"/>
          </a:p>
        </p:txBody>
      </p:sp>
      <p:pic>
        <p:nvPicPr>
          <p:cNvPr id="6" name="Graphic 5" descr="Office worker female outline">
            <a:extLst>
              <a:ext uri="{FF2B5EF4-FFF2-40B4-BE49-F238E27FC236}">
                <a16:creationId xmlns:a16="http://schemas.microsoft.com/office/drawing/2014/main" id="{7EB72ABF-AEA4-E162-6123-961C1C069E6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241890" y="1825625"/>
            <a:ext cx="3239729" cy="32397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36283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B6F628-8E53-B27D-F102-1506357BF8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6455"/>
            <a:ext cx="10515600" cy="882907"/>
          </a:xfrm>
        </p:spPr>
        <p:txBody>
          <a:bodyPr/>
          <a:lstStyle/>
          <a:p>
            <a:pPr algn="ctr"/>
            <a:r>
              <a:rPr lang="en-GB" sz="4800" b="1" i="1" u="sng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03B810-5BFD-B92F-8F86-F428EE04B3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Occupiers' liability. </a:t>
            </a:r>
          </a:p>
          <a:p>
            <a:endParaRPr lang="en-GB" dirty="0"/>
          </a:p>
          <a:p>
            <a:r>
              <a:rPr lang="en-GB" dirty="0"/>
              <a:t>Who is it applicable too? </a:t>
            </a:r>
          </a:p>
          <a:p>
            <a:endParaRPr lang="en-GB" dirty="0"/>
          </a:p>
          <a:p>
            <a:r>
              <a:rPr lang="en-GB" dirty="0"/>
              <a:t>Why is it important? </a:t>
            </a:r>
          </a:p>
          <a:p>
            <a:endParaRPr lang="en-GB" dirty="0"/>
          </a:p>
          <a:p>
            <a:r>
              <a:rPr lang="en-GB" dirty="0"/>
              <a:t>Application to the assignment question. </a:t>
            </a:r>
          </a:p>
          <a:p>
            <a:endParaRPr lang="en-GB" dirty="0"/>
          </a:p>
          <a:p>
            <a:r>
              <a:rPr lang="en-GB" dirty="0"/>
              <a:t>Due on the 10</a:t>
            </a:r>
            <a:r>
              <a:rPr lang="en-GB" baseline="30000" dirty="0"/>
              <a:t>th</a:t>
            </a:r>
            <a:r>
              <a:rPr lang="en-GB" dirty="0"/>
              <a:t> of November 2023.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91CDBC-2D89-6537-B584-931FC40D333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r>
              <a:rPr lang="en-GB" noProof="0"/>
              <a:t>PAGE </a:t>
            </a:r>
            <a:fld id="{4A9B5881-4007-4345-955A-79C2656F0C49}" type="slidenum">
              <a:rPr lang="en-GB" noProof="0" smtClean="0"/>
              <a:pPr rtl="0"/>
              <a:t>17</a:t>
            </a:fld>
            <a:endParaRPr lang="en-GB" noProof="0"/>
          </a:p>
        </p:txBody>
      </p:sp>
      <p:pic>
        <p:nvPicPr>
          <p:cNvPr id="5" name="Graphic 4" descr="Postit Notes with solid fill">
            <a:extLst>
              <a:ext uri="{FF2B5EF4-FFF2-40B4-BE49-F238E27FC236}">
                <a16:creationId xmlns:a16="http://schemas.microsoft.com/office/drawing/2014/main" id="{1C0F99A0-4151-DA91-3AE5-30CBEEDD42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448816" y="2368742"/>
            <a:ext cx="3265103" cy="3265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79456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7" descr="A white cubes floating in the air&#10;&#10;Description automatically generated">
            <a:extLst>
              <a:ext uri="{FF2B5EF4-FFF2-40B4-BE49-F238E27FC236}">
                <a16:creationId xmlns:a16="http://schemas.microsoft.com/office/drawing/2014/main" id="{25C1609C-3633-521B-28A3-1374AD29B42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2070" b="-2"/>
          <a:stretch/>
        </p:blipFill>
        <p:spPr>
          <a:xfrm>
            <a:off x="20" y="10"/>
            <a:ext cx="6305530" cy="6721465"/>
          </a:xfrm>
          <a:prstGeom prst="rect">
            <a:avLst/>
          </a:prstGeom>
          <a:noFill/>
        </p:spPr>
      </p:pic>
      <p:sp>
        <p:nvSpPr>
          <p:cNvPr id="17" name="Title 2">
            <a:extLst>
              <a:ext uri="{FF2B5EF4-FFF2-40B4-BE49-F238E27FC236}">
                <a16:creationId xmlns:a16="http://schemas.microsoft.com/office/drawing/2014/main" id="{A371B380-EE52-79E0-6899-B6AD9A1D55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6253" y="2474382"/>
            <a:ext cx="4695825" cy="833663"/>
          </a:xfrm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pPr algn="ctr"/>
            <a:r>
              <a:rPr lang="en-US" b="1" i="1" u="sng" dirty="0"/>
              <a:t>Thank you!</a:t>
            </a:r>
          </a:p>
        </p:txBody>
      </p:sp>
      <p:sp>
        <p:nvSpPr>
          <p:cNvPr id="18" name="Content Placeholder 3">
            <a:extLst>
              <a:ext uri="{FF2B5EF4-FFF2-40B4-BE49-F238E27FC236}">
                <a16:creationId xmlns:a16="http://schemas.microsoft.com/office/drawing/2014/main" id="{3CF95712-A864-2172-F4F7-581BEE22E7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0947" y="3308045"/>
            <a:ext cx="2440019" cy="411492"/>
          </a:xfrm>
        </p:spPr>
        <p:txBody>
          <a:bodyPr/>
          <a:lstStyle/>
          <a:p>
            <a:r>
              <a:rPr lang="en-US" dirty="0"/>
              <a:t>Any questions?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91C41E-B1A9-DABC-C760-401F7F14E25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353800" y="6361475"/>
            <a:ext cx="838200" cy="360000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noProof="0"/>
              <a:t>PAGE </a:t>
            </a:r>
            <a:fld id="{4A9B5881-4007-4345-955A-79C2656F0C49}" type="slidenum">
              <a:rPr lang="en-GB" noProof="0" smtClean="0"/>
              <a:pPr rtl="0">
                <a:spcAft>
                  <a:spcPts val="600"/>
                </a:spcAft>
              </a:pPr>
              <a:t>18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093044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254">
      <a:dk1>
        <a:srgbClr val="000000"/>
      </a:dk1>
      <a:lt1>
        <a:srgbClr val="FFFFFF"/>
      </a:lt1>
      <a:dk2>
        <a:srgbClr val="242A41"/>
      </a:dk2>
      <a:lt2>
        <a:srgbClr val="E2E8E3"/>
      </a:lt2>
      <a:accent1>
        <a:srgbClr val="5370C5"/>
      </a:accent1>
      <a:accent2>
        <a:srgbClr val="17B2D1"/>
      </a:accent2>
      <a:accent3>
        <a:srgbClr val="2978E7"/>
      </a:accent3>
      <a:accent4>
        <a:srgbClr val="7829E7"/>
      </a:accent4>
      <a:accent5>
        <a:srgbClr val="B517D5"/>
      </a:accent5>
      <a:accent6>
        <a:srgbClr val="E729B7"/>
      </a:accent6>
      <a:hlink>
        <a:srgbClr val="5370C5"/>
      </a:hlink>
      <a:folHlink>
        <a:srgbClr val="7F7F7F"/>
      </a:folHlink>
    </a:clrScheme>
    <a:fontScheme name="MS Surge Teach Light and Dark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3067474_TF34098415_Win32" id="{535F4AC4-97FA-4442-A64D-293C1CA63B89}" vid="{21BC394D-4FED-43BA-AAD9-43B127AC167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254">
    <a:dk1>
      <a:srgbClr val="000000"/>
    </a:dk1>
    <a:lt1>
      <a:srgbClr val="FFFFFF"/>
    </a:lt1>
    <a:dk2>
      <a:srgbClr val="242A41"/>
    </a:dk2>
    <a:lt2>
      <a:srgbClr val="E2E8E3"/>
    </a:lt2>
    <a:accent1>
      <a:srgbClr val="5370C5"/>
    </a:accent1>
    <a:accent2>
      <a:srgbClr val="17B2D1"/>
    </a:accent2>
    <a:accent3>
      <a:srgbClr val="2978E7"/>
    </a:accent3>
    <a:accent4>
      <a:srgbClr val="7829E7"/>
    </a:accent4>
    <a:accent5>
      <a:srgbClr val="B517D5"/>
    </a:accent5>
    <a:accent6>
      <a:srgbClr val="E729B7"/>
    </a:accent6>
    <a:hlink>
      <a:srgbClr val="5370C5"/>
    </a:hlink>
    <a:folHlink>
      <a:srgbClr val="7F7F7F"/>
    </a:folHlink>
  </a:clrScheme>
</a:themeOverride>
</file>

<file path=ppt/theme/themeOverride2.xml><?xml version="1.0" encoding="utf-8"?>
<a:themeOverride xmlns:a="http://schemas.openxmlformats.org/drawingml/2006/main">
  <a:clrScheme name="Custom 254">
    <a:dk1>
      <a:srgbClr val="000000"/>
    </a:dk1>
    <a:lt1>
      <a:srgbClr val="FFFFFF"/>
    </a:lt1>
    <a:dk2>
      <a:srgbClr val="242A41"/>
    </a:dk2>
    <a:lt2>
      <a:srgbClr val="E2E8E3"/>
    </a:lt2>
    <a:accent1>
      <a:srgbClr val="5370C5"/>
    </a:accent1>
    <a:accent2>
      <a:srgbClr val="17B2D1"/>
    </a:accent2>
    <a:accent3>
      <a:srgbClr val="2978E7"/>
    </a:accent3>
    <a:accent4>
      <a:srgbClr val="7829E7"/>
    </a:accent4>
    <a:accent5>
      <a:srgbClr val="B517D5"/>
    </a:accent5>
    <a:accent6>
      <a:srgbClr val="E729B7"/>
    </a:accent6>
    <a:hlink>
      <a:srgbClr val="5370C5"/>
    </a:hlink>
    <a:folHlink>
      <a:srgbClr val="7F7F7F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4" ma:contentTypeDescription="Create a new document." ma:contentTypeScope="" ma:versionID="2d714a3296df14eba7a100bb665443ca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49549bf45bfbbfb6cffed527380e77e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FCFB5EA-1DDA-4423-A8FC-85579F36DEC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C7B5194-E537-408E-9CFF-66A6141D5DE3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FF9969FA-0C19-40F2-9B6F-EADA7B231A6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Classic corporate teach a course with animation</Template>
  <TotalTime>0</TotalTime>
  <Words>764</Words>
  <Application>Microsoft Office PowerPoint</Application>
  <PresentationFormat>Widescreen</PresentationFormat>
  <Paragraphs>148</Paragraphs>
  <Slides>18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Calibri</vt:lpstr>
      <vt:lpstr>Calibri Light</vt:lpstr>
      <vt:lpstr>Times New Roman</vt:lpstr>
      <vt:lpstr>Wingdings</vt:lpstr>
      <vt:lpstr>Office Theme</vt:lpstr>
      <vt:lpstr>Occupiers' liability </vt:lpstr>
      <vt:lpstr>Limiting liability under the 1957 act</vt:lpstr>
      <vt:lpstr>Continued</vt:lpstr>
      <vt:lpstr>Exclude liability </vt:lpstr>
      <vt:lpstr>Content </vt:lpstr>
      <vt:lpstr>Aims and Learning objectives</vt:lpstr>
      <vt:lpstr>Assignment question</vt:lpstr>
      <vt:lpstr>Guidance</vt:lpstr>
      <vt:lpstr>Useful case law</vt:lpstr>
      <vt:lpstr>Things to note</vt:lpstr>
      <vt:lpstr>Things to note</vt:lpstr>
      <vt:lpstr>Things to note</vt:lpstr>
      <vt:lpstr>Websites to avoid!</vt:lpstr>
      <vt:lpstr>Activity</vt:lpstr>
      <vt:lpstr>Draft session</vt:lpstr>
      <vt:lpstr>Careers Fair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Occupiers' liability </dc:title>
  <dc:creator>Zita Draper</dc:creator>
  <cp:lastModifiedBy>Zita Draper</cp:lastModifiedBy>
  <cp:revision>1</cp:revision>
  <dcterms:created xsi:type="dcterms:W3CDTF">2023-10-30T14:17:10Z</dcterms:created>
  <dcterms:modified xsi:type="dcterms:W3CDTF">2023-10-31T08:31:42Z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