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D4DDBD-53E1-4B94-A17B-0B53C9A29528}" v="5" dt="2025-03-20T18:56:45.5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 autoAdjust="0"/>
    <p:restoredTop sz="93423" autoAdjust="0"/>
  </p:normalViewPr>
  <p:slideViewPr>
    <p:cSldViewPr snapToGrid="0">
      <p:cViewPr varScale="1">
        <p:scale>
          <a:sx n="108" d="100"/>
          <a:sy n="108" d="100"/>
        </p:scale>
        <p:origin x="872" y="184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8.xml"/><Relationship Id="rId13" Type="http://schemas.openxmlformats.org/officeDocument/2006/relationships/slide" Target="slides/slide13.xml"/><Relationship Id="rId3" Type="http://schemas.openxmlformats.org/officeDocument/2006/relationships/slide" Target="slides/slide3.xml"/><Relationship Id="rId7" Type="http://schemas.openxmlformats.org/officeDocument/2006/relationships/slide" Target="slides/slide7.xml"/><Relationship Id="rId12" Type="http://schemas.openxmlformats.org/officeDocument/2006/relationships/slide" Target="slides/slide12.xml"/><Relationship Id="rId2" Type="http://schemas.openxmlformats.org/officeDocument/2006/relationships/slide" Target="slides/slide2.xml"/><Relationship Id="rId1" Type="http://schemas.openxmlformats.org/officeDocument/2006/relationships/slide" Target="slides/slide1.xml"/><Relationship Id="rId6" Type="http://schemas.openxmlformats.org/officeDocument/2006/relationships/slide" Target="slides/slide6.xml"/><Relationship Id="rId11" Type="http://schemas.openxmlformats.org/officeDocument/2006/relationships/slide" Target="slides/slide11.xml"/><Relationship Id="rId5" Type="http://schemas.openxmlformats.org/officeDocument/2006/relationships/slide" Target="slides/slide5.xml"/><Relationship Id="rId10" Type="http://schemas.openxmlformats.org/officeDocument/2006/relationships/slide" Target="slides/slide10.xml"/><Relationship Id="rId4" Type="http://schemas.openxmlformats.org/officeDocument/2006/relationships/slide" Target="slides/slide4.xml"/><Relationship Id="rId9" Type="http://schemas.openxmlformats.org/officeDocument/2006/relationships/slide" Target="slides/slide9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A5C764-E897-4C0C-965F-4B88DD0A77C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F58FB1-F9D1-4FAA-B38A-4AF4BE15A3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Workforce Planning</a:t>
          </a:r>
          <a:endParaRPr lang="en-US"/>
        </a:p>
      </dgm:t>
    </dgm:pt>
    <dgm:pt modelId="{F5399FC0-35C1-4816-BB69-843EAD4A9E14}" type="parTrans" cxnId="{E943BE28-B683-44C0-80C7-FC10812F248C}">
      <dgm:prSet/>
      <dgm:spPr/>
      <dgm:t>
        <a:bodyPr/>
        <a:lstStyle/>
        <a:p>
          <a:endParaRPr lang="en-US"/>
        </a:p>
      </dgm:t>
    </dgm:pt>
    <dgm:pt modelId="{F387795E-92A3-465F-BBE9-6EA83DB2D6B2}" type="sibTrans" cxnId="{E943BE28-B683-44C0-80C7-FC10812F248C}">
      <dgm:prSet/>
      <dgm:spPr/>
      <dgm:t>
        <a:bodyPr/>
        <a:lstStyle/>
        <a:p>
          <a:endParaRPr lang="en-US"/>
        </a:p>
      </dgm:t>
    </dgm:pt>
    <dgm:pt modelId="{86D738BE-97FB-4F02-ABC2-140F5344A9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Sourcing Candidates</a:t>
          </a:r>
          <a:endParaRPr lang="en-US"/>
        </a:p>
      </dgm:t>
    </dgm:pt>
    <dgm:pt modelId="{AB0F7EED-00C1-4158-80E9-8B86B375ADD2}" type="parTrans" cxnId="{CA4EFF9F-17B1-42E5-8167-3FDF1EE9376F}">
      <dgm:prSet/>
      <dgm:spPr/>
      <dgm:t>
        <a:bodyPr/>
        <a:lstStyle/>
        <a:p>
          <a:endParaRPr lang="en-US"/>
        </a:p>
      </dgm:t>
    </dgm:pt>
    <dgm:pt modelId="{9E85DCE8-09A7-49F6-A7AD-541C941D186B}" type="sibTrans" cxnId="{CA4EFF9F-17B1-42E5-8167-3FDF1EE9376F}">
      <dgm:prSet/>
      <dgm:spPr/>
      <dgm:t>
        <a:bodyPr/>
        <a:lstStyle/>
        <a:p>
          <a:endParaRPr lang="en-US"/>
        </a:p>
      </dgm:t>
    </dgm:pt>
    <dgm:pt modelId="{0ADD5537-612E-4A89-8D59-53E42BCE99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Screening and Selection</a:t>
          </a:r>
          <a:endParaRPr lang="en-US"/>
        </a:p>
      </dgm:t>
    </dgm:pt>
    <dgm:pt modelId="{EA6C4676-5F95-4E36-88DC-C6367EE32A87}" type="parTrans" cxnId="{C0308622-B9F6-4C34-BEF3-024B98D8FF8E}">
      <dgm:prSet/>
      <dgm:spPr/>
      <dgm:t>
        <a:bodyPr/>
        <a:lstStyle/>
        <a:p>
          <a:endParaRPr lang="en-US"/>
        </a:p>
      </dgm:t>
    </dgm:pt>
    <dgm:pt modelId="{1FD10F9E-BA62-4AC5-90E5-3C510D5A4F74}" type="sibTrans" cxnId="{C0308622-B9F6-4C34-BEF3-024B98D8FF8E}">
      <dgm:prSet/>
      <dgm:spPr/>
      <dgm:t>
        <a:bodyPr/>
        <a:lstStyle/>
        <a:p>
          <a:endParaRPr lang="en-US"/>
        </a:p>
      </dgm:t>
    </dgm:pt>
    <dgm:pt modelId="{DF391599-ED2E-415E-98CD-2E3BA4E02E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Onboarding and Integration</a:t>
          </a:r>
          <a:endParaRPr lang="en-US"/>
        </a:p>
      </dgm:t>
    </dgm:pt>
    <dgm:pt modelId="{A2DA0EC6-10B2-4D9B-9FBB-908B2B8F4382}" type="parTrans" cxnId="{2B76859E-DE6B-4293-8C0B-7239AE8110F4}">
      <dgm:prSet/>
      <dgm:spPr/>
      <dgm:t>
        <a:bodyPr/>
        <a:lstStyle/>
        <a:p>
          <a:endParaRPr lang="en-US"/>
        </a:p>
      </dgm:t>
    </dgm:pt>
    <dgm:pt modelId="{1F105F34-98B0-4D74-828F-4197526CACF5}" type="sibTrans" cxnId="{2B76859E-DE6B-4293-8C0B-7239AE8110F4}">
      <dgm:prSet/>
      <dgm:spPr/>
      <dgm:t>
        <a:bodyPr/>
        <a:lstStyle/>
        <a:p>
          <a:endParaRPr lang="en-US"/>
        </a:p>
      </dgm:t>
    </dgm:pt>
    <dgm:pt modelId="{6C670157-E233-4841-BD5D-021C54DB07BE}" type="pres">
      <dgm:prSet presAssocID="{F2A5C764-E897-4C0C-965F-4B88DD0A77C8}" presName="root" presStyleCnt="0">
        <dgm:presLayoutVars>
          <dgm:dir/>
          <dgm:resizeHandles val="exact"/>
        </dgm:presLayoutVars>
      </dgm:prSet>
      <dgm:spPr/>
    </dgm:pt>
    <dgm:pt modelId="{7F5B45D9-85B4-440F-96A9-4E5B01425BE7}" type="pres">
      <dgm:prSet presAssocID="{2EF58FB1-F9D1-4FAA-B38A-4AF4BE15A30F}" presName="compNode" presStyleCnt="0"/>
      <dgm:spPr/>
    </dgm:pt>
    <dgm:pt modelId="{1A648037-99F2-4CFA-82FA-9D197A58F1F8}" type="pres">
      <dgm:prSet presAssocID="{2EF58FB1-F9D1-4FAA-B38A-4AF4BE15A30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8531D4F-E68A-4689-BEF9-EAF355AF52FB}" type="pres">
      <dgm:prSet presAssocID="{2EF58FB1-F9D1-4FAA-B38A-4AF4BE15A30F}" presName="spaceRect" presStyleCnt="0"/>
      <dgm:spPr/>
    </dgm:pt>
    <dgm:pt modelId="{93DC5C3E-2A3D-4966-BB75-924B3CE5BE76}" type="pres">
      <dgm:prSet presAssocID="{2EF58FB1-F9D1-4FAA-B38A-4AF4BE15A30F}" presName="textRect" presStyleLbl="revTx" presStyleIdx="0" presStyleCnt="4">
        <dgm:presLayoutVars>
          <dgm:chMax val="1"/>
          <dgm:chPref val="1"/>
        </dgm:presLayoutVars>
      </dgm:prSet>
      <dgm:spPr/>
    </dgm:pt>
    <dgm:pt modelId="{47D858A2-D5D5-4ED0-B5BB-015DE47E313F}" type="pres">
      <dgm:prSet presAssocID="{F387795E-92A3-465F-BBE9-6EA83DB2D6B2}" presName="sibTrans" presStyleCnt="0"/>
      <dgm:spPr/>
    </dgm:pt>
    <dgm:pt modelId="{E34442AD-CEFE-42A2-BD11-AA10812DFCAE}" type="pres">
      <dgm:prSet presAssocID="{86D738BE-97FB-4F02-ABC2-140F5344A9B3}" presName="compNode" presStyleCnt="0"/>
      <dgm:spPr/>
    </dgm:pt>
    <dgm:pt modelId="{56AB6416-A025-470A-ABA8-6ED2794C8F52}" type="pres">
      <dgm:prSet presAssocID="{86D738BE-97FB-4F02-ABC2-140F5344A9B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3D45D33-FEE8-482F-997C-756EB32B30F0}" type="pres">
      <dgm:prSet presAssocID="{86D738BE-97FB-4F02-ABC2-140F5344A9B3}" presName="spaceRect" presStyleCnt="0"/>
      <dgm:spPr/>
    </dgm:pt>
    <dgm:pt modelId="{397A9853-031E-4F8D-A27E-1BC747670768}" type="pres">
      <dgm:prSet presAssocID="{86D738BE-97FB-4F02-ABC2-140F5344A9B3}" presName="textRect" presStyleLbl="revTx" presStyleIdx="1" presStyleCnt="4">
        <dgm:presLayoutVars>
          <dgm:chMax val="1"/>
          <dgm:chPref val="1"/>
        </dgm:presLayoutVars>
      </dgm:prSet>
      <dgm:spPr/>
    </dgm:pt>
    <dgm:pt modelId="{DF36DE9A-8AC6-4DBC-B130-FC1E0E10C7AB}" type="pres">
      <dgm:prSet presAssocID="{9E85DCE8-09A7-49F6-A7AD-541C941D186B}" presName="sibTrans" presStyleCnt="0"/>
      <dgm:spPr/>
    </dgm:pt>
    <dgm:pt modelId="{73F53F3A-E9D4-4BDE-8432-6B3A70F6A5BA}" type="pres">
      <dgm:prSet presAssocID="{0ADD5537-612E-4A89-8D59-53E42BCE99E7}" presName="compNode" presStyleCnt="0"/>
      <dgm:spPr/>
    </dgm:pt>
    <dgm:pt modelId="{26E267E6-3465-4312-AEA3-AD6FFC050EEA}" type="pres">
      <dgm:prSet presAssocID="{0ADD5537-612E-4A89-8D59-53E42BCE99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0BB9EC9-3730-4C78-A537-941D108055AE}" type="pres">
      <dgm:prSet presAssocID="{0ADD5537-612E-4A89-8D59-53E42BCE99E7}" presName="spaceRect" presStyleCnt="0"/>
      <dgm:spPr/>
    </dgm:pt>
    <dgm:pt modelId="{68FF67F6-CEB9-4A14-850B-F6E197E6233E}" type="pres">
      <dgm:prSet presAssocID="{0ADD5537-612E-4A89-8D59-53E42BCE99E7}" presName="textRect" presStyleLbl="revTx" presStyleIdx="2" presStyleCnt="4">
        <dgm:presLayoutVars>
          <dgm:chMax val="1"/>
          <dgm:chPref val="1"/>
        </dgm:presLayoutVars>
      </dgm:prSet>
      <dgm:spPr/>
    </dgm:pt>
    <dgm:pt modelId="{46744BF4-0D0A-46DF-82EC-0A5B0323C800}" type="pres">
      <dgm:prSet presAssocID="{1FD10F9E-BA62-4AC5-90E5-3C510D5A4F74}" presName="sibTrans" presStyleCnt="0"/>
      <dgm:spPr/>
    </dgm:pt>
    <dgm:pt modelId="{7A9F6BF9-ABC2-43C6-965B-55A7A4902640}" type="pres">
      <dgm:prSet presAssocID="{DF391599-ED2E-415E-98CD-2E3BA4E02E19}" presName="compNode" presStyleCnt="0"/>
      <dgm:spPr/>
    </dgm:pt>
    <dgm:pt modelId="{3B6B6FC5-7A1A-4F4C-886E-F7057816D545}" type="pres">
      <dgm:prSet presAssocID="{DF391599-ED2E-415E-98CD-2E3BA4E02E1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728AEBD-D52D-42BD-A96A-AC0211B6249E}" type="pres">
      <dgm:prSet presAssocID="{DF391599-ED2E-415E-98CD-2E3BA4E02E19}" presName="spaceRect" presStyleCnt="0"/>
      <dgm:spPr/>
    </dgm:pt>
    <dgm:pt modelId="{BF824BDF-CF5B-41E9-BAC4-377BCF28810B}" type="pres">
      <dgm:prSet presAssocID="{DF391599-ED2E-415E-98CD-2E3BA4E02E1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C07B60C-B5E2-4810-82B5-D3A08009F504}" type="presOf" srcId="{86D738BE-97FB-4F02-ABC2-140F5344A9B3}" destId="{397A9853-031E-4F8D-A27E-1BC747670768}" srcOrd="0" destOrd="0" presId="urn:microsoft.com/office/officeart/2018/2/layout/IconLabelList"/>
    <dgm:cxn modelId="{C0308622-B9F6-4C34-BEF3-024B98D8FF8E}" srcId="{F2A5C764-E897-4C0C-965F-4B88DD0A77C8}" destId="{0ADD5537-612E-4A89-8D59-53E42BCE99E7}" srcOrd="2" destOrd="0" parTransId="{EA6C4676-5F95-4E36-88DC-C6367EE32A87}" sibTransId="{1FD10F9E-BA62-4AC5-90E5-3C510D5A4F74}"/>
    <dgm:cxn modelId="{4FE66C28-3F39-4060-9CF2-14AE3213A11E}" type="presOf" srcId="{DF391599-ED2E-415E-98CD-2E3BA4E02E19}" destId="{BF824BDF-CF5B-41E9-BAC4-377BCF28810B}" srcOrd="0" destOrd="0" presId="urn:microsoft.com/office/officeart/2018/2/layout/IconLabelList"/>
    <dgm:cxn modelId="{E943BE28-B683-44C0-80C7-FC10812F248C}" srcId="{F2A5C764-E897-4C0C-965F-4B88DD0A77C8}" destId="{2EF58FB1-F9D1-4FAA-B38A-4AF4BE15A30F}" srcOrd="0" destOrd="0" parTransId="{F5399FC0-35C1-4816-BB69-843EAD4A9E14}" sibTransId="{F387795E-92A3-465F-BBE9-6EA83DB2D6B2}"/>
    <dgm:cxn modelId="{9638F78D-E9A3-47BE-B660-130170474A79}" type="presOf" srcId="{F2A5C764-E897-4C0C-965F-4B88DD0A77C8}" destId="{6C670157-E233-4841-BD5D-021C54DB07BE}" srcOrd="0" destOrd="0" presId="urn:microsoft.com/office/officeart/2018/2/layout/IconLabelList"/>
    <dgm:cxn modelId="{2B76859E-DE6B-4293-8C0B-7239AE8110F4}" srcId="{F2A5C764-E897-4C0C-965F-4B88DD0A77C8}" destId="{DF391599-ED2E-415E-98CD-2E3BA4E02E19}" srcOrd="3" destOrd="0" parTransId="{A2DA0EC6-10B2-4D9B-9FBB-908B2B8F4382}" sibTransId="{1F105F34-98B0-4D74-828F-4197526CACF5}"/>
    <dgm:cxn modelId="{CA4EFF9F-17B1-42E5-8167-3FDF1EE9376F}" srcId="{F2A5C764-E897-4C0C-965F-4B88DD0A77C8}" destId="{86D738BE-97FB-4F02-ABC2-140F5344A9B3}" srcOrd="1" destOrd="0" parTransId="{AB0F7EED-00C1-4158-80E9-8B86B375ADD2}" sibTransId="{9E85DCE8-09A7-49F6-A7AD-541C941D186B}"/>
    <dgm:cxn modelId="{3C487FA4-66A0-4107-B735-833DCDC5281E}" type="presOf" srcId="{2EF58FB1-F9D1-4FAA-B38A-4AF4BE15A30F}" destId="{93DC5C3E-2A3D-4966-BB75-924B3CE5BE76}" srcOrd="0" destOrd="0" presId="urn:microsoft.com/office/officeart/2018/2/layout/IconLabelList"/>
    <dgm:cxn modelId="{116AE7A5-A643-4036-8E1A-807D69C18D77}" type="presOf" srcId="{0ADD5537-612E-4A89-8D59-53E42BCE99E7}" destId="{68FF67F6-CEB9-4A14-850B-F6E197E6233E}" srcOrd="0" destOrd="0" presId="urn:microsoft.com/office/officeart/2018/2/layout/IconLabelList"/>
    <dgm:cxn modelId="{C06B9103-99DF-4910-93CC-90114C1BAACF}" type="presParOf" srcId="{6C670157-E233-4841-BD5D-021C54DB07BE}" destId="{7F5B45D9-85B4-440F-96A9-4E5B01425BE7}" srcOrd="0" destOrd="0" presId="urn:microsoft.com/office/officeart/2018/2/layout/IconLabelList"/>
    <dgm:cxn modelId="{071FA1CD-A325-417C-8B48-175025412EEC}" type="presParOf" srcId="{7F5B45D9-85B4-440F-96A9-4E5B01425BE7}" destId="{1A648037-99F2-4CFA-82FA-9D197A58F1F8}" srcOrd="0" destOrd="0" presId="urn:microsoft.com/office/officeart/2018/2/layout/IconLabelList"/>
    <dgm:cxn modelId="{F32E9720-1666-434A-A5FD-63018505567C}" type="presParOf" srcId="{7F5B45D9-85B4-440F-96A9-4E5B01425BE7}" destId="{48531D4F-E68A-4689-BEF9-EAF355AF52FB}" srcOrd="1" destOrd="0" presId="urn:microsoft.com/office/officeart/2018/2/layout/IconLabelList"/>
    <dgm:cxn modelId="{738DD51D-6BD5-4575-9579-7EEDD7C48F42}" type="presParOf" srcId="{7F5B45D9-85B4-440F-96A9-4E5B01425BE7}" destId="{93DC5C3E-2A3D-4966-BB75-924B3CE5BE76}" srcOrd="2" destOrd="0" presId="urn:microsoft.com/office/officeart/2018/2/layout/IconLabelList"/>
    <dgm:cxn modelId="{C4057210-BC17-4592-A75A-FE9CB8794BD2}" type="presParOf" srcId="{6C670157-E233-4841-BD5D-021C54DB07BE}" destId="{47D858A2-D5D5-4ED0-B5BB-015DE47E313F}" srcOrd="1" destOrd="0" presId="urn:microsoft.com/office/officeart/2018/2/layout/IconLabelList"/>
    <dgm:cxn modelId="{E7792430-F0CA-403D-B468-02FD9D0E4BB1}" type="presParOf" srcId="{6C670157-E233-4841-BD5D-021C54DB07BE}" destId="{E34442AD-CEFE-42A2-BD11-AA10812DFCAE}" srcOrd="2" destOrd="0" presId="urn:microsoft.com/office/officeart/2018/2/layout/IconLabelList"/>
    <dgm:cxn modelId="{864DBB18-6C5A-4148-8E3B-8CFFE46F9FC4}" type="presParOf" srcId="{E34442AD-CEFE-42A2-BD11-AA10812DFCAE}" destId="{56AB6416-A025-470A-ABA8-6ED2794C8F52}" srcOrd="0" destOrd="0" presId="urn:microsoft.com/office/officeart/2018/2/layout/IconLabelList"/>
    <dgm:cxn modelId="{CEDFEB6E-2B3F-49CA-9A61-4EB4C8C16291}" type="presParOf" srcId="{E34442AD-CEFE-42A2-BD11-AA10812DFCAE}" destId="{63D45D33-FEE8-482F-997C-756EB32B30F0}" srcOrd="1" destOrd="0" presId="urn:microsoft.com/office/officeart/2018/2/layout/IconLabelList"/>
    <dgm:cxn modelId="{973EE937-6901-4461-B854-5AFAFB4DD745}" type="presParOf" srcId="{E34442AD-CEFE-42A2-BD11-AA10812DFCAE}" destId="{397A9853-031E-4F8D-A27E-1BC747670768}" srcOrd="2" destOrd="0" presId="urn:microsoft.com/office/officeart/2018/2/layout/IconLabelList"/>
    <dgm:cxn modelId="{87B49011-802F-41C5-8013-305B2FB062CF}" type="presParOf" srcId="{6C670157-E233-4841-BD5D-021C54DB07BE}" destId="{DF36DE9A-8AC6-4DBC-B130-FC1E0E10C7AB}" srcOrd="3" destOrd="0" presId="urn:microsoft.com/office/officeart/2018/2/layout/IconLabelList"/>
    <dgm:cxn modelId="{2E36C766-FA8C-438A-A19A-F049B15FE7B9}" type="presParOf" srcId="{6C670157-E233-4841-BD5D-021C54DB07BE}" destId="{73F53F3A-E9D4-4BDE-8432-6B3A70F6A5BA}" srcOrd="4" destOrd="0" presId="urn:microsoft.com/office/officeart/2018/2/layout/IconLabelList"/>
    <dgm:cxn modelId="{F3832ABF-F1F0-441F-8284-CE6F1E69EF9A}" type="presParOf" srcId="{73F53F3A-E9D4-4BDE-8432-6B3A70F6A5BA}" destId="{26E267E6-3465-4312-AEA3-AD6FFC050EEA}" srcOrd="0" destOrd="0" presId="urn:microsoft.com/office/officeart/2018/2/layout/IconLabelList"/>
    <dgm:cxn modelId="{8AD40769-854E-4F46-B574-B94C91D23660}" type="presParOf" srcId="{73F53F3A-E9D4-4BDE-8432-6B3A70F6A5BA}" destId="{40BB9EC9-3730-4C78-A537-941D108055AE}" srcOrd="1" destOrd="0" presId="urn:microsoft.com/office/officeart/2018/2/layout/IconLabelList"/>
    <dgm:cxn modelId="{FBFD3A98-FD55-4B23-975B-D57AB088C8E8}" type="presParOf" srcId="{73F53F3A-E9D4-4BDE-8432-6B3A70F6A5BA}" destId="{68FF67F6-CEB9-4A14-850B-F6E197E6233E}" srcOrd="2" destOrd="0" presId="urn:microsoft.com/office/officeart/2018/2/layout/IconLabelList"/>
    <dgm:cxn modelId="{5F7CC4C1-2556-4A80-8F82-BDF0BF31D799}" type="presParOf" srcId="{6C670157-E233-4841-BD5D-021C54DB07BE}" destId="{46744BF4-0D0A-46DF-82EC-0A5B0323C800}" srcOrd="5" destOrd="0" presId="urn:microsoft.com/office/officeart/2018/2/layout/IconLabelList"/>
    <dgm:cxn modelId="{B79BA92E-9513-4484-9788-FD40CDB61B32}" type="presParOf" srcId="{6C670157-E233-4841-BD5D-021C54DB07BE}" destId="{7A9F6BF9-ABC2-43C6-965B-55A7A4902640}" srcOrd="6" destOrd="0" presId="urn:microsoft.com/office/officeart/2018/2/layout/IconLabelList"/>
    <dgm:cxn modelId="{D35B72C9-6362-4C42-8E6A-8AE9BE5CF2F8}" type="presParOf" srcId="{7A9F6BF9-ABC2-43C6-965B-55A7A4902640}" destId="{3B6B6FC5-7A1A-4F4C-886E-F7057816D545}" srcOrd="0" destOrd="0" presId="urn:microsoft.com/office/officeart/2018/2/layout/IconLabelList"/>
    <dgm:cxn modelId="{308A92B7-77BA-4423-B31D-8D9093934CC6}" type="presParOf" srcId="{7A9F6BF9-ABC2-43C6-965B-55A7A4902640}" destId="{3728AEBD-D52D-42BD-A96A-AC0211B6249E}" srcOrd="1" destOrd="0" presId="urn:microsoft.com/office/officeart/2018/2/layout/IconLabelList"/>
    <dgm:cxn modelId="{52A03EFF-E1CF-4DA1-9F2C-4F9C855F0CF5}" type="presParOf" srcId="{7A9F6BF9-ABC2-43C6-965B-55A7A4902640}" destId="{BF824BDF-CF5B-41E9-BAC4-377BCF28810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606ABF-FE6B-4529-8965-9B056A93BD2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50E58C5-30BA-44C2-A18E-3A4F876BD6E1}">
      <dgm:prSet/>
      <dgm:spPr/>
      <dgm:t>
        <a:bodyPr/>
        <a:lstStyle/>
        <a:p>
          <a:r>
            <a:rPr lang="en-GB"/>
            <a:t>Job Analysis </a:t>
          </a:r>
          <a:endParaRPr lang="en-US"/>
        </a:p>
      </dgm:t>
    </dgm:pt>
    <dgm:pt modelId="{2DEC1DFD-8DF6-4E14-8256-562F12AAEBD3}" type="parTrans" cxnId="{AB2801E1-0EA5-4C48-A9F8-136797E51210}">
      <dgm:prSet/>
      <dgm:spPr/>
      <dgm:t>
        <a:bodyPr/>
        <a:lstStyle/>
        <a:p>
          <a:endParaRPr lang="en-US"/>
        </a:p>
      </dgm:t>
    </dgm:pt>
    <dgm:pt modelId="{23D59FF6-D85C-42D5-858F-145536CC7420}" type="sibTrans" cxnId="{AB2801E1-0EA5-4C48-A9F8-136797E51210}">
      <dgm:prSet/>
      <dgm:spPr/>
      <dgm:t>
        <a:bodyPr/>
        <a:lstStyle/>
        <a:p>
          <a:endParaRPr lang="en-US"/>
        </a:p>
      </dgm:t>
    </dgm:pt>
    <dgm:pt modelId="{44BAAD76-9ABC-457F-9CE0-AC22AE3C5781}">
      <dgm:prSet/>
      <dgm:spPr/>
      <dgm:t>
        <a:bodyPr/>
        <a:lstStyle/>
        <a:p>
          <a:r>
            <a:rPr lang="en-GB"/>
            <a:t>What tasks will the IT technician perform?</a:t>
          </a:r>
          <a:endParaRPr lang="en-US"/>
        </a:p>
      </dgm:t>
    </dgm:pt>
    <dgm:pt modelId="{9D24C1EA-BA78-4C81-8BC1-9BE9EFE73626}" type="parTrans" cxnId="{A5815628-C9C1-49B7-957A-7CDBFEB67819}">
      <dgm:prSet/>
      <dgm:spPr/>
      <dgm:t>
        <a:bodyPr/>
        <a:lstStyle/>
        <a:p>
          <a:endParaRPr lang="en-US"/>
        </a:p>
      </dgm:t>
    </dgm:pt>
    <dgm:pt modelId="{DC73746A-5780-44EE-B6BB-B3AA9B8ADF8D}" type="sibTrans" cxnId="{A5815628-C9C1-49B7-957A-7CDBFEB67819}">
      <dgm:prSet/>
      <dgm:spPr/>
      <dgm:t>
        <a:bodyPr/>
        <a:lstStyle/>
        <a:p>
          <a:endParaRPr lang="en-US"/>
        </a:p>
      </dgm:t>
    </dgm:pt>
    <dgm:pt modelId="{D52FDEC3-99D0-417D-B7F0-A7FF2D6EDAA1}">
      <dgm:prSet/>
      <dgm:spPr/>
      <dgm:t>
        <a:bodyPr/>
        <a:lstStyle/>
        <a:p>
          <a:r>
            <a:rPr lang="en-GB"/>
            <a:t>What skills are needed?</a:t>
          </a:r>
          <a:endParaRPr lang="en-US"/>
        </a:p>
      </dgm:t>
    </dgm:pt>
    <dgm:pt modelId="{B8D160A9-6667-436F-9764-C24304FAE0C5}" type="parTrans" cxnId="{2947F20C-C6C5-4645-952A-0C9105EE85A2}">
      <dgm:prSet/>
      <dgm:spPr/>
      <dgm:t>
        <a:bodyPr/>
        <a:lstStyle/>
        <a:p>
          <a:endParaRPr lang="en-US"/>
        </a:p>
      </dgm:t>
    </dgm:pt>
    <dgm:pt modelId="{74A7B513-4AD1-4386-9A40-1087BDC2E456}" type="sibTrans" cxnId="{2947F20C-C6C5-4645-952A-0C9105EE85A2}">
      <dgm:prSet/>
      <dgm:spPr/>
      <dgm:t>
        <a:bodyPr/>
        <a:lstStyle/>
        <a:p>
          <a:endParaRPr lang="en-US"/>
        </a:p>
      </dgm:t>
    </dgm:pt>
    <dgm:pt modelId="{F0E56486-AB3B-480A-A4EF-90E7C545E34F}">
      <dgm:prSet/>
      <dgm:spPr/>
      <dgm:t>
        <a:bodyPr/>
        <a:lstStyle/>
        <a:p>
          <a:r>
            <a:rPr lang="en-GB"/>
            <a:t>How does this role fit in the team?</a:t>
          </a:r>
          <a:endParaRPr lang="en-US"/>
        </a:p>
      </dgm:t>
    </dgm:pt>
    <dgm:pt modelId="{6592D519-C73D-4A27-A83C-102CFD71FC41}" type="parTrans" cxnId="{7EF4B830-511E-446C-884A-F94C0305D36E}">
      <dgm:prSet/>
      <dgm:spPr/>
      <dgm:t>
        <a:bodyPr/>
        <a:lstStyle/>
        <a:p>
          <a:endParaRPr lang="en-US"/>
        </a:p>
      </dgm:t>
    </dgm:pt>
    <dgm:pt modelId="{142D12D1-C04C-4E7A-AB46-D46B814D3A68}" type="sibTrans" cxnId="{7EF4B830-511E-446C-884A-F94C0305D36E}">
      <dgm:prSet/>
      <dgm:spPr/>
      <dgm:t>
        <a:bodyPr/>
        <a:lstStyle/>
        <a:p>
          <a:endParaRPr lang="en-US"/>
        </a:p>
      </dgm:t>
    </dgm:pt>
    <dgm:pt modelId="{32C3C98B-B09D-4284-93E0-BB8C4E0DAC15}">
      <dgm:prSet/>
      <dgm:spPr/>
      <dgm:t>
        <a:bodyPr/>
        <a:lstStyle/>
        <a:p>
          <a:r>
            <a:rPr lang="en-GB"/>
            <a:t>Job Description </a:t>
          </a:r>
          <a:endParaRPr lang="en-US"/>
        </a:p>
      </dgm:t>
    </dgm:pt>
    <dgm:pt modelId="{E5226A1F-EA4B-48E6-AA40-FE3DA5812B57}" type="parTrans" cxnId="{3DB9AC6C-CCDB-4274-9ACB-B186C2158BEE}">
      <dgm:prSet/>
      <dgm:spPr/>
      <dgm:t>
        <a:bodyPr/>
        <a:lstStyle/>
        <a:p>
          <a:endParaRPr lang="en-US"/>
        </a:p>
      </dgm:t>
    </dgm:pt>
    <dgm:pt modelId="{71101270-A81D-404A-BAFE-B41C55DEF713}" type="sibTrans" cxnId="{3DB9AC6C-CCDB-4274-9ACB-B186C2158BEE}">
      <dgm:prSet/>
      <dgm:spPr/>
      <dgm:t>
        <a:bodyPr/>
        <a:lstStyle/>
        <a:p>
          <a:endParaRPr lang="en-US"/>
        </a:p>
      </dgm:t>
    </dgm:pt>
    <dgm:pt modelId="{97540C0D-450C-47A7-BC6B-D4C059E39D5D}">
      <dgm:prSet/>
      <dgm:spPr/>
      <dgm:t>
        <a:bodyPr/>
        <a:lstStyle/>
        <a:p>
          <a:r>
            <a:rPr lang="en-GB" dirty="0"/>
            <a:t>Installing &amp; maintaining computer systems</a:t>
          </a:r>
          <a:endParaRPr lang="en-US" dirty="0"/>
        </a:p>
      </dgm:t>
    </dgm:pt>
    <dgm:pt modelId="{625943D6-1056-4277-BFC4-4C16550D58A5}" type="parTrans" cxnId="{F0099BC9-691A-4165-9F31-A6666708E527}">
      <dgm:prSet/>
      <dgm:spPr/>
      <dgm:t>
        <a:bodyPr/>
        <a:lstStyle/>
        <a:p>
          <a:endParaRPr lang="en-US"/>
        </a:p>
      </dgm:t>
    </dgm:pt>
    <dgm:pt modelId="{299F8D9B-D971-4278-B6FB-85B7CC85ECF3}" type="sibTrans" cxnId="{F0099BC9-691A-4165-9F31-A6666708E527}">
      <dgm:prSet/>
      <dgm:spPr/>
      <dgm:t>
        <a:bodyPr/>
        <a:lstStyle/>
        <a:p>
          <a:endParaRPr lang="en-US"/>
        </a:p>
      </dgm:t>
    </dgm:pt>
    <dgm:pt modelId="{9595538B-DAC1-408C-891D-2DD7B75CCB25}">
      <dgm:prSet/>
      <dgm:spPr/>
      <dgm:t>
        <a:bodyPr/>
        <a:lstStyle/>
        <a:p>
          <a:r>
            <a:rPr lang="en-GB"/>
            <a:t>Troubleshooting software/hardware issues</a:t>
          </a:r>
          <a:endParaRPr lang="en-US"/>
        </a:p>
      </dgm:t>
    </dgm:pt>
    <dgm:pt modelId="{C19C99B1-7CFD-43D2-8E99-6B9352DE8BCA}" type="parTrans" cxnId="{20BBF8E1-A3F5-4AFC-9D5D-A2D3A4331BF7}">
      <dgm:prSet/>
      <dgm:spPr/>
      <dgm:t>
        <a:bodyPr/>
        <a:lstStyle/>
        <a:p>
          <a:endParaRPr lang="en-US"/>
        </a:p>
      </dgm:t>
    </dgm:pt>
    <dgm:pt modelId="{EB1EAEEC-297F-4AE7-8F44-0BE8195382AD}" type="sibTrans" cxnId="{20BBF8E1-A3F5-4AFC-9D5D-A2D3A4331BF7}">
      <dgm:prSet/>
      <dgm:spPr/>
      <dgm:t>
        <a:bodyPr/>
        <a:lstStyle/>
        <a:p>
          <a:endParaRPr lang="en-US"/>
        </a:p>
      </dgm:t>
    </dgm:pt>
    <dgm:pt modelId="{3AD3FF4C-8EA9-43F1-BEF5-BE0F529F98B8}">
      <dgm:prSet/>
      <dgm:spPr/>
      <dgm:t>
        <a:bodyPr/>
        <a:lstStyle/>
        <a:p>
          <a:r>
            <a:rPr lang="en-GB"/>
            <a:t>Person Specification </a:t>
          </a:r>
          <a:endParaRPr lang="en-US"/>
        </a:p>
      </dgm:t>
    </dgm:pt>
    <dgm:pt modelId="{8E4489A1-BEEC-44F5-ADBE-F9FF3F035322}" type="parTrans" cxnId="{7CD3560A-276A-4DE8-94A2-B8F1B34F75CF}">
      <dgm:prSet/>
      <dgm:spPr/>
      <dgm:t>
        <a:bodyPr/>
        <a:lstStyle/>
        <a:p>
          <a:endParaRPr lang="en-US"/>
        </a:p>
      </dgm:t>
    </dgm:pt>
    <dgm:pt modelId="{FBA311CC-22D5-4C47-951C-A19A17F876EE}" type="sibTrans" cxnId="{7CD3560A-276A-4DE8-94A2-B8F1B34F75CF}">
      <dgm:prSet/>
      <dgm:spPr/>
      <dgm:t>
        <a:bodyPr/>
        <a:lstStyle/>
        <a:p>
          <a:endParaRPr lang="en-US"/>
        </a:p>
      </dgm:t>
    </dgm:pt>
    <dgm:pt modelId="{C2194775-E92F-4B06-A715-BB1E68451947}">
      <dgm:prSet/>
      <dgm:spPr/>
      <dgm:t>
        <a:bodyPr/>
        <a:lstStyle/>
        <a:p>
          <a:r>
            <a:rPr lang="en-GB"/>
            <a:t>Must-have: IT degree, 2+ years of experience, problem-solving skills</a:t>
          </a:r>
          <a:endParaRPr lang="en-US"/>
        </a:p>
      </dgm:t>
    </dgm:pt>
    <dgm:pt modelId="{6C95F632-C623-4CF9-9DAB-00B04D000731}" type="parTrans" cxnId="{E455122A-F061-4356-AE63-D92F57F2BE2B}">
      <dgm:prSet/>
      <dgm:spPr/>
      <dgm:t>
        <a:bodyPr/>
        <a:lstStyle/>
        <a:p>
          <a:endParaRPr lang="en-US"/>
        </a:p>
      </dgm:t>
    </dgm:pt>
    <dgm:pt modelId="{00BE6899-0C44-4A80-B555-0A7234076D82}" type="sibTrans" cxnId="{E455122A-F061-4356-AE63-D92F57F2BE2B}">
      <dgm:prSet/>
      <dgm:spPr/>
      <dgm:t>
        <a:bodyPr/>
        <a:lstStyle/>
        <a:p>
          <a:endParaRPr lang="en-US"/>
        </a:p>
      </dgm:t>
    </dgm:pt>
    <dgm:pt modelId="{F7FF2C54-01F4-4657-B63C-8BE73C5BF64C}">
      <dgm:prSet/>
      <dgm:spPr/>
      <dgm:t>
        <a:bodyPr/>
        <a:lstStyle/>
        <a:p>
          <a:r>
            <a:rPr lang="en-GB"/>
            <a:t>Desirable: Certifications (CCNA, CompTIA), teamwork skills</a:t>
          </a:r>
          <a:endParaRPr lang="en-US"/>
        </a:p>
      </dgm:t>
    </dgm:pt>
    <dgm:pt modelId="{8A85FDDA-94DC-4C32-96BB-4ED590287560}" type="parTrans" cxnId="{07443041-6FF5-4F9E-B823-3D8E401E0FDC}">
      <dgm:prSet/>
      <dgm:spPr/>
      <dgm:t>
        <a:bodyPr/>
        <a:lstStyle/>
        <a:p>
          <a:endParaRPr lang="en-US"/>
        </a:p>
      </dgm:t>
    </dgm:pt>
    <dgm:pt modelId="{51ACBDB8-AEA8-46E7-B569-96B4B218F6C2}" type="sibTrans" cxnId="{07443041-6FF5-4F9E-B823-3D8E401E0FDC}">
      <dgm:prSet/>
      <dgm:spPr/>
      <dgm:t>
        <a:bodyPr/>
        <a:lstStyle/>
        <a:p>
          <a:endParaRPr lang="en-US"/>
        </a:p>
      </dgm:t>
    </dgm:pt>
    <dgm:pt modelId="{CB3C01A4-9974-46E4-951E-8EE47395C12D}" type="pres">
      <dgm:prSet presAssocID="{2B606ABF-FE6B-4529-8965-9B056A93BD2B}" presName="linear" presStyleCnt="0">
        <dgm:presLayoutVars>
          <dgm:animLvl val="lvl"/>
          <dgm:resizeHandles val="exact"/>
        </dgm:presLayoutVars>
      </dgm:prSet>
      <dgm:spPr/>
    </dgm:pt>
    <dgm:pt modelId="{AE753849-81D3-48BC-8879-6793A826F1B9}" type="pres">
      <dgm:prSet presAssocID="{D50E58C5-30BA-44C2-A18E-3A4F876BD6E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7B67894-7745-4D82-B543-8262EF1E2A02}" type="pres">
      <dgm:prSet presAssocID="{D50E58C5-30BA-44C2-A18E-3A4F876BD6E1}" presName="childText" presStyleLbl="revTx" presStyleIdx="0" presStyleCnt="3">
        <dgm:presLayoutVars>
          <dgm:bulletEnabled val="1"/>
        </dgm:presLayoutVars>
      </dgm:prSet>
      <dgm:spPr/>
    </dgm:pt>
    <dgm:pt modelId="{FACDF62E-80F8-4E47-A09B-AA2A6979479C}" type="pres">
      <dgm:prSet presAssocID="{32C3C98B-B09D-4284-93E0-BB8C4E0DAC1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ED2AED5-7EE6-4B7F-BF59-DDA5A23BB18F}" type="pres">
      <dgm:prSet presAssocID="{32C3C98B-B09D-4284-93E0-BB8C4E0DAC15}" presName="childText" presStyleLbl="revTx" presStyleIdx="1" presStyleCnt="3">
        <dgm:presLayoutVars>
          <dgm:bulletEnabled val="1"/>
        </dgm:presLayoutVars>
      </dgm:prSet>
      <dgm:spPr/>
    </dgm:pt>
    <dgm:pt modelId="{F0185C22-6828-418D-979A-83C2CD2A6064}" type="pres">
      <dgm:prSet presAssocID="{3AD3FF4C-8EA9-43F1-BEF5-BE0F529F98B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C1A2890-682C-4868-8C56-27F574F60E3C}" type="pres">
      <dgm:prSet presAssocID="{3AD3FF4C-8EA9-43F1-BEF5-BE0F529F98B8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7CD3560A-276A-4DE8-94A2-B8F1B34F75CF}" srcId="{2B606ABF-FE6B-4529-8965-9B056A93BD2B}" destId="{3AD3FF4C-8EA9-43F1-BEF5-BE0F529F98B8}" srcOrd="2" destOrd="0" parTransId="{8E4489A1-BEEC-44F5-ADBE-F9FF3F035322}" sibTransId="{FBA311CC-22D5-4C47-951C-A19A17F876EE}"/>
    <dgm:cxn modelId="{E5CDC10C-F301-4BF7-87D5-F9FC6A3F4908}" type="presOf" srcId="{F0E56486-AB3B-480A-A4EF-90E7C545E34F}" destId="{47B67894-7745-4D82-B543-8262EF1E2A02}" srcOrd="0" destOrd="2" presId="urn:microsoft.com/office/officeart/2005/8/layout/vList2"/>
    <dgm:cxn modelId="{2947F20C-C6C5-4645-952A-0C9105EE85A2}" srcId="{D50E58C5-30BA-44C2-A18E-3A4F876BD6E1}" destId="{D52FDEC3-99D0-417D-B7F0-A7FF2D6EDAA1}" srcOrd="1" destOrd="0" parTransId="{B8D160A9-6667-436F-9764-C24304FAE0C5}" sibTransId="{74A7B513-4AD1-4386-9A40-1087BDC2E456}"/>
    <dgm:cxn modelId="{9AE89B15-CDB8-48F7-BFB3-415D0279A691}" type="presOf" srcId="{9595538B-DAC1-408C-891D-2DD7B75CCB25}" destId="{8ED2AED5-7EE6-4B7F-BF59-DDA5A23BB18F}" srcOrd="0" destOrd="1" presId="urn:microsoft.com/office/officeart/2005/8/layout/vList2"/>
    <dgm:cxn modelId="{A5815628-C9C1-49B7-957A-7CDBFEB67819}" srcId="{D50E58C5-30BA-44C2-A18E-3A4F876BD6E1}" destId="{44BAAD76-9ABC-457F-9CE0-AC22AE3C5781}" srcOrd="0" destOrd="0" parTransId="{9D24C1EA-BA78-4C81-8BC1-9BE9EFE73626}" sibTransId="{DC73746A-5780-44EE-B6BB-B3AA9B8ADF8D}"/>
    <dgm:cxn modelId="{E455122A-F061-4356-AE63-D92F57F2BE2B}" srcId="{3AD3FF4C-8EA9-43F1-BEF5-BE0F529F98B8}" destId="{C2194775-E92F-4B06-A715-BB1E68451947}" srcOrd="0" destOrd="0" parTransId="{6C95F632-C623-4CF9-9DAB-00B04D000731}" sibTransId="{00BE6899-0C44-4A80-B555-0A7234076D82}"/>
    <dgm:cxn modelId="{AD5F282A-A810-4739-9640-C1906CC593A0}" type="presOf" srcId="{3AD3FF4C-8EA9-43F1-BEF5-BE0F529F98B8}" destId="{F0185C22-6828-418D-979A-83C2CD2A6064}" srcOrd="0" destOrd="0" presId="urn:microsoft.com/office/officeart/2005/8/layout/vList2"/>
    <dgm:cxn modelId="{7EF4B830-511E-446C-884A-F94C0305D36E}" srcId="{D50E58C5-30BA-44C2-A18E-3A4F876BD6E1}" destId="{F0E56486-AB3B-480A-A4EF-90E7C545E34F}" srcOrd="2" destOrd="0" parTransId="{6592D519-C73D-4A27-A83C-102CFD71FC41}" sibTransId="{142D12D1-C04C-4E7A-AB46-D46B814D3A68}"/>
    <dgm:cxn modelId="{299FF93A-3F3A-4EA9-A816-AB9A1DE7C7DF}" type="presOf" srcId="{D50E58C5-30BA-44C2-A18E-3A4F876BD6E1}" destId="{AE753849-81D3-48BC-8879-6793A826F1B9}" srcOrd="0" destOrd="0" presId="urn:microsoft.com/office/officeart/2005/8/layout/vList2"/>
    <dgm:cxn modelId="{07443041-6FF5-4F9E-B823-3D8E401E0FDC}" srcId="{3AD3FF4C-8EA9-43F1-BEF5-BE0F529F98B8}" destId="{F7FF2C54-01F4-4657-B63C-8BE73C5BF64C}" srcOrd="1" destOrd="0" parTransId="{8A85FDDA-94DC-4C32-96BB-4ED590287560}" sibTransId="{51ACBDB8-AEA8-46E7-B569-96B4B218F6C2}"/>
    <dgm:cxn modelId="{05672C53-C0B9-4318-B227-C6DE366A4F3D}" type="presOf" srcId="{D52FDEC3-99D0-417D-B7F0-A7FF2D6EDAA1}" destId="{47B67894-7745-4D82-B543-8262EF1E2A02}" srcOrd="0" destOrd="1" presId="urn:microsoft.com/office/officeart/2005/8/layout/vList2"/>
    <dgm:cxn modelId="{45722D57-A5C5-41AE-8A04-61B9AB268A00}" type="presOf" srcId="{C2194775-E92F-4B06-A715-BB1E68451947}" destId="{FC1A2890-682C-4868-8C56-27F574F60E3C}" srcOrd="0" destOrd="0" presId="urn:microsoft.com/office/officeart/2005/8/layout/vList2"/>
    <dgm:cxn modelId="{3DB9AC6C-CCDB-4274-9ACB-B186C2158BEE}" srcId="{2B606ABF-FE6B-4529-8965-9B056A93BD2B}" destId="{32C3C98B-B09D-4284-93E0-BB8C4E0DAC15}" srcOrd="1" destOrd="0" parTransId="{E5226A1F-EA4B-48E6-AA40-FE3DA5812B57}" sibTransId="{71101270-A81D-404A-BAFE-B41C55DEF713}"/>
    <dgm:cxn modelId="{CFEFF7A2-0438-43F0-95C1-0FEA0CCD4B80}" type="presOf" srcId="{44BAAD76-9ABC-457F-9CE0-AC22AE3C5781}" destId="{47B67894-7745-4D82-B543-8262EF1E2A02}" srcOrd="0" destOrd="0" presId="urn:microsoft.com/office/officeart/2005/8/layout/vList2"/>
    <dgm:cxn modelId="{947721BB-15AF-477A-868D-7BF6942477FB}" type="presOf" srcId="{32C3C98B-B09D-4284-93E0-BB8C4E0DAC15}" destId="{FACDF62E-80F8-4E47-A09B-AA2A6979479C}" srcOrd="0" destOrd="0" presId="urn:microsoft.com/office/officeart/2005/8/layout/vList2"/>
    <dgm:cxn modelId="{F0099BC9-691A-4165-9F31-A6666708E527}" srcId="{32C3C98B-B09D-4284-93E0-BB8C4E0DAC15}" destId="{97540C0D-450C-47A7-BC6B-D4C059E39D5D}" srcOrd="0" destOrd="0" parTransId="{625943D6-1056-4277-BFC4-4C16550D58A5}" sibTransId="{299F8D9B-D971-4278-B6FB-85B7CC85ECF3}"/>
    <dgm:cxn modelId="{82BB25DB-8B70-43AA-97E3-F6F5423391CF}" type="presOf" srcId="{F7FF2C54-01F4-4657-B63C-8BE73C5BF64C}" destId="{FC1A2890-682C-4868-8C56-27F574F60E3C}" srcOrd="0" destOrd="1" presId="urn:microsoft.com/office/officeart/2005/8/layout/vList2"/>
    <dgm:cxn modelId="{AB2801E1-0EA5-4C48-A9F8-136797E51210}" srcId="{2B606ABF-FE6B-4529-8965-9B056A93BD2B}" destId="{D50E58C5-30BA-44C2-A18E-3A4F876BD6E1}" srcOrd="0" destOrd="0" parTransId="{2DEC1DFD-8DF6-4E14-8256-562F12AAEBD3}" sibTransId="{23D59FF6-D85C-42D5-858F-145536CC7420}"/>
    <dgm:cxn modelId="{20BBF8E1-A3F5-4AFC-9D5D-A2D3A4331BF7}" srcId="{32C3C98B-B09D-4284-93E0-BB8C4E0DAC15}" destId="{9595538B-DAC1-408C-891D-2DD7B75CCB25}" srcOrd="1" destOrd="0" parTransId="{C19C99B1-7CFD-43D2-8E99-6B9352DE8BCA}" sibTransId="{EB1EAEEC-297F-4AE7-8F44-0BE8195382AD}"/>
    <dgm:cxn modelId="{3F018AFC-0558-4459-B50C-512E7E0F1A7A}" type="presOf" srcId="{2B606ABF-FE6B-4529-8965-9B056A93BD2B}" destId="{CB3C01A4-9974-46E4-951E-8EE47395C12D}" srcOrd="0" destOrd="0" presId="urn:microsoft.com/office/officeart/2005/8/layout/vList2"/>
    <dgm:cxn modelId="{17D198FE-1064-41FA-8938-875BDE8B8369}" type="presOf" srcId="{97540C0D-450C-47A7-BC6B-D4C059E39D5D}" destId="{8ED2AED5-7EE6-4B7F-BF59-DDA5A23BB18F}" srcOrd="0" destOrd="0" presId="urn:microsoft.com/office/officeart/2005/8/layout/vList2"/>
    <dgm:cxn modelId="{E67598AD-6A9B-4E18-A62A-760F2109A54F}" type="presParOf" srcId="{CB3C01A4-9974-46E4-951E-8EE47395C12D}" destId="{AE753849-81D3-48BC-8879-6793A826F1B9}" srcOrd="0" destOrd="0" presId="urn:microsoft.com/office/officeart/2005/8/layout/vList2"/>
    <dgm:cxn modelId="{BB5534E5-2AD8-43EB-9B85-B3034B297749}" type="presParOf" srcId="{CB3C01A4-9974-46E4-951E-8EE47395C12D}" destId="{47B67894-7745-4D82-B543-8262EF1E2A02}" srcOrd="1" destOrd="0" presId="urn:microsoft.com/office/officeart/2005/8/layout/vList2"/>
    <dgm:cxn modelId="{50C5C52C-1106-4E05-AE99-BBE45513C43F}" type="presParOf" srcId="{CB3C01A4-9974-46E4-951E-8EE47395C12D}" destId="{FACDF62E-80F8-4E47-A09B-AA2A6979479C}" srcOrd="2" destOrd="0" presId="urn:microsoft.com/office/officeart/2005/8/layout/vList2"/>
    <dgm:cxn modelId="{5D322D34-DDD7-4D62-A4ED-E780DF41F9AC}" type="presParOf" srcId="{CB3C01A4-9974-46E4-951E-8EE47395C12D}" destId="{8ED2AED5-7EE6-4B7F-BF59-DDA5A23BB18F}" srcOrd="3" destOrd="0" presId="urn:microsoft.com/office/officeart/2005/8/layout/vList2"/>
    <dgm:cxn modelId="{AC1CDF5F-6B95-4989-A81C-537BA7C2823B}" type="presParOf" srcId="{CB3C01A4-9974-46E4-951E-8EE47395C12D}" destId="{F0185C22-6828-418D-979A-83C2CD2A6064}" srcOrd="4" destOrd="0" presId="urn:microsoft.com/office/officeart/2005/8/layout/vList2"/>
    <dgm:cxn modelId="{A2154272-43CE-4316-AA8D-E2B3608508BA}" type="presParOf" srcId="{CB3C01A4-9974-46E4-951E-8EE47395C12D}" destId="{FC1A2890-682C-4868-8C56-27F574F60E3C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0D6471-B807-40CF-A0DA-C27B31D813F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F9A773-557D-4008-B87F-8D52E3DB83F9}">
      <dgm:prSet/>
      <dgm:spPr/>
      <dgm:t>
        <a:bodyPr/>
        <a:lstStyle/>
        <a:p>
          <a:r>
            <a:rPr lang="en-GB" dirty="0"/>
            <a:t>What is it? </a:t>
          </a:r>
        </a:p>
        <a:p>
          <a:r>
            <a:rPr lang="en-GB" dirty="0"/>
            <a:t>A prearranged interview in which each applicant responds to the same questions in the same sequence</a:t>
          </a:r>
          <a:endParaRPr lang="en-US" dirty="0"/>
        </a:p>
      </dgm:t>
    </dgm:pt>
    <dgm:pt modelId="{61175C08-A3D4-4E70-ACC2-3E38614AE814}" type="parTrans" cxnId="{0C456821-96AD-495C-8B9B-8EA7DC70FC47}">
      <dgm:prSet/>
      <dgm:spPr/>
      <dgm:t>
        <a:bodyPr/>
        <a:lstStyle/>
        <a:p>
          <a:endParaRPr lang="en-US"/>
        </a:p>
      </dgm:t>
    </dgm:pt>
    <dgm:pt modelId="{42E7015C-73E7-428D-A55C-32AFA50BD530}" type="sibTrans" cxnId="{0C456821-96AD-495C-8B9B-8EA7DC70FC47}">
      <dgm:prSet/>
      <dgm:spPr/>
      <dgm:t>
        <a:bodyPr/>
        <a:lstStyle/>
        <a:p>
          <a:endParaRPr lang="en-US"/>
        </a:p>
      </dgm:t>
    </dgm:pt>
    <dgm:pt modelId="{9AB91511-885F-4761-80D6-A5AF57EC1FC4}">
      <dgm:prSet/>
      <dgm:spPr/>
      <dgm:t>
        <a:bodyPr/>
        <a:lstStyle/>
        <a:p>
          <a:r>
            <a:rPr lang="en-GB" dirty="0"/>
            <a:t>Benefits:</a:t>
          </a:r>
        </a:p>
        <a:p>
          <a:r>
            <a:rPr lang="en-GB" dirty="0"/>
            <a:t> Comparing candidates fairly Lessens  prejudice </a:t>
          </a:r>
        </a:p>
        <a:p>
          <a:r>
            <a:rPr lang="en-GB" dirty="0"/>
            <a:t>Makes certain that all pertinent subjects are discussed.</a:t>
          </a:r>
          <a:endParaRPr lang="en-US" dirty="0"/>
        </a:p>
      </dgm:t>
    </dgm:pt>
    <dgm:pt modelId="{FAC4507F-C63C-4A79-928D-F8E2DD8EA70A}" type="parTrans" cxnId="{48AE07BB-4872-4EC6-990B-917F01F854A5}">
      <dgm:prSet/>
      <dgm:spPr/>
      <dgm:t>
        <a:bodyPr/>
        <a:lstStyle/>
        <a:p>
          <a:endParaRPr lang="en-US"/>
        </a:p>
      </dgm:t>
    </dgm:pt>
    <dgm:pt modelId="{D037BD65-9F49-43C9-964F-A62E53BA386B}" type="sibTrans" cxnId="{48AE07BB-4872-4EC6-990B-917F01F854A5}">
      <dgm:prSet/>
      <dgm:spPr/>
      <dgm:t>
        <a:bodyPr/>
        <a:lstStyle/>
        <a:p>
          <a:endParaRPr lang="en-US"/>
        </a:p>
      </dgm:t>
    </dgm:pt>
    <dgm:pt modelId="{74A36F38-E63A-4C4A-A193-E9C29DD6EBD4}">
      <dgm:prSet/>
      <dgm:spPr/>
      <dgm:t>
        <a:bodyPr/>
        <a:lstStyle/>
        <a:p>
          <a:r>
            <a:rPr lang="en-GB" dirty="0"/>
            <a:t>How it works for IT technician: Questions concerning experience and abilities that have been prepared.</a:t>
          </a:r>
        </a:p>
        <a:p>
          <a:r>
            <a:rPr lang="en-GB" dirty="0"/>
            <a:t> All candidates use the same format.</a:t>
          </a:r>
        </a:p>
        <a:p>
          <a:r>
            <a:rPr lang="en-GB" dirty="0"/>
            <a:t> A system of scores for comparing responses</a:t>
          </a:r>
          <a:endParaRPr lang="en-US" dirty="0"/>
        </a:p>
      </dgm:t>
    </dgm:pt>
    <dgm:pt modelId="{15AB02B8-3B59-474B-A824-531AC28A1CE4}" type="parTrans" cxnId="{40F3596B-07CC-42BC-9D6E-563C55550F6F}">
      <dgm:prSet/>
      <dgm:spPr/>
      <dgm:t>
        <a:bodyPr/>
        <a:lstStyle/>
        <a:p>
          <a:endParaRPr lang="en-GB"/>
        </a:p>
      </dgm:t>
    </dgm:pt>
    <dgm:pt modelId="{154FF415-2588-46E7-B2D8-BD9FCC26977B}" type="sibTrans" cxnId="{40F3596B-07CC-42BC-9D6E-563C55550F6F}">
      <dgm:prSet/>
      <dgm:spPr/>
      <dgm:t>
        <a:bodyPr/>
        <a:lstStyle/>
        <a:p>
          <a:endParaRPr lang="en-GB"/>
        </a:p>
      </dgm:t>
    </dgm:pt>
    <dgm:pt modelId="{80A87BA3-F02A-4DF4-B61E-8CF39A3A9AE6}" type="pres">
      <dgm:prSet presAssocID="{AF0D6471-B807-40CF-A0DA-C27B31D813FE}" presName="diagram" presStyleCnt="0">
        <dgm:presLayoutVars>
          <dgm:dir/>
          <dgm:resizeHandles val="exact"/>
        </dgm:presLayoutVars>
      </dgm:prSet>
      <dgm:spPr/>
    </dgm:pt>
    <dgm:pt modelId="{AAAB36DA-E7C1-40D2-AF55-0F60D4B26E7B}" type="pres">
      <dgm:prSet presAssocID="{1FF9A773-557D-4008-B87F-8D52E3DB83F9}" presName="node" presStyleLbl="node1" presStyleIdx="0" presStyleCnt="3">
        <dgm:presLayoutVars>
          <dgm:bulletEnabled val="1"/>
        </dgm:presLayoutVars>
      </dgm:prSet>
      <dgm:spPr/>
    </dgm:pt>
    <dgm:pt modelId="{B9C032C5-DE1F-417F-8B32-32F0C6D2149F}" type="pres">
      <dgm:prSet presAssocID="{42E7015C-73E7-428D-A55C-32AFA50BD530}" presName="sibTrans" presStyleCnt="0"/>
      <dgm:spPr/>
    </dgm:pt>
    <dgm:pt modelId="{D919E506-DF22-46E0-BE87-A68A98EA0DCD}" type="pres">
      <dgm:prSet presAssocID="{74A36F38-E63A-4C4A-A193-E9C29DD6EBD4}" presName="node" presStyleLbl="node1" presStyleIdx="1" presStyleCnt="3">
        <dgm:presLayoutVars>
          <dgm:bulletEnabled val="1"/>
        </dgm:presLayoutVars>
      </dgm:prSet>
      <dgm:spPr/>
    </dgm:pt>
    <dgm:pt modelId="{72937C9B-9A3D-4E7E-8B45-DB0F55CA233C}" type="pres">
      <dgm:prSet presAssocID="{154FF415-2588-46E7-B2D8-BD9FCC26977B}" presName="sibTrans" presStyleCnt="0"/>
      <dgm:spPr/>
    </dgm:pt>
    <dgm:pt modelId="{BC70E87D-3330-40BC-A285-5B6710568AFC}" type="pres">
      <dgm:prSet presAssocID="{9AB91511-885F-4761-80D6-A5AF57EC1FC4}" presName="node" presStyleLbl="node1" presStyleIdx="2" presStyleCnt="3">
        <dgm:presLayoutVars>
          <dgm:bulletEnabled val="1"/>
        </dgm:presLayoutVars>
      </dgm:prSet>
      <dgm:spPr/>
    </dgm:pt>
  </dgm:ptLst>
  <dgm:cxnLst>
    <dgm:cxn modelId="{0C456821-96AD-495C-8B9B-8EA7DC70FC47}" srcId="{AF0D6471-B807-40CF-A0DA-C27B31D813FE}" destId="{1FF9A773-557D-4008-B87F-8D52E3DB83F9}" srcOrd="0" destOrd="0" parTransId="{61175C08-A3D4-4E70-ACC2-3E38614AE814}" sibTransId="{42E7015C-73E7-428D-A55C-32AFA50BD530}"/>
    <dgm:cxn modelId="{E0185342-E07E-4260-A3A9-2DA80828C180}" type="presOf" srcId="{9AB91511-885F-4761-80D6-A5AF57EC1FC4}" destId="{BC70E87D-3330-40BC-A285-5B6710568AFC}" srcOrd="0" destOrd="0" presId="urn:microsoft.com/office/officeart/2005/8/layout/default"/>
    <dgm:cxn modelId="{2C35E25C-5F59-4781-92A9-1F76614CCD27}" type="presOf" srcId="{74A36F38-E63A-4C4A-A193-E9C29DD6EBD4}" destId="{D919E506-DF22-46E0-BE87-A68A98EA0DCD}" srcOrd="0" destOrd="0" presId="urn:microsoft.com/office/officeart/2005/8/layout/default"/>
    <dgm:cxn modelId="{40F3596B-07CC-42BC-9D6E-563C55550F6F}" srcId="{AF0D6471-B807-40CF-A0DA-C27B31D813FE}" destId="{74A36F38-E63A-4C4A-A193-E9C29DD6EBD4}" srcOrd="1" destOrd="0" parTransId="{15AB02B8-3B59-474B-A824-531AC28A1CE4}" sibTransId="{154FF415-2588-46E7-B2D8-BD9FCC26977B}"/>
    <dgm:cxn modelId="{64F0469F-CAAC-4DC5-8F2A-EB8822716B1C}" type="presOf" srcId="{AF0D6471-B807-40CF-A0DA-C27B31D813FE}" destId="{80A87BA3-F02A-4DF4-B61E-8CF39A3A9AE6}" srcOrd="0" destOrd="0" presId="urn:microsoft.com/office/officeart/2005/8/layout/default"/>
    <dgm:cxn modelId="{48AE07BB-4872-4EC6-990B-917F01F854A5}" srcId="{AF0D6471-B807-40CF-A0DA-C27B31D813FE}" destId="{9AB91511-885F-4761-80D6-A5AF57EC1FC4}" srcOrd="2" destOrd="0" parTransId="{FAC4507F-C63C-4A79-928D-F8E2DD8EA70A}" sibTransId="{D037BD65-9F49-43C9-964F-A62E53BA386B}"/>
    <dgm:cxn modelId="{63D525F6-5A46-4D37-AB8B-A6007B11FBB6}" type="presOf" srcId="{1FF9A773-557D-4008-B87F-8D52E3DB83F9}" destId="{AAAB36DA-E7C1-40D2-AF55-0F60D4B26E7B}" srcOrd="0" destOrd="0" presId="urn:microsoft.com/office/officeart/2005/8/layout/default"/>
    <dgm:cxn modelId="{2D0A139A-AA91-42A0-9A6E-475055CD54E2}" type="presParOf" srcId="{80A87BA3-F02A-4DF4-B61E-8CF39A3A9AE6}" destId="{AAAB36DA-E7C1-40D2-AF55-0F60D4B26E7B}" srcOrd="0" destOrd="0" presId="urn:microsoft.com/office/officeart/2005/8/layout/default"/>
    <dgm:cxn modelId="{58F033ED-E140-4613-9BBE-09BDC41C4DA4}" type="presParOf" srcId="{80A87BA3-F02A-4DF4-B61E-8CF39A3A9AE6}" destId="{B9C032C5-DE1F-417F-8B32-32F0C6D2149F}" srcOrd="1" destOrd="0" presId="urn:microsoft.com/office/officeart/2005/8/layout/default"/>
    <dgm:cxn modelId="{9F1288BB-7CF8-4B63-A5B5-D9B101F891E7}" type="presParOf" srcId="{80A87BA3-F02A-4DF4-B61E-8CF39A3A9AE6}" destId="{D919E506-DF22-46E0-BE87-A68A98EA0DCD}" srcOrd="2" destOrd="0" presId="urn:microsoft.com/office/officeart/2005/8/layout/default"/>
    <dgm:cxn modelId="{F7889B7C-D366-4273-AC35-96E1DC52A519}" type="presParOf" srcId="{80A87BA3-F02A-4DF4-B61E-8CF39A3A9AE6}" destId="{72937C9B-9A3D-4E7E-8B45-DB0F55CA233C}" srcOrd="3" destOrd="0" presId="urn:microsoft.com/office/officeart/2005/8/layout/default"/>
    <dgm:cxn modelId="{01CD8D00-91F8-4D11-8237-E4E3EE01EAEA}" type="presParOf" srcId="{80A87BA3-F02A-4DF4-B61E-8CF39A3A9AE6}" destId="{BC70E87D-3330-40BC-A285-5B6710568AFC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A0E1EA-3905-461E-BCBC-139A62ED5AD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E7A81D-BFD2-4F14-A994-603EFA9AA7CE}">
      <dgm:prSet/>
      <dgm:spPr/>
      <dgm:t>
        <a:bodyPr/>
        <a:lstStyle/>
        <a:p>
          <a:r>
            <a:rPr lang="en-GB"/>
            <a:t>What is it?</a:t>
          </a:r>
          <a:endParaRPr lang="en-US"/>
        </a:p>
      </dgm:t>
    </dgm:pt>
    <dgm:pt modelId="{497A73AC-1CC4-425C-87E5-0C5DE439D154}" type="parTrans" cxnId="{0114B4F9-5924-4D76-99D3-2F0A62ACE9A5}">
      <dgm:prSet/>
      <dgm:spPr/>
      <dgm:t>
        <a:bodyPr/>
        <a:lstStyle/>
        <a:p>
          <a:endParaRPr lang="en-US"/>
        </a:p>
      </dgm:t>
    </dgm:pt>
    <dgm:pt modelId="{42C9D378-9568-42D0-90EF-E58381C2AFFF}" type="sibTrans" cxnId="{0114B4F9-5924-4D76-99D3-2F0A62ACE9A5}">
      <dgm:prSet/>
      <dgm:spPr/>
      <dgm:t>
        <a:bodyPr/>
        <a:lstStyle/>
        <a:p>
          <a:endParaRPr lang="en-US"/>
        </a:p>
      </dgm:t>
    </dgm:pt>
    <dgm:pt modelId="{1E6F8168-C078-4EF4-8FBE-E4E9C002BB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An interview focused on testing technical skills and knowledge</a:t>
          </a:r>
          <a:endParaRPr lang="en-US" dirty="0"/>
        </a:p>
      </dgm:t>
    </dgm:pt>
    <dgm:pt modelId="{5113C30A-FF7D-4420-9C01-62199EB5BEC5}" type="parTrans" cxnId="{FBA7788D-F3EC-42E6-BDD1-ED69B5979C6B}">
      <dgm:prSet/>
      <dgm:spPr/>
      <dgm:t>
        <a:bodyPr/>
        <a:lstStyle/>
        <a:p>
          <a:endParaRPr lang="en-US"/>
        </a:p>
      </dgm:t>
    </dgm:pt>
    <dgm:pt modelId="{18515035-BAA3-43C7-A716-B75C7439CBC2}" type="sibTrans" cxnId="{FBA7788D-F3EC-42E6-BDD1-ED69B5979C6B}">
      <dgm:prSet/>
      <dgm:spPr/>
      <dgm:t>
        <a:bodyPr/>
        <a:lstStyle/>
        <a:p>
          <a:endParaRPr lang="en-US"/>
        </a:p>
      </dgm:t>
    </dgm:pt>
    <dgm:pt modelId="{CB2325F3-573D-4D60-A1A6-E2542273369B}">
      <dgm:prSet/>
      <dgm:spPr/>
      <dgm:t>
        <a:bodyPr/>
        <a:lstStyle/>
        <a:p>
          <a:r>
            <a:rPr lang="en-GB"/>
            <a:t>How it works for IT technician:</a:t>
          </a:r>
          <a:endParaRPr lang="en-US"/>
        </a:p>
      </dgm:t>
    </dgm:pt>
    <dgm:pt modelId="{D6D3E209-58EC-4A0F-ADDF-039ACE6526F1}" type="parTrans" cxnId="{C7F9D74D-4BFF-471D-ABBD-BF07D61B4CD5}">
      <dgm:prSet/>
      <dgm:spPr/>
      <dgm:t>
        <a:bodyPr/>
        <a:lstStyle/>
        <a:p>
          <a:endParaRPr lang="en-US"/>
        </a:p>
      </dgm:t>
    </dgm:pt>
    <dgm:pt modelId="{3D05B9D7-5C90-4D49-9C6C-36645568D38E}" type="sibTrans" cxnId="{C7F9D74D-4BFF-471D-ABBD-BF07D61B4CD5}">
      <dgm:prSet/>
      <dgm:spPr/>
      <dgm:t>
        <a:bodyPr/>
        <a:lstStyle/>
        <a:p>
          <a:endParaRPr lang="en-US"/>
        </a:p>
      </dgm:t>
    </dgm:pt>
    <dgm:pt modelId="{78925FA0-F030-4C0E-8F4D-88632903F0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Hands-on troubleshooting tasks</a:t>
          </a:r>
          <a:endParaRPr lang="en-US"/>
        </a:p>
      </dgm:t>
    </dgm:pt>
    <dgm:pt modelId="{71AD0E2D-12AD-41EA-BC12-471FFD94F68F}" type="parTrans" cxnId="{1967A131-A68D-4C25-8233-A9A67156A13C}">
      <dgm:prSet/>
      <dgm:spPr/>
      <dgm:t>
        <a:bodyPr/>
        <a:lstStyle/>
        <a:p>
          <a:endParaRPr lang="en-US"/>
        </a:p>
      </dgm:t>
    </dgm:pt>
    <dgm:pt modelId="{7B2F2F60-5B2B-423B-AAA1-930EE7352F0E}" type="sibTrans" cxnId="{1967A131-A68D-4C25-8233-A9A67156A13C}">
      <dgm:prSet/>
      <dgm:spPr/>
      <dgm:t>
        <a:bodyPr/>
        <a:lstStyle/>
        <a:p>
          <a:endParaRPr lang="en-US"/>
        </a:p>
      </dgm:t>
    </dgm:pt>
    <dgm:pt modelId="{60565806-D006-4724-A11C-8CA499C660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Technical questions about hardware and software</a:t>
          </a:r>
          <a:endParaRPr lang="en-US"/>
        </a:p>
      </dgm:t>
    </dgm:pt>
    <dgm:pt modelId="{AC687770-3DF6-42BE-B192-60F7F0A461CE}" type="parTrans" cxnId="{7FF16D51-DDB5-40F1-B726-62EB895437C4}">
      <dgm:prSet/>
      <dgm:spPr/>
      <dgm:t>
        <a:bodyPr/>
        <a:lstStyle/>
        <a:p>
          <a:endParaRPr lang="en-US"/>
        </a:p>
      </dgm:t>
    </dgm:pt>
    <dgm:pt modelId="{47CC352A-7CE3-4AE2-9C7A-94ED3E05547F}" type="sibTrans" cxnId="{7FF16D51-DDB5-40F1-B726-62EB895437C4}">
      <dgm:prSet/>
      <dgm:spPr/>
      <dgm:t>
        <a:bodyPr/>
        <a:lstStyle/>
        <a:p>
          <a:endParaRPr lang="en-US"/>
        </a:p>
      </dgm:t>
    </dgm:pt>
    <dgm:pt modelId="{115206EF-5C3F-453B-9C92-52D37A3C0A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Problem-solving scenarios</a:t>
          </a:r>
          <a:endParaRPr lang="en-US"/>
        </a:p>
      </dgm:t>
    </dgm:pt>
    <dgm:pt modelId="{9468A1F7-B4B3-4BAF-A487-46917F753CB0}" type="parTrans" cxnId="{5EF453B6-E015-494E-B796-D9B2E271DD4B}">
      <dgm:prSet/>
      <dgm:spPr/>
      <dgm:t>
        <a:bodyPr/>
        <a:lstStyle/>
        <a:p>
          <a:endParaRPr lang="en-US"/>
        </a:p>
      </dgm:t>
    </dgm:pt>
    <dgm:pt modelId="{19C45B8B-FAE4-4220-A1B7-ED81CB9E49E1}" type="sibTrans" cxnId="{5EF453B6-E015-494E-B796-D9B2E271DD4B}">
      <dgm:prSet/>
      <dgm:spPr/>
      <dgm:t>
        <a:bodyPr/>
        <a:lstStyle/>
        <a:p>
          <a:endParaRPr lang="en-US"/>
        </a:p>
      </dgm:t>
    </dgm:pt>
    <dgm:pt modelId="{B45C5A86-8647-4D0A-95D7-F6C0C7E9A713}">
      <dgm:prSet/>
      <dgm:spPr/>
      <dgm:t>
        <a:bodyPr/>
        <a:lstStyle/>
        <a:p>
          <a:r>
            <a:rPr lang="en-GB"/>
            <a:t>Benefits:</a:t>
          </a:r>
          <a:endParaRPr lang="en-US"/>
        </a:p>
      </dgm:t>
    </dgm:pt>
    <dgm:pt modelId="{A264BD70-CBF7-48A8-B366-A6DC61FC8FC9}" type="parTrans" cxnId="{08ABD9AF-0E91-44FD-8DFC-489D2DF8D9B0}">
      <dgm:prSet/>
      <dgm:spPr/>
      <dgm:t>
        <a:bodyPr/>
        <a:lstStyle/>
        <a:p>
          <a:endParaRPr lang="en-US"/>
        </a:p>
      </dgm:t>
    </dgm:pt>
    <dgm:pt modelId="{47D87F5B-0CB4-4511-8FE0-DCB3704FDD28}" type="sibTrans" cxnId="{08ABD9AF-0E91-44FD-8DFC-489D2DF8D9B0}">
      <dgm:prSet/>
      <dgm:spPr/>
      <dgm:t>
        <a:bodyPr/>
        <a:lstStyle/>
        <a:p>
          <a:endParaRPr lang="en-US"/>
        </a:p>
      </dgm:t>
    </dgm:pt>
    <dgm:pt modelId="{F685B36C-77D0-47B3-ACC5-01F54D624F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Directly tests job-related skills</a:t>
          </a:r>
          <a:endParaRPr lang="en-US"/>
        </a:p>
      </dgm:t>
    </dgm:pt>
    <dgm:pt modelId="{FDA0D7AD-8D3D-4360-BCB1-DDE70E6A7394}" type="parTrans" cxnId="{A71E3F63-8E21-4918-BE59-AA8FAA22C71D}">
      <dgm:prSet/>
      <dgm:spPr/>
      <dgm:t>
        <a:bodyPr/>
        <a:lstStyle/>
        <a:p>
          <a:endParaRPr lang="en-US"/>
        </a:p>
      </dgm:t>
    </dgm:pt>
    <dgm:pt modelId="{D7972ABD-7C70-4062-A085-3BA53521D9FC}" type="sibTrans" cxnId="{A71E3F63-8E21-4918-BE59-AA8FAA22C71D}">
      <dgm:prSet/>
      <dgm:spPr/>
      <dgm:t>
        <a:bodyPr/>
        <a:lstStyle/>
        <a:p>
          <a:endParaRPr lang="en-US"/>
        </a:p>
      </dgm:t>
    </dgm:pt>
    <dgm:pt modelId="{7947F359-AD03-4110-9FE1-1963FC1623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Shows how candidates think and solve problems</a:t>
          </a:r>
          <a:endParaRPr lang="en-US"/>
        </a:p>
      </dgm:t>
    </dgm:pt>
    <dgm:pt modelId="{45213413-4793-4841-AE0F-5D32B937C15E}" type="parTrans" cxnId="{3ED30921-1DA5-4201-BDD9-3AA074DE0A7B}">
      <dgm:prSet/>
      <dgm:spPr/>
      <dgm:t>
        <a:bodyPr/>
        <a:lstStyle/>
        <a:p>
          <a:endParaRPr lang="en-US"/>
        </a:p>
      </dgm:t>
    </dgm:pt>
    <dgm:pt modelId="{B5B662C4-03C2-47CE-A10C-689B079BFA5B}" type="sibTrans" cxnId="{3ED30921-1DA5-4201-BDD9-3AA074DE0A7B}">
      <dgm:prSet/>
      <dgm:spPr/>
      <dgm:t>
        <a:bodyPr/>
        <a:lstStyle/>
        <a:p>
          <a:endParaRPr lang="en-US"/>
        </a:p>
      </dgm:t>
    </dgm:pt>
    <dgm:pt modelId="{D3905211-FBF3-4AD6-A65F-8934ED0FAB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Confirms technical knowledge claimed on resume</a:t>
          </a:r>
          <a:endParaRPr lang="en-US"/>
        </a:p>
      </dgm:t>
    </dgm:pt>
    <dgm:pt modelId="{F6E1570D-AC2A-4DC0-B2F8-3A7C20DDF5A2}" type="parTrans" cxnId="{1A0076A9-2783-4159-A0B5-84E136ED6F30}">
      <dgm:prSet/>
      <dgm:spPr/>
      <dgm:t>
        <a:bodyPr/>
        <a:lstStyle/>
        <a:p>
          <a:endParaRPr lang="en-US"/>
        </a:p>
      </dgm:t>
    </dgm:pt>
    <dgm:pt modelId="{BAC1CF4E-D3B7-4155-82B0-2706AD04AD2C}" type="sibTrans" cxnId="{1A0076A9-2783-4159-A0B5-84E136ED6F30}">
      <dgm:prSet/>
      <dgm:spPr/>
      <dgm:t>
        <a:bodyPr/>
        <a:lstStyle/>
        <a:p>
          <a:endParaRPr lang="en-US"/>
        </a:p>
      </dgm:t>
    </dgm:pt>
    <dgm:pt modelId="{2DD4224C-5E8B-45DC-879F-5A8C81C10249}" type="pres">
      <dgm:prSet presAssocID="{4AA0E1EA-3905-461E-BCBC-139A62ED5AD0}" presName="Name0" presStyleCnt="0">
        <dgm:presLayoutVars>
          <dgm:dir/>
          <dgm:resizeHandles val="exact"/>
        </dgm:presLayoutVars>
      </dgm:prSet>
      <dgm:spPr/>
    </dgm:pt>
    <dgm:pt modelId="{1AC633AD-24A9-42DC-89A0-FE969A0C1BCC}" type="pres">
      <dgm:prSet presAssocID="{7FE7A81D-BFD2-4F14-A994-603EFA9AA7CE}" presName="node" presStyleLbl="node1" presStyleIdx="0" presStyleCnt="3">
        <dgm:presLayoutVars>
          <dgm:bulletEnabled val="1"/>
        </dgm:presLayoutVars>
      </dgm:prSet>
      <dgm:spPr/>
    </dgm:pt>
    <dgm:pt modelId="{9AD08BC3-E4E5-4A96-AB66-7EE54167BF78}" type="pres">
      <dgm:prSet presAssocID="{42C9D378-9568-42D0-90EF-E58381C2AFFF}" presName="sibTrans" presStyleLbl="sibTrans1D1" presStyleIdx="0" presStyleCnt="2"/>
      <dgm:spPr/>
    </dgm:pt>
    <dgm:pt modelId="{BE2FBA33-41D1-454C-94F0-D3E38CACBF79}" type="pres">
      <dgm:prSet presAssocID="{42C9D378-9568-42D0-90EF-E58381C2AFFF}" presName="connectorText" presStyleLbl="sibTrans1D1" presStyleIdx="0" presStyleCnt="2"/>
      <dgm:spPr/>
    </dgm:pt>
    <dgm:pt modelId="{C797626A-1442-49C8-AD0C-F1276E8A6D36}" type="pres">
      <dgm:prSet presAssocID="{CB2325F3-573D-4D60-A1A6-E2542273369B}" presName="node" presStyleLbl="node1" presStyleIdx="1" presStyleCnt="3">
        <dgm:presLayoutVars>
          <dgm:bulletEnabled val="1"/>
        </dgm:presLayoutVars>
      </dgm:prSet>
      <dgm:spPr/>
    </dgm:pt>
    <dgm:pt modelId="{77083468-4CCB-4840-8B75-35462811E890}" type="pres">
      <dgm:prSet presAssocID="{3D05B9D7-5C90-4D49-9C6C-36645568D38E}" presName="sibTrans" presStyleLbl="sibTrans1D1" presStyleIdx="1" presStyleCnt="2"/>
      <dgm:spPr/>
    </dgm:pt>
    <dgm:pt modelId="{1A2EDCE5-3A51-4026-9807-CE74B421A077}" type="pres">
      <dgm:prSet presAssocID="{3D05B9D7-5C90-4D49-9C6C-36645568D38E}" presName="connectorText" presStyleLbl="sibTrans1D1" presStyleIdx="1" presStyleCnt="2"/>
      <dgm:spPr/>
    </dgm:pt>
    <dgm:pt modelId="{826FF07F-AC3B-4AEB-8E91-A1754AF27AA7}" type="pres">
      <dgm:prSet presAssocID="{B45C5A86-8647-4D0A-95D7-F6C0C7E9A713}" presName="node" presStyleLbl="node1" presStyleIdx="2" presStyleCnt="3">
        <dgm:presLayoutVars>
          <dgm:bulletEnabled val="1"/>
        </dgm:presLayoutVars>
      </dgm:prSet>
      <dgm:spPr/>
    </dgm:pt>
  </dgm:ptLst>
  <dgm:cxnLst>
    <dgm:cxn modelId="{3ED30921-1DA5-4201-BDD9-3AA074DE0A7B}" srcId="{B45C5A86-8647-4D0A-95D7-F6C0C7E9A713}" destId="{7947F359-AD03-4110-9FE1-1963FC1623F4}" srcOrd="1" destOrd="0" parTransId="{45213413-4793-4841-AE0F-5D32B937C15E}" sibTransId="{B5B662C4-03C2-47CE-A10C-689B079BFA5B}"/>
    <dgm:cxn modelId="{1967A131-A68D-4C25-8233-A9A67156A13C}" srcId="{CB2325F3-573D-4D60-A1A6-E2542273369B}" destId="{78925FA0-F030-4C0E-8F4D-88632903F00B}" srcOrd="0" destOrd="0" parTransId="{71AD0E2D-12AD-41EA-BC12-471FFD94F68F}" sibTransId="{7B2F2F60-5B2B-423B-AAA1-930EE7352F0E}"/>
    <dgm:cxn modelId="{D2628732-903B-447A-88CB-ED0DA5C4F118}" type="presOf" srcId="{7947F359-AD03-4110-9FE1-1963FC1623F4}" destId="{826FF07F-AC3B-4AEB-8E91-A1754AF27AA7}" srcOrd="0" destOrd="2" presId="urn:microsoft.com/office/officeart/2016/7/layout/RepeatingBendingProcessNew"/>
    <dgm:cxn modelId="{037DA432-6972-40AC-907D-0CBF9E9C7344}" type="presOf" srcId="{7FE7A81D-BFD2-4F14-A994-603EFA9AA7CE}" destId="{1AC633AD-24A9-42DC-89A0-FE969A0C1BCC}" srcOrd="0" destOrd="0" presId="urn:microsoft.com/office/officeart/2016/7/layout/RepeatingBendingProcessNew"/>
    <dgm:cxn modelId="{DAB1EB49-858E-498C-AD4C-651ED09F19DC}" type="presOf" srcId="{D3905211-FBF3-4AD6-A65F-8934ED0FABF5}" destId="{826FF07F-AC3B-4AEB-8E91-A1754AF27AA7}" srcOrd="0" destOrd="3" presId="urn:microsoft.com/office/officeart/2016/7/layout/RepeatingBendingProcessNew"/>
    <dgm:cxn modelId="{0B4A564B-5E6F-4D58-AD99-0B427506B01E}" type="presOf" srcId="{42C9D378-9568-42D0-90EF-E58381C2AFFF}" destId="{BE2FBA33-41D1-454C-94F0-D3E38CACBF79}" srcOrd="1" destOrd="0" presId="urn:microsoft.com/office/officeart/2016/7/layout/RepeatingBendingProcessNew"/>
    <dgm:cxn modelId="{C7F9D74D-4BFF-471D-ABBD-BF07D61B4CD5}" srcId="{4AA0E1EA-3905-461E-BCBC-139A62ED5AD0}" destId="{CB2325F3-573D-4D60-A1A6-E2542273369B}" srcOrd="1" destOrd="0" parTransId="{D6D3E209-58EC-4A0F-ADDF-039ACE6526F1}" sibTransId="{3D05B9D7-5C90-4D49-9C6C-36645568D38E}"/>
    <dgm:cxn modelId="{7FF16D51-DDB5-40F1-B726-62EB895437C4}" srcId="{CB2325F3-573D-4D60-A1A6-E2542273369B}" destId="{60565806-D006-4724-A11C-8CA499C66070}" srcOrd="1" destOrd="0" parTransId="{AC687770-3DF6-42BE-B192-60F7F0A461CE}" sibTransId="{47CC352A-7CE3-4AE2-9C7A-94ED3E05547F}"/>
    <dgm:cxn modelId="{61C8E959-1900-40F3-B675-89F2ED86DBFB}" type="presOf" srcId="{3D05B9D7-5C90-4D49-9C6C-36645568D38E}" destId="{77083468-4CCB-4840-8B75-35462811E890}" srcOrd="0" destOrd="0" presId="urn:microsoft.com/office/officeart/2016/7/layout/RepeatingBendingProcessNew"/>
    <dgm:cxn modelId="{A71E3F63-8E21-4918-BE59-AA8FAA22C71D}" srcId="{B45C5A86-8647-4D0A-95D7-F6C0C7E9A713}" destId="{F685B36C-77D0-47B3-ACC5-01F54D624F70}" srcOrd="0" destOrd="0" parTransId="{FDA0D7AD-8D3D-4360-BCB1-DDE70E6A7394}" sibTransId="{D7972ABD-7C70-4062-A085-3BA53521D9FC}"/>
    <dgm:cxn modelId="{55185981-6C39-4FDD-ADF8-125A41963035}" type="presOf" srcId="{78925FA0-F030-4C0E-8F4D-88632903F00B}" destId="{C797626A-1442-49C8-AD0C-F1276E8A6D36}" srcOrd="0" destOrd="1" presId="urn:microsoft.com/office/officeart/2016/7/layout/RepeatingBendingProcessNew"/>
    <dgm:cxn modelId="{CDEEF183-38E9-4C2D-9B4C-B0E6D1F4BE44}" type="presOf" srcId="{B45C5A86-8647-4D0A-95D7-F6C0C7E9A713}" destId="{826FF07F-AC3B-4AEB-8E91-A1754AF27AA7}" srcOrd="0" destOrd="0" presId="urn:microsoft.com/office/officeart/2016/7/layout/RepeatingBendingProcessNew"/>
    <dgm:cxn modelId="{FBA7788D-F3EC-42E6-BDD1-ED69B5979C6B}" srcId="{7FE7A81D-BFD2-4F14-A994-603EFA9AA7CE}" destId="{1E6F8168-C078-4EF4-8FBE-E4E9C002BB64}" srcOrd="0" destOrd="0" parTransId="{5113C30A-FF7D-4420-9C01-62199EB5BEC5}" sibTransId="{18515035-BAA3-43C7-A716-B75C7439CBC2}"/>
    <dgm:cxn modelId="{68879E95-75C5-4503-94EB-D1E6EC0EBB93}" type="presOf" srcId="{42C9D378-9568-42D0-90EF-E58381C2AFFF}" destId="{9AD08BC3-E4E5-4A96-AB66-7EE54167BF78}" srcOrd="0" destOrd="0" presId="urn:microsoft.com/office/officeart/2016/7/layout/RepeatingBendingProcessNew"/>
    <dgm:cxn modelId="{D3C951A0-4254-41A1-ABC6-4E4256933F54}" type="presOf" srcId="{4AA0E1EA-3905-461E-BCBC-139A62ED5AD0}" destId="{2DD4224C-5E8B-45DC-879F-5A8C81C10249}" srcOrd="0" destOrd="0" presId="urn:microsoft.com/office/officeart/2016/7/layout/RepeatingBendingProcessNew"/>
    <dgm:cxn modelId="{353C6DA5-6C80-444A-BE6D-DB499172B79C}" type="presOf" srcId="{F685B36C-77D0-47B3-ACC5-01F54D624F70}" destId="{826FF07F-AC3B-4AEB-8E91-A1754AF27AA7}" srcOrd="0" destOrd="1" presId="urn:microsoft.com/office/officeart/2016/7/layout/RepeatingBendingProcessNew"/>
    <dgm:cxn modelId="{EFE596A6-FA4D-406D-8197-4B0339C71A1A}" type="presOf" srcId="{3D05B9D7-5C90-4D49-9C6C-36645568D38E}" destId="{1A2EDCE5-3A51-4026-9807-CE74B421A077}" srcOrd="1" destOrd="0" presId="urn:microsoft.com/office/officeart/2016/7/layout/RepeatingBendingProcessNew"/>
    <dgm:cxn modelId="{1A0076A9-2783-4159-A0B5-84E136ED6F30}" srcId="{B45C5A86-8647-4D0A-95D7-F6C0C7E9A713}" destId="{D3905211-FBF3-4AD6-A65F-8934ED0FABF5}" srcOrd="2" destOrd="0" parTransId="{F6E1570D-AC2A-4DC0-B2F8-3A7C20DDF5A2}" sibTransId="{BAC1CF4E-D3B7-4155-82B0-2706AD04AD2C}"/>
    <dgm:cxn modelId="{08ABD9AF-0E91-44FD-8DFC-489D2DF8D9B0}" srcId="{4AA0E1EA-3905-461E-BCBC-139A62ED5AD0}" destId="{B45C5A86-8647-4D0A-95D7-F6C0C7E9A713}" srcOrd="2" destOrd="0" parTransId="{A264BD70-CBF7-48A8-B366-A6DC61FC8FC9}" sibTransId="{47D87F5B-0CB4-4511-8FE0-DCB3704FDD28}"/>
    <dgm:cxn modelId="{5EF453B6-E015-494E-B796-D9B2E271DD4B}" srcId="{CB2325F3-573D-4D60-A1A6-E2542273369B}" destId="{115206EF-5C3F-453B-9C92-52D37A3C0A2F}" srcOrd="2" destOrd="0" parTransId="{9468A1F7-B4B3-4BAF-A487-46917F753CB0}" sibTransId="{19C45B8B-FAE4-4220-A1B7-ED81CB9E49E1}"/>
    <dgm:cxn modelId="{196583E0-B9D9-44D5-A836-8B4B1357973D}" type="presOf" srcId="{1E6F8168-C078-4EF4-8FBE-E4E9C002BB64}" destId="{1AC633AD-24A9-42DC-89A0-FE969A0C1BCC}" srcOrd="0" destOrd="1" presId="urn:microsoft.com/office/officeart/2016/7/layout/RepeatingBendingProcessNew"/>
    <dgm:cxn modelId="{1A8C4DE2-FECB-4B40-B6FB-2E4227EAED67}" type="presOf" srcId="{60565806-D006-4724-A11C-8CA499C66070}" destId="{C797626A-1442-49C8-AD0C-F1276E8A6D36}" srcOrd="0" destOrd="2" presId="urn:microsoft.com/office/officeart/2016/7/layout/RepeatingBendingProcessNew"/>
    <dgm:cxn modelId="{4E7B32E8-40CC-4EFC-B0EE-A2E8D5AD031F}" type="presOf" srcId="{115206EF-5C3F-453B-9C92-52D37A3C0A2F}" destId="{C797626A-1442-49C8-AD0C-F1276E8A6D36}" srcOrd="0" destOrd="3" presId="urn:microsoft.com/office/officeart/2016/7/layout/RepeatingBendingProcessNew"/>
    <dgm:cxn modelId="{D99B27F5-5AE5-421B-A643-421385C84291}" type="presOf" srcId="{CB2325F3-573D-4D60-A1A6-E2542273369B}" destId="{C797626A-1442-49C8-AD0C-F1276E8A6D36}" srcOrd="0" destOrd="0" presId="urn:microsoft.com/office/officeart/2016/7/layout/RepeatingBendingProcessNew"/>
    <dgm:cxn modelId="{0114B4F9-5924-4D76-99D3-2F0A62ACE9A5}" srcId="{4AA0E1EA-3905-461E-BCBC-139A62ED5AD0}" destId="{7FE7A81D-BFD2-4F14-A994-603EFA9AA7CE}" srcOrd="0" destOrd="0" parTransId="{497A73AC-1CC4-425C-87E5-0C5DE439D154}" sibTransId="{42C9D378-9568-42D0-90EF-E58381C2AFFF}"/>
    <dgm:cxn modelId="{F6462F28-5AFB-41B5-BE92-3E2B7E7515FC}" type="presParOf" srcId="{2DD4224C-5E8B-45DC-879F-5A8C81C10249}" destId="{1AC633AD-24A9-42DC-89A0-FE969A0C1BCC}" srcOrd="0" destOrd="0" presId="urn:microsoft.com/office/officeart/2016/7/layout/RepeatingBendingProcessNew"/>
    <dgm:cxn modelId="{40177582-34F7-4B62-B3CB-17F163822F59}" type="presParOf" srcId="{2DD4224C-5E8B-45DC-879F-5A8C81C10249}" destId="{9AD08BC3-E4E5-4A96-AB66-7EE54167BF78}" srcOrd="1" destOrd="0" presId="urn:microsoft.com/office/officeart/2016/7/layout/RepeatingBendingProcessNew"/>
    <dgm:cxn modelId="{7B039D5E-3F95-49A0-AF8F-06CB811A6D68}" type="presParOf" srcId="{9AD08BC3-E4E5-4A96-AB66-7EE54167BF78}" destId="{BE2FBA33-41D1-454C-94F0-D3E38CACBF79}" srcOrd="0" destOrd="0" presId="urn:microsoft.com/office/officeart/2016/7/layout/RepeatingBendingProcessNew"/>
    <dgm:cxn modelId="{DC760CAC-E2EF-46C4-B108-97C22E873D70}" type="presParOf" srcId="{2DD4224C-5E8B-45DC-879F-5A8C81C10249}" destId="{C797626A-1442-49C8-AD0C-F1276E8A6D36}" srcOrd="2" destOrd="0" presId="urn:microsoft.com/office/officeart/2016/7/layout/RepeatingBendingProcessNew"/>
    <dgm:cxn modelId="{297CFCC6-EE4B-429A-A681-B3BDFFD06C7B}" type="presParOf" srcId="{2DD4224C-5E8B-45DC-879F-5A8C81C10249}" destId="{77083468-4CCB-4840-8B75-35462811E890}" srcOrd="3" destOrd="0" presId="urn:microsoft.com/office/officeart/2016/7/layout/RepeatingBendingProcessNew"/>
    <dgm:cxn modelId="{D6ECF7E7-E317-47C7-993C-942EEDD8D212}" type="presParOf" srcId="{77083468-4CCB-4840-8B75-35462811E890}" destId="{1A2EDCE5-3A51-4026-9807-CE74B421A077}" srcOrd="0" destOrd="0" presId="urn:microsoft.com/office/officeart/2016/7/layout/RepeatingBendingProcessNew"/>
    <dgm:cxn modelId="{47BA29A8-8988-48FC-8946-0BB822AC38A5}" type="presParOf" srcId="{2DD4224C-5E8B-45DC-879F-5A8C81C10249}" destId="{826FF07F-AC3B-4AEB-8E91-A1754AF27AA7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0967426-0769-4614-A465-B62733C3B63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8069C85-002D-4E2B-B28E-5C8AE4D8B769}">
      <dgm:prSet/>
      <dgm:spPr/>
      <dgm:t>
        <a:bodyPr/>
        <a:lstStyle/>
        <a:p>
          <a:r>
            <a:rPr lang="en-GB"/>
            <a:t>What is it?</a:t>
          </a:r>
          <a:endParaRPr lang="en-US"/>
        </a:p>
      </dgm:t>
    </dgm:pt>
    <dgm:pt modelId="{647FD4DB-CE17-41D3-A4DB-59CEDCF39211}" type="parTrans" cxnId="{0C6E1D7A-05F8-458B-85A8-3AB166FE8847}">
      <dgm:prSet/>
      <dgm:spPr/>
      <dgm:t>
        <a:bodyPr/>
        <a:lstStyle/>
        <a:p>
          <a:endParaRPr lang="en-US"/>
        </a:p>
      </dgm:t>
    </dgm:pt>
    <dgm:pt modelId="{8ECF91E7-F10F-48A1-8412-01D01BB8E62F}" type="sibTrans" cxnId="{0C6E1D7A-05F8-458B-85A8-3AB166FE8847}">
      <dgm:prSet/>
      <dgm:spPr/>
      <dgm:t>
        <a:bodyPr/>
        <a:lstStyle/>
        <a:p>
          <a:endParaRPr lang="en-US"/>
        </a:p>
      </dgm:t>
    </dgm:pt>
    <dgm:pt modelId="{D3A1B7EE-17C3-452F-BFA8-8007BEE9A8B6}">
      <dgm:prSet/>
      <dgm:spPr/>
      <dgm:t>
        <a:bodyPr/>
        <a:lstStyle/>
        <a:p>
          <a:r>
            <a:rPr lang="en-GB"/>
            <a:t>Questions about past behaviour to predict future performance</a:t>
          </a:r>
          <a:endParaRPr lang="en-US"/>
        </a:p>
      </dgm:t>
    </dgm:pt>
    <dgm:pt modelId="{FB024179-EF65-45FD-AE6D-9412CC536A72}" type="parTrans" cxnId="{1F949801-484B-4725-BFF4-A8C8138CE855}">
      <dgm:prSet/>
      <dgm:spPr/>
      <dgm:t>
        <a:bodyPr/>
        <a:lstStyle/>
        <a:p>
          <a:endParaRPr lang="en-US"/>
        </a:p>
      </dgm:t>
    </dgm:pt>
    <dgm:pt modelId="{6448B094-FA85-459C-A0DA-9EC94F76A2FA}" type="sibTrans" cxnId="{1F949801-484B-4725-BFF4-A8C8138CE855}">
      <dgm:prSet/>
      <dgm:spPr/>
      <dgm:t>
        <a:bodyPr/>
        <a:lstStyle/>
        <a:p>
          <a:endParaRPr lang="en-US"/>
        </a:p>
      </dgm:t>
    </dgm:pt>
    <dgm:pt modelId="{8F0D7232-B08D-46DA-ADED-2B0CC6B11E55}">
      <dgm:prSet/>
      <dgm:spPr/>
      <dgm:t>
        <a:bodyPr/>
        <a:lstStyle/>
        <a:p>
          <a:r>
            <a:rPr lang="en-GB"/>
            <a:t>How it works for IT technicians:</a:t>
          </a:r>
          <a:endParaRPr lang="en-US"/>
        </a:p>
      </dgm:t>
    </dgm:pt>
    <dgm:pt modelId="{1CA7E2D6-C89A-40FF-96EC-B9E07A961BC5}" type="parTrans" cxnId="{4D862981-FA6D-4932-BE7A-5F1A2B08447A}">
      <dgm:prSet/>
      <dgm:spPr/>
      <dgm:t>
        <a:bodyPr/>
        <a:lstStyle/>
        <a:p>
          <a:endParaRPr lang="en-US"/>
        </a:p>
      </dgm:t>
    </dgm:pt>
    <dgm:pt modelId="{97BCC97A-0504-4055-B9A8-6803465B7062}" type="sibTrans" cxnId="{4D862981-FA6D-4932-BE7A-5F1A2B08447A}">
      <dgm:prSet/>
      <dgm:spPr/>
      <dgm:t>
        <a:bodyPr/>
        <a:lstStyle/>
        <a:p>
          <a:endParaRPr lang="en-US"/>
        </a:p>
      </dgm:t>
    </dgm:pt>
    <dgm:pt modelId="{E6DABF03-3DEF-43F3-B2ED-6FA6BD3BB0A4}">
      <dgm:prSet/>
      <dgm:spPr/>
      <dgm:t>
        <a:bodyPr/>
        <a:lstStyle/>
        <a:p>
          <a:r>
            <a:rPr lang="en-GB"/>
            <a:t>"Tell me about a time when..." questions</a:t>
          </a:r>
          <a:endParaRPr lang="en-US"/>
        </a:p>
      </dgm:t>
    </dgm:pt>
    <dgm:pt modelId="{987073CB-BBFD-439E-9966-9EB98B81C72B}" type="parTrans" cxnId="{FE3D6792-78E1-468C-B894-06F2DA91C95B}">
      <dgm:prSet/>
      <dgm:spPr/>
      <dgm:t>
        <a:bodyPr/>
        <a:lstStyle/>
        <a:p>
          <a:endParaRPr lang="en-US"/>
        </a:p>
      </dgm:t>
    </dgm:pt>
    <dgm:pt modelId="{871177E3-66AA-4E60-A626-ADC2ADED02C5}" type="sibTrans" cxnId="{FE3D6792-78E1-468C-B894-06F2DA91C95B}">
      <dgm:prSet/>
      <dgm:spPr/>
      <dgm:t>
        <a:bodyPr/>
        <a:lstStyle/>
        <a:p>
          <a:endParaRPr lang="en-US"/>
        </a:p>
      </dgm:t>
    </dgm:pt>
    <dgm:pt modelId="{39C11351-94E5-4AF0-AC04-89FF01AE2897}">
      <dgm:prSet/>
      <dgm:spPr/>
      <dgm:t>
        <a:bodyPr/>
        <a:lstStyle/>
        <a:p>
          <a:r>
            <a:rPr lang="en-GB"/>
            <a:t>Focus on real examples from past jobs</a:t>
          </a:r>
          <a:endParaRPr lang="en-US"/>
        </a:p>
      </dgm:t>
    </dgm:pt>
    <dgm:pt modelId="{676FFDFF-B4D3-4A86-897E-8C741323C956}" type="parTrans" cxnId="{C9806BD8-B13E-41DF-A537-15482DA44AEF}">
      <dgm:prSet/>
      <dgm:spPr/>
      <dgm:t>
        <a:bodyPr/>
        <a:lstStyle/>
        <a:p>
          <a:endParaRPr lang="en-US"/>
        </a:p>
      </dgm:t>
    </dgm:pt>
    <dgm:pt modelId="{EA586A09-FCDA-46DE-810F-9F72063BBCB2}" type="sibTrans" cxnId="{C9806BD8-B13E-41DF-A537-15482DA44AEF}">
      <dgm:prSet/>
      <dgm:spPr/>
      <dgm:t>
        <a:bodyPr/>
        <a:lstStyle/>
        <a:p>
          <a:endParaRPr lang="en-US"/>
        </a:p>
      </dgm:t>
    </dgm:pt>
    <dgm:pt modelId="{DD0F6627-055D-496D-B0BD-ED98F34F677A}">
      <dgm:prSet/>
      <dgm:spPr/>
      <dgm:t>
        <a:bodyPr/>
        <a:lstStyle/>
        <a:p>
          <a:r>
            <a:rPr lang="en-GB"/>
            <a:t>Looking for specific actions taken</a:t>
          </a:r>
          <a:endParaRPr lang="en-US"/>
        </a:p>
      </dgm:t>
    </dgm:pt>
    <dgm:pt modelId="{BB858F92-1733-4539-8B74-440CBCD71830}" type="parTrans" cxnId="{9603D405-42D5-4D02-B51B-6E9BC47CCE13}">
      <dgm:prSet/>
      <dgm:spPr/>
      <dgm:t>
        <a:bodyPr/>
        <a:lstStyle/>
        <a:p>
          <a:endParaRPr lang="en-US"/>
        </a:p>
      </dgm:t>
    </dgm:pt>
    <dgm:pt modelId="{D8327D91-C191-4D3E-8FF5-AF16831EF943}" type="sibTrans" cxnId="{9603D405-42D5-4D02-B51B-6E9BC47CCE13}">
      <dgm:prSet/>
      <dgm:spPr/>
      <dgm:t>
        <a:bodyPr/>
        <a:lstStyle/>
        <a:p>
          <a:endParaRPr lang="en-US"/>
        </a:p>
      </dgm:t>
    </dgm:pt>
    <dgm:pt modelId="{E8E6E9E8-F881-4869-9C11-60C2FB58E47E}">
      <dgm:prSet/>
      <dgm:spPr/>
      <dgm:t>
        <a:bodyPr/>
        <a:lstStyle/>
        <a:p>
          <a:r>
            <a:rPr lang="en-GB"/>
            <a:t>Benefits: Reveals actual work behaviour</a:t>
          </a:r>
          <a:endParaRPr lang="en-US"/>
        </a:p>
      </dgm:t>
    </dgm:pt>
    <dgm:pt modelId="{C5BE20C4-98EF-4BEB-A390-A9F77CDCE924}" type="parTrans" cxnId="{E9561FE6-F650-4197-92D0-12F66FCE0D2A}">
      <dgm:prSet/>
      <dgm:spPr/>
      <dgm:t>
        <a:bodyPr/>
        <a:lstStyle/>
        <a:p>
          <a:endParaRPr lang="en-US"/>
        </a:p>
      </dgm:t>
    </dgm:pt>
    <dgm:pt modelId="{5248BDE5-FCC4-4A13-B9D0-9A63EB141F13}" type="sibTrans" cxnId="{E9561FE6-F650-4197-92D0-12F66FCE0D2A}">
      <dgm:prSet/>
      <dgm:spPr/>
      <dgm:t>
        <a:bodyPr/>
        <a:lstStyle/>
        <a:p>
          <a:endParaRPr lang="en-US"/>
        </a:p>
      </dgm:t>
    </dgm:pt>
    <dgm:pt modelId="{801A93BD-1C1F-4524-BE2C-57FB5D7FEDB0}">
      <dgm:prSet/>
      <dgm:spPr/>
      <dgm:t>
        <a:bodyPr/>
        <a:lstStyle/>
        <a:p>
          <a:r>
            <a:rPr lang="en-GB"/>
            <a:t>Shows communication style</a:t>
          </a:r>
          <a:endParaRPr lang="en-US"/>
        </a:p>
      </dgm:t>
    </dgm:pt>
    <dgm:pt modelId="{F990C9E4-89A9-45FB-82A1-51AFBE183AAF}" type="parTrans" cxnId="{57EE4922-D65C-4E76-979C-C441DA2C80D0}">
      <dgm:prSet/>
      <dgm:spPr/>
      <dgm:t>
        <a:bodyPr/>
        <a:lstStyle/>
        <a:p>
          <a:endParaRPr lang="en-US"/>
        </a:p>
      </dgm:t>
    </dgm:pt>
    <dgm:pt modelId="{A578BDA8-EF38-4039-B619-6999E86283CA}" type="sibTrans" cxnId="{57EE4922-D65C-4E76-979C-C441DA2C80D0}">
      <dgm:prSet/>
      <dgm:spPr/>
      <dgm:t>
        <a:bodyPr/>
        <a:lstStyle/>
        <a:p>
          <a:endParaRPr lang="en-US"/>
        </a:p>
      </dgm:t>
    </dgm:pt>
    <dgm:pt modelId="{E5F0DADA-D966-4855-8D30-CE6E0F134E81}">
      <dgm:prSet/>
      <dgm:spPr/>
      <dgm:t>
        <a:bodyPr/>
        <a:lstStyle/>
        <a:p>
          <a:r>
            <a:rPr lang="en-GB"/>
            <a:t>Indicates cultural fit with a company</a:t>
          </a:r>
          <a:endParaRPr lang="en-US"/>
        </a:p>
      </dgm:t>
    </dgm:pt>
    <dgm:pt modelId="{B24D67C1-87DE-47C4-9418-125C08B96533}" type="parTrans" cxnId="{03624E76-B8B1-412D-9573-3A99B35089B7}">
      <dgm:prSet/>
      <dgm:spPr/>
      <dgm:t>
        <a:bodyPr/>
        <a:lstStyle/>
        <a:p>
          <a:endParaRPr lang="en-US"/>
        </a:p>
      </dgm:t>
    </dgm:pt>
    <dgm:pt modelId="{818841AA-9D45-4F16-B900-AAF34F648153}" type="sibTrans" cxnId="{03624E76-B8B1-412D-9573-3A99B35089B7}">
      <dgm:prSet/>
      <dgm:spPr/>
      <dgm:t>
        <a:bodyPr/>
        <a:lstStyle/>
        <a:p>
          <a:endParaRPr lang="en-US"/>
        </a:p>
      </dgm:t>
    </dgm:pt>
    <dgm:pt modelId="{3BFAD87E-F61B-442F-AA9F-2CF1E06FA45A}" type="pres">
      <dgm:prSet presAssocID="{80967426-0769-4614-A465-B62733C3B63F}" presName="diagram" presStyleCnt="0">
        <dgm:presLayoutVars>
          <dgm:dir/>
          <dgm:resizeHandles val="exact"/>
        </dgm:presLayoutVars>
      </dgm:prSet>
      <dgm:spPr/>
    </dgm:pt>
    <dgm:pt modelId="{5146BACC-4646-4789-937E-642FDDB4C576}" type="pres">
      <dgm:prSet presAssocID="{08069C85-002D-4E2B-B28E-5C8AE4D8B769}" presName="node" presStyleLbl="node1" presStyleIdx="0" presStyleCnt="3">
        <dgm:presLayoutVars>
          <dgm:bulletEnabled val="1"/>
        </dgm:presLayoutVars>
      </dgm:prSet>
      <dgm:spPr/>
    </dgm:pt>
    <dgm:pt modelId="{948908DD-0066-48A7-AA4D-0A4A2202081A}" type="pres">
      <dgm:prSet presAssocID="{8ECF91E7-F10F-48A1-8412-01D01BB8E62F}" presName="sibTrans" presStyleCnt="0"/>
      <dgm:spPr/>
    </dgm:pt>
    <dgm:pt modelId="{8149DDD8-CAE7-467E-A046-DD2423857B06}" type="pres">
      <dgm:prSet presAssocID="{8F0D7232-B08D-46DA-ADED-2B0CC6B11E55}" presName="node" presStyleLbl="node1" presStyleIdx="1" presStyleCnt="3">
        <dgm:presLayoutVars>
          <dgm:bulletEnabled val="1"/>
        </dgm:presLayoutVars>
      </dgm:prSet>
      <dgm:spPr/>
    </dgm:pt>
    <dgm:pt modelId="{1D5A7A8E-3C2B-4F6A-AC27-4784262D4404}" type="pres">
      <dgm:prSet presAssocID="{97BCC97A-0504-4055-B9A8-6803465B7062}" presName="sibTrans" presStyleCnt="0"/>
      <dgm:spPr/>
    </dgm:pt>
    <dgm:pt modelId="{442DDB5F-617A-4EA6-8C00-EDE29839BF49}" type="pres">
      <dgm:prSet presAssocID="{E8E6E9E8-F881-4869-9C11-60C2FB58E47E}" presName="node" presStyleLbl="node1" presStyleIdx="2" presStyleCnt="3">
        <dgm:presLayoutVars>
          <dgm:bulletEnabled val="1"/>
        </dgm:presLayoutVars>
      </dgm:prSet>
      <dgm:spPr/>
    </dgm:pt>
  </dgm:ptLst>
  <dgm:cxnLst>
    <dgm:cxn modelId="{1F949801-484B-4725-BFF4-A8C8138CE855}" srcId="{08069C85-002D-4E2B-B28E-5C8AE4D8B769}" destId="{D3A1B7EE-17C3-452F-BFA8-8007BEE9A8B6}" srcOrd="0" destOrd="0" parTransId="{FB024179-EF65-45FD-AE6D-9412CC536A72}" sibTransId="{6448B094-FA85-459C-A0DA-9EC94F76A2FA}"/>
    <dgm:cxn modelId="{9603D405-42D5-4D02-B51B-6E9BC47CCE13}" srcId="{8F0D7232-B08D-46DA-ADED-2B0CC6B11E55}" destId="{DD0F6627-055D-496D-B0BD-ED98F34F677A}" srcOrd="2" destOrd="0" parTransId="{BB858F92-1733-4539-8B74-440CBCD71830}" sibTransId="{D8327D91-C191-4D3E-8FF5-AF16831EF943}"/>
    <dgm:cxn modelId="{66C64D0F-EB86-474A-ADD5-32E03508B03A}" type="presOf" srcId="{E6DABF03-3DEF-43F3-B2ED-6FA6BD3BB0A4}" destId="{8149DDD8-CAE7-467E-A046-DD2423857B06}" srcOrd="0" destOrd="1" presId="urn:microsoft.com/office/officeart/2005/8/layout/default"/>
    <dgm:cxn modelId="{94A15515-FC1C-452D-BA38-480C1436F7EA}" type="presOf" srcId="{08069C85-002D-4E2B-B28E-5C8AE4D8B769}" destId="{5146BACC-4646-4789-937E-642FDDB4C576}" srcOrd="0" destOrd="0" presId="urn:microsoft.com/office/officeart/2005/8/layout/default"/>
    <dgm:cxn modelId="{A79A591F-72C6-4557-A5A8-9040DA0D44C8}" type="presOf" srcId="{80967426-0769-4614-A465-B62733C3B63F}" destId="{3BFAD87E-F61B-442F-AA9F-2CF1E06FA45A}" srcOrd="0" destOrd="0" presId="urn:microsoft.com/office/officeart/2005/8/layout/default"/>
    <dgm:cxn modelId="{57EE4922-D65C-4E76-979C-C441DA2C80D0}" srcId="{E8E6E9E8-F881-4869-9C11-60C2FB58E47E}" destId="{801A93BD-1C1F-4524-BE2C-57FB5D7FEDB0}" srcOrd="0" destOrd="0" parTransId="{F990C9E4-89A9-45FB-82A1-51AFBE183AAF}" sibTransId="{A578BDA8-EF38-4039-B619-6999E86283CA}"/>
    <dgm:cxn modelId="{B83D6244-B5E1-4224-80C8-2B84190B8024}" type="presOf" srcId="{E8E6E9E8-F881-4869-9C11-60C2FB58E47E}" destId="{442DDB5F-617A-4EA6-8C00-EDE29839BF49}" srcOrd="0" destOrd="0" presId="urn:microsoft.com/office/officeart/2005/8/layout/default"/>
    <dgm:cxn modelId="{EC77E56C-9001-472B-96B0-658AEE3FD0CD}" type="presOf" srcId="{DD0F6627-055D-496D-B0BD-ED98F34F677A}" destId="{8149DDD8-CAE7-467E-A046-DD2423857B06}" srcOrd="0" destOrd="3" presId="urn:microsoft.com/office/officeart/2005/8/layout/default"/>
    <dgm:cxn modelId="{5BC62D74-B8C0-4167-A0C3-223B8DACBF83}" type="presOf" srcId="{801A93BD-1C1F-4524-BE2C-57FB5D7FEDB0}" destId="{442DDB5F-617A-4EA6-8C00-EDE29839BF49}" srcOrd="0" destOrd="1" presId="urn:microsoft.com/office/officeart/2005/8/layout/default"/>
    <dgm:cxn modelId="{03624E76-B8B1-412D-9573-3A99B35089B7}" srcId="{E8E6E9E8-F881-4869-9C11-60C2FB58E47E}" destId="{E5F0DADA-D966-4855-8D30-CE6E0F134E81}" srcOrd="1" destOrd="0" parTransId="{B24D67C1-87DE-47C4-9418-125C08B96533}" sibTransId="{818841AA-9D45-4F16-B900-AAF34F648153}"/>
    <dgm:cxn modelId="{0C6E1D7A-05F8-458B-85A8-3AB166FE8847}" srcId="{80967426-0769-4614-A465-B62733C3B63F}" destId="{08069C85-002D-4E2B-B28E-5C8AE4D8B769}" srcOrd="0" destOrd="0" parTransId="{647FD4DB-CE17-41D3-A4DB-59CEDCF39211}" sibTransId="{8ECF91E7-F10F-48A1-8412-01D01BB8E62F}"/>
    <dgm:cxn modelId="{4D862981-FA6D-4932-BE7A-5F1A2B08447A}" srcId="{80967426-0769-4614-A465-B62733C3B63F}" destId="{8F0D7232-B08D-46DA-ADED-2B0CC6B11E55}" srcOrd="1" destOrd="0" parTransId="{1CA7E2D6-C89A-40FF-96EC-B9E07A961BC5}" sibTransId="{97BCC97A-0504-4055-B9A8-6803465B7062}"/>
    <dgm:cxn modelId="{FE3D6792-78E1-468C-B894-06F2DA91C95B}" srcId="{8F0D7232-B08D-46DA-ADED-2B0CC6B11E55}" destId="{E6DABF03-3DEF-43F3-B2ED-6FA6BD3BB0A4}" srcOrd="0" destOrd="0" parTransId="{987073CB-BBFD-439E-9966-9EB98B81C72B}" sibTransId="{871177E3-66AA-4E60-A626-ADC2ADED02C5}"/>
    <dgm:cxn modelId="{AFEC8D9E-BC0B-420E-B47D-44C323F134BE}" type="presOf" srcId="{8F0D7232-B08D-46DA-ADED-2B0CC6B11E55}" destId="{8149DDD8-CAE7-467E-A046-DD2423857B06}" srcOrd="0" destOrd="0" presId="urn:microsoft.com/office/officeart/2005/8/layout/default"/>
    <dgm:cxn modelId="{E8FB00B8-104B-4DA2-A84A-E1BCF418BCA6}" type="presOf" srcId="{39C11351-94E5-4AF0-AC04-89FF01AE2897}" destId="{8149DDD8-CAE7-467E-A046-DD2423857B06}" srcOrd="0" destOrd="2" presId="urn:microsoft.com/office/officeart/2005/8/layout/default"/>
    <dgm:cxn modelId="{C9806BD8-B13E-41DF-A537-15482DA44AEF}" srcId="{8F0D7232-B08D-46DA-ADED-2B0CC6B11E55}" destId="{39C11351-94E5-4AF0-AC04-89FF01AE2897}" srcOrd="1" destOrd="0" parTransId="{676FFDFF-B4D3-4A86-897E-8C741323C956}" sibTransId="{EA586A09-FCDA-46DE-810F-9F72063BBCB2}"/>
    <dgm:cxn modelId="{D591D6E4-800B-4605-803E-74CE4289677C}" type="presOf" srcId="{E5F0DADA-D966-4855-8D30-CE6E0F134E81}" destId="{442DDB5F-617A-4EA6-8C00-EDE29839BF49}" srcOrd="0" destOrd="2" presId="urn:microsoft.com/office/officeart/2005/8/layout/default"/>
    <dgm:cxn modelId="{E9561FE6-F650-4197-92D0-12F66FCE0D2A}" srcId="{80967426-0769-4614-A465-B62733C3B63F}" destId="{E8E6E9E8-F881-4869-9C11-60C2FB58E47E}" srcOrd="2" destOrd="0" parTransId="{C5BE20C4-98EF-4BEB-A390-A9F77CDCE924}" sibTransId="{5248BDE5-FCC4-4A13-B9D0-9A63EB141F13}"/>
    <dgm:cxn modelId="{F14B91F6-7DAE-40DB-8A86-90D7B91AF00F}" type="presOf" srcId="{D3A1B7EE-17C3-452F-BFA8-8007BEE9A8B6}" destId="{5146BACC-4646-4789-937E-642FDDB4C576}" srcOrd="0" destOrd="1" presId="urn:microsoft.com/office/officeart/2005/8/layout/default"/>
    <dgm:cxn modelId="{D465004E-47B1-4AA7-A1DA-ABD6A3862137}" type="presParOf" srcId="{3BFAD87E-F61B-442F-AA9F-2CF1E06FA45A}" destId="{5146BACC-4646-4789-937E-642FDDB4C576}" srcOrd="0" destOrd="0" presId="urn:microsoft.com/office/officeart/2005/8/layout/default"/>
    <dgm:cxn modelId="{79D1B285-1AA3-412F-ADF6-1858601CDBC6}" type="presParOf" srcId="{3BFAD87E-F61B-442F-AA9F-2CF1E06FA45A}" destId="{948908DD-0066-48A7-AA4D-0A4A2202081A}" srcOrd="1" destOrd="0" presId="urn:microsoft.com/office/officeart/2005/8/layout/default"/>
    <dgm:cxn modelId="{A5227E94-2309-4B4D-B958-517898B18520}" type="presParOf" srcId="{3BFAD87E-F61B-442F-AA9F-2CF1E06FA45A}" destId="{8149DDD8-CAE7-467E-A046-DD2423857B06}" srcOrd="2" destOrd="0" presId="urn:microsoft.com/office/officeart/2005/8/layout/default"/>
    <dgm:cxn modelId="{325221C9-1C43-46F3-BAA2-E278C028B7F8}" type="presParOf" srcId="{3BFAD87E-F61B-442F-AA9F-2CF1E06FA45A}" destId="{1D5A7A8E-3C2B-4F6A-AC27-4784262D4404}" srcOrd="3" destOrd="0" presId="urn:microsoft.com/office/officeart/2005/8/layout/default"/>
    <dgm:cxn modelId="{7051B2DC-648B-4B4C-B1F2-1AEFF9AA5905}" type="presParOf" srcId="{3BFAD87E-F61B-442F-AA9F-2CF1E06FA45A}" destId="{442DDB5F-617A-4EA6-8C00-EDE29839BF49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1E319C3-CE16-40C0-B6A7-AF11288DAD8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39C6495-B1E4-4FB0-8A42-8E66237C9C96}">
      <dgm:prSet/>
      <dgm:spPr/>
      <dgm:t>
        <a:bodyPr/>
        <a:lstStyle/>
        <a:p>
          <a:r>
            <a:rPr lang="en-GB"/>
            <a:t>Probing Questions:</a:t>
          </a:r>
          <a:endParaRPr lang="en-US"/>
        </a:p>
      </dgm:t>
    </dgm:pt>
    <dgm:pt modelId="{B866096F-DE77-4538-BAF0-030E8A775449}" type="parTrans" cxnId="{89D0DEF5-7DD2-4D28-AEFD-F33C2D0F5FDE}">
      <dgm:prSet/>
      <dgm:spPr/>
      <dgm:t>
        <a:bodyPr/>
        <a:lstStyle/>
        <a:p>
          <a:endParaRPr lang="en-US"/>
        </a:p>
      </dgm:t>
    </dgm:pt>
    <dgm:pt modelId="{D8C42666-FB4D-44DC-A091-8364ECF3210C}" type="sibTrans" cxnId="{89D0DEF5-7DD2-4D28-AEFD-F33C2D0F5FDE}">
      <dgm:prSet/>
      <dgm:spPr/>
      <dgm:t>
        <a:bodyPr/>
        <a:lstStyle/>
        <a:p>
          <a:endParaRPr lang="en-US"/>
        </a:p>
      </dgm:t>
    </dgm:pt>
    <dgm:pt modelId="{5FE86F05-BCF3-480E-BED5-93B5F9EB7DA7}">
      <dgm:prSet/>
      <dgm:spPr/>
      <dgm:t>
        <a:bodyPr/>
        <a:lstStyle/>
        <a:p>
          <a:r>
            <a:rPr lang="en-GB"/>
            <a:t>Follow-up to get more details</a:t>
          </a:r>
          <a:endParaRPr lang="en-US"/>
        </a:p>
      </dgm:t>
    </dgm:pt>
    <dgm:pt modelId="{600A4155-E650-454E-A0CD-F2BCFECFB320}" type="parTrans" cxnId="{84F1B2FC-0FE8-4735-8E1A-DE9CB0BB6AD0}">
      <dgm:prSet/>
      <dgm:spPr/>
      <dgm:t>
        <a:bodyPr/>
        <a:lstStyle/>
        <a:p>
          <a:endParaRPr lang="en-US"/>
        </a:p>
      </dgm:t>
    </dgm:pt>
    <dgm:pt modelId="{4882A275-4CE3-4123-BD46-1597B270AEC6}" type="sibTrans" cxnId="{84F1B2FC-0FE8-4735-8E1A-DE9CB0BB6AD0}">
      <dgm:prSet/>
      <dgm:spPr/>
      <dgm:t>
        <a:bodyPr/>
        <a:lstStyle/>
        <a:p>
          <a:endParaRPr lang="en-US"/>
        </a:p>
      </dgm:t>
    </dgm:pt>
    <dgm:pt modelId="{6ADD0DDC-8936-4D30-B146-01E89E6ED3E2}">
      <dgm:prSet/>
      <dgm:spPr/>
      <dgm:t>
        <a:bodyPr/>
        <a:lstStyle/>
        <a:p>
          <a:r>
            <a:rPr lang="en-GB"/>
            <a:t>Example: "Can you explain more about how you solved that problem?“</a:t>
          </a:r>
          <a:endParaRPr lang="en-US"/>
        </a:p>
      </dgm:t>
    </dgm:pt>
    <dgm:pt modelId="{CDAD5BAF-3A61-40CF-A63C-C81469FA6A33}" type="parTrans" cxnId="{9D150D76-8286-4B4C-BA2B-E4C18C762C15}">
      <dgm:prSet/>
      <dgm:spPr/>
      <dgm:t>
        <a:bodyPr/>
        <a:lstStyle/>
        <a:p>
          <a:endParaRPr lang="en-US"/>
        </a:p>
      </dgm:t>
    </dgm:pt>
    <dgm:pt modelId="{9D73E862-62D5-493C-86FC-056E3DA3B2AC}" type="sibTrans" cxnId="{9D150D76-8286-4B4C-BA2B-E4C18C762C15}">
      <dgm:prSet/>
      <dgm:spPr/>
      <dgm:t>
        <a:bodyPr/>
        <a:lstStyle/>
        <a:p>
          <a:endParaRPr lang="en-US"/>
        </a:p>
      </dgm:t>
    </dgm:pt>
    <dgm:pt modelId="{941E46CE-19EF-4BC3-A4D3-52AF30CE6D30}">
      <dgm:prSet/>
      <dgm:spPr/>
      <dgm:t>
        <a:bodyPr/>
        <a:lstStyle/>
        <a:p>
          <a:r>
            <a:rPr lang="en-GB"/>
            <a:t>Leading Questions:</a:t>
          </a:r>
          <a:endParaRPr lang="en-US"/>
        </a:p>
      </dgm:t>
    </dgm:pt>
    <dgm:pt modelId="{AB0C3CE0-4B31-4633-B01D-04BE983FD228}" type="parTrans" cxnId="{A4021674-80E2-4CDA-A152-207794A383F2}">
      <dgm:prSet/>
      <dgm:spPr/>
      <dgm:t>
        <a:bodyPr/>
        <a:lstStyle/>
        <a:p>
          <a:endParaRPr lang="en-US"/>
        </a:p>
      </dgm:t>
    </dgm:pt>
    <dgm:pt modelId="{FABD346B-B3E6-49EE-99C9-B1E2E90AD8A5}" type="sibTrans" cxnId="{A4021674-80E2-4CDA-A152-207794A383F2}">
      <dgm:prSet/>
      <dgm:spPr/>
      <dgm:t>
        <a:bodyPr/>
        <a:lstStyle/>
        <a:p>
          <a:endParaRPr lang="en-US"/>
        </a:p>
      </dgm:t>
    </dgm:pt>
    <dgm:pt modelId="{35E07CEF-A25C-4804-B04F-406BBBD76D97}">
      <dgm:prSet/>
      <dgm:spPr/>
      <dgm:t>
        <a:bodyPr/>
        <a:lstStyle/>
        <a:p>
          <a:r>
            <a:rPr lang="en-GB"/>
            <a:t>Guide toward specific information</a:t>
          </a:r>
          <a:endParaRPr lang="en-US"/>
        </a:p>
      </dgm:t>
    </dgm:pt>
    <dgm:pt modelId="{C0AA914C-9A60-48B8-BBDC-188B73D00094}" type="parTrans" cxnId="{298C1AC3-34E0-4E96-B581-CBD0301C4521}">
      <dgm:prSet/>
      <dgm:spPr/>
      <dgm:t>
        <a:bodyPr/>
        <a:lstStyle/>
        <a:p>
          <a:endParaRPr lang="en-US"/>
        </a:p>
      </dgm:t>
    </dgm:pt>
    <dgm:pt modelId="{534D9FF0-FE52-4D33-A63B-CD292F52A98E}" type="sibTrans" cxnId="{298C1AC3-34E0-4E96-B581-CBD0301C4521}">
      <dgm:prSet/>
      <dgm:spPr/>
      <dgm:t>
        <a:bodyPr/>
        <a:lstStyle/>
        <a:p>
          <a:endParaRPr lang="en-US"/>
        </a:p>
      </dgm:t>
    </dgm:pt>
    <dgm:pt modelId="{9382C8DD-C3B3-4717-9552-B8DE3D9BF86D}">
      <dgm:prSet/>
      <dgm:spPr/>
      <dgm:t>
        <a:bodyPr/>
        <a:lstStyle/>
        <a:p>
          <a:r>
            <a:rPr lang="en-GB"/>
            <a:t>Example: "Would you say customer satisfaction is your priority?“</a:t>
          </a:r>
          <a:endParaRPr lang="en-US"/>
        </a:p>
      </dgm:t>
    </dgm:pt>
    <dgm:pt modelId="{D4B3C8ED-BB9A-4296-B7BB-BC84D7FF323B}" type="parTrans" cxnId="{58446111-E86A-4858-AEFE-D0B1718175DA}">
      <dgm:prSet/>
      <dgm:spPr/>
      <dgm:t>
        <a:bodyPr/>
        <a:lstStyle/>
        <a:p>
          <a:endParaRPr lang="en-US"/>
        </a:p>
      </dgm:t>
    </dgm:pt>
    <dgm:pt modelId="{8D968878-3DF4-406B-8B69-F5AFAB4C5363}" type="sibTrans" cxnId="{58446111-E86A-4858-AEFE-D0B1718175DA}">
      <dgm:prSet/>
      <dgm:spPr/>
      <dgm:t>
        <a:bodyPr/>
        <a:lstStyle/>
        <a:p>
          <a:endParaRPr lang="en-US"/>
        </a:p>
      </dgm:t>
    </dgm:pt>
    <dgm:pt modelId="{81D88929-F0B2-492E-9D44-D77FC2D41C82}">
      <dgm:prSet/>
      <dgm:spPr/>
      <dgm:t>
        <a:bodyPr/>
        <a:lstStyle/>
        <a:p>
          <a:r>
            <a:rPr lang="en-GB"/>
            <a:t>Socratic Questions:</a:t>
          </a:r>
          <a:endParaRPr lang="en-US"/>
        </a:p>
      </dgm:t>
    </dgm:pt>
    <dgm:pt modelId="{3E577229-536C-4B63-93CF-50F6260F34EE}" type="parTrans" cxnId="{BE028C06-3275-4AE7-9A0C-0DE373A411E1}">
      <dgm:prSet/>
      <dgm:spPr/>
      <dgm:t>
        <a:bodyPr/>
        <a:lstStyle/>
        <a:p>
          <a:endParaRPr lang="en-US"/>
        </a:p>
      </dgm:t>
    </dgm:pt>
    <dgm:pt modelId="{0097E9D9-8E55-4D72-8965-3DD5C1622277}" type="sibTrans" cxnId="{BE028C06-3275-4AE7-9A0C-0DE373A411E1}">
      <dgm:prSet/>
      <dgm:spPr/>
      <dgm:t>
        <a:bodyPr/>
        <a:lstStyle/>
        <a:p>
          <a:endParaRPr lang="en-US"/>
        </a:p>
      </dgm:t>
    </dgm:pt>
    <dgm:pt modelId="{705D8BD0-3D26-4AAC-A7E4-B14CD441FEB0}">
      <dgm:prSet/>
      <dgm:spPr/>
      <dgm:t>
        <a:bodyPr/>
        <a:lstStyle/>
        <a:p>
          <a:r>
            <a:rPr lang="en-GB"/>
            <a:t>Encourage deeper thinking</a:t>
          </a:r>
          <a:endParaRPr lang="en-US"/>
        </a:p>
      </dgm:t>
    </dgm:pt>
    <dgm:pt modelId="{5C59392C-4FBD-4922-B731-DBE8AAD5C667}" type="parTrans" cxnId="{3EBB7333-3CAA-42A1-B2A6-7B06383ABB34}">
      <dgm:prSet/>
      <dgm:spPr/>
      <dgm:t>
        <a:bodyPr/>
        <a:lstStyle/>
        <a:p>
          <a:endParaRPr lang="en-US"/>
        </a:p>
      </dgm:t>
    </dgm:pt>
    <dgm:pt modelId="{02494108-990F-4045-8D58-0DC177E18535}" type="sibTrans" cxnId="{3EBB7333-3CAA-42A1-B2A6-7B06383ABB34}">
      <dgm:prSet/>
      <dgm:spPr/>
      <dgm:t>
        <a:bodyPr/>
        <a:lstStyle/>
        <a:p>
          <a:endParaRPr lang="en-US"/>
        </a:p>
      </dgm:t>
    </dgm:pt>
    <dgm:pt modelId="{1F29E4AD-DDA1-423E-AE02-3E102B3928B2}">
      <dgm:prSet/>
      <dgm:spPr/>
      <dgm:t>
        <a:bodyPr/>
        <a:lstStyle/>
        <a:p>
          <a:r>
            <a:rPr lang="en-GB"/>
            <a:t>Example: "What do you think causes most IT problems for users?“</a:t>
          </a:r>
          <a:endParaRPr lang="en-US"/>
        </a:p>
      </dgm:t>
    </dgm:pt>
    <dgm:pt modelId="{E8195C9B-AA7E-46E9-B442-75723B338611}" type="parTrans" cxnId="{31F11573-954C-42B0-99F3-C475BB681F4B}">
      <dgm:prSet/>
      <dgm:spPr/>
      <dgm:t>
        <a:bodyPr/>
        <a:lstStyle/>
        <a:p>
          <a:endParaRPr lang="en-US"/>
        </a:p>
      </dgm:t>
    </dgm:pt>
    <dgm:pt modelId="{5228895A-D98D-4EC2-B1F3-E661D2A58E43}" type="sibTrans" cxnId="{31F11573-954C-42B0-99F3-C475BB681F4B}">
      <dgm:prSet/>
      <dgm:spPr/>
      <dgm:t>
        <a:bodyPr/>
        <a:lstStyle/>
        <a:p>
          <a:endParaRPr lang="en-US"/>
        </a:p>
      </dgm:t>
    </dgm:pt>
    <dgm:pt modelId="{1F94BDAB-52E6-48C9-9000-A5F1707171B3}">
      <dgm:prSet/>
      <dgm:spPr/>
      <dgm:t>
        <a:bodyPr/>
        <a:lstStyle/>
        <a:p>
          <a:r>
            <a:rPr lang="en-GB"/>
            <a:t>Open Questions:</a:t>
          </a:r>
          <a:endParaRPr lang="en-US"/>
        </a:p>
      </dgm:t>
    </dgm:pt>
    <dgm:pt modelId="{49F79249-65A0-4188-B4D5-2A1CF1B7CD0B}" type="parTrans" cxnId="{D1B4F394-9DF2-4AE9-BFFC-35C5640B96B0}">
      <dgm:prSet/>
      <dgm:spPr/>
      <dgm:t>
        <a:bodyPr/>
        <a:lstStyle/>
        <a:p>
          <a:endParaRPr lang="en-US"/>
        </a:p>
      </dgm:t>
    </dgm:pt>
    <dgm:pt modelId="{BE3364D4-84A1-42AA-87DB-C187BFD5C7B5}" type="sibTrans" cxnId="{D1B4F394-9DF2-4AE9-BFFC-35C5640B96B0}">
      <dgm:prSet/>
      <dgm:spPr/>
      <dgm:t>
        <a:bodyPr/>
        <a:lstStyle/>
        <a:p>
          <a:endParaRPr lang="en-US"/>
        </a:p>
      </dgm:t>
    </dgm:pt>
    <dgm:pt modelId="{5E9C818E-EAD2-49E2-B3A8-3945EFCF72A9}">
      <dgm:prSet/>
      <dgm:spPr/>
      <dgm:t>
        <a:bodyPr/>
        <a:lstStyle/>
        <a:p>
          <a:r>
            <a:rPr lang="en-GB"/>
            <a:t>Allow detailed answers</a:t>
          </a:r>
          <a:endParaRPr lang="en-US"/>
        </a:p>
      </dgm:t>
    </dgm:pt>
    <dgm:pt modelId="{043C5383-8D96-4262-BDF9-DD8C544201B1}" type="parTrans" cxnId="{C89300C5-9BC7-4775-A71E-5199217D9E2E}">
      <dgm:prSet/>
      <dgm:spPr/>
      <dgm:t>
        <a:bodyPr/>
        <a:lstStyle/>
        <a:p>
          <a:endParaRPr lang="en-US"/>
        </a:p>
      </dgm:t>
    </dgm:pt>
    <dgm:pt modelId="{D492C761-C292-47C6-9182-94D2DCCAF5AB}" type="sibTrans" cxnId="{C89300C5-9BC7-4775-A71E-5199217D9E2E}">
      <dgm:prSet/>
      <dgm:spPr/>
      <dgm:t>
        <a:bodyPr/>
        <a:lstStyle/>
        <a:p>
          <a:endParaRPr lang="en-US"/>
        </a:p>
      </dgm:t>
    </dgm:pt>
    <dgm:pt modelId="{62FB8202-1484-4B4D-9AC0-7EF54B9DB1A4}">
      <dgm:prSet/>
      <dgm:spPr/>
      <dgm:t>
        <a:bodyPr/>
        <a:lstStyle/>
        <a:p>
          <a:r>
            <a:rPr lang="en-GB"/>
            <a:t>Example: "How do you approach a new technical challenge?"</a:t>
          </a:r>
          <a:endParaRPr lang="en-US"/>
        </a:p>
      </dgm:t>
    </dgm:pt>
    <dgm:pt modelId="{11AA1F50-4CD0-4A0B-B303-A8612248A020}" type="parTrans" cxnId="{5FCF194E-253B-42B1-BCF2-B8424F1CA20E}">
      <dgm:prSet/>
      <dgm:spPr/>
      <dgm:t>
        <a:bodyPr/>
        <a:lstStyle/>
        <a:p>
          <a:endParaRPr lang="en-US"/>
        </a:p>
      </dgm:t>
    </dgm:pt>
    <dgm:pt modelId="{3A232F46-1A77-4A40-AE2D-40DC357CC0F2}" type="sibTrans" cxnId="{5FCF194E-253B-42B1-BCF2-B8424F1CA20E}">
      <dgm:prSet/>
      <dgm:spPr/>
      <dgm:t>
        <a:bodyPr/>
        <a:lstStyle/>
        <a:p>
          <a:endParaRPr lang="en-US"/>
        </a:p>
      </dgm:t>
    </dgm:pt>
    <dgm:pt modelId="{DC3085BD-CEBD-423F-A141-CB99C006D75E}" type="pres">
      <dgm:prSet presAssocID="{11E319C3-CE16-40C0-B6A7-AF11288DAD80}" presName="linear" presStyleCnt="0">
        <dgm:presLayoutVars>
          <dgm:animLvl val="lvl"/>
          <dgm:resizeHandles val="exact"/>
        </dgm:presLayoutVars>
      </dgm:prSet>
      <dgm:spPr/>
    </dgm:pt>
    <dgm:pt modelId="{B3DDBB81-9EA1-4049-BFE2-82A18E5B97AF}" type="pres">
      <dgm:prSet presAssocID="{F39C6495-B1E4-4FB0-8A42-8E66237C9C9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A764BC5-7D8F-46B4-B4E8-AEAE18BEBE97}" type="pres">
      <dgm:prSet presAssocID="{F39C6495-B1E4-4FB0-8A42-8E66237C9C96}" presName="childText" presStyleLbl="revTx" presStyleIdx="0" presStyleCnt="4">
        <dgm:presLayoutVars>
          <dgm:bulletEnabled val="1"/>
        </dgm:presLayoutVars>
      </dgm:prSet>
      <dgm:spPr/>
    </dgm:pt>
    <dgm:pt modelId="{56B8D12E-EB42-4EFB-927D-7ABACD93220E}" type="pres">
      <dgm:prSet presAssocID="{941E46CE-19EF-4BC3-A4D3-52AF30CE6D3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140573E-E02B-421B-8908-ABE260EE50E4}" type="pres">
      <dgm:prSet presAssocID="{941E46CE-19EF-4BC3-A4D3-52AF30CE6D30}" presName="childText" presStyleLbl="revTx" presStyleIdx="1" presStyleCnt="4">
        <dgm:presLayoutVars>
          <dgm:bulletEnabled val="1"/>
        </dgm:presLayoutVars>
      </dgm:prSet>
      <dgm:spPr/>
    </dgm:pt>
    <dgm:pt modelId="{CC256201-B13F-410E-95A1-84C03B7A2BAA}" type="pres">
      <dgm:prSet presAssocID="{81D88929-F0B2-492E-9D44-D77FC2D41C8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BD1E28A-6837-4D76-BB2A-D3EC634D2447}" type="pres">
      <dgm:prSet presAssocID="{81D88929-F0B2-492E-9D44-D77FC2D41C82}" presName="childText" presStyleLbl="revTx" presStyleIdx="2" presStyleCnt="4">
        <dgm:presLayoutVars>
          <dgm:bulletEnabled val="1"/>
        </dgm:presLayoutVars>
      </dgm:prSet>
      <dgm:spPr/>
    </dgm:pt>
    <dgm:pt modelId="{BA148BA4-BA74-401E-83F5-72E75CB762F4}" type="pres">
      <dgm:prSet presAssocID="{1F94BDAB-52E6-48C9-9000-A5F1707171B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599491C8-513D-44E2-B5CC-A74AC21A200B}" type="pres">
      <dgm:prSet presAssocID="{1F94BDAB-52E6-48C9-9000-A5F1707171B3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BE028C06-3275-4AE7-9A0C-0DE373A411E1}" srcId="{11E319C3-CE16-40C0-B6A7-AF11288DAD80}" destId="{81D88929-F0B2-492E-9D44-D77FC2D41C82}" srcOrd="2" destOrd="0" parTransId="{3E577229-536C-4B63-93CF-50F6260F34EE}" sibTransId="{0097E9D9-8E55-4D72-8965-3DD5C1622277}"/>
    <dgm:cxn modelId="{D29A4C0E-5B98-492D-850B-0406A8D83D81}" type="presOf" srcId="{5FE86F05-BCF3-480E-BED5-93B5F9EB7DA7}" destId="{DA764BC5-7D8F-46B4-B4E8-AEAE18BEBE97}" srcOrd="0" destOrd="0" presId="urn:microsoft.com/office/officeart/2005/8/layout/vList2"/>
    <dgm:cxn modelId="{58446111-E86A-4858-AEFE-D0B1718175DA}" srcId="{941E46CE-19EF-4BC3-A4D3-52AF30CE6D30}" destId="{9382C8DD-C3B3-4717-9552-B8DE3D9BF86D}" srcOrd="1" destOrd="0" parTransId="{D4B3C8ED-BB9A-4296-B7BB-BC84D7FF323B}" sibTransId="{8D968878-3DF4-406B-8B69-F5AFAB4C5363}"/>
    <dgm:cxn modelId="{562F1E23-947E-4FCD-AAD9-424AA48C8ADE}" type="presOf" srcId="{5E9C818E-EAD2-49E2-B3A8-3945EFCF72A9}" destId="{599491C8-513D-44E2-B5CC-A74AC21A200B}" srcOrd="0" destOrd="0" presId="urn:microsoft.com/office/officeart/2005/8/layout/vList2"/>
    <dgm:cxn modelId="{83653025-55E2-48E1-A0AF-C3AF8A466F54}" type="presOf" srcId="{F39C6495-B1E4-4FB0-8A42-8E66237C9C96}" destId="{B3DDBB81-9EA1-4049-BFE2-82A18E5B97AF}" srcOrd="0" destOrd="0" presId="urn:microsoft.com/office/officeart/2005/8/layout/vList2"/>
    <dgm:cxn modelId="{78518B2C-1417-4946-9B7B-08623C3E0C66}" type="presOf" srcId="{35E07CEF-A25C-4804-B04F-406BBBD76D97}" destId="{D140573E-E02B-421B-8908-ABE260EE50E4}" srcOrd="0" destOrd="0" presId="urn:microsoft.com/office/officeart/2005/8/layout/vList2"/>
    <dgm:cxn modelId="{3EBB7333-3CAA-42A1-B2A6-7B06383ABB34}" srcId="{81D88929-F0B2-492E-9D44-D77FC2D41C82}" destId="{705D8BD0-3D26-4AAC-A7E4-B14CD441FEB0}" srcOrd="0" destOrd="0" parTransId="{5C59392C-4FBD-4922-B731-DBE8AAD5C667}" sibTransId="{02494108-990F-4045-8D58-0DC177E18535}"/>
    <dgm:cxn modelId="{9D344948-A9C1-49ED-8C8D-BDC1C1222F8D}" type="presOf" srcId="{6ADD0DDC-8936-4D30-B146-01E89E6ED3E2}" destId="{DA764BC5-7D8F-46B4-B4E8-AEAE18BEBE97}" srcOrd="0" destOrd="1" presId="urn:microsoft.com/office/officeart/2005/8/layout/vList2"/>
    <dgm:cxn modelId="{5FCF194E-253B-42B1-BCF2-B8424F1CA20E}" srcId="{1F94BDAB-52E6-48C9-9000-A5F1707171B3}" destId="{62FB8202-1484-4B4D-9AC0-7EF54B9DB1A4}" srcOrd="1" destOrd="0" parTransId="{11AA1F50-4CD0-4A0B-B303-A8612248A020}" sibTransId="{3A232F46-1A77-4A40-AE2D-40DC357CC0F2}"/>
    <dgm:cxn modelId="{BF119656-F870-4676-A814-D39A492C2E7C}" type="presOf" srcId="{705D8BD0-3D26-4AAC-A7E4-B14CD441FEB0}" destId="{FBD1E28A-6837-4D76-BB2A-D3EC634D2447}" srcOrd="0" destOrd="0" presId="urn:microsoft.com/office/officeart/2005/8/layout/vList2"/>
    <dgm:cxn modelId="{31F11573-954C-42B0-99F3-C475BB681F4B}" srcId="{81D88929-F0B2-492E-9D44-D77FC2D41C82}" destId="{1F29E4AD-DDA1-423E-AE02-3E102B3928B2}" srcOrd="1" destOrd="0" parTransId="{E8195C9B-AA7E-46E9-B442-75723B338611}" sibTransId="{5228895A-D98D-4EC2-B1F3-E661D2A58E43}"/>
    <dgm:cxn modelId="{A4021674-80E2-4CDA-A152-207794A383F2}" srcId="{11E319C3-CE16-40C0-B6A7-AF11288DAD80}" destId="{941E46CE-19EF-4BC3-A4D3-52AF30CE6D30}" srcOrd="1" destOrd="0" parTransId="{AB0C3CE0-4B31-4633-B01D-04BE983FD228}" sibTransId="{FABD346B-B3E6-49EE-99C9-B1E2E90AD8A5}"/>
    <dgm:cxn modelId="{9D150D76-8286-4B4C-BA2B-E4C18C762C15}" srcId="{F39C6495-B1E4-4FB0-8A42-8E66237C9C96}" destId="{6ADD0DDC-8936-4D30-B146-01E89E6ED3E2}" srcOrd="1" destOrd="0" parTransId="{CDAD5BAF-3A61-40CF-A63C-C81469FA6A33}" sibTransId="{9D73E862-62D5-493C-86FC-056E3DA3B2AC}"/>
    <dgm:cxn modelId="{D1B4F394-9DF2-4AE9-BFFC-35C5640B96B0}" srcId="{11E319C3-CE16-40C0-B6A7-AF11288DAD80}" destId="{1F94BDAB-52E6-48C9-9000-A5F1707171B3}" srcOrd="3" destOrd="0" parTransId="{49F79249-65A0-4188-B4D5-2A1CF1B7CD0B}" sibTransId="{BE3364D4-84A1-42AA-87DB-C187BFD5C7B5}"/>
    <dgm:cxn modelId="{86D18CA2-1910-4385-A599-7C129F9CB574}" type="presOf" srcId="{9382C8DD-C3B3-4717-9552-B8DE3D9BF86D}" destId="{D140573E-E02B-421B-8908-ABE260EE50E4}" srcOrd="0" destOrd="1" presId="urn:microsoft.com/office/officeart/2005/8/layout/vList2"/>
    <dgm:cxn modelId="{C138A7C1-9A65-4669-B5E7-9822B85EE996}" type="presOf" srcId="{62FB8202-1484-4B4D-9AC0-7EF54B9DB1A4}" destId="{599491C8-513D-44E2-B5CC-A74AC21A200B}" srcOrd="0" destOrd="1" presId="urn:microsoft.com/office/officeart/2005/8/layout/vList2"/>
    <dgm:cxn modelId="{298C1AC3-34E0-4E96-B581-CBD0301C4521}" srcId="{941E46CE-19EF-4BC3-A4D3-52AF30CE6D30}" destId="{35E07CEF-A25C-4804-B04F-406BBBD76D97}" srcOrd="0" destOrd="0" parTransId="{C0AA914C-9A60-48B8-BBDC-188B73D00094}" sibTransId="{534D9FF0-FE52-4D33-A63B-CD292F52A98E}"/>
    <dgm:cxn modelId="{C89300C5-9BC7-4775-A71E-5199217D9E2E}" srcId="{1F94BDAB-52E6-48C9-9000-A5F1707171B3}" destId="{5E9C818E-EAD2-49E2-B3A8-3945EFCF72A9}" srcOrd="0" destOrd="0" parTransId="{043C5383-8D96-4262-BDF9-DD8C544201B1}" sibTransId="{D492C761-C292-47C6-9182-94D2DCCAF5AB}"/>
    <dgm:cxn modelId="{C2ECFADF-168A-4AD4-884A-6C0FBCE11034}" type="presOf" srcId="{1F94BDAB-52E6-48C9-9000-A5F1707171B3}" destId="{BA148BA4-BA74-401E-83F5-72E75CB762F4}" srcOrd="0" destOrd="0" presId="urn:microsoft.com/office/officeart/2005/8/layout/vList2"/>
    <dgm:cxn modelId="{CE1702E5-DFB8-4BAE-8D33-2F00E8175400}" type="presOf" srcId="{11E319C3-CE16-40C0-B6A7-AF11288DAD80}" destId="{DC3085BD-CEBD-423F-A141-CB99C006D75E}" srcOrd="0" destOrd="0" presId="urn:microsoft.com/office/officeart/2005/8/layout/vList2"/>
    <dgm:cxn modelId="{7C784CE7-D6C4-444E-A582-DDE41A1D292E}" type="presOf" srcId="{1F29E4AD-DDA1-423E-AE02-3E102B3928B2}" destId="{FBD1E28A-6837-4D76-BB2A-D3EC634D2447}" srcOrd="0" destOrd="1" presId="urn:microsoft.com/office/officeart/2005/8/layout/vList2"/>
    <dgm:cxn modelId="{27DC28F3-9B0C-4ABD-AC77-ABC0E53515CD}" type="presOf" srcId="{941E46CE-19EF-4BC3-A4D3-52AF30CE6D30}" destId="{56B8D12E-EB42-4EFB-927D-7ABACD93220E}" srcOrd="0" destOrd="0" presId="urn:microsoft.com/office/officeart/2005/8/layout/vList2"/>
    <dgm:cxn modelId="{89D0DEF5-7DD2-4D28-AEFD-F33C2D0F5FDE}" srcId="{11E319C3-CE16-40C0-B6A7-AF11288DAD80}" destId="{F39C6495-B1E4-4FB0-8A42-8E66237C9C96}" srcOrd="0" destOrd="0" parTransId="{B866096F-DE77-4538-BAF0-030E8A775449}" sibTransId="{D8C42666-FB4D-44DC-A091-8364ECF3210C}"/>
    <dgm:cxn modelId="{84F1B2FC-0FE8-4735-8E1A-DE9CB0BB6AD0}" srcId="{F39C6495-B1E4-4FB0-8A42-8E66237C9C96}" destId="{5FE86F05-BCF3-480E-BED5-93B5F9EB7DA7}" srcOrd="0" destOrd="0" parTransId="{600A4155-E650-454E-A0CD-F2BCFECFB320}" sibTransId="{4882A275-4CE3-4123-BD46-1597B270AEC6}"/>
    <dgm:cxn modelId="{3B3A6BFD-8B6A-4B46-8BF1-458E02E54B5C}" type="presOf" srcId="{81D88929-F0B2-492E-9D44-D77FC2D41C82}" destId="{CC256201-B13F-410E-95A1-84C03B7A2BAA}" srcOrd="0" destOrd="0" presId="urn:microsoft.com/office/officeart/2005/8/layout/vList2"/>
    <dgm:cxn modelId="{0C8345C2-9265-43CD-BAA1-9DBA71439B1B}" type="presParOf" srcId="{DC3085BD-CEBD-423F-A141-CB99C006D75E}" destId="{B3DDBB81-9EA1-4049-BFE2-82A18E5B97AF}" srcOrd="0" destOrd="0" presId="urn:microsoft.com/office/officeart/2005/8/layout/vList2"/>
    <dgm:cxn modelId="{F0C95286-942A-427C-847A-7871E0297855}" type="presParOf" srcId="{DC3085BD-CEBD-423F-A141-CB99C006D75E}" destId="{DA764BC5-7D8F-46B4-B4E8-AEAE18BEBE97}" srcOrd="1" destOrd="0" presId="urn:microsoft.com/office/officeart/2005/8/layout/vList2"/>
    <dgm:cxn modelId="{BA3A5D35-F7DC-4766-A471-3ABF90145618}" type="presParOf" srcId="{DC3085BD-CEBD-423F-A141-CB99C006D75E}" destId="{56B8D12E-EB42-4EFB-927D-7ABACD93220E}" srcOrd="2" destOrd="0" presId="urn:microsoft.com/office/officeart/2005/8/layout/vList2"/>
    <dgm:cxn modelId="{74673F87-46FA-4E6F-88F0-74652F466C48}" type="presParOf" srcId="{DC3085BD-CEBD-423F-A141-CB99C006D75E}" destId="{D140573E-E02B-421B-8908-ABE260EE50E4}" srcOrd="3" destOrd="0" presId="urn:microsoft.com/office/officeart/2005/8/layout/vList2"/>
    <dgm:cxn modelId="{3EEA1A1A-7593-49A9-B690-E32AA431C22C}" type="presParOf" srcId="{DC3085BD-CEBD-423F-A141-CB99C006D75E}" destId="{CC256201-B13F-410E-95A1-84C03B7A2BAA}" srcOrd="4" destOrd="0" presId="urn:microsoft.com/office/officeart/2005/8/layout/vList2"/>
    <dgm:cxn modelId="{628B2F99-AF41-4222-B3B5-0824CAD8C03B}" type="presParOf" srcId="{DC3085BD-CEBD-423F-A141-CB99C006D75E}" destId="{FBD1E28A-6837-4D76-BB2A-D3EC634D2447}" srcOrd="5" destOrd="0" presId="urn:microsoft.com/office/officeart/2005/8/layout/vList2"/>
    <dgm:cxn modelId="{234DF3C1-DCAB-4398-8C6C-5781D880A682}" type="presParOf" srcId="{DC3085BD-CEBD-423F-A141-CB99C006D75E}" destId="{BA148BA4-BA74-401E-83F5-72E75CB762F4}" srcOrd="6" destOrd="0" presId="urn:microsoft.com/office/officeart/2005/8/layout/vList2"/>
    <dgm:cxn modelId="{10A35FF5-C565-414F-AADF-F883DE6602C1}" type="presParOf" srcId="{DC3085BD-CEBD-423F-A141-CB99C006D75E}" destId="{599491C8-513D-44E2-B5CC-A74AC21A200B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E7E530-B808-41DE-830E-E02885E71BB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4A479E3-D704-4F03-A1EB-2E0315A8F020}">
      <dgm:prSet/>
      <dgm:spPr/>
      <dgm:t>
        <a:bodyPr/>
        <a:lstStyle/>
        <a:p>
          <a:r>
            <a:rPr lang="en-GB" dirty="0"/>
            <a:t>Hiring the proper people is ensured by effective recruiting.</a:t>
          </a:r>
          <a:endParaRPr lang="en-US" dirty="0"/>
        </a:p>
      </dgm:t>
    </dgm:pt>
    <dgm:pt modelId="{7FF54BF1-31EB-41B6-820D-643543A4A459}" type="parTrans" cxnId="{AD680B3D-54A2-4E84-BB03-51831194DA4C}">
      <dgm:prSet/>
      <dgm:spPr/>
      <dgm:t>
        <a:bodyPr/>
        <a:lstStyle/>
        <a:p>
          <a:endParaRPr lang="en-US"/>
        </a:p>
      </dgm:t>
    </dgm:pt>
    <dgm:pt modelId="{353EB11C-D1B5-400E-BFB9-99615FDE4A82}" type="sibTrans" cxnId="{AD680B3D-54A2-4E84-BB03-51831194DA4C}">
      <dgm:prSet/>
      <dgm:spPr/>
      <dgm:t>
        <a:bodyPr/>
        <a:lstStyle/>
        <a:p>
          <a:endParaRPr lang="en-US"/>
        </a:p>
      </dgm:t>
    </dgm:pt>
    <dgm:pt modelId="{6E0519D6-CFB4-4D18-BF3B-7E1941BC4205}">
      <dgm:prSet/>
      <dgm:spPr/>
      <dgm:t>
        <a:bodyPr/>
        <a:lstStyle/>
        <a:p>
          <a:r>
            <a:rPr lang="en-GB"/>
            <a:t>Assessing candidates is improved by using a variety of interviewing strategies.</a:t>
          </a:r>
          <a:endParaRPr lang="en-US"/>
        </a:p>
      </dgm:t>
    </dgm:pt>
    <dgm:pt modelId="{2C5A4D88-E388-4578-B580-82CA411374C0}" type="parTrans" cxnId="{00589382-7561-4602-89DD-46CC2E106A84}">
      <dgm:prSet/>
      <dgm:spPr/>
      <dgm:t>
        <a:bodyPr/>
        <a:lstStyle/>
        <a:p>
          <a:endParaRPr lang="en-US"/>
        </a:p>
      </dgm:t>
    </dgm:pt>
    <dgm:pt modelId="{1CBF57A2-F617-4799-A4BA-C3C0BE9C3BDB}" type="sibTrans" cxnId="{00589382-7561-4602-89DD-46CC2E106A84}">
      <dgm:prSet/>
      <dgm:spPr/>
      <dgm:t>
        <a:bodyPr/>
        <a:lstStyle/>
        <a:p>
          <a:endParaRPr lang="en-US"/>
        </a:p>
      </dgm:t>
    </dgm:pt>
    <dgm:pt modelId="{996C794E-7F5C-4661-A39B-8ACE51AE9669}">
      <dgm:prSet/>
      <dgm:spPr/>
      <dgm:t>
        <a:bodyPr/>
        <a:lstStyle/>
        <a:p>
          <a:r>
            <a:rPr lang="en-GB"/>
            <a:t>The talent pool is increased by embracing contemporary hiring practices like online interviews.</a:t>
          </a:r>
          <a:endParaRPr lang="en-US"/>
        </a:p>
      </dgm:t>
    </dgm:pt>
    <dgm:pt modelId="{333CF91C-6701-4038-B291-4BB1D1FCCE0C}" type="parTrans" cxnId="{72F27E46-BD18-4C43-A93A-1464F9921B7C}">
      <dgm:prSet/>
      <dgm:spPr/>
      <dgm:t>
        <a:bodyPr/>
        <a:lstStyle/>
        <a:p>
          <a:endParaRPr lang="en-US"/>
        </a:p>
      </dgm:t>
    </dgm:pt>
    <dgm:pt modelId="{EF5405E1-A8BD-48EC-8EE5-0F01252A4BBE}" type="sibTrans" cxnId="{72F27E46-BD18-4C43-A93A-1464F9921B7C}">
      <dgm:prSet/>
      <dgm:spPr/>
      <dgm:t>
        <a:bodyPr/>
        <a:lstStyle/>
        <a:p>
          <a:endParaRPr lang="en-US"/>
        </a:p>
      </dgm:t>
    </dgm:pt>
    <dgm:pt modelId="{24778A78-E97D-4FAD-9901-EE115D438FC0}">
      <dgm:prSet/>
      <dgm:spPr/>
      <dgm:t>
        <a:bodyPr/>
        <a:lstStyle/>
        <a:p>
          <a:r>
            <a:rPr lang="en-GB"/>
            <a:t>A systematic method promotes long-term success by coordinating hiring with business objectives.</a:t>
          </a:r>
          <a:endParaRPr lang="en-US"/>
        </a:p>
      </dgm:t>
    </dgm:pt>
    <dgm:pt modelId="{485F593A-BA95-480A-B81D-AC19E39B9129}" type="parTrans" cxnId="{0CDC508C-4B90-4357-9666-0E26352550B7}">
      <dgm:prSet/>
      <dgm:spPr/>
      <dgm:t>
        <a:bodyPr/>
        <a:lstStyle/>
        <a:p>
          <a:endParaRPr lang="en-US"/>
        </a:p>
      </dgm:t>
    </dgm:pt>
    <dgm:pt modelId="{25824878-8820-4DDA-9A64-5FEE5E45CF4C}" type="sibTrans" cxnId="{0CDC508C-4B90-4357-9666-0E26352550B7}">
      <dgm:prSet/>
      <dgm:spPr/>
      <dgm:t>
        <a:bodyPr/>
        <a:lstStyle/>
        <a:p>
          <a:endParaRPr lang="en-US"/>
        </a:p>
      </dgm:t>
    </dgm:pt>
    <dgm:pt modelId="{8B8BC022-9DCF-481A-933F-C5562FBFDF48}" type="pres">
      <dgm:prSet presAssocID="{35E7E530-B808-41DE-830E-E02885E71BB3}" presName="root" presStyleCnt="0">
        <dgm:presLayoutVars>
          <dgm:dir/>
          <dgm:resizeHandles val="exact"/>
        </dgm:presLayoutVars>
      </dgm:prSet>
      <dgm:spPr/>
    </dgm:pt>
    <dgm:pt modelId="{404CBFEF-E8CD-4FB7-B018-8320E8672879}" type="pres">
      <dgm:prSet presAssocID="{35E7E530-B808-41DE-830E-E02885E71BB3}" presName="container" presStyleCnt="0">
        <dgm:presLayoutVars>
          <dgm:dir/>
          <dgm:resizeHandles val="exact"/>
        </dgm:presLayoutVars>
      </dgm:prSet>
      <dgm:spPr/>
    </dgm:pt>
    <dgm:pt modelId="{92DB81F3-0B4A-46CF-9B5B-537AA9465BFC}" type="pres">
      <dgm:prSet presAssocID="{44A479E3-D704-4F03-A1EB-2E0315A8F020}" presName="compNode" presStyleCnt="0"/>
      <dgm:spPr/>
    </dgm:pt>
    <dgm:pt modelId="{AE944A38-D1E2-4F72-A94F-F5CE344F56A4}" type="pres">
      <dgm:prSet presAssocID="{44A479E3-D704-4F03-A1EB-2E0315A8F020}" presName="iconBgRect" presStyleLbl="bgShp" presStyleIdx="0" presStyleCnt="4"/>
      <dgm:spPr/>
    </dgm:pt>
    <dgm:pt modelId="{F80AA8C6-B334-4448-8060-8AF86440E086}" type="pres">
      <dgm:prSet presAssocID="{44A479E3-D704-4F03-A1EB-2E0315A8F02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0F2E47C-F003-43EC-A8C6-08D25B532487}" type="pres">
      <dgm:prSet presAssocID="{44A479E3-D704-4F03-A1EB-2E0315A8F020}" presName="spaceRect" presStyleCnt="0"/>
      <dgm:spPr/>
    </dgm:pt>
    <dgm:pt modelId="{350E21CC-9348-45FC-A24B-59C390B5F09E}" type="pres">
      <dgm:prSet presAssocID="{44A479E3-D704-4F03-A1EB-2E0315A8F020}" presName="textRect" presStyleLbl="revTx" presStyleIdx="0" presStyleCnt="4">
        <dgm:presLayoutVars>
          <dgm:chMax val="1"/>
          <dgm:chPref val="1"/>
        </dgm:presLayoutVars>
      </dgm:prSet>
      <dgm:spPr/>
    </dgm:pt>
    <dgm:pt modelId="{2F53D6B1-B3EE-4A78-AE5E-985F1494FA41}" type="pres">
      <dgm:prSet presAssocID="{353EB11C-D1B5-400E-BFB9-99615FDE4A82}" presName="sibTrans" presStyleLbl="sibTrans2D1" presStyleIdx="0" presStyleCnt="0"/>
      <dgm:spPr/>
    </dgm:pt>
    <dgm:pt modelId="{8EF43A2A-06BE-4549-9934-DA671A08BE42}" type="pres">
      <dgm:prSet presAssocID="{6E0519D6-CFB4-4D18-BF3B-7E1941BC4205}" presName="compNode" presStyleCnt="0"/>
      <dgm:spPr/>
    </dgm:pt>
    <dgm:pt modelId="{DE9B0D77-07AD-46E8-B54A-F8C238494D2D}" type="pres">
      <dgm:prSet presAssocID="{6E0519D6-CFB4-4D18-BF3B-7E1941BC4205}" presName="iconBgRect" presStyleLbl="bgShp" presStyleIdx="1" presStyleCnt="4"/>
      <dgm:spPr/>
    </dgm:pt>
    <dgm:pt modelId="{5C34385A-246D-46C6-8B55-C1C963C167CD}" type="pres">
      <dgm:prSet presAssocID="{6E0519D6-CFB4-4D18-BF3B-7E1941BC420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D4CD1D1-9761-41F3-A225-A3B92F3923F4}" type="pres">
      <dgm:prSet presAssocID="{6E0519D6-CFB4-4D18-BF3B-7E1941BC4205}" presName="spaceRect" presStyleCnt="0"/>
      <dgm:spPr/>
    </dgm:pt>
    <dgm:pt modelId="{31B17E9D-2264-44E3-8551-E76D5AE70C80}" type="pres">
      <dgm:prSet presAssocID="{6E0519D6-CFB4-4D18-BF3B-7E1941BC4205}" presName="textRect" presStyleLbl="revTx" presStyleIdx="1" presStyleCnt="4">
        <dgm:presLayoutVars>
          <dgm:chMax val="1"/>
          <dgm:chPref val="1"/>
        </dgm:presLayoutVars>
      </dgm:prSet>
      <dgm:spPr/>
    </dgm:pt>
    <dgm:pt modelId="{0CDC345D-3772-4547-8633-CDD7F46F68A5}" type="pres">
      <dgm:prSet presAssocID="{1CBF57A2-F617-4799-A4BA-C3C0BE9C3BDB}" presName="sibTrans" presStyleLbl="sibTrans2D1" presStyleIdx="0" presStyleCnt="0"/>
      <dgm:spPr/>
    </dgm:pt>
    <dgm:pt modelId="{DFAFCE95-0C3F-499D-86E8-1B481DC8A72C}" type="pres">
      <dgm:prSet presAssocID="{996C794E-7F5C-4661-A39B-8ACE51AE9669}" presName="compNode" presStyleCnt="0"/>
      <dgm:spPr/>
    </dgm:pt>
    <dgm:pt modelId="{DDB8C05C-36AD-4011-84E2-C021E9A05712}" type="pres">
      <dgm:prSet presAssocID="{996C794E-7F5C-4661-A39B-8ACE51AE9669}" presName="iconBgRect" presStyleLbl="bgShp" presStyleIdx="2" presStyleCnt="4"/>
      <dgm:spPr/>
    </dgm:pt>
    <dgm:pt modelId="{9A0571C5-9051-44CD-88BF-D37CE207487F}" type="pres">
      <dgm:prSet presAssocID="{996C794E-7F5C-4661-A39B-8ACE51AE966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7DF8D81B-C680-4302-92F1-49BF775722F6}" type="pres">
      <dgm:prSet presAssocID="{996C794E-7F5C-4661-A39B-8ACE51AE9669}" presName="spaceRect" presStyleCnt="0"/>
      <dgm:spPr/>
    </dgm:pt>
    <dgm:pt modelId="{31342D08-12FA-4376-8B2B-5D8C339EF27B}" type="pres">
      <dgm:prSet presAssocID="{996C794E-7F5C-4661-A39B-8ACE51AE9669}" presName="textRect" presStyleLbl="revTx" presStyleIdx="2" presStyleCnt="4">
        <dgm:presLayoutVars>
          <dgm:chMax val="1"/>
          <dgm:chPref val="1"/>
        </dgm:presLayoutVars>
      </dgm:prSet>
      <dgm:spPr/>
    </dgm:pt>
    <dgm:pt modelId="{C225A6EB-1333-4119-B28E-93C06649C78C}" type="pres">
      <dgm:prSet presAssocID="{EF5405E1-A8BD-48EC-8EE5-0F01252A4BBE}" presName="sibTrans" presStyleLbl="sibTrans2D1" presStyleIdx="0" presStyleCnt="0"/>
      <dgm:spPr/>
    </dgm:pt>
    <dgm:pt modelId="{5067C18D-3490-427F-BC63-9B967DF3447F}" type="pres">
      <dgm:prSet presAssocID="{24778A78-E97D-4FAD-9901-EE115D438FC0}" presName="compNode" presStyleCnt="0"/>
      <dgm:spPr/>
    </dgm:pt>
    <dgm:pt modelId="{332C3DAD-DBA4-4A48-B6AC-93A1DC8E5EFD}" type="pres">
      <dgm:prSet presAssocID="{24778A78-E97D-4FAD-9901-EE115D438FC0}" presName="iconBgRect" presStyleLbl="bgShp" presStyleIdx="3" presStyleCnt="4"/>
      <dgm:spPr/>
    </dgm:pt>
    <dgm:pt modelId="{E9E5DAB6-48BB-4EDA-8A86-9309A24CE52D}" type="pres">
      <dgm:prSet presAssocID="{24778A78-E97D-4FAD-9901-EE115D438FC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37EFE12-3058-4167-8DC7-E75060C09F50}" type="pres">
      <dgm:prSet presAssocID="{24778A78-E97D-4FAD-9901-EE115D438FC0}" presName="spaceRect" presStyleCnt="0"/>
      <dgm:spPr/>
    </dgm:pt>
    <dgm:pt modelId="{02EB6D41-6267-4B12-866B-C6C68A670250}" type="pres">
      <dgm:prSet presAssocID="{24778A78-E97D-4FAD-9901-EE115D438FC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168F516-7802-437F-83DB-0A3743C00B30}" type="presOf" srcId="{24778A78-E97D-4FAD-9901-EE115D438FC0}" destId="{02EB6D41-6267-4B12-866B-C6C68A670250}" srcOrd="0" destOrd="0" presId="urn:microsoft.com/office/officeart/2018/2/layout/IconCircleList"/>
    <dgm:cxn modelId="{CDBDB025-752C-4B96-8501-129113A68A41}" type="presOf" srcId="{35E7E530-B808-41DE-830E-E02885E71BB3}" destId="{8B8BC022-9DCF-481A-933F-C5562FBFDF48}" srcOrd="0" destOrd="0" presId="urn:microsoft.com/office/officeart/2018/2/layout/IconCircleList"/>
    <dgm:cxn modelId="{AD680B3D-54A2-4E84-BB03-51831194DA4C}" srcId="{35E7E530-B808-41DE-830E-E02885E71BB3}" destId="{44A479E3-D704-4F03-A1EB-2E0315A8F020}" srcOrd="0" destOrd="0" parTransId="{7FF54BF1-31EB-41B6-820D-643543A4A459}" sibTransId="{353EB11C-D1B5-400E-BFB9-99615FDE4A82}"/>
    <dgm:cxn modelId="{72F27E46-BD18-4C43-A93A-1464F9921B7C}" srcId="{35E7E530-B808-41DE-830E-E02885E71BB3}" destId="{996C794E-7F5C-4661-A39B-8ACE51AE9669}" srcOrd="2" destOrd="0" parTransId="{333CF91C-6701-4038-B291-4BB1D1FCCE0C}" sibTransId="{EF5405E1-A8BD-48EC-8EE5-0F01252A4BBE}"/>
    <dgm:cxn modelId="{B6EE415D-A2E3-46FD-8146-F59AB73492B4}" type="presOf" srcId="{44A479E3-D704-4F03-A1EB-2E0315A8F020}" destId="{350E21CC-9348-45FC-A24B-59C390B5F09E}" srcOrd="0" destOrd="0" presId="urn:microsoft.com/office/officeart/2018/2/layout/IconCircleList"/>
    <dgm:cxn modelId="{BD905760-C3B3-46BA-B547-89A4241345F8}" type="presOf" srcId="{996C794E-7F5C-4661-A39B-8ACE51AE9669}" destId="{31342D08-12FA-4376-8B2B-5D8C339EF27B}" srcOrd="0" destOrd="0" presId="urn:microsoft.com/office/officeart/2018/2/layout/IconCircleList"/>
    <dgm:cxn modelId="{C59E6964-C0F4-4E9D-8F82-EADAC0AFF22D}" type="presOf" srcId="{1CBF57A2-F617-4799-A4BA-C3C0BE9C3BDB}" destId="{0CDC345D-3772-4547-8633-CDD7F46F68A5}" srcOrd="0" destOrd="0" presId="urn:microsoft.com/office/officeart/2018/2/layout/IconCircleList"/>
    <dgm:cxn modelId="{8D13466D-CD4C-48CD-9300-7C4B94145EAB}" type="presOf" srcId="{353EB11C-D1B5-400E-BFB9-99615FDE4A82}" destId="{2F53D6B1-B3EE-4A78-AE5E-985F1494FA41}" srcOrd="0" destOrd="0" presId="urn:microsoft.com/office/officeart/2018/2/layout/IconCircleList"/>
    <dgm:cxn modelId="{00589382-7561-4602-89DD-46CC2E106A84}" srcId="{35E7E530-B808-41DE-830E-E02885E71BB3}" destId="{6E0519D6-CFB4-4D18-BF3B-7E1941BC4205}" srcOrd="1" destOrd="0" parTransId="{2C5A4D88-E388-4578-B580-82CA411374C0}" sibTransId="{1CBF57A2-F617-4799-A4BA-C3C0BE9C3BDB}"/>
    <dgm:cxn modelId="{0CDC508C-4B90-4357-9666-0E26352550B7}" srcId="{35E7E530-B808-41DE-830E-E02885E71BB3}" destId="{24778A78-E97D-4FAD-9901-EE115D438FC0}" srcOrd="3" destOrd="0" parTransId="{485F593A-BA95-480A-B81D-AC19E39B9129}" sibTransId="{25824878-8820-4DDA-9A64-5FEE5E45CF4C}"/>
    <dgm:cxn modelId="{C6A4EA93-39DC-4C8A-ACA3-91859495E058}" type="presOf" srcId="{EF5405E1-A8BD-48EC-8EE5-0F01252A4BBE}" destId="{C225A6EB-1333-4119-B28E-93C06649C78C}" srcOrd="0" destOrd="0" presId="urn:microsoft.com/office/officeart/2018/2/layout/IconCircleList"/>
    <dgm:cxn modelId="{CD9E8CD7-CC7D-4398-AAB0-FB5A2EB7B688}" type="presOf" srcId="{6E0519D6-CFB4-4D18-BF3B-7E1941BC4205}" destId="{31B17E9D-2264-44E3-8551-E76D5AE70C80}" srcOrd="0" destOrd="0" presId="urn:microsoft.com/office/officeart/2018/2/layout/IconCircleList"/>
    <dgm:cxn modelId="{1F246EB3-5907-4038-B576-473A72D388FA}" type="presParOf" srcId="{8B8BC022-9DCF-481A-933F-C5562FBFDF48}" destId="{404CBFEF-E8CD-4FB7-B018-8320E8672879}" srcOrd="0" destOrd="0" presId="urn:microsoft.com/office/officeart/2018/2/layout/IconCircleList"/>
    <dgm:cxn modelId="{453B3E77-0E5A-4B22-A61A-E8FBA1837F56}" type="presParOf" srcId="{404CBFEF-E8CD-4FB7-B018-8320E8672879}" destId="{92DB81F3-0B4A-46CF-9B5B-537AA9465BFC}" srcOrd="0" destOrd="0" presId="urn:microsoft.com/office/officeart/2018/2/layout/IconCircleList"/>
    <dgm:cxn modelId="{D3F4A047-8E58-41AE-8348-D6D514A51EDE}" type="presParOf" srcId="{92DB81F3-0B4A-46CF-9B5B-537AA9465BFC}" destId="{AE944A38-D1E2-4F72-A94F-F5CE344F56A4}" srcOrd="0" destOrd="0" presId="urn:microsoft.com/office/officeart/2018/2/layout/IconCircleList"/>
    <dgm:cxn modelId="{55A423A6-6C20-41BC-9EF0-CB19562B268B}" type="presParOf" srcId="{92DB81F3-0B4A-46CF-9B5B-537AA9465BFC}" destId="{F80AA8C6-B334-4448-8060-8AF86440E086}" srcOrd="1" destOrd="0" presId="urn:microsoft.com/office/officeart/2018/2/layout/IconCircleList"/>
    <dgm:cxn modelId="{13D6EC4C-80FA-4141-BFFF-7D7449A63BAF}" type="presParOf" srcId="{92DB81F3-0B4A-46CF-9B5B-537AA9465BFC}" destId="{E0F2E47C-F003-43EC-A8C6-08D25B532487}" srcOrd="2" destOrd="0" presId="urn:microsoft.com/office/officeart/2018/2/layout/IconCircleList"/>
    <dgm:cxn modelId="{F1E8C44A-72D4-443F-B953-E0D510F97EC3}" type="presParOf" srcId="{92DB81F3-0B4A-46CF-9B5B-537AA9465BFC}" destId="{350E21CC-9348-45FC-A24B-59C390B5F09E}" srcOrd="3" destOrd="0" presId="urn:microsoft.com/office/officeart/2018/2/layout/IconCircleList"/>
    <dgm:cxn modelId="{1F49EB9F-169B-4222-97B5-9D4DC586A6A0}" type="presParOf" srcId="{404CBFEF-E8CD-4FB7-B018-8320E8672879}" destId="{2F53D6B1-B3EE-4A78-AE5E-985F1494FA41}" srcOrd="1" destOrd="0" presId="urn:microsoft.com/office/officeart/2018/2/layout/IconCircleList"/>
    <dgm:cxn modelId="{5B07FC4D-CBE4-44D4-9242-F6138749C29F}" type="presParOf" srcId="{404CBFEF-E8CD-4FB7-B018-8320E8672879}" destId="{8EF43A2A-06BE-4549-9934-DA671A08BE42}" srcOrd="2" destOrd="0" presId="urn:microsoft.com/office/officeart/2018/2/layout/IconCircleList"/>
    <dgm:cxn modelId="{4EEBD68D-06D5-43F5-9427-C15344380AE2}" type="presParOf" srcId="{8EF43A2A-06BE-4549-9934-DA671A08BE42}" destId="{DE9B0D77-07AD-46E8-B54A-F8C238494D2D}" srcOrd="0" destOrd="0" presId="urn:microsoft.com/office/officeart/2018/2/layout/IconCircleList"/>
    <dgm:cxn modelId="{2F8ACE4A-4A54-4BCF-84AB-74568AFD9F64}" type="presParOf" srcId="{8EF43A2A-06BE-4549-9934-DA671A08BE42}" destId="{5C34385A-246D-46C6-8B55-C1C963C167CD}" srcOrd="1" destOrd="0" presId="urn:microsoft.com/office/officeart/2018/2/layout/IconCircleList"/>
    <dgm:cxn modelId="{1F4B247F-9B6F-4D02-BCBC-8CF0EC91C36D}" type="presParOf" srcId="{8EF43A2A-06BE-4549-9934-DA671A08BE42}" destId="{9D4CD1D1-9761-41F3-A225-A3B92F3923F4}" srcOrd="2" destOrd="0" presId="urn:microsoft.com/office/officeart/2018/2/layout/IconCircleList"/>
    <dgm:cxn modelId="{FB42CBD4-7A4A-4ABD-84F3-4C69EFC8D7CB}" type="presParOf" srcId="{8EF43A2A-06BE-4549-9934-DA671A08BE42}" destId="{31B17E9D-2264-44E3-8551-E76D5AE70C80}" srcOrd="3" destOrd="0" presId="urn:microsoft.com/office/officeart/2018/2/layout/IconCircleList"/>
    <dgm:cxn modelId="{A11083C2-46CF-4BFA-A417-9E816C0E0B99}" type="presParOf" srcId="{404CBFEF-E8CD-4FB7-B018-8320E8672879}" destId="{0CDC345D-3772-4547-8633-CDD7F46F68A5}" srcOrd="3" destOrd="0" presId="urn:microsoft.com/office/officeart/2018/2/layout/IconCircleList"/>
    <dgm:cxn modelId="{BDB087DE-9830-4491-AB40-40F69059353C}" type="presParOf" srcId="{404CBFEF-E8CD-4FB7-B018-8320E8672879}" destId="{DFAFCE95-0C3F-499D-86E8-1B481DC8A72C}" srcOrd="4" destOrd="0" presId="urn:microsoft.com/office/officeart/2018/2/layout/IconCircleList"/>
    <dgm:cxn modelId="{41E0B8A4-5CE9-4DC2-9C03-D8EB5B9B688E}" type="presParOf" srcId="{DFAFCE95-0C3F-499D-86E8-1B481DC8A72C}" destId="{DDB8C05C-36AD-4011-84E2-C021E9A05712}" srcOrd="0" destOrd="0" presId="urn:microsoft.com/office/officeart/2018/2/layout/IconCircleList"/>
    <dgm:cxn modelId="{57E5585C-EDE4-4755-BE9B-7A88C75A68DE}" type="presParOf" srcId="{DFAFCE95-0C3F-499D-86E8-1B481DC8A72C}" destId="{9A0571C5-9051-44CD-88BF-D37CE207487F}" srcOrd="1" destOrd="0" presId="urn:microsoft.com/office/officeart/2018/2/layout/IconCircleList"/>
    <dgm:cxn modelId="{115B6402-3A2C-4419-A8F4-EE431CAA0870}" type="presParOf" srcId="{DFAFCE95-0C3F-499D-86E8-1B481DC8A72C}" destId="{7DF8D81B-C680-4302-92F1-49BF775722F6}" srcOrd="2" destOrd="0" presId="urn:microsoft.com/office/officeart/2018/2/layout/IconCircleList"/>
    <dgm:cxn modelId="{1C3535B7-66FA-4FB9-BD16-437E448834A0}" type="presParOf" srcId="{DFAFCE95-0C3F-499D-86E8-1B481DC8A72C}" destId="{31342D08-12FA-4376-8B2B-5D8C339EF27B}" srcOrd="3" destOrd="0" presId="urn:microsoft.com/office/officeart/2018/2/layout/IconCircleList"/>
    <dgm:cxn modelId="{8DDD8193-D39F-4771-9B86-4CBCA1FDFBAE}" type="presParOf" srcId="{404CBFEF-E8CD-4FB7-B018-8320E8672879}" destId="{C225A6EB-1333-4119-B28E-93C06649C78C}" srcOrd="5" destOrd="0" presId="urn:microsoft.com/office/officeart/2018/2/layout/IconCircleList"/>
    <dgm:cxn modelId="{AB7FF55D-3B36-40B4-9610-CF9E0623B8A5}" type="presParOf" srcId="{404CBFEF-E8CD-4FB7-B018-8320E8672879}" destId="{5067C18D-3490-427F-BC63-9B967DF3447F}" srcOrd="6" destOrd="0" presId="urn:microsoft.com/office/officeart/2018/2/layout/IconCircleList"/>
    <dgm:cxn modelId="{250665DB-D6DD-4838-A57F-20EF8BABFD2E}" type="presParOf" srcId="{5067C18D-3490-427F-BC63-9B967DF3447F}" destId="{332C3DAD-DBA4-4A48-B6AC-93A1DC8E5EFD}" srcOrd="0" destOrd="0" presId="urn:microsoft.com/office/officeart/2018/2/layout/IconCircleList"/>
    <dgm:cxn modelId="{5136D710-4B95-4304-B4BD-19B90C47EFCA}" type="presParOf" srcId="{5067C18D-3490-427F-BC63-9B967DF3447F}" destId="{E9E5DAB6-48BB-4EDA-8A86-9309A24CE52D}" srcOrd="1" destOrd="0" presId="urn:microsoft.com/office/officeart/2018/2/layout/IconCircleList"/>
    <dgm:cxn modelId="{9B73172A-9795-4FD3-8232-993C5B884501}" type="presParOf" srcId="{5067C18D-3490-427F-BC63-9B967DF3447F}" destId="{737EFE12-3058-4167-8DC7-E75060C09F50}" srcOrd="2" destOrd="0" presId="urn:microsoft.com/office/officeart/2018/2/layout/IconCircleList"/>
    <dgm:cxn modelId="{7C69A6B9-0146-4610-9FE3-3866A81CF6E0}" type="presParOf" srcId="{5067C18D-3490-427F-BC63-9B967DF3447F}" destId="{02EB6D41-6267-4B12-866B-C6C68A67025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48037-99F2-4CFA-82FA-9D197A58F1F8}">
      <dsp:nvSpPr>
        <dsp:cNvPr id="0" name=""/>
        <dsp:cNvSpPr/>
      </dsp:nvSpPr>
      <dsp:spPr>
        <a:xfrm>
          <a:off x="1125134" y="1241055"/>
          <a:ext cx="932118" cy="9321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C5C3E-2A3D-4966-BB75-924B3CE5BE76}">
      <dsp:nvSpPr>
        <dsp:cNvPr id="0" name=""/>
        <dsp:cNvSpPr/>
      </dsp:nvSpPr>
      <dsp:spPr>
        <a:xfrm>
          <a:off x="555506" y="2464925"/>
          <a:ext cx="207137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Workforce Planning</a:t>
          </a:r>
          <a:endParaRPr lang="en-US" sz="2300" kern="1200"/>
        </a:p>
      </dsp:txBody>
      <dsp:txXfrm>
        <a:off x="555506" y="2464925"/>
        <a:ext cx="2071374" cy="720000"/>
      </dsp:txXfrm>
    </dsp:sp>
    <dsp:sp modelId="{56AB6416-A025-470A-ABA8-6ED2794C8F52}">
      <dsp:nvSpPr>
        <dsp:cNvPr id="0" name=""/>
        <dsp:cNvSpPr/>
      </dsp:nvSpPr>
      <dsp:spPr>
        <a:xfrm>
          <a:off x="3558999" y="1241055"/>
          <a:ext cx="932118" cy="9321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7A9853-031E-4F8D-A27E-1BC747670768}">
      <dsp:nvSpPr>
        <dsp:cNvPr id="0" name=""/>
        <dsp:cNvSpPr/>
      </dsp:nvSpPr>
      <dsp:spPr>
        <a:xfrm>
          <a:off x="2989371" y="2464925"/>
          <a:ext cx="207137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Sourcing Candidates</a:t>
          </a:r>
          <a:endParaRPr lang="en-US" sz="2300" kern="1200"/>
        </a:p>
      </dsp:txBody>
      <dsp:txXfrm>
        <a:off x="2989371" y="2464925"/>
        <a:ext cx="2071374" cy="720000"/>
      </dsp:txXfrm>
    </dsp:sp>
    <dsp:sp modelId="{26E267E6-3465-4312-AEA3-AD6FFC050EEA}">
      <dsp:nvSpPr>
        <dsp:cNvPr id="0" name=""/>
        <dsp:cNvSpPr/>
      </dsp:nvSpPr>
      <dsp:spPr>
        <a:xfrm>
          <a:off x="5992864" y="1241055"/>
          <a:ext cx="932118" cy="9321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FF67F6-CEB9-4A14-850B-F6E197E6233E}">
      <dsp:nvSpPr>
        <dsp:cNvPr id="0" name=""/>
        <dsp:cNvSpPr/>
      </dsp:nvSpPr>
      <dsp:spPr>
        <a:xfrm>
          <a:off x="5423236" y="2464925"/>
          <a:ext cx="207137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Screening and Selection</a:t>
          </a:r>
          <a:endParaRPr lang="en-US" sz="2300" kern="1200"/>
        </a:p>
      </dsp:txBody>
      <dsp:txXfrm>
        <a:off x="5423236" y="2464925"/>
        <a:ext cx="2071374" cy="720000"/>
      </dsp:txXfrm>
    </dsp:sp>
    <dsp:sp modelId="{3B6B6FC5-7A1A-4F4C-886E-F7057816D545}">
      <dsp:nvSpPr>
        <dsp:cNvPr id="0" name=""/>
        <dsp:cNvSpPr/>
      </dsp:nvSpPr>
      <dsp:spPr>
        <a:xfrm>
          <a:off x="8426729" y="1241055"/>
          <a:ext cx="932118" cy="9321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24BDF-CF5B-41E9-BAC4-377BCF28810B}">
      <dsp:nvSpPr>
        <dsp:cNvPr id="0" name=""/>
        <dsp:cNvSpPr/>
      </dsp:nvSpPr>
      <dsp:spPr>
        <a:xfrm>
          <a:off x="7857101" y="2464925"/>
          <a:ext cx="207137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Onboarding and Integration</a:t>
          </a:r>
          <a:endParaRPr lang="en-US" sz="2300" kern="1200"/>
        </a:p>
      </dsp:txBody>
      <dsp:txXfrm>
        <a:off x="7857101" y="2464925"/>
        <a:ext cx="2071374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753849-81D3-48BC-8879-6793A826F1B9}">
      <dsp:nvSpPr>
        <dsp:cNvPr id="0" name=""/>
        <dsp:cNvSpPr/>
      </dsp:nvSpPr>
      <dsp:spPr>
        <a:xfrm>
          <a:off x="0" y="50405"/>
          <a:ext cx="6666833" cy="687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Job Analysis </a:t>
          </a:r>
          <a:endParaRPr lang="en-US" sz="2800" kern="1200"/>
        </a:p>
      </dsp:txBody>
      <dsp:txXfrm>
        <a:off x="33583" y="83988"/>
        <a:ext cx="6599667" cy="620794"/>
      </dsp:txXfrm>
    </dsp:sp>
    <dsp:sp modelId="{47B67894-7745-4D82-B543-8262EF1E2A02}">
      <dsp:nvSpPr>
        <dsp:cNvPr id="0" name=""/>
        <dsp:cNvSpPr/>
      </dsp:nvSpPr>
      <dsp:spPr>
        <a:xfrm>
          <a:off x="0" y="738365"/>
          <a:ext cx="6666833" cy="1130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tasks will the IT technician perform?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skills are needed?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How does this role fit in the team?</a:t>
          </a:r>
          <a:endParaRPr lang="en-US" sz="2200" kern="1200"/>
        </a:p>
      </dsp:txBody>
      <dsp:txXfrm>
        <a:off x="0" y="738365"/>
        <a:ext cx="6666833" cy="1130220"/>
      </dsp:txXfrm>
    </dsp:sp>
    <dsp:sp modelId="{FACDF62E-80F8-4E47-A09B-AA2A6979479C}">
      <dsp:nvSpPr>
        <dsp:cNvPr id="0" name=""/>
        <dsp:cNvSpPr/>
      </dsp:nvSpPr>
      <dsp:spPr>
        <a:xfrm>
          <a:off x="0" y="1868585"/>
          <a:ext cx="6666833" cy="68796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Job Description </a:t>
          </a:r>
          <a:endParaRPr lang="en-US" sz="2800" kern="1200"/>
        </a:p>
      </dsp:txBody>
      <dsp:txXfrm>
        <a:off x="33583" y="1902168"/>
        <a:ext cx="6599667" cy="620794"/>
      </dsp:txXfrm>
    </dsp:sp>
    <dsp:sp modelId="{8ED2AED5-7EE6-4B7F-BF59-DDA5A23BB18F}">
      <dsp:nvSpPr>
        <dsp:cNvPr id="0" name=""/>
        <dsp:cNvSpPr/>
      </dsp:nvSpPr>
      <dsp:spPr>
        <a:xfrm>
          <a:off x="0" y="2556545"/>
          <a:ext cx="6666833" cy="767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Installing &amp; maintaining computer systems</a:t>
          </a:r>
          <a:endParaRPr lang="en-US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Troubleshooting software/hardware issues</a:t>
          </a:r>
          <a:endParaRPr lang="en-US" sz="2200" kern="1200"/>
        </a:p>
      </dsp:txBody>
      <dsp:txXfrm>
        <a:off x="0" y="2556545"/>
        <a:ext cx="6666833" cy="767970"/>
      </dsp:txXfrm>
    </dsp:sp>
    <dsp:sp modelId="{F0185C22-6828-418D-979A-83C2CD2A6064}">
      <dsp:nvSpPr>
        <dsp:cNvPr id="0" name=""/>
        <dsp:cNvSpPr/>
      </dsp:nvSpPr>
      <dsp:spPr>
        <a:xfrm>
          <a:off x="0" y="3324515"/>
          <a:ext cx="6666833" cy="687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Person Specification </a:t>
          </a:r>
          <a:endParaRPr lang="en-US" sz="2800" kern="1200"/>
        </a:p>
      </dsp:txBody>
      <dsp:txXfrm>
        <a:off x="33583" y="3358098"/>
        <a:ext cx="6599667" cy="620794"/>
      </dsp:txXfrm>
    </dsp:sp>
    <dsp:sp modelId="{FC1A2890-682C-4868-8C56-27F574F60E3C}">
      <dsp:nvSpPr>
        <dsp:cNvPr id="0" name=""/>
        <dsp:cNvSpPr/>
      </dsp:nvSpPr>
      <dsp:spPr>
        <a:xfrm>
          <a:off x="0" y="4012475"/>
          <a:ext cx="6666833" cy="1391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Must-have: IT degree, 2+ years of experience, problem-solving skills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Desirable: Certifications (CCNA, CompTIA), teamwork skills</a:t>
          </a:r>
          <a:endParaRPr lang="en-US" sz="2200" kern="1200"/>
        </a:p>
      </dsp:txBody>
      <dsp:txXfrm>
        <a:off x="0" y="4012475"/>
        <a:ext cx="6666833" cy="13910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AB36DA-E7C1-40D2-AF55-0F60D4B26E7B}">
      <dsp:nvSpPr>
        <dsp:cNvPr id="0" name=""/>
        <dsp:cNvSpPr/>
      </dsp:nvSpPr>
      <dsp:spPr>
        <a:xfrm>
          <a:off x="0" y="588100"/>
          <a:ext cx="3098800" cy="1859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What is it?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 prearranged interview in which each applicant responds to the same questions in the same sequence</a:t>
          </a:r>
          <a:endParaRPr lang="en-US" sz="1400" kern="1200" dirty="0"/>
        </a:p>
      </dsp:txBody>
      <dsp:txXfrm>
        <a:off x="0" y="588100"/>
        <a:ext cx="3098800" cy="1859280"/>
      </dsp:txXfrm>
    </dsp:sp>
    <dsp:sp modelId="{D919E506-DF22-46E0-BE87-A68A98EA0DCD}">
      <dsp:nvSpPr>
        <dsp:cNvPr id="0" name=""/>
        <dsp:cNvSpPr/>
      </dsp:nvSpPr>
      <dsp:spPr>
        <a:xfrm>
          <a:off x="3408680" y="588100"/>
          <a:ext cx="3098800" cy="1859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How it works for IT technician: Questions concerning experience and abilities that have been prepared.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All candidates use the same format.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A system of scores for comparing responses</a:t>
          </a:r>
          <a:endParaRPr lang="en-US" sz="1400" kern="1200" dirty="0"/>
        </a:p>
      </dsp:txBody>
      <dsp:txXfrm>
        <a:off x="3408680" y="588100"/>
        <a:ext cx="3098800" cy="1859280"/>
      </dsp:txXfrm>
    </dsp:sp>
    <dsp:sp modelId="{BC70E87D-3330-40BC-A285-5B6710568AFC}">
      <dsp:nvSpPr>
        <dsp:cNvPr id="0" name=""/>
        <dsp:cNvSpPr/>
      </dsp:nvSpPr>
      <dsp:spPr>
        <a:xfrm>
          <a:off x="6817360" y="588100"/>
          <a:ext cx="3098800" cy="1859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Benefits: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Comparing candidates fairly Lessens  prejudice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Makes certain that all pertinent subjects are discussed.</a:t>
          </a:r>
          <a:endParaRPr lang="en-US" sz="1400" kern="1200" dirty="0"/>
        </a:p>
      </dsp:txBody>
      <dsp:txXfrm>
        <a:off x="6817360" y="588100"/>
        <a:ext cx="3098800" cy="18592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D08BC3-E4E5-4A96-AB66-7EE54167BF78}">
      <dsp:nvSpPr>
        <dsp:cNvPr id="0" name=""/>
        <dsp:cNvSpPr/>
      </dsp:nvSpPr>
      <dsp:spPr>
        <a:xfrm>
          <a:off x="2334573" y="1462169"/>
          <a:ext cx="505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73846" y="1505209"/>
        <a:ext cx="26797" cy="5359"/>
      </dsp:txXfrm>
    </dsp:sp>
    <dsp:sp modelId="{1AC633AD-24A9-42DC-89A0-FE969A0C1BCC}">
      <dsp:nvSpPr>
        <dsp:cNvPr id="0" name=""/>
        <dsp:cNvSpPr/>
      </dsp:nvSpPr>
      <dsp:spPr>
        <a:xfrm>
          <a:off x="6190" y="808833"/>
          <a:ext cx="2330183" cy="13981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1" tIns="119853" rIns="114181" bIns="119853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What is it?</a:t>
          </a:r>
          <a:endParaRPr lang="en-US" sz="1300" kern="1200"/>
        </a:p>
        <a:p>
          <a:pPr marL="57150" lvl="1" indent="-57150" algn="l" defTabSz="4445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An interview focused on testing technical skills and knowledge</a:t>
          </a:r>
          <a:endParaRPr lang="en-US" sz="1000" kern="1200" dirty="0"/>
        </a:p>
      </dsp:txBody>
      <dsp:txXfrm>
        <a:off x="6190" y="808833"/>
        <a:ext cx="2330183" cy="1398110"/>
      </dsp:txXfrm>
    </dsp:sp>
    <dsp:sp modelId="{77083468-4CCB-4840-8B75-35462811E890}">
      <dsp:nvSpPr>
        <dsp:cNvPr id="0" name=""/>
        <dsp:cNvSpPr/>
      </dsp:nvSpPr>
      <dsp:spPr>
        <a:xfrm>
          <a:off x="5200699" y="1462169"/>
          <a:ext cx="505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9971" y="1505209"/>
        <a:ext cx="26797" cy="5359"/>
      </dsp:txXfrm>
    </dsp:sp>
    <dsp:sp modelId="{C797626A-1442-49C8-AD0C-F1276E8A6D36}">
      <dsp:nvSpPr>
        <dsp:cNvPr id="0" name=""/>
        <dsp:cNvSpPr/>
      </dsp:nvSpPr>
      <dsp:spPr>
        <a:xfrm>
          <a:off x="2872315" y="808833"/>
          <a:ext cx="2330183" cy="13981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1" tIns="119853" rIns="114181" bIns="119853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How it works for IT technician:</a:t>
          </a:r>
          <a:endParaRPr lang="en-US" sz="1300" kern="1200"/>
        </a:p>
        <a:p>
          <a:pPr marL="57150" lvl="1" indent="-57150" algn="l" defTabSz="4445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Hands-on troubleshooting tasks</a:t>
          </a:r>
          <a:endParaRPr lang="en-US" sz="1000" kern="1200"/>
        </a:p>
        <a:p>
          <a:pPr marL="57150" lvl="1" indent="-57150" algn="l" defTabSz="4445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Technical questions about hardware and software</a:t>
          </a:r>
          <a:endParaRPr lang="en-US" sz="1000" kern="1200"/>
        </a:p>
        <a:p>
          <a:pPr marL="57150" lvl="1" indent="-57150" algn="l" defTabSz="4445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Problem-solving scenarios</a:t>
          </a:r>
          <a:endParaRPr lang="en-US" sz="1000" kern="1200"/>
        </a:p>
      </dsp:txBody>
      <dsp:txXfrm>
        <a:off x="2872315" y="808833"/>
        <a:ext cx="2330183" cy="1398110"/>
      </dsp:txXfrm>
    </dsp:sp>
    <dsp:sp modelId="{826FF07F-AC3B-4AEB-8E91-A1754AF27AA7}">
      <dsp:nvSpPr>
        <dsp:cNvPr id="0" name=""/>
        <dsp:cNvSpPr/>
      </dsp:nvSpPr>
      <dsp:spPr>
        <a:xfrm>
          <a:off x="5738441" y="808833"/>
          <a:ext cx="2330183" cy="13981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1" tIns="119853" rIns="114181" bIns="119853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Benefits:</a:t>
          </a:r>
          <a:endParaRPr lang="en-US" sz="1300" kern="1200"/>
        </a:p>
        <a:p>
          <a:pPr marL="57150" lvl="1" indent="-57150" algn="l" defTabSz="4445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Directly tests job-related skills</a:t>
          </a:r>
          <a:endParaRPr lang="en-US" sz="1000" kern="1200"/>
        </a:p>
        <a:p>
          <a:pPr marL="57150" lvl="1" indent="-57150" algn="l" defTabSz="4445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Shows how candidates think and solve problems</a:t>
          </a:r>
          <a:endParaRPr lang="en-US" sz="1000" kern="1200"/>
        </a:p>
        <a:p>
          <a:pPr marL="57150" lvl="1" indent="-57150" algn="l" defTabSz="4445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Confirms technical knowledge claimed on resume</a:t>
          </a:r>
          <a:endParaRPr lang="en-US" sz="1000" kern="1200"/>
        </a:p>
      </dsp:txBody>
      <dsp:txXfrm>
        <a:off x="5738441" y="808833"/>
        <a:ext cx="2330183" cy="13981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46BACC-4646-4789-937E-642FDDB4C576}">
      <dsp:nvSpPr>
        <dsp:cNvPr id="0" name=""/>
        <dsp:cNvSpPr/>
      </dsp:nvSpPr>
      <dsp:spPr>
        <a:xfrm>
          <a:off x="0" y="643183"/>
          <a:ext cx="2523379" cy="15140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is it?</a:t>
          </a:r>
          <a:endParaRPr lang="en-US" sz="15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Questions about past behaviour to predict future performance</a:t>
          </a:r>
          <a:endParaRPr lang="en-US" sz="1200" kern="1200"/>
        </a:p>
      </dsp:txBody>
      <dsp:txXfrm>
        <a:off x="0" y="643183"/>
        <a:ext cx="2523379" cy="1514027"/>
      </dsp:txXfrm>
    </dsp:sp>
    <dsp:sp modelId="{8149DDD8-CAE7-467E-A046-DD2423857B06}">
      <dsp:nvSpPr>
        <dsp:cNvPr id="0" name=""/>
        <dsp:cNvSpPr/>
      </dsp:nvSpPr>
      <dsp:spPr>
        <a:xfrm>
          <a:off x="2775717" y="643183"/>
          <a:ext cx="2523379" cy="15140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How it works for IT technicians:</a:t>
          </a:r>
          <a:endParaRPr lang="en-US" sz="15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"Tell me about a time when..." questions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Focus on real examples from past jobs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Looking for specific actions taken</a:t>
          </a:r>
          <a:endParaRPr lang="en-US" sz="1200" kern="1200"/>
        </a:p>
      </dsp:txBody>
      <dsp:txXfrm>
        <a:off x="2775717" y="643183"/>
        <a:ext cx="2523379" cy="1514027"/>
      </dsp:txXfrm>
    </dsp:sp>
    <dsp:sp modelId="{442DDB5F-617A-4EA6-8C00-EDE29839BF49}">
      <dsp:nvSpPr>
        <dsp:cNvPr id="0" name=""/>
        <dsp:cNvSpPr/>
      </dsp:nvSpPr>
      <dsp:spPr>
        <a:xfrm>
          <a:off x="5551435" y="643183"/>
          <a:ext cx="2523379" cy="15140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Benefits: Reveals actual work behaviour</a:t>
          </a:r>
          <a:endParaRPr lang="en-US" sz="15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Shows communication style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Indicates cultural fit with a company</a:t>
          </a:r>
          <a:endParaRPr lang="en-US" sz="1200" kern="1200"/>
        </a:p>
      </dsp:txBody>
      <dsp:txXfrm>
        <a:off x="5551435" y="643183"/>
        <a:ext cx="2523379" cy="15140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DDBB81-9EA1-4049-BFE2-82A18E5B97AF}">
      <dsp:nvSpPr>
        <dsp:cNvPr id="0" name=""/>
        <dsp:cNvSpPr/>
      </dsp:nvSpPr>
      <dsp:spPr>
        <a:xfrm>
          <a:off x="0" y="336604"/>
          <a:ext cx="6666833" cy="5405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Probing Questions:</a:t>
          </a:r>
          <a:endParaRPr lang="en-US" sz="2200" kern="1200"/>
        </a:p>
      </dsp:txBody>
      <dsp:txXfrm>
        <a:off x="26387" y="362991"/>
        <a:ext cx="6614059" cy="487766"/>
      </dsp:txXfrm>
    </dsp:sp>
    <dsp:sp modelId="{DA764BC5-7D8F-46B4-B4E8-AEAE18BEBE97}">
      <dsp:nvSpPr>
        <dsp:cNvPr id="0" name=""/>
        <dsp:cNvSpPr/>
      </dsp:nvSpPr>
      <dsp:spPr>
        <a:xfrm>
          <a:off x="0" y="877144"/>
          <a:ext cx="6666833" cy="842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Follow-up to get more details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Example: "Can you explain more about how you solved that problem?“</a:t>
          </a:r>
          <a:endParaRPr lang="en-US" sz="1700" kern="1200"/>
        </a:p>
      </dsp:txBody>
      <dsp:txXfrm>
        <a:off x="0" y="877144"/>
        <a:ext cx="6666833" cy="842490"/>
      </dsp:txXfrm>
    </dsp:sp>
    <dsp:sp modelId="{56B8D12E-EB42-4EFB-927D-7ABACD93220E}">
      <dsp:nvSpPr>
        <dsp:cNvPr id="0" name=""/>
        <dsp:cNvSpPr/>
      </dsp:nvSpPr>
      <dsp:spPr>
        <a:xfrm>
          <a:off x="0" y="1719634"/>
          <a:ext cx="6666833" cy="54054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Leading Questions:</a:t>
          </a:r>
          <a:endParaRPr lang="en-US" sz="2200" kern="1200"/>
        </a:p>
      </dsp:txBody>
      <dsp:txXfrm>
        <a:off x="26387" y="1746021"/>
        <a:ext cx="6614059" cy="487766"/>
      </dsp:txXfrm>
    </dsp:sp>
    <dsp:sp modelId="{D140573E-E02B-421B-8908-ABE260EE50E4}">
      <dsp:nvSpPr>
        <dsp:cNvPr id="0" name=""/>
        <dsp:cNvSpPr/>
      </dsp:nvSpPr>
      <dsp:spPr>
        <a:xfrm>
          <a:off x="0" y="2260174"/>
          <a:ext cx="6666833" cy="592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Guide toward specific information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Example: "Would you say customer satisfaction is your priority?“</a:t>
          </a:r>
          <a:endParaRPr lang="en-US" sz="1700" kern="1200"/>
        </a:p>
      </dsp:txBody>
      <dsp:txXfrm>
        <a:off x="0" y="2260174"/>
        <a:ext cx="6666833" cy="592020"/>
      </dsp:txXfrm>
    </dsp:sp>
    <dsp:sp modelId="{CC256201-B13F-410E-95A1-84C03B7A2BAA}">
      <dsp:nvSpPr>
        <dsp:cNvPr id="0" name=""/>
        <dsp:cNvSpPr/>
      </dsp:nvSpPr>
      <dsp:spPr>
        <a:xfrm>
          <a:off x="0" y="2852194"/>
          <a:ext cx="6666833" cy="540540"/>
        </a:xfrm>
        <a:prstGeom prst="roundRect">
          <a:avLst/>
        </a:prstGeom>
        <a:gradFill rotWithShape="0">
          <a:gsLst>
            <a:gs pos="0">
              <a:schemeClr val="accent2">
                <a:hueOff val="4295742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2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2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Socratic Questions:</a:t>
          </a:r>
          <a:endParaRPr lang="en-US" sz="2200" kern="1200"/>
        </a:p>
      </dsp:txBody>
      <dsp:txXfrm>
        <a:off x="26387" y="2878581"/>
        <a:ext cx="6614059" cy="487766"/>
      </dsp:txXfrm>
    </dsp:sp>
    <dsp:sp modelId="{FBD1E28A-6837-4D76-BB2A-D3EC634D2447}">
      <dsp:nvSpPr>
        <dsp:cNvPr id="0" name=""/>
        <dsp:cNvSpPr/>
      </dsp:nvSpPr>
      <dsp:spPr>
        <a:xfrm>
          <a:off x="0" y="3392734"/>
          <a:ext cx="6666833" cy="592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Encourage deeper thinking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Example: "What do you think causes most IT problems for users?“</a:t>
          </a:r>
          <a:endParaRPr lang="en-US" sz="1700" kern="1200"/>
        </a:p>
      </dsp:txBody>
      <dsp:txXfrm>
        <a:off x="0" y="3392734"/>
        <a:ext cx="6666833" cy="592020"/>
      </dsp:txXfrm>
    </dsp:sp>
    <dsp:sp modelId="{BA148BA4-BA74-401E-83F5-72E75CB762F4}">
      <dsp:nvSpPr>
        <dsp:cNvPr id="0" name=""/>
        <dsp:cNvSpPr/>
      </dsp:nvSpPr>
      <dsp:spPr>
        <a:xfrm>
          <a:off x="0" y="3984755"/>
          <a:ext cx="6666833" cy="540540"/>
        </a:xfrm>
        <a:prstGeom prst="round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Open Questions:</a:t>
          </a:r>
          <a:endParaRPr lang="en-US" sz="2200" kern="1200"/>
        </a:p>
      </dsp:txBody>
      <dsp:txXfrm>
        <a:off x="26387" y="4011142"/>
        <a:ext cx="6614059" cy="487766"/>
      </dsp:txXfrm>
    </dsp:sp>
    <dsp:sp modelId="{599491C8-513D-44E2-B5CC-A74AC21A200B}">
      <dsp:nvSpPr>
        <dsp:cNvPr id="0" name=""/>
        <dsp:cNvSpPr/>
      </dsp:nvSpPr>
      <dsp:spPr>
        <a:xfrm>
          <a:off x="0" y="4525295"/>
          <a:ext cx="6666833" cy="592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Allow detailed answers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Example: "How do you approach a new technical challenge?"</a:t>
          </a:r>
          <a:endParaRPr lang="en-US" sz="1700" kern="1200"/>
        </a:p>
      </dsp:txBody>
      <dsp:txXfrm>
        <a:off x="0" y="4525295"/>
        <a:ext cx="6666833" cy="5920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944A38-D1E2-4F72-A94F-F5CE344F56A4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0AA8C6-B334-4448-8060-8AF86440E086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0E21CC-9348-45FC-A24B-59C390B5F09E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Hiring the proper people is ensured by effective recruiting.</a:t>
          </a:r>
          <a:endParaRPr lang="en-US" sz="2000" kern="1200" dirty="0"/>
        </a:p>
      </dsp:txBody>
      <dsp:txXfrm>
        <a:off x="1948202" y="368029"/>
        <a:ext cx="3233964" cy="1371985"/>
      </dsp:txXfrm>
    </dsp:sp>
    <dsp:sp modelId="{DE9B0D77-07AD-46E8-B54A-F8C238494D2D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34385A-246D-46C6-8B55-C1C963C167CD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7E9D-2264-44E3-8551-E76D5AE70C80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Assessing candidates is improved by using a variety of interviewing strategies.</a:t>
          </a:r>
          <a:endParaRPr lang="en-US" sz="2000" kern="1200"/>
        </a:p>
      </dsp:txBody>
      <dsp:txXfrm>
        <a:off x="7411643" y="368029"/>
        <a:ext cx="3233964" cy="1371985"/>
      </dsp:txXfrm>
    </dsp:sp>
    <dsp:sp modelId="{DDB8C05C-36AD-4011-84E2-C021E9A05712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0571C5-9051-44CD-88BF-D37CE207487F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342D08-12FA-4376-8B2B-5D8C339EF27B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talent pool is increased by embracing contemporary hiring practices like online interviews.</a:t>
          </a:r>
          <a:endParaRPr lang="en-US" sz="2000" kern="1200"/>
        </a:p>
      </dsp:txBody>
      <dsp:txXfrm>
        <a:off x="1948202" y="2452790"/>
        <a:ext cx="3233964" cy="1371985"/>
      </dsp:txXfrm>
    </dsp:sp>
    <dsp:sp modelId="{332C3DAD-DBA4-4A48-B6AC-93A1DC8E5EFD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E5DAB6-48BB-4EDA-8A86-9309A24CE52D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EB6D41-6267-4B12-866B-C6C68A670250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systematic method promotes long-term success by coordinating hiring with business objectives.</a:t>
          </a:r>
          <a:endParaRPr lang="en-US" sz="2000" kern="1200"/>
        </a:p>
      </dsp:txBody>
      <dsp:txXfrm>
        <a:off x="7411643" y="2452790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377F2-1A94-FE81-F87D-4B6408B2A9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F95DA1-6D9B-BE2F-8F2C-75EEB2E733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5F04E-F0A7-9DC0-6011-8DA644F92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41623-A064-4BED-B073-BA4D61433402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6FF364-78C1-3710-2D77-94C8A1BD9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AC432-B72B-9AC6-1AFB-FBE87C363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558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009FD-7B37-3952-9923-71CCED992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93AE8-AC4E-83ED-1CD3-F9A5603C0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AD508-9839-4135-D715-420739B95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FBC3B-3EAD-888F-AC94-FB312299D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C5EA7-0963-67E9-A912-AC4B986FD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988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F487D-FAC2-C3E0-F24C-2F85255B8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8443D3-83A1-3D48-73CB-D0868F7875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9BA00B-2778-FE0A-10C5-C288349CC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62345-917A-FDAA-0C6B-69099B853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309E5-C502-3A9B-AFE4-BD1CC220F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706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02CCC-9C9A-CE00-A43D-A306F10AB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D5532-88C8-E88D-5A02-03B8CDC7DB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E1E5C2-7386-7804-E024-10DDE30810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DD915F-58BD-806C-8F27-3E8AF33C7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D5901-BBB3-949D-FEC0-EFF73203C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E0E27B-1D8A-1E91-C547-1A888E520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565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CE8AD-C4D4-0A34-68B6-00B673848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40765D-355A-7778-B3F3-097D5591EA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3CF259-4853-E0F4-22AB-E9D4CA995D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E90E98-FFC5-73D9-F9F3-266A773DF9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848030-904D-14AF-6CA5-0649D5F64F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1940E0-6064-4420-A106-C209B546C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DEB1C1-4C0D-2B2E-F372-07CA7E8BE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4C0A20-A8FF-8AC0-BCEF-0503AB8BB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930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FB15D-7857-96C8-E4E4-F6E028750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F97A07-3347-C4E2-8424-5586D0C5A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466F67-7134-5B35-A3CB-B98D76382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FEF357-2630-DD08-0F81-8E696C9B6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025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C24C5A-B3B6-B350-A854-CF41BD221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2C5F78-FD26-4D37-A497-9B4210694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B1FF20-3209-7F84-F096-FA59EA5AD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57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3E753-4DAE-49E9-02DC-2275C3E45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1FE0A-5BEC-FA1E-9B17-9EFCB0CA8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6D245D-FB33-DC46-FCF0-7336186E79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8ABD12-5FEA-46BB-DF78-6BC368859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0FC8B0-3447-4F7C-5AF4-D1F0A3276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D8C7B9-A0EE-EB52-C01F-E68F5F624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646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0C7BA-C60F-3341-ADA5-B28287DC0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E5795F-1541-17BF-A4E2-71C6B9376F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771B4E-1B5C-7CB9-87EE-D092602CC9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0C2AD6-8891-97FF-76DD-957B5F640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5E03-BC17-41A7-854C-DFAB672737DC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1925BC-6013-0FCA-8C75-1ECF6B584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B355AC-3C2C-B7B6-86AE-EAE91026B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113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3BE08-1F78-C08C-DDB7-82033A578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B6138D-8D37-7F2F-5B83-ED8574C33C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C14D1A-9F54-ADD1-8681-3EFEB55C2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2699F4-0076-1596-9A0B-C63528980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7AD373-7AAC-011C-4134-7377966C7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739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84290A-AF8A-AC6E-2A5D-E9E9FA71EC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E66403-39B5-C729-8B74-F8DEA77026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A41E0-B054-0A19-D6D0-589ECC3D6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F02AB-6034-4B88-BC5A-7C17CB0EF809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44E7CB-3FC0-D6E5-75DE-62ED870F4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E513FB-B2AE-ED3F-A987-3C5DE2436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653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5AE3F9-3DC7-6C43-E550-2077AD932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E013E-8468-53D4-DB83-E55E609C1C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0DA63-5FA5-2C6D-71DA-39C02ADCA7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408324-A84C-4A45-93B6-78D079CCE772}" type="datetime1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87783-6D0B-C3E7-A935-F9CA70FC07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CF8C6-25A1-3AEB-0C83-4179F57385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71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2ED719-85E3-BE07-BFBE-0CB8C0EE1C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430" y="315686"/>
            <a:ext cx="5962785" cy="2238804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Finding the Right Fit: Strategic Recruitment and Selection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1D8ABE-9F4F-7ACF-51F7-0077A87EA0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430" y="4071257"/>
            <a:ext cx="5959737" cy="2471057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/>
              <a:t>Developing and Managing Individuals and Teams</a:t>
            </a:r>
          </a:p>
          <a:p>
            <a:pPr algn="l"/>
            <a:r>
              <a:rPr lang="en-GB" dirty="0"/>
              <a:t>Lecturer Name: Nishi </a:t>
            </a:r>
            <a:r>
              <a:rPr lang="en-GB" dirty="0" err="1"/>
              <a:t>Ramsurrun</a:t>
            </a:r>
            <a:r>
              <a:rPr lang="en-GB" dirty="0"/>
              <a:t>  </a:t>
            </a:r>
          </a:p>
          <a:p>
            <a:pPr algn="l"/>
            <a:r>
              <a:rPr lang="en-GB" dirty="0"/>
              <a:t>Module code: LCLM5002 </a:t>
            </a:r>
          </a:p>
          <a:p>
            <a:pPr algn="l"/>
            <a:r>
              <a:rPr lang="en-GB" dirty="0"/>
              <a:t>Student Name: Teya Todorova </a:t>
            </a:r>
            <a:r>
              <a:rPr lang="en-GB" dirty="0" err="1"/>
              <a:t>Ceneva</a:t>
            </a:r>
            <a:endParaRPr lang="en-GB" dirty="0"/>
          </a:p>
          <a:p>
            <a:pPr algn="l"/>
            <a:r>
              <a:rPr lang="en-GB"/>
              <a:t>Student number :2325754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91BFB8-113B-CE94-3DE1-2F59FC8836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69" r="19569" b="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93133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D50DD0-C1B6-20EF-6893-FF0C56219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Table of content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7BF37-5C14-522C-622F-61DD8654E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Understanding Strategic Recruitment</a:t>
            </a:r>
          </a:p>
          <a:p>
            <a:pPr marL="0" indent="0">
              <a:buNone/>
            </a:pPr>
            <a:r>
              <a:rPr lang="en-GB" sz="1900" dirty="0"/>
              <a:t>Introduction to Bytewise Solutions</a:t>
            </a:r>
          </a:p>
          <a:p>
            <a:pPr marL="0" indent="0">
              <a:buNone/>
            </a:pPr>
            <a:r>
              <a:rPr lang="en-GB" sz="1900" dirty="0"/>
              <a:t>The Recruitment Process</a:t>
            </a:r>
          </a:p>
          <a:p>
            <a:pPr marL="0" indent="0">
              <a:buNone/>
            </a:pPr>
            <a:r>
              <a:rPr lang="en-GB" sz="1900" dirty="0"/>
              <a:t>Job Analysis, Description &amp; Person Specification</a:t>
            </a:r>
          </a:p>
          <a:p>
            <a:pPr marL="0" indent="0">
              <a:buNone/>
            </a:pPr>
            <a:r>
              <a:rPr lang="en-GB" sz="1900" dirty="0"/>
              <a:t>Interview Type 1: Structured Interview</a:t>
            </a:r>
          </a:p>
          <a:p>
            <a:pPr marL="0" indent="0">
              <a:buNone/>
            </a:pPr>
            <a:r>
              <a:rPr lang="en-GB" sz="1900" dirty="0"/>
              <a:t>Interview Type 2: Technical Interview</a:t>
            </a:r>
          </a:p>
          <a:p>
            <a:pPr marL="0" indent="0">
              <a:buNone/>
            </a:pPr>
            <a:r>
              <a:rPr lang="en-GB" sz="1900" dirty="0"/>
              <a:t>Interview Type 3: </a:t>
            </a:r>
            <a:r>
              <a:rPr lang="en-GB" sz="1900" dirty="0" err="1"/>
              <a:t>Behavioral</a:t>
            </a:r>
            <a:r>
              <a:rPr lang="en-GB" sz="1900" dirty="0"/>
              <a:t> Interview</a:t>
            </a:r>
          </a:p>
          <a:p>
            <a:pPr marL="0" indent="0">
              <a:buNone/>
            </a:pPr>
            <a:r>
              <a:rPr lang="en-GB" sz="1900" dirty="0"/>
              <a:t>Questioning Techniques</a:t>
            </a:r>
          </a:p>
          <a:p>
            <a:pPr marL="0" indent="0">
              <a:buNone/>
            </a:pPr>
            <a:r>
              <a:rPr lang="en-GB" sz="1900" dirty="0"/>
              <a:t>Face-to-Face vs. Online Interviews</a:t>
            </a:r>
          </a:p>
          <a:p>
            <a:pPr marL="0" indent="0">
              <a:buNone/>
            </a:pPr>
            <a:r>
              <a:rPr lang="en-GB" sz="1900" dirty="0"/>
              <a:t>Conclusion</a:t>
            </a:r>
          </a:p>
          <a:p>
            <a:pPr marL="0" indent="0">
              <a:buNone/>
            </a:pPr>
            <a:r>
              <a:rPr lang="en-GB" sz="1900" dirty="0"/>
              <a:t>References </a:t>
            </a:r>
          </a:p>
          <a:p>
            <a:pPr marL="0" indent="0"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77876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BF9DB-40BD-33F9-8274-85F85F8C4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Understanding Strategic 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83345-2490-6C1A-A03D-EDFDABDCE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253" y="3429000"/>
            <a:ext cx="5331997" cy="2631971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Moving Beyond Skills Alone: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</a:rPr>
              <a:t>Technical proficiency is required but not enough.</a:t>
            </a:r>
          </a:p>
          <a:p>
            <a:r>
              <a:rPr lang="en-GB" sz="1800" dirty="0">
                <a:solidFill>
                  <a:schemeClr val="tx2"/>
                </a:solidFill>
              </a:rPr>
              <a:t> Deeper commitment results from values alignment.</a:t>
            </a:r>
          </a:p>
          <a:p>
            <a:r>
              <a:rPr lang="en-GB" sz="1800" dirty="0">
                <a:solidFill>
                  <a:schemeClr val="tx2"/>
                </a:solidFill>
              </a:rPr>
              <a:t> Cultural fit improves productivity and team cohesiveness.</a:t>
            </a:r>
          </a:p>
          <a:p>
            <a:r>
              <a:rPr lang="en-GB" sz="1800" dirty="0">
                <a:solidFill>
                  <a:schemeClr val="tx2"/>
                </a:solidFill>
              </a:rPr>
              <a:t> Superior performance is driven by intrinsic motivation.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102A5F45-5617-091A-1BD9-95591E430C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935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4FCA9B-9F36-6177-11C3-3B24621CA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Introduction to Bytewise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58C16-C1F3-3CD1-4DC2-E9EB63225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2286000"/>
            <a:ext cx="5856513" cy="440871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dirty="0"/>
              <a:t>Based in London's thriving Tech City, Bytewise Solutions is a dynamic IT consulting organisation.  Established in 2018, our areas of expertise are: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Custom software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Cloud migration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IT infrastructure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Cybersecurity solutions</a:t>
            </a:r>
          </a:p>
          <a:p>
            <a:pPr marL="0" indent="0">
              <a:buNone/>
            </a:pPr>
            <a:r>
              <a:rPr lang="en-GB" sz="1200" dirty="0"/>
              <a:t>Our mission: To create an atmosphere that encourages creativity while utilising technology to address difficult business problems.</a:t>
            </a:r>
          </a:p>
          <a:p>
            <a:pPr marL="0" indent="0">
              <a:buNone/>
            </a:pPr>
            <a:r>
              <a:rPr lang="en-GB" sz="1200" dirty="0"/>
              <a:t>Our Values: Excellence, Innovation, Integrity, and Collaboration</a:t>
            </a:r>
          </a:p>
          <a:p>
            <a:pPr marL="0" indent="0">
              <a:buNone/>
            </a:pPr>
            <a:endParaRPr lang="en-GB" sz="1200" dirty="0">
              <a:solidFill>
                <a:schemeClr val="tx2"/>
              </a:solidFill>
            </a:endParaRPr>
          </a:p>
        </p:txBody>
      </p:sp>
      <p:pic>
        <p:nvPicPr>
          <p:cNvPr id="5" name="Picture 4" descr="Buildings and reflections">
            <a:extLst>
              <a:ext uri="{FF2B5EF4-FFF2-40B4-BE49-F238E27FC236}">
                <a16:creationId xmlns:a16="http://schemas.microsoft.com/office/drawing/2014/main" id="{EFF37FF8-27BA-4928-7478-90BB9EF096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29" r="18371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88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97DFE-0B9E-696C-EF4B-6868E138B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Recruitment Process</a:t>
            </a:r>
            <a:br>
              <a:rPr lang="en-GB" dirty="0"/>
            </a:br>
            <a:r>
              <a:rPr lang="en-GB" dirty="0"/>
              <a:t>Strategic Framework for Hiring Success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A05F97-1373-B170-5A7A-372AAAFF28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06830" y="2312275"/>
          <a:ext cx="10483982" cy="4425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19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B8B494-1147-67D5-7A52-AD7C204B5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Job Analysis, Description &amp; Person Specification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7039AF-BA36-6EC0-DBF5-56C51690EE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644220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2378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ight Triangle 83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2C4117-CF9E-97D2-9520-DEC8374E9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 dirty="0"/>
              <a:t>Interview Type 1: Structured Interview</a:t>
            </a:r>
          </a:p>
        </p:txBody>
      </p:sp>
      <p:graphicFrame>
        <p:nvGraphicFramePr>
          <p:cNvPr id="88" name="Content Placeholder 2">
            <a:extLst>
              <a:ext uri="{FF2B5EF4-FFF2-40B4-BE49-F238E27FC236}">
                <a16:creationId xmlns:a16="http://schemas.microsoft.com/office/drawing/2014/main" id="{958357D1-1377-4DE0-A10A-B4E9C79981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5016814"/>
              </p:ext>
            </p:extLst>
          </p:nvPr>
        </p:nvGraphicFramePr>
        <p:xfrm>
          <a:off x="1285240" y="2969469"/>
          <a:ext cx="9916160" cy="3035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7847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8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736E4-6DF0-EBCD-12DA-39D0B4F5E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 dirty="0"/>
              <a:t>Interview Type 2: Technical Interview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8324E9C0-38C7-08BD-479E-118577A7BA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349889"/>
              </p:ext>
            </p:extLst>
          </p:nvPr>
        </p:nvGraphicFramePr>
        <p:xfrm>
          <a:off x="1285240" y="2754087"/>
          <a:ext cx="8074815" cy="3015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436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EA11A-D193-1845-47B7-6EA0CCDC4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4000" dirty="0"/>
              <a:t>Interview Type 3: </a:t>
            </a:r>
            <a:r>
              <a:rPr lang="en-GB" sz="4000" dirty="0" err="1"/>
              <a:t>Behavioral</a:t>
            </a:r>
            <a:r>
              <a:rPr lang="en-GB" sz="4000" dirty="0"/>
              <a:t> Interview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5BEBB10-0D5E-F1A0-155D-23F651659E0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85240" y="2969469"/>
          <a:ext cx="8074815" cy="2800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8284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CA560D-482A-42D8-60D5-A80666C1D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Questioning Techniques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5CEFE9-D042-AEFB-DE0E-29040EC0E6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13522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7586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C83E0-B31B-401B-EE8C-D911F473D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Face-to-Face vs. Online Interviews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481CF2A-CC8E-5C17-24D8-B4960A0252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2317541"/>
              </p:ext>
            </p:extLst>
          </p:nvPr>
        </p:nvGraphicFramePr>
        <p:xfrm>
          <a:off x="838200" y="1825625"/>
          <a:ext cx="10515597" cy="266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2225076118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960652142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7072375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Face-to-Face Interview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Interview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079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Allows for better assessment of body language and engagement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non-verbal cues but still interactive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54748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Convenience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travel, scheduling constraints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flexible and accessible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2642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Technical Issue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dependency on internet connectivity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of connectivity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19573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Higher costs (venue, travel)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cost-effective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97851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8867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A04C7-544C-5A11-6B70-58E64A5FA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558FF6-9C85-C5FB-1191-69D37497DD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360470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337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7A47F-4BE1-5D7B-4CD6-FEEC4CFCB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C0B74EB-358A-9A37-77FC-340C244D4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Armstrong, M. (2023). Human Resource Management Practice. Kogan Page.</a:t>
            </a:r>
          </a:p>
          <a:p>
            <a:pPr marL="0" indent="0">
              <a:buNone/>
            </a:pPr>
            <a:r>
              <a:rPr lang="en-GB" sz="2000" dirty="0"/>
              <a:t>CIPD. (2024). Recruitment and Selection Guide. CIPD.</a:t>
            </a:r>
          </a:p>
          <a:p>
            <a:pPr marL="0" indent="0">
              <a:buNone/>
            </a:pPr>
            <a:r>
              <a:rPr lang="en-GB" sz="2000" dirty="0"/>
              <a:t>Sinek, S. (2019). Start with Why. Portfolio.</a:t>
            </a:r>
          </a:p>
          <a:p>
            <a:pPr marL="0" indent="0">
              <a:buNone/>
            </a:pPr>
            <a:r>
              <a:rPr lang="en-GB" sz="2000" dirty="0"/>
              <a:t>Society for Human Resource Management. (2024). Effective Hiring Practices. SHRM.</a:t>
            </a:r>
          </a:p>
          <a:p>
            <a:pPr marL="0" indent="0">
              <a:buNone/>
            </a:pPr>
            <a:r>
              <a:rPr lang="en-GB" sz="2000" dirty="0"/>
              <a:t>Smith, J. (2020). The HR Guide to Hiring and Interviewing.</a:t>
            </a:r>
          </a:p>
        </p:txBody>
      </p:sp>
    </p:spTree>
    <p:extLst>
      <p:ext uri="{BB962C8B-B14F-4D97-AF65-F5344CB8AC3E}">
        <p14:creationId xmlns:p14="http://schemas.microsoft.com/office/powerpoint/2010/main" val="27900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733</Words>
  <Application>Microsoft Macintosh PowerPoint</Application>
  <PresentationFormat>Widescreen</PresentationFormat>
  <Paragraphs>123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Finding the Right Fit: Strategic Recruitment and Selection</vt:lpstr>
      <vt:lpstr>Table of content </vt:lpstr>
      <vt:lpstr>Understanding Strategic Recruitment</vt:lpstr>
      <vt:lpstr>Introduction to Bytewise Solutions</vt:lpstr>
      <vt:lpstr>The Recruitment Process Strategic Framework for Hiring Success</vt:lpstr>
      <vt:lpstr>Job Analysis, Description &amp; Person Specification</vt:lpstr>
      <vt:lpstr>Interview Type 1: Structured Interview</vt:lpstr>
      <vt:lpstr>Interview Type 2: Technical Interview</vt:lpstr>
      <vt:lpstr>Interview Type 3: Behavioral Interview</vt:lpstr>
      <vt:lpstr>Questioning Techniques</vt:lpstr>
      <vt:lpstr>Face-to-Face vs. Online Interviews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Iasmine-Georgiana Tompos</dc:creator>
  <cp:lastModifiedBy>Teya Todorova Ceneva (2325754)</cp:lastModifiedBy>
  <cp:revision>2</cp:revision>
  <dcterms:created xsi:type="dcterms:W3CDTF">2025-03-20T16:03:49Z</dcterms:created>
  <dcterms:modified xsi:type="dcterms:W3CDTF">2025-11-11T02:46:27Z</dcterms:modified>
</cp:coreProperties>
</file>