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2"/>
  </p:sldMasterIdLst>
  <p:notesMasterIdLst>
    <p:notesMasterId r:id="rId62"/>
  </p:notesMasterIdLst>
  <p:handoutMasterIdLst>
    <p:handoutMasterId r:id="rId63"/>
  </p:handoutMasterIdLst>
  <p:sldIdLst>
    <p:sldId id="256" r:id="rId3"/>
    <p:sldId id="257" r:id="rId4"/>
    <p:sldId id="258" r:id="rId5"/>
    <p:sldId id="259" r:id="rId6"/>
    <p:sldId id="353" r:id="rId7"/>
    <p:sldId id="323" r:id="rId8"/>
    <p:sldId id="260" r:id="rId9"/>
    <p:sldId id="261" r:id="rId10"/>
    <p:sldId id="324" r:id="rId11"/>
    <p:sldId id="325" r:id="rId12"/>
    <p:sldId id="262" r:id="rId13"/>
    <p:sldId id="263" r:id="rId14"/>
    <p:sldId id="270" r:id="rId15"/>
    <p:sldId id="268" r:id="rId16"/>
    <p:sldId id="269" r:id="rId17"/>
    <p:sldId id="272" r:id="rId18"/>
    <p:sldId id="273" r:id="rId19"/>
    <p:sldId id="329" r:id="rId20"/>
    <p:sldId id="274" r:id="rId21"/>
    <p:sldId id="276" r:id="rId22"/>
    <p:sldId id="277" r:id="rId23"/>
    <p:sldId id="278" r:id="rId24"/>
    <p:sldId id="279" r:id="rId25"/>
    <p:sldId id="297" r:id="rId26"/>
    <p:sldId id="282" r:id="rId27"/>
    <p:sldId id="283" r:id="rId28"/>
    <p:sldId id="326" r:id="rId29"/>
    <p:sldId id="284" r:id="rId30"/>
    <p:sldId id="285" r:id="rId31"/>
    <p:sldId id="320" r:id="rId32"/>
    <p:sldId id="321" r:id="rId33"/>
    <p:sldId id="322" r:id="rId34"/>
    <p:sldId id="331" r:id="rId35"/>
    <p:sldId id="333" r:id="rId36"/>
    <p:sldId id="330" r:id="rId37"/>
    <p:sldId id="308" r:id="rId38"/>
    <p:sldId id="309" r:id="rId39"/>
    <p:sldId id="332" r:id="rId40"/>
    <p:sldId id="310" r:id="rId41"/>
    <p:sldId id="334" r:id="rId42"/>
    <p:sldId id="335" r:id="rId43"/>
    <p:sldId id="336" r:id="rId44"/>
    <p:sldId id="337" r:id="rId45"/>
    <p:sldId id="338" r:id="rId46"/>
    <p:sldId id="339" r:id="rId47"/>
    <p:sldId id="340" r:id="rId48"/>
    <p:sldId id="341" r:id="rId49"/>
    <p:sldId id="343" r:id="rId50"/>
    <p:sldId id="342" r:id="rId51"/>
    <p:sldId id="344" r:id="rId52"/>
    <p:sldId id="345" r:id="rId53"/>
    <p:sldId id="346" r:id="rId54"/>
    <p:sldId id="347" r:id="rId55"/>
    <p:sldId id="348" r:id="rId56"/>
    <p:sldId id="349" r:id="rId57"/>
    <p:sldId id="351" r:id="rId58"/>
    <p:sldId id="354" r:id="rId59"/>
    <p:sldId id="355" r:id="rId60"/>
    <p:sldId id="352" r:id="rId6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7250BAF-F344-416C-9787-775B687803DB}" v="163" dt="2026-09-30T17:26:03.428"/>
  </p1510:revLst>
</p1510:revInfo>
</file>

<file path=ppt/tableStyles.xml><?xml version="1.0" encoding="utf-8"?>
<a:tblStyleLst xmlns:a="http://schemas.openxmlformats.org/drawingml/2006/main" def="{5C22544A-7EE6-4342-B048-85BDC9FD1C3A}">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3508" autoAdjust="0"/>
  </p:normalViewPr>
  <p:slideViewPr>
    <p:cSldViewPr>
      <p:cViewPr varScale="1">
        <p:scale>
          <a:sx n="96" d="100"/>
          <a:sy n="96" d="100"/>
        </p:scale>
        <p:origin x="106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81" d="100"/>
          <a:sy n="81" d="100"/>
        </p:scale>
        <p:origin x="-2088"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handoutMaster" Target="handoutMasters/handoutMaster1.xml"/><Relationship Id="rId68" Type="http://schemas.microsoft.com/office/2016/11/relationships/changesInfo" Target="changesInfos/changesInfo1.xml"/><Relationship Id="rId7" Type="http://schemas.openxmlformats.org/officeDocument/2006/relationships/slide" Target="slides/slide5.xml"/><Relationship Id="rId2" Type="http://schemas.openxmlformats.org/officeDocument/2006/relationships/slideMaster" Target="slideMasters/slideMaster1.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69" Type="http://schemas.microsoft.com/office/2015/10/relationships/revisionInfo" Target="revisionInfo.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n EatonThomas" userId="2efaeda1-34af-46a7-af56-657065a001e9" providerId="ADAL" clId="{4DE52512-5DF6-4E48-94D2-530BDD681FF4}"/>
    <pc:docChg chg="undo custSel addSld delSld modSld modMainMaster">
      <pc:chgData name="Karen EatonThomas" userId="2efaeda1-34af-46a7-af56-657065a001e9" providerId="ADAL" clId="{4DE52512-5DF6-4E48-94D2-530BDD681FF4}" dt="2026-09-30T17:26:07.426" v="2174" actId="27636"/>
      <pc:docMkLst>
        <pc:docMk/>
      </pc:docMkLst>
      <pc:sldChg chg="modSp mod">
        <pc:chgData name="Karen EatonThomas" userId="2efaeda1-34af-46a7-af56-657065a001e9" providerId="ADAL" clId="{4DE52512-5DF6-4E48-94D2-530BDD681FF4}" dt="2026-09-28T13:32:58.683" v="558" actId="207"/>
        <pc:sldMkLst>
          <pc:docMk/>
          <pc:sldMk cId="0" sldId="256"/>
        </pc:sldMkLst>
        <pc:spChg chg="mod">
          <ac:chgData name="Karen EatonThomas" userId="2efaeda1-34af-46a7-af56-657065a001e9" providerId="ADAL" clId="{4DE52512-5DF6-4E48-94D2-530BDD681FF4}" dt="2026-09-28T13:32:58.683" v="558" actId="207"/>
          <ac:spMkLst>
            <pc:docMk/>
            <pc:sldMk cId="0" sldId="256"/>
            <ac:spMk id="4" creationId="{00000000-0000-0000-0000-000000000000}"/>
          </ac:spMkLst>
        </pc:spChg>
      </pc:sldChg>
      <pc:sldChg chg="modSp add mod">
        <pc:chgData name="Karen EatonThomas" userId="2efaeda1-34af-46a7-af56-657065a001e9" providerId="ADAL" clId="{4DE52512-5DF6-4E48-94D2-530BDD681FF4}" dt="2026-09-28T13:33:04.824" v="559" actId="207"/>
        <pc:sldMkLst>
          <pc:docMk/>
          <pc:sldMk cId="231472560" sldId="257"/>
        </pc:sldMkLst>
        <pc:spChg chg="mod">
          <ac:chgData name="Karen EatonThomas" userId="2efaeda1-34af-46a7-af56-657065a001e9" providerId="ADAL" clId="{4DE52512-5DF6-4E48-94D2-530BDD681FF4}" dt="2026-09-28T13:33:04.824" v="559" actId="207"/>
          <ac:spMkLst>
            <pc:docMk/>
            <pc:sldMk cId="231472560" sldId="257"/>
            <ac:spMk id="3" creationId="{00000000-0000-0000-0000-000000000000}"/>
          </ac:spMkLst>
        </pc:spChg>
      </pc:sldChg>
      <pc:sldChg chg="modSp add mod">
        <pc:chgData name="Karen EatonThomas" userId="2efaeda1-34af-46a7-af56-657065a001e9" providerId="ADAL" clId="{4DE52512-5DF6-4E48-94D2-530BDD681FF4}" dt="2026-09-28T13:33:33.218" v="585" actId="20577"/>
        <pc:sldMkLst>
          <pc:docMk/>
          <pc:sldMk cId="2549191642" sldId="258"/>
        </pc:sldMkLst>
        <pc:spChg chg="mod">
          <ac:chgData name="Karen EatonThomas" userId="2efaeda1-34af-46a7-af56-657065a001e9" providerId="ADAL" clId="{4DE52512-5DF6-4E48-94D2-530BDD681FF4}" dt="2026-09-28T13:33:33.218" v="585" actId="20577"/>
          <ac:spMkLst>
            <pc:docMk/>
            <pc:sldMk cId="2549191642" sldId="258"/>
            <ac:spMk id="3" creationId="{00000000-0000-0000-0000-000000000000}"/>
          </ac:spMkLst>
        </pc:spChg>
      </pc:sldChg>
      <pc:sldChg chg="modSp mod">
        <pc:chgData name="Karen EatonThomas" userId="2efaeda1-34af-46a7-af56-657065a001e9" providerId="ADAL" clId="{4DE52512-5DF6-4E48-94D2-530BDD681FF4}" dt="2026-09-28T13:34:15.601" v="600" actId="20577"/>
        <pc:sldMkLst>
          <pc:docMk/>
          <pc:sldMk cId="2644691549" sldId="259"/>
        </pc:sldMkLst>
        <pc:spChg chg="mod">
          <ac:chgData name="Karen EatonThomas" userId="2efaeda1-34af-46a7-af56-657065a001e9" providerId="ADAL" clId="{4DE52512-5DF6-4E48-94D2-530BDD681FF4}" dt="2026-09-28T13:33:42.279" v="587" actId="122"/>
          <ac:spMkLst>
            <pc:docMk/>
            <pc:sldMk cId="2644691549" sldId="259"/>
            <ac:spMk id="2" creationId="{00000000-0000-0000-0000-000000000000}"/>
          </ac:spMkLst>
        </pc:spChg>
        <pc:graphicFrameChg chg="mod modGraphic">
          <ac:chgData name="Karen EatonThomas" userId="2efaeda1-34af-46a7-af56-657065a001e9" providerId="ADAL" clId="{4DE52512-5DF6-4E48-94D2-530BDD681FF4}" dt="2026-09-28T13:34:15.601" v="600" actId="20577"/>
          <ac:graphicFrameMkLst>
            <pc:docMk/>
            <pc:sldMk cId="2644691549" sldId="259"/>
            <ac:graphicFrameMk id="5" creationId="{087AAE05-CA94-960D-010C-E2202564E9DD}"/>
          </ac:graphicFrameMkLst>
        </pc:graphicFrameChg>
      </pc:sldChg>
      <pc:sldChg chg="modSp mod">
        <pc:chgData name="Karen EatonThomas" userId="2efaeda1-34af-46a7-af56-657065a001e9" providerId="ADAL" clId="{4DE52512-5DF6-4E48-94D2-530BDD681FF4}" dt="2026-09-28T13:38:54.367" v="631" actId="208"/>
        <pc:sldMkLst>
          <pc:docMk/>
          <pc:sldMk cId="3202574335" sldId="260"/>
        </pc:sldMkLst>
        <pc:spChg chg="mod">
          <ac:chgData name="Karen EatonThomas" userId="2efaeda1-34af-46a7-af56-657065a001e9" providerId="ADAL" clId="{4DE52512-5DF6-4E48-94D2-530BDD681FF4}" dt="2026-09-28T13:38:24.345" v="624" actId="207"/>
          <ac:spMkLst>
            <pc:docMk/>
            <pc:sldMk cId="3202574335" sldId="260"/>
            <ac:spMk id="5" creationId="{00000000-0000-0000-0000-000000000000}"/>
          </ac:spMkLst>
        </pc:spChg>
        <pc:spChg chg="mod">
          <ac:chgData name="Karen EatonThomas" userId="2efaeda1-34af-46a7-af56-657065a001e9" providerId="ADAL" clId="{4DE52512-5DF6-4E48-94D2-530BDD681FF4}" dt="2026-09-28T13:38:54.367" v="631" actId="208"/>
          <ac:spMkLst>
            <pc:docMk/>
            <pc:sldMk cId="3202574335" sldId="260"/>
            <ac:spMk id="6" creationId="{00000000-0000-0000-0000-000000000000}"/>
          </ac:spMkLst>
        </pc:spChg>
        <pc:picChg chg="mod">
          <ac:chgData name="Karen EatonThomas" userId="2efaeda1-34af-46a7-af56-657065a001e9" providerId="ADAL" clId="{4DE52512-5DF6-4E48-94D2-530BDD681FF4}" dt="2026-09-28T13:38:43.485" v="628" actId="1076"/>
          <ac:picMkLst>
            <pc:docMk/>
            <pc:sldMk cId="3202574335" sldId="260"/>
            <ac:picMk id="1026" creationId="{00000000-0000-0000-0000-000000000000}"/>
          </ac:picMkLst>
        </pc:picChg>
      </pc:sldChg>
      <pc:sldChg chg="addSp delSp modSp mod modTransition modClrScheme chgLayout">
        <pc:chgData name="Karen EatonThomas" userId="2efaeda1-34af-46a7-af56-657065a001e9" providerId="ADAL" clId="{4DE52512-5DF6-4E48-94D2-530BDD681FF4}" dt="2026-09-28T13:39:19.821" v="635" actId="207"/>
        <pc:sldMkLst>
          <pc:docMk/>
          <pc:sldMk cId="2996975191" sldId="261"/>
        </pc:sldMkLst>
        <pc:spChg chg="mod">
          <ac:chgData name="Karen EatonThomas" userId="2efaeda1-34af-46a7-af56-657065a001e9" providerId="ADAL" clId="{4DE52512-5DF6-4E48-94D2-530BDD681FF4}" dt="2026-09-28T13:39:01.226" v="632" actId="207"/>
          <ac:spMkLst>
            <pc:docMk/>
            <pc:sldMk cId="2996975191" sldId="261"/>
            <ac:spMk id="2" creationId="{00000000-0000-0000-0000-000000000000}"/>
          </ac:spMkLst>
        </pc:spChg>
        <pc:graphicFrameChg chg="add modGraphic">
          <ac:chgData name="Karen EatonThomas" userId="2efaeda1-34af-46a7-af56-657065a001e9" providerId="ADAL" clId="{4DE52512-5DF6-4E48-94D2-530BDD681FF4}" dt="2026-09-28T13:39:19.821" v="635" actId="207"/>
          <ac:graphicFrameMkLst>
            <pc:docMk/>
            <pc:sldMk cId="2996975191" sldId="261"/>
            <ac:graphicFrameMk id="5" creationId="{A76E08B3-9F73-DED9-1AB8-238FE76368B6}"/>
          </ac:graphicFrameMkLst>
        </pc:graphicFrameChg>
      </pc:sldChg>
      <pc:sldChg chg="modSp mod">
        <pc:chgData name="Karen EatonThomas" userId="2efaeda1-34af-46a7-af56-657065a001e9" providerId="ADAL" clId="{4DE52512-5DF6-4E48-94D2-530BDD681FF4}" dt="2026-09-28T13:44:24.623" v="704" actId="20577"/>
        <pc:sldMkLst>
          <pc:docMk/>
          <pc:sldMk cId="1506169223" sldId="262"/>
        </pc:sldMkLst>
        <pc:spChg chg="mod">
          <ac:chgData name="Karen EatonThomas" userId="2efaeda1-34af-46a7-af56-657065a001e9" providerId="ADAL" clId="{4DE52512-5DF6-4E48-94D2-530BDD681FF4}" dt="2026-09-28T13:32:02.884" v="526"/>
          <ac:spMkLst>
            <pc:docMk/>
            <pc:sldMk cId="1506169223" sldId="262"/>
            <ac:spMk id="9" creationId="{9511DDBA-ECCE-45B1-8716-BB955FC18177}"/>
          </ac:spMkLst>
        </pc:spChg>
        <pc:graphicFrameChg chg="mod modGraphic">
          <ac:chgData name="Karen EatonThomas" userId="2efaeda1-34af-46a7-af56-657065a001e9" providerId="ADAL" clId="{4DE52512-5DF6-4E48-94D2-530BDD681FF4}" dt="2026-09-28T13:44:24.623" v="704" actId="20577"/>
          <ac:graphicFrameMkLst>
            <pc:docMk/>
            <pc:sldMk cId="1506169223" sldId="262"/>
            <ac:graphicFrameMk id="5" creationId="{607D227D-032B-3361-DBC1-176D363AC91E}"/>
          </ac:graphicFrameMkLst>
        </pc:graphicFrameChg>
      </pc:sldChg>
      <pc:sldChg chg="addSp delSp modSp mod modTransition modClrScheme chgLayout">
        <pc:chgData name="Karen EatonThomas" userId="2efaeda1-34af-46a7-af56-657065a001e9" providerId="ADAL" clId="{4DE52512-5DF6-4E48-94D2-530BDD681FF4}" dt="2026-09-28T13:46:37.323" v="718" actId="1076"/>
        <pc:sldMkLst>
          <pc:docMk/>
          <pc:sldMk cId="3133034296" sldId="263"/>
        </pc:sldMkLst>
        <pc:spChg chg="mod">
          <ac:chgData name="Karen EatonThomas" userId="2efaeda1-34af-46a7-af56-657065a001e9" providerId="ADAL" clId="{4DE52512-5DF6-4E48-94D2-530BDD681FF4}" dt="2026-09-28T13:46:29.258" v="717" actId="1076"/>
          <ac:spMkLst>
            <pc:docMk/>
            <pc:sldMk cId="3133034296" sldId="263"/>
            <ac:spMk id="3" creationId="{00000000-0000-0000-0000-000000000000}"/>
          </ac:spMkLst>
        </pc:spChg>
        <pc:spChg chg="mod">
          <ac:chgData name="Karen EatonThomas" userId="2efaeda1-34af-46a7-af56-657065a001e9" providerId="ADAL" clId="{4DE52512-5DF6-4E48-94D2-530BDD681FF4}" dt="2026-09-28T13:46:37.323" v="718" actId="1076"/>
          <ac:spMkLst>
            <pc:docMk/>
            <pc:sldMk cId="3133034296" sldId="263"/>
            <ac:spMk id="6" creationId="{00000000-0000-0000-0000-000000000000}"/>
          </ac:spMkLst>
        </pc:spChg>
        <pc:spChg chg="add mod">
          <ac:chgData name="Karen EatonThomas" userId="2efaeda1-34af-46a7-af56-657065a001e9" providerId="ADAL" clId="{4DE52512-5DF6-4E48-94D2-530BDD681FF4}" dt="2026-09-28T13:45:54.663" v="710" actId="26606"/>
          <ac:spMkLst>
            <pc:docMk/>
            <pc:sldMk cId="3133034296" sldId="263"/>
            <ac:spMk id="11" creationId="{53D86811-6A1E-6F6B-D9D5-094E64CD2934}"/>
          </ac:spMkLst>
        </pc:spChg>
      </pc:sldChg>
      <pc:sldChg chg="modSp mod">
        <pc:chgData name="Karen EatonThomas" userId="2efaeda1-34af-46a7-af56-657065a001e9" providerId="ADAL" clId="{4DE52512-5DF6-4E48-94D2-530BDD681FF4}" dt="2026-09-28T13:51:17.419" v="869" actId="20577"/>
        <pc:sldMkLst>
          <pc:docMk/>
          <pc:sldMk cId="3419830603" sldId="268"/>
        </pc:sldMkLst>
        <pc:spChg chg="mod">
          <ac:chgData name="Karen EatonThomas" userId="2efaeda1-34af-46a7-af56-657065a001e9" providerId="ADAL" clId="{4DE52512-5DF6-4E48-94D2-530BDD681FF4}" dt="2026-09-28T13:48:12.496" v="744" actId="207"/>
          <ac:spMkLst>
            <pc:docMk/>
            <pc:sldMk cId="3419830603" sldId="268"/>
            <ac:spMk id="2" creationId="{00000000-0000-0000-0000-000000000000}"/>
          </ac:spMkLst>
        </pc:spChg>
        <pc:graphicFrameChg chg="mod modGraphic">
          <ac:chgData name="Karen EatonThomas" userId="2efaeda1-34af-46a7-af56-657065a001e9" providerId="ADAL" clId="{4DE52512-5DF6-4E48-94D2-530BDD681FF4}" dt="2026-09-28T13:51:17.419" v="869" actId="20577"/>
          <ac:graphicFrameMkLst>
            <pc:docMk/>
            <pc:sldMk cId="3419830603" sldId="268"/>
            <ac:graphicFrameMk id="5" creationId="{FF25774E-903D-99DF-A23F-89C0B6F7249F}"/>
          </ac:graphicFrameMkLst>
        </pc:graphicFrameChg>
      </pc:sldChg>
      <pc:sldChg chg="modSp mod">
        <pc:chgData name="Karen EatonThomas" userId="2efaeda1-34af-46a7-af56-657065a001e9" providerId="ADAL" clId="{4DE52512-5DF6-4E48-94D2-530BDD681FF4}" dt="2026-09-28T13:52:16.158" v="891" actId="208"/>
        <pc:sldMkLst>
          <pc:docMk/>
          <pc:sldMk cId="2920882154" sldId="269"/>
        </pc:sldMkLst>
        <pc:spChg chg="mod">
          <ac:chgData name="Karen EatonThomas" userId="2efaeda1-34af-46a7-af56-657065a001e9" providerId="ADAL" clId="{4DE52512-5DF6-4E48-94D2-530BDD681FF4}" dt="2026-09-28T13:52:14.012" v="890" actId="208"/>
          <ac:spMkLst>
            <pc:docMk/>
            <pc:sldMk cId="2920882154" sldId="269"/>
            <ac:spMk id="3" creationId="{00000000-0000-0000-0000-000000000000}"/>
          </ac:spMkLst>
        </pc:spChg>
        <pc:picChg chg="mod">
          <ac:chgData name="Karen EatonThomas" userId="2efaeda1-34af-46a7-af56-657065a001e9" providerId="ADAL" clId="{4DE52512-5DF6-4E48-94D2-530BDD681FF4}" dt="2026-09-28T13:52:16.158" v="891" actId="208"/>
          <ac:picMkLst>
            <pc:docMk/>
            <pc:sldMk cId="2920882154" sldId="269"/>
            <ac:picMk id="3074" creationId="{00000000-0000-0000-0000-000000000000}"/>
          </ac:picMkLst>
        </pc:picChg>
      </pc:sldChg>
      <pc:sldChg chg="addSp modSp mod">
        <pc:chgData name="Karen EatonThomas" userId="2efaeda1-34af-46a7-af56-657065a001e9" providerId="ADAL" clId="{4DE52512-5DF6-4E48-94D2-530BDD681FF4}" dt="2026-09-28T13:48:03.569" v="743" actId="208"/>
        <pc:sldMkLst>
          <pc:docMk/>
          <pc:sldMk cId="3105898711" sldId="270"/>
        </pc:sldMkLst>
        <pc:spChg chg="mod ord">
          <ac:chgData name="Karen EatonThomas" userId="2efaeda1-34af-46a7-af56-657065a001e9" providerId="ADAL" clId="{4DE52512-5DF6-4E48-94D2-530BDD681FF4}" dt="2026-09-28T13:48:00.135" v="742" actId="208"/>
          <ac:spMkLst>
            <pc:docMk/>
            <pc:sldMk cId="3105898711" sldId="270"/>
            <ac:spMk id="3" creationId="{00000000-0000-0000-0000-000000000000}"/>
          </ac:spMkLst>
        </pc:spChg>
        <pc:spChg chg="add mod">
          <ac:chgData name="Karen EatonThomas" userId="2efaeda1-34af-46a7-af56-657065a001e9" providerId="ADAL" clId="{4DE52512-5DF6-4E48-94D2-530BDD681FF4}" dt="2026-09-28T13:47:23.696" v="734" actId="207"/>
          <ac:spMkLst>
            <pc:docMk/>
            <pc:sldMk cId="3105898711" sldId="270"/>
            <ac:spMk id="4103" creationId="{17303139-EC91-659E-FC48-CE7F0C31CB5C}"/>
          </ac:spMkLst>
        </pc:spChg>
        <pc:picChg chg="mod">
          <ac:chgData name="Karen EatonThomas" userId="2efaeda1-34af-46a7-af56-657065a001e9" providerId="ADAL" clId="{4DE52512-5DF6-4E48-94D2-530BDD681FF4}" dt="2026-09-28T13:48:03.569" v="743" actId="208"/>
          <ac:picMkLst>
            <pc:docMk/>
            <pc:sldMk cId="3105898711" sldId="270"/>
            <ac:picMk id="4098" creationId="{00000000-0000-0000-0000-000000000000}"/>
          </ac:picMkLst>
        </pc:picChg>
      </pc:sldChg>
      <pc:sldChg chg="modSp mod">
        <pc:chgData name="Karen EatonThomas" userId="2efaeda1-34af-46a7-af56-657065a001e9" providerId="ADAL" clId="{4DE52512-5DF6-4E48-94D2-530BDD681FF4}" dt="2026-09-28T13:53:41.643" v="900" actId="207"/>
        <pc:sldMkLst>
          <pc:docMk/>
          <pc:sldMk cId="1882508933" sldId="272"/>
        </pc:sldMkLst>
        <pc:spChg chg="mod">
          <ac:chgData name="Karen EatonThomas" userId="2efaeda1-34af-46a7-af56-657065a001e9" providerId="ADAL" clId="{4DE52512-5DF6-4E48-94D2-530BDD681FF4}" dt="2026-09-28T13:53:41.643" v="900" actId="207"/>
          <ac:spMkLst>
            <pc:docMk/>
            <pc:sldMk cId="1882508933" sldId="272"/>
            <ac:spMk id="2" creationId="{00000000-0000-0000-0000-000000000000}"/>
          </ac:spMkLst>
        </pc:spChg>
        <pc:spChg chg="mod ord">
          <ac:chgData name="Karen EatonThomas" userId="2efaeda1-34af-46a7-af56-657065a001e9" providerId="ADAL" clId="{4DE52512-5DF6-4E48-94D2-530BDD681FF4}" dt="2026-09-28T13:53:35.551" v="899" actId="207"/>
          <ac:spMkLst>
            <pc:docMk/>
            <pc:sldMk cId="1882508933" sldId="272"/>
            <ac:spMk id="3" creationId="{00000000-0000-0000-0000-000000000000}"/>
          </ac:spMkLst>
        </pc:spChg>
        <pc:picChg chg="mod">
          <ac:chgData name="Karen EatonThomas" userId="2efaeda1-34af-46a7-af56-657065a001e9" providerId="ADAL" clId="{4DE52512-5DF6-4E48-94D2-530BDD681FF4}" dt="2026-09-28T13:52:41.815" v="893" actId="26606"/>
          <ac:picMkLst>
            <pc:docMk/>
            <pc:sldMk cId="1882508933" sldId="272"/>
            <ac:picMk id="5122" creationId="{00000000-0000-0000-0000-000000000000}"/>
          </ac:picMkLst>
        </pc:picChg>
      </pc:sldChg>
      <pc:sldChg chg="modSp mod">
        <pc:chgData name="Karen EatonThomas" userId="2efaeda1-34af-46a7-af56-657065a001e9" providerId="ADAL" clId="{4DE52512-5DF6-4E48-94D2-530BDD681FF4}" dt="2026-09-28T13:54:06.940" v="905" actId="20577"/>
        <pc:sldMkLst>
          <pc:docMk/>
          <pc:sldMk cId="453488339" sldId="273"/>
        </pc:sldMkLst>
        <pc:spChg chg="mod">
          <ac:chgData name="Karen EatonThomas" userId="2efaeda1-34af-46a7-af56-657065a001e9" providerId="ADAL" clId="{4DE52512-5DF6-4E48-94D2-530BDD681FF4}" dt="2026-09-28T13:54:06.940" v="905" actId="20577"/>
          <ac:spMkLst>
            <pc:docMk/>
            <pc:sldMk cId="453488339" sldId="273"/>
            <ac:spMk id="3" creationId="{00000000-0000-0000-0000-000000000000}"/>
          </ac:spMkLst>
        </pc:spChg>
      </pc:sldChg>
      <pc:sldChg chg="modSp mod">
        <pc:chgData name="Karen EatonThomas" userId="2efaeda1-34af-46a7-af56-657065a001e9" providerId="ADAL" clId="{4DE52512-5DF6-4E48-94D2-530BDD681FF4}" dt="2026-09-28T14:00:11.684" v="1006" actId="207"/>
        <pc:sldMkLst>
          <pc:docMk/>
          <pc:sldMk cId="1550137638" sldId="274"/>
        </pc:sldMkLst>
        <pc:spChg chg="mod">
          <ac:chgData name="Karen EatonThomas" userId="2efaeda1-34af-46a7-af56-657065a001e9" providerId="ADAL" clId="{4DE52512-5DF6-4E48-94D2-530BDD681FF4}" dt="2026-09-28T14:00:11.684" v="1006" actId="207"/>
          <ac:spMkLst>
            <pc:docMk/>
            <pc:sldMk cId="1550137638" sldId="274"/>
            <ac:spMk id="3" creationId="{00000000-0000-0000-0000-000000000000}"/>
          </ac:spMkLst>
        </pc:spChg>
        <pc:spChg chg="mod">
          <ac:chgData name="Karen EatonThomas" userId="2efaeda1-34af-46a7-af56-657065a001e9" providerId="ADAL" clId="{4DE52512-5DF6-4E48-94D2-530BDD681FF4}" dt="2026-09-28T13:55:35.442" v="915" actId="122"/>
          <ac:spMkLst>
            <pc:docMk/>
            <pc:sldMk cId="1550137638" sldId="274"/>
            <ac:spMk id="4103" creationId="{AC9D33CB-9446-1F74-1B20-EF01AE6F34FF}"/>
          </ac:spMkLst>
        </pc:spChg>
        <pc:picChg chg="mod">
          <ac:chgData name="Karen EatonThomas" userId="2efaeda1-34af-46a7-af56-657065a001e9" providerId="ADAL" clId="{4DE52512-5DF6-4E48-94D2-530BDD681FF4}" dt="2026-09-28T13:55:26.604" v="913" actId="1076"/>
          <ac:picMkLst>
            <pc:docMk/>
            <pc:sldMk cId="1550137638" sldId="274"/>
            <ac:picMk id="4098" creationId="{00000000-0000-0000-0000-000000000000}"/>
          </ac:picMkLst>
        </pc:picChg>
      </pc:sldChg>
      <pc:sldChg chg="modSp mod">
        <pc:chgData name="Karen EatonThomas" userId="2efaeda1-34af-46a7-af56-657065a001e9" providerId="ADAL" clId="{4DE52512-5DF6-4E48-94D2-530BDD681FF4}" dt="2026-09-28T13:57:14.353" v="928" actId="207"/>
        <pc:sldMkLst>
          <pc:docMk/>
          <pc:sldMk cId="1398770661" sldId="276"/>
        </pc:sldMkLst>
        <pc:spChg chg="mod">
          <ac:chgData name="Karen EatonThomas" userId="2efaeda1-34af-46a7-af56-657065a001e9" providerId="ADAL" clId="{4DE52512-5DF6-4E48-94D2-530BDD681FF4}" dt="2026-09-28T13:56:19.873" v="921" actId="122"/>
          <ac:spMkLst>
            <pc:docMk/>
            <pc:sldMk cId="1398770661" sldId="276"/>
            <ac:spMk id="2" creationId="{00000000-0000-0000-0000-000000000000}"/>
          </ac:spMkLst>
        </pc:spChg>
        <pc:graphicFrameChg chg="mod modGraphic">
          <ac:chgData name="Karen EatonThomas" userId="2efaeda1-34af-46a7-af56-657065a001e9" providerId="ADAL" clId="{4DE52512-5DF6-4E48-94D2-530BDD681FF4}" dt="2026-09-28T13:57:14.353" v="928" actId="207"/>
          <ac:graphicFrameMkLst>
            <pc:docMk/>
            <pc:sldMk cId="1398770661" sldId="276"/>
            <ac:graphicFrameMk id="5" creationId="{084BF73C-CFD7-D399-EF51-736D354CE642}"/>
          </ac:graphicFrameMkLst>
        </pc:graphicFrameChg>
      </pc:sldChg>
      <pc:sldChg chg="modSp mod">
        <pc:chgData name="Karen EatonThomas" userId="2efaeda1-34af-46a7-af56-657065a001e9" providerId="ADAL" clId="{4DE52512-5DF6-4E48-94D2-530BDD681FF4}" dt="2026-09-28T14:00:05.507" v="1005" actId="207"/>
        <pc:sldMkLst>
          <pc:docMk/>
          <pc:sldMk cId="2656518570" sldId="277"/>
        </pc:sldMkLst>
        <pc:spChg chg="mod">
          <ac:chgData name="Karen EatonThomas" userId="2efaeda1-34af-46a7-af56-657065a001e9" providerId="ADAL" clId="{4DE52512-5DF6-4E48-94D2-530BDD681FF4}" dt="2026-09-28T13:57:30.460" v="931" actId="14100"/>
          <ac:spMkLst>
            <pc:docMk/>
            <pc:sldMk cId="2656518570" sldId="277"/>
            <ac:spMk id="2" creationId="{00000000-0000-0000-0000-000000000000}"/>
          </ac:spMkLst>
        </pc:spChg>
        <pc:spChg chg="mod">
          <ac:chgData name="Karen EatonThomas" userId="2efaeda1-34af-46a7-af56-657065a001e9" providerId="ADAL" clId="{4DE52512-5DF6-4E48-94D2-530BDD681FF4}" dt="2026-09-28T14:00:05.507" v="1005" actId="207"/>
          <ac:spMkLst>
            <pc:docMk/>
            <pc:sldMk cId="2656518570" sldId="277"/>
            <ac:spMk id="3" creationId="{00000000-0000-0000-0000-000000000000}"/>
          </ac:spMkLst>
        </pc:spChg>
      </pc:sldChg>
      <pc:sldChg chg="modSp mod">
        <pc:chgData name="Karen EatonThomas" userId="2efaeda1-34af-46a7-af56-657065a001e9" providerId="ADAL" clId="{4DE52512-5DF6-4E48-94D2-530BDD681FF4}" dt="2026-09-28T13:59:58.508" v="1004" actId="207"/>
        <pc:sldMkLst>
          <pc:docMk/>
          <pc:sldMk cId="2871351174" sldId="278"/>
        </pc:sldMkLst>
        <pc:spChg chg="mod">
          <ac:chgData name="Karen EatonThomas" userId="2efaeda1-34af-46a7-af56-657065a001e9" providerId="ADAL" clId="{4DE52512-5DF6-4E48-94D2-530BDD681FF4}" dt="2026-09-28T13:58:19.814" v="950" actId="207"/>
          <ac:spMkLst>
            <pc:docMk/>
            <pc:sldMk cId="2871351174" sldId="278"/>
            <ac:spMk id="2" creationId="{00000000-0000-0000-0000-000000000000}"/>
          </ac:spMkLst>
        </pc:spChg>
        <pc:spChg chg="mod">
          <ac:chgData name="Karen EatonThomas" userId="2efaeda1-34af-46a7-af56-657065a001e9" providerId="ADAL" clId="{4DE52512-5DF6-4E48-94D2-530BDD681FF4}" dt="2026-09-28T13:59:58.508" v="1004" actId="207"/>
          <ac:spMkLst>
            <pc:docMk/>
            <pc:sldMk cId="2871351174" sldId="278"/>
            <ac:spMk id="3" creationId="{00000000-0000-0000-0000-000000000000}"/>
          </ac:spMkLst>
        </pc:spChg>
      </pc:sldChg>
      <pc:sldChg chg="modSp mod">
        <pc:chgData name="Karen EatonThomas" userId="2efaeda1-34af-46a7-af56-657065a001e9" providerId="ADAL" clId="{4DE52512-5DF6-4E48-94D2-530BDD681FF4}" dt="2026-09-28T14:02:08.123" v="1031" actId="20577"/>
        <pc:sldMkLst>
          <pc:docMk/>
          <pc:sldMk cId="2310771408" sldId="279"/>
        </pc:sldMkLst>
        <pc:spChg chg="mod">
          <ac:chgData name="Karen EatonThomas" userId="2efaeda1-34af-46a7-af56-657065a001e9" providerId="ADAL" clId="{4DE52512-5DF6-4E48-94D2-530BDD681FF4}" dt="2026-09-28T14:00:28.064" v="1009" actId="1076"/>
          <ac:spMkLst>
            <pc:docMk/>
            <pc:sldMk cId="2310771408" sldId="279"/>
            <ac:spMk id="2" creationId="{00000000-0000-0000-0000-000000000000}"/>
          </ac:spMkLst>
        </pc:spChg>
        <pc:graphicFrameChg chg="mod modGraphic">
          <ac:chgData name="Karen EatonThomas" userId="2efaeda1-34af-46a7-af56-657065a001e9" providerId="ADAL" clId="{4DE52512-5DF6-4E48-94D2-530BDD681FF4}" dt="2026-09-28T14:02:08.123" v="1031" actId="20577"/>
          <ac:graphicFrameMkLst>
            <pc:docMk/>
            <pc:sldMk cId="2310771408" sldId="279"/>
            <ac:graphicFrameMk id="5" creationId="{8063289C-82F4-DB93-7FA1-C8CEF789E01F}"/>
          </ac:graphicFrameMkLst>
        </pc:graphicFrameChg>
      </pc:sldChg>
      <pc:sldChg chg="modSp mod">
        <pc:chgData name="Karen EatonThomas" userId="2efaeda1-34af-46a7-af56-657065a001e9" providerId="ADAL" clId="{4DE52512-5DF6-4E48-94D2-530BDD681FF4}" dt="2026-09-28T14:10:36.382" v="1078" actId="207"/>
        <pc:sldMkLst>
          <pc:docMk/>
          <pc:sldMk cId="1806669695" sldId="282"/>
        </pc:sldMkLst>
        <pc:spChg chg="mod">
          <ac:chgData name="Karen EatonThomas" userId="2efaeda1-34af-46a7-af56-657065a001e9" providerId="ADAL" clId="{4DE52512-5DF6-4E48-94D2-530BDD681FF4}" dt="2026-09-28T14:10:36.382" v="1078" actId="207"/>
          <ac:spMkLst>
            <pc:docMk/>
            <pc:sldMk cId="1806669695" sldId="282"/>
            <ac:spMk id="9" creationId="{BC27BC09-7DD7-3FE5-37F3-4C417A20AE70}"/>
          </ac:spMkLst>
        </pc:spChg>
        <pc:graphicFrameChg chg="mod modGraphic">
          <ac:chgData name="Karen EatonThomas" userId="2efaeda1-34af-46a7-af56-657065a001e9" providerId="ADAL" clId="{4DE52512-5DF6-4E48-94D2-530BDD681FF4}" dt="2026-09-28T14:10:19.921" v="1077" actId="122"/>
          <ac:graphicFrameMkLst>
            <pc:docMk/>
            <pc:sldMk cId="1806669695" sldId="282"/>
            <ac:graphicFrameMk id="5" creationId="{F50AB8A4-BDB3-3BD3-9063-D9D8CBC04EE2}"/>
          </ac:graphicFrameMkLst>
        </pc:graphicFrameChg>
      </pc:sldChg>
      <pc:sldChg chg="modSp mod">
        <pc:chgData name="Karen EatonThomas" userId="2efaeda1-34af-46a7-af56-657065a001e9" providerId="ADAL" clId="{4DE52512-5DF6-4E48-94D2-530BDD681FF4}" dt="2026-09-28T14:11:50.375" v="1095" actId="27636"/>
        <pc:sldMkLst>
          <pc:docMk/>
          <pc:sldMk cId="1844328872" sldId="283"/>
        </pc:sldMkLst>
        <pc:spChg chg="mod ord">
          <ac:chgData name="Karen EatonThomas" userId="2efaeda1-34af-46a7-af56-657065a001e9" providerId="ADAL" clId="{4DE52512-5DF6-4E48-94D2-530BDD681FF4}" dt="2026-09-28T14:11:50.375" v="1095" actId="27636"/>
          <ac:spMkLst>
            <pc:docMk/>
            <pc:sldMk cId="1844328872" sldId="283"/>
            <ac:spMk id="3" creationId="{00000000-0000-0000-0000-000000000000}"/>
          </ac:spMkLst>
        </pc:spChg>
        <pc:spChg chg="mod">
          <ac:chgData name="Karen EatonThomas" userId="2efaeda1-34af-46a7-af56-657065a001e9" providerId="ADAL" clId="{4DE52512-5DF6-4E48-94D2-530BDD681FF4}" dt="2026-09-28T14:11:06.984" v="1083" actId="14100"/>
          <ac:spMkLst>
            <pc:docMk/>
            <pc:sldMk cId="1844328872" sldId="283"/>
            <ac:spMk id="10247" creationId="{CEB28E42-6734-D7DD-2CC9-09AAE4822F03}"/>
          </ac:spMkLst>
        </pc:spChg>
        <pc:picChg chg="mod">
          <ac:chgData name="Karen EatonThomas" userId="2efaeda1-34af-46a7-af56-657065a001e9" providerId="ADAL" clId="{4DE52512-5DF6-4E48-94D2-530BDD681FF4}" dt="2026-09-28T14:10:52.191" v="1080" actId="26606"/>
          <ac:picMkLst>
            <pc:docMk/>
            <pc:sldMk cId="1844328872" sldId="283"/>
            <ac:picMk id="10242" creationId="{00000000-0000-0000-0000-000000000000}"/>
          </ac:picMkLst>
        </pc:picChg>
      </pc:sldChg>
      <pc:sldChg chg="addSp delSp modSp mod modTransition modClrScheme chgLayout">
        <pc:chgData name="Karen EatonThomas" userId="2efaeda1-34af-46a7-af56-657065a001e9" providerId="ADAL" clId="{4DE52512-5DF6-4E48-94D2-530BDD681FF4}" dt="2026-09-28T14:16:50.804" v="1147" actId="20577"/>
        <pc:sldMkLst>
          <pc:docMk/>
          <pc:sldMk cId="1745790143" sldId="284"/>
        </pc:sldMkLst>
        <pc:spChg chg="mod">
          <ac:chgData name="Karen EatonThomas" userId="2efaeda1-34af-46a7-af56-657065a001e9" providerId="ADAL" clId="{4DE52512-5DF6-4E48-94D2-530BDD681FF4}" dt="2026-09-28T14:16:17.719" v="1130" actId="207"/>
          <ac:spMkLst>
            <pc:docMk/>
            <pc:sldMk cId="1745790143" sldId="284"/>
            <ac:spMk id="2" creationId="{00000000-0000-0000-0000-000000000000}"/>
          </ac:spMkLst>
        </pc:spChg>
        <pc:spChg chg="mod ord">
          <ac:chgData name="Karen EatonThomas" userId="2efaeda1-34af-46a7-af56-657065a001e9" providerId="ADAL" clId="{4DE52512-5DF6-4E48-94D2-530BDD681FF4}" dt="2026-09-28T14:16:50.804" v="1147" actId="20577"/>
          <ac:spMkLst>
            <pc:docMk/>
            <pc:sldMk cId="1745790143" sldId="284"/>
            <ac:spMk id="3" creationId="{00000000-0000-0000-0000-000000000000}"/>
          </ac:spMkLst>
        </pc:spChg>
        <pc:picChg chg="add mod">
          <ac:chgData name="Karen EatonThomas" userId="2efaeda1-34af-46a7-af56-657065a001e9" providerId="ADAL" clId="{4DE52512-5DF6-4E48-94D2-530BDD681FF4}" dt="2026-09-28T14:15:36.253" v="1113" actId="208"/>
          <ac:picMkLst>
            <pc:docMk/>
            <pc:sldMk cId="1745790143" sldId="284"/>
            <ac:picMk id="4" creationId="{FED65204-EFCC-9C9E-7829-3768532289E1}"/>
          </ac:picMkLst>
        </pc:picChg>
      </pc:sldChg>
      <pc:sldChg chg="addSp delSp modSp mod modClrScheme chgLayout">
        <pc:chgData name="Karen EatonThomas" userId="2efaeda1-34af-46a7-af56-657065a001e9" providerId="ADAL" clId="{4DE52512-5DF6-4E48-94D2-530BDD681FF4}" dt="2026-09-28T14:19:29.926" v="1169" actId="5793"/>
        <pc:sldMkLst>
          <pc:docMk/>
          <pc:sldMk cId="3851972475" sldId="285"/>
        </pc:sldMkLst>
        <pc:spChg chg="mod">
          <ac:chgData name="Karen EatonThomas" userId="2efaeda1-34af-46a7-af56-657065a001e9" providerId="ADAL" clId="{4DE52512-5DF6-4E48-94D2-530BDD681FF4}" dt="2026-09-28T14:19:29.926" v="1169" actId="5793"/>
          <ac:spMkLst>
            <pc:docMk/>
            <pc:sldMk cId="3851972475" sldId="285"/>
            <ac:spMk id="3" creationId="{00000000-0000-0000-0000-000000000000}"/>
          </ac:spMkLst>
        </pc:spChg>
        <pc:spChg chg="mod">
          <ac:chgData name="Karen EatonThomas" userId="2efaeda1-34af-46a7-af56-657065a001e9" providerId="ADAL" clId="{4DE52512-5DF6-4E48-94D2-530BDD681FF4}" dt="2026-09-28T14:18:58.326" v="1162" actId="1076"/>
          <ac:spMkLst>
            <pc:docMk/>
            <pc:sldMk cId="3851972475" sldId="285"/>
            <ac:spMk id="6151" creationId="{0E044F15-95E4-2DFC-39FC-CBEE5BCF3C77}"/>
          </ac:spMkLst>
        </pc:spChg>
        <pc:picChg chg="add mod">
          <ac:chgData name="Karen EatonThomas" userId="2efaeda1-34af-46a7-af56-657065a001e9" providerId="ADAL" clId="{4DE52512-5DF6-4E48-94D2-530BDD681FF4}" dt="2026-09-28T14:18:40.083" v="1159" actId="208"/>
          <ac:picMkLst>
            <pc:docMk/>
            <pc:sldMk cId="3851972475" sldId="285"/>
            <ac:picMk id="2" creationId="{D754FED8-AAC9-5963-D2C9-4E10C3BDD79D}"/>
          </ac:picMkLst>
        </pc:picChg>
      </pc:sldChg>
      <pc:sldChg chg="addSp delSp modSp mod modClrScheme chgLayout">
        <pc:chgData name="Karen EatonThomas" userId="2efaeda1-34af-46a7-af56-657065a001e9" providerId="ADAL" clId="{4DE52512-5DF6-4E48-94D2-530BDD681FF4}" dt="2026-09-28T14:03:22.246" v="1057" actId="5793"/>
        <pc:sldMkLst>
          <pc:docMk/>
          <pc:sldMk cId="3421215846" sldId="297"/>
        </pc:sldMkLst>
        <pc:spChg chg="mod">
          <ac:chgData name="Karen EatonThomas" userId="2efaeda1-34af-46a7-af56-657065a001e9" providerId="ADAL" clId="{4DE52512-5DF6-4E48-94D2-530BDD681FF4}" dt="2026-09-28T14:03:22.246" v="1057" actId="5793"/>
          <ac:spMkLst>
            <pc:docMk/>
            <pc:sldMk cId="3421215846" sldId="297"/>
            <ac:spMk id="3" creationId="{00000000-0000-0000-0000-000000000000}"/>
          </ac:spMkLst>
        </pc:spChg>
        <pc:spChg chg="add mod">
          <ac:chgData name="Karen EatonThomas" userId="2efaeda1-34af-46a7-af56-657065a001e9" providerId="ADAL" clId="{4DE52512-5DF6-4E48-94D2-530BDD681FF4}" dt="2026-09-28T14:03:08.300" v="1051" actId="1076"/>
          <ac:spMkLst>
            <pc:docMk/>
            <pc:sldMk cId="3421215846" sldId="297"/>
            <ac:spMk id="2055" creationId="{3FFA507E-5B50-2C33-DE65-50532FEDBE91}"/>
          </ac:spMkLst>
        </pc:spChg>
        <pc:picChg chg="mod">
          <ac:chgData name="Karen EatonThomas" userId="2efaeda1-34af-46a7-af56-657065a001e9" providerId="ADAL" clId="{4DE52512-5DF6-4E48-94D2-530BDD681FF4}" dt="2026-09-28T14:03:15.067" v="1054" actId="1076"/>
          <ac:picMkLst>
            <pc:docMk/>
            <pc:sldMk cId="3421215846" sldId="297"/>
            <ac:picMk id="2050" creationId="{3C8D794C-5521-1E1B-6EF7-DB0F668C8A89}"/>
          </ac:picMkLst>
        </pc:picChg>
      </pc:sldChg>
      <pc:sldChg chg="modSp mod modTransition modClrScheme chgLayout">
        <pc:chgData name="Karen EatonThomas" userId="2efaeda1-34af-46a7-af56-657065a001e9" providerId="ADAL" clId="{4DE52512-5DF6-4E48-94D2-530BDD681FF4}" dt="2026-09-28T14:36:26.771" v="1390" actId="12"/>
        <pc:sldMkLst>
          <pc:docMk/>
          <pc:sldMk cId="3577993996" sldId="308"/>
        </pc:sldMkLst>
        <pc:spChg chg="mod">
          <ac:chgData name="Karen EatonThomas" userId="2efaeda1-34af-46a7-af56-657065a001e9" providerId="ADAL" clId="{4DE52512-5DF6-4E48-94D2-530BDD681FF4}" dt="2026-09-28T14:35:57.274" v="1385" actId="207"/>
          <ac:spMkLst>
            <pc:docMk/>
            <pc:sldMk cId="3577993996" sldId="308"/>
            <ac:spMk id="2" creationId="{00000000-0000-0000-0000-000000000000}"/>
          </ac:spMkLst>
        </pc:spChg>
        <pc:spChg chg="mod ord">
          <ac:chgData name="Karen EatonThomas" userId="2efaeda1-34af-46a7-af56-657065a001e9" providerId="ADAL" clId="{4DE52512-5DF6-4E48-94D2-530BDD681FF4}" dt="2026-09-28T14:36:26.771" v="1390" actId="12"/>
          <ac:spMkLst>
            <pc:docMk/>
            <pc:sldMk cId="3577993996" sldId="308"/>
            <ac:spMk id="3" creationId="{00000000-0000-0000-0000-000000000000}"/>
          </ac:spMkLst>
        </pc:spChg>
        <pc:picChg chg="mod">
          <ac:chgData name="Karen EatonThomas" userId="2efaeda1-34af-46a7-af56-657065a001e9" providerId="ADAL" clId="{4DE52512-5DF6-4E48-94D2-530BDD681FF4}" dt="2026-09-28T14:35:47.206" v="1383" actId="26606"/>
          <ac:picMkLst>
            <pc:docMk/>
            <pc:sldMk cId="3577993996" sldId="308"/>
            <ac:picMk id="12290" creationId="{00000000-0000-0000-0000-000000000000}"/>
          </ac:picMkLst>
        </pc:picChg>
      </pc:sldChg>
      <pc:sldChg chg="addSp delSp modSp mod modClrScheme chgLayout">
        <pc:chgData name="Karen EatonThomas" userId="2efaeda1-34af-46a7-af56-657065a001e9" providerId="ADAL" clId="{4DE52512-5DF6-4E48-94D2-530BDD681FF4}" dt="2026-09-28T14:40:12.707" v="1432" actId="208"/>
        <pc:sldMkLst>
          <pc:docMk/>
          <pc:sldMk cId="600444050" sldId="309"/>
        </pc:sldMkLst>
        <pc:spChg chg="add mod">
          <ac:chgData name="Karen EatonThomas" userId="2efaeda1-34af-46a7-af56-657065a001e9" providerId="ADAL" clId="{4DE52512-5DF6-4E48-94D2-530BDD681FF4}" dt="2026-09-28T14:38:18.870" v="1416" actId="1076"/>
          <ac:spMkLst>
            <pc:docMk/>
            <pc:sldMk cId="600444050" sldId="309"/>
            <ac:spMk id="14" creationId="{F976C83A-4525-3724-6B3C-C20A0668659E}"/>
          </ac:spMkLst>
        </pc:spChg>
        <pc:graphicFrameChg chg="add mod modGraphic">
          <ac:chgData name="Karen EatonThomas" userId="2efaeda1-34af-46a7-af56-657065a001e9" providerId="ADAL" clId="{4DE52512-5DF6-4E48-94D2-530BDD681FF4}" dt="2026-09-28T14:38:56.666" v="1425" actId="122"/>
          <ac:graphicFrameMkLst>
            <pc:docMk/>
            <pc:sldMk cId="600444050" sldId="309"/>
            <ac:graphicFrameMk id="10" creationId="{9C4333CA-8B8A-F8CF-A867-B4FC10F6415B}"/>
          </ac:graphicFrameMkLst>
        </pc:graphicFrameChg>
        <pc:picChg chg="add mod">
          <ac:chgData name="Karen EatonThomas" userId="2efaeda1-34af-46a7-af56-657065a001e9" providerId="ADAL" clId="{4DE52512-5DF6-4E48-94D2-530BDD681FF4}" dt="2026-09-28T14:40:12.707" v="1432" actId="208"/>
          <ac:picMkLst>
            <pc:docMk/>
            <pc:sldMk cId="600444050" sldId="309"/>
            <ac:picMk id="2" creationId="{929829BA-E029-32B9-49F8-9E0184D25069}"/>
          </ac:picMkLst>
        </pc:picChg>
      </pc:sldChg>
      <pc:sldChg chg="modSp mod">
        <pc:chgData name="Karen EatonThomas" userId="2efaeda1-34af-46a7-af56-657065a001e9" providerId="ADAL" clId="{4DE52512-5DF6-4E48-94D2-530BDD681FF4}" dt="2026-09-28T14:44:41.704" v="1484" actId="20577"/>
        <pc:sldMkLst>
          <pc:docMk/>
          <pc:sldMk cId="121670768" sldId="310"/>
        </pc:sldMkLst>
        <pc:spChg chg="mod">
          <ac:chgData name="Karen EatonThomas" userId="2efaeda1-34af-46a7-af56-657065a001e9" providerId="ADAL" clId="{4DE52512-5DF6-4E48-94D2-530BDD681FF4}" dt="2026-09-28T14:43:48.161" v="1475" actId="207"/>
          <ac:spMkLst>
            <pc:docMk/>
            <pc:sldMk cId="121670768" sldId="310"/>
            <ac:spMk id="2" creationId="{00000000-0000-0000-0000-000000000000}"/>
          </ac:spMkLst>
        </pc:spChg>
        <pc:graphicFrameChg chg="mod modGraphic">
          <ac:chgData name="Karen EatonThomas" userId="2efaeda1-34af-46a7-af56-657065a001e9" providerId="ADAL" clId="{4DE52512-5DF6-4E48-94D2-530BDD681FF4}" dt="2026-09-28T14:44:41.704" v="1484" actId="20577"/>
          <ac:graphicFrameMkLst>
            <pc:docMk/>
            <pc:sldMk cId="121670768" sldId="310"/>
            <ac:graphicFrameMk id="5" creationId="{C319411A-1C9A-EF4F-6C6F-BA0EF16B7A13}"/>
          </ac:graphicFrameMkLst>
        </pc:graphicFrameChg>
        <pc:picChg chg="mod">
          <ac:chgData name="Karen EatonThomas" userId="2efaeda1-34af-46a7-af56-657065a001e9" providerId="ADAL" clId="{4DE52512-5DF6-4E48-94D2-530BDD681FF4}" dt="2026-09-28T14:43:50.767" v="1476" actId="208"/>
          <ac:picMkLst>
            <pc:docMk/>
            <pc:sldMk cId="121670768" sldId="310"/>
            <ac:picMk id="6146" creationId="{331D3709-78CA-87EE-70AD-9C3C2D7DA5E8}"/>
          </ac:picMkLst>
        </pc:picChg>
      </pc:sldChg>
      <pc:sldChg chg="modSp mod">
        <pc:chgData name="Karen EatonThomas" userId="2efaeda1-34af-46a7-af56-657065a001e9" providerId="ADAL" clId="{4DE52512-5DF6-4E48-94D2-530BDD681FF4}" dt="2026-09-28T14:20:24.784" v="1173" actId="12100"/>
        <pc:sldMkLst>
          <pc:docMk/>
          <pc:sldMk cId="550769782" sldId="320"/>
        </pc:sldMkLst>
        <pc:spChg chg="mod">
          <ac:chgData name="Karen EatonThomas" userId="2efaeda1-34af-46a7-af56-657065a001e9" providerId="ADAL" clId="{4DE52512-5DF6-4E48-94D2-530BDD681FF4}" dt="2026-09-28T14:19:44.374" v="1171" actId="122"/>
          <ac:spMkLst>
            <pc:docMk/>
            <pc:sldMk cId="550769782" sldId="320"/>
            <ac:spMk id="2" creationId="{00000000-0000-0000-0000-000000000000}"/>
          </ac:spMkLst>
        </pc:spChg>
        <pc:graphicFrameChg chg="mod">
          <ac:chgData name="Karen EatonThomas" userId="2efaeda1-34af-46a7-af56-657065a001e9" providerId="ADAL" clId="{4DE52512-5DF6-4E48-94D2-530BDD681FF4}" dt="2026-09-28T14:20:24.784" v="1173" actId="12100"/>
          <ac:graphicFrameMkLst>
            <pc:docMk/>
            <pc:sldMk cId="550769782" sldId="320"/>
            <ac:graphicFrameMk id="5" creationId="{87FC5793-785F-55E3-17B4-22FFE5BA4705}"/>
          </ac:graphicFrameMkLst>
        </pc:graphicFrameChg>
      </pc:sldChg>
      <pc:sldChg chg="addSp modSp mod">
        <pc:chgData name="Karen EatonThomas" userId="2efaeda1-34af-46a7-af56-657065a001e9" providerId="ADAL" clId="{4DE52512-5DF6-4E48-94D2-530BDD681FF4}" dt="2026-09-28T14:27:46.482" v="1185" actId="207"/>
        <pc:sldMkLst>
          <pc:docMk/>
          <pc:sldMk cId="4034654666" sldId="321"/>
        </pc:sldMkLst>
        <pc:graphicFrameChg chg="mod modGraphic">
          <ac:chgData name="Karen EatonThomas" userId="2efaeda1-34af-46a7-af56-657065a001e9" providerId="ADAL" clId="{4DE52512-5DF6-4E48-94D2-530BDD681FF4}" dt="2026-09-28T14:27:46.482" v="1185" actId="207"/>
          <ac:graphicFrameMkLst>
            <pc:docMk/>
            <pc:sldMk cId="4034654666" sldId="321"/>
            <ac:graphicFrameMk id="5" creationId="{4A422C58-E1CB-73D0-76F0-AA476E85B947}"/>
          </ac:graphicFrameMkLst>
        </pc:graphicFrameChg>
        <pc:picChg chg="add mod">
          <ac:chgData name="Karen EatonThomas" userId="2efaeda1-34af-46a7-af56-657065a001e9" providerId="ADAL" clId="{4DE52512-5DF6-4E48-94D2-530BDD681FF4}" dt="2026-09-28T14:27:14.373" v="1179" actId="208"/>
          <ac:picMkLst>
            <pc:docMk/>
            <pc:sldMk cId="4034654666" sldId="321"/>
            <ac:picMk id="2" creationId="{03A8E991-3F88-AECC-E142-4EC7E2AB10A6}"/>
          </ac:picMkLst>
        </pc:picChg>
      </pc:sldChg>
      <pc:sldChg chg="modSp mod">
        <pc:chgData name="Karen EatonThomas" userId="2efaeda1-34af-46a7-af56-657065a001e9" providerId="ADAL" clId="{4DE52512-5DF6-4E48-94D2-530BDD681FF4}" dt="2026-09-28T14:28:41.817" v="1200" actId="1076"/>
        <pc:sldMkLst>
          <pc:docMk/>
          <pc:sldMk cId="946693746" sldId="322"/>
        </pc:sldMkLst>
        <pc:spChg chg="mod">
          <ac:chgData name="Karen EatonThomas" userId="2efaeda1-34af-46a7-af56-657065a001e9" providerId="ADAL" clId="{4DE52512-5DF6-4E48-94D2-530BDD681FF4}" dt="2026-09-28T14:28:41.817" v="1200" actId="1076"/>
          <ac:spMkLst>
            <pc:docMk/>
            <pc:sldMk cId="946693746" sldId="322"/>
            <ac:spMk id="2" creationId="{00000000-0000-0000-0000-000000000000}"/>
          </ac:spMkLst>
        </pc:spChg>
        <pc:spChg chg="mod">
          <ac:chgData name="Karen EatonThomas" userId="2efaeda1-34af-46a7-af56-657065a001e9" providerId="ADAL" clId="{4DE52512-5DF6-4E48-94D2-530BDD681FF4}" dt="2026-09-28T14:28:35.698" v="1199" actId="207"/>
          <ac:spMkLst>
            <pc:docMk/>
            <pc:sldMk cId="946693746" sldId="322"/>
            <ac:spMk id="3" creationId="{00000000-0000-0000-0000-000000000000}"/>
          </ac:spMkLst>
        </pc:spChg>
      </pc:sldChg>
      <pc:sldChg chg="modSp mod">
        <pc:chgData name="Karen EatonThomas" userId="2efaeda1-34af-46a7-af56-657065a001e9" providerId="ADAL" clId="{4DE52512-5DF6-4E48-94D2-530BDD681FF4}" dt="2026-09-28T13:38:07.138" v="622" actId="207"/>
        <pc:sldMkLst>
          <pc:docMk/>
          <pc:sldMk cId="4022485767" sldId="323"/>
        </pc:sldMkLst>
        <pc:spChg chg="mod">
          <ac:chgData name="Karen EatonThomas" userId="2efaeda1-34af-46a7-af56-657065a001e9" providerId="ADAL" clId="{4DE52512-5DF6-4E48-94D2-530BDD681FF4}" dt="2026-09-28T13:37:15.968" v="618" actId="207"/>
          <ac:spMkLst>
            <pc:docMk/>
            <pc:sldMk cId="4022485767" sldId="323"/>
            <ac:spMk id="2" creationId="{00000000-0000-0000-0000-000000000000}"/>
          </ac:spMkLst>
        </pc:spChg>
        <pc:graphicFrameChg chg="mod modGraphic">
          <ac:chgData name="Karen EatonThomas" userId="2efaeda1-34af-46a7-af56-657065a001e9" providerId="ADAL" clId="{4DE52512-5DF6-4E48-94D2-530BDD681FF4}" dt="2026-09-28T13:38:07.138" v="622" actId="207"/>
          <ac:graphicFrameMkLst>
            <pc:docMk/>
            <pc:sldMk cId="4022485767" sldId="323"/>
            <ac:graphicFrameMk id="5" creationId="{38E046FB-63C7-AA01-A858-7560313CD693}"/>
          </ac:graphicFrameMkLst>
        </pc:graphicFrameChg>
      </pc:sldChg>
      <pc:sldChg chg="modSp mod">
        <pc:chgData name="Karen EatonThomas" userId="2efaeda1-34af-46a7-af56-657065a001e9" providerId="ADAL" clId="{4DE52512-5DF6-4E48-94D2-530BDD681FF4}" dt="2026-09-28T13:40:16.007" v="647" actId="20577"/>
        <pc:sldMkLst>
          <pc:docMk/>
          <pc:sldMk cId="1385246381" sldId="324"/>
        </pc:sldMkLst>
        <pc:spChg chg="mod">
          <ac:chgData name="Karen EatonThomas" userId="2efaeda1-34af-46a7-af56-657065a001e9" providerId="ADAL" clId="{4DE52512-5DF6-4E48-94D2-530BDD681FF4}" dt="2026-09-28T13:39:40.794" v="636" actId="207"/>
          <ac:spMkLst>
            <pc:docMk/>
            <pc:sldMk cId="1385246381" sldId="324"/>
            <ac:spMk id="2" creationId="{00000000-0000-0000-0000-000000000000}"/>
          </ac:spMkLst>
        </pc:spChg>
        <pc:spChg chg="mod">
          <ac:chgData name="Karen EatonThomas" userId="2efaeda1-34af-46a7-af56-657065a001e9" providerId="ADAL" clId="{4DE52512-5DF6-4E48-94D2-530BDD681FF4}" dt="2026-09-28T13:40:04.890" v="639" actId="207"/>
          <ac:spMkLst>
            <pc:docMk/>
            <pc:sldMk cId="1385246381" sldId="324"/>
            <ac:spMk id="4" creationId="{00000000-0000-0000-0000-000000000000}"/>
          </ac:spMkLst>
        </pc:spChg>
        <pc:spChg chg="mod">
          <ac:chgData name="Karen EatonThomas" userId="2efaeda1-34af-46a7-af56-657065a001e9" providerId="ADAL" clId="{4DE52512-5DF6-4E48-94D2-530BDD681FF4}" dt="2026-09-28T13:40:16.007" v="647" actId="20577"/>
          <ac:spMkLst>
            <pc:docMk/>
            <pc:sldMk cId="1385246381" sldId="324"/>
            <ac:spMk id="5" creationId="{00000000-0000-0000-0000-000000000000}"/>
          </ac:spMkLst>
        </pc:spChg>
      </pc:sldChg>
      <pc:sldChg chg="modSp mod">
        <pc:chgData name="Karen EatonThomas" userId="2efaeda1-34af-46a7-af56-657065a001e9" providerId="ADAL" clId="{4DE52512-5DF6-4E48-94D2-530BDD681FF4}" dt="2026-09-28T13:43:10.867" v="690" actId="12100"/>
        <pc:sldMkLst>
          <pc:docMk/>
          <pc:sldMk cId="655200360" sldId="325"/>
        </pc:sldMkLst>
        <pc:spChg chg="mod">
          <ac:chgData name="Karen EatonThomas" userId="2efaeda1-34af-46a7-af56-657065a001e9" providerId="ADAL" clId="{4DE52512-5DF6-4E48-94D2-530BDD681FF4}" dt="2026-09-28T13:40:24.732" v="648" actId="207"/>
          <ac:spMkLst>
            <pc:docMk/>
            <pc:sldMk cId="655200360" sldId="325"/>
            <ac:spMk id="2" creationId="{00000000-0000-0000-0000-000000000000}"/>
          </ac:spMkLst>
        </pc:spChg>
        <pc:graphicFrameChg chg="mod modGraphic">
          <ac:chgData name="Karen EatonThomas" userId="2efaeda1-34af-46a7-af56-657065a001e9" providerId="ADAL" clId="{4DE52512-5DF6-4E48-94D2-530BDD681FF4}" dt="2026-09-28T13:43:10.867" v="690" actId="12100"/>
          <ac:graphicFrameMkLst>
            <pc:docMk/>
            <pc:sldMk cId="655200360" sldId="325"/>
            <ac:graphicFrameMk id="7" creationId="{F62404CF-89EB-4FFB-B060-9B1C765EDEC7}"/>
          </ac:graphicFrameMkLst>
        </pc:graphicFrameChg>
      </pc:sldChg>
      <pc:sldChg chg="modSp mod">
        <pc:chgData name="Karen EatonThomas" userId="2efaeda1-34af-46a7-af56-657065a001e9" providerId="ADAL" clId="{4DE52512-5DF6-4E48-94D2-530BDD681FF4}" dt="2026-09-28T14:13:18.781" v="1105" actId="5793"/>
        <pc:sldMkLst>
          <pc:docMk/>
          <pc:sldMk cId="3208555467" sldId="326"/>
        </pc:sldMkLst>
        <pc:spChg chg="mod">
          <ac:chgData name="Karen EatonThomas" userId="2efaeda1-34af-46a7-af56-657065a001e9" providerId="ADAL" clId="{4DE52512-5DF6-4E48-94D2-530BDD681FF4}" dt="2026-09-28T14:13:14.836" v="1104" actId="207"/>
          <ac:spMkLst>
            <pc:docMk/>
            <pc:sldMk cId="3208555467" sldId="326"/>
            <ac:spMk id="2" creationId="{00000000-0000-0000-0000-000000000000}"/>
          </ac:spMkLst>
        </pc:spChg>
        <pc:spChg chg="mod">
          <ac:chgData name="Karen EatonThomas" userId="2efaeda1-34af-46a7-af56-657065a001e9" providerId="ADAL" clId="{4DE52512-5DF6-4E48-94D2-530BDD681FF4}" dt="2026-09-28T14:13:18.781" v="1105" actId="5793"/>
          <ac:spMkLst>
            <pc:docMk/>
            <pc:sldMk cId="3208555467" sldId="326"/>
            <ac:spMk id="3" creationId="{00000000-0000-0000-0000-000000000000}"/>
          </ac:spMkLst>
        </pc:spChg>
      </pc:sldChg>
      <pc:sldChg chg="addSp modSp mod modTransition modClrScheme chgLayout">
        <pc:chgData name="Karen EatonThomas" userId="2efaeda1-34af-46a7-af56-657065a001e9" providerId="ADAL" clId="{4DE52512-5DF6-4E48-94D2-530BDD681FF4}" dt="2026-09-28T13:55:14.811" v="912" actId="207"/>
        <pc:sldMkLst>
          <pc:docMk/>
          <pc:sldMk cId="3436272816" sldId="329"/>
        </pc:sldMkLst>
        <pc:spChg chg="mod">
          <ac:chgData name="Karen EatonThomas" userId="2efaeda1-34af-46a7-af56-657065a001e9" providerId="ADAL" clId="{4DE52512-5DF6-4E48-94D2-530BDD681FF4}" dt="2026-09-28T13:55:05.313" v="911" actId="14100"/>
          <ac:spMkLst>
            <pc:docMk/>
            <pc:sldMk cId="3436272816" sldId="329"/>
            <ac:spMk id="2" creationId="{00000000-0000-0000-0000-000000000000}"/>
          </ac:spMkLst>
        </pc:spChg>
        <pc:spChg chg="mod">
          <ac:chgData name="Karen EatonThomas" userId="2efaeda1-34af-46a7-af56-657065a001e9" providerId="ADAL" clId="{4DE52512-5DF6-4E48-94D2-530BDD681FF4}" dt="2026-09-28T13:55:14.811" v="912" actId="207"/>
          <ac:spMkLst>
            <pc:docMk/>
            <pc:sldMk cId="3436272816" sldId="329"/>
            <ac:spMk id="3" creationId="{00000000-0000-0000-0000-000000000000}"/>
          </ac:spMkLst>
        </pc:spChg>
        <pc:spChg chg="add mod">
          <ac:chgData name="Karen EatonThomas" userId="2efaeda1-34af-46a7-af56-657065a001e9" providerId="ADAL" clId="{4DE52512-5DF6-4E48-94D2-530BDD681FF4}" dt="2026-09-28T13:54:47.221" v="907" actId="26606"/>
          <ac:spMkLst>
            <pc:docMk/>
            <pc:sldMk cId="3436272816" sldId="329"/>
            <ac:spMk id="8" creationId="{6F57869B-A8A2-EC5B-EC9D-E47BC9C6D372}"/>
          </ac:spMkLst>
        </pc:spChg>
      </pc:sldChg>
      <pc:sldChg chg="addSp modSp mod modClrScheme chgLayout">
        <pc:chgData name="Karen EatonThomas" userId="2efaeda1-34af-46a7-af56-657065a001e9" providerId="ADAL" clId="{4DE52512-5DF6-4E48-94D2-530BDD681FF4}" dt="2026-09-28T14:35:14.512" v="1382" actId="207"/>
        <pc:sldMkLst>
          <pc:docMk/>
          <pc:sldMk cId="2752801204" sldId="330"/>
        </pc:sldMkLst>
        <pc:spChg chg="mod">
          <ac:chgData name="Karen EatonThomas" userId="2efaeda1-34af-46a7-af56-657065a001e9" providerId="ADAL" clId="{4DE52512-5DF6-4E48-94D2-530BDD681FF4}" dt="2026-09-28T14:35:14.512" v="1382" actId="207"/>
          <ac:spMkLst>
            <pc:docMk/>
            <pc:sldMk cId="2752801204" sldId="330"/>
            <ac:spMk id="6" creationId="{F0CA919D-184C-8C84-B42A-C2A37A7E608E}"/>
          </ac:spMkLst>
        </pc:spChg>
        <pc:spChg chg="add mod">
          <ac:chgData name="Karen EatonThomas" userId="2efaeda1-34af-46a7-af56-657065a001e9" providerId="ADAL" clId="{4DE52512-5DF6-4E48-94D2-530BDD681FF4}" dt="2026-09-28T14:34:04.497" v="1305" actId="1076"/>
          <ac:spMkLst>
            <pc:docMk/>
            <pc:sldMk cId="2752801204" sldId="330"/>
            <ac:spMk id="12" creationId="{212B570E-EAF3-45C5-3279-E080A1DA9E6B}"/>
          </ac:spMkLst>
        </pc:spChg>
        <pc:picChg chg="add">
          <ac:chgData name="Karen EatonThomas" userId="2efaeda1-34af-46a7-af56-657065a001e9" providerId="ADAL" clId="{4DE52512-5DF6-4E48-94D2-530BDD681FF4}" dt="2026-09-28T14:31:31.402" v="1235" actId="26606"/>
          <ac:picMkLst>
            <pc:docMk/>
            <pc:sldMk cId="2752801204" sldId="330"/>
            <ac:picMk id="8" creationId="{E281FA88-BF46-E85D-1032-E9C9DE5FFA9E}"/>
          </ac:picMkLst>
        </pc:picChg>
      </pc:sldChg>
      <pc:sldChg chg="addSp modSp mod">
        <pc:chgData name="Karen EatonThomas" userId="2efaeda1-34af-46a7-af56-657065a001e9" providerId="ADAL" clId="{4DE52512-5DF6-4E48-94D2-530BDD681FF4}" dt="2026-09-28T14:33:31.845" v="1300" actId="14100"/>
        <pc:sldMkLst>
          <pc:docMk/>
          <pc:sldMk cId="1319967006" sldId="331"/>
        </pc:sldMkLst>
        <pc:spChg chg="mod">
          <ac:chgData name="Karen EatonThomas" userId="2efaeda1-34af-46a7-af56-657065a001e9" providerId="ADAL" clId="{4DE52512-5DF6-4E48-94D2-530BDD681FF4}" dt="2026-09-28T14:29:05.996" v="1204" actId="1076"/>
          <ac:spMkLst>
            <pc:docMk/>
            <pc:sldMk cId="1319967006" sldId="331"/>
            <ac:spMk id="2" creationId="{D37EADD1-323E-908E-BC29-930572EF4E66}"/>
          </ac:spMkLst>
        </pc:spChg>
        <pc:spChg chg="add mod">
          <ac:chgData name="Karen EatonThomas" userId="2efaeda1-34af-46a7-af56-657065a001e9" providerId="ADAL" clId="{4DE52512-5DF6-4E48-94D2-530BDD681FF4}" dt="2026-09-28T14:33:31.845" v="1300" actId="14100"/>
          <ac:spMkLst>
            <pc:docMk/>
            <pc:sldMk cId="1319967006" sldId="331"/>
            <ac:spMk id="3" creationId="{465AD3B1-1707-2967-78F0-130AD9BE6489}"/>
          </ac:spMkLst>
        </pc:spChg>
        <pc:graphicFrameChg chg="mod modGraphic">
          <ac:chgData name="Karen EatonThomas" userId="2efaeda1-34af-46a7-af56-657065a001e9" providerId="ADAL" clId="{4DE52512-5DF6-4E48-94D2-530BDD681FF4}" dt="2026-09-28T14:30:24.314" v="1234" actId="20577"/>
          <ac:graphicFrameMkLst>
            <pc:docMk/>
            <pc:sldMk cId="1319967006" sldId="331"/>
            <ac:graphicFrameMk id="5" creationId="{C46A9F57-4FAD-EC38-2C5A-6C8430F4CAFA}"/>
          </ac:graphicFrameMkLst>
        </pc:graphicFrameChg>
        <pc:picChg chg="mod">
          <ac:chgData name="Karen EatonThomas" userId="2efaeda1-34af-46a7-af56-657065a001e9" providerId="ADAL" clId="{4DE52512-5DF6-4E48-94D2-530BDD681FF4}" dt="2026-09-28T14:28:54.167" v="1201" actId="1076"/>
          <ac:picMkLst>
            <pc:docMk/>
            <pc:sldMk cId="1319967006" sldId="331"/>
            <ac:picMk id="6" creationId="{F44951A7-428C-0E5A-FF78-9D5808259AC4}"/>
          </ac:picMkLst>
        </pc:picChg>
      </pc:sldChg>
      <pc:sldChg chg="modSp mod">
        <pc:chgData name="Karen EatonThomas" userId="2efaeda1-34af-46a7-af56-657065a001e9" providerId="ADAL" clId="{4DE52512-5DF6-4E48-94D2-530BDD681FF4}" dt="2026-09-28T14:43:37.486" v="1473" actId="122"/>
        <pc:sldMkLst>
          <pc:docMk/>
          <pc:sldMk cId="1876167846" sldId="332"/>
        </pc:sldMkLst>
        <pc:spChg chg="mod">
          <ac:chgData name="Karen EatonThomas" userId="2efaeda1-34af-46a7-af56-657065a001e9" providerId="ADAL" clId="{4DE52512-5DF6-4E48-94D2-530BDD681FF4}" dt="2026-09-28T14:43:04.057" v="1461" actId="122"/>
          <ac:spMkLst>
            <pc:docMk/>
            <pc:sldMk cId="1876167846" sldId="332"/>
            <ac:spMk id="2" creationId="{A4D9368B-1D21-9069-E43B-9FF82CD20A0B}"/>
          </ac:spMkLst>
        </pc:spChg>
        <pc:graphicFrameChg chg="mod modGraphic">
          <ac:chgData name="Karen EatonThomas" userId="2efaeda1-34af-46a7-af56-657065a001e9" providerId="ADAL" clId="{4DE52512-5DF6-4E48-94D2-530BDD681FF4}" dt="2026-09-28T14:43:37.486" v="1473" actId="122"/>
          <ac:graphicFrameMkLst>
            <pc:docMk/>
            <pc:sldMk cId="1876167846" sldId="332"/>
            <ac:graphicFrameMk id="5" creationId="{5CDFB67A-2195-2EE6-1EFC-C18F69722FC6}"/>
          </ac:graphicFrameMkLst>
        </pc:graphicFrameChg>
      </pc:sldChg>
      <pc:sldChg chg="add">
        <pc:chgData name="Karen EatonThomas" userId="2efaeda1-34af-46a7-af56-657065a001e9" providerId="ADAL" clId="{4DE52512-5DF6-4E48-94D2-530BDD681FF4}" dt="2026-09-28T14:41:53.938" v="1443"/>
        <pc:sldMkLst>
          <pc:docMk/>
          <pc:sldMk cId="4051990059" sldId="333"/>
        </pc:sldMkLst>
      </pc:sldChg>
      <pc:sldChg chg="modSp mod">
        <pc:chgData name="Karen EatonThomas" userId="2efaeda1-34af-46a7-af56-657065a001e9" providerId="ADAL" clId="{4DE52512-5DF6-4E48-94D2-530BDD681FF4}" dt="2026-09-28T14:45:40.942" v="1487" actId="207"/>
        <pc:sldMkLst>
          <pc:docMk/>
          <pc:sldMk cId="4179723702" sldId="334"/>
        </pc:sldMkLst>
        <pc:spChg chg="mod">
          <ac:chgData name="Karen EatonThomas" userId="2efaeda1-34af-46a7-af56-657065a001e9" providerId="ADAL" clId="{4DE52512-5DF6-4E48-94D2-530BDD681FF4}" dt="2026-09-28T14:45:16.588" v="1485" actId="207"/>
          <ac:spMkLst>
            <pc:docMk/>
            <pc:sldMk cId="4179723702" sldId="334"/>
            <ac:spMk id="2" creationId="{7F365A20-EF71-38A8-6A97-B70D25563221}"/>
          </ac:spMkLst>
        </pc:spChg>
        <pc:graphicFrameChg chg="modGraphic">
          <ac:chgData name="Karen EatonThomas" userId="2efaeda1-34af-46a7-af56-657065a001e9" providerId="ADAL" clId="{4DE52512-5DF6-4E48-94D2-530BDD681FF4}" dt="2026-09-28T14:45:40.942" v="1487" actId="207"/>
          <ac:graphicFrameMkLst>
            <pc:docMk/>
            <pc:sldMk cId="4179723702" sldId="334"/>
            <ac:graphicFrameMk id="7" creationId="{59579E40-A497-0856-97BB-F1C5749B4A49}"/>
          </ac:graphicFrameMkLst>
        </pc:graphicFrameChg>
      </pc:sldChg>
      <pc:sldChg chg="modSp mod">
        <pc:chgData name="Karen EatonThomas" userId="2efaeda1-34af-46a7-af56-657065a001e9" providerId="ADAL" clId="{4DE52512-5DF6-4E48-94D2-530BDD681FF4}" dt="2026-09-28T14:46:54.783" v="1501" actId="14100"/>
        <pc:sldMkLst>
          <pc:docMk/>
          <pc:sldMk cId="2461160419" sldId="335"/>
        </pc:sldMkLst>
        <pc:spChg chg="mod">
          <ac:chgData name="Karen EatonThomas" userId="2efaeda1-34af-46a7-af56-657065a001e9" providerId="ADAL" clId="{4DE52512-5DF6-4E48-94D2-530BDD681FF4}" dt="2026-09-28T14:46:51.305" v="1500" actId="1076"/>
          <ac:spMkLst>
            <pc:docMk/>
            <pc:sldMk cId="2461160419" sldId="335"/>
            <ac:spMk id="2" creationId="{30C22189-D026-92C7-0D3E-78766CA322BF}"/>
          </ac:spMkLst>
        </pc:spChg>
        <pc:graphicFrameChg chg="mod modGraphic">
          <ac:chgData name="Karen EatonThomas" userId="2efaeda1-34af-46a7-af56-657065a001e9" providerId="ADAL" clId="{4DE52512-5DF6-4E48-94D2-530BDD681FF4}" dt="2026-09-28T14:46:54.783" v="1501" actId="14100"/>
          <ac:graphicFrameMkLst>
            <pc:docMk/>
            <pc:sldMk cId="2461160419" sldId="335"/>
            <ac:graphicFrameMk id="5" creationId="{3E8AA575-FA77-D034-163D-B4267F0703A8}"/>
          </ac:graphicFrameMkLst>
        </pc:graphicFrameChg>
      </pc:sldChg>
      <pc:sldChg chg="modSp mod modClrScheme chgLayout">
        <pc:chgData name="Karen EatonThomas" userId="2efaeda1-34af-46a7-af56-657065a001e9" providerId="ADAL" clId="{4DE52512-5DF6-4E48-94D2-530BDD681FF4}" dt="2026-09-28T14:48:58.141" v="1525" actId="207"/>
        <pc:sldMkLst>
          <pc:docMk/>
          <pc:sldMk cId="3864540317" sldId="336"/>
        </pc:sldMkLst>
        <pc:spChg chg="mod">
          <ac:chgData name="Karen EatonThomas" userId="2efaeda1-34af-46a7-af56-657065a001e9" providerId="ADAL" clId="{4DE52512-5DF6-4E48-94D2-530BDD681FF4}" dt="2026-09-28T14:47:32.655" v="1510" actId="1076"/>
          <ac:spMkLst>
            <pc:docMk/>
            <pc:sldMk cId="3864540317" sldId="336"/>
            <ac:spMk id="2" creationId="{13D26F29-04F0-5599-0920-6F157AA73E15}"/>
          </ac:spMkLst>
        </pc:spChg>
        <pc:graphicFrameChg chg="mod modGraphic">
          <ac:chgData name="Karen EatonThomas" userId="2efaeda1-34af-46a7-af56-657065a001e9" providerId="ADAL" clId="{4DE52512-5DF6-4E48-94D2-530BDD681FF4}" dt="2026-09-28T14:48:58.141" v="1525" actId="207"/>
          <ac:graphicFrameMkLst>
            <pc:docMk/>
            <pc:sldMk cId="3864540317" sldId="336"/>
            <ac:graphicFrameMk id="5" creationId="{58C999ED-FCCB-3DB6-B3B6-4B4AE255C7BC}"/>
          </ac:graphicFrameMkLst>
        </pc:graphicFrameChg>
      </pc:sldChg>
      <pc:sldChg chg="modSp mod">
        <pc:chgData name="Karen EatonThomas" userId="2efaeda1-34af-46a7-af56-657065a001e9" providerId="ADAL" clId="{4DE52512-5DF6-4E48-94D2-530BDD681FF4}" dt="2026-09-28T14:50:27.608" v="1535" actId="207"/>
        <pc:sldMkLst>
          <pc:docMk/>
          <pc:sldMk cId="1665756755" sldId="337"/>
        </pc:sldMkLst>
        <pc:spChg chg="mod">
          <ac:chgData name="Karen EatonThomas" userId="2efaeda1-34af-46a7-af56-657065a001e9" providerId="ADAL" clId="{4DE52512-5DF6-4E48-94D2-530BDD681FF4}" dt="2026-09-28T14:49:25.535" v="1529" actId="14100"/>
          <ac:spMkLst>
            <pc:docMk/>
            <pc:sldMk cId="1665756755" sldId="337"/>
            <ac:spMk id="2" creationId="{D8D048B6-AC57-E31B-1C3A-A8262D55CBA4}"/>
          </ac:spMkLst>
        </pc:spChg>
        <pc:graphicFrameChg chg="mod modGraphic">
          <ac:chgData name="Karen EatonThomas" userId="2efaeda1-34af-46a7-af56-657065a001e9" providerId="ADAL" clId="{4DE52512-5DF6-4E48-94D2-530BDD681FF4}" dt="2026-09-28T14:50:27.608" v="1535" actId="207"/>
          <ac:graphicFrameMkLst>
            <pc:docMk/>
            <pc:sldMk cId="1665756755" sldId="337"/>
            <ac:graphicFrameMk id="5" creationId="{80F5A3C4-0E8A-151C-1B53-D3EF0CD77323}"/>
          </ac:graphicFrameMkLst>
        </pc:graphicFrameChg>
      </pc:sldChg>
      <pc:sldChg chg="modSp mod">
        <pc:chgData name="Karen EatonThomas" userId="2efaeda1-34af-46a7-af56-657065a001e9" providerId="ADAL" clId="{4DE52512-5DF6-4E48-94D2-530BDD681FF4}" dt="2026-09-28T14:51:17.357" v="1547" actId="255"/>
        <pc:sldMkLst>
          <pc:docMk/>
          <pc:sldMk cId="1310407127" sldId="338"/>
        </pc:sldMkLst>
        <pc:spChg chg="mod">
          <ac:chgData name="Karen EatonThomas" userId="2efaeda1-34af-46a7-af56-657065a001e9" providerId="ADAL" clId="{4DE52512-5DF6-4E48-94D2-530BDD681FF4}" dt="2026-09-28T14:50:41.422" v="1539" actId="122"/>
          <ac:spMkLst>
            <pc:docMk/>
            <pc:sldMk cId="1310407127" sldId="338"/>
            <ac:spMk id="2" creationId="{8AFCB5CD-A5B5-AB9F-4AFD-685142BA9289}"/>
          </ac:spMkLst>
        </pc:spChg>
        <pc:graphicFrameChg chg="mod modGraphic">
          <ac:chgData name="Karen EatonThomas" userId="2efaeda1-34af-46a7-af56-657065a001e9" providerId="ADAL" clId="{4DE52512-5DF6-4E48-94D2-530BDD681FF4}" dt="2026-09-28T14:51:17.357" v="1547" actId="255"/>
          <ac:graphicFrameMkLst>
            <pc:docMk/>
            <pc:sldMk cId="1310407127" sldId="338"/>
            <ac:graphicFrameMk id="5" creationId="{38792B19-AF6A-D713-A0CD-3906AD0174CF}"/>
          </ac:graphicFrameMkLst>
        </pc:graphicFrameChg>
      </pc:sldChg>
      <pc:sldChg chg="modSp mod">
        <pc:chgData name="Karen EatonThomas" userId="2efaeda1-34af-46a7-af56-657065a001e9" providerId="ADAL" clId="{4DE52512-5DF6-4E48-94D2-530BDD681FF4}" dt="2026-09-28T14:52:18.046" v="1556" actId="207"/>
        <pc:sldMkLst>
          <pc:docMk/>
          <pc:sldMk cId="4129284122" sldId="339"/>
        </pc:sldMkLst>
        <pc:spChg chg="mod">
          <ac:chgData name="Karen EatonThomas" userId="2efaeda1-34af-46a7-af56-657065a001e9" providerId="ADAL" clId="{4DE52512-5DF6-4E48-94D2-530BDD681FF4}" dt="2026-09-28T14:51:56.636" v="1553" actId="122"/>
          <ac:spMkLst>
            <pc:docMk/>
            <pc:sldMk cId="4129284122" sldId="339"/>
            <ac:spMk id="2" creationId="{8D64EC03-C440-23C3-C8BA-A4A8C2874705}"/>
          </ac:spMkLst>
        </pc:spChg>
        <pc:graphicFrameChg chg="mod modGraphic">
          <ac:chgData name="Karen EatonThomas" userId="2efaeda1-34af-46a7-af56-657065a001e9" providerId="ADAL" clId="{4DE52512-5DF6-4E48-94D2-530BDD681FF4}" dt="2026-09-28T14:52:18.046" v="1556" actId="207"/>
          <ac:graphicFrameMkLst>
            <pc:docMk/>
            <pc:sldMk cId="4129284122" sldId="339"/>
            <ac:graphicFrameMk id="5" creationId="{0AAA13FA-D12C-B038-D518-FE19BDF154AB}"/>
          </ac:graphicFrameMkLst>
        </pc:graphicFrameChg>
      </pc:sldChg>
      <pc:sldChg chg="modSp mod">
        <pc:chgData name="Karen EatonThomas" userId="2efaeda1-34af-46a7-af56-657065a001e9" providerId="ADAL" clId="{4DE52512-5DF6-4E48-94D2-530BDD681FF4}" dt="2026-09-28T14:54:15.006" v="1577" actId="122"/>
        <pc:sldMkLst>
          <pc:docMk/>
          <pc:sldMk cId="1255661685" sldId="340"/>
        </pc:sldMkLst>
        <pc:spChg chg="mod">
          <ac:chgData name="Karen EatonThomas" userId="2efaeda1-34af-46a7-af56-657065a001e9" providerId="ADAL" clId="{4DE52512-5DF6-4E48-94D2-530BDD681FF4}" dt="2026-09-28T14:52:57.488" v="1559" actId="207"/>
          <ac:spMkLst>
            <pc:docMk/>
            <pc:sldMk cId="1255661685" sldId="340"/>
            <ac:spMk id="2" creationId="{9C1E5B7F-F19C-9238-1C10-227407B10419}"/>
          </ac:spMkLst>
        </pc:spChg>
        <pc:graphicFrameChg chg="mod modGraphic">
          <ac:chgData name="Karen EatonThomas" userId="2efaeda1-34af-46a7-af56-657065a001e9" providerId="ADAL" clId="{4DE52512-5DF6-4E48-94D2-530BDD681FF4}" dt="2026-09-28T14:54:15.006" v="1577" actId="122"/>
          <ac:graphicFrameMkLst>
            <pc:docMk/>
            <pc:sldMk cId="1255661685" sldId="340"/>
            <ac:graphicFrameMk id="5" creationId="{201E75F6-DCBD-CC60-FBD4-BFC46B8C330E}"/>
          </ac:graphicFrameMkLst>
        </pc:graphicFrameChg>
      </pc:sldChg>
      <pc:sldChg chg="addSp modSp mod modClrScheme chgLayout">
        <pc:chgData name="Karen EatonThomas" userId="2efaeda1-34af-46a7-af56-657065a001e9" providerId="ADAL" clId="{4DE52512-5DF6-4E48-94D2-530BDD681FF4}" dt="2026-09-28T14:56:56.330" v="1585" actId="208"/>
        <pc:sldMkLst>
          <pc:docMk/>
          <pc:sldMk cId="2492767420" sldId="341"/>
        </pc:sldMkLst>
        <pc:spChg chg="mod">
          <ac:chgData name="Karen EatonThomas" userId="2efaeda1-34af-46a7-af56-657065a001e9" providerId="ADAL" clId="{4DE52512-5DF6-4E48-94D2-530BDD681FF4}" dt="2026-09-28T14:56:45.588" v="1583" actId="207"/>
          <ac:spMkLst>
            <pc:docMk/>
            <pc:sldMk cId="2492767420" sldId="341"/>
            <ac:spMk id="2" creationId="{80CB2038-5E6C-2F79-09D0-8336CC754E2E}"/>
          </ac:spMkLst>
        </pc:spChg>
        <pc:spChg chg="mod">
          <ac:chgData name="Karen EatonThomas" userId="2efaeda1-34af-46a7-af56-657065a001e9" providerId="ADAL" clId="{4DE52512-5DF6-4E48-94D2-530BDD681FF4}" dt="2026-09-28T14:56:54.082" v="1584" actId="207"/>
          <ac:spMkLst>
            <pc:docMk/>
            <pc:sldMk cId="2492767420" sldId="341"/>
            <ac:spMk id="3" creationId="{BC7341CC-5526-F95E-500D-1503DCF94BF3}"/>
          </ac:spMkLst>
        </pc:spChg>
        <pc:picChg chg="add mod">
          <ac:chgData name="Karen EatonThomas" userId="2efaeda1-34af-46a7-af56-657065a001e9" providerId="ADAL" clId="{4DE52512-5DF6-4E48-94D2-530BDD681FF4}" dt="2026-09-28T14:56:56.330" v="1585" actId="208"/>
          <ac:picMkLst>
            <pc:docMk/>
            <pc:sldMk cId="2492767420" sldId="341"/>
            <ac:picMk id="4" creationId="{85E639C5-27D4-3FE6-AF31-7E1B4B275CD9}"/>
          </ac:picMkLst>
        </pc:picChg>
      </pc:sldChg>
      <pc:sldChg chg="modSp mod">
        <pc:chgData name="Karen EatonThomas" userId="2efaeda1-34af-46a7-af56-657065a001e9" providerId="ADAL" clId="{4DE52512-5DF6-4E48-94D2-530BDD681FF4}" dt="2026-09-28T14:58:44.587" v="1620" actId="207"/>
        <pc:sldMkLst>
          <pc:docMk/>
          <pc:sldMk cId="803541066" sldId="342"/>
        </pc:sldMkLst>
        <pc:spChg chg="mod">
          <ac:chgData name="Karen EatonThomas" userId="2efaeda1-34af-46a7-af56-657065a001e9" providerId="ADAL" clId="{4DE52512-5DF6-4E48-94D2-530BDD681FF4}" dt="2026-09-28T14:58:06.710" v="1615" actId="122"/>
          <ac:spMkLst>
            <pc:docMk/>
            <pc:sldMk cId="803541066" sldId="342"/>
            <ac:spMk id="2" creationId="{EEB00371-AE28-81C7-19D7-363DCAD7F34E}"/>
          </ac:spMkLst>
        </pc:spChg>
        <pc:graphicFrameChg chg="mod modGraphic">
          <ac:chgData name="Karen EatonThomas" userId="2efaeda1-34af-46a7-af56-657065a001e9" providerId="ADAL" clId="{4DE52512-5DF6-4E48-94D2-530BDD681FF4}" dt="2026-09-28T14:58:44.587" v="1620" actId="207"/>
          <ac:graphicFrameMkLst>
            <pc:docMk/>
            <pc:sldMk cId="803541066" sldId="342"/>
            <ac:graphicFrameMk id="5" creationId="{3587DDB2-8EC4-600F-6472-43D46E353E61}"/>
          </ac:graphicFrameMkLst>
        </pc:graphicFrameChg>
      </pc:sldChg>
      <pc:sldChg chg="modSp mod">
        <pc:chgData name="Karen EatonThomas" userId="2efaeda1-34af-46a7-af56-657065a001e9" providerId="ADAL" clId="{4DE52512-5DF6-4E48-94D2-530BDD681FF4}" dt="2026-09-28T14:57:50.532" v="1611" actId="20577"/>
        <pc:sldMkLst>
          <pc:docMk/>
          <pc:sldMk cId="1413238834" sldId="343"/>
        </pc:sldMkLst>
        <pc:spChg chg="mod">
          <ac:chgData name="Karen EatonThomas" userId="2efaeda1-34af-46a7-af56-657065a001e9" providerId="ADAL" clId="{4DE52512-5DF6-4E48-94D2-530BDD681FF4}" dt="2026-09-28T14:57:07.654" v="1587" actId="122"/>
          <ac:spMkLst>
            <pc:docMk/>
            <pc:sldMk cId="1413238834" sldId="343"/>
            <ac:spMk id="2" creationId="{CF4BA566-8154-2BBF-837C-1928880715E3}"/>
          </ac:spMkLst>
        </pc:spChg>
        <pc:graphicFrameChg chg="mod modGraphic">
          <ac:chgData name="Karen EatonThomas" userId="2efaeda1-34af-46a7-af56-657065a001e9" providerId="ADAL" clId="{4DE52512-5DF6-4E48-94D2-530BDD681FF4}" dt="2026-09-28T14:57:50.532" v="1611" actId="20577"/>
          <ac:graphicFrameMkLst>
            <pc:docMk/>
            <pc:sldMk cId="1413238834" sldId="343"/>
            <ac:graphicFrameMk id="5" creationId="{E3CB2805-E277-2C1B-A26A-F12CA16EBCE3}"/>
          </ac:graphicFrameMkLst>
        </pc:graphicFrameChg>
      </pc:sldChg>
      <pc:sldChg chg="modSp mod">
        <pc:chgData name="Karen EatonThomas" userId="2efaeda1-34af-46a7-af56-657065a001e9" providerId="ADAL" clId="{4DE52512-5DF6-4E48-94D2-530BDD681FF4}" dt="2026-09-28T14:59:47.189" v="1628" actId="207"/>
        <pc:sldMkLst>
          <pc:docMk/>
          <pc:sldMk cId="2771094834" sldId="344"/>
        </pc:sldMkLst>
        <pc:spChg chg="mod">
          <ac:chgData name="Karen EatonThomas" userId="2efaeda1-34af-46a7-af56-657065a001e9" providerId="ADAL" clId="{4DE52512-5DF6-4E48-94D2-530BDD681FF4}" dt="2026-09-28T14:59:09.882" v="1623" actId="207"/>
          <ac:spMkLst>
            <pc:docMk/>
            <pc:sldMk cId="2771094834" sldId="344"/>
            <ac:spMk id="9" creationId="{9318BBD4-3E28-C9F2-C418-C68D23E2529A}"/>
          </ac:spMkLst>
        </pc:spChg>
        <pc:graphicFrameChg chg="mod modGraphic">
          <ac:chgData name="Karen EatonThomas" userId="2efaeda1-34af-46a7-af56-657065a001e9" providerId="ADAL" clId="{4DE52512-5DF6-4E48-94D2-530BDD681FF4}" dt="2026-09-28T14:59:47.189" v="1628" actId="207"/>
          <ac:graphicFrameMkLst>
            <pc:docMk/>
            <pc:sldMk cId="2771094834" sldId="344"/>
            <ac:graphicFrameMk id="5" creationId="{AE49326D-385F-F376-DBD9-3D15C746CB07}"/>
          </ac:graphicFrameMkLst>
        </pc:graphicFrameChg>
      </pc:sldChg>
      <pc:sldChg chg="addSp modSp mod">
        <pc:chgData name="Karen EatonThomas" userId="2efaeda1-34af-46a7-af56-657065a001e9" providerId="ADAL" clId="{4DE52512-5DF6-4E48-94D2-530BDD681FF4}" dt="2026-09-29T12:20:09.573" v="1657" actId="20577"/>
        <pc:sldMkLst>
          <pc:docMk/>
          <pc:sldMk cId="2918875661" sldId="345"/>
        </pc:sldMkLst>
        <pc:spChg chg="mod">
          <ac:chgData name="Karen EatonThomas" userId="2efaeda1-34af-46a7-af56-657065a001e9" providerId="ADAL" clId="{4DE52512-5DF6-4E48-94D2-530BDD681FF4}" dt="2026-09-29T12:20:09.573" v="1657" actId="20577"/>
          <ac:spMkLst>
            <pc:docMk/>
            <pc:sldMk cId="2918875661" sldId="345"/>
            <ac:spMk id="2" creationId="{93CC83DF-CBA0-05D9-9BBC-7001D42105BC}"/>
          </ac:spMkLst>
        </pc:spChg>
        <pc:graphicFrameChg chg="mod modGraphic">
          <ac:chgData name="Karen EatonThomas" userId="2efaeda1-34af-46a7-af56-657065a001e9" providerId="ADAL" clId="{4DE52512-5DF6-4E48-94D2-530BDD681FF4}" dt="2026-09-29T12:20:03.377" v="1641" actId="14100"/>
          <ac:graphicFrameMkLst>
            <pc:docMk/>
            <pc:sldMk cId="2918875661" sldId="345"/>
            <ac:graphicFrameMk id="5" creationId="{3E223C03-793F-2E8F-1362-32C24CA2DC40}"/>
          </ac:graphicFrameMkLst>
        </pc:graphicFrameChg>
        <pc:picChg chg="add mod">
          <ac:chgData name="Karen EatonThomas" userId="2efaeda1-34af-46a7-af56-657065a001e9" providerId="ADAL" clId="{4DE52512-5DF6-4E48-94D2-530BDD681FF4}" dt="2026-09-29T12:19:48.170" v="1638" actId="1076"/>
          <ac:picMkLst>
            <pc:docMk/>
            <pc:sldMk cId="2918875661" sldId="345"/>
            <ac:picMk id="3" creationId="{417AAB5F-E023-55A4-F40D-046F3B0777F8}"/>
          </ac:picMkLst>
        </pc:picChg>
      </pc:sldChg>
      <pc:sldChg chg="modSp mod modClrScheme chgLayout">
        <pc:chgData name="Karen EatonThomas" userId="2efaeda1-34af-46a7-af56-657065a001e9" providerId="ADAL" clId="{4DE52512-5DF6-4E48-94D2-530BDD681FF4}" dt="2026-09-29T12:22:32.668" v="1672" actId="207"/>
        <pc:sldMkLst>
          <pc:docMk/>
          <pc:sldMk cId="1719331474" sldId="346"/>
        </pc:sldMkLst>
        <pc:spChg chg="mod">
          <ac:chgData name="Karen EatonThomas" userId="2efaeda1-34af-46a7-af56-657065a001e9" providerId="ADAL" clId="{4DE52512-5DF6-4E48-94D2-530BDD681FF4}" dt="2026-09-29T12:20:53.966" v="1662" actId="1076"/>
          <ac:spMkLst>
            <pc:docMk/>
            <pc:sldMk cId="1719331474" sldId="346"/>
            <ac:spMk id="2" creationId="{48A42944-3A6F-67E3-34AE-A6750A1F013B}"/>
          </ac:spMkLst>
        </pc:spChg>
        <pc:graphicFrameChg chg="mod modGraphic">
          <ac:chgData name="Karen EatonThomas" userId="2efaeda1-34af-46a7-af56-657065a001e9" providerId="ADAL" clId="{4DE52512-5DF6-4E48-94D2-530BDD681FF4}" dt="2026-09-29T12:22:32.668" v="1672" actId="207"/>
          <ac:graphicFrameMkLst>
            <pc:docMk/>
            <pc:sldMk cId="1719331474" sldId="346"/>
            <ac:graphicFrameMk id="4" creationId="{023FCBF0-DA22-E2AF-F901-F3F31D98CA74}"/>
          </ac:graphicFrameMkLst>
        </pc:graphicFrameChg>
      </pc:sldChg>
      <pc:sldChg chg="modSp mod">
        <pc:chgData name="Karen EatonThomas" userId="2efaeda1-34af-46a7-af56-657065a001e9" providerId="ADAL" clId="{4DE52512-5DF6-4E48-94D2-530BDD681FF4}" dt="2026-09-29T12:23:27.592" v="1684" actId="255"/>
        <pc:sldMkLst>
          <pc:docMk/>
          <pc:sldMk cId="1027496470" sldId="347"/>
        </pc:sldMkLst>
        <pc:spChg chg="mod">
          <ac:chgData name="Karen EatonThomas" userId="2efaeda1-34af-46a7-af56-657065a001e9" providerId="ADAL" clId="{4DE52512-5DF6-4E48-94D2-530BDD681FF4}" dt="2026-09-29T12:22:45.039" v="1674" actId="207"/>
          <ac:spMkLst>
            <pc:docMk/>
            <pc:sldMk cId="1027496470" sldId="347"/>
            <ac:spMk id="13" creationId="{3CFF8F37-4404-753B-352F-2D9FF52021D8}"/>
          </ac:spMkLst>
        </pc:spChg>
        <pc:graphicFrameChg chg="mod modGraphic">
          <ac:chgData name="Karen EatonThomas" userId="2efaeda1-34af-46a7-af56-657065a001e9" providerId="ADAL" clId="{4DE52512-5DF6-4E48-94D2-530BDD681FF4}" dt="2026-09-29T12:23:27.592" v="1684" actId="255"/>
          <ac:graphicFrameMkLst>
            <pc:docMk/>
            <pc:sldMk cId="1027496470" sldId="347"/>
            <ac:graphicFrameMk id="9" creationId="{CEB0F7C0-E7F3-21AC-6BD3-BA543B1B26ED}"/>
          </ac:graphicFrameMkLst>
        </pc:graphicFrameChg>
      </pc:sldChg>
      <pc:sldChg chg="modSp mod">
        <pc:chgData name="Karen EatonThomas" userId="2efaeda1-34af-46a7-af56-657065a001e9" providerId="ADAL" clId="{4DE52512-5DF6-4E48-94D2-530BDD681FF4}" dt="2026-09-29T12:25:34.930" v="1702" actId="20577"/>
        <pc:sldMkLst>
          <pc:docMk/>
          <pc:sldMk cId="2219236488" sldId="348"/>
        </pc:sldMkLst>
        <pc:spChg chg="mod">
          <ac:chgData name="Karen EatonThomas" userId="2efaeda1-34af-46a7-af56-657065a001e9" providerId="ADAL" clId="{4DE52512-5DF6-4E48-94D2-530BDD681FF4}" dt="2026-09-29T12:25:34.930" v="1702" actId="20577"/>
          <ac:spMkLst>
            <pc:docMk/>
            <pc:sldMk cId="2219236488" sldId="348"/>
            <ac:spMk id="2" creationId="{DA7C3BCB-05D9-989D-27B6-9DBB36184CDB}"/>
          </ac:spMkLst>
        </pc:spChg>
        <pc:graphicFrameChg chg="mod modGraphic">
          <ac:chgData name="Karen EatonThomas" userId="2efaeda1-34af-46a7-af56-657065a001e9" providerId="ADAL" clId="{4DE52512-5DF6-4E48-94D2-530BDD681FF4}" dt="2026-09-29T12:25:13.087" v="1696" actId="207"/>
          <ac:graphicFrameMkLst>
            <pc:docMk/>
            <pc:sldMk cId="2219236488" sldId="348"/>
            <ac:graphicFrameMk id="4" creationId="{4776CA87-F6E2-8BD2-4E53-745CF79F6FF9}"/>
          </ac:graphicFrameMkLst>
        </pc:graphicFrameChg>
      </pc:sldChg>
      <pc:sldChg chg="addSp modSp mod">
        <pc:chgData name="Karen EatonThomas" userId="2efaeda1-34af-46a7-af56-657065a001e9" providerId="ADAL" clId="{4DE52512-5DF6-4E48-94D2-530BDD681FF4}" dt="2026-09-29T12:30:40.713" v="1843" actId="207"/>
        <pc:sldMkLst>
          <pc:docMk/>
          <pc:sldMk cId="415834317" sldId="349"/>
        </pc:sldMkLst>
        <pc:spChg chg="mod">
          <ac:chgData name="Karen EatonThomas" userId="2efaeda1-34af-46a7-af56-657065a001e9" providerId="ADAL" clId="{4DE52512-5DF6-4E48-94D2-530BDD681FF4}" dt="2026-09-29T12:28:44.954" v="1798" actId="122"/>
          <ac:spMkLst>
            <pc:docMk/>
            <pc:sldMk cId="415834317" sldId="349"/>
            <ac:spMk id="2" creationId="{A430F72E-FBC2-53C7-785F-827F008C648B}"/>
          </ac:spMkLst>
        </pc:spChg>
        <pc:spChg chg="mod">
          <ac:chgData name="Karen EatonThomas" userId="2efaeda1-34af-46a7-af56-657065a001e9" providerId="ADAL" clId="{4DE52512-5DF6-4E48-94D2-530BDD681FF4}" dt="2026-09-29T12:30:16.636" v="1840" actId="207"/>
          <ac:spMkLst>
            <pc:docMk/>
            <pc:sldMk cId="415834317" sldId="349"/>
            <ac:spMk id="3" creationId="{3FF6E944-9D94-B437-6153-7AE62C27619A}"/>
          </ac:spMkLst>
        </pc:spChg>
        <pc:graphicFrameChg chg="add mod modGraphic">
          <ac:chgData name="Karen EatonThomas" userId="2efaeda1-34af-46a7-af56-657065a001e9" providerId="ADAL" clId="{4DE52512-5DF6-4E48-94D2-530BDD681FF4}" dt="2026-09-29T12:30:40.713" v="1843" actId="207"/>
          <ac:graphicFrameMkLst>
            <pc:docMk/>
            <pc:sldMk cId="415834317" sldId="349"/>
            <ac:graphicFrameMk id="4" creationId="{963C9D1A-D3D8-2256-D962-96DFC87D0EE0}"/>
          </ac:graphicFrameMkLst>
        </pc:graphicFrameChg>
      </pc:sldChg>
      <pc:sldChg chg="addSp delSp modSp del mod">
        <pc:chgData name="Karen EatonThomas" userId="2efaeda1-34af-46a7-af56-657065a001e9" providerId="ADAL" clId="{4DE52512-5DF6-4E48-94D2-530BDD681FF4}" dt="2026-09-29T12:30:50.331" v="1844" actId="2696"/>
        <pc:sldMkLst>
          <pc:docMk/>
          <pc:sldMk cId="3980450831" sldId="350"/>
        </pc:sldMkLst>
        <pc:spChg chg="add mod">
          <ac:chgData name="Karen EatonThomas" userId="2efaeda1-34af-46a7-af56-657065a001e9" providerId="ADAL" clId="{4DE52512-5DF6-4E48-94D2-530BDD681FF4}" dt="2026-09-29T12:28:13.030" v="1791" actId="21"/>
          <ac:spMkLst>
            <pc:docMk/>
            <pc:sldMk cId="3980450831" sldId="350"/>
            <ac:spMk id="3" creationId="{B82B87D4-8594-2E86-5985-00FF194E3235}"/>
          </ac:spMkLst>
        </pc:spChg>
        <pc:graphicFrameChg chg="del mod">
          <ac:chgData name="Karen EatonThomas" userId="2efaeda1-34af-46a7-af56-657065a001e9" providerId="ADAL" clId="{4DE52512-5DF6-4E48-94D2-530BDD681FF4}" dt="2026-09-29T12:28:13.030" v="1791" actId="21"/>
          <ac:graphicFrameMkLst>
            <pc:docMk/>
            <pc:sldMk cId="3980450831" sldId="350"/>
            <ac:graphicFrameMk id="5" creationId="{9CE22B5B-7998-EF78-5661-37CD779EB602}"/>
          </ac:graphicFrameMkLst>
        </pc:graphicFrameChg>
      </pc:sldChg>
      <pc:sldChg chg="modSp mod">
        <pc:chgData name="Karen EatonThomas" userId="2efaeda1-34af-46a7-af56-657065a001e9" providerId="ADAL" clId="{4DE52512-5DF6-4E48-94D2-530BDD681FF4}" dt="2026-09-29T12:31:15.096" v="1851" actId="12100"/>
        <pc:sldMkLst>
          <pc:docMk/>
          <pc:sldMk cId="2358469091" sldId="351"/>
        </pc:sldMkLst>
        <pc:spChg chg="mod">
          <ac:chgData name="Karen EatonThomas" userId="2efaeda1-34af-46a7-af56-657065a001e9" providerId="ADAL" clId="{4DE52512-5DF6-4E48-94D2-530BDD681FF4}" dt="2026-09-29T12:31:03.420" v="1849" actId="14100"/>
          <ac:spMkLst>
            <pc:docMk/>
            <pc:sldMk cId="2358469091" sldId="351"/>
            <ac:spMk id="2" creationId="{D4C8DA23-AEA2-70F5-D157-52922B9F9934}"/>
          </ac:spMkLst>
        </pc:spChg>
        <pc:graphicFrameChg chg="mod">
          <ac:chgData name="Karen EatonThomas" userId="2efaeda1-34af-46a7-af56-657065a001e9" providerId="ADAL" clId="{4DE52512-5DF6-4E48-94D2-530BDD681FF4}" dt="2026-09-29T12:31:15.096" v="1851" actId="12100"/>
          <ac:graphicFrameMkLst>
            <pc:docMk/>
            <pc:sldMk cId="2358469091" sldId="351"/>
            <ac:graphicFrameMk id="5" creationId="{A7BB6716-E8A7-A807-0C13-E0A56BD6EA90}"/>
          </ac:graphicFrameMkLst>
        </pc:graphicFrameChg>
      </pc:sldChg>
      <pc:sldChg chg="modSp mod">
        <pc:chgData name="Karen EatonThomas" userId="2efaeda1-34af-46a7-af56-657065a001e9" providerId="ADAL" clId="{4DE52512-5DF6-4E48-94D2-530BDD681FF4}" dt="2026-09-29T12:26:31.585" v="1704" actId="122"/>
        <pc:sldMkLst>
          <pc:docMk/>
          <pc:sldMk cId="394576228" sldId="352"/>
        </pc:sldMkLst>
        <pc:spChg chg="mod">
          <ac:chgData name="Karen EatonThomas" userId="2efaeda1-34af-46a7-af56-657065a001e9" providerId="ADAL" clId="{4DE52512-5DF6-4E48-94D2-530BDD681FF4}" dt="2026-09-29T12:26:31.585" v="1704" actId="122"/>
          <ac:spMkLst>
            <pc:docMk/>
            <pc:sldMk cId="394576228" sldId="352"/>
            <ac:spMk id="2" creationId="{0BACB7B1-DCEA-48DB-898F-9A294013856C}"/>
          </ac:spMkLst>
        </pc:spChg>
        <pc:spChg chg="mod">
          <ac:chgData name="Karen EatonThomas" userId="2efaeda1-34af-46a7-af56-657065a001e9" providerId="ADAL" clId="{4DE52512-5DF6-4E48-94D2-530BDD681FF4}" dt="2026-09-28T13:32:03.185" v="553" actId="27636"/>
          <ac:spMkLst>
            <pc:docMk/>
            <pc:sldMk cId="394576228" sldId="352"/>
            <ac:spMk id="3" creationId="{93128C56-D254-F8EE-6724-8915B6B43769}"/>
          </ac:spMkLst>
        </pc:spChg>
      </pc:sldChg>
      <pc:sldChg chg="addSp delSp modSp new mod modClrScheme chgLayout">
        <pc:chgData name="Karen EatonThomas" userId="2efaeda1-34af-46a7-af56-657065a001e9" providerId="ADAL" clId="{4DE52512-5DF6-4E48-94D2-530BDD681FF4}" dt="2026-09-28T13:37:05.196" v="617" actId="339"/>
        <pc:sldMkLst>
          <pc:docMk/>
          <pc:sldMk cId="3457467932" sldId="353"/>
        </pc:sldMkLst>
        <pc:spChg chg="mod">
          <ac:chgData name="Karen EatonThomas" userId="2efaeda1-34af-46a7-af56-657065a001e9" providerId="ADAL" clId="{4DE52512-5DF6-4E48-94D2-530BDD681FF4}" dt="2026-09-28T13:34:25.157" v="601" actId="207"/>
          <ac:spMkLst>
            <pc:docMk/>
            <pc:sldMk cId="3457467932" sldId="353"/>
            <ac:spMk id="2" creationId="{A73FD08F-5A94-97CB-1642-01066575DAE9}"/>
          </ac:spMkLst>
        </pc:spChg>
        <pc:graphicFrameChg chg="add mod">
          <ac:chgData name="Karen EatonThomas" userId="2efaeda1-34af-46a7-af56-657065a001e9" providerId="ADAL" clId="{4DE52512-5DF6-4E48-94D2-530BDD681FF4}" dt="2026-09-28T13:37:05.196" v="617" actId="339"/>
          <ac:graphicFrameMkLst>
            <pc:docMk/>
            <pc:sldMk cId="3457467932" sldId="353"/>
            <ac:graphicFrameMk id="5" creationId="{6CF1E4E4-1442-211A-D2DA-23ADC929D2FC}"/>
          </ac:graphicFrameMkLst>
        </pc:graphicFrameChg>
      </pc:sldChg>
      <pc:sldChg chg="modSp new mod">
        <pc:chgData name="Karen EatonThomas" userId="2efaeda1-34af-46a7-af56-657065a001e9" providerId="ADAL" clId="{4DE52512-5DF6-4E48-94D2-530BDD681FF4}" dt="2026-09-29T14:45:34.065" v="1866" actId="255"/>
        <pc:sldMkLst>
          <pc:docMk/>
          <pc:sldMk cId="2839245998" sldId="354"/>
        </pc:sldMkLst>
        <pc:spChg chg="mod">
          <ac:chgData name="Karen EatonThomas" userId="2efaeda1-34af-46a7-af56-657065a001e9" providerId="ADAL" clId="{4DE52512-5DF6-4E48-94D2-530BDD681FF4}" dt="2026-09-29T12:27:20.920" v="1752" actId="33524"/>
          <ac:spMkLst>
            <pc:docMk/>
            <pc:sldMk cId="2839245998" sldId="354"/>
            <ac:spMk id="2" creationId="{FCC18844-64CC-74AD-1B16-F2E3122C0AEC}"/>
          </ac:spMkLst>
        </pc:spChg>
        <pc:spChg chg="mod">
          <ac:chgData name="Karen EatonThomas" userId="2efaeda1-34af-46a7-af56-657065a001e9" providerId="ADAL" clId="{4DE52512-5DF6-4E48-94D2-530BDD681FF4}" dt="2026-09-29T14:45:34.065" v="1866" actId="255"/>
          <ac:spMkLst>
            <pc:docMk/>
            <pc:sldMk cId="2839245998" sldId="354"/>
            <ac:spMk id="3" creationId="{CBB6F83A-F28B-7DBC-62F4-10381F419405}"/>
          </ac:spMkLst>
        </pc:spChg>
      </pc:sldChg>
      <pc:sldChg chg="modSp new mod">
        <pc:chgData name="Karen EatonThomas" userId="2efaeda1-34af-46a7-af56-657065a001e9" providerId="ADAL" clId="{4DE52512-5DF6-4E48-94D2-530BDD681FF4}" dt="2026-09-30T17:26:07.426" v="2174" actId="27636"/>
        <pc:sldMkLst>
          <pc:docMk/>
          <pc:sldMk cId="2236548643" sldId="355"/>
        </pc:sldMkLst>
        <pc:spChg chg="mod">
          <ac:chgData name="Karen EatonThomas" userId="2efaeda1-34af-46a7-af56-657065a001e9" providerId="ADAL" clId="{4DE52512-5DF6-4E48-94D2-530BDD681FF4}" dt="2026-09-29T12:27:50.059" v="1790" actId="122"/>
          <ac:spMkLst>
            <pc:docMk/>
            <pc:sldMk cId="2236548643" sldId="355"/>
            <ac:spMk id="2" creationId="{322D48FF-D2C9-B222-996F-A7E76B008F9F}"/>
          </ac:spMkLst>
        </pc:spChg>
        <pc:spChg chg="mod">
          <ac:chgData name="Karen EatonThomas" userId="2efaeda1-34af-46a7-af56-657065a001e9" providerId="ADAL" clId="{4DE52512-5DF6-4E48-94D2-530BDD681FF4}" dt="2026-09-30T17:26:07.426" v="2174" actId="27636"/>
          <ac:spMkLst>
            <pc:docMk/>
            <pc:sldMk cId="2236548643" sldId="355"/>
            <ac:spMk id="3" creationId="{B4CF627A-AF08-7CE8-3C3C-D0032224CC38}"/>
          </ac:spMkLst>
        </pc:spChg>
      </pc:sldChg>
    </pc:docChg>
  </pc:docChgLst>
</pc:chgInfo>
</file>

<file path=ppt/diagrams/_rels/data11.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svg"/><Relationship Id="rId1" Type="http://schemas.openxmlformats.org/officeDocument/2006/relationships/image" Target="../media/image22.svg"/><Relationship Id="rId4" Type="http://schemas.openxmlformats.org/officeDocument/2006/relationships/image" Target="../media/image25.svg"/></Relationships>
</file>

<file path=ppt/diagrams/_rels/data12.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svg"/><Relationship Id="rId1" Type="http://schemas.openxmlformats.org/officeDocument/2006/relationships/image" Target="../media/image26.svg"/></Relationships>
</file>

<file path=ppt/diagrams/_rels/data14.xml.rels><?xml version="1.0" encoding="UTF-8" standalone="yes"?>
<Relationships xmlns="http://schemas.openxmlformats.org/package/2006/relationships"><Relationship Id="rId2" Type="http://schemas.openxmlformats.org/officeDocument/2006/relationships/image" Target="../media/image34.svg"/><Relationship Id="rId1" Type="http://schemas.openxmlformats.org/officeDocument/2006/relationships/image" Target="../media/image33.svg"/></Relationships>
</file>

<file path=ppt/diagrams/_rels/data21.xml.rels><?xml version="1.0" encoding="UTF-8" standalone="yes"?>
<Relationships xmlns="http://schemas.openxmlformats.org/package/2006/relationships"><Relationship Id="rId3" Type="http://schemas.openxmlformats.org/officeDocument/2006/relationships/image" Target="../media/image41.svg"/><Relationship Id="rId2" Type="http://schemas.openxmlformats.org/officeDocument/2006/relationships/image" Target="../media/image40.svg"/><Relationship Id="rId1" Type="http://schemas.openxmlformats.org/officeDocument/2006/relationships/image" Target="../media/image39.svg"/><Relationship Id="rId4" Type="http://schemas.openxmlformats.org/officeDocument/2006/relationships/image" Target="../media/image42.svg"/></Relationships>
</file>

<file path=ppt/diagrams/_rels/data27.xml.rels><?xml version="1.0" encoding="UTF-8" standalone="yes"?>
<Relationships xmlns="http://schemas.openxmlformats.org/package/2006/relationships"><Relationship Id="rId3" Type="http://schemas.openxmlformats.org/officeDocument/2006/relationships/image" Target="../media/image46.svg"/><Relationship Id="rId2" Type="http://schemas.openxmlformats.org/officeDocument/2006/relationships/image" Target="../media/image45.svg"/><Relationship Id="rId1" Type="http://schemas.openxmlformats.org/officeDocument/2006/relationships/image" Target="../media/image44.svg"/></Relationships>
</file>

<file path=ppt/diagrams/_rels/data30.xml.rels><?xml version="1.0" encoding="UTF-8" standalone="yes"?>
<Relationships xmlns="http://schemas.openxmlformats.org/package/2006/relationships"><Relationship Id="rId3" Type="http://schemas.openxmlformats.org/officeDocument/2006/relationships/image" Target="../media/image50.svg"/><Relationship Id="rId2" Type="http://schemas.openxmlformats.org/officeDocument/2006/relationships/image" Target="../media/image49.svg"/><Relationship Id="rId1" Type="http://schemas.openxmlformats.org/officeDocument/2006/relationships/image" Target="../media/image48.svg"/></Relationships>
</file>

<file path=ppt/diagrams/_rels/drawing11.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svg"/><Relationship Id="rId1" Type="http://schemas.openxmlformats.org/officeDocument/2006/relationships/image" Target="../media/image22.svg"/><Relationship Id="rId4" Type="http://schemas.openxmlformats.org/officeDocument/2006/relationships/image" Target="../media/image25.svg"/></Relationships>
</file>

<file path=ppt/diagrams/_rels/drawing12.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svg"/><Relationship Id="rId1" Type="http://schemas.openxmlformats.org/officeDocument/2006/relationships/image" Target="../media/image26.svg"/></Relationships>
</file>

<file path=ppt/diagrams/_rels/drawing14.xml.rels><?xml version="1.0" encoding="UTF-8" standalone="yes"?>
<Relationships xmlns="http://schemas.openxmlformats.org/package/2006/relationships"><Relationship Id="rId2" Type="http://schemas.openxmlformats.org/officeDocument/2006/relationships/image" Target="../media/image34.svg"/><Relationship Id="rId1" Type="http://schemas.openxmlformats.org/officeDocument/2006/relationships/image" Target="../media/image33.svg"/></Relationships>
</file>

<file path=ppt/diagrams/_rels/drawing21.xml.rels><?xml version="1.0" encoding="UTF-8" standalone="yes"?>
<Relationships xmlns="http://schemas.openxmlformats.org/package/2006/relationships"><Relationship Id="rId3" Type="http://schemas.openxmlformats.org/officeDocument/2006/relationships/image" Target="../media/image41.svg"/><Relationship Id="rId2" Type="http://schemas.openxmlformats.org/officeDocument/2006/relationships/image" Target="../media/image40.svg"/><Relationship Id="rId1" Type="http://schemas.openxmlformats.org/officeDocument/2006/relationships/image" Target="../media/image39.svg"/><Relationship Id="rId4" Type="http://schemas.openxmlformats.org/officeDocument/2006/relationships/image" Target="../media/image42.svg"/></Relationships>
</file>

<file path=ppt/diagrams/_rels/drawing27.xml.rels><?xml version="1.0" encoding="UTF-8" standalone="yes"?>
<Relationships xmlns="http://schemas.openxmlformats.org/package/2006/relationships"><Relationship Id="rId3" Type="http://schemas.openxmlformats.org/officeDocument/2006/relationships/image" Target="../media/image46.svg"/><Relationship Id="rId2" Type="http://schemas.openxmlformats.org/officeDocument/2006/relationships/image" Target="../media/image45.svg"/><Relationship Id="rId1" Type="http://schemas.openxmlformats.org/officeDocument/2006/relationships/image" Target="../media/image44.svg"/></Relationships>
</file>

<file path=ppt/diagrams/_rels/drawing30.xml.rels><?xml version="1.0" encoding="UTF-8" standalone="yes"?>
<Relationships xmlns="http://schemas.openxmlformats.org/package/2006/relationships"><Relationship Id="rId3" Type="http://schemas.openxmlformats.org/officeDocument/2006/relationships/image" Target="../media/image50.svg"/><Relationship Id="rId2" Type="http://schemas.openxmlformats.org/officeDocument/2006/relationships/image" Target="../media/image49.svg"/><Relationship Id="rId1" Type="http://schemas.openxmlformats.org/officeDocument/2006/relationships/image" Target="../media/image48.svg"/></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13">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0NoLn">
    <dgm:fillClrLst meth="cycle">
      <a:schemeClr val="accent1">
        <a:shade val="60000"/>
      </a:schemeClr>
    </dgm:fillClrLst>
    <dgm:linClrLst meth="repeat">
      <a:schemeClr val="lt1">
        <a:alpha val="0"/>
      </a:schemeClr>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node1NoLn">
    <dgm:fillClrLst meth="cycle">
      <a:schemeClr val="accent1">
        <a:shade val="50000"/>
      </a:schemeClr>
      <a:schemeClr val="accent1">
        <a:tint val="55000"/>
      </a:schemeClr>
    </dgm:fillClrLst>
    <dgm:linClrLst meth="repeat">
      <a:schemeClr val="lt1">
        <a:alpha val="0"/>
      </a:schemeClr>
    </dgm:linClrLst>
    <dgm:effectClrLst/>
    <dgm:txLinClrLst/>
    <dgm:txFillClrLst/>
    <dgm:txEffectClrLst/>
  </dgm:styleLbl>
  <dgm:styleLbl name="ltNode1NoLn">
    <dgm:fillClrLst meth="cycle">
      <a:schemeClr val="accent1">
        <a:tint val="75000"/>
      </a:schemeClr>
      <a:schemeClr val="accent1">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2NoLn">
    <dgm:fillClrLst>
      <a:schemeClr val="accent1">
        <a:shade val="80000"/>
      </a:schemeClr>
    </dgm:fillClrLst>
    <dgm:linClrLst meth="repeat">
      <a:schemeClr val="lt1">
        <a:alpha val="0"/>
      </a:schemeClr>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3NoLn">
    <dgm:fillClrLst>
      <a:schemeClr val="accent1">
        <a:tint val="99000"/>
      </a:schemeClr>
    </dgm:fillClrLst>
    <dgm:linClrLst meth="repeat">
      <a:schemeClr val="lt1">
        <a:alpha val="0"/>
      </a:schemeClr>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node4NoLn">
    <dgm:fillClrLst>
      <a:schemeClr val="accent1">
        <a:tint val="70000"/>
      </a:schemeClr>
    </dgm:fillClrLst>
    <dgm:linClrLst meth="repeat">
      <a:schemeClr val="lt1">
        <a:alpha val="0"/>
      </a:schemeClr>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9">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0NoLn">
    <dgm:fillClrLst meth="repeat">
      <a:schemeClr val="accent4"/>
    </dgm:fillClrLst>
    <dgm:linClrLst meth="repeat">
      <a:schemeClr val="lt1">
        <a:alpha val="0"/>
      </a:schemeClr>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node1NoLn">
    <dgm:fillClrLst>
      <a:schemeClr val="accent5"/>
      <a:schemeClr val="accent6"/>
    </dgm:fillClrLst>
    <dgm:linClrLst meth="repeat">
      <a:schemeClr val="lt1">
        <a:alpha val="0"/>
      </a:schemeClr>
    </dgm:linClrLst>
    <dgm:effectClrLst/>
    <dgm:txLinClrLst/>
    <dgm:txFillClrLst/>
    <dgm:txEffectClrLst/>
  </dgm:styleLbl>
  <dgm:styleLbl name="ltNode1NoLn">
    <dgm:fillClrLst>
      <a:schemeClr val="accent5">
        <a:tint val="75000"/>
      </a:schemeClr>
      <a:schemeClr val="accent6">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2NoLn">
    <dgm:fillClrLst>
      <a:schemeClr val="accent6"/>
    </dgm:fillClrLst>
    <dgm:linClrLst meth="repeat">
      <a:schemeClr val="lt1">
        <a:alpha val="0"/>
      </a:schemeClr>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3NoLn">
    <dgm:fillClrLst>
      <a:schemeClr val="accent1"/>
    </dgm:fillClrLst>
    <dgm:linClrLst meth="repeat">
      <a:schemeClr val="lt1">
        <a:alpha val="0"/>
      </a:schemeClr>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node4NoLn">
    <dgm:fillClrLst>
      <a:schemeClr val="accent2"/>
    </dgm:fillClrLst>
    <dgm:linClrLst meth="repeat">
      <a:schemeClr val="lt1">
        <a:alpha val="0"/>
      </a:schemeClr>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0NoLn">
    <dgm:fillClrLst meth="repeat">
      <a:schemeClr val="accent4"/>
    </dgm:fillClrLst>
    <dgm:linClrLst meth="repeat">
      <a:schemeClr val="lt1">
        <a:alpha val="0"/>
      </a:schemeClr>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node1NoLn">
    <dgm:fillClrLst>
      <a:schemeClr val="accent5"/>
      <a:schemeClr val="accent6"/>
    </dgm:fillClrLst>
    <dgm:linClrLst meth="repeat">
      <a:schemeClr val="lt1">
        <a:alpha val="0"/>
      </a:schemeClr>
    </dgm:linClrLst>
    <dgm:effectClrLst/>
    <dgm:txLinClrLst/>
    <dgm:txFillClrLst/>
    <dgm:txEffectClrLst/>
  </dgm:styleLbl>
  <dgm:styleLbl name="ltNode1NoLn">
    <dgm:fillClrLst>
      <a:schemeClr val="accent5">
        <a:tint val="75000"/>
      </a:schemeClr>
      <a:schemeClr val="accent6">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2NoLn">
    <dgm:fillClrLst>
      <a:schemeClr val="accent6"/>
    </dgm:fillClrLst>
    <dgm:linClrLst meth="repeat">
      <a:schemeClr val="lt1">
        <a:alpha val="0"/>
      </a:schemeClr>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3NoLn">
    <dgm:fillClrLst>
      <a:schemeClr val="accent1"/>
    </dgm:fillClrLst>
    <dgm:linClrLst meth="repeat">
      <a:schemeClr val="lt1">
        <a:alpha val="0"/>
      </a:schemeClr>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node4NoLn">
    <dgm:fillClrLst>
      <a:schemeClr val="accent2"/>
    </dgm:fillClrLst>
    <dgm:linClrLst meth="repeat">
      <a:schemeClr val="lt1">
        <a:alpha val="0"/>
      </a:schemeClr>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node0NoLn">
    <dgm:fillClrLst meth="repeat">
      <a:schemeClr val="accent1">
        <a:shade val="80000"/>
      </a:schemeClr>
    </dgm:fillClrLst>
    <dgm:linClrLst meth="repeat">
      <a:schemeClr val="lt1">
        <a:alpha val="0"/>
      </a:schemeClr>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node1NoLn">
    <dgm:fillClrLst>
      <a:schemeClr val="accent1">
        <a:shade val="80000"/>
      </a:schemeClr>
      <a:schemeClr val="accent1">
        <a:tint val="70000"/>
      </a:schemeClr>
    </dgm:fillClrLst>
    <dgm:linClrLst meth="repeat">
      <a:schemeClr val="lt1">
        <a:alpha val="0"/>
      </a:schemeClr>
    </dgm:linClrLst>
    <dgm:effectClrLst/>
    <dgm:txLinClrLst/>
    <dgm:txFillClrLst/>
    <dgm:txEffectClrLst/>
  </dgm:styleLbl>
  <dgm:styleLbl name="ltNode1NoLn">
    <dgm:fillClrLst>
      <a:schemeClr val="accent1">
        <a:tint val="75000"/>
      </a:schemeClr>
      <a:schemeClr val="accent1">
        <a:tint val="75000"/>
      </a:schemeClr>
    </dgm:fillClrLst>
    <dgm:linClrLst meth="repeat">
      <a:schemeClr val="lt1">
        <a:alpha val="0"/>
      </a:schemeClr>
    </dgm:linClrLst>
    <dgm:effectClrLst/>
    <dgm:txLinClrLst/>
    <dgm:txFillClrLst meth="repeat">
      <a:schemeClr val="dk1"/>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2NoLn">
    <dgm:fillClrLst>
      <a:schemeClr val="accent1">
        <a:tint val="99000"/>
      </a:schemeClr>
    </dgm:fillClrLst>
    <dgm:linClrLst meth="repeat">
      <a:schemeClr val="lt1">
        <a:alpha val="0"/>
      </a:schemeClr>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3NoLn">
    <dgm:fillClrLst>
      <a:schemeClr val="accent1">
        <a:tint val="80000"/>
      </a:schemeClr>
    </dgm:fillClrLst>
    <dgm:linClrLst meth="repeat">
      <a:schemeClr val="lt1">
        <a:alpha val="0"/>
      </a:schemeClr>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node4NoLn">
    <dgm:fillClrLst>
      <a:schemeClr val="accent1">
        <a:tint val="70000"/>
      </a:schemeClr>
    </dgm:fillClrLst>
    <dgm:linClrLst meth="repeat">
      <a:schemeClr val="lt1">
        <a:alpha val="0"/>
      </a:schemeClr>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3_2#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3_2#3">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0NoLn">
    <dgm:fillClrLst meth="cycle">
      <a:schemeClr val="accent1">
        <a:shade val="60000"/>
      </a:schemeClr>
    </dgm:fillClrLst>
    <dgm:linClrLst meth="repeat">
      <a:schemeClr val="lt1">
        <a:alpha val="0"/>
      </a:schemeClr>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node1NoLn">
    <dgm:fillClrLst meth="cycle">
      <a:schemeClr val="accent1">
        <a:shade val="50000"/>
      </a:schemeClr>
      <a:schemeClr val="accent1">
        <a:tint val="55000"/>
      </a:schemeClr>
    </dgm:fillClrLst>
    <dgm:linClrLst meth="repeat">
      <a:schemeClr val="lt1">
        <a:alpha val="0"/>
      </a:schemeClr>
    </dgm:linClrLst>
    <dgm:effectClrLst/>
    <dgm:txLinClrLst/>
    <dgm:txFillClrLst/>
    <dgm:txEffectClrLst/>
  </dgm:styleLbl>
  <dgm:styleLbl name="ltNode1NoLn">
    <dgm:fillClrLst meth="cycle">
      <a:schemeClr val="accent1">
        <a:tint val="75000"/>
      </a:schemeClr>
      <a:schemeClr val="accent1">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2NoLn">
    <dgm:fillClrLst>
      <a:schemeClr val="accent1">
        <a:shade val="80000"/>
      </a:schemeClr>
    </dgm:fillClrLst>
    <dgm:linClrLst meth="repeat">
      <a:schemeClr val="lt1">
        <a:alpha val="0"/>
      </a:schemeClr>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3NoLn">
    <dgm:fillClrLst>
      <a:schemeClr val="accent1">
        <a:tint val="99000"/>
      </a:schemeClr>
    </dgm:fillClrLst>
    <dgm:linClrLst meth="repeat">
      <a:schemeClr val="lt1">
        <a:alpha val="0"/>
      </a:schemeClr>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node4NoLn">
    <dgm:fillClrLst>
      <a:schemeClr val="accent1">
        <a:tint val="70000"/>
      </a:schemeClr>
    </dgm:fillClrLst>
    <dgm:linClrLst meth="repeat">
      <a:schemeClr val="lt1">
        <a:alpha val="0"/>
      </a:schemeClr>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0NoLn">
    <dgm:fillClrLst meth="cycle">
      <a:schemeClr val="accent1">
        <a:shade val="60000"/>
      </a:schemeClr>
    </dgm:fillClrLst>
    <dgm:linClrLst meth="repeat">
      <a:schemeClr val="lt1">
        <a:alpha val="0"/>
      </a:schemeClr>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node1NoLn">
    <dgm:fillClrLst meth="cycle">
      <a:schemeClr val="accent1">
        <a:shade val="50000"/>
      </a:schemeClr>
      <a:schemeClr val="accent1">
        <a:tint val="55000"/>
      </a:schemeClr>
    </dgm:fillClrLst>
    <dgm:linClrLst meth="repeat">
      <a:schemeClr val="lt1">
        <a:alpha val="0"/>
      </a:schemeClr>
    </dgm:linClrLst>
    <dgm:effectClrLst/>
    <dgm:txLinClrLst/>
    <dgm:txFillClrLst/>
    <dgm:txEffectClrLst/>
  </dgm:styleLbl>
  <dgm:styleLbl name="ltNode1NoLn">
    <dgm:fillClrLst meth="cycle">
      <a:schemeClr val="accent1">
        <a:tint val="75000"/>
      </a:schemeClr>
      <a:schemeClr val="accent1">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2NoLn">
    <dgm:fillClrLst>
      <a:schemeClr val="accent1">
        <a:shade val="80000"/>
      </a:schemeClr>
    </dgm:fillClrLst>
    <dgm:linClrLst meth="repeat">
      <a:schemeClr val="lt1">
        <a:alpha val="0"/>
      </a:schemeClr>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3NoLn">
    <dgm:fillClrLst>
      <a:schemeClr val="accent1">
        <a:tint val="99000"/>
      </a:schemeClr>
    </dgm:fillClrLst>
    <dgm:linClrLst meth="repeat">
      <a:schemeClr val="lt1">
        <a:alpha val="0"/>
      </a:schemeClr>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node4NoLn">
    <dgm:fillClrLst>
      <a:schemeClr val="accent1">
        <a:tint val="70000"/>
      </a:schemeClr>
    </dgm:fillClrLst>
    <dgm:linClrLst meth="repeat">
      <a:schemeClr val="lt1">
        <a:alpha val="0"/>
      </a:schemeClr>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0NoLn">
    <dgm:fillClrLst meth="cycle">
      <a:schemeClr val="accent1">
        <a:shade val="60000"/>
      </a:schemeClr>
    </dgm:fillClrLst>
    <dgm:linClrLst meth="repeat">
      <a:schemeClr val="lt1">
        <a:alpha val="0"/>
      </a:schemeClr>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node1NoLn">
    <dgm:fillClrLst meth="cycle">
      <a:schemeClr val="accent1">
        <a:shade val="50000"/>
      </a:schemeClr>
      <a:schemeClr val="accent1">
        <a:tint val="55000"/>
      </a:schemeClr>
    </dgm:fillClrLst>
    <dgm:linClrLst meth="repeat">
      <a:schemeClr val="lt1">
        <a:alpha val="0"/>
      </a:schemeClr>
    </dgm:linClrLst>
    <dgm:effectClrLst/>
    <dgm:txLinClrLst/>
    <dgm:txFillClrLst/>
    <dgm:txEffectClrLst/>
  </dgm:styleLbl>
  <dgm:styleLbl name="ltNode1NoLn">
    <dgm:fillClrLst meth="cycle">
      <a:schemeClr val="accent1">
        <a:tint val="75000"/>
      </a:schemeClr>
      <a:schemeClr val="accent1">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2NoLn">
    <dgm:fillClrLst>
      <a:schemeClr val="accent1">
        <a:shade val="80000"/>
      </a:schemeClr>
    </dgm:fillClrLst>
    <dgm:linClrLst meth="repeat">
      <a:schemeClr val="lt1">
        <a:alpha val="0"/>
      </a:schemeClr>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3NoLn">
    <dgm:fillClrLst>
      <a:schemeClr val="accent1">
        <a:tint val="99000"/>
      </a:schemeClr>
    </dgm:fillClrLst>
    <dgm:linClrLst meth="repeat">
      <a:schemeClr val="lt1">
        <a:alpha val="0"/>
      </a:schemeClr>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node4NoLn">
    <dgm:fillClrLst>
      <a:schemeClr val="accent1">
        <a:tint val="70000"/>
      </a:schemeClr>
    </dgm:fillClrLst>
    <dgm:linClrLst meth="repeat">
      <a:schemeClr val="lt1">
        <a:alpha val="0"/>
      </a:schemeClr>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node0NoLn">
    <dgm:fillClrLst meth="repeat">
      <a:schemeClr val="accent1"/>
    </dgm:fillClrLst>
    <dgm:linClrLst meth="repeat">
      <a:schemeClr val="lt1">
        <a:alpha val="0"/>
      </a:schemeClr>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1NoLn">
    <dgm:fillClrLst meth="repeat">
      <a:schemeClr val="accent1"/>
    </dgm:fillClrLst>
    <dgm:linClrLst meth="repeat">
      <a:schemeClr val="lt1">
        <a:alpha val="0"/>
      </a:schemeClr>
    </dgm:linClrLst>
    <dgm:effectClrLst/>
    <dgm:txLinClrLst/>
    <dgm:txFillClrLst/>
    <dgm:txEffectClrLst/>
  </dgm:styleLbl>
  <dgm:styleLbl name="ltNode1NoLn">
    <dgm:fillClrLst meth="repeat">
      <a:schemeClr val="accent1">
        <a:tint val="75000"/>
      </a:schemeClr>
    </dgm:fillClrLst>
    <dgm:linClrLst meth="repeat">
      <a:schemeClr val="lt1">
        <a:alpha val="0"/>
      </a:schemeClr>
    </dgm:linClrLst>
    <dgm:effectClrLst/>
    <dgm:txLinClrLst/>
    <dgm:txFillClrLst meth="repeat">
      <a:schemeClr val="dk1"/>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2NoLn">
    <dgm:fillClrLst meth="repeat">
      <a:schemeClr val="accent1"/>
    </dgm:fillClrLst>
    <dgm:linClrLst meth="repeat">
      <a:schemeClr val="lt1">
        <a:alpha val="0"/>
      </a:schemeClr>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3NoLn">
    <dgm:fillClrLst meth="repeat">
      <a:schemeClr val="accent1"/>
    </dgm:fillClrLst>
    <dgm:linClrLst meth="repeat">
      <a:schemeClr val="lt1">
        <a:alpha val="0"/>
      </a:schemeClr>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node4NoLn">
    <dgm:fillClrLst meth="repeat">
      <a:schemeClr val="accent1"/>
    </dgm:fillClrLst>
    <dgm:linClrLst meth="repeat">
      <a:schemeClr val="lt1">
        <a:alpha val="0"/>
      </a:schemeClr>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20">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2#6">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node0NoLn">
    <dgm:fillClrLst meth="repeat">
      <a:schemeClr val="accent1">
        <a:shade val="80000"/>
      </a:schemeClr>
    </dgm:fillClrLst>
    <dgm:linClrLst meth="repeat">
      <a:schemeClr val="lt1">
        <a:alpha val="0"/>
      </a:schemeClr>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node1NoLn">
    <dgm:fillClrLst>
      <a:schemeClr val="accent1">
        <a:shade val="80000"/>
      </a:schemeClr>
      <a:schemeClr val="accent1">
        <a:tint val="70000"/>
      </a:schemeClr>
    </dgm:fillClrLst>
    <dgm:linClrLst meth="repeat">
      <a:schemeClr val="lt1">
        <a:alpha val="0"/>
      </a:schemeClr>
    </dgm:linClrLst>
    <dgm:effectClrLst/>
    <dgm:txLinClrLst/>
    <dgm:txFillClrLst/>
    <dgm:txEffectClrLst/>
  </dgm:styleLbl>
  <dgm:styleLbl name="ltNode1NoLn">
    <dgm:fillClrLst>
      <a:schemeClr val="accent1">
        <a:tint val="75000"/>
      </a:schemeClr>
      <a:schemeClr val="accent1">
        <a:tint val="75000"/>
      </a:schemeClr>
    </dgm:fillClrLst>
    <dgm:linClrLst meth="repeat">
      <a:schemeClr val="lt1">
        <a:alpha val="0"/>
      </a:schemeClr>
    </dgm:linClrLst>
    <dgm:effectClrLst/>
    <dgm:txLinClrLst/>
    <dgm:txFillClrLst meth="repeat">
      <a:schemeClr val="dk1"/>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2NoLn">
    <dgm:fillClrLst>
      <a:schemeClr val="accent1">
        <a:tint val="99000"/>
      </a:schemeClr>
    </dgm:fillClrLst>
    <dgm:linClrLst meth="repeat">
      <a:schemeClr val="lt1">
        <a:alpha val="0"/>
      </a:schemeClr>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3NoLn">
    <dgm:fillClrLst>
      <a:schemeClr val="accent1">
        <a:tint val="80000"/>
      </a:schemeClr>
    </dgm:fillClrLst>
    <dgm:linClrLst meth="repeat">
      <a:schemeClr val="lt1">
        <a:alpha val="0"/>
      </a:schemeClr>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node4NoLn">
    <dgm:fillClrLst>
      <a:schemeClr val="accent1">
        <a:tint val="70000"/>
      </a:schemeClr>
    </dgm:fillClrLst>
    <dgm:linClrLst meth="repeat">
      <a:schemeClr val="lt1">
        <a:alpha val="0"/>
      </a:schemeClr>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node0NoLn">
    <dgm:fillClrLst meth="repeat">
      <a:schemeClr val="accent1">
        <a:shade val="80000"/>
      </a:schemeClr>
    </dgm:fillClrLst>
    <dgm:linClrLst meth="repeat">
      <a:schemeClr val="lt1">
        <a:alpha val="0"/>
      </a:schemeClr>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node1NoLn">
    <dgm:fillClrLst>
      <a:schemeClr val="accent1">
        <a:shade val="80000"/>
      </a:schemeClr>
      <a:schemeClr val="accent1">
        <a:tint val="70000"/>
      </a:schemeClr>
    </dgm:fillClrLst>
    <dgm:linClrLst meth="repeat">
      <a:schemeClr val="lt1">
        <a:alpha val="0"/>
      </a:schemeClr>
    </dgm:linClrLst>
    <dgm:effectClrLst/>
    <dgm:txLinClrLst/>
    <dgm:txFillClrLst/>
    <dgm:txEffectClrLst/>
  </dgm:styleLbl>
  <dgm:styleLbl name="ltNode1NoLn">
    <dgm:fillClrLst>
      <a:schemeClr val="accent1">
        <a:tint val="75000"/>
      </a:schemeClr>
      <a:schemeClr val="accent1">
        <a:tint val="75000"/>
      </a:schemeClr>
    </dgm:fillClrLst>
    <dgm:linClrLst meth="repeat">
      <a:schemeClr val="lt1">
        <a:alpha val="0"/>
      </a:schemeClr>
    </dgm:linClrLst>
    <dgm:effectClrLst/>
    <dgm:txLinClrLst/>
    <dgm:txFillClrLst meth="repeat">
      <a:schemeClr val="dk1"/>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2NoLn">
    <dgm:fillClrLst>
      <a:schemeClr val="accent1">
        <a:tint val="99000"/>
      </a:schemeClr>
    </dgm:fillClrLst>
    <dgm:linClrLst meth="repeat">
      <a:schemeClr val="lt1">
        <a:alpha val="0"/>
      </a:schemeClr>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3NoLn">
    <dgm:fillClrLst>
      <a:schemeClr val="accent1">
        <a:tint val="80000"/>
      </a:schemeClr>
    </dgm:fillClrLst>
    <dgm:linClrLst meth="repeat">
      <a:schemeClr val="lt1">
        <a:alpha val="0"/>
      </a:schemeClr>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node4NoLn">
    <dgm:fillClrLst>
      <a:schemeClr val="accent1">
        <a:tint val="70000"/>
      </a:schemeClr>
    </dgm:fillClrLst>
    <dgm:linClrLst meth="repeat">
      <a:schemeClr val="lt1">
        <a:alpha val="0"/>
      </a:schemeClr>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0NoLn">
    <dgm:fillClrLst meth="repeat">
      <a:schemeClr val="accent2"/>
    </dgm:fillClrLst>
    <dgm:linClrLst meth="repeat">
      <a:schemeClr val="lt1">
        <a:alpha val="0"/>
      </a:schemeClr>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node1NoLn">
    <dgm:fillClrLst>
      <a:schemeClr val="accent3"/>
      <a:schemeClr val="accent4"/>
    </dgm:fillClrLst>
    <dgm:linClrLst meth="repeat">
      <a:schemeClr val="lt1">
        <a:alpha val="0"/>
      </a:schemeClr>
    </dgm:linClrLst>
    <dgm:effectClrLst/>
    <dgm:txLinClrLst/>
    <dgm:txFillClrLst/>
    <dgm:txEffectClrLst/>
  </dgm:styleLbl>
  <dgm:styleLbl name="ltNode1NoLn">
    <dgm:fillClrLst>
      <a:schemeClr val="accent3">
        <a:tint val="75000"/>
      </a:schemeClr>
      <a:schemeClr val="accent4">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2NoLn">
    <dgm:fillClrLst>
      <a:schemeClr val="accent4"/>
    </dgm:fillClrLst>
    <dgm:linClrLst meth="repeat">
      <a:schemeClr val="lt1">
        <a:alpha val="0"/>
      </a:schemeClr>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3NoLn">
    <dgm:fillClrLst>
      <a:schemeClr val="accent5"/>
    </dgm:fillClrLst>
    <dgm:linClrLst meth="repeat">
      <a:schemeClr val="lt1">
        <a:alpha val="0"/>
      </a:schemeClr>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node4NoLn">
    <dgm:fillClrLst>
      <a:schemeClr val="accent6"/>
    </dgm:fillClrLst>
    <dgm:linClrLst meth="repeat">
      <a:schemeClr val="lt1">
        <a:alpha val="0"/>
      </a:schemeClr>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node0NoLn">
    <dgm:fillClrLst meth="repeat">
      <a:schemeClr val="accent1">
        <a:shade val="80000"/>
      </a:schemeClr>
    </dgm:fillClrLst>
    <dgm:linClrLst meth="repeat">
      <a:schemeClr val="lt1">
        <a:alpha val="0"/>
      </a:schemeClr>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node1NoLn">
    <dgm:fillClrLst>
      <a:schemeClr val="accent1">
        <a:shade val="80000"/>
      </a:schemeClr>
      <a:schemeClr val="accent1">
        <a:tint val="70000"/>
      </a:schemeClr>
    </dgm:fillClrLst>
    <dgm:linClrLst meth="repeat">
      <a:schemeClr val="lt1">
        <a:alpha val="0"/>
      </a:schemeClr>
    </dgm:linClrLst>
    <dgm:effectClrLst/>
    <dgm:txLinClrLst/>
    <dgm:txFillClrLst/>
    <dgm:txEffectClrLst/>
  </dgm:styleLbl>
  <dgm:styleLbl name="ltNode1NoLn">
    <dgm:fillClrLst>
      <a:schemeClr val="accent1">
        <a:tint val="75000"/>
      </a:schemeClr>
      <a:schemeClr val="accent1">
        <a:tint val="75000"/>
      </a:schemeClr>
    </dgm:fillClrLst>
    <dgm:linClrLst meth="repeat">
      <a:schemeClr val="lt1">
        <a:alpha val="0"/>
      </a:schemeClr>
    </dgm:linClrLst>
    <dgm:effectClrLst/>
    <dgm:txLinClrLst/>
    <dgm:txFillClrLst meth="repeat">
      <a:schemeClr val="dk1"/>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2NoLn">
    <dgm:fillClrLst>
      <a:schemeClr val="accent1">
        <a:tint val="99000"/>
      </a:schemeClr>
    </dgm:fillClrLst>
    <dgm:linClrLst meth="repeat">
      <a:schemeClr val="lt1">
        <a:alpha val="0"/>
      </a:schemeClr>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3NoLn">
    <dgm:fillClrLst>
      <a:schemeClr val="accent1">
        <a:tint val="80000"/>
      </a:schemeClr>
    </dgm:fillClrLst>
    <dgm:linClrLst meth="repeat">
      <a:schemeClr val="lt1">
        <a:alpha val="0"/>
      </a:schemeClr>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node4NoLn">
    <dgm:fillClrLst>
      <a:schemeClr val="accent1">
        <a:tint val="70000"/>
      </a:schemeClr>
    </dgm:fillClrLst>
    <dgm:linClrLst meth="repeat">
      <a:schemeClr val="lt1">
        <a:alpha val="0"/>
      </a:schemeClr>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2_2#8">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5">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0NoLn">
    <dgm:fillClrLst meth="repeat">
      <a:schemeClr val="accent4"/>
    </dgm:fillClrLst>
    <dgm:linClrLst meth="repeat">
      <a:schemeClr val="lt1">
        <a:alpha val="0"/>
      </a:schemeClr>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node1NoLn">
    <dgm:fillClrLst>
      <a:schemeClr val="accent5"/>
      <a:schemeClr val="accent6"/>
    </dgm:fillClrLst>
    <dgm:linClrLst meth="repeat">
      <a:schemeClr val="lt1">
        <a:alpha val="0"/>
      </a:schemeClr>
    </dgm:linClrLst>
    <dgm:effectClrLst/>
    <dgm:txLinClrLst/>
    <dgm:txFillClrLst/>
    <dgm:txEffectClrLst/>
  </dgm:styleLbl>
  <dgm:styleLbl name="ltNode1NoLn">
    <dgm:fillClrLst>
      <a:schemeClr val="accent5">
        <a:tint val="75000"/>
      </a:schemeClr>
      <a:schemeClr val="accent6">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2NoLn">
    <dgm:fillClrLst>
      <a:schemeClr val="accent6"/>
    </dgm:fillClrLst>
    <dgm:linClrLst meth="repeat">
      <a:schemeClr val="lt1">
        <a:alpha val="0"/>
      </a:schemeClr>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3NoLn">
    <dgm:fillClrLst>
      <a:schemeClr val="accent1"/>
    </dgm:fillClrLst>
    <dgm:linClrLst meth="repeat">
      <a:schemeClr val="lt1">
        <a:alpha val="0"/>
      </a:schemeClr>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node4NoLn">
    <dgm:fillClrLst>
      <a:schemeClr val="accent2"/>
    </dgm:fillClrLst>
    <dgm:linClrLst meth="repeat">
      <a:schemeClr val="lt1">
        <a:alpha val="0"/>
      </a:schemeClr>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0NoLn">
    <dgm:fillClrLst meth="cycle">
      <a:schemeClr val="accent1">
        <a:shade val="60000"/>
      </a:schemeClr>
    </dgm:fillClrLst>
    <dgm:linClrLst meth="repeat">
      <a:schemeClr val="lt1">
        <a:alpha val="0"/>
      </a:schemeClr>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node1NoLn">
    <dgm:fillClrLst meth="cycle">
      <a:schemeClr val="accent1">
        <a:shade val="50000"/>
      </a:schemeClr>
      <a:schemeClr val="accent1">
        <a:tint val="55000"/>
      </a:schemeClr>
    </dgm:fillClrLst>
    <dgm:linClrLst meth="repeat">
      <a:schemeClr val="lt1">
        <a:alpha val="0"/>
      </a:schemeClr>
    </dgm:linClrLst>
    <dgm:effectClrLst/>
    <dgm:txLinClrLst/>
    <dgm:txFillClrLst/>
    <dgm:txEffectClrLst/>
  </dgm:styleLbl>
  <dgm:styleLbl name="ltNode1NoLn">
    <dgm:fillClrLst meth="cycle">
      <a:schemeClr val="accent1">
        <a:tint val="75000"/>
      </a:schemeClr>
      <a:schemeClr val="accent1">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2NoLn">
    <dgm:fillClrLst>
      <a:schemeClr val="accent1">
        <a:shade val="80000"/>
      </a:schemeClr>
    </dgm:fillClrLst>
    <dgm:linClrLst meth="repeat">
      <a:schemeClr val="lt1">
        <a:alpha val="0"/>
      </a:schemeClr>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3NoLn">
    <dgm:fillClrLst>
      <a:schemeClr val="accent1">
        <a:tint val="99000"/>
      </a:schemeClr>
    </dgm:fillClrLst>
    <dgm:linClrLst meth="repeat">
      <a:schemeClr val="lt1">
        <a:alpha val="0"/>
      </a:schemeClr>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node4NoLn">
    <dgm:fillClrLst>
      <a:schemeClr val="accent1">
        <a:tint val="70000"/>
      </a:schemeClr>
    </dgm:fillClrLst>
    <dgm:linClrLst meth="repeat">
      <a:schemeClr val="lt1">
        <a:alpha val="0"/>
      </a:schemeClr>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2_2#10">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3_2#8">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2_2#11">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0NoLn">
    <dgm:fillClrLst meth="repeat">
      <a:schemeClr val="accent4"/>
    </dgm:fillClrLst>
    <dgm:linClrLst meth="repeat">
      <a:schemeClr val="lt1">
        <a:alpha val="0"/>
      </a:schemeClr>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node1NoLn">
    <dgm:fillClrLst>
      <a:schemeClr val="accent5"/>
      <a:schemeClr val="accent6"/>
    </dgm:fillClrLst>
    <dgm:linClrLst meth="repeat">
      <a:schemeClr val="lt1">
        <a:alpha val="0"/>
      </a:schemeClr>
    </dgm:linClrLst>
    <dgm:effectClrLst/>
    <dgm:txLinClrLst/>
    <dgm:txFillClrLst/>
    <dgm:txEffectClrLst/>
  </dgm:styleLbl>
  <dgm:styleLbl name="ltNode1NoLn">
    <dgm:fillClrLst>
      <a:schemeClr val="accent5">
        <a:tint val="75000"/>
      </a:schemeClr>
      <a:schemeClr val="accent6">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2NoLn">
    <dgm:fillClrLst>
      <a:schemeClr val="accent6"/>
    </dgm:fillClrLst>
    <dgm:linClrLst meth="repeat">
      <a:schemeClr val="lt1">
        <a:alpha val="0"/>
      </a:schemeClr>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3NoLn">
    <dgm:fillClrLst>
      <a:schemeClr val="accent1"/>
    </dgm:fillClrLst>
    <dgm:linClrLst meth="repeat">
      <a:schemeClr val="lt1">
        <a:alpha val="0"/>
      </a:schemeClr>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node4NoLn">
    <dgm:fillClrLst>
      <a:schemeClr val="accent2"/>
    </dgm:fillClrLst>
    <dgm:linClrLst meth="repeat">
      <a:schemeClr val="lt1">
        <a:alpha val="0"/>
      </a:schemeClr>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2D038544-3B8E-4C13-98EE-2F2CE11B47C3}" type="doc">
      <dgm:prSet loTypeId="urn:microsoft.com/office/officeart/2005/8/layout/default" loCatId="list" qsTypeId="urn:microsoft.com/office/officeart/2005/8/quickstyle/simple2#1" qsCatId="simple" csTypeId="urn:microsoft.com/office/officeart/2005/8/colors/accent1_2#1" csCatId="accent1" phldr="1"/>
      <dgm:spPr/>
      <dgm:t>
        <a:bodyPr/>
        <a:lstStyle/>
        <a:p>
          <a:endParaRPr lang="en-US"/>
        </a:p>
      </dgm:t>
    </dgm:pt>
    <dgm:pt modelId="{77C88C7E-48AF-4F00-8208-CB0C6424F352}">
      <dgm:prSet/>
      <dgm:spPr>
        <a:solidFill>
          <a:schemeClr val="accent2">
            <a:lumMod val="40000"/>
            <a:lumOff val="60000"/>
          </a:schemeClr>
        </a:solidFill>
        <a:ln>
          <a:solidFill>
            <a:schemeClr val="accent1"/>
          </a:solidFill>
        </a:ln>
      </dgm:spPr>
      <dgm:t>
        <a:bodyPr/>
        <a:lstStyle/>
        <a:p>
          <a:r>
            <a:rPr lang="en-GB" dirty="0">
              <a:solidFill>
                <a:schemeClr val="tx1"/>
              </a:solidFill>
            </a:rPr>
            <a:t>Two thirds of wrongful conviction comes from EWT in the US.</a:t>
          </a:r>
          <a:br>
            <a:rPr lang="en-GB" dirty="0">
              <a:solidFill>
                <a:schemeClr val="tx1"/>
              </a:solidFill>
            </a:rPr>
          </a:br>
          <a:r>
            <a:rPr lang="en-GB" dirty="0">
              <a:solidFill>
                <a:schemeClr val="tx1"/>
              </a:solidFill>
            </a:rPr>
            <a:t>EWT can be both accurate and inaccurate: good for gender and eye shape, appalling for beards and moustaches!</a:t>
          </a:r>
          <a:endParaRPr lang="en-US" dirty="0">
            <a:solidFill>
              <a:schemeClr val="tx1"/>
            </a:solidFill>
          </a:endParaRPr>
        </a:p>
      </dgm:t>
    </dgm:pt>
    <dgm:pt modelId="{6573D05E-F18B-4A59-A08B-FA40BBBE1507}" type="parTrans" cxnId="{A8ED0611-ABBB-48B3-893D-F74C1A66B4D1}">
      <dgm:prSet/>
      <dgm:spPr/>
      <dgm:t>
        <a:bodyPr/>
        <a:lstStyle/>
        <a:p>
          <a:endParaRPr lang="en-US"/>
        </a:p>
      </dgm:t>
    </dgm:pt>
    <dgm:pt modelId="{5A1B7E9E-E36F-48C1-B6B0-FD15C0D0DCCC}" type="sibTrans" cxnId="{A8ED0611-ABBB-48B3-893D-F74C1A66B4D1}">
      <dgm:prSet/>
      <dgm:spPr/>
      <dgm:t>
        <a:bodyPr/>
        <a:lstStyle/>
        <a:p>
          <a:endParaRPr lang="en-US"/>
        </a:p>
      </dgm:t>
    </dgm:pt>
    <dgm:pt modelId="{E5DF73FC-1D62-4FC2-BFFB-F11979308FB4}">
      <dgm:prSet custT="1"/>
      <dgm:spPr>
        <a:solidFill>
          <a:schemeClr val="accent3">
            <a:lumMod val="40000"/>
            <a:lumOff val="60000"/>
          </a:schemeClr>
        </a:solidFill>
        <a:ln>
          <a:solidFill>
            <a:schemeClr val="accent1"/>
          </a:solidFill>
        </a:ln>
      </dgm:spPr>
      <dgm:t>
        <a:bodyPr/>
        <a:lstStyle/>
        <a:p>
          <a:r>
            <a:rPr lang="en-GB" sz="2000" dirty="0">
              <a:solidFill>
                <a:schemeClr val="tx1"/>
              </a:solidFill>
            </a:rPr>
            <a:t>Post incident events greatly effect EWT.</a:t>
          </a:r>
          <a:endParaRPr lang="en-US" sz="2000" dirty="0">
            <a:solidFill>
              <a:schemeClr val="tx1"/>
            </a:solidFill>
          </a:endParaRPr>
        </a:p>
      </dgm:t>
    </dgm:pt>
    <dgm:pt modelId="{188F132D-0078-4BF3-928E-CB12840A90E7}" type="parTrans" cxnId="{FAD308B5-E0DD-4B81-BF5C-6309762D363A}">
      <dgm:prSet/>
      <dgm:spPr/>
      <dgm:t>
        <a:bodyPr/>
        <a:lstStyle/>
        <a:p>
          <a:endParaRPr lang="en-US"/>
        </a:p>
      </dgm:t>
    </dgm:pt>
    <dgm:pt modelId="{6FED501F-2AA8-42E7-8D57-1587DB4A2A0B}" type="sibTrans" cxnId="{FAD308B5-E0DD-4B81-BF5C-6309762D363A}">
      <dgm:prSet/>
      <dgm:spPr/>
      <dgm:t>
        <a:bodyPr/>
        <a:lstStyle/>
        <a:p>
          <a:endParaRPr lang="en-US"/>
        </a:p>
      </dgm:t>
    </dgm:pt>
    <dgm:pt modelId="{087256ED-F7AE-4168-A780-0BCC1619C4BF}">
      <dgm:prSet custT="1"/>
      <dgm:spPr>
        <a:solidFill>
          <a:schemeClr val="accent5">
            <a:lumMod val="20000"/>
            <a:lumOff val="80000"/>
          </a:schemeClr>
        </a:solidFill>
        <a:ln>
          <a:solidFill>
            <a:schemeClr val="accent1"/>
          </a:solidFill>
        </a:ln>
      </dgm:spPr>
      <dgm:t>
        <a:bodyPr/>
        <a:lstStyle/>
        <a:p>
          <a:r>
            <a:rPr lang="en-GB" sz="2000" dirty="0">
              <a:solidFill>
                <a:schemeClr val="tx1"/>
              </a:solidFill>
            </a:rPr>
            <a:t>EWT confidence is not related to accuracy!</a:t>
          </a:r>
          <a:endParaRPr lang="en-US" sz="2000" dirty="0">
            <a:solidFill>
              <a:schemeClr val="tx1"/>
            </a:solidFill>
          </a:endParaRPr>
        </a:p>
      </dgm:t>
    </dgm:pt>
    <dgm:pt modelId="{7281D56E-1C40-48B7-A44E-BD25143ACD52}" type="parTrans" cxnId="{507B8094-1E88-4678-8CC0-400E4FE13BF4}">
      <dgm:prSet/>
      <dgm:spPr/>
      <dgm:t>
        <a:bodyPr/>
        <a:lstStyle/>
        <a:p>
          <a:endParaRPr lang="en-US"/>
        </a:p>
      </dgm:t>
    </dgm:pt>
    <dgm:pt modelId="{FA9180E8-2B25-410B-A2E3-23DE8C402CEE}" type="sibTrans" cxnId="{507B8094-1E88-4678-8CC0-400E4FE13BF4}">
      <dgm:prSet/>
      <dgm:spPr/>
      <dgm:t>
        <a:bodyPr/>
        <a:lstStyle/>
        <a:p>
          <a:endParaRPr lang="en-US"/>
        </a:p>
      </dgm:t>
    </dgm:pt>
    <dgm:pt modelId="{563632A6-06A4-4BC6-99BC-C3515930990F}">
      <dgm:prSet custT="1"/>
      <dgm:spPr>
        <a:ln>
          <a:solidFill>
            <a:schemeClr val="accent1"/>
          </a:solidFill>
        </a:ln>
      </dgm:spPr>
      <dgm:t>
        <a:bodyPr/>
        <a:lstStyle/>
        <a:p>
          <a:r>
            <a:rPr lang="en-GB" sz="1800" dirty="0">
              <a:solidFill>
                <a:schemeClr val="bg1"/>
              </a:solidFill>
            </a:rPr>
            <a:t>Lineups and identification processes need careful planning if they are to be of use...</a:t>
          </a:r>
          <a:endParaRPr lang="en-US" sz="1800" dirty="0">
            <a:solidFill>
              <a:schemeClr val="bg1"/>
            </a:solidFill>
          </a:endParaRPr>
        </a:p>
      </dgm:t>
    </dgm:pt>
    <dgm:pt modelId="{8AD6176B-FC61-43FB-8868-DE028464F1DA}" type="parTrans" cxnId="{F095E574-D009-42C6-8A91-180B42C61E74}">
      <dgm:prSet/>
      <dgm:spPr/>
      <dgm:t>
        <a:bodyPr/>
        <a:lstStyle/>
        <a:p>
          <a:endParaRPr lang="en-US"/>
        </a:p>
      </dgm:t>
    </dgm:pt>
    <dgm:pt modelId="{4CA81CB3-A33C-4CB8-A32C-DE231B3A05AA}" type="sibTrans" cxnId="{F095E574-D009-42C6-8A91-180B42C61E74}">
      <dgm:prSet/>
      <dgm:spPr/>
      <dgm:t>
        <a:bodyPr/>
        <a:lstStyle/>
        <a:p>
          <a:endParaRPr lang="en-US"/>
        </a:p>
      </dgm:t>
    </dgm:pt>
    <dgm:pt modelId="{6DEEB449-1497-40DF-A192-BED8D722FA3E}">
      <dgm:prSet custT="1"/>
      <dgm:spPr>
        <a:solidFill>
          <a:schemeClr val="accent2">
            <a:lumMod val="60000"/>
            <a:lumOff val="40000"/>
          </a:schemeClr>
        </a:solidFill>
        <a:ln>
          <a:solidFill>
            <a:schemeClr val="accent1"/>
          </a:solidFill>
        </a:ln>
      </dgm:spPr>
      <dgm:t>
        <a:bodyPr/>
        <a:lstStyle/>
        <a:p>
          <a:r>
            <a:rPr lang="en-GB" sz="2000" i="1" dirty="0">
              <a:solidFill>
                <a:schemeClr val="tx1"/>
              </a:solidFill>
            </a:rPr>
            <a:t>BUT- Police and the jury have a great deal of faith in EWT…</a:t>
          </a:r>
          <a:br>
            <a:rPr lang="en-GB" sz="2000" i="1" dirty="0">
              <a:solidFill>
                <a:schemeClr val="tx1"/>
              </a:solidFill>
            </a:rPr>
          </a:br>
          <a:endParaRPr lang="en-US" sz="2000" dirty="0">
            <a:solidFill>
              <a:schemeClr val="tx1"/>
            </a:solidFill>
          </a:endParaRPr>
        </a:p>
      </dgm:t>
    </dgm:pt>
    <dgm:pt modelId="{79715A59-D247-445F-BE6A-6E4DB57DF52E}" type="parTrans" cxnId="{C7BD4845-49EF-4FFF-8C7C-8CEFF98681EB}">
      <dgm:prSet/>
      <dgm:spPr/>
      <dgm:t>
        <a:bodyPr/>
        <a:lstStyle/>
        <a:p>
          <a:endParaRPr lang="en-US"/>
        </a:p>
      </dgm:t>
    </dgm:pt>
    <dgm:pt modelId="{2C5B6F84-6A27-4846-B124-D2B650AEA925}" type="sibTrans" cxnId="{C7BD4845-49EF-4FFF-8C7C-8CEFF98681EB}">
      <dgm:prSet/>
      <dgm:spPr/>
      <dgm:t>
        <a:bodyPr/>
        <a:lstStyle/>
        <a:p>
          <a:endParaRPr lang="en-US"/>
        </a:p>
      </dgm:t>
    </dgm:pt>
    <dgm:pt modelId="{61755E86-AFAD-41CE-9774-479007DF1D46}" type="pres">
      <dgm:prSet presAssocID="{2D038544-3B8E-4C13-98EE-2F2CE11B47C3}" presName="diagram" presStyleCnt="0">
        <dgm:presLayoutVars>
          <dgm:dir/>
          <dgm:resizeHandles val="exact"/>
        </dgm:presLayoutVars>
      </dgm:prSet>
      <dgm:spPr/>
    </dgm:pt>
    <dgm:pt modelId="{9E72E365-C8AB-4DB0-8847-C0B4E8A17B3C}" type="pres">
      <dgm:prSet presAssocID="{77C88C7E-48AF-4F00-8208-CB0C6424F352}" presName="node" presStyleLbl="node1" presStyleIdx="0" presStyleCnt="5">
        <dgm:presLayoutVars>
          <dgm:bulletEnabled val="1"/>
        </dgm:presLayoutVars>
      </dgm:prSet>
      <dgm:spPr/>
    </dgm:pt>
    <dgm:pt modelId="{F4BAE024-89AE-4DC6-BE6E-8B7FD3F22849}" type="pres">
      <dgm:prSet presAssocID="{5A1B7E9E-E36F-48C1-B6B0-FD15C0D0DCCC}" presName="sibTrans" presStyleCnt="0"/>
      <dgm:spPr/>
    </dgm:pt>
    <dgm:pt modelId="{390C49C4-8410-45EB-9FB6-9B678DF9C348}" type="pres">
      <dgm:prSet presAssocID="{E5DF73FC-1D62-4FC2-BFFB-F11979308FB4}" presName="node" presStyleLbl="node1" presStyleIdx="1" presStyleCnt="5">
        <dgm:presLayoutVars>
          <dgm:bulletEnabled val="1"/>
        </dgm:presLayoutVars>
      </dgm:prSet>
      <dgm:spPr/>
    </dgm:pt>
    <dgm:pt modelId="{0A4428DC-9C84-46EB-A41A-9871A810E3D8}" type="pres">
      <dgm:prSet presAssocID="{6FED501F-2AA8-42E7-8D57-1587DB4A2A0B}" presName="sibTrans" presStyleCnt="0"/>
      <dgm:spPr/>
    </dgm:pt>
    <dgm:pt modelId="{1033D719-F781-4080-BCDD-E7E1EC9C26C5}" type="pres">
      <dgm:prSet presAssocID="{087256ED-F7AE-4168-A780-0BCC1619C4BF}" presName="node" presStyleLbl="node1" presStyleIdx="2" presStyleCnt="5">
        <dgm:presLayoutVars>
          <dgm:bulletEnabled val="1"/>
        </dgm:presLayoutVars>
      </dgm:prSet>
      <dgm:spPr/>
    </dgm:pt>
    <dgm:pt modelId="{5EA25119-3ACA-4CFD-933A-B2305C64359E}" type="pres">
      <dgm:prSet presAssocID="{FA9180E8-2B25-410B-A2E3-23DE8C402CEE}" presName="sibTrans" presStyleCnt="0"/>
      <dgm:spPr/>
    </dgm:pt>
    <dgm:pt modelId="{D47FF767-44B7-442F-969C-4ACBCAA38411}" type="pres">
      <dgm:prSet presAssocID="{563632A6-06A4-4BC6-99BC-C3515930990F}" presName="node" presStyleLbl="node1" presStyleIdx="3" presStyleCnt="5">
        <dgm:presLayoutVars>
          <dgm:bulletEnabled val="1"/>
        </dgm:presLayoutVars>
      </dgm:prSet>
      <dgm:spPr/>
    </dgm:pt>
    <dgm:pt modelId="{9835F91F-39DC-4220-A80A-6E4EB34B12F1}" type="pres">
      <dgm:prSet presAssocID="{4CA81CB3-A33C-4CB8-A32C-DE231B3A05AA}" presName="sibTrans" presStyleCnt="0"/>
      <dgm:spPr/>
    </dgm:pt>
    <dgm:pt modelId="{0D9C87C0-7EC5-4A74-B2CD-007051680B9F}" type="pres">
      <dgm:prSet presAssocID="{6DEEB449-1497-40DF-A192-BED8D722FA3E}" presName="node" presStyleLbl="node1" presStyleIdx="4" presStyleCnt="5">
        <dgm:presLayoutVars>
          <dgm:bulletEnabled val="1"/>
        </dgm:presLayoutVars>
      </dgm:prSet>
      <dgm:spPr/>
    </dgm:pt>
  </dgm:ptLst>
  <dgm:cxnLst>
    <dgm:cxn modelId="{652BAF04-FC92-44FC-B972-A9C4491B91D0}" type="presOf" srcId="{77C88C7E-48AF-4F00-8208-CB0C6424F352}" destId="{9E72E365-C8AB-4DB0-8847-C0B4E8A17B3C}" srcOrd="0" destOrd="0" presId="urn:microsoft.com/office/officeart/2005/8/layout/default"/>
    <dgm:cxn modelId="{A8ED0611-ABBB-48B3-893D-F74C1A66B4D1}" srcId="{2D038544-3B8E-4C13-98EE-2F2CE11B47C3}" destId="{77C88C7E-48AF-4F00-8208-CB0C6424F352}" srcOrd="0" destOrd="0" parTransId="{6573D05E-F18B-4A59-A08B-FA40BBBE1507}" sibTransId="{5A1B7E9E-E36F-48C1-B6B0-FD15C0D0DCCC}"/>
    <dgm:cxn modelId="{C7BD4845-49EF-4FFF-8C7C-8CEFF98681EB}" srcId="{2D038544-3B8E-4C13-98EE-2F2CE11B47C3}" destId="{6DEEB449-1497-40DF-A192-BED8D722FA3E}" srcOrd="4" destOrd="0" parTransId="{79715A59-D247-445F-BE6A-6E4DB57DF52E}" sibTransId="{2C5B6F84-6A27-4846-B124-D2B650AEA925}"/>
    <dgm:cxn modelId="{F095E574-D009-42C6-8A91-180B42C61E74}" srcId="{2D038544-3B8E-4C13-98EE-2F2CE11B47C3}" destId="{563632A6-06A4-4BC6-99BC-C3515930990F}" srcOrd="3" destOrd="0" parTransId="{8AD6176B-FC61-43FB-8868-DE028464F1DA}" sibTransId="{4CA81CB3-A33C-4CB8-A32C-DE231B3A05AA}"/>
    <dgm:cxn modelId="{8B49AE5A-03D7-42F8-98CB-62391BB125A8}" type="presOf" srcId="{E5DF73FC-1D62-4FC2-BFFB-F11979308FB4}" destId="{390C49C4-8410-45EB-9FB6-9B678DF9C348}" srcOrd="0" destOrd="0" presId="urn:microsoft.com/office/officeart/2005/8/layout/default"/>
    <dgm:cxn modelId="{2F0FA182-8030-40EB-AF7C-DDAC36892F12}" type="presOf" srcId="{6DEEB449-1497-40DF-A192-BED8D722FA3E}" destId="{0D9C87C0-7EC5-4A74-B2CD-007051680B9F}" srcOrd="0" destOrd="0" presId="urn:microsoft.com/office/officeart/2005/8/layout/default"/>
    <dgm:cxn modelId="{069CD98F-DF22-4816-B0CD-C900F0B5D1E4}" type="presOf" srcId="{563632A6-06A4-4BC6-99BC-C3515930990F}" destId="{D47FF767-44B7-442F-969C-4ACBCAA38411}" srcOrd="0" destOrd="0" presId="urn:microsoft.com/office/officeart/2005/8/layout/default"/>
    <dgm:cxn modelId="{507B8094-1E88-4678-8CC0-400E4FE13BF4}" srcId="{2D038544-3B8E-4C13-98EE-2F2CE11B47C3}" destId="{087256ED-F7AE-4168-A780-0BCC1619C4BF}" srcOrd="2" destOrd="0" parTransId="{7281D56E-1C40-48B7-A44E-BD25143ACD52}" sibTransId="{FA9180E8-2B25-410B-A2E3-23DE8C402CEE}"/>
    <dgm:cxn modelId="{FAD308B5-E0DD-4B81-BF5C-6309762D363A}" srcId="{2D038544-3B8E-4C13-98EE-2F2CE11B47C3}" destId="{E5DF73FC-1D62-4FC2-BFFB-F11979308FB4}" srcOrd="1" destOrd="0" parTransId="{188F132D-0078-4BF3-928E-CB12840A90E7}" sibTransId="{6FED501F-2AA8-42E7-8D57-1587DB4A2A0B}"/>
    <dgm:cxn modelId="{F77A95D2-B320-4BAC-B517-7199FD48F0CA}" type="presOf" srcId="{2D038544-3B8E-4C13-98EE-2F2CE11B47C3}" destId="{61755E86-AFAD-41CE-9774-479007DF1D46}" srcOrd="0" destOrd="0" presId="urn:microsoft.com/office/officeart/2005/8/layout/default"/>
    <dgm:cxn modelId="{1CCA51DE-2E46-4369-AA7E-16FA9F980446}" type="presOf" srcId="{087256ED-F7AE-4168-A780-0BCC1619C4BF}" destId="{1033D719-F781-4080-BCDD-E7E1EC9C26C5}" srcOrd="0" destOrd="0" presId="urn:microsoft.com/office/officeart/2005/8/layout/default"/>
    <dgm:cxn modelId="{4B293D19-ED30-4B58-BB12-FE32CD75C44F}" type="presParOf" srcId="{61755E86-AFAD-41CE-9774-479007DF1D46}" destId="{9E72E365-C8AB-4DB0-8847-C0B4E8A17B3C}" srcOrd="0" destOrd="0" presId="urn:microsoft.com/office/officeart/2005/8/layout/default"/>
    <dgm:cxn modelId="{D41A8FCF-F02A-4DAE-B317-366458932642}" type="presParOf" srcId="{61755E86-AFAD-41CE-9774-479007DF1D46}" destId="{F4BAE024-89AE-4DC6-BE6E-8B7FD3F22849}" srcOrd="1" destOrd="0" presId="urn:microsoft.com/office/officeart/2005/8/layout/default"/>
    <dgm:cxn modelId="{9E75C062-2CA1-480F-BA12-5F88217CC3D1}" type="presParOf" srcId="{61755E86-AFAD-41CE-9774-479007DF1D46}" destId="{390C49C4-8410-45EB-9FB6-9B678DF9C348}" srcOrd="2" destOrd="0" presId="urn:microsoft.com/office/officeart/2005/8/layout/default"/>
    <dgm:cxn modelId="{3A705A7A-57F0-417B-9222-C3C14B026134}" type="presParOf" srcId="{61755E86-AFAD-41CE-9774-479007DF1D46}" destId="{0A4428DC-9C84-46EB-A41A-9871A810E3D8}" srcOrd="3" destOrd="0" presId="urn:microsoft.com/office/officeart/2005/8/layout/default"/>
    <dgm:cxn modelId="{CD38D3CD-22BE-4EEA-B335-53902E6896C9}" type="presParOf" srcId="{61755E86-AFAD-41CE-9774-479007DF1D46}" destId="{1033D719-F781-4080-BCDD-E7E1EC9C26C5}" srcOrd="4" destOrd="0" presId="urn:microsoft.com/office/officeart/2005/8/layout/default"/>
    <dgm:cxn modelId="{23E84A57-1C84-405D-A109-4C8CE7F04818}" type="presParOf" srcId="{61755E86-AFAD-41CE-9774-479007DF1D46}" destId="{5EA25119-3ACA-4CFD-933A-B2305C64359E}" srcOrd="5" destOrd="0" presId="urn:microsoft.com/office/officeart/2005/8/layout/default"/>
    <dgm:cxn modelId="{99255785-A751-4576-ABB7-A1B748FFE2D8}" type="presParOf" srcId="{61755E86-AFAD-41CE-9774-479007DF1D46}" destId="{D47FF767-44B7-442F-969C-4ACBCAA38411}" srcOrd="6" destOrd="0" presId="urn:microsoft.com/office/officeart/2005/8/layout/default"/>
    <dgm:cxn modelId="{30B896A7-CA33-47D7-A957-4DF5BD55F2C9}" type="presParOf" srcId="{61755E86-AFAD-41CE-9774-479007DF1D46}" destId="{9835F91F-39DC-4220-A80A-6E4EB34B12F1}" srcOrd="7" destOrd="0" presId="urn:microsoft.com/office/officeart/2005/8/layout/default"/>
    <dgm:cxn modelId="{3C9AFBE7-9ABA-4515-A7DF-CEA3A3713B86}" type="presParOf" srcId="{61755E86-AFAD-41CE-9774-479007DF1D46}" destId="{0D9C87C0-7EC5-4A74-B2CD-007051680B9F}"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42B8192-7534-4766-9C4C-516757E49AE1}" type="doc">
      <dgm:prSet loTypeId="urn:microsoft.com/office/officeart/2016/7/layout/RepeatingBendingProcessNew" loCatId="process" qsTypeId="urn:microsoft.com/office/officeart/2005/8/quickstyle/simple5#5" qsCatId="simple" csTypeId="urn:microsoft.com/office/officeart/2005/8/colors/accent2_2#13" csCatId="accent2" phldr="1"/>
      <dgm:spPr/>
      <dgm:t>
        <a:bodyPr/>
        <a:lstStyle/>
        <a:p>
          <a:endParaRPr lang="en-US"/>
        </a:p>
      </dgm:t>
    </dgm:pt>
    <dgm:pt modelId="{DCA0524F-2D72-47A8-9F76-741C53AA50D9}">
      <dgm:prSet/>
      <dgm:spPr>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GB" dirty="0"/>
            <a:t>Revisit historical findings that relate to EWT accuracy</a:t>
          </a:r>
          <a:endParaRPr lang="en-US" dirty="0"/>
        </a:p>
      </dgm:t>
    </dgm:pt>
    <dgm:pt modelId="{903A81DB-596B-4DD0-817D-CC2E1411FF92}" type="parTrans" cxnId="{0B52E877-930E-4D51-AAF9-327E8E15F1B6}">
      <dgm:prSet/>
      <dgm:spPr/>
      <dgm:t>
        <a:bodyPr/>
        <a:lstStyle/>
        <a:p>
          <a:endParaRPr lang="en-US"/>
        </a:p>
      </dgm:t>
    </dgm:pt>
    <dgm:pt modelId="{AAA9FCA8-C360-4A64-99F0-5F284E13BD5A}" type="sibTrans" cxnId="{0B52E877-930E-4D51-AAF9-327E8E15F1B6}">
      <dgm:prSet/>
      <dgm:spPr/>
      <dgm:t>
        <a:bodyPr/>
        <a:lstStyle/>
        <a:p>
          <a:endParaRPr lang="en-US"/>
        </a:p>
      </dgm:t>
    </dgm:pt>
    <dgm:pt modelId="{C519C15C-BCAD-443D-AFFB-256DF597F8A9}">
      <dgm:prSet/>
      <dgm:spPr>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GB" dirty="0"/>
            <a:t>Revisit historical findings that relate to EWT confidence</a:t>
          </a:r>
          <a:endParaRPr lang="en-US" dirty="0"/>
        </a:p>
      </dgm:t>
    </dgm:pt>
    <dgm:pt modelId="{F6931861-C6B8-491E-9864-FCC348934A80}" type="parTrans" cxnId="{C96D53F5-0202-4F19-B920-133197B54236}">
      <dgm:prSet/>
      <dgm:spPr/>
      <dgm:t>
        <a:bodyPr/>
        <a:lstStyle/>
        <a:p>
          <a:endParaRPr lang="en-US"/>
        </a:p>
      </dgm:t>
    </dgm:pt>
    <dgm:pt modelId="{43486BEF-23A0-42D3-9BD2-19F41238FC84}" type="sibTrans" cxnId="{C96D53F5-0202-4F19-B920-133197B54236}">
      <dgm:prSet/>
      <dgm:spPr/>
      <dgm:t>
        <a:bodyPr/>
        <a:lstStyle/>
        <a:p>
          <a:endParaRPr lang="en-US"/>
        </a:p>
      </dgm:t>
    </dgm:pt>
    <dgm:pt modelId="{A32B7250-E259-4D47-B7BA-288529A22480}">
      <dgm:prSet/>
      <dgm:spPr>
        <a:solidFill>
          <a:schemeClr val="accent1">
            <a:lumMod val="75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en-GB" dirty="0"/>
            <a:t>Revisit historical findings that relate to memory fallibility overall</a:t>
          </a:r>
          <a:endParaRPr lang="en-US" dirty="0"/>
        </a:p>
      </dgm:t>
    </dgm:pt>
    <dgm:pt modelId="{C1A82220-567B-4DF6-A938-86AD22CD3590}" type="parTrans" cxnId="{EAC3AA54-2342-4600-800A-98A3C4B0209C}">
      <dgm:prSet/>
      <dgm:spPr/>
      <dgm:t>
        <a:bodyPr/>
        <a:lstStyle/>
        <a:p>
          <a:endParaRPr lang="en-US"/>
        </a:p>
      </dgm:t>
    </dgm:pt>
    <dgm:pt modelId="{F48B70C1-A4F2-4AAA-B70C-6DEF3F9BFA08}" type="sibTrans" cxnId="{EAC3AA54-2342-4600-800A-98A3C4B0209C}">
      <dgm:prSet/>
      <dgm:spPr/>
      <dgm:t>
        <a:bodyPr/>
        <a:lstStyle/>
        <a:p>
          <a:endParaRPr lang="en-US"/>
        </a:p>
      </dgm:t>
    </dgm:pt>
    <dgm:pt modelId="{BEBB93A1-3D7D-47F2-969A-5596BF6665C0}">
      <dgm:prSet/>
      <dgm:spPr>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GB" dirty="0"/>
            <a:t>Explore contemporary findings that relate to EWT</a:t>
          </a:r>
          <a:endParaRPr lang="en-US" dirty="0"/>
        </a:p>
      </dgm:t>
    </dgm:pt>
    <dgm:pt modelId="{852EBCAF-D9AD-4B5F-8EF6-C41FF8C11F9E}" type="parTrans" cxnId="{C16AEA85-3FB0-4511-88F2-ECC7D9EE172F}">
      <dgm:prSet/>
      <dgm:spPr/>
      <dgm:t>
        <a:bodyPr/>
        <a:lstStyle/>
        <a:p>
          <a:endParaRPr lang="en-US"/>
        </a:p>
      </dgm:t>
    </dgm:pt>
    <dgm:pt modelId="{0C1D340E-A328-4C11-BBDF-DED01C3BDEDF}" type="sibTrans" cxnId="{C16AEA85-3FB0-4511-88F2-ECC7D9EE172F}">
      <dgm:prSet/>
      <dgm:spPr/>
      <dgm:t>
        <a:bodyPr/>
        <a:lstStyle/>
        <a:p>
          <a:endParaRPr lang="en-US"/>
        </a:p>
      </dgm:t>
    </dgm:pt>
    <dgm:pt modelId="{1F5C2874-AFE5-49D0-A0DF-F838D6E2EAA7}">
      <dgm:prSet/>
      <dgm:spPr>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GB" dirty="0"/>
            <a:t>Explore contemporary findings that relate to system and estimator variables</a:t>
          </a:r>
          <a:endParaRPr lang="en-US" dirty="0"/>
        </a:p>
      </dgm:t>
    </dgm:pt>
    <dgm:pt modelId="{3D11C60A-165B-4B4C-9D77-44FC2C34A243}" type="parTrans" cxnId="{83A7B2BC-1700-40A0-8AA6-0EC4C0AB5CE3}">
      <dgm:prSet/>
      <dgm:spPr/>
      <dgm:t>
        <a:bodyPr/>
        <a:lstStyle/>
        <a:p>
          <a:endParaRPr lang="en-US"/>
        </a:p>
      </dgm:t>
    </dgm:pt>
    <dgm:pt modelId="{CF70A0A1-3351-4073-894A-311D033A9DE9}" type="sibTrans" cxnId="{83A7B2BC-1700-40A0-8AA6-0EC4C0AB5CE3}">
      <dgm:prSet/>
      <dgm:spPr/>
      <dgm:t>
        <a:bodyPr/>
        <a:lstStyle/>
        <a:p>
          <a:endParaRPr lang="en-US"/>
        </a:p>
      </dgm:t>
    </dgm:pt>
    <dgm:pt modelId="{5AE99735-A4B1-4BAB-89D2-5B29676F88D4}">
      <dgm:prSet/>
      <dgm:spPr>
        <a:solidFill>
          <a:schemeClr val="accent1">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GB" dirty="0"/>
            <a:t>Explore contemporary findings that relate to improving EWT</a:t>
          </a:r>
          <a:endParaRPr lang="en-US" dirty="0"/>
        </a:p>
      </dgm:t>
    </dgm:pt>
    <dgm:pt modelId="{76557B10-BE41-4447-8615-D78E9C06BFC7}" type="parTrans" cxnId="{77B78D99-C84D-490F-882C-575757365439}">
      <dgm:prSet/>
      <dgm:spPr/>
      <dgm:t>
        <a:bodyPr/>
        <a:lstStyle/>
        <a:p>
          <a:endParaRPr lang="en-US"/>
        </a:p>
      </dgm:t>
    </dgm:pt>
    <dgm:pt modelId="{E358B907-96C4-4896-BFE3-C66A866E5E55}" type="sibTrans" cxnId="{77B78D99-C84D-490F-882C-575757365439}">
      <dgm:prSet/>
      <dgm:spPr/>
      <dgm:t>
        <a:bodyPr/>
        <a:lstStyle/>
        <a:p>
          <a:endParaRPr lang="en-US"/>
        </a:p>
      </dgm:t>
    </dgm:pt>
    <dgm:pt modelId="{74F5428E-EDE5-4118-A4C9-7CEF12A54F04}" type="pres">
      <dgm:prSet presAssocID="{C42B8192-7534-4766-9C4C-516757E49AE1}" presName="Name0" presStyleCnt="0">
        <dgm:presLayoutVars>
          <dgm:dir/>
          <dgm:resizeHandles val="exact"/>
        </dgm:presLayoutVars>
      </dgm:prSet>
      <dgm:spPr/>
    </dgm:pt>
    <dgm:pt modelId="{88AB40F0-C41E-4EA2-AF62-3AF65BABF4DD}" type="pres">
      <dgm:prSet presAssocID="{DCA0524F-2D72-47A8-9F76-741C53AA50D9}" presName="node" presStyleLbl="node1" presStyleIdx="0" presStyleCnt="6">
        <dgm:presLayoutVars>
          <dgm:bulletEnabled val="1"/>
        </dgm:presLayoutVars>
      </dgm:prSet>
      <dgm:spPr/>
    </dgm:pt>
    <dgm:pt modelId="{75F91E60-C170-4767-AF74-5A56CC1841B5}" type="pres">
      <dgm:prSet presAssocID="{AAA9FCA8-C360-4A64-99F0-5F284E13BD5A}" presName="sibTrans" presStyleLbl="sibTrans1D1" presStyleIdx="0" presStyleCnt="5"/>
      <dgm:spPr/>
    </dgm:pt>
    <dgm:pt modelId="{1024CBAE-70B1-4AB2-8BB1-AC2938BFAF4C}" type="pres">
      <dgm:prSet presAssocID="{AAA9FCA8-C360-4A64-99F0-5F284E13BD5A}" presName="connectorText" presStyleLbl="sibTrans1D1" presStyleIdx="0" presStyleCnt="5"/>
      <dgm:spPr/>
    </dgm:pt>
    <dgm:pt modelId="{C55202C7-9B44-409A-A54B-2922E9CF2525}" type="pres">
      <dgm:prSet presAssocID="{C519C15C-BCAD-443D-AFFB-256DF597F8A9}" presName="node" presStyleLbl="node1" presStyleIdx="1" presStyleCnt="6">
        <dgm:presLayoutVars>
          <dgm:bulletEnabled val="1"/>
        </dgm:presLayoutVars>
      </dgm:prSet>
      <dgm:spPr/>
    </dgm:pt>
    <dgm:pt modelId="{D18607AE-EB12-42F0-BF9C-821B6A6E9138}" type="pres">
      <dgm:prSet presAssocID="{43486BEF-23A0-42D3-9BD2-19F41238FC84}" presName="sibTrans" presStyleLbl="sibTrans1D1" presStyleIdx="1" presStyleCnt="5"/>
      <dgm:spPr/>
    </dgm:pt>
    <dgm:pt modelId="{11DD7482-BFCB-4F5E-8729-FD39B5FE9CAB}" type="pres">
      <dgm:prSet presAssocID="{43486BEF-23A0-42D3-9BD2-19F41238FC84}" presName="connectorText" presStyleLbl="sibTrans1D1" presStyleIdx="1" presStyleCnt="5"/>
      <dgm:spPr/>
    </dgm:pt>
    <dgm:pt modelId="{3183D381-FF40-419B-A991-1C4DDAC82950}" type="pres">
      <dgm:prSet presAssocID="{A32B7250-E259-4D47-B7BA-288529A22480}" presName="node" presStyleLbl="node1" presStyleIdx="2" presStyleCnt="6">
        <dgm:presLayoutVars>
          <dgm:bulletEnabled val="1"/>
        </dgm:presLayoutVars>
      </dgm:prSet>
      <dgm:spPr/>
    </dgm:pt>
    <dgm:pt modelId="{653F940A-8E1D-4262-8198-9D8E21AC3BD8}" type="pres">
      <dgm:prSet presAssocID="{F48B70C1-A4F2-4AAA-B70C-6DEF3F9BFA08}" presName="sibTrans" presStyleLbl="sibTrans1D1" presStyleIdx="2" presStyleCnt="5"/>
      <dgm:spPr/>
    </dgm:pt>
    <dgm:pt modelId="{69BD7B6E-32C1-4E9D-A66A-D2A1C5251E0A}" type="pres">
      <dgm:prSet presAssocID="{F48B70C1-A4F2-4AAA-B70C-6DEF3F9BFA08}" presName="connectorText" presStyleLbl="sibTrans1D1" presStyleIdx="2" presStyleCnt="5"/>
      <dgm:spPr/>
    </dgm:pt>
    <dgm:pt modelId="{96F1CC26-275C-4394-9883-D21D3B9C9898}" type="pres">
      <dgm:prSet presAssocID="{BEBB93A1-3D7D-47F2-969A-5596BF6665C0}" presName="node" presStyleLbl="node1" presStyleIdx="3" presStyleCnt="6">
        <dgm:presLayoutVars>
          <dgm:bulletEnabled val="1"/>
        </dgm:presLayoutVars>
      </dgm:prSet>
      <dgm:spPr/>
    </dgm:pt>
    <dgm:pt modelId="{F81943F6-D82E-43A3-ADFC-374AB52CC963}" type="pres">
      <dgm:prSet presAssocID="{0C1D340E-A328-4C11-BBDF-DED01C3BDEDF}" presName="sibTrans" presStyleLbl="sibTrans1D1" presStyleIdx="3" presStyleCnt="5"/>
      <dgm:spPr/>
    </dgm:pt>
    <dgm:pt modelId="{31322C3D-8397-4FBC-A5AE-F5A0210770C6}" type="pres">
      <dgm:prSet presAssocID="{0C1D340E-A328-4C11-BBDF-DED01C3BDEDF}" presName="connectorText" presStyleLbl="sibTrans1D1" presStyleIdx="3" presStyleCnt="5"/>
      <dgm:spPr/>
    </dgm:pt>
    <dgm:pt modelId="{877FD840-DEF0-4B77-B92A-6AD8B0C5D93A}" type="pres">
      <dgm:prSet presAssocID="{1F5C2874-AFE5-49D0-A0DF-F838D6E2EAA7}" presName="node" presStyleLbl="node1" presStyleIdx="4" presStyleCnt="6">
        <dgm:presLayoutVars>
          <dgm:bulletEnabled val="1"/>
        </dgm:presLayoutVars>
      </dgm:prSet>
      <dgm:spPr/>
    </dgm:pt>
    <dgm:pt modelId="{D7C818A8-3D52-49EC-81DC-DDA6DAB2D30D}" type="pres">
      <dgm:prSet presAssocID="{CF70A0A1-3351-4073-894A-311D033A9DE9}" presName="sibTrans" presStyleLbl="sibTrans1D1" presStyleIdx="4" presStyleCnt="5"/>
      <dgm:spPr/>
    </dgm:pt>
    <dgm:pt modelId="{0BF12675-9A2F-4545-8A6E-8B45DC79C74C}" type="pres">
      <dgm:prSet presAssocID="{CF70A0A1-3351-4073-894A-311D033A9DE9}" presName="connectorText" presStyleLbl="sibTrans1D1" presStyleIdx="4" presStyleCnt="5"/>
      <dgm:spPr/>
    </dgm:pt>
    <dgm:pt modelId="{E09121BF-E419-4D3F-86E8-2FC074151CAE}" type="pres">
      <dgm:prSet presAssocID="{5AE99735-A4B1-4BAB-89D2-5B29676F88D4}" presName="node" presStyleLbl="node1" presStyleIdx="5" presStyleCnt="6">
        <dgm:presLayoutVars>
          <dgm:bulletEnabled val="1"/>
        </dgm:presLayoutVars>
      </dgm:prSet>
      <dgm:spPr/>
    </dgm:pt>
  </dgm:ptLst>
  <dgm:cxnLst>
    <dgm:cxn modelId="{C0458817-4F77-433F-999E-8F4A965C308D}" type="presOf" srcId="{43486BEF-23A0-42D3-9BD2-19F41238FC84}" destId="{11DD7482-BFCB-4F5E-8729-FD39B5FE9CAB}" srcOrd="1" destOrd="0" presId="urn:microsoft.com/office/officeart/2016/7/layout/RepeatingBendingProcessNew"/>
    <dgm:cxn modelId="{71C7B42B-CF4B-4ECB-B033-DA3AFFAF094E}" type="presOf" srcId="{5AE99735-A4B1-4BAB-89D2-5B29676F88D4}" destId="{E09121BF-E419-4D3F-86E8-2FC074151CAE}" srcOrd="0" destOrd="0" presId="urn:microsoft.com/office/officeart/2016/7/layout/RepeatingBendingProcessNew"/>
    <dgm:cxn modelId="{C1E2D731-4F8F-46DF-BD34-8C52A1720917}" type="presOf" srcId="{BEBB93A1-3D7D-47F2-969A-5596BF6665C0}" destId="{96F1CC26-275C-4394-9883-D21D3B9C9898}" srcOrd="0" destOrd="0" presId="urn:microsoft.com/office/officeart/2016/7/layout/RepeatingBendingProcessNew"/>
    <dgm:cxn modelId="{CFE54D41-DD81-445D-80AD-6E1D12A0F3D1}" type="presOf" srcId="{AAA9FCA8-C360-4A64-99F0-5F284E13BD5A}" destId="{75F91E60-C170-4767-AF74-5A56CC1841B5}" srcOrd="0" destOrd="0" presId="urn:microsoft.com/office/officeart/2016/7/layout/RepeatingBendingProcessNew"/>
    <dgm:cxn modelId="{BAC35B46-D1C2-4852-A617-9D5C8FF45E16}" type="presOf" srcId="{CF70A0A1-3351-4073-894A-311D033A9DE9}" destId="{D7C818A8-3D52-49EC-81DC-DDA6DAB2D30D}" srcOrd="0" destOrd="0" presId="urn:microsoft.com/office/officeart/2016/7/layout/RepeatingBendingProcessNew"/>
    <dgm:cxn modelId="{061A2D4B-3031-4CE5-8835-6F7DA2871DB4}" type="presOf" srcId="{43486BEF-23A0-42D3-9BD2-19F41238FC84}" destId="{D18607AE-EB12-42F0-BF9C-821B6A6E9138}" srcOrd="0" destOrd="0" presId="urn:microsoft.com/office/officeart/2016/7/layout/RepeatingBendingProcessNew"/>
    <dgm:cxn modelId="{3003876C-7837-43EA-808C-CACBF841EA5F}" type="presOf" srcId="{CF70A0A1-3351-4073-894A-311D033A9DE9}" destId="{0BF12675-9A2F-4545-8A6E-8B45DC79C74C}" srcOrd="1" destOrd="0" presId="urn:microsoft.com/office/officeart/2016/7/layout/RepeatingBendingProcessNew"/>
    <dgm:cxn modelId="{EAC3AA54-2342-4600-800A-98A3C4B0209C}" srcId="{C42B8192-7534-4766-9C4C-516757E49AE1}" destId="{A32B7250-E259-4D47-B7BA-288529A22480}" srcOrd="2" destOrd="0" parTransId="{C1A82220-567B-4DF6-A938-86AD22CD3590}" sibTransId="{F48B70C1-A4F2-4AAA-B70C-6DEF3F9BFA08}"/>
    <dgm:cxn modelId="{269E6756-9B24-4153-B1A9-73F0DA169104}" type="presOf" srcId="{0C1D340E-A328-4C11-BBDF-DED01C3BDEDF}" destId="{F81943F6-D82E-43A3-ADFC-374AB52CC963}" srcOrd="0" destOrd="0" presId="urn:microsoft.com/office/officeart/2016/7/layout/RepeatingBendingProcessNew"/>
    <dgm:cxn modelId="{0B52E877-930E-4D51-AAF9-327E8E15F1B6}" srcId="{C42B8192-7534-4766-9C4C-516757E49AE1}" destId="{DCA0524F-2D72-47A8-9F76-741C53AA50D9}" srcOrd="0" destOrd="0" parTransId="{903A81DB-596B-4DD0-817D-CC2E1411FF92}" sibTransId="{AAA9FCA8-C360-4A64-99F0-5F284E13BD5A}"/>
    <dgm:cxn modelId="{31E7707E-5723-4612-AD98-6F4B6718A80A}" type="presOf" srcId="{0C1D340E-A328-4C11-BBDF-DED01C3BDEDF}" destId="{31322C3D-8397-4FBC-A5AE-F5A0210770C6}" srcOrd="1" destOrd="0" presId="urn:microsoft.com/office/officeart/2016/7/layout/RepeatingBendingProcessNew"/>
    <dgm:cxn modelId="{C16AEA85-3FB0-4511-88F2-ECC7D9EE172F}" srcId="{C42B8192-7534-4766-9C4C-516757E49AE1}" destId="{BEBB93A1-3D7D-47F2-969A-5596BF6665C0}" srcOrd="3" destOrd="0" parTransId="{852EBCAF-D9AD-4B5F-8EF6-C41FF8C11F9E}" sibTransId="{0C1D340E-A328-4C11-BBDF-DED01C3BDEDF}"/>
    <dgm:cxn modelId="{77B78D99-C84D-490F-882C-575757365439}" srcId="{C42B8192-7534-4766-9C4C-516757E49AE1}" destId="{5AE99735-A4B1-4BAB-89D2-5B29676F88D4}" srcOrd="5" destOrd="0" parTransId="{76557B10-BE41-4447-8615-D78E9C06BFC7}" sibTransId="{E358B907-96C4-4896-BFE3-C66A866E5E55}"/>
    <dgm:cxn modelId="{EB73EC9D-3128-4AA0-8EB4-960C143629BD}" type="presOf" srcId="{F48B70C1-A4F2-4AAA-B70C-6DEF3F9BFA08}" destId="{653F940A-8E1D-4262-8198-9D8E21AC3BD8}" srcOrd="0" destOrd="0" presId="urn:microsoft.com/office/officeart/2016/7/layout/RepeatingBendingProcessNew"/>
    <dgm:cxn modelId="{2DDEDFA6-BED2-4E31-A750-160B9C3D46B5}" type="presOf" srcId="{1F5C2874-AFE5-49D0-A0DF-F838D6E2EAA7}" destId="{877FD840-DEF0-4B77-B92A-6AD8B0C5D93A}" srcOrd="0" destOrd="0" presId="urn:microsoft.com/office/officeart/2016/7/layout/RepeatingBendingProcessNew"/>
    <dgm:cxn modelId="{83A7B2BC-1700-40A0-8AA6-0EC4C0AB5CE3}" srcId="{C42B8192-7534-4766-9C4C-516757E49AE1}" destId="{1F5C2874-AFE5-49D0-A0DF-F838D6E2EAA7}" srcOrd="4" destOrd="0" parTransId="{3D11C60A-165B-4B4C-9D77-44FC2C34A243}" sibTransId="{CF70A0A1-3351-4073-894A-311D033A9DE9}"/>
    <dgm:cxn modelId="{5F2DD9BD-B41D-4147-A4B5-C515D4CC3AB3}" type="presOf" srcId="{A32B7250-E259-4D47-B7BA-288529A22480}" destId="{3183D381-FF40-419B-A991-1C4DDAC82950}" srcOrd="0" destOrd="0" presId="urn:microsoft.com/office/officeart/2016/7/layout/RepeatingBendingProcessNew"/>
    <dgm:cxn modelId="{9A628ECC-9FBB-45C6-8093-7C66CC2D4A78}" type="presOf" srcId="{C42B8192-7534-4766-9C4C-516757E49AE1}" destId="{74F5428E-EDE5-4118-A4C9-7CEF12A54F04}" srcOrd="0" destOrd="0" presId="urn:microsoft.com/office/officeart/2016/7/layout/RepeatingBendingProcessNew"/>
    <dgm:cxn modelId="{B2D31DCD-7AD2-477B-9852-48512B307C65}" type="presOf" srcId="{AAA9FCA8-C360-4A64-99F0-5F284E13BD5A}" destId="{1024CBAE-70B1-4AB2-8BB1-AC2938BFAF4C}" srcOrd="1" destOrd="0" presId="urn:microsoft.com/office/officeart/2016/7/layout/RepeatingBendingProcessNew"/>
    <dgm:cxn modelId="{02CCFFDB-1E1E-4D27-B8CA-2494274FB373}" type="presOf" srcId="{DCA0524F-2D72-47A8-9F76-741C53AA50D9}" destId="{88AB40F0-C41E-4EA2-AF62-3AF65BABF4DD}" srcOrd="0" destOrd="0" presId="urn:microsoft.com/office/officeart/2016/7/layout/RepeatingBendingProcessNew"/>
    <dgm:cxn modelId="{F9D341F0-C38A-4A47-8C46-205282BC6DFC}" type="presOf" srcId="{F48B70C1-A4F2-4AAA-B70C-6DEF3F9BFA08}" destId="{69BD7B6E-32C1-4E9D-A66A-D2A1C5251E0A}" srcOrd="1" destOrd="0" presId="urn:microsoft.com/office/officeart/2016/7/layout/RepeatingBendingProcessNew"/>
    <dgm:cxn modelId="{C96D53F5-0202-4F19-B920-133197B54236}" srcId="{C42B8192-7534-4766-9C4C-516757E49AE1}" destId="{C519C15C-BCAD-443D-AFFB-256DF597F8A9}" srcOrd="1" destOrd="0" parTransId="{F6931861-C6B8-491E-9864-FCC348934A80}" sibTransId="{43486BEF-23A0-42D3-9BD2-19F41238FC84}"/>
    <dgm:cxn modelId="{1D623FFB-5235-4C20-9D7D-C59AC49CFBCD}" type="presOf" srcId="{C519C15C-BCAD-443D-AFFB-256DF597F8A9}" destId="{C55202C7-9B44-409A-A54B-2922E9CF2525}" srcOrd="0" destOrd="0" presId="urn:microsoft.com/office/officeart/2016/7/layout/RepeatingBendingProcessNew"/>
    <dgm:cxn modelId="{547DD167-A13D-47CE-8B0E-EBFFEB107B62}" type="presParOf" srcId="{74F5428E-EDE5-4118-A4C9-7CEF12A54F04}" destId="{88AB40F0-C41E-4EA2-AF62-3AF65BABF4DD}" srcOrd="0" destOrd="0" presId="urn:microsoft.com/office/officeart/2016/7/layout/RepeatingBendingProcessNew"/>
    <dgm:cxn modelId="{509FA9DA-44E6-4011-A6CC-67178C62E51D}" type="presParOf" srcId="{74F5428E-EDE5-4118-A4C9-7CEF12A54F04}" destId="{75F91E60-C170-4767-AF74-5A56CC1841B5}" srcOrd="1" destOrd="0" presId="urn:microsoft.com/office/officeart/2016/7/layout/RepeatingBendingProcessNew"/>
    <dgm:cxn modelId="{332FC467-E719-42C9-88D5-02C9171F503C}" type="presParOf" srcId="{75F91E60-C170-4767-AF74-5A56CC1841B5}" destId="{1024CBAE-70B1-4AB2-8BB1-AC2938BFAF4C}" srcOrd="0" destOrd="0" presId="urn:microsoft.com/office/officeart/2016/7/layout/RepeatingBendingProcessNew"/>
    <dgm:cxn modelId="{6DB1D543-D64C-46B9-9105-502E9EB3DA72}" type="presParOf" srcId="{74F5428E-EDE5-4118-A4C9-7CEF12A54F04}" destId="{C55202C7-9B44-409A-A54B-2922E9CF2525}" srcOrd="2" destOrd="0" presId="urn:microsoft.com/office/officeart/2016/7/layout/RepeatingBendingProcessNew"/>
    <dgm:cxn modelId="{BAB2420E-A703-4C5A-B08C-7197D9217298}" type="presParOf" srcId="{74F5428E-EDE5-4118-A4C9-7CEF12A54F04}" destId="{D18607AE-EB12-42F0-BF9C-821B6A6E9138}" srcOrd="3" destOrd="0" presId="urn:microsoft.com/office/officeart/2016/7/layout/RepeatingBendingProcessNew"/>
    <dgm:cxn modelId="{A333BAE8-3D92-4C42-97CD-D819A2F96E93}" type="presParOf" srcId="{D18607AE-EB12-42F0-BF9C-821B6A6E9138}" destId="{11DD7482-BFCB-4F5E-8729-FD39B5FE9CAB}" srcOrd="0" destOrd="0" presId="urn:microsoft.com/office/officeart/2016/7/layout/RepeatingBendingProcessNew"/>
    <dgm:cxn modelId="{98BFDCFB-9282-451B-BE63-27C42669F943}" type="presParOf" srcId="{74F5428E-EDE5-4118-A4C9-7CEF12A54F04}" destId="{3183D381-FF40-419B-A991-1C4DDAC82950}" srcOrd="4" destOrd="0" presId="urn:microsoft.com/office/officeart/2016/7/layout/RepeatingBendingProcessNew"/>
    <dgm:cxn modelId="{3BEB62BA-F53E-40F9-8F4F-A4AAAB2EB9EA}" type="presParOf" srcId="{74F5428E-EDE5-4118-A4C9-7CEF12A54F04}" destId="{653F940A-8E1D-4262-8198-9D8E21AC3BD8}" srcOrd="5" destOrd="0" presId="urn:microsoft.com/office/officeart/2016/7/layout/RepeatingBendingProcessNew"/>
    <dgm:cxn modelId="{CF68741B-7C67-4D25-B342-C3634F4E4C13}" type="presParOf" srcId="{653F940A-8E1D-4262-8198-9D8E21AC3BD8}" destId="{69BD7B6E-32C1-4E9D-A66A-D2A1C5251E0A}" srcOrd="0" destOrd="0" presId="urn:microsoft.com/office/officeart/2016/7/layout/RepeatingBendingProcessNew"/>
    <dgm:cxn modelId="{4F3ECF48-8529-4400-AA3A-2DA9F6CD41BA}" type="presParOf" srcId="{74F5428E-EDE5-4118-A4C9-7CEF12A54F04}" destId="{96F1CC26-275C-4394-9883-D21D3B9C9898}" srcOrd="6" destOrd="0" presId="urn:microsoft.com/office/officeart/2016/7/layout/RepeatingBendingProcessNew"/>
    <dgm:cxn modelId="{ABE6CE98-39A9-4B09-AC60-171A2EBF8DA6}" type="presParOf" srcId="{74F5428E-EDE5-4118-A4C9-7CEF12A54F04}" destId="{F81943F6-D82E-43A3-ADFC-374AB52CC963}" srcOrd="7" destOrd="0" presId="urn:microsoft.com/office/officeart/2016/7/layout/RepeatingBendingProcessNew"/>
    <dgm:cxn modelId="{968EBC06-9685-4544-ADB9-2990B2B1DD01}" type="presParOf" srcId="{F81943F6-D82E-43A3-ADFC-374AB52CC963}" destId="{31322C3D-8397-4FBC-A5AE-F5A0210770C6}" srcOrd="0" destOrd="0" presId="urn:microsoft.com/office/officeart/2016/7/layout/RepeatingBendingProcessNew"/>
    <dgm:cxn modelId="{9165045F-48A7-4776-911C-7DF33ACBD475}" type="presParOf" srcId="{74F5428E-EDE5-4118-A4C9-7CEF12A54F04}" destId="{877FD840-DEF0-4B77-B92A-6AD8B0C5D93A}" srcOrd="8" destOrd="0" presId="urn:microsoft.com/office/officeart/2016/7/layout/RepeatingBendingProcessNew"/>
    <dgm:cxn modelId="{FE2A08A1-197B-4471-8C62-BA3CA1D723F4}" type="presParOf" srcId="{74F5428E-EDE5-4118-A4C9-7CEF12A54F04}" destId="{D7C818A8-3D52-49EC-81DC-DDA6DAB2D30D}" srcOrd="9" destOrd="0" presId="urn:microsoft.com/office/officeart/2016/7/layout/RepeatingBendingProcessNew"/>
    <dgm:cxn modelId="{0B88FE70-34E3-4C9A-BB39-9660845165B3}" type="presParOf" srcId="{D7C818A8-3D52-49EC-81DC-DDA6DAB2D30D}" destId="{0BF12675-9A2F-4545-8A6E-8B45DC79C74C}" srcOrd="0" destOrd="0" presId="urn:microsoft.com/office/officeart/2016/7/layout/RepeatingBendingProcessNew"/>
    <dgm:cxn modelId="{82477441-1A57-4583-B245-998712B46ABA}" type="presParOf" srcId="{74F5428E-EDE5-4118-A4C9-7CEF12A54F04}" destId="{E09121BF-E419-4D3F-86E8-2FC074151CAE}" srcOrd="10"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9112E18-93BB-4951-A696-F3D7FE1B3F22}" type="doc">
      <dgm:prSet loTypeId="urn:microsoft.com/office/officeart/2005/8/layout/vProcess5" loCatId="process" qsTypeId="urn:microsoft.com/office/officeart/2005/8/quickstyle/3d1" qsCatId="3D" csTypeId="urn:microsoft.com/office/officeart/2005/8/colors/accent1_4" csCatId="accent1" phldr="1"/>
      <dgm:spPr/>
      <dgm:t>
        <a:bodyPr/>
        <a:lstStyle/>
        <a:p>
          <a:endParaRPr lang="en-US"/>
        </a:p>
      </dgm:t>
    </dgm:pt>
    <dgm:pt modelId="{7C76DC64-B143-4E98-B976-336BE8DE2C41}">
      <dgm:prSet/>
      <dgm:spPr/>
      <dgm:t>
        <a:bodyPr/>
        <a:lstStyle/>
        <a:p>
          <a:r>
            <a:rPr lang="en-GB" dirty="0"/>
            <a:t>According to Wise and Safer (2010), in a study comparing undergraduates, law students and judges, the latter two groups were no more knowledgeable of the factors influencing EWT accuracy than the undergraduate group.</a:t>
          </a:r>
          <a:endParaRPr lang="en-US" dirty="0"/>
        </a:p>
      </dgm:t>
    </dgm:pt>
    <dgm:pt modelId="{4E78EB60-30F2-4EC9-92DB-E38DEBA1FA36}" type="parTrans" cxnId="{2FCDF533-304B-41FB-93BA-52B4C3BABD38}">
      <dgm:prSet/>
      <dgm:spPr/>
      <dgm:t>
        <a:bodyPr/>
        <a:lstStyle/>
        <a:p>
          <a:endParaRPr lang="en-US"/>
        </a:p>
      </dgm:t>
    </dgm:pt>
    <dgm:pt modelId="{F8E3BF84-4A41-4047-BEE0-7D4BF5A8971B}" type="sibTrans" cxnId="{2FCDF533-304B-41FB-93BA-52B4C3BABD38}">
      <dgm:prSet/>
      <dgm:spPr/>
      <dgm:t>
        <a:bodyPr/>
        <a:lstStyle/>
        <a:p>
          <a:endParaRPr lang="en-US"/>
        </a:p>
      </dgm:t>
    </dgm:pt>
    <dgm:pt modelId="{28FED625-22B6-40D3-BB1B-41E251577D58}">
      <dgm:prSet/>
      <dgm:spPr/>
      <dgm:t>
        <a:bodyPr/>
        <a:lstStyle/>
        <a:p>
          <a:r>
            <a:rPr lang="en-GB" dirty="0">
              <a:solidFill>
                <a:srgbClr val="002060"/>
              </a:solidFill>
            </a:rPr>
            <a:t>Additionally, Wise, Safer &amp; Maro (2011) found a similarly low level of knowledge amongst law enforcement officers.</a:t>
          </a:r>
          <a:endParaRPr lang="en-US" dirty="0">
            <a:solidFill>
              <a:srgbClr val="002060"/>
            </a:solidFill>
          </a:endParaRPr>
        </a:p>
      </dgm:t>
    </dgm:pt>
    <dgm:pt modelId="{DEE88690-C60A-4D50-A56F-05A331B68799}" type="parTrans" cxnId="{6FDDECD6-3EC5-404D-98AE-90A7557A4CB6}">
      <dgm:prSet/>
      <dgm:spPr/>
      <dgm:t>
        <a:bodyPr/>
        <a:lstStyle/>
        <a:p>
          <a:endParaRPr lang="en-US"/>
        </a:p>
      </dgm:t>
    </dgm:pt>
    <dgm:pt modelId="{109A3A24-5154-4C94-9ACE-D4FF962AF298}" type="sibTrans" cxnId="{6FDDECD6-3EC5-404D-98AE-90A7557A4CB6}">
      <dgm:prSet/>
      <dgm:spPr/>
      <dgm:t>
        <a:bodyPr/>
        <a:lstStyle/>
        <a:p>
          <a:endParaRPr lang="en-US"/>
        </a:p>
      </dgm:t>
    </dgm:pt>
    <dgm:pt modelId="{8A6017F7-581D-4F9C-A0FE-0946F008F4FF}">
      <dgm:prSet/>
      <dgm:spPr/>
      <dgm:t>
        <a:bodyPr/>
        <a:lstStyle/>
        <a:p>
          <a:r>
            <a:rPr lang="en-GB" dirty="0">
              <a:solidFill>
                <a:srgbClr val="002060"/>
              </a:solidFill>
            </a:rPr>
            <a:t>Moreover, lawyers are very much aware that visual knowledge is the most persuasive element of EWT and often determines the outcome of a case regardless of how logical or `tight` the case may be (Brewer et al., 2012).</a:t>
          </a:r>
          <a:endParaRPr lang="en-US" dirty="0">
            <a:solidFill>
              <a:srgbClr val="002060"/>
            </a:solidFill>
          </a:endParaRPr>
        </a:p>
      </dgm:t>
    </dgm:pt>
    <dgm:pt modelId="{E4FC749E-3073-42BA-BA1A-8DDAED79258A}" type="parTrans" cxnId="{59E193FE-B9DF-489A-8862-953B47294A1B}">
      <dgm:prSet/>
      <dgm:spPr/>
      <dgm:t>
        <a:bodyPr/>
        <a:lstStyle/>
        <a:p>
          <a:endParaRPr lang="en-US"/>
        </a:p>
      </dgm:t>
    </dgm:pt>
    <dgm:pt modelId="{08293455-C198-4924-B363-89A2D35C69A5}" type="sibTrans" cxnId="{59E193FE-B9DF-489A-8862-953B47294A1B}">
      <dgm:prSet/>
      <dgm:spPr/>
      <dgm:t>
        <a:bodyPr/>
        <a:lstStyle/>
        <a:p>
          <a:endParaRPr lang="en-US"/>
        </a:p>
      </dgm:t>
    </dgm:pt>
    <dgm:pt modelId="{4B7FE140-35B6-4301-B31B-F00DE7D01D20}" type="pres">
      <dgm:prSet presAssocID="{79112E18-93BB-4951-A696-F3D7FE1B3F22}" presName="outerComposite" presStyleCnt="0">
        <dgm:presLayoutVars>
          <dgm:chMax val="5"/>
          <dgm:dir/>
          <dgm:resizeHandles val="exact"/>
        </dgm:presLayoutVars>
      </dgm:prSet>
      <dgm:spPr/>
    </dgm:pt>
    <dgm:pt modelId="{C2FC92B9-9E0C-4102-BC36-DE5370F2AE51}" type="pres">
      <dgm:prSet presAssocID="{79112E18-93BB-4951-A696-F3D7FE1B3F22}" presName="dummyMaxCanvas" presStyleCnt="0">
        <dgm:presLayoutVars/>
      </dgm:prSet>
      <dgm:spPr/>
    </dgm:pt>
    <dgm:pt modelId="{F89E50EB-ABA5-44FB-888F-2F4EF7E7052F}" type="pres">
      <dgm:prSet presAssocID="{79112E18-93BB-4951-A696-F3D7FE1B3F22}" presName="ThreeNodes_1" presStyleLbl="node1" presStyleIdx="0" presStyleCnt="3">
        <dgm:presLayoutVars>
          <dgm:bulletEnabled val="1"/>
        </dgm:presLayoutVars>
      </dgm:prSet>
      <dgm:spPr/>
    </dgm:pt>
    <dgm:pt modelId="{B0D6E695-2AE7-45B2-BEB2-D5AF20080AFE}" type="pres">
      <dgm:prSet presAssocID="{79112E18-93BB-4951-A696-F3D7FE1B3F22}" presName="ThreeNodes_2" presStyleLbl="node1" presStyleIdx="1" presStyleCnt="3">
        <dgm:presLayoutVars>
          <dgm:bulletEnabled val="1"/>
        </dgm:presLayoutVars>
      </dgm:prSet>
      <dgm:spPr/>
    </dgm:pt>
    <dgm:pt modelId="{1AC080D6-01CD-4EEF-B952-56738B6CFE63}" type="pres">
      <dgm:prSet presAssocID="{79112E18-93BB-4951-A696-F3D7FE1B3F22}" presName="ThreeNodes_3" presStyleLbl="node1" presStyleIdx="2" presStyleCnt="3">
        <dgm:presLayoutVars>
          <dgm:bulletEnabled val="1"/>
        </dgm:presLayoutVars>
      </dgm:prSet>
      <dgm:spPr/>
    </dgm:pt>
    <dgm:pt modelId="{9600DC9E-B54D-4290-90B7-52E66A41CBDF}" type="pres">
      <dgm:prSet presAssocID="{79112E18-93BB-4951-A696-F3D7FE1B3F22}" presName="ThreeConn_1-2" presStyleLbl="fgAccFollowNode1" presStyleIdx="0" presStyleCnt="2">
        <dgm:presLayoutVars>
          <dgm:bulletEnabled val="1"/>
        </dgm:presLayoutVars>
      </dgm:prSet>
      <dgm:spPr/>
    </dgm:pt>
    <dgm:pt modelId="{B78D2342-E298-492D-A213-7B65EB1A5064}" type="pres">
      <dgm:prSet presAssocID="{79112E18-93BB-4951-A696-F3D7FE1B3F22}" presName="ThreeConn_2-3" presStyleLbl="fgAccFollowNode1" presStyleIdx="1" presStyleCnt="2">
        <dgm:presLayoutVars>
          <dgm:bulletEnabled val="1"/>
        </dgm:presLayoutVars>
      </dgm:prSet>
      <dgm:spPr/>
    </dgm:pt>
    <dgm:pt modelId="{F842E38F-8DAF-4836-834D-D570EA2CE4F2}" type="pres">
      <dgm:prSet presAssocID="{79112E18-93BB-4951-A696-F3D7FE1B3F22}" presName="ThreeNodes_1_text" presStyleLbl="node1" presStyleIdx="2" presStyleCnt="3">
        <dgm:presLayoutVars>
          <dgm:bulletEnabled val="1"/>
        </dgm:presLayoutVars>
      </dgm:prSet>
      <dgm:spPr/>
    </dgm:pt>
    <dgm:pt modelId="{A5BD7BB3-2C5F-42FF-8070-31199691EF7D}" type="pres">
      <dgm:prSet presAssocID="{79112E18-93BB-4951-A696-F3D7FE1B3F22}" presName="ThreeNodes_2_text" presStyleLbl="node1" presStyleIdx="2" presStyleCnt="3">
        <dgm:presLayoutVars>
          <dgm:bulletEnabled val="1"/>
        </dgm:presLayoutVars>
      </dgm:prSet>
      <dgm:spPr/>
    </dgm:pt>
    <dgm:pt modelId="{B3D67DBF-2C11-4117-83D4-BB75C96A22D5}" type="pres">
      <dgm:prSet presAssocID="{79112E18-93BB-4951-A696-F3D7FE1B3F22}" presName="ThreeNodes_3_text" presStyleLbl="node1" presStyleIdx="2" presStyleCnt="3">
        <dgm:presLayoutVars>
          <dgm:bulletEnabled val="1"/>
        </dgm:presLayoutVars>
      </dgm:prSet>
      <dgm:spPr/>
    </dgm:pt>
  </dgm:ptLst>
  <dgm:cxnLst>
    <dgm:cxn modelId="{909C5B2A-D866-4C26-9DBD-41A64F6125BB}" type="presOf" srcId="{109A3A24-5154-4C94-9ACE-D4FF962AF298}" destId="{B78D2342-E298-492D-A213-7B65EB1A5064}" srcOrd="0" destOrd="0" presId="urn:microsoft.com/office/officeart/2005/8/layout/vProcess5"/>
    <dgm:cxn modelId="{9582532D-7A66-43B2-A7CD-6DECC0F7F0E6}" type="presOf" srcId="{28FED625-22B6-40D3-BB1B-41E251577D58}" destId="{B0D6E695-2AE7-45B2-BEB2-D5AF20080AFE}" srcOrd="0" destOrd="0" presId="urn:microsoft.com/office/officeart/2005/8/layout/vProcess5"/>
    <dgm:cxn modelId="{2FCDF533-304B-41FB-93BA-52B4C3BABD38}" srcId="{79112E18-93BB-4951-A696-F3D7FE1B3F22}" destId="{7C76DC64-B143-4E98-B976-336BE8DE2C41}" srcOrd="0" destOrd="0" parTransId="{4E78EB60-30F2-4EC9-92DB-E38DEBA1FA36}" sibTransId="{F8E3BF84-4A41-4047-BEE0-7D4BF5A8971B}"/>
    <dgm:cxn modelId="{862A336C-5B71-410D-AE5B-CD3E359251C9}" type="presOf" srcId="{F8E3BF84-4A41-4047-BEE0-7D4BF5A8971B}" destId="{9600DC9E-B54D-4290-90B7-52E66A41CBDF}" srcOrd="0" destOrd="0" presId="urn:microsoft.com/office/officeart/2005/8/layout/vProcess5"/>
    <dgm:cxn modelId="{EBEF4A72-AC2E-4857-9CE8-11C9A152F311}" type="presOf" srcId="{7C76DC64-B143-4E98-B976-336BE8DE2C41}" destId="{F842E38F-8DAF-4836-834D-D570EA2CE4F2}" srcOrd="1" destOrd="0" presId="urn:microsoft.com/office/officeart/2005/8/layout/vProcess5"/>
    <dgm:cxn modelId="{EE27C58C-EB7E-4CD4-8AF2-0E01E5924BE8}" type="presOf" srcId="{8A6017F7-581D-4F9C-A0FE-0946F008F4FF}" destId="{B3D67DBF-2C11-4117-83D4-BB75C96A22D5}" srcOrd="1" destOrd="0" presId="urn:microsoft.com/office/officeart/2005/8/layout/vProcess5"/>
    <dgm:cxn modelId="{8777A990-9D56-41AB-82DD-B7C5422C76FA}" type="presOf" srcId="{7C76DC64-B143-4E98-B976-336BE8DE2C41}" destId="{F89E50EB-ABA5-44FB-888F-2F4EF7E7052F}" srcOrd="0" destOrd="0" presId="urn:microsoft.com/office/officeart/2005/8/layout/vProcess5"/>
    <dgm:cxn modelId="{636807A3-CD1F-4F8F-AA06-F7E0FD8E150D}" type="presOf" srcId="{28FED625-22B6-40D3-BB1B-41E251577D58}" destId="{A5BD7BB3-2C5F-42FF-8070-31199691EF7D}" srcOrd="1" destOrd="0" presId="urn:microsoft.com/office/officeart/2005/8/layout/vProcess5"/>
    <dgm:cxn modelId="{89DA30CE-F2D3-4457-8243-19AAA5A2FF52}" type="presOf" srcId="{8A6017F7-581D-4F9C-A0FE-0946F008F4FF}" destId="{1AC080D6-01CD-4EEF-B952-56738B6CFE63}" srcOrd="0" destOrd="0" presId="urn:microsoft.com/office/officeart/2005/8/layout/vProcess5"/>
    <dgm:cxn modelId="{6FDDECD6-3EC5-404D-98AE-90A7557A4CB6}" srcId="{79112E18-93BB-4951-A696-F3D7FE1B3F22}" destId="{28FED625-22B6-40D3-BB1B-41E251577D58}" srcOrd="1" destOrd="0" parTransId="{DEE88690-C60A-4D50-A56F-05A331B68799}" sibTransId="{109A3A24-5154-4C94-9ACE-D4FF962AF298}"/>
    <dgm:cxn modelId="{AE5824EE-36B9-4AEF-AE85-F30BC2624995}" type="presOf" srcId="{79112E18-93BB-4951-A696-F3D7FE1B3F22}" destId="{4B7FE140-35B6-4301-B31B-F00DE7D01D20}" srcOrd="0" destOrd="0" presId="urn:microsoft.com/office/officeart/2005/8/layout/vProcess5"/>
    <dgm:cxn modelId="{59E193FE-B9DF-489A-8862-953B47294A1B}" srcId="{79112E18-93BB-4951-A696-F3D7FE1B3F22}" destId="{8A6017F7-581D-4F9C-A0FE-0946F008F4FF}" srcOrd="2" destOrd="0" parTransId="{E4FC749E-3073-42BA-BA1A-8DDAED79258A}" sibTransId="{08293455-C198-4924-B363-89A2D35C69A5}"/>
    <dgm:cxn modelId="{2CA3A6F6-AC00-4232-9B9D-AB51273D4A9B}" type="presParOf" srcId="{4B7FE140-35B6-4301-B31B-F00DE7D01D20}" destId="{C2FC92B9-9E0C-4102-BC36-DE5370F2AE51}" srcOrd="0" destOrd="0" presId="urn:microsoft.com/office/officeart/2005/8/layout/vProcess5"/>
    <dgm:cxn modelId="{17DBDC89-2259-4CBA-990D-AAB9B2DB372E}" type="presParOf" srcId="{4B7FE140-35B6-4301-B31B-F00DE7D01D20}" destId="{F89E50EB-ABA5-44FB-888F-2F4EF7E7052F}" srcOrd="1" destOrd="0" presId="urn:microsoft.com/office/officeart/2005/8/layout/vProcess5"/>
    <dgm:cxn modelId="{0E4C863C-FB1E-4272-A2E8-C71D7C77A609}" type="presParOf" srcId="{4B7FE140-35B6-4301-B31B-F00DE7D01D20}" destId="{B0D6E695-2AE7-45B2-BEB2-D5AF20080AFE}" srcOrd="2" destOrd="0" presId="urn:microsoft.com/office/officeart/2005/8/layout/vProcess5"/>
    <dgm:cxn modelId="{6CF42EF2-A9A7-4BA2-8D84-BC4DFD763175}" type="presParOf" srcId="{4B7FE140-35B6-4301-B31B-F00DE7D01D20}" destId="{1AC080D6-01CD-4EEF-B952-56738B6CFE63}" srcOrd="3" destOrd="0" presId="urn:microsoft.com/office/officeart/2005/8/layout/vProcess5"/>
    <dgm:cxn modelId="{DBDA3F23-1E48-4522-A8CB-AC9DA6422733}" type="presParOf" srcId="{4B7FE140-35B6-4301-B31B-F00DE7D01D20}" destId="{9600DC9E-B54D-4290-90B7-52E66A41CBDF}" srcOrd="4" destOrd="0" presId="urn:microsoft.com/office/officeart/2005/8/layout/vProcess5"/>
    <dgm:cxn modelId="{C3620D06-509B-425A-9278-2908B98DD718}" type="presParOf" srcId="{4B7FE140-35B6-4301-B31B-F00DE7D01D20}" destId="{B78D2342-E298-492D-A213-7B65EB1A5064}" srcOrd="5" destOrd="0" presId="urn:microsoft.com/office/officeart/2005/8/layout/vProcess5"/>
    <dgm:cxn modelId="{9AFF1964-89F5-48EC-B88D-02ED6E197F88}" type="presParOf" srcId="{4B7FE140-35B6-4301-B31B-F00DE7D01D20}" destId="{F842E38F-8DAF-4836-834D-D570EA2CE4F2}" srcOrd="6" destOrd="0" presId="urn:microsoft.com/office/officeart/2005/8/layout/vProcess5"/>
    <dgm:cxn modelId="{9CFEDD37-133D-4FA1-BB54-85651FBF0E3B}" type="presParOf" srcId="{4B7FE140-35B6-4301-B31B-F00DE7D01D20}" destId="{A5BD7BB3-2C5F-42FF-8070-31199691EF7D}" srcOrd="7" destOrd="0" presId="urn:microsoft.com/office/officeart/2005/8/layout/vProcess5"/>
    <dgm:cxn modelId="{148246A2-F062-4D07-970C-78156EB13E18}" type="presParOf" srcId="{4B7FE140-35B6-4301-B31B-F00DE7D01D20}" destId="{B3D67DBF-2C11-4117-83D4-BB75C96A22D5}"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2AB3653-C10A-44AB-ADBE-4DE7F4B5FA0B}" type="doc">
      <dgm:prSet loTypeId="urn:microsoft.com/office/officeart/2008/layout/LinedList" loCatId="list" qsTypeId="urn:microsoft.com/office/officeart/2005/8/quickstyle/simple1#19" qsCatId="simple" csTypeId="urn:microsoft.com/office/officeart/2005/8/colors/accent1_2#9" csCatId="accent1"/>
      <dgm:spPr/>
      <dgm:t>
        <a:bodyPr/>
        <a:lstStyle/>
        <a:p>
          <a:endParaRPr lang="en-US"/>
        </a:p>
      </dgm:t>
    </dgm:pt>
    <dgm:pt modelId="{3178E141-D2AD-4F0D-85A8-DDC15302B90F}">
      <dgm:prSet/>
      <dgm:spPr/>
      <dgm:t>
        <a:bodyPr/>
        <a:lstStyle/>
        <a:p>
          <a:r>
            <a:rPr lang="en-US" dirty="0">
              <a:solidFill>
                <a:srgbClr val="002060"/>
              </a:solidFill>
            </a:rPr>
            <a:t>Juries tend to pay extra attention to eyewitness testimony and generally see it as very trustworthy and convincing. </a:t>
          </a:r>
        </a:p>
      </dgm:t>
    </dgm:pt>
    <dgm:pt modelId="{3653FF6D-B88F-43D8-B485-1979B113C7F8}" type="parTrans" cxnId="{9E859FAA-C0EA-44CC-8B07-2D452ACDF84B}">
      <dgm:prSet/>
      <dgm:spPr/>
      <dgm:t>
        <a:bodyPr/>
        <a:lstStyle/>
        <a:p>
          <a:endParaRPr lang="en-US"/>
        </a:p>
      </dgm:t>
    </dgm:pt>
    <dgm:pt modelId="{2E37FA7C-FDB7-43F6-B24E-AA8401D09759}" type="sibTrans" cxnId="{9E859FAA-C0EA-44CC-8B07-2D452ACDF84B}">
      <dgm:prSet/>
      <dgm:spPr/>
      <dgm:t>
        <a:bodyPr/>
        <a:lstStyle/>
        <a:p>
          <a:endParaRPr lang="en-US"/>
        </a:p>
      </dgm:t>
    </dgm:pt>
    <dgm:pt modelId="{7B4C745E-4EAE-4A6E-A49B-777F0010B11E}">
      <dgm:prSet/>
      <dgm:spPr/>
      <dgm:t>
        <a:bodyPr/>
        <a:lstStyle/>
        <a:p>
          <a:r>
            <a:rPr lang="en-US"/>
            <a:t>However, research from cognitive psychology tells us that generally people's memories are fallible. </a:t>
          </a:r>
        </a:p>
      </dgm:t>
    </dgm:pt>
    <dgm:pt modelId="{D515B3D4-09F0-42B6-8F2F-7B2C2B2CE6F2}" type="parTrans" cxnId="{17F2D3DB-770F-4E84-BA48-62E76A728D42}">
      <dgm:prSet/>
      <dgm:spPr/>
      <dgm:t>
        <a:bodyPr/>
        <a:lstStyle/>
        <a:p>
          <a:endParaRPr lang="en-US"/>
        </a:p>
      </dgm:t>
    </dgm:pt>
    <dgm:pt modelId="{5312125A-0659-421F-817A-AA2225878A20}" type="sibTrans" cxnId="{17F2D3DB-770F-4E84-BA48-62E76A728D42}">
      <dgm:prSet/>
      <dgm:spPr/>
      <dgm:t>
        <a:bodyPr/>
        <a:lstStyle/>
        <a:p>
          <a:endParaRPr lang="en-US"/>
        </a:p>
      </dgm:t>
    </dgm:pt>
    <dgm:pt modelId="{717FF5F6-941A-4A95-B4E7-2A54A00B79FF}">
      <dgm:prSet/>
      <dgm:spPr/>
      <dgm:t>
        <a:bodyPr/>
        <a:lstStyle/>
        <a:p>
          <a:r>
            <a:rPr lang="en-US" dirty="0">
              <a:solidFill>
                <a:srgbClr val="002060"/>
              </a:solidFill>
            </a:rPr>
            <a:t>Research can be broadly split into two categories:</a:t>
          </a:r>
        </a:p>
      </dgm:t>
    </dgm:pt>
    <dgm:pt modelId="{5EFD101B-863B-458A-9640-856F3308F5E1}" type="parTrans" cxnId="{EC40DD85-9AB5-4A31-98CB-28F4DDFE9510}">
      <dgm:prSet/>
      <dgm:spPr/>
      <dgm:t>
        <a:bodyPr/>
        <a:lstStyle/>
        <a:p>
          <a:endParaRPr lang="en-US"/>
        </a:p>
      </dgm:t>
    </dgm:pt>
    <dgm:pt modelId="{771EAB2A-5015-4CC1-AAAD-460471B0C12C}" type="sibTrans" cxnId="{EC40DD85-9AB5-4A31-98CB-28F4DDFE9510}">
      <dgm:prSet/>
      <dgm:spPr/>
      <dgm:t>
        <a:bodyPr/>
        <a:lstStyle/>
        <a:p>
          <a:endParaRPr lang="en-US"/>
        </a:p>
      </dgm:t>
    </dgm:pt>
    <dgm:pt modelId="{B44E53C0-E73B-4D0B-AB2A-86198FF50A75}">
      <dgm:prSet/>
      <dgm:spPr/>
      <dgm:t>
        <a:bodyPr/>
        <a:lstStyle/>
        <a:p>
          <a:r>
            <a:rPr lang="en-US"/>
            <a:t>Reconstructive Errors &amp; Leading Questions</a:t>
          </a:r>
        </a:p>
      </dgm:t>
    </dgm:pt>
    <dgm:pt modelId="{120752A9-7B3E-40D5-AE27-89D5354B817E}" type="parTrans" cxnId="{34130849-C037-472D-A841-563913899354}">
      <dgm:prSet/>
      <dgm:spPr/>
      <dgm:t>
        <a:bodyPr/>
        <a:lstStyle/>
        <a:p>
          <a:endParaRPr lang="en-US"/>
        </a:p>
      </dgm:t>
    </dgm:pt>
    <dgm:pt modelId="{04618127-A7D1-402D-A7D2-C3273D4F8910}" type="sibTrans" cxnId="{34130849-C037-472D-A841-563913899354}">
      <dgm:prSet/>
      <dgm:spPr/>
      <dgm:t>
        <a:bodyPr/>
        <a:lstStyle/>
        <a:p>
          <a:endParaRPr lang="en-US"/>
        </a:p>
      </dgm:t>
    </dgm:pt>
    <dgm:pt modelId="{C7FB0902-67EB-49C7-9B51-466242954407}">
      <dgm:prSet/>
      <dgm:spPr/>
      <dgm:t>
        <a:bodyPr/>
        <a:lstStyle/>
        <a:p>
          <a:r>
            <a:rPr lang="en-US"/>
            <a:t>Weapon Focus and Violence Distraction</a:t>
          </a:r>
        </a:p>
      </dgm:t>
    </dgm:pt>
    <dgm:pt modelId="{5C5F192D-DB07-4464-A938-EBB764104572}" type="parTrans" cxnId="{00F96938-51B9-402E-BC2A-E256EB0F25CF}">
      <dgm:prSet/>
      <dgm:spPr/>
      <dgm:t>
        <a:bodyPr/>
        <a:lstStyle/>
        <a:p>
          <a:endParaRPr lang="en-US"/>
        </a:p>
      </dgm:t>
    </dgm:pt>
    <dgm:pt modelId="{595C61EC-2D12-4529-BE21-61DF179D5D3A}" type="sibTrans" cxnId="{00F96938-51B9-402E-BC2A-E256EB0F25CF}">
      <dgm:prSet/>
      <dgm:spPr/>
      <dgm:t>
        <a:bodyPr/>
        <a:lstStyle/>
        <a:p>
          <a:endParaRPr lang="en-US"/>
        </a:p>
      </dgm:t>
    </dgm:pt>
    <dgm:pt modelId="{586433A8-FEF2-467E-8F93-ED18C6F79034}">
      <dgm:prSet/>
      <dgm:spPr/>
      <dgm:t>
        <a:bodyPr/>
        <a:lstStyle/>
        <a:p>
          <a:r>
            <a:rPr lang="en-US" dirty="0">
              <a:solidFill>
                <a:srgbClr val="002060"/>
              </a:solidFill>
            </a:rPr>
            <a:t>Other researchers make a distinction between -</a:t>
          </a:r>
        </a:p>
      </dgm:t>
    </dgm:pt>
    <dgm:pt modelId="{87028242-B4B6-47E9-BA28-DA8655B9C5DC}" type="parTrans" cxnId="{2FB28D3B-DFE7-40DC-AB24-3599497ABF2B}">
      <dgm:prSet/>
      <dgm:spPr/>
      <dgm:t>
        <a:bodyPr/>
        <a:lstStyle/>
        <a:p>
          <a:endParaRPr lang="en-US"/>
        </a:p>
      </dgm:t>
    </dgm:pt>
    <dgm:pt modelId="{E4438A70-D07C-46FD-B0A2-6414E02383D3}" type="sibTrans" cxnId="{2FB28D3B-DFE7-40DC-AB24-3599497ABF2B}">
      <dgm:prSet/>
      <dgm:spPr/>
      <dgm:t>
        <a:bodyPr/>
        <a:lstStyle/>
        <a:p>
          <a:endParaRPr lang="en-US"/>
        </a:p>
      </dgm:t>
    </dgm:pt>
    <dgm:pt modelId="{8F8D7DB9-BE36-4E73-B194-3769B404B8F1}">
      <dgm:prSet/>
      <dgm:spPr/>
      <dgm:t>
        <a:bodyPr/>
        <a:lstStyle/>
        <a:p>
          <a:r>
            <a:rPr lang="en-US"/>
            <a:t>`Estimator Variables` and `System Variables`: perception and memory, and information gatherers, respectively.</a:t>
          </a:r>
        </a:p>
      </dgm:t>
    </dgm:pt>
    <dgm:pt modelId="{0C894DAB-4841-4295-A99E-F2A162AD1D78}" type="parTrans" cxnId="{9A0F2BE0-18A3-41C6-AF7B-ABA107F1CBAD}">
      <dgm:prSet/>
      <dgm:spPr/>
      <dgm:t>
        <a:bodyPr/>
        <a:lstStyle/>
        <a:p>
          <a:endParaRPr lang="en-US"/>
        </a:p>
      </dgm:t>
    </dgm:pt>
    <dgm:pt modelId="{2BF01A83-5271-4963-B30C-928696203621}" type="sibTrans" cxnId="{9A0F2BE0-18A3-41C6-AF7B-ABA107F1CBAD}">
      <dgm:prSet/>
      <dgm:spPr/>
      <dgm:t>
        <a:bodyPr/>
        <a:lstStyle/>
        <a:p>
          <a:endParaRPr lang="en-US"/>
        </a:p>
      </dgm:t>
    </dgm:pt>
    <dgm:pt modelId="{02C7A7C7-6902-45CD-9249-D8570BCC815A}" type="pres">
      <dgm:prSet presAssocID="{A2AB3653-C10A-44AB-ADBE-4DE7F4B5FA0B}" presName="vert0" presStyleCnt="0">
        <dgm:presLayoutVars>
          <dgm:dir/>
          <dgm:animOne val="branch"/>
          <dgm:animLvl val="lvl"/>
        </dgm:presLayoutVars>
      </dgm:prSet>
      <dgm:spPr/>
    </dgm:pt>
    <dgm:pt modelId="{7C37C721-3B96-4945-AE22-CDA9B206E73F}" type="pres">
      <dgm:prSet presAssocID="{3178E141-D2AD-4F0D-85A8-DDC15302B90F}" presName="thickLine" presStyleLbl="alignNode1" presStyleIdx="0" presStyleCnt="7"/>
      <dgm:spPr/>
    </dgm:pt>
    <dgm:pt modelId="{D0267FDC-F131-4A1A-B98D-E7ED59EC5E35}" type="pres">
      <dgm:prSet presAssocID="{3178E141-D2AD-4F0D-85A8-DDC15302B90F}" presName="horz1" presStyleCnt="0"/>
      <dgm:spPr/>
    </dgm:pt>
    <dgm:pt modelId="{AC598DD7-3FD5-403A-89B4-268834B173E7}" type="pres">
      <dgm:prSet presAssocID="{3178E141-D2AD-4F0D-85A8-DDC15302B90F}" presName="tx1" presStyleLbl="revTx" presStyleIdx="0" presStyleCnt="7"/>
      <dgm:spPr/>
    </dgm:pt>
    <dgm:pt modelId="{9D071FF6-C724-4D54-98C5-507988FAD432}" type="pres">
      <dgm:prSet presAssocID="{3178E141-D2AD-4F0D-85A8-DDC15302B90F}" presName="vert1" presStyleCnt="0"/>
      <dgm:spPr/>
    </dgm:pt>
    <dgm:pt modelId="{C3D1DB78-CF59-4449-A5E1-E620D318B5D9}" type="pres">
      <dgm:prSet presAssocID="{7B4C745E-4EAE-4A6E-A49B-777F0010B11E}" presName="thickLine" presStyleLbl="alignNode1" presStyleIdx="1" presStyleCnt="7"/>
      <dgm:spPr/>
    </dgm:pt>
    <dgm:pt modelId="{1AE4AF69-5971-4B04-BDFB-08C86E4AA8D0}" type="pres">
      <dgm:prSet presAssocID="{7B4C745E-4EAE-4A6E-A49B-777F0010B11E}" presName="horz1" presStyleCnt="0"/>
      <dgm:spPr/>
    </dgm:pt>
    <dgm:pt modelId="{6310B5F3-78F9-4A9D-9119-4E890C43ED86}" type="pres">
      <dgm:prSet presAssocID="{7B4C745E-4EAE-4A6E-A49B-777F0010B11E}" presName="tx1" presStyleLbl="revTx" presStyleIdx="1" presStyleCnt="7"/>
      <dgm:spPr/>
    </dgm:pt>
    <dgm:pt modelId="{6AD6C4C5-E67C-4D50-A02C-8A47190BA20F}" type="pres">
      <dgm:prSet presAssocID="{7B4C745E-4EAE-4A6E-A49B-777F0010B11E}" presName="vert1" presStyleCnt="0"/>
      <dgm:spPr/>
    </dgm:pt>
    <dgm:pt modelId="{27EBE07E-7DF4-4848-9CD2-D86271DF58FF}" type="pres">
      <dgm:prSet presAssocID="{717FF5F6-941A-4A95-B4E7-2A54A00B79FF}" presName="thickLine" presStyleLbl="alignNode1" presStyleIdx="2" presStyleCnt="7"/>
      <dgm:spPr/>
    </dgm:pt>
    <dgm:pt modelId="{1CB957E7-794A-4FCC-A8BA-01D3AD3791DD}" type="pres">
      <dgm:prSet presAssocID="{717FF5F6-941A-4A95-B4E7-2A54A00B79FF}" presName="horz1" presStyleCnt="0"/>
      <dgm:spPr/>
    </dgm:pt>
    <dgm:pt modelId="{EADDD911-5105-445F-BE7F-AC6C21623F02}" type="pres">
      <dgm:prSet presAssocID="{717FF5F6-941A-4A95-B4E7-2A54A00B79FF}" presName="tx1" presStyleLbl="revTx" presStyleIdx="2" presStyleCnt="7"/>
      <dgm:spPr/>
    </dgm:pt>
    <dgm:pt modelId="{4EF244DB-EDD8-437E-983B-D6885EA51F40}" type="pres">
      <dgm:prSet presAssocID="{717FF5F6-941A-4A95-B4E7-2A54A00B79FF}" presName="vert1" presStyleCnt="0"/>
      <dgm:spPr/>
    </dgm:pt>
    <dgm:pt modelId="{FD6139F2-E6BA-4F76-AE3C-686F5A00626D}" type="pres">
      <dgm:prSet presAssocID="{B44E53C0-E73B-4D0B-AB2A-86198FF50A75}" presName="thickLine" presStyleLbl="alignNode1" presStyleIdx="3" presStyleCnt="7"/>
      <dgm:spPr/>
    </dgm:pt>
    <dgm:pt modelId="{14680BBE-5EBD-4B1E-A694-5162B0B0AD9B}" type="pres">
      <dgm:prSet presAssocID="{B44E53C0-E73B-4D0B-AB2A-86198FF50A75}" presName="horz1" presStyleCnt="0"/>
      <dgm:spPr/>
    </dgm:pt>
    <dgm:pt modelId="{4D56C6F3-2797-4BF5-8524-4724041E7BF9}" type="pres">
      <dgm:prSet presAssocID="{B44E53C0-E73B-4D0B-AB2A-86198FF50A75}" presName="tx1" presStyleLbl="revTx" presStyleIdx="3" presStyleCnt="7"/>
      <dgm:spPr/>
    </dgm:pt>
    <dgm:pt modelId="{5DDCF094-ACCB-4B16-9D9E-E1985C0F3AB8}" type="pres">
      <dgm:prSet presAssocID="{B44E53C0-E73B-4D0B-AB2A-86198FF50A75}" presName="vert1" presStyleCnt="0"/>
      <dgm:spPr/>
    </dgm:pt>
    <dgm:pt modelId="{A9AF6958-93B7-4D8D-841F-F5CB3182D764}" type="pres">
      <dgm:prSet presAssocID="{C7FB0902-67EB-49C7-9B51-466242954407}" presName="thickLine" presStyleLbl="alignNode1" presStyleIdx="4" presStyleCnt="7"/>
      <dgm:spPr/>
    </dgm:pt>
    <dgm:pt modelId="{C590C088-FE0E-47B6-A147-C317009C353C}" type="pres">
      <dgm:prSet presAssocID="{C7FB0902-67EB-49C7-9B51-466242954407}" presName="horz1" presStyleCnt="0"/>
      <dgm:spPr/>
    </dgm:pt>
    <dgm:pt modelId="{2A5FB29B-0ABE-4302-A10B-1AC761ADE11C}" type="pres">
      <dgm:prSet presAssocID="{C7FB0902-67EB-49C7-9B51-466242954407}" presName="tx1" presStyleLbl="revTx" presStyleIdx="4" presStyleCnt="7"/>
      <dgm:spPr/>
    </dgm:pt>
    <dgm:pt modelId="{ADE0318D-3361-4655-8BD7-17B7D20EB6D3}" type="pres">
      <dgm:prSet presAssocID="{C7FB0902-67EB-49C7-9B51-466242954407}" presName="vert1" presStyleCnt="0"/>
      <dgm:spPr/>
    </dgm:pt>
    <dgm:pt modelId="{353F7080-6DB2-49F0-B7DB-D88DD5D62292}" type="pres">
      <dgm:prSet presAssocID="{586433A8-FEF2-467E-8F93-ED18C6F79034}" presName="thickLine" presStyleLbl="alignNode1" presStyleIdx="5" presStyleCnt="7"/>
      <dgm:spPr/>
    </dgm:pt>
    <dgm:pt modelId="{A849346C-41EF-4558-9D65-537AE727C325}" type="pres">
      <dgm:prSet presAssocID="{586433A8-FEF2-467E-8F93-ED18C6F79034}" presName="horz1" presStyleCnt="0"/>
      <dgm:spPr/>
    </dgm:pt>
    <dgm:pt modelId="{788ACBB2-711C-4FBB-9484-709FB5DCD0AA}" type="pres">
      <dgm:prSet presAssocID="{586433A8-FEF2-467E-8F93-ED18C6F79034}" presName="tx1" presStyleLbl="revTx" presStyleIdx="5" presStyleCnt="7"/>
      <dgm:spPr/>
    </dgm:pt>
    <dgm:pt modelId="{5B64256F-C21E-4093-BDD5-7917964B9552}" type="pres">
      <dgm:prSet presAssocID="{586433A8-FEF2-467E-8F93-ED18C6F79034}" presName="vert1" presStyleCnt="0"/>
      <dgm:spPr/>
    </dgm:pt>
    <dgm:pt modelId="{69D75E35-2E3F-4218-A989-64EE2A2CC4B0}" type="pres">
      <dgm:prSet presAssocID="{8F8D7DB9-BE36-4E73-B194-3769B404B8F1}" presName="thickLine" presStyleLbl="alignNode1" presStyleIdx="6" presStyleCnt="7"/>
      <dgm:spPr/>
    </dgm:pt>
    <dgm:pt modelId="{9C7843E2-BCB8-4948-9A74-F540B5C46FBD}" type="pres">
      <dgm:prSet presAssocID="{8F8D7DB9-BE36-4E73-B194-3769B404B8F1}" presName="horz1" presStyleCnt="0"/>
      <dgm:spPr/>
    </dgm:pt>
    <dgm:pt modelId="{1A6CA121-3E74-4416-815A-C19F8716B9BA}" type="pres">
      <dgm:prSet presAssocID="{8F8D7DB9-BE36-4E73-B194-3769B404B8F1}" presName="tx1" presStyleLbl="revTx" presStyleIdx="6" presStyleCnt="7"/>
      <dgm:spPr/>
    </dgm:pt>
    <dgm:pt modelId="{C27B2D54-7FC6-401A-9F6D-4D1414DD6A31}" type="pres">
      <dgm:prSet presAssocID="{8F8D7DB9-BE36-4E73-B194-3769B404B8F1}" presName="vert1" presStyleCnt="0"/>
      <dgm:spPr/>
    </dgm:pt>
  </dgm:ptLst>
  <dgm:cxnLst>
    <dgm:cxn modelId="{00F96938-51B9-402E-BC2A-E256EB0F25CF}" srcId="{A2AB3653-C10A-44AB-ADBE-4DE7F4B5FA0B}" destId="{C7FB0902-67EB-49C7-9B51-466242954407}" srcOrd="4" destOrd="0" parTransId="{5C5F192D-DB07-4464-A938-EBB764104572}" sibTransId="{595C61EC-2D12-4529-BE21-61DF179D5D3A}"/>
    <dgm:cxn modelId="{2FB28D3B-DFE7-40DC-AB24-3599497ABF2B}" srcId="{A2AB3653-C10A-44AB-ADBE-4DE7F4B5FA0B}" destId="{586433A8-FEF2-467E-8F93-ED18C6F79034}" srcOrd="5" destOrd="0" parTransId="{87028242-B4B6-47E9-BA28-DA8655B9C5DC}" sibTransId="{E4438A70-D07C-46FD-B0A2-6414E02383D3}"/>
    <dgm:cxn modelId="{7DF4F83E-6122-4ECD-B9FA-5F21E048FDA1}" type="presOf" srcId="{C7FB0902-67EB-49C7-9B51-466242954407}" destId="{2A5FB29B-0ABE-4302-A10B-1AC761ADE11C}" srcOrd="0" destOrd="0" presId="urn:microsoft.com/office/officeart/2008/layout/LinedList"/>
    <dgm:cxn modelId="{225C5D5D-EFFD-47A9-81FD-E2AAE1168411}" type="presOf" srcId="{A2AB3653-C10A-44AB-ADBE-4DE7F4B5FA0B}" destId="{02C7A7C7-6902-45CD-9249-D8570BCC815A}" srcOrd="0" destOrd="0" presId="urn:microsoft.com/office/officeart/2008/layout/LinedList"/>
    <dgm:cxn modelId="{34130849-C037-472D-A841-563913899354}" srcId="{A2AB3653-C10A-44AB-ADBE-4DE7F4B5FA0B}" destId="{B44E53C0-E73B-4D0B-AB2A-86198FF50A75}" srcOrd="3" destOrd="0" parTransId="{120752A9-7B3E-40D5-AE27-89D5354B817E}" sibTransId="{04618127-A7D1-402D-A7D2-C3273D4F8910}"/>
    <dgm:cxn modelId="{EC40DD85-9AB5-4A31-98CB-28F4DDFE9510}" srcId="{A2AB3653-C10A-44AB-ADBE-4DE7F4B5FA0B}" destId="{717FF5F6-941A-4A95-B4E7-2A54A00B79FF}" srcOrd="2" destOrd="0" parTransId="{5EFD101B-863B-458A-9640-856F3308F5E1}" sibTransId="{771EAB2A-5015-4CC1-AAAD-460471B0C12C}"/>
    <dgm:cxn modelId="{4F3C10A2-36FA-4828-97F2-5A33DD6BA905}" type="presOf" srcId="{3178E141-D2AD-4F0D-85A8-DDC15302B90F}" destId="{AC598DD7-3FD5-403A-89B4-268834B173E7}" srcOrd="0" destOrd="0" presId="urn:microsoft.com/office/officeart/2008/layout/LinedList"/>
    <dgm:cxn modelId="{C66B4AA4-1A3D-47F4-9E23-16B7EFD7CD6E}" type="presOf" srcId="{7B4C745E-4EAE-4A6E-A49B-777F0010B11E}" destId="{6310B5F3-78F9-4A9D-9119-4E890C43ED86}" srcOrd="0" destOrd="0" presId="urn:microsoft.com/office/officeart/2008/layout/LinedList"/>
    <dgm:cxn modelId="{9E859FAA-C0EA-44CC-8B07-2D452ACDF84B}" srcId="{A2AB3653-C10A-44AB-ADBE-4DE7F4B5FA0B}" destId="{3178E141-D2AD-4F0D-85A8-DDC15302B90F}" srcOrd="0" destOrd="0" parTransId="{3653FF6D-B88F-43D8-B485-1979B113C7F8}" sibTransId="{2E37FA7C-FDB7-43F6-B24E-AA8401D09759}"/>
    <dgm:cxn modelId="{9EF019B1-107A-4056-8601-F1A5E5B6F3B1}" type="presOf" srcId="{8F8D7DB9-BE36-4E73-B194-3769B404B8F1}" destId="{1A6CA121-3E74-4416-815A-C19F8716B9BA}" srcOrd="0" destOrd="0" presId="urn:microsoft.com/office/officeart/2008/layout/LinedList"/>
    <dgm:cxn modelId="{A5054BC9-2E43-4A8E-AFF6-3A90CC16D5D6}" type="presOf" srcId="{B44E53C0-E73B-4D0B-AB2A-86198FF50A75}" destId="{4D56C6F3-2797-4BF5-8524-4724041E7BF9}" srcOrd="0" destOrd="0" presId="urn:microsoft.com/office/officeart/2008/layout/LinedList"/>
    <dgm:cxn modelId="{BC8A35CB-0EF4-45CA-903D-17DB75070719}" type="presOf" srcId="{586433A8-FEF2-467E-8F93-ED18C6F79034}" destId="{788ACBB2-711C-4FBB-9484-709FB5DCD0AA}" srcOrd="0" destOrd="0" presId="urn:microsoft.com/office/officeart/2008/layout/LinedList"/>
    <dgm:cxn modelId="{B3B100CD-5494-429F-9862-B47CCCDCB1A0}" type="presOf" srcId="{717FF5F6-941A-4A95-B4E7-2A54A00B79FF}" destId="{EADDD911-5105-445F-BE7F-AC6C21623F02}" srcOrd="0" destOrd="0" presId="urn:microsoft.com/office/officeart/2008/layout/LinedList"/>
    <dgm:cxn modelId="{17F2D3DB-770F-4E84-BA48-62E76A728D42}" srcId="{A2AB3653-C10A-44AB-ADBE-4DE7F4B5FA0B}" destId="{7B4C745E-4EAE-4A6E-A49B-777F0010B11E}" srcOrd="1" destOrd="0" parTransId="{D515B3D4-09F0-42B6-8F2F-7B2C2B2CE6F2}" sibTransId="{5312125A-0659-421F-817A-AA2225878A20}"/>
    <dgm:cxn modelId="{9A0F2BE0-18A3-41C6-AF7B-ABA107F1CBAD}" srcId="{A2AB3653-C10A-44AB-ADBE-4DE7F4B5FA0B}" destId="{8F8D7DB9-BE36-4E73-B194-3769B404B8F1}" srcOrd="6" destOrd="0" parTransId="{0C894DAB-4841-4295-A99E-F2A162AD1D78}" sibTransId="{2BF01A83-5271-4963-B30C-928696203621}"/>
    <dgm:cxn modelId="{3362451E-B0DA-4C41-AA95-6FD812893996}" type="presParOf" srcId="{02C7A7C7-6902-45CD-9249-D8570BCC815A}" destId="{7C37C721-3B96-4945-AE22-CDA9B206E73F}" srcOrd="0" destOrd="0" presId="urn:microsoft.com/office/officeart/2008/layout/LinedList"/>
    <dgm:cxn modelId="{AA4B8894-AB0C-4038-9F3C-47144EDBCA51}" type="presParOf" srcId="{02C7A7C7-6902-45CD-9249-D8570BCC815A}" destId="{D0267FDC-F131-4A1A-B98D-E7ED59EC5E35}" srcOrd="1" destOrd="0" presId="urn:microsoft.com/office/officeart/2008/layout/LinedList"/>
    <dgm:cxn modelId="{FBE7EA68-7DC5-45B7-A754-208A8928EF26}" type="presParOf" srcId="{D0267FDC-F131-4A1A-B98D-E7ED59EC5E35}" destId="{AC598DD7-3FD5-403A-89B4-268834B173E7}" srcOrd="0" destOrd="0" presId="urn:microsoft.com/office/officeart/2008/layout/LinedList"/>
    <dgm:cxn modelId="{6E3F22FC-1E8B-43FB-BE55-FEBCFCFF7E7F}" type="presParOf" srcId="{D0267FDC-F131-4A1A-B98D-E7ED59EC5E35}" destId="{9D071FF6-C724-4D54-98C5-507988FAD432}" srcOrd="1" destOrd="0" presId="urn:microsoft.com/office/officeart/2008/layout/LinedList"/>
    <dgm:cxn modelId="{A96BCE7F-A5F2-43C7-B359-66FC202CA5BE}" type="presParOf" srcId="{02C7A7C7-6902-45CD-9249-D8570BCC815A}" destId="{C3D1DB78-CF59-4449-A5E1-E620D318B5D9}" srcOrd="2" destOrd="0" presId="urn:microsoft.com/office/officeart/2008/layout/LinedList"/>
    <dgm:cxn modelId="{F852E819-82AA-4C8B-9E72-47EE38BC7E59}" type="presParOf" srcId="{02C7A7C7-6902-45CD-9249-D8570BCC815A}" destId="{1AE4AF69-5971-4B04-BDFB-08C86E4AA8D0}" srcOrd="3" destOrd="0" presId="urn:microsoft.com/office/officeart/2008/layout/LinedList"/>
    <dgm:cxn modelId="{CA53CFB4-F318-4BF3-825E-C6E8F5CCF948}" type="presParOf" srcId="{1AE4AF69-5971-4B04-BDFB-08C86E4AA8D0}" destId="{6310B5F3-78F9-4A9D-9119-4E890C43ED86}" srcOrd="0" destOrd="0" presId="urn:microsoft.com/office/officeart/2008/layout/LinedList"/>
    <dgm:cxn modelId="{F25D758F-18C0-4FC0-BA97-63ED57A9559B}" type="presParOf" srcId="{1AE4AF69-5971-4B04-BDFB-08C86E4AA8D0}" destId="{6AD6C4C5-E67C-4D50-A02C-8A47190BA20F}" srcOrd="1" destOrd="0" presId="urn:microsoft.com/office/officeart/2008/layout/LinedList"/>
    <dgm:cxn modelId="{52032319-C884-4A86-A4DF-35B5A9BB3E9F}" type="presParOf" srcId="{02C7A7C7-6902-45CD-9249-D8570BCC815A}" destId="{27EBE07E-7DF4-4848-9CD2-D86271DF58FF}" srcOrd="4" destOrd="0" presId="urn:microsoft.com/office/officeart/2008/layout/LinedList"/>
    <dgm:cxn modelId="{0F969960-5365-46F5-8950-052A79D7C54F}" type="presParOf" srcId="{02C7A7C7-6902-45CD-9249-D8570BCC815A}" destId="{1CB957E7-794A-4FCC-A8BA-01D3AD3791DD}" srcOrd="5" destOrd="0" presId="urn:microsoft.com/office/officeart/2008/layout/LinedList"/>
    <dgm:cxn modelId="{C263DC39-EA3F-4028-B30C-448931196F55}" type="presParOf" srcId="{1CB957E7-794A-4FCC-A8BA-01D3AD3791DD}" destId="{EADDD911-5105-445F-BE7F-AC6C21623F02}" srcOrd="0" destOrd="0" presId="urn:microsoft.com/office/officeart/2008/layout/LinedList"/>
    <dgm:cxn modelId="{737C12E1-B4B1-49B3-9DD0-54DEA9D6F70A}" type="presParOf" srcId="{1CB957E7-794A-4FCC-A8BA-01D3AD3791DD}" destId="{4EF244DB-EDD8-437E-983B-D6885EA51F40}" srcOrd="1" destOrd="0" presId="urn:microsoft.com/office/officeart/2008/layout/LinedList"/>
    <dgm:cxn modelId="{895DD71A-77F0-4537-B9F7-FC04169DD0B9}" type="presParOf" srcId="{02C7A7C7-6902-45CD-9249-D8570BCC815A}" destId="{FD6139F2-E6BA-4F76-AE3C-686F5A00626D}" srcOrd="6" destOrd="0" presId="urn:microsoft.com/office/officeart/2008/layout/LinedList"/>
    <dgm:cxn modelId="{60A24081-242B-499F-BA46-18F358B1EBE2}" type="presParOf" srcId="{02C7A7C7-6902-45CD-9249-D8570BCC815A}" destId="{14680BBE-5EBD-4B1E-A694-5162B0B0AD9B}" srcOrd="7" destOrd="0" presId="urn:microsoft.com/office/officeart/2008/layout/LinedList"/>
    <dgm:cxn modelId="{B13BA121-0CCF-4C89-A027-F781732442A9}" type="presParOf" srcId="{14680BBE-5EBD-4B1E-A694-5162B0B0AD9B}" destId="{4D56C6F3-2797-4BF5-8524-4724041E7BF9}" srcOrd="0" destOrd="0" presId="urn:microsoft.com/office/officeart/2008/layout/LinedList"/>
    <dgm:cxn modelId="{8A71BE8E-AFE5-4C89-A7BB-80F469FEFBB6}" type="presParOf" srcId="{14680BBE-5EBD-4B1E-A694-5162B0B0AD9B}" destId="{5DDCF094-ACCB-4B16-9D9E-E1985C0F3AB8}" srcOrd="1" destOrd="0" presId="urn:microsoft.com/office/officeart/2008/layout/LinedList"/>
    <dgm:cxn modelId="{FB5EF957-6A96-4093-9677-5E72A88D77BD}" type="presParOf" srcId="{02C7A7C7-6902-45CD-9249-D8570BCC815A}" destId="{A9AF6958-93B7-4D8D-841F-F5CB3182D764}" srcOrd="8" destOrd="0" presId="urn:microsoft.com/office/officeart/2008/layout/LinedList"/>
    <dgm:cxn modelId="{50888F75-3646-41E4-B6AA-61BFA0E7047E}" type="presParOf" srcId="{02C7A7C7-6902-45CD-9249-D8570BCC815A}" destId="{C590C088-FE0E-47B6-A147-C317009C353C}" srcOrd="9" destOrd="0" presId="urn:microsoft.com/office/officeart/2008/layout/LinedList"/>
    <dgm:cxn modelId="{5ED78FFF-3530-42C7-9B75-05169DD146F5}" type="presParOf" srcId="{C590C088-FE0E-47B6-A147-C317009C353C}" destId="{2A5FB29B-0ABE-4302-A10B-1AC761ADE11C}" srcOrd="0" destOrd="0" presId="urn:microsoft.com/office/officeart/2008/layout/LinedList"/>
    <dgm:cxn modelId="{AEA6A8E2-033D-4D53-AAD8-74673D79DFF6}" type="presParOf" srcId="{C590C088-FE0E-47B6-A147-C317009C353C}" destId="{ADE0318D-3361-4655-8BD7-17B7D20EB6D3}" srcOrd="1" destOrd="0" presId="urn:microsoft.com/office/officeart/2008/layout/LinedList"/>
    <dgm:cxn modelId="{253B32AC-33C1-4DCC-8701-F3C9489305E1}" type="presParOf" srcId="{02C7A7C7-6902-45CD-9249-D8570BCC815A}" destId="{353F7080-6DB2-49F0-B7DB-D88DD5D62292}" srcOrd="10" destOrd="0" presId="urn:microsoft.com/office/officeart/2008/layout/LinedList"/>
    <dgm:cxn modelId="{E6B0CB21-86F3-4A63-B21A-4273B68D98C0}" type="presParOf" srcId="{02C7A7C7-6902-45CD-9249-D8570BCC815A}" destId="{A849346C-41EF-4558-9D65-537AE727C325}" srcOrd="11" destOrd="0" presId="urn:microsoft.com/office/officeart/2008/layout/LinedList"/>
    <dgm:cxn modelId="{0036F61D-FDE5-4CAE-827E-A20607BF2373}" type="presParOf" srcId="{A849346C-41EF-4558-9D65-537AE727C325}" destId="{788ACBB2-711C-4FBB-9484-709FB5DCD0AA}" srcOrd="0" destOrd="0" presId="urn:microsoft.com/office/officeart/2008/layout/LinedList"/>
    <dgm:cxn modelId="{0CD2CAEB-7B15-476B-9DAE-1E6ACF6CFE7B}" type="presParOf" srcId="{A849346C-41EF-4558-9D65-537AE727C325}" destId="{5B64256F-C21E-4093-BDD5-7917964B9552}" srcOrd="1" destOrd="0" presId="urn:microsoft.com/office/officeart/2008/layout/LinedList"/>
    <dgm:cxn modelId="{6DE55E78-875D-4BE1-9490-DB44C06FD373}" type="presParOf" srcId="{02C7A7C7-6902-45CD-9249-D8570BCC815A}" destId="{69D75E35-2E3F-4218-A989-64EE2A2CC4B0}" srcOrd="12" destOrd="0" presId="urn:microsoft.com/office/officeart/2008/layout/LinedList"/>
    <dgm:cxn modelId="{3167DC77-8379-4C20-AEDC-ECB2A70DF7C2}" type="presParOf" srcId="{02C7A7C7-6902-45CD-9249-D8570BCC815A}" destId="{9C7843E2-BCB8-4948-9A74-F540B5C46FBD}" srcOrd="13" destOrd="0" presId="urn:microsoft.com/office/officeart/2008/layout/LinedList"/>
    <dgm:cxn modelId="{D3369FE3-B47F-4093-853C-29C814035A7D}" type="presParOf" srcId="{9C7843E2-BCB8-4948-9A74-F540B5C46FBD}" destId="{1A6CA121-3E74-4416-815A-C19F8716B9BA}" srcOrd="0" destOrd="0" presId="urn:microsoft.com/office/officeart/2008/layout/LinedList"/>
    <dgm:cxn modelId="{FA122CFB-5447-4DDD-919E-7952D6AABE9A}" type="presParOf" srcId="{9C7843E2-BCB8-4948-9A74-F540B5C46FBD}" destId="{C27B2D54-7FC6-401A-9F6D-4D1414DD6A3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21B182D-2406-4807-A556-36932DA94FDC}" type="doc">
      <dgm:prSet loTypeId="urn:microsoft.com/office/officeart/2005/8/layout/default" loCatId="list" qsTypeId="urn:microsoft.com/office/officeart/2005/8/quickstyle/3d1" qsCatId="3D" csTypeId="urn:microsoft.com/office/officeart/2005/8/colors/colorful5" csCatId="colorful" phldr="1"/>
      <dgm:spPr/>
      <dgm:t>
        <a:bodyPr/>
        <a:lstStyle/>
        <a:p>
          <a:endParaRPr lang="en-US"/>
        </a:p>
      </dgm:t>
    </dgm:pt>
    <dgm:pt modelId="{7B9E4C09-4213-4A69-A610-22BC95009AF0}">
      <dgm:prSet/>
      <dgm:spPr/>
      <dgm:t>
        <a:bodyPr/>
        <a:lstStyle/>
        <a:p>
          <a:r>
            <a:rPr lang="en-GB"/>
            <a:t>The research is limited in terms of real-life scenarios, but relies heavily on psychological research relating to perception and memory.</a:t>
          </a:r>
          <a:endParaRPr lang="en-US" dirty="0"/>
        </a:p>
      </dgm:t>
    </dgm:pt>
    <dgm:pt modelId="{170815D7-B3F4-4B5A-B6A9-F9C772CA70EE}" type="parTrans" cxnId="{121564C3-45F5-420C-8119-F5862E339375}">
      <dgm:prSet/>
      <dgm:spPr/>
      <dgm:t>
        <a:bodyPr/>
        <a:lstStyle/>
        <a:p>
          <a:endParaRPr lang="en-US"/>
        </a:p>
      </dgm:t>
    </dgm:pt>
    <dgm:pt modelId="{7DDAC2F2-3275-4F81-9583-8569E3F334F9}" type="sibTrans" cxnId="{121564C3-45F5-420C-8119-F5862E339375}">
      <dgm:prSet/>
      <dgm:spPr/>
      <dgm:t>
        <a:bodyPr/>
        <a:lstStyle/>
        <a:p>
          <a:endParaRPr lang="en-US"/>
        </a:p>
      </dgm:t>
    </dgm:pt>
    <dgm:pt modelId="{A4E502C2-483E-4EAB-AA3B-6F0C47D55426}">
      <dgm:prSet custT="1"/>
      <dgm:spPr/>
      <dgm:t>
        <a:bodyPr/>
        <a:lstStyle/>
        <a:p>
          <a:r>
            <a:rPr lang="en-GB" sz="2000"/>
            <a:t>One example is TIME:</a:t>
          </a:r>
          <a:endParaRPr lang="en-US" sz="2000" dirty="0"/>
        </a:p>
      </dgm:t>
    </dgm:pt>
    <dgm:pt modelId="{CE16185D-CB55-456D-851C-91A391388CC7}" type="parTrans" cxnId="{4F2C7DFE-F4C7-4FEC-996D-D026DEADC50A}">
      <dgm:prSet/>
      <dgm:spPr/>
      <dgm:t>
        <a:bodyPr/>
        <a:lstStyle/>
        <a:p>
          <a:endParaRPr lang="en-US"/>
        </a:p>
      </dgm:t>
    </dgm:pt>
    <dgm:pt modelId="{46897CD6-28AA-4799-8977-9E082B9F3AB4}" type="sibTrans" cxnId="{4F2C7DFE-F4C7-4FEC-996D-D026DEADC50A}">
      <dgm:prSet/>
      <dgm:spPr/>
      <dgm:t>
        <a:bodyPr/>
        <a:lstStyle/>
        <a:p>
          <a:endParaRPr lang="en-US"/>
        </a:p>
      </dgm:t>
    </dgm:pt>
    <dgm:pt modelId="{47D9BC6B-FD68-482A-B0DE-0739CF5CA86E}">
      <dgm:prSet/>
      <dgm:spPr/>
      <dgm:t>
        <a:bodyPr/>
        <a:lstStyle/>
        <a:p>
          <a:r>
            <a:rPr lang="en-GB"/>
            <a:t>1. Exposure – </a:t>
          </a:r>
        </a:p>
        <a:p>
          <a:r>
            <a:rPr lang="en-GB"/>
            <a:t>longer exposure = accurate recall </a:t>
          </a:r>
        </a:p>
        <a:p>
          <a:r>
            <a:rPr lang="en-GB"/>
            <a:t>(Palmer et al., 2013).</a:t>
          </a:r>
          <a:endParaRPr lang="en-US" dirty="0"/>
        </a:p>
      </dgm:t>
    </dgm:pt>
    <dgm:pt modelId="{92B76FB4-2D96-4F91-B1D2-E51A5CF1AF2A}" type="parTrans" cxnId="{2486219A-519D-469B-8692-925E00F9C222}">
      <dgm:prSet/>
      <dgm:spPr/>
      <dgm:t>
        <a:bodyPr/>
        <a:lstStyle/>
        <a:p>
          <a:endParaRPr lang="en-US"/>
        </a:p>
      </dgm:t>
    </dgm:pt>
    <dgm:pt modelId="{C249FFA0-D26C-4343-B77D-783383755940}" type="sibTrans" cxnId="{2486219A-519D-469B-8692-925E00F9C222}">
      <dgm:prSet/>
      <dgm:spPr/>
      <dgm:t>
        <a:bodyPr/>
        <a:lstStyle/>
        <a:p>
          <a:endParaRPr lang="en-US"/>
        </a:p>
      </dgm:t>
    </dgm:pt>
    <dgm:pt modelId="{D6439604-3D33-4651-AF2F-AC44E1B1003A}">
      <dgm:prSet/>
      <dgm:spPr/>
      <dgm:t>
        <a:bodyPr/>
        <a:lstStyle/>
        <a:p>
          <a:r>
            <a:rPr lang="en-GB"/>
            <a:t>2. Frequency of exposure- </a:t>
          </a:r>
        </a:p>
        <a:p>
          <a:r>
            <a:rPr lang="en-GB"/>
            <a:t>limited research because it is common-sensical (Loftus, 1979).</a:t>
          </a:r>
          <a:endParaRPr lang="en-US" dirty="0"/>
        </a:p>
      </dgm:t>
    </dgm:pt>
    <dgm:pt modelId="{A20BE84A-9E64-462C-89CC-1E7A4578EF4E}" type="parTrans" cxnId="{A187D6CA-C1AA-4AF4-B40F-6CB7E644D1B5}">
      <dgm:prSet/>
      <dgm:spPr/>
      <dgm:t>
        <a:bodyPr/>
        <a:lstStyle/>
        <a:p>
          <a:endParaRPr lang="en-US"/>
        </a:p>
      </dgm:t>
    </dgm:pt>
    <dgm:pt modelId="{B4A2F3BD-8B4E-4B5A-A01B-C2DA277C5AB5}" type="sibTrans" cxnId="{A187D6CA-C1AA-4AF4-B40F-6CB7E644D1B5}">
      <dgm:prSet/>
      <dgm:spPr/>
      <dgm:t>
        <a:bodyPr/>
        <a:lstStyle/>
        <a:p>
          <a:endParaRPr lang="en-US"/>
        </a:p>
      </dgm:t>
    </dgm:pt>
    <dgm:pt modelId="{EB37B40B-0E14-4DC6-917D-9C589F25C21F}">
      <dgm:prSet/>
      <dgm:spPr/>
      <dgm:t>
        <a:bodyPr/>
        <a:lstStyle/>
        <a:p>
          <a:r>
            <a:rPr lang="en-GB"/>
            <a:t>3. Pace of events- fast moving information is harder to process, but virtually no research for EWT.</a:t>
          </a:r>
          <a:endParaRPr lang="en-US" dirty="0"/>
        </a:p>
      </dgm:t>
    </dgm:pt>
    <dgm:pt modelId="{1896A70B-9CB0-4FA8-A56E-152790D79E15}" type="parTrans" cxnId="{1C969CEC-E351-4A88-AB24-FF882285F98A}">
      <dgm:prSet/>
      <dgm:spPr/>
      <dgm:t>
        <a:bodyPr/>
        <a:lstStyle/>
        <a:p>
          <a:endParaRPr lang="en-US"/>
        </a:p>
      </dgm:t>
    </dgm:pt>
    <dgm:pt modelId="{6EDD434D-1AA4-4F21-8173-4392DFEC07AF}" type="sibTrans" cxnId="{1C969CEC-E351-4A88-AB24-FF882285F98A}">
      <dgm:prSet/>
      <dgm:spPr/>
      <dgm:t>
        <a:bodyPr/>
        <a:lstStyle/>
        <a:p>
          <a:endParaRPr lang="en-US"/>
        </a:p>
      </dgm:t>
    </dgm:pt>
    <dgm:pt modelId="{4AC776F0-106A-42AC-AE1B-565B3D35382E}">
      <dgm:prSet/>
      <dgm:spPr/>
      <dgm:t>
        <a:bodyPr/>
        <a:lstStyle/>
        <a:p>
          <a:r>
            <a:rPr lang="en-GB"/>
            <a:t>4. Retention interval – </a:t>
          </a:r>
        </a:p>
        <a:p>
          <a:r>
            <a:rPr lang="en-GB"/>
            <a:t>the longer the time, the less accuracy (Deffenbacher et al., 2010).</a:t>
          </a:r>
          <a:endParaRPr lang="en-US" dirty="0"/>
        </a:p>
      </dgm:t>
    </dgm:pt>
    <dgm:pt modelId="{B3A2CB07-576C-4138-B0D7-2CB5C4623516}" type="parTrans" cxnId="{3E23FAE2-A6BF-43DC-AB88-8A758C19D258}">
      <dgm:prSet/>
      <dgm:spPr/>
      <dgm:t>
        <a:bodyPr/>
        <a:lstStyle/>
        <a:p>
          <a:endParaRPr lang="en-US"/>
        </a:p>
      </dgm:t>
    </dgm:pt>
    <dgm:pt modelId="{15751232-CB0E-4B32-BE0A-975D1086D71F}" type="sibTrans" cxnId="{3E23FAE2-A6BF-43DC-AB88-8A758C19D258}">
      <dgm:prSet/>
      <dgm:spPr/>
      <dgm:t>
        <a:bodyPr/>
        <a:lstStyle/>
        <a:p>
          <a:endParaRPr lang="en-US"/>
        </a:p>
      </dgm:t>
    </dgm:pt>
    <dgm:pt modelId="{9B502E3F-5517-4A33-93E1-0ABD39151922}">
      <dgm:prSet/>
      <dgm:spPr/>
      <dgm:t>
        <a:bodyPr/>
        <a:lstStyle/>
        <a:p>
          <a:r>
            <a:rPr lang="en-GB" dirty="0"/>
            <a:t>WHY?</a:t>
          </a:r>
          <a:endParaRPr lang="en-US" dirty="0"/>
        </a:p>
      </dgm:t>
    </dgm:pt>
    <dgm:pt modelId="{E56DDB78-AD46-407F-AE96-968CEA61B5EA}" type="parTrans" cxnId="{684C72D5-0EC4-43D7-83BB-3101D2453B34}">
      <dgm:prSet/>
      <dgm:spPr/>
      <dgm:t>
        <a:bodyPr/>
        <a:lstStyle/>
        <a:p>
          <a:endParaRPr lang="en-US"/>
        </a:p>
      </dgm:t>
    </dgm:pt>
    <dgm:pt modelId="{C35E225D-900E-4787-BE6F-4FF3412E79BB}" type="sibTrans" cxnId="{684C72D5-0EC4-43D7-83BB-3101D2453B34}">
      <dgm:prSet/>
      <dgm:spPr/>
      <dgm:t>
        <a:bodyPr/>
        <a:lstStyle/>
        <a:p>
          <a:endParaRPr lang="en-US"/>
        </a:p>
      </dgm:t>
    </dgm:pt>
    <dgm:pt modelId="{5B7409BF-53BE-46EA-A7F7-F1A516757417}" type="pres">
      <dgm:prSet presAssocID="{921B182D-2406-4807-A556-36932DA94FDC}" presName="diagram" presStyleCnt="0">
        <dgm:presLayoutVars>
          <dgm:dir/>
          <dgm:resizeHandles val="exact"/>
        </dgm:presLayoutVars>
      </dgm:prSet>
      <dgm:spPr/>
    </dgm:pt>
    <dgm:pt modelId="{9586BC35-4478-444B-AE05-A9B0755C692F}" type="pres">
      <dgm:prSet presAssocID="{7B9E4C09-4213-4A69-A610-22BC95009AF0}" presName="node" presStyleLbl="node1" presStyleIdx="0" presStyleCnt="7">
        <dgm:presLayoutVars>
          <dgm:bulletEnabled val="1"/>
        </dgm:presLayoutVars>
      </dgm:prSet>
      <dgm:spPr/>
    </dgm:pt>
    <dgm:pt modelId="{B621B20D-A754-424E-8465-8A96D82E2374}" type="pres">
      <dgm:prSet presAssocID="{7DDAC2F2-3275-4F81-9583-8569E3F334F9}" presName="sibTrans" presStyleCnt="0"/>
      <dgm:spPr/>
    </dgm:pt>
    <dgm:pt modelId="{70766DC5-076B-430F-9F4A-51999FD79491}" type="pres">
      <dgm:prSet presAssocID="{A4E502C2-483E-4EAB-AA3B-6F0C47D55426}" presName="node" presStyleLbl="node1" presStyleIdx="1" presStyleCnt="7">
        <dgm:presLayoutVars>
          <dgm:bulletEnabled val="1"/>
        </dgm:presLayoutVars>
      </dgm:prSet>
      <dgm:spPr/>
    </dgm:pt>
    <dgm:pt modelId="{D209E813-D23A-4CE6-B871-1367ACC64CB9}" type="pres">
      <dgm:prSet presAssocID="{46897CD6-28AA-4799-8977-9E082B9F3AB4}" presName="sibTrans" presStyleCnt="0"/>
      <dgm:spPr/>
    </dgm:pt>
    <dgm:pt modelId="{3239BCA7-DE4F-498A-888B-B679745EB5A1}" type="pres">
      <dgm:prSet presAssocID="{47D9BC6B-FD68-482A-B0DE-0739CF5CA86E}" presName="node" presStyleLbl="node1" presStyleIdx="2" presStyleCnt="7">
        <dgm:presLayoutVars>
          <dgm:bulletEnabled val="1"/>
        </dgm:presLayoutVars>
      </dgm:prSet>
      <dgm:spPr/>
    </dgm:pt>
    <dgm:pt modelId="{95F7D87F-7B19-4714-BE7F-E350DF7EFEB8}" type="pres">
      <dgm:prSet presAssocID="{C249FFA0-D26C-4343-B77D-783383755940}" presName="sibTrans" presStyleCnt="0"/>
      <dgm:spPr/>
    </dgm:pt>
    <dgm:pt modelId="{C9FF21EE-147F-4015-9E81-03E0787F3555}" type="pres">
      <dgm:prSet presAssocID="{D6439604-3D33-4651-AF2F-AC44E1B1003A}" presName="node" presStyleLbl="node1" presStyleIdx="3" presStyleCnt="7">
        <dgm:presLayoutVars>
          <dgm:bulletEnabled val="1"/>
        </dgm:presLayoutVars>
      </dgm:prSet>
      <dgm:spPr/>
    </dgm:pt>
    <dgm:pt modelId="{76C37FAA-097D-4C3F-8E98-B1B70B3960DB}" type="pres">
      <dgm:prSet presAssocID="{B4A2F3BD-8B4E-4B5A-A01B-C2DA277C5AB5}" presName="sibTrans" presStyleCnt="0"/>
      <dgm:spPr/>
    </dgm:pt>
    <dgm:pt modelId="{CF99E31F-1475-4551-94D7-92AFEC411304}" type="pres">
      <dgm:prSet presAssocID="{EB37B40B-0E14-4DC6-917D-9C589F25C21F}" presName="node" presStyleLbl="node1" presStyleIdx="4" presStyleCnt="7">
        <dgm:presLayoutVars>
          <dgm:bulletEnabled val="1"/>
        </dgm:presLayoutVars>
      </dgm:prSet>
      <dgm:spPr/>
    </dgm:pt>
    <dgm:pt modelId="{0E9B936A-D176-4FF7-85CF-0953EDEF5A56}" type="pres">
      <dgm:prSet presAssocID="{6EDD434D-1AA4-4F21-8173-4392DFEC07AF}" presName="sibTrans" presStyleCnt="0"/>
      <dgm:spPr/>
    </dgm:pt>
    <dgm:pt modelId="{21C314FA-C3DD-4088-B6A5-400DF5B16A59}" type="pres">
      <dgm:prSet presAssocID="{4AC776F0-106A-42AC-AE1B-565B3D35382E}" presName="node" presStyleLbl="node1" presStyleIdx="5" presStyleCnt="7">
        <dgm:presLayoutVars>
          <dgm:bulletEnabled val="1"/>
        </dgm:presLayoutVars>
      </dgm:prSet>
      <dgm:spPr/>
    </dgm:pt>
    <dgm:pt modelId="{627E9477-E35B-4CD2-99B0-FEC424131C00}" type="pres">
      <dgm:prSet presAssocID="{15751232-CB0E-4B32-BE0A-975D1086D71F}" presName="sibTrans" presStyleCnt="0"/>
      <dgm:spPr/>
    </dgm:pt>
    <dgm:pt modelId="{8DF48933-D183-4CE3-8535-EA659E7811A2}" type="pres">
      <dgm:prSet presAssocID="{9B502E3F-5517-4A33-93E1-0ABD39151922}" presName="node" presStyleLbl="node1" presStyleIdx="6" presStyleCnt="7">
        <dgm:presLayoutVars>
          <dgm:bulletEnabled val="1"/>
        </dgm:presLayoutVars>
      </dgm:prSet>
      <dgm:spPr/>
    </dgm:pt>
  </dgm:ptLst>
  <dgm:cxnLst>
    <dgm:cxn modelId="{BABD2E3B-7151-4099-B75F-B18148DF5C96}" type="presOf" srcId="{47D9BC6B-FD68-482A-B0DE-0739CF5CA86E}" destId="{3239BCA7-DE4F-498A-888B-B679745EB5A1}" srcOrd="0" destOrd="0" presId="urn:microsoft.com/office/officeart/2005/8/layout/default"/>
    <dgm:cxn modelId="{EDF58861-9A36-4398-B2BA-9C2A93AD1020}" type="presOf" srcId="{4AC776F0-106A-42AC-AE1B-565B3D35382E}" destId="{21C314FA-C3DD-4088-B6A5-400DF5B16A59}" srcOrd="0" destOrd="0" presId="urn:microsoft.com/office/officeart/2005/8/layout/default"/>
    <dgm:cxn modelId="{280EC64F-33CC-4C7C-ACAC-B0D967FCD206}" type="presOf" srcId="{A4E502C2-483E-4EAB-AA3B-6F0C47D55426}" destId="{70766DC5-076B-430F-9F4A-51999FD79491}" srcOrd="0" destOrd="0" presId="urn:microsoft.com/office/officeart/2005/8/layout/default"/>
    <dgm:cxn modelId="{96EC8855-1987-48E7-B6BE-FD49B36530A6}" type="presOf" srcId="{7B9E4C09-4213-4A69-A610-22BC95009AF0}" destId="{9586BC35-4478-444B-AE05-A9B0755C692F}" srcOrd="0" destOrd="0" presId="urn:microsoft.com/office/officeart/2005/8/layout/default"/>
    <dgm:cxn modelId="{FABEAE5A-8B30-42C1-9964-2B17E6CD983B}" type="presOf" srcId="{921B182D-2406-4807-A556-36932DA94FDC}" destId="{5B7409BF-53BE-46EA-A7F7-F1A516757417}" srcOrd="0" destOrd="0" presId="urn:microsoft.com/office/officeart/2005/8/layout/default"/>
    <dgm:cxn modelId="{2486219A-519D-469B-8692-925E00F9C222}" srcId="{921B182D-2406-4807-A556-36932DA94FDC}" destId="{47D9BC6B-FD68-482A-B0DE-0739CF5CA86E}" srcOrd="2" destOrd="0" parTransId="{92B76FB4-2D96-4F91-B1D2-E51A5CF1AF2A}" sibTransId="{C249FFA0-D26C-4343-B77D-783383755940}"/>
    <dgm:cxn modelId="{3F81B1A9-B09F-4805-9AB7-E3544FB91080}" type="presOf" srcId="{EB37B40B-0E14-4DC6-917D-9C589F25C21F}" destId="{CF99E31F-1475-4551-94D7-92AFEC411304}" srcOrd="0" destOrd="0" presId="urn:microsoft.com/office/officeart/2005/8/layout/default"/>
    <dgm:cxn modelId="{2ECDD9BE-0697-435A-885E-B5C2DA5D0F75}" type="presOf" srcId="{D6439604-3D33-4651-AF2F-AC44E1B1003A}" destId="{C9FF21EE-147F-4015-9E81-03E0787F3555}" srcOrd="0" destOrd="0" presId="urn:microsoft.com/office/officeart/2005/8/layout/default"/>
    <dgm:cxn modelId="{121564C3-45F5-420C-8119-F5862E339375}" srcId="{921B182D-2406-4807-A556-36932DA94FDC}" destId="{7B9E4C09-4213-4A69-A610-22BC95009AF0}" srcOrd="0" destOrd="0" parTransId="{170815D7-B3F4-4B5A-B6A9-F9C772CA70EE}" sibTransId="{7DDAC2F2-3275-4F81-9583-8569E3F334F9}"/>
    <dgm:cxn modelId="{A187D6CA-C1AA-4AF4-B40F-6CB7E644D1B5}" srcId="{921B182D-2406-4807-A556-36932DA94FDC}" destId="{D6439604-3D33-4651-AF2F-AC44E1B1003A}" srcOrd="3" destOrd="0" parTransId="{A20BE84A-9E64-462C-89CC-1E7A4578EF4E}" sibTransId="{B4A2F3BD-8B4E-4B5A-A01B-C2DA277C5AB5}"/>
    <dgm:cxn modelId="{684C72D5-0EC4-43D7-83BB-3101D2453B34}" srcId="{921B182D-2406-4807-A556-36932DA94FDC}" destId="{9B502E3F-5517-4A33-93E1-0ABD39151922}" srcOrd="6" destOrd="0" parTransId="{E56DDB78-AD46-407F-AE96-968CEA61B5EA}" sibTransId="{C35E225D-900E-4787-BE6F-4FF3412E79BB}"/>
    <dgm:cxn modelId="{3E23FAE2-A6BF-43DC-AB88-8A758C19D258}" srcId="{921B182D-2406-4807-A556-36932DA94FDC}" destId="{4AC776F0-106A-42AC-AE1B-565B3D35382E}" srcOrd="5" destOrd="0" parTransId="{B3A2CB07-576C-4138-B0D7-2CB5C4623516}" sibTransId="{15751232-CB0E-4B32-BE0A-975D1086D71F}"/>
    <dgm:cxn modelId="{1C969CEC-E351-4A88-AB24-FF882285F98A}" srcId="{921B182D-2406-4807-A556-36932DA94FDC}" destId="{EB37B40B-0E14-4DC6-917D-9C589F25C21F}" srcOrd="4" destOrd="0" parTransId="{1896A70B-9CB0-4FA8-A56E-152790D79E15}" sibTransId="{6EDD434D-1AA4-4F21-8173-4392DFEC07AF}"/>
    <dgm:cxn modelId="{9131B8EE-BFE7-461C-8BE8-EBC633EA90C2}" type="presOf" srcId="{9B502E3F-5517-4A33-93E1-0ABD39151922}" destId="{8DF48933-D183-4CE3-8535-EA659E7811A2}" srcOrd="0" destOrd="0" presId="urn:microsoft.com/office/officeart/2005/8/layout/default"/>
    <dgm:cxn modelId="{4F2C7DFE-F4C7-4FEC-996D-D026DEADC50A}" srcId="{921B182D-2406-4807-A556-36932DA94FDC}" destId="{A4E502C2-483E-4EAB-AA3B-6F0C47D55426}" srcOrd="1" destOrd="0" parTransId="{CE16185D-CB55-456D-851C-91A391388CC7}" sibTransId="{46897CD6-28AA-4799-8977-9E082B9F3AB4}"/>
    <dgm:cxn modelId="{3CD2DF7E-86AB-4F84-A5BF-0D57D6199581}" type="presParOf" srcId="{5B7409BF-53BE-46EA-A7F7-F1A516757417}" destId="{9586BC35-4478-444B-AE05-A9B0755C692F}" srcOrd="0" destOrd="0" presId="urn:microsoft.com/office/officeart/2005/8/layout/default"/>
    <dgm:cxn modelId="{196E18F8-C334-40A1-A0E9-32CBB6FD0950}" type="presParOf" srcId="{5B7409BF-53BE-46EA-A7F7-F1A516757417}" destId="{B621B20D-A754-424E-8465-8A96D82E2374}" srcOrd="1" destOrd="0" presId="urn:microsoft.com/office/officeart/2005/8/layout/default"/>
    <dgm:cxn modelId="{756F1306-11AE-4106-A7C4-652BACFB89ED}" type="presParOf" srcId="{5B7409BF-53BE-46EA-A7F7-F1A516757417}" destId="{70766DC5-076B-430F-9F4A-51999FD79491}" srcOrd="2" destOrd="0" presId="urn:microsoft.com/office/officeart/2005/8/layout/default"/>
    <dgm:cxn modelId="{1AB57BB8-968D-49BD-B5BF-01F6F1E451E5}" type="presParOf" srcId="{5B7409BF-53BE-46EA-A7F7-F1A516757417}" destId="{D209E813-D23A-4CE6-B871-1367ACC64CB9}" srcOrd="3" destOrd="0" presId="urn:microsoft.com/office/officeart/2005/8/layout/default"/>
    <dgm:cxn modelId="{D6641415-6BF0-439E-9E14-A0C2C5D24877}" type="presParOf" srcId="{5B7409BF-53BE-46EA-A7F7-F1A516757417}" destId="{3239BCA7-DE4F-498A-888B-B679745EB5A1}" srcOrd="4" destOrd="0" presId="urn:microsoft.com/office/officeart/2005/8/layout/default"/>
    <dgm:cxn modelId="{0CFEA3DF-40CE-473E-955B-C168875769E3}" type="presParOf" srcId="{5B7409BF-53BE-46EA-A7F7-F1A516757417}" destId="{95F7D87F-7B19-4714-BE7F-E350DF7EFEB8}" srcOrd="5" destOrd="0" presId="urn:microsoft.com/office/officeart/2005/8/layout/default"/>
    <dgm:cxn modelId="{708159F2-CC91-4D92-95F1-AC922CE1C891}" type="presParOf" srcId="{5B7409BF-53BE-46EA-A7F7-F1A516757417}" destId="{C9FF21EE-147F-4015-9E81-03E0787F3555}" srcOrd="6" destOrd="0" presId="urn:microsoft.com/office/officeart/2005/8/layout/default"/>
    <dgm:cxn modelId="{17F7E570-71E9-4C82-B2F7-D22EA7391D29}" type="presParOf" srcId="{5B7409BF-53BE-46EA-A7F7-F1A516757417}" destId="{76C37FAA-097D-4C3F-8E98-B1B70B3960DB}" srcOrd="7" destOrd="0" presId="urn:microsoft.com/office/officeart/2005/8/layout/default"/>
    <dgm:cxn modelId="{7BD3D6A1-8D3E-41B2-AAC9-A2170B065ECE}" type="presParOf" srcId="{5B7409BF-53BE-46EA-A7F7-F1A516757417}" destId="{CF99E31F-1475-4551-94D7-92AFEC411304}" srcOrd="8" destOrd="0" presId="urn:microsoft.com/office/officeart/2005/8/layout/default"/>
    <dgm:cxn modelId="{AC36AA1A-1E87-4513-A800-8B4A536FFD93}" type="presParOf" srcId="{5B7409BF-53BE-46EA-A7F7-F1A516757417}" destId="{0E9B936A-D176-4FF7-85CF-0953EDEF5A56}" srcOrd="9" destOrd="0" presId="urn:microsoft.com/office/officeart/2005/8/layout/default"/>
    <dgm:cxn modelId="{09206066-F271-45C4-BA88-4C600210826B}" type="presParOf" srcId="{5B7409BF-53BE-46EA-A7F7-F1A516757417}" destId="{21C314FA-C3DD-4088-B6A5-400DF5B16A59}" srcOrd="10" destOrd="0" presId="urn:microsoft.com/office/officeart/2005/8/layout/default"/>
    <dgm:cxn modelId="{361DD77F-9F73-422D-90CE-0EAF1AD74BAD}" type="presParOf" srcId="{5B7409BF-53BE-46EA-A7F7-F1A516757417}" destId="{627E9477-E35B-4CD2-99B0-FEC424131C00}" srcOrd="11" destOrd="0" presId="urn:microsoft.com/office/officeart/2005/8/layout/default"/>
    <dgm:cxn modelId="{AA92479B-109B-4396-BAC4-B3B74C7F2562}" type="presParOf" srcId="{5B7409BF-53BE-46EA-A7F7-F1A516757417}" destId="{8DF48933-D183-4CE3-8535-EA659E7811A2}"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CBD0C94-E33C-4BEE-96D8-73AEE928607D}" type="doc">
      <dgm:prSet loTypeId="urn:microsoft.com/office/officeart/2005/8/layout/vProcess5" loCatId="process" qsTypeId="urn:microsoft.com/office/officeart/2005/8/quickstyle/3d1" qsCatId="3D" csTypeId="urn:microsoft.com/office/officeart/2005/8/colors/accent1_2#3" csCatId="accent1" phldr="1"/>
      <dgm:spPr/>
      <dgm:t>
        <a:bodyPr/>
        <a:lstStyle/>
        <a:p>
          <a:endParaRPr lang="en-US"/>
        </a:p>
      </dgm:t>
    </dgm:pt>
    <dgm:pt modelId="{62F4F50A-0845-48BA-9B83-83BB8AAED670}">
      <dgm:prSet custT="1"/>
      <dgm:spPr/>
      <dgm:t>
        <a:bodyPr/>
        <a:lstStyle/>
        <a:p>
          <a:r>
            <a:rPr lang="en-US" sz="1800" dirty="0"/>
            <a:t>BRIEF HISTORY: </a:t>
          </a:r>
        </a:p>
        <a:p>
          <a:r>
            <a:rPr lang="en-US" sz="1800" dirty="0"/>
            <a:t>The Devlin Report (1976) investigated the accuracy and importance of EWT following serious miscarriages of justice.  </a:t>
          </a:r>
        </a:p>
      </dgm:t>
    </dgm:pt>
    <dgm:pt modelId="{6FE4C892-DBAA-4971-A812-54108D8B94E7}" type="parTrans" cxnId="{22236BB8-CF02-4834-8919-63241AA6C44D}">
      <dgm:prSet/>
      <dgm:spPr/>
      <dgm:t>
        <a:bodyPr/>
        <a:lstStyle/>
        <a:p>
          <a:endParaRPr lang="en-US"/>
        </a:p>
      </dgm:t>
    </dgm:pt>
    <dgm:pt modelId="{319A5B15-08D7-47AF-BB38-C92F77E1C829}" type="sibTrans" cxnId="{22236BB8-CF02-4834-8919-63241AA6C44D}">
      <dgm:prSet/>
      <dgm:spPr/>
      <dgm:t>
        <a:bodyPr/>
        <a:lstStyle/>
        <a:p>
          <a:endParaRPr lang="en-US"/>
        </a:p>
      </dgm:t>
    </dgm:pt>
    <dgm:pt modelId="{8B1050F8-6F11-4902-9C4D-2243AECEAC71}">
      <dgm:prSet custT="1"/>
      <dgm:spPr/>
      <dgm:t>
        <a:bodyPr/>
        <a:lstStyle/>
        <a:p>
          <a:pPr algn="l"/>
          <a:r>
            <a:rPr lang="en-US" sz="1800" dirty="0"/>
            <a:t>The report examined over 2000 ID parades in England and Wales in 1973 and followed them through to their outcomes in court. 45% (900) resulted in a suspect being identified and out of these 82% were convicted.  </a:t>
          </a:r>
        </a:p>
      </dgm:t>
    </dgm:pt>
    <dgm:pt modelId="{79B474E9-F501-40D2-8BAF-23D7A3123F96}" type="parTrans" cxnId="{6BBF88BD-204A-4809-883E-9C98E916BD5D}">
      <dgm:prSet/>
      <dgm:spPr/>
      <dgm:t>
        <a:bodyPr/>
        <a:lstStyle/>
        <a:p>
          <a:endParaRPr lang="en-US"/>
        </a:p>
      </dgm:t>
    </dgm:pt>
    <dgm:pt modelId="{CDB19B4B-ED7E-4D8E-80C2-4538957966E3}" type="sibTrans" cxnId="{6BBF88BD-204A-4809-883E-9C98E916BD5D}">
      <dgm:prSet/>
      <dgm:spPr/>
      <dgm:t>
        <a:bodyPr/>
        <a:lstStyle/>
        <a:p>
          <a:endParaRPr lang="en-US"/>
        </a:p>
      </dgm:t>
    </dgm:pt>
    <dgm:pt modelId="{89D2B547-FF05-4A1E-A469-66F0C66BDF52}">
      <dgm:prSet/>
      <dgm:spPr/>
      <dgm:t>
        <a:bodyPr/>
        <a:lstStyle/>
        <a:p>
          <a:r>
            <a:rPr lang="en-US"/>
            <a:t>In over 300 cases the EWT was the ONLY evidence provided and 74% of these were convicted!</a:t>
          </a:r>
          <a:endParaRPr lang="en-US" dirty="0"/>
        </a:p>
      </dgm:t>
    </dgm:pt>
    <dgm:pt modelId="{A870B676-F3A8-44BA-BB07-E16F280B18AC}" type="parTrans" cxnId="{B1AE39D0-E37B-4EF2-B67F-20A80004615A}">
      <dgm:prSet/>
      <dgm:spPr/>
      <dgm:t>
        <a:bodyPr/>
        <a:lstStyle/>
        <a:p>
          <a:endParaRPr lang="en-US"/>
        </a:p>
      </dgm:t>
    </dgm:pt>
    <dgm:pt modelId="{A89FB06F-0370-43C1-A0E0-54521E6FD624}" type="sibTrans" cxnId="{B1AE39D0-E37B-4EF2-B67F-20A80004615A}">
      <dgm:prSet/>
      <dgm:spPr/>
      <dgm:t>
        <a:bodyPr/>
        <a:lstStyle/>
        <a:p>
          <a:endParaRPr lang="en-US"/>
        </a:p>
      </dgm:t>
    </dgm:pt>
    <dgm:pt modelId="{D46A8C4B-7317-49AE-80BD-9862D8A45FB6}">
      <dgm:prSet/>
      <dgm:spPr/>
      <dgm:t>
        <a:bodyPr/>
        <a:lstStyle/>
        <a:p>
          <a:r>
            <a:rPr lang="en-US" i="1" dirty="0"/>
            <a:t>Although juries love EWT, it may not be as accurate as we like to think.  </a:t>
          </a:r>
          <a:endParaRPr lang="en-US" dirty="0"/>
        </a:p>
      </dgm:t>
    </dgm:pt>
    <dgm:pt modelId="{578BD645-337F-4627-BC9E-0412C78CBF2B}" type="parTrans" cxnId="{CF6B7C70-7D37-4734-A120-D5B85148E870}">
      <dgm:prSet/>
      <dgm:spPr/>
      <dgm:t>
        <a:bodyPr/>
        <a:lstStyle/>
        <a:p>
          <a:endParaRPr lang="en-US"/>
        </a:p>
      </dgm:t>
    </dgm:pt>
    <dgm:pt modelId="{3C7DCD1D-96DE-495C-ADB6-DA476DDDA21C}" type="sibTrans" cxnId="{CF6B7C70-7D37-4734-A120-D5B85148E870}">
      <dgm:prSet/>
      <dgm:spPr/>
      <dgm:t>
        <a:bodyPr/>
        <a:lstStyle/>
        <a:p>
          <a:endParaRPr lang="en-US"/>
        </a:p>
      </dgm:t>
    </dgm:pt>
    <dgm:pt modelId="{53A72DA9-639B-41C3-A0B7-8ACF8A8BA309}" type="pres">
      <dgm:prSet presAssocID="{1CBD0C94-E33C-4BEE-96D8-73AEE928607D}" presName="outerComposite" presStyleCnt="0">
        <dgm:presLayoutVars>
          <dgm:chMax val="5"/>
          <dgm:dir/>
          <dgm:resizeHandles val="exact"/>
        </dgm:presLayoutVars>
      </dgm:prSet>
      <dgm:spPr/>
    </dgm:pt>
    <dgm:pt modelId="{C981FA6B-4E57-438C-800A-A0A6C4D08867}" type="pres">
      <dgm:prSet presAssocID="{1CBD0C94-E33C-4BEE-96D8-73AEE928607D}" presName="dummyMaxCanvas" presStyleCnt="0">
        <dgm:presLayoutVars/>
      </dgm:prSet>
      <dgm:spPr/>
    </dgm:pt>
    <dgm:pt modelId="{A8BC4197-CA54-4401-9AE8-0FEFB6D75E89}" type="pres">
      <dgm:prSet presAssocID="{1CBD0C94-E33C-4BEE-96D8-73AEE928607D}" presName="FourNodes_1" presStyleLbl="node1" presStyleIdx="0" presStyleCnt="4" custLinFactNeighborX="379" custLinFactNeighborY="-4359">
        <dgm:presLayoutVars>
          <dgm:bulletEnabled val="1"/>
        </dgm:presLayoutVars>
      </dgm:prSet>
      <dgm:spPr/>
    </dgm:pt>
    <dgm:pt modelId="{16C06D43-C73A-4823-811F-9730101B6208}" type="pres">
      <dgm:prSet presAssocID="{1CBD0C94-E33C-4BEE-96D8-73AEE928607D}" presName="FourNodes_2" presStyleLbl="node1" presStyleIdx="1" presStyleCnt="4">
        <dgm:presLayoutVars>
          <dgm:bulletEnabled val="1"/>
        </dgm:presLayoutVars>
      </dgm:prSet>
      <dgm:spPr/>
    </dgm:pt>
    <dgm:pt modelId="{3F6354B9-4013-459A-ADAE-6DDC3DA41088}" type="pres">
      <dgm:prSet presAssocID="{1CBD0C94-E33C-4BEE-96D8-73AEE928607D}" presName="FourNodes_3" presStyleLbl="node1" presStyleIdx="2" presStyleCnt="4">
        <dgm:presLayoutVars>
          <dgm:bulletEnabled val="1"/>
        </dgm:presLayoutVars>
      </dgm:prSet>
      <dgm:spPr/>
    </dgm:pt>
    <dgm:pt modelId="{F0DA179A-8E21-462A-A797-01058AC4D873}" type="pres">
      <dgm:prSet presAssocID="{1CBD0C94-E33C-4BEE-96D8-73AEE928607D}" presName="FourNodes_4" presStyleLbl="node1" presStyleIdx="3" presStyleCnt="4">
        <dgm:presLayoutVars>
          <dgm:bulletEnabled val="1"/>
        </dgm:presLayoutVars>
      </dgm:prSet>
      <dgm:spPr/>
    </dgm:pt>
    <dgm:pt modelId="{CEAA0FE6-36B5-4740-B33E-CA85D8258BD3}" type="pres">
      <dgm:prSet presAssocID="{1CBD0C94-E33C-4BEE-96D8-73AEE928607D}" presName="FourConn_1-2" presStyleLbl="fgAccFollowNode1" presStyleIdx="0" presStyleCnt="3">
        <dgm:presLayoutVars>
          <dgm:bulletEnabled val="1"/>
        </dgm:presLayoutVars>
      </dgm:prSet>
      <dgm:spPr/>
    </dgm:pt>
    <dgm:pt modelId="{0FBCA7F0-B411-4D2E-839D-1CD6D84D3BBE}" type="pres">
      <dgm:prSet presAssocID="{1CBD0C94-E33C-4BEE-96D8-73AEE928607D}" presName="FourConn_2-3" presStyleLbl="fgAccFollowNode1" presStyleIdx="1" presStyleCnt="3">
        <dgm:presLayoutVars>
          <dgm:bulletEnabled val="1"/>
        </dgm:presLayoutVars>
      </dgm:prSet>
      <dgm:spPr/>
    </dgm:pt>
    <dgm:pt modelId="{A1CEB82E-C017-48BD-88B9-D4CC8E6DD453}" type="pres">
      <dgm:prSet presAssocID="{1CBD0C94-E33C-4BEE-96D8-73AEE928607D}" presName="FourConn_3-4" presStyleLbl="fgAccFollowNode1" presStyleIdx="2" presStyleCnt="3">
        <dgm:presLayoutVars>
          <dgm:bulletEnabled val="1"/>
        </dgm:presLayoutVars>
      </dgm:prSet>
      <dgm:spPr/>
    </dgm:pt>
    <dgm:pt modelId="{CF8EE098-553A-4D5C-A542-D3FC6CB6BA69}" type="pres">
      <dgm:prSet presAssocID="{1CBD0C94-E33C-4BEE-96D8-73AEE928607D}" presName="FourNodes_1_text" presStyleLbl="node1" presStyleIdx="3" presStyleCnt="4">
        <dgm:presLayoutVars>
          <dgm:bulletEnabled val="1"/>
        </dgm:presLayoutVars>
      </dgm:prSet>
      <dgm:spPr/>
    </dgm:pt>
    <dgm:pt modelId="{02747C1A-6231-4650-9595-A2A987383DE9}" type="pres">
      <dgm:prSet presAssocID="{1CBD0C94-E33C-4BEE-96D8-73AEE928607D}" presName="FourNodes_2_text" presStyleLbl="node1" presStyleIdx="3" presStyleCnt="4">
        <dgm:presLayoutVars>
          <dgm:bulletEnabled val="1"/>
        </dgm:presLayoutVars>
      </dgm:prSet>
      <dgm:spPr/>
    </dgm:pt>
    <dgm:pt modelId="{0AC6F89C-5B14-41CC-954B-77D7DDE8E086}" type="pres">
      <dgm:prSet presAssocID="{1CBD0C94-E33C-4BEE-96D8-73AEE928607D}" presName="FourNodes_3_text" presStyleLbl="node1" presStyleIdx="3" presStyleCnt="4">
        <dgm:presLayoutVars>
          <dgm:bulletEnabled val="1"/>
        </dgm:presLayoutVars>
      </dgm:prSet>
      <dgm:spPr/>
    </dgm:pt>
    <dgm:pt modelId="{418D088F-D669-4F74-9BCD-E51B6425A543}" type="pres">
      <dgm:prSet presAssocID="{1CBD0C94-E33C-4BEE-96D8-73AEE928607D}" presName="FourNodes_4_text" presStyleLbl="node1" presStyleIdx="3" presStyleCnt="4">
        <dgm:presLayoutVars>
          <dgm:bulletEnabled val="1"/>
        </dgm:presLayoutVars>
      </dgm:prSet>
      <dgm:spPr/>
    </dgm:pt>
  </dgm:ptLst>
  <dgm:cxnLst>
    <dgm:cxn modelId="{5879911A-780F-4698-8075-FC96977B55B9}" type="presOf" srcId="{62F4F50A-0845-48BA-9B83-83BB8AAED670}" destId="{CF8EE098-553A-4D5C-A542-D3FC6CB6BA69}" srcOrd="1" destOrd="0" presId="urn:microsoft.com/office/officeart/2005/8/layout/vProcess5"/>
    <dgm:cxn modelId="{8CFF7E1F-8845-4BB2-A1D6-9802902FFEF1}" type="presOf" srcId="{8B1050F8-6F11-4902-9C4D-2243AECEAC71}" destId="{02747C1A-6231-4650-9595-A2A987383DE9}" srcOrd="1" destOrd="0" presId="urn:microsoft.com/office/officeart/2005/8/layout/vProcess5"/>
    <dgm:cxn modelId="{CF6B7C70-7D37-4734-A120-D5B85148E870}" srcId="{1CBD0C94-E33C-4BEE-96D8-73AEE928607D}" destId="{D46A8C4B-7317-49AE-80BD-9862D8A45FB6}" srcOrd="3" destOrd="0" parTransId="{578BD645-337F-4627-BC9E-0412C78CBF2B}" sibTransId="{3C7DCD1D-96DE-495C-ADB6-DA476DDDA21C}"/>
    <dgm:cxn modelId="{88B20052-8F8B-42E5-98E4-BC04330AEF4A}" type="presOf" srcId="{8B1050F8-6F11-4902-9C4D-2243AECEAC71}" destId="{16C06D43-C73A-4823-811F-9730101B6208}" srcOrd="0" destOrd="0" presId="urn:microsoft.com/office/officeart/2005/8/layout/vProcess5"/>
    <dgm:cxn modelId="{B19C8C9F-1CD9-4E2A-B907-E5843CED3D0F}" type="presOf" srcId="{89D2B547-FF05-4A1E-A469-66F0C66BDF52}" destId="{3F6354B9-4013-459A-ADAE-6DDC3DA41088}" srcOrd="0" destOrd="0" presId="urn:microsoft.com/office/officeart/2005/8/layout/vProcess5"/>
    <dgm:cxn modelId="{099A7DB3-9C9C-4980-ACC7-960870F737F9}" type="presOf" srcId="{D46A8C4B-7317-49AE-80BD-9862D8A45FB6}" destId="{F0DA179A-8E21-462A-A797-01058AC4D873}" srcOrd="0" destOrd="0" presId="urn:microsoft.com/office/officeart/2005/8/layout/vProcess5"/>
    <dgm:cxn modelId="{22236BB8-CF02-4834-8919-63241AA6C44D}" srcId="{1CBD0C94-E33C-4BEE-96D8-73AEE928607D}" destId="{62F4F50A-0845-48BA-9B83-83BB8AAED670}" srcOrd="0" destOrd="0" parTransId="{6FE4C892-DBAA-4971-A812-54108D8B94E7}" sibTransId="{319A5B15-08D7-47AF-BB38-C92F77E1C829}"/>
    <dgm:cxn modelId="{74DE77BD-C350-44FD-BEB8-B05B54A29479}" type="presOf" srcId="{D46A8C4B-7317-49AE-80BD-9862D8A45FB6}" destId="{418D088F-D669-4F74-9BCD-E51B6425A543}" srcOrd="1" destOrd="0" presId="urn:microsoft.com/office/officeart/2005/8/layout/vProcess5"/>
    <dgm:cxn modelId="{6BBF88BD-204A-4809-883E-9C98E916BD5D}" srcId="{1CBD0C94-E33C-4BEE-96D8-73AEE928607D}" destId="{8B1050F8-6F11-4902-9C4D-2243AECEAC71}" srcOrd="1" destOrd="0" parTransId="{79B474E9-F501-40D2-8BAF-23D7A3123F96}" sibTransId="{CDB19B4B-ED7E-4D8E-80C2-4538957966E3}"/>
    <dgm:cxn modelId="{04DABCBF-AD61-4E36-9E13-92B06B205795}" type="presOf" srcId="{62F4F50A-0845-48BA-9B83-83BB8AAED670}" destId="{A8BC4197-CA54-4401-9AE8-0FEFB6D75E89}" srcOrd="0" destOrd="0" presId="urn:microsoft.com/office/officeart/2005/8/layout/vProcess5"/>
    <dgm:cxn modelId="{B1AE39D0-E37B-4EF2-B67F-20A80004615A}" srcId="{1CBD0C94-E33C-4BEE-96D8-73AEE928607D}" destId="{89D2B547-FF05-4A1E-A469-66F0C66BDF52}" srcOrd="2" destOrd="0" parTransId="{A870B676-F3A8-44BA-BB07-E16F280B18AC}" sibTransId="{A89FB06F-0370-43C1-A0E0-54521E6FD624}"/>
    <dgm:cxn modelId="{1AE013DA-33CE-4147-8C57-64292F2A599E}" type="presOf" srcId="{A89FB06F-0370-43C1-A0E0-54521E6FD624}" destId="{A1CEB82E-C017-48BD-88B9-D4CC8E6DD453}" srcOrd="0" destOrd="0" presId="urn:microsoft.com/office/officeart/2005/8/layout/vProcess5"/>
    <dgm:cxn modelId="{1CB878F2-6DA5-4A60-8677-207E69F24684}" type="presOf" srcId="{1CBD0C94-E33C-4BEE-96D8-73AEE928607D}" destId="{53A72DA9-639B-41C3-A0B7-8ACF8A8BA309}" srcOrd="0" destOrd="0" presId="urn:microsoft.com/office/officeart/2005/8/layout/vProcess5"/>
    <dgm:cxn modelId="{474E31F3-F046-444A-8FFE-206D80A57CA4}" type="presOf" srcId="{CDB19B4B-ED7E-4D8E-80C2-4538957966E3}" destId="{0FBCA7F0-B411-4D2E-839D-1CD6D84D3BBE}" srcOrd="0" destOrd="0" presId="urn:microsoft.com/office/officeart/2005/8/layout/vProcess5"/>
    <dgm:cxn modelId="{22E238F3-3F9D-4719-903E-5ED763B22B78}" type="presOf" srcId="{319A5B15-08D7-47AF-BB38-C92F77E1C829}" destId="{CEAA0FE6-36B5-4740-B33E-CA85D8258BD3}" srcOrd="0" destOrd="0" presId="urn:microsoft.com/office/officeart/2005/8/layout/vProcess5"/>
    <dgm:cxn modelId="{BFCF3FF8-B806-47DA-A945-65017EE7AE52}" type="presOf" srcId="{89D2B547-FF05-4A1E-A469-66F0C66BDF52}" destId="{0AC6F89C-5B14-41CC-954B-77D7DDE8E086}" srcOrd="1" destOrd="0" presId="urn:microsoft.com/office/officeart/2005/8/layout/vProcess5"/>
    <dgm:cxn modelId="{5A9B69DB-C42E-40FC-8651-81884C8F9AF9}" type="presParOf" srcId="{53A72DA9-639B-41C3-A0B7-8ACF8A8BA309}" destId="{C981FA6B-4E57-438C-800A-A0A6C4D08867}" srcOrd="0" destOrd="0" presId="urn:microsoft.com/office/officeart/2005/8/layout/vProcess5"/>
    <dgm:cxn modelId="{3F4E3334-2FCB-410A-97E3-E280DC966D04}" type="presParOf" srcId="{53A72DA9-639B-41C3-A0B7-8ACF8A8BA309}" destId="{A8BC4197-CA54-4401-9AE8-0FEFB6D75E89}" srcOrd="1" destOrd="0" presId="urn:microsoft.com/office/officeart/2005/8/layout/vProcess5"/>
    <dgm:cxn modelId="{82FCCFC6-948D-48F4-9D95-D89CC81EC053}" type="presParOf" srcId="{53A72DA9-639B-41C3-A0B7-8ACF8A8BA309}" destId="{16C06D43-C73A-4823-811F-9730101B6208}" srcOrd="2" destOrd="0" presId="urn:microsoft.com/office/officeart/2005/8/layout/vProcess5"/>
    <dgm:cxn modelId="{1E864B63-F12A-42CB-BC21-0849B6F5F36A}" type="presParOf" srcId="{53A72DA9-639B-41C3-A0B7-8ACF8A8BA309}" destId="{3F6354B9-4013-459A-ADAE-6DDC3DA41088}" srcOrd="3" destOrd="0" presId="urn:microsoft.com/office/officeart/2005/8/layout/vProcess5"/>
    <dgm:cxn modelId="{618425BB-DC5C-466A-940E-7444B3C561ED}" type="presParOf" srcId="{53A72DA9-639B-41C3-A0B7-8ACF8A8BA309}" destId="{F0DA179A-8E21-462A-A797-01058AC4D873}" srcOrd="4" destOrd="0" presId="urn:microsoft.com/office/officeart/2005/8/layout/vProcess5"/>
    <dgm:cxn modelId="{3129960D-9B4C-4669-9367-2C0BDB4F233D}" type="presParOf" srcId="{53A72DA9-639B-41C3-A0B7-8ACF8A8BA309}" destId="{CEAA0FE6-36B5-4740-B33E-CA85D8258BD3}" srcOrd="5" destOrd="0" presId="urn:microsoft.com/office/officeart/2005/8/layout/vProcess5"/>
    <dgm:cxn modelId="{29051D07-4D2A-4F06-BCFC-2DCB917F1169}" type="presParOf" srcId="{53A72DA9-639B-41C3-A0B7-8ACF8A8BA309}" destId="{0FBCA7F0-B411-4D2E-839D-1CD6D84D3BBE}" srcOrd="6" destOrd="0" presId="urn:microsoft.com/office/officeart/2005/8/layout/vProcess5"/>
    <dgm:cxn modelId="{A6FF42AD-7989-48E5-9D12-D2966E9666A3}" type="presParOf" srcId="{53A72DA9-639B-41C3-A0B7-8ACF8A8BA309}" destId="{A1CEB82E-C017-48BD-88B9-D4CC8E6DD453}" srcOrd="7" destOrd="0" presId="urn:microsoft.com/office/officeart/2005/8/layout/vProcess5"/>
    <dgm:cxn modelId="{C631199F-9E03-43E5-8741-5170E846463C}" type="presParOf" srcId="{53A72DA9-639B-41C3-A0B7-8ACF8A8BA309}" destId="{CF8EE098-553A-4D5C-A542-D3FC6CB6BA69}" srcOrd="8" destOrd="0" presId="urn:microsoft.com/office/officeart/2005/8/layout/vProcess5"/>
    <dgm:cxn modelId="{AB742FD3-008C-4ABC-B6B7-7851C4BBE967}" type="presParOf" srcId="{53A72DA9-639B-41C3-A0B7-8ACF8A8BA309}" destId="{02747C1A-6231-4650-9595-A2A987383DE9}" srcOrd="9" destOrd="0" presId="urn:microsoft.com/office/officeart/2005/8/layout/vProcess5"/>
    <dgm:cxn modelId="{BB427C73-35F3-404E-9824-43C37545405D}" type="presParOf" srcId="{53A72DA9-639B-41C3-A0B7-8ACF8A8BA309}" destId="{0AC6F89C-5B14-41CC-954B-77D7DDE8E086}" srcOrd="10" destOrd="0" presId="urn:microsoft.com/office/officeart/2005/8/layout/vProcess5"/>
    <dgm:cxn modelId="{CD2530C4-5057-42F6-AA6B-5DFD62DEC810}" type="presParOf" srcId="{53A72DA9-639B-41C3-A0B7-8ACF8A8BA309}" destId="{418D088F-D669-4F74-9BCD-E51B6425A543}"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B6D01E4-02FE-41D5-907B-A3A0C0764533}" type="doc">
      <dgm:prSet loTypeId="urn:microsoft.com/office/officeart/2005/8/layout/matrix3" loCatId="matrix" qsTypeId="urn:microsoft.com/office/officeart/2005/8/quickstyle/3d2" qsCatId="3D" csTypeId="urn:microsoft.com/office/officeart/2005/8/colors/colorful5" csCatId="colorful" phldr="1"/>
      <dgm:spPr/>
      <dgm:t>
        <a:bodyPr/>
        <a:lstStyle/>
        <a:p>
          <a:endParaRPr lang="en-US"/>
        </a:p>
      </dgm:t>
    </dgm:pt>
    <dgm:pt modelId="{134B3E87-4912-44B2-B74F-1DA9B118613F}">
      <dgm:prSet custT="1"/>
      <dgm:spPr/>
      <dgm:t>
        <a:bodyPr/>
        <a:lstStyle/>
        <a:p>
          <a:r>
            <a:rPr lang="en-US" sz="1800"/>
            <a:t>Participants required to act as jurors and decide the guilt or innocence of role-playing thieves.  </a:t>
          </a:r>
          <a:endParaRPr lang="en-US" sz="1800" dirty="0"/>
        </a:p>
      </dgm:t>
    </dgm:pt>
    <dgm:pt modelId="{003E6507-6B04-48E4-AEF1-E6F9CAB5F620}" type="parTrans" cxnId="{AECA60D7-3E7A-4FEE-AAA0-88128471CCEC}">
      <dgm:prSet/>
      <dgm:spPr/>
      <dgm:t>
        <a:bodyPr/>
        <a:lstStyle/>
        <a:p>
          <a:endParaRPr lang="en-US"/>
        </a:p>
      </dgm:t>
    </dgm:pt>
    <dgm:pt modelId="{1626E21A-B157-4C39-A200-D2C8257DDE97}" type="sibTrans" cxnId="{AECA60D7-3E7A-4FEE-AAA0-88128471CCEC}">
      <dgm:prSet/>
      <dgm:spPr/>
      <dgm:t>
        <a:bodyPr/>
        <a:lstStyle/>
        <a:p>
          <a:endParaRPr lang="en-US"/>
        </a:p>
      </dgm:t>
    </dgm:pt>
    <dgm:pt modelId="{8AD2374E-9BD8-40BB-93C9-467C3B1E9628}">
      <dgm:prSet custT="1"/>
      <dgm:spPr/>
      <dgm:t>
        <a:bodyPr/>
        <a:lstStyle/>
        <a:p>
          <a:r>
            <a:rPr lang="en-US" sz="1600"/>
            <a:t>When evidence was circumstantial, i.e. the suspect being seen entering the building of the crime, only 18% were judged as guilty.  </a:t>
          </a:r>
          <a:endParaRPr lang="en-US" sz="1600" dirty="0"/>
        </a:p>
      </dgm:t>
    </dgm:pt>
    <dgm:pt modelId="{DF256E52-EA41-4F74-83E9-3129A902E2EA}" type="parTrans" cxnId="{4D577F81-80AD-4D59-A775-036BB571D2DB}">
      <dgm:prSet/>
      <dgm:spPr/>
      <dgm:t>
        <a:bodyPr/>
        <a:lstStyle/>
        <a:p>
          <a:endParaRPr lang="en-US"/>
        </a:p>
      </dgm:t>
    </dgm:pt>
    <dgm:pt modelId="{87900F42-FE9A-4CB3-A024-3BFA02001E27}" type="sibTrans" cxnId="{4D577F81-80AD-4D59-A775-036BB571D2DB}">
      <dgm:prSet/>
      <dgm:spPr/>
      <dgm:t>
        <a:bodyPr/>
        <a:lstStyle/>
        <a:p>
          <a:endParaRPr lang="en-US"/>
        </a:p>
      </dgm:t>
    </dgm:pt>
    <dgm:pt modelId="{BDB9D26A-68E8-4578-9D29-701AD4AE3CE9}">
      <dgm:prSet custT="1"/>
      <dgm:spPr/>
      <dgm:t>
        <a:bodyPr/>
        <a:lstStyle/>
        <a:p>
          <a:r>
            <a:rPr lang="en-US" sz="1800"/>
            <a:t>However, when the testimony of an eyewitness was added, this figure rose to 72% </a:t>
          </a:r>
          <a:endParaRPr lang="en-US" sz="1800" dirty="0"/>
        </a:p>
      </dgm:t>
    </dgm:pt>
    <dgm:pt modelId="{92B64E4D-9726-4575-AB9C-50617AE29806}" type="parTrans" cxnId="{C0D8F683-E3BA-417B-B455-92FCAD3A3AEF}">
      <dgm:prSet/>
      <dgm:spPr/>
      <dgm:t>
        <a:bodyPr/>
        <a:lstStyle/>
        <a:p>
          <a:endParaRPr lang="en-US"/>
        </a:p>
      </dgm:t>
    </dgm:pt>
    <dgm:pt modelId="{3458B53A-2FDD-435A-99E1-D7032C0B710C}" type="sibTrans" cxnId="{C0D8F683-E3BA-417B-B455-92FCAD3A3AEF}">
      <dgm:prSet/>
      <dgm:spPr/>
      <dgm:t>
        <a:bodyPr/>
        <a:lstStyle/>
        <a:p>
          <a:endParaRPr lang="en-US"/>
        </a:p>
      </dgm:t>
    </dgm:pt>
    <dgm:pt modelId="{EF7654AC-7290-4CD1-9EAD-574B57519375}">
      <dgm:prSet custT="1"/>
      <dgm:spPr/>
      <dgm:t>
        <a:bodyPr/>
        <a:lstStyle/>
        <a:p>
          <a:r>
            <a:rPr lang="en-US" sz="1600" dirty="0"/>
            <a:t>Even when the witness admitted that they had bad eyesight and they were not wearing glasses, 68% of jurors were still prepared to convict on EWT alone!</a:t>
          </a:r>
        </a:p>
      </dgm:t>
    </dgm:pt>
    <dgm:pt modelId="{452BBDE2-DBC1-48E9-BE34-30926A9E0967}" type="parTrans" cxnId="{CBD3BECF-5DCA-4217-A6AA-253DF48C8269}">
      <dgm:prSet/>
      <dgm:spPr/>
      <dgm:t>
        <a:bodyPr/>
        <a:lstStyle/>
        <a:p>
          <a:endParaRPr lang="en-US"/>
        </a:p>
      </dgm:t>
    </dgm:pt>
    <dgm:pt modelId="{DF034A43-7830-4BFC-A8EF-E2D99651EF3C}" type="sibTrans" cxnId="{CBD3BECF-5DCA-4217-A6AA-253DF48C8269}">
      <dgm:prSet/>
      <dgm:spPr/>
      <dgm:t>
        <a:bodyPr/>
        <a:lstStyle/>
        <a:p>
          <a:endParaRPr lang="en-US"/>
        </a:p>
      </dgm:t>
    </dgm:pt>
    <dgm:pt modelId="{7D84F8C5-CEE1-4EB3-8C90-5B3ED163717A}" type="pres">
      <dgm:prSet presAssocID="{CB6D01E4-02FE-41D5-907B-A3A0C0764533}" presName="matrix" presStyleCnt="0">
        <dgm:presLayoutVars>
          <dgm:chMax val="1"/>
          <dgm:dir/>
          <dgm:resizeHandles val="exact"/>
        </dgm:presLayoutVars>
      </dgm:prSet>
      <dgm:spPr/>
    </dgm:pt>
    <dgm:pt modelId="{F6AD0DA7-E715-4483-BAFB-170F9E074A80}" type="pres">
      <dgm:prSet presAssocID="{CB6D01E4-02FE-41D5-907B-A3A0C0764533}" presName="diamond" presStyleLbl="bgShp" presStyleIdx="0" presStyleCnt="1"/>
      <dgm:spPr/>
    </dgm:pt>
    <dgm:pt modelId="{A63AA661-D6FD-41AB-94B0-8350CC161EFE}" type="pres">
      <dgm:prSet presAssocID="{CB6D01E4-02FE-41D5-907B-A3A0C0764533}" presName="quad1" presStyleLbl="node1" presStyleIdx="0" presStyleCnt="4">
        <dgm:presLayoutVars>
          <dgm:chMax val="0"/>
          <dgm:chPref val="0"/>
          <dgm:bulletEnabled val="1"/>
        </dgm:presLayoutVars>
      </dgm:prSet>
      <dgm:spPr/>
    </dgm:pt>
    <dgm:pt modelId="{26A1B0F4-69BC-42B6-9A27-09ECAAE80D7E}" type="pres">
      <dgm:prSet presAssocID="{CB6D01E4-02FE-41D5-907B-A3A0C0764533}" presName="quad2" presStyleLbl="node1" presStyleIdx="1" presStyleCnt="4">
        <dgm:presLayoutVars>
          <dgm:chMax val="0"/>
          <dgm:chPref val="0"/>
          <dgm:bulletEnabled val="1"/>
        </dgm:presLayoutVars>
      </dgm:prSet>
      <dgm:spPr/>
    </dgm:pt>
    <dgm:pt modelId="{976DAB45-8FE8-400C-A4AB-DDA3750291AF}" type="pres">
      <dgm:prSet presAssocID="{CB6D01E4-02FE-41D5-907B-A3A0C0764533}" presName="quad3" presStyleLbl="node1" presStyleIdx="2" presStyleCnt="4" custScaleX="105428">
        <dgm:presLayoutVars>
          <dgm:chMax val="0"/>
          <dgm:chPref val="0"/>
          <dgm:bulletEnabled val="1"/>
        </dgm:presLayoutVars>
      </dgm:prSet>
      <dgm:spPr/>
    </dgm:pt>
    <dgm:pt modelId="{EBC4EE25-450E-443D-97C1-E94C2BE4559C}" type="pres">
      <dgm:prSet presAssocID="{CB6D01E4-02FE-41D5-907B-A3A0C0764533}" presName="quad4" presStyleLbl="node1" presStyleIdx="3" presStyleCnt="4" custScaleX="105428">
        <dgm:presLayoutVars>
          <dgm:chMax val="0"/>
          <dgm:chPref val="0"/>
          <dgm:bulletEnabled val="1"/>
        </dgm:presLayoutVars>
      </dgm:prSet>
      <dgm:spPr/>
    </dgm:pt>
  </dgm:ptLst>
  <dgm:cxnLst>
    <dgm:cxn modelId="{2A75EF27-6C2C-45AD-AB4A-0FC49A164BB2}" type="presOf" srcId="{EF7654AC-7290-4CD1-9EAD-574B57519375}" destId="{EBC4EE25-450E-443D-97C1-E94C2BE4559C}" srcOrd="0" destOrd="0" presId="urn:microsoft.com/office/officeart/2005/8/layout/matrix3"/>
    <dgm:cxn modelId="{F2BF9C2D-9FD6-4BE1-9390-964C2A05CF0B}" type="presOf" srcId="{BDB9D26A-68E8-4578-9D29-701AD4AE3CE9}" destId="{976DAB45-8FE8-400C-A4AB-DDA3750291AF}" srcOrd="0" destOrd="0" presId="urn:microsoft.com/office/officeart/2005/8/layout/matrix3"/>
    <dgm:cxn modelId="{C37EC45D-EDF1-432B-B6E8-8868C67FFB03}" type="presOf" srcId="{CB6D01E4-02FE-41D5-907B-A3A0C0764533}" destId="{7D84F8C5-CEE1-4EB3-8C90-5B3ED163717A}" srcOrd="0" destOrd="0" presId="urn:microsoft.com/office/officeart/2005/8/layout/matrix3"/>
    <dgm:cxn modelId="{F1BA5668-481D-47EE-8E23-4BE107A54FC7}" type="presOf" srcId="{8AD2374E-9BD8-40BB-93C9-467C3B1E9628}" destId="{26A1B0F4-69BC-42B6-9A27-09ECAAE80D7E}" srcOrd="0" destOrd="0" presId="urn:microsoft.com/office/officeart/2005/8/layout/matrix3"/>
    <dgm:cxn modelId="{C2485B71-1305-462F-AE6B-049B4DFBF16C}" type="presOf" srcId="{134B3E87-4912-44B2-B74F-1DA9B118613F}" destId="{A63AA661-D6FD-41AB-94B0-8350CC161EFE}" srcOrd="0" destOrd="0" presId="urn:microsoft.com/office/officeart/2005/8/layout/matrix3"/>
    <dgm:cxn modelId="{4D577F81-80AD-4D59-A775-036BB571D2DB}" srcId="{CB6D01E4-02FE-41D5-907B-A3A0C0764533}" destId="{8AD2374E-9BD8-40BB-93C9-467C3B1E9628}" srcOrd="1" destOrd="0" parTransId="{DF256E52-EA41-4F74-83E9-3129A902E2EA}" sibTransId="{87900F42-FE9A-4CB3-A024-3BFA02001E27}"/>
    <dgm:cxn modelId="{C0D8F683-E3BA-417B-B455-92FCAD3A3AEF}" srcId="{CB6D01E4-02FE-41D5-907B-A3A0C0764533}" destId="{BDB9D26A-68E8-4578-9D29-701AD4AE3CE9}" srcOrd="2" destOrd="0" parTransId="{92B64E4D-9726-4575-AB9C-50617AE29806}" sibTransId="{3458B53A-2FDD-435A-99E1-D7032C0B710C}"/>
    <dgm:cxn modelId="{CBD3BECF-5DCA-4217-A6AA-253DF48C8269}" srcId="{CB6D01E4-02FE-41D5-907B-A3A0C0764533}" destId="{EF7654AC-7290-4CD1-9EAD-574B57519375}" srcOrd="3" destOrd="0" parTransId="{452BBDE2-DBC1-48E9-BE34-30926A9E0967}" sibTransId="{DF034A43-7830-4BFC-A8EF-E2D99651EF3C}"/>
    <dgm:cxn modelId="{AECA60D7-3E7A-4FEE-AAA0-88128471CCEC}" srcId="{CB6D01E4-02FE-41D5-907B-A3A0C0764533}" destId="{134B3E87-4912-44B2-B74F-1DA9B118613F}" srcOrd="0" destOrd="0" parTransId="{003E6507-6B04-48E4-AEF1-E6F9CAB5F620}" sibTransId="{1626E21A-B157-4C39-A200-D2C8257DDE97}"/>
    <dgm:cxn modelId="{0D5D7C15-5DCB-48EA-92DA-A619AD8128B4}" type="presParOf" srcId="{7D84F8C5-CEE1-4EB3-8C90-5B3ED163717A}" destId="{F6AD0DA7-E715-4483-BAFB-170F9E074A80}" srcOrd="0" destOrd="0" presId="urn:microsoft.com/office/officeart/2005/8/layout/matrix3"/>
    <dgm:cxn modelId="{F7D60853-5276-4F60-8628-7DE34568DC0E}" type="presParOf" srcId="{7D84F8C5-CEE1-4EB3-8C90-5B3ED163717A}" destId="{A63AA661-D6FD-41AB-94B0-8350CC161EFE}" srcOrd="1" destOrd="0" presId="urn:microsoft.com/office/officeart/2005/8/layout/matrix3"/>
    <dgm:cxn modelId="{3F3403A7-E20C-4D39-AEEB-8B809FF7C2ED}" type="presParOf" srcId="{7D84F8C5-CEE1-4EB3-8C90-5B3ED163717A}" destId="{26A1B0F4-69BC-42B6-9A27-09ECAAE80D7E}" srcOrd="2" destOrd="0" presId="urn:microsoft.com/office/officeart/2005/8/layout/matrix3"/>
    <dgm:cxn modelId="{0CC28B06-4C75-48FF-9078-F2742E6EA3D6}" type="presParOf" srcId="{7D84F8C5-CEE1-4EB3-8C90-5B3ED163717A}" destId="{976DAB45-8FE8-400C-A4AB-DDA3750291AF}" srcOrd="3" destOrd="0" presId="urn:microsoft.com/office/officeart/2005/8/layout/matrix3"/>
    <dgm:cxn modelId="{9B68F221-DE7A-4350-9958-9CA6087A3CEA}" type="presParOf" srcId="{7D84F8C5-CEE1-4EB3-8C90-5B3ED163717A}" destId="{EBC4EE25-450E-443D-97C1-E94C2BE4559C}"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B39D64B-FE69-4D75-8538-330F033F026A}" type="doc">
      <dgm:prSet loTypeId="urn:microsoft.com/office/officeart/2008/layout/LinedList" loCatId="list" qsTypeId="urn:microsoft.com/office/officeart/2005/8/quickstyle/simple1#1" qsCatId="simple" csTypeId="urn:microsoft.com/office/officeart/2005/8/colors/accent1_3" csCatId="accent1"/>
      <dgm:spPr/>
      <dgm:t>
        <a:bodyPr/>
        <a:lstStyle/>
        <a:p>
          <a:endParaRPr lang="en-US"/>
        </a:p>
      </dgm:t>
    </dgm:pt>
    <dgm:pt modelId="{E582F8EE-C8E7-4413-A825-02DD6B8FAACA}">
      <dgm:prSet/>
      <dgm:spPr/>
      <dgm:t>
        <a:bodyPr/>
        <a:lstStyle/>
        <a:p>
          <a:r>
            <a:rPr lang="en-US" dirty="0" err="1">
              <a:solidFill>
                <a:srgbClr val="002060"/>
              </a:solidFill>
            </a:rPr>
            <a:t>Deffenbacher</a:t>
          </a:r>
          <a:r>
            <a:rPr lang="en-US" dirty="0">
              <a:solidFill>
                <a:srgbClr val="002060"/>
              </a:solidFill>
            </a:rPr>
            <a:t> et al. (2004) carried out two meta-analyses comparing the effects of anxiety on (a) facial recognition and (b) details at the scene of the crime.  </a:t>
          </a:r>
        </a:p>
      </dgm:t>
    </dgm:pt>
    <dgm:pt modelId="{31CE95E4-B429-436C-9595-083C55850F77}" type="parTrans" cxnId="{03F33887-C157-4431-A5F7-E1E1EB191052}">
      <dgm:prSet/>
      <dgm:spPr/>
      <dgm:t>
        <a:bodyPr/>
        <a:lstStyle/>
        <a:p>
          <a:endParaRPr lang="en-US"/>
        </a:p>
      </dgm:t>
    </dgm:pt>
    <dgm:pt modelId="{75F9ACE1-35DD-4EF5-A064-43AD874C9528}" type="sibTrans" cxnId="{03F33887-C157-4431-A5F7-E1E1EB191052}">
      <dgm:prSet/>
      <dgm:spPr/>
      <dgm:t>
        <a:bodyPr/>
        <a:lstStyle/>
        <a:p>
          <a:endParaRPr lang="en-US"/>
        </a:p>
      </dgm:t>
    </dgm:pt>
    <dgm:pt modelId="{9BF51484-4CD8-4AD0-B37C-3B4B98C008A7}">
      <dgm:prSet/>
      <dgm:spPr/>
      <dgm:t>
        <a:bodyPr/>
        <a:lstStyle/>
        <a:p>
          <a:r>
            <a:rPr lang="en-US" dirty="0">
              <a:solidFill>
                <a:schemeClr val="accent1">
                  <a:lumMod val="50000"/>
                </a:schemeClr>
              </a:solidFill>
            </a:rPr>
            <a:t>In both cases high levels of anxiety were shown to significantly reduce accuracy of recall.</a:t>
          </a:r>
        </a:p>
      </dgm:t>
    </dgm:pt>
    <dgm:pt modelId="{723D1357-7B8B-458B-9DC7-9AD0B101E3C1}" type="parTrans" cxnId="{54DB4FA7-CF5D-4CB0-8B08-A26855573152}">
      <dgm:prSet/>
      <dgm:spPr/>
      <dgm:t>
        <a:bodyPr/>
        <a:lstStyle/>
        <a:p>
          <a:endParaRPr lang="en-US"/>
        </a:p>
      </dgm:t>
    </dgm:pt>
    <dgm:pt modelId="{99761E12-F9A5-4113-B906-B6923C0D8A82}" type="sibTrans" cxnId="{54DB4FA7-CF5D-4CB0-8B08-A26855573152}">
      <dgm:prSet/>
      <dgm:spPr/>
      <dgm:t>
        <a:bodyPr/>
        <a:lstStyle/>
        <a:p>
          <a:endParaRPr lang="en-US"/>
        </a:p>
      </dgm:t>
    </dgm:pt>
    <dgm:pt modelId="{DE6AC7D0-BC86-4BEC-978B-12F30404414F}">
      <dgm:prSet/>
      <dgm:spPr/>
      <dgm:t>
        <a:bodyPr/>
        <a:lstStyle/>
        <a:p>
          <a:r>
            <a:rPr lang="en-US" dirty="0">
              <a:solidFill>
                <a:srgbClr val="002060"/>
              </a:solidFill>
            </a:rPr>
            <a:t>However, some research suggests that anxiety can have beneficial effects (like Christianson &amp; </a:t>
          </a:r>
          <a:r>
            <a:rPr lang="en-US" dirty="0" err="1">
              <a:solidFill>
                <a:srgbClr val="002060"/>
              </a:solidFill>
            </a:rPr>
            <a:t>Hubinette</a:t>
          </a:r>
          <a:r>
            <a:rPr lang="en-US" dirty="0">
              <a:solidFill>
                <a:srgbClr val="002060"/>
              </a:solidFill>
            </a:rPr>
            <a:t>, 1993).</a:t>
          </a:r>
        </a:p>
      </dgm:t>
    </dgm:pt>
    <dgm:pt modelId="{6479A8DB-79A7-40FF-B087-6E3381213648}" type="parTrans" cxnId="{E93ADEB1-49DF-48B7-8DBC-34187615E195}">
      <dgm:prSet/>
      <dgm:spPr/>
      <dgm:t>
        <a:bodyPr/>
        <a:lstStyle/>
        <a:p>
          <a:endParaRPr lang="en-US"/>
        </a:p>
      </dgm:t>
    </dgm:pt>
    <dgm:pt modelId="{9279A094-C027-4C56-AEDD-DD275C4F30C5}" type="sibTrans" cxnId="{E93ADEB1-49DF-48B7-8DBC-34187615E195}">
      <dgm:prSet/>
      <dgm:spPr/>
      <dgm:t>
        <a:bodyPr/>
        <a:lstStyle/>
        <a:p>
          <a:endParaRPr lang="en-US"/>
        </a:p>
      </dgm:t>
    </dgm:pt>
    <dgm:pt modelId="{58D0C12A-A708-4D6A-A5B1-2ECDE6A65A69}">
      <dgm:prSet/>
      <dgm:spPr/>
      <dgm:t>
        <a:bodyPr/>
        <a:lstStyle/>
        <a:p>
          <a:r>
            <a:rPr lang="en-US" dirty="0">
              <a:solidFill>
                <a:schemeClr val="accent1">
                  <a:lumMod val="50000"/>
                </a:schemeClr>
              </a:solidFill>
            </a:rPr>
            <a:t>These seemingly contradictory findings could be explained by the Yerkes-Dodson Law: </a:t>
          </a:r>
        </a:p>
      </dgm:t>
    </dgm:pt>
    <dgm:pt modelId="{29750B77-6B01-4DAD-92BC-349A642DD27C}" type="parTrans" cxnId="{5C600EB3-AA99-42DF-93EA-518662097819}">
      <dgm:prSet/>
      <dgm:spPr/>
      <dgm:t>
        <a:bodyPr/>
        <a:lstStyle/>
        <a:p>
          <a:endParaRPr lang="en-US"/>
        </a:p>
      </dgm:t>
    </dgm:pt>
    <dgm:pt modelId="{6877D03F-92A2-4C2A-9BD0-95762FCFE522}" type="sibTrans" cxnId="{5C600EB3-AA99-42DF-93EA-518662097819}">
      <dgm:prSet/>
      <dgm:spPr/>
      <dgm:t>
        <a:bodyPr/>
        <a:lstStyle/>
        <a:p>
          <a:endParaRPr lang="en-US"/>
        </a:p>
      </dgm:t>
    </dgm:pt>
    <dgm:pt modelId="{FDE18527-BF5A-448D-9505-26AB4EA3D6AC}">
      <dgm:prSet/>
      <dgm:spPr/>
      <dgm:t>
        <a:bodyPr/>
        <a:lstStyle/>
        <a:p>
          <a:r>
            <a:rPr lang="en-US" dirty="0">
              <a:solidFill>
                <a:srgbClr val="002060"/>
              </a:solidFill>
            </a:rPr>
            <a:t>This suggests that moderate levels of anxiety can be beneficial to recall, however as anxiety increases it begins to have an adverse effect.  </a:t>
          </a:r>
        </a:p>
      </dgm:t>
    </dgm:pt>
    <dgm:pt modelId="{8360E3CC-E648-47DD-8C20-7D9078646DAF}" type="parTrans" cxnId="{10468E6C-2560-45CE-A6ED-9846C8D7658B}">
      <dgm:prSet/>
      <dgm:spPr/>
      <dgm:t>
        <a:bodyPr/>
        <a:lstStyle/>
        <a:p>
          <a:endParaRPr lang="en-US"/>
        </a:p>
      </dgm:t>
    </dgm:pt>
    <dgm:pt modelId="{51F78928-B64F-47E0-9296-6755FFF1AF33}" type="sibTrans" cxnId="{10468E6C-2560-45CE-A6ED-9846C8D7658B}">
      <dgm:prSet/>
      <dgm:spPr/>
      <dgm:t>
        <a:bodyPr/>
        <a:lstStyle/>
        <a:p>
          <a:endParaRPr lang="en-US"/>
        </a:p>
      </dgm:t>
    </dgm:pt>
    <dgm:pt modelId="{A1615921-4CCB-40B8-AC3F-D6A62FD9D7AD}" type="pres">
      <dgm:prSet presAssocID="{4B39D64B-FE69-4D75-8538-330F033F026A}" presName="vert0" presStyleCnt="0">
        <dgm:presLayoutVars>
          <dgm:dir/>
          <dgm:animOne val="branch"/>
          <dgm:animLvl val="lvl"/>
        </dgm:presLayoutVars>
      </dgm:prSet>
      <dgm:spPr/>
    </dgm:pt>
    <dgm:pt modelId="{D6733AF4-4DA5-4024-AD3D-A292465887ED}" type="pres">
      <dgm:prSet presAssocID="{E582F8EE-C8E7-4413-A825-02DD6B8FAACA}" presName="thickLine" presStyleLbl="alignNode1" presStyleIdx="0" presStyleCnt="5"/>
      <dgm:spPr/>
    </dgm:pt>
    <dgm:pt modelId="{E6B3624E-4EF8-4D80-9163-F67119723A8E}" type="pres">
      <dgm:prSet presAssocID="{E582F8EE-C8E7-4413-A825-02DD6B8FAACA}" presName="horz1" presStyleCnt="0"/>
      <dgm:spPr/>
    </dgm:pt>
    <dgm:pt modelId="{D890546A-9F57-469E-8E10-E341AEF8F8F2}" type="pres">
      <dgm:prSet presAssocID="{E582F8EE-C8E7-4413-A825-02DD6B8FAACA}" presName="tx1" presStyleLbl="revTx" presStyleIdx="0" presStyleCnt="5"/>
      <dgm:spPr/>
    </dgm:pt>
    <dgm:pt modelId="{98EE0840-0F7A-4041-AFC0-55D63635399E}" type="pres">
      <dgm:prSet presAssocID="{E582F8EE-C8E7-4413-A825-02DD6B8FAACA}" presName="vert1" presStyleCnt="0"/>
      <dgm:spPr/>
    </dgm:pt>
    <dgm:pt modelId="{AB9894F2-DAC3-4B70-8180-7BFD0133F49A}" type="pres">
      <dgm:prSet presAssocID="{9BF51484-4CD8-4AD0-B37C-3B4B98C008A7}" presName="thickLine" presStyleLbl="alignNode1" presStyleIdx="1" presStyleCnt="5"/>
      <dgm:spPr/>
    </dgm:pt>
    <dgm:pt modelId="{E7C4A4B4-427A-4BFB-A0C2-8D1AA1FF627B}" type="pres">
      <dgm:prSet presAssocID="{9BF51484-4CD8-4AD0-B37C-3B4B98C008A7}" presName="horz1" presStyleCnt="0"/>
      <dgm:spPr/>
    </dgm:pt>
    <dgm:pt modelId="{1D4AFE3A-BD50-4516-82C5-3FED8FF716A0}" type="pres">
      <dgm:prSet presAssocID="{9BF51484-4CD8-4AD0-B37C-3B4B98C008A7}" presName="tx1" presStyleLbl="revTx" presStyleIdx="1" presStyleCnt="5"/>
      <dgm:spPr/>
    </dgm:pt>
    <dgm:pt modelId="{6A35B6F8-630A-4E58-8CA2-1C52620C80D7}" type="pres">
      <dgm:prSet presAssocID="{9BF51484-4CD8-4AD0-B37C-3B4B98C008A7}" presName="vert1" presStyleCnt="0"/>
      <dgm:spPr/>
    </dgm:pt>
    <dgm:pt modelId="{4643CCC5-4967-408D-819E-B45565DAB1BD}" type="pres">
      <dgm:prSet presAssocID="{DE6AC7D0-BC86-4BEC-978B-12F30404414F}" presName="thickLine" presStyleLbl="alignNode1" presStyleIdx="2" presStyleCnt="5"/>
      <dgm:spPr/>
    </dgm:pt>
    <dgm:pt modelId="{A2247889-BB96-4EBF-B24B-E85F28025AF8}" type="pres">
      <dgm:prSet presAssocID="{DE6AC7D0-BC86-4BEC-978B-12F30404414F}" presName="horz1" presStyleCnt="0"/>
      <dgm:spPr/>
    </dgm:pt>
    <dgm:pt modelId="{727F53EC-A0D0-4B3A-8BA7-CE2A020CB25C}" type="pres">
      <dgm:prSet presAssocID="{DE6AC7D0-BC86-4BEC-978B-12F30404414F}" presName="tx1" presStyleLbl="revTx" presStyleIdx="2" presStyleCnt="5"/>
      <dgm:spPr/>
    </dgm:pt>
    <dgm:pt modelId="{BBB3D979-CDAA-46E3-A9D8-7334E47EA114}" type="pres">
      <dgm:prSet presAssocID="{DE6AC7D0-BC86-4BEC-978B-12F30404414F}" presName="vert1" presStyleCnt="0"/>
      <dgm:spPr/>
    </dgm:pt>
    <dgm:pt modelId="{BC4A307E-A46C-417A-9E98-DF44B63E8122}" type="pres">
      <dgm:prSet presAssocID="{58D0C12A-A708-4D6A-A5B1-2ECDE6A65A69}" presName="thickLine" presStyleLbl="alignNode1" presStyleIdx="3" presStyleCnt="5"/>
      <dgm:spPr/>
    </dgm:pt>
    <dgm:pt modelId="{0C7A2F3B-13A2-47F1-91D4-94A76CBEC9F6}" type="pres">
      <dgm:prSet presAssocID="{58D0C12A-A708-4D6A-A5B1-2ECDE6A65A69}" presName="horz1" presStyleCnt="0"/>
      <dgm:spPr/>
    </dgm:pt>
    <dgm:pt modelId="{CBF97F04-D011-4905-B3E6-BE93D4A7A9E8}" type="pres">
      <dgm:prSet presAssocID="{58D0C12A-A708-4D6A-A5B1-2ECDE6A65A69}" presName="tx1" presStyleLbl="revTx" presStyleIdx="3" presStyleCnt="5"/>
      <dgm:spPr/>
    </dgm:pt>
    <dgm:pt modelId="{24F22B9E-93C5-4717-B232-EC1616EF4667}" type="pres">
      <dgm:prSet presAssocID="{58D0C12A-A708-4D6A-A5B1-2ECDE6A65A69}" presName="vert1" presStyleCnt="0"/>
      <dgm:spPr/>
    </dgm:pt>
    <dgm:pt modelId="{98A2667A-35ED-4303-9F7F-F6EC840C36CA}" type="pres">
      <dgm:prSet presAssocID="{FDE18527-BF5A-448D-9505-26AB4EA3D6AC}" presName="thickLine" presStyleLbl="alignNode1" presStyleIdx="4" presStyleCnt="5"/>
      <dgm:spPr/>
    </dgm:pt>
    <dgm:pt modelId="{2E9680C2-B798-4CA8-AEEF-7984D3DA0519}" type="pres">
      <dgm:prSet presAssocID="{FDE18527-BF5A-448D-9505-26AB4EA3D6AC}" presName="horz1" presStyleCnt="0"/>
      <dgm:spPr/>
    </dgm:pt>
    <dgm:pt modelId="{6D8A485D-81AB-4787-A573-92C152AB16CE}" type="pres">
      <dgm:prSet presAssocID="{FDE18527-BF5A-448D-9505-26AB4EA3D6AC}" presName="tx1" presStyleLbl="revTx" presStyleIdx="4" presStyleCnt="5"/>
      <dgm:spPr/>
    </dgm:pt>
    <dgm:pt modelId="{341C3AE0-5E31-4830-82D6-2CBB7B407943}" type="pres">
      <dgm:prSet presAssocID="{FDE18527-BF5A-448D-9505-26AB4EA3D6AC}" presName="vert1" presStyleCnt="0"/>
      <dgm:spPr/>
    </dgm:pt>
  </dgm:ptLst>
  <dgm:cxnLst>
    <dgm:cxn modelId="{A13CDE05-0249-42BE-8359-055067151BE8}" type="presOf" srcId="{E582F8EE-C8E7-4413-A825-02DD6B8FAACA}" destId="{D890546A-9F57-469E-8E10-E341AEF8F8F2}" srcOrd="0" destOrd="0" presId="urn:microsoft.com/office/officeart/2008/layout/LinedList"/>
    <dgm:cxn modelId="{F28A8026-6968-4FB1-A82C-48597657ECDB}" type="presOf" srcId="{DE6AC7D0-BC86-4BEC-978B-12F30404414F}" destId="{727F53EC-A0D0-4B3A-8BA7-CE2A020CB25C}" srcOrd="0" destOrd="0" presId="urn:microsoft.com/office/officeart/2008/layout/LinedList"/>
    <dgm:cxn modelId="{9B253D33-87E4-40B0-B194-6DB3F906FAD5}" type="presOf" srcId="{FDE18527-BF5A-448D-9505-26AB4EA3D6AC}" destId="{6D8A485D-81AB-4787-A573-92C152AB16CE}" srcOrd="0" destOrd="0" presId="urn:microsoft.com/office/officeart/2008/layout/LinedList"/>
    <dgm:cxn modelId="{10468E6C-2560-45CE-A6ED-9846C8D7658B}" srcId="{4B39D64B-FE69-4D75-8538-330F033F026A}" destId="{FDE18527-BF5A-448D-9505-26AB4EA3D6AC}" srcOrd="4" destOrd="0" parTransId="{8360E3CC-E648-47DD-8C20-7D9078646DAF}" sibTransId="{51F78928-B64F-47E0-9296-6755FFF1AF33}"/>
    <dgm:cxn modelId="{811FF272-5B3A-4CA1-A160-5BC4F3EE0473}" type="presOf" srcId="{4B39D64B-FE69-4D75-8538-330F033F026A}" destId="{A1615921-4CCB-40B8-AC3F-D6A62FD9D7AD}" srcOrd="0" destOrd="0" presId="urn:microsoft.com/office/officeart/2008/layout/LinedList"/>
    <dgm:cxn modelId="{03F33887-C157-4431-A5F7-E1E1EB191052}" srcId="{4B39D64B-FE69-4D75-8538-330F033F026A}" destId="{E582F8EE-C8E7-4413-A825-02DD6B8FAACA}" srcOrd="0" destOrd="0" parTransId="{31CE95E4-B429-436C-9595-083C55850F77}" sibTransId="{75F9ACE1-35DD-4EF5-A064-43AD874C9528}"/>
    <dgm:cxn modelId="{54DB4FA7-CF5D-4CB0-8B08-A26855573152}" srcId="{4B39D64B-FE69-4D75-8538-330F033F026A}" destId="{9BF51484-4CD8-4AD0-B37C-3B4B98C008A7}" srcOrd="1" destOrd="0" parTransId="{723D1357-7B8B-458B-9DC7-9AD0B101E3C1}" sibTransId="{99761E12-F9A5-4113-B906-B6923C0D8A82}"/>
    <dgm:cxn modelId="{E93ADEB1-49DF-48B7-8DBC-34187615E195}" srcId="{4B39D64B-FE69-4D75-8538-330F033F026A}" destId="{DE6AC7D0-BC86-4BEC-978B-12F30404414F}" srcOrd="2" destOrd="0" parTransId="{6479A8DB-79A7-40FF-B087-6E3381213648}" sibTransId="{9279A094-C027-4C56-AEDD-DD275C4F30C5}"/>
    <dgm:cxn modelId="{5C600EB3-AA99-42DF-93EA-518662097819}" srcId="{4B39D64B-FE69-4D75-8538-330F033F026A}" destId="{58D0C12A-A708-4D6A-A5B1-2ECDE6A65A69}" srcOrd="3" destOrd="0" parTransId="{29750B77-6B01-4DAD-92BC-349A642DD27C}" sibTransId="{6877D03F-92A2-4C2A-9BD0-95762FCFE522}"/>
    <dgm:cxn modelId="{FE0008CC-8D40-4797-B4C8-6CAF9BD17402}" type="presOf" srcId="{9BF51484-4CD8-4AD0-B37C-3B4B98C008A7}" destId="{1D4AFE3A-BD50-4516-82C5-3FED8FF716A0}" srcOrd="0" destOrd="0" presId="urn:microsoft.com/office/officeart/2008/layout/LinedList"/>
    <dgm:cxn modelId="{0B8511E1-3412-4423-B99E-F4B08CE31864}" type="presOf" srcId="{58D0C12A-A708-4D6A-A5B1-2ECDE6A65A69}" destId="{CBF97F04-D011-4905-B3E6-BE93D4A7A9E8}" srcOrd="0" destOrd="0" presId="urn:microsoft.com/office/officeart/2008/layout/LinedList"/>
    <dgm:cxn modelId="{A7E8FAC1-A7BF-4AA5-9C57-8E551E85E789}" type="presParOf" srcId="{A1615921-4CCB-40B8-AC3F-D6A62FD9D7AD}" destId="{D6733AF4-4DA5-4024-AD3D-A292465887ED}" srcOrd="0" destOrd="0" presId="urn:microsoft.com/office/officeart/2008/layout/LinedList"/>
    <dgm:cxn modelId="{2FD57D10-D849-4C3C-B658-4B1AB0B5A431}" type="presParOf" srcId="{A1615921-4CCB-40B8-AC3F-D6A62FD9D7AD}" destId="{E6B3624E-4EF8-4D80-9163-F67119723A8E}" srcOrd="1" destOrd="0" presId="urn:microsoft.com/office/officeart/2008/layout/LinedList"/>
    <dgm:cxn modelId="{C8055C77-4C7E-44E8-8F6F-9AADA976661D}" type="presParOf" srcId="{E6B3624E-4EF8-4D80-9163-F67119723A8E}" destId="{D890546A-9F57-469E-8E10-E341AEF8F8F2}" srcOrd="0" destOrd="0" presId="urn:microsoft.com/office/officeart/2008/layout/LinedList"/>
    <dgm:cxn modelId="{383E0AAE-C4E8-4E0F-8E15-102A06069A97}" type="presParOf" srcId="{E6B3624E-4EF8-4D80-9163-F67119723A8E}" destId="{98EE0840-0F7A-4041-AFC0-55D63635399E}" srcOrd="1" destOrd="0" presId="urn:microsoft.com/office/officeart/2008/layout/LinedList"/>
    <dgm:cxn modelId="{27F0095C-7363-46CE-8B73-3B7CFDF78778}" type="presParOf" srcId="{A1615921-4CCB-40B8-AC3F-D6A62FD9D7AD}" destId="{AB9894F2-DAC3-4B70-8180-7BFD0133F49A}" srcOrd="2" destOrd="0" presId="urn:microsoft.com/office/officeart/2008/layout/LinedList"/>
    <dgm:cxn modelId="{F193A669-0A42-41F3-8B4F-C919563CF13B}" type="presParOf" srcId="{A1615921-4CCB-40B8-AC3F-D6A62FD9D7AD}" destId="{E7C4A4B4-427A-4BFB-A0C2-8D1AA1FF627B}" srcOrd="3" destOrd="0" presId="urn:microsoft.com/office/officeart/2008/layout/LinedList"/>
    <dgm:cxn modelId="{08379841-BA66-45E8-8DCC-9A6B29E193A2}" type="presParOf" srcId="{E7C4A4B4-427A-4BFB-A0C2-8D1AA1FF627B}" destId="{1D4AFE3A-BD50-4516-82C5-3FED8FF716A0}" srcOrd="0" destOrd="0" presId="urn:microsoft.com/office/officeart/2008/layout/LinedList"/>
    <dgm:cxn modelId="{17B57558-BBAE-4CC4-90EB-3E5E9FBD30A5}" type="presParOf" srcId="{E7C4A4B4-427A-4BFB-A0C2-8D1AA1FF627B}" destId="{6A35B6F8-630A-4E58-8CA2-1C52620C80D7}" srcOrd="1" destOrd="0" presId="urn:microsoft.com/office/officeart/2008/layout/LinedList"/>
    <dgm:cxn modelId="{AE2056FB-D485-404A-85AA-FD20D1F7823A}" type="presParOf" srcId="{A1615921-4CCB-40B8-AC3F-D6A62FD9D7AD}" destId="{4643CCC5-4967-408D-819E-B45565DAB1BD}" srcOrd="4" destOrd="0" presId="urn:microsoft.com/office/officeart/2008/layout/LinedList"/>
    <dgm:cxn modelId="{69B53F30-3B07-4144-8CAB-214659D7176A}" type="presParOf" srcId="{A1615921-4CCB-40B8-AC3F-D6A62FD9D7AD}" destId="{A2247889-BB96-4EBF-B24B-E85F28025AF8}" srcOrd="5" destOrd="0" presId="urn:microsoft.com/office/officeart/2008/layout/LinedList"/>
    <dgm:cxn modelId="{E7ADBD23-ECA4-48AB-9868-361795F1B39F}" type="presParOf" srcId="{A2247889-BB96-4EBF-B24B-E85F28025AF8}" destId="{727F53EC-A0D0-4B3A-8BA7-CE2A020CB25C}" srcOrd="0" destOrd="0" presId="urn:microsoft.com/office/officeart/2008/layout/LinedList"/>
    <dgm:cxn modelId="{35923689-51F4-4A04-B5B0-EAC7A6916F0B}" type="presParOf" srcId="{A2247889-BB96-4EBF-B24B-E85F28025AF8}" destId="{BBB3D979-CDAA-46E3-A9D8-7334E47EA114}" srcOrd="1" destOrd="0" presId="urn:microsoft.com/office/officeart/2008/layout/LinedList"/>
    <dgm:cxn modelId="{9B026D25-8147-4C2D-BEF1-B5682DB1013B}" type="presParOf" srcId="{A1615921-4CCB-40B8-AC3F-D6A62FD9D7AD}" destId="{BC4A307E-A46C-417A-9E98-DF44B63E8122}" srcOrd="6" destOrd="0" presId="urn:microsoft.com/office/officeart/2008/layout/LinedList"/>
    <dgm:cxn modelId="{C2BC7552-A3AD-4F45-B011-C851134CDAA7}" type="presParOf" srcId="{A1615921-4CCB-40B8-AC3F-D6A62FD9D7AD}" destId="{0C7A2F3B-13A2-47F1-91D4-94A76CBEC9F6}" srcOrd="7" destOrd="0" presId="urn:microsoft.com/office/officeart/2008/layout/LinedList"/>
    <dgm:cxn modelId="{69AAA56D-C9DF-47EB-9B6B-F4E9AD5A64A1}" type="presParOf" srcId="{0C7A2F3B-13A2-47F1-91D4-94A76CBEC9F6}" destId="{CBF97F04-D011-4905-B3E6-BE93D4A7A9E8}" srcOrd="0" destOrd="0" presId="urn:microsoft.com/office/officeart/2008/layout/LinedList"/>
    <dgm:cxn modelId="{437EB8B1-D6FE-4A48-9638-E2241C792722}" type="presParOf" srcId="{0C7A2F3B-13A2-47F1-91D4-94A76CBEC9F6}" destId="{24F22B9E-93C5-4717-B232-EC1616EF4667}" srcOrd="1" destOrd="0" presId="urn:microsoft.com/office/officeart/2008/layout/LinedList"/>
    <dgm:cxn modelId="{E209E6E6-3A87-4D9D-9897-73BD42B235DE}" type="presParOf" srcId="{A1615921-4CCB-40B8-AC3F-D6A62FD9D7AD}" destId="{98A2667A-35ED-4303-9F7F-F6EC840C36CA}" srcOrd="8" destOrd="0" presId="urn:microsoft.com/office/officeart/2008/layout/LinedList"/>
    <dgm:cxn modelId="{E2A54CAA-98EA-4B39-A92D-67C092B8044B}" type="presParOf" srcId="{A1615921-4CCB-40B8-AC3F-D6A62FD9D7AD}" destId="{2E9680C2-B798-4CA8-AEEF-7984D3DA0519}" srcOrd="9" destOrd="0" presId="urn:microsoft.com/office/officeart/2008/layout/LinedList"/>
    <dgm:cxn modelId="{56EE813E-EA90-45E0-8EE1-06E9F324304C}" type="presParOf" srcId="{2E9680C2-B798-4CA8-AEEF-7984D3DA0519}" destId="{6D8A485D-81AB-4787-A573-92C152AB16CE}" srcOrd="0" destOrd="0" presId="urn:microsoft.com/office/officeart/2008/layout/LinedList"/>
    <dgm:cxn modelId="{1B54F5C2-FBA3-41EB-9415-BE0D9417EEB9}" type="presParOf" srcId="{2E9680C2-B798-4CA8-AEEF-7984D3DA0519}" destId="{341C3AE0-5E31-4830-82D6-2CBB7B40794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4BC0D0F-8225-4C5B-A653-9426740F4363}" type="doc">
      <dgm:prSet loTypeId="urn:microsoft.com/office/officeart/2008/layout/LinedList" loCatId="list" qsTypeId="urn:microsoft.com/office/officeart/2005/8/quickstyle/simple1#2" qsCatId="simple" csTypeId="urn:microsoft.com/office/officeart/2005/8/colors/accent3_2#2" csCatId="accent3" phldr="1"/>
      <dgm:spPr/>
      <dgm:t>
        <a:bodyPr/>
        <a:lstStyle/>
        <a:p>
          <a:endParaRPr lang="en-US"/>
        </a:p>
      </dgm:t>
    </dgm:pt>
    <dgm:pt modelId="{3359ABB8-273D-4DFE-8CBD-32D480D7CF08}">
      <dgm:prSet custT="1"/>
      <dgm:spPr/>
      <dgm:t>
        <a:bodyPr/>
        <a:lstStyle/>
        <a:p>
          <a:r>
            <a:rPr lang="en-US" sz="1600" dirty="0">
              <a:solidFill>
                <a:schemeClr val="accent1">
                  <a:lumMod val="50000"/>
                </a:schemeClr>
              </a:solidFill>
            </a:rPr>
            <a:t>When faced with a knife or gun you’re most likely be focusing you’re attention on the weapon rather than the attacker.  </a:t>
          </a:r>
        </a:p>
      </dgm:t>
    </dgm:pt>
    <dgm:pt modelId="{6A5356CE-22E3-4B05-8EE1-15F58ECF4A35}" type="parTrans" cxnId="{43250F24-53EE-4899-9CA3-1B27F3978E6A}">
      <dgm:prSet/>
      <dgm:spPr/>
      <dgm:t>
        <a:bodyPr/>
        <a:lstStyle/>
        <a:p>
          <a:endParaRPr lang="en-US"/>
        </a:p>
      </dgm:t>
    </dgm:pt>
    <dgm:pt modelId="{B6BCDD20-B1D4-4DFA-B1D2-BF9092C626B9}" type="sibTrans" cxnId="{43250F24-53EE-4899-9CA3-1B27F3978E6A}">
      <dgm:prSet/>
      <dgm:spPr/>
      <dgm:t>
        <a:bodyPr/>
        <a:lstStyle/>
        <a:p>
          <a:endParaRPr lang="en-US"/>
        </a:p>
      </dgm:t>
    </dgm:pt>
    <dgm:pt modelId="{848DF34A-302E-4AAC-879E-8923DEF67AD7}">
      <dgm:prSet/>
      <dgm:spPr/>
      <dgm:t>
        <a:bodyPr/>
        <a:lstStyle/>
        <a:p>
          <a:r>
            <a:rPr lang="en-US" dirty="0">
              <a:solidFill>
                <a:srgbClr val="002060"/>
              </a:solidFill>
            </a:rPr>
            <a:t>Loftus et al. (1987) asked participants to listen to a series of arguments between two people, one of which sounded more violent than the other.  </a:t>
          </a:r>
        </a:p>
      </dgm:t>
    </dgm:pt>
    <dgm:pt modelId="{58F9B5D2-9B70-47A9-9A3E-014E278B440F}" type="parTrans" cxnId="{FB064270-E682-4BBA-9FB8-72F3F694D60E}">
      <dgm:prSet/>
      <dgm:spPr/>
      <dgm:t>
        <a:bodyPr/>
        <a:lstStyle/>
        <a:p>
          <a:endParaRPr lang="en-US"/>
        </a:p>
      </dgm:t>
    </dgm:pt>
    <dgm:pt modelId="{E8DA32F2-873B-4482-9820-EC26EE590DA9}" type="sibTrans" cxnId="{FB064270-E682-4BBA-9FB8-72F3F694D60E}">
      <dgm:prSet/>
      <dgm:spPr/>
      <dgm:t>
        <a:bodyPr/>
        <a:lstStyle/>
        <a:p>
          <a:endParaRPr lang="en-US"/>
        </a:p>
      </dgm:t>
    </dgm:pt>
    <dgm:pt modelId="{D9C411B2-D924-4220-8E10-308447693281}">
      <dgm:prSet custT="1"/>
      <dgm:spPr/>
      <dgm:t>
        <a:bodyPr/>
        <a:lstStyle/>
        <a:p>
          <a:r>
            <a:rPr lang="en-US" sz="1600" dirty="0">
              <a:solidFill>
                <a:schemeClr val="accent1">
                  <a:lumMod val="50000"/>
                </a:schemeClr>
              </a:solidFill>
            </a:rPr>
            <a:t>In the quieter argument a man with greasy hands emerges holding a pen.  </a:t>
          </a:r>
        </a:p>
      </dgm:t>
    </dgm:pt>
    <dgm:pt modelId="{55AFD7F6-CCC1-4921-BB3B-520D07D1B3A8}" type="parTrans" cxnId="{89AAC176-267E-4446-9A7A-AEAF7AE75D41}">
      <dgm:prSet/>
      <dgm:spPr/>
      <dgm:t>
        <a:bodyPr/>
        <a:lstStyle/>
        <a:p>
          <a:endParaRPr lang="en-US"/>
        </a:p>
      </dgm:t>
    </dgm:pt>
    <dgm:pt modelId="{ACF9970F-ABD4-4AE0-85B7-BE707994EAB2}" type="sibTrans" cxnId="{89AAC176-267E-4446-9A7A-AEAF7AE75D41}">
      <dgm:prSet/>
      <dgm:spPr/>
      <dgm:t>
        <a:bodyPr/>
        <a:lstStyle/>
        <a:p>
          <a:endParaRPr lang="en-US"/>
        </a:p>
      </dgm:t>
    </dgm:pt>
    <dgm:pt modelId="{0786954E-CC0B-4F12-A86A-3702807560BB}">
      <dgm:prSet custT="1"/>
      <dgm:spPr/>
      <dgm:t>
        <a:bodyPr/>
        <a:lstStyle/>
        <a:p>
          <a:r>
            <a:rPr lang="en-US" sz="1600" dirty="0">
              <a:solidFill>
                <a:srgbClr val="002060"/>
              </a:solidFill>
            </a:rPr>
            <a:t>Following the noisy incident a man emerges with a blood drenched knife.  </a:t>
          </a:r>
        </a:p>
      </dgm:t>
    </dgm:pt>
    <dgm:pt modelId="{3E6A8130-5036-41F2-883A-635093D14C79}" type="parTrans" cxnId="{36771F7D-F4E1-48FB-AE5F-7F65A534F87D}">
      <dgm:prSet/>
      <dgm:spPr/>
      <dgm:t>
        <a:bodyPr/>
        <a:lstStyle/>
        <a:p>
          <a:endParaRPr lang="en-US"/>
        </a:p>
      </dgm:t>
    </dgm:pt>
    <dgm:pt modelId="{8764139F-AE34-4806-8B6B-7DF7B0AA454F}" type="sibTrans" cxnId="{36771F7D-F4E1-48FB-AE5F-7F65A534F87D}">
      <dgm:prSet/>
      <dgm:spPr/>
      <dgm:t>
        <a:bodyPr/>
        <a:lstStyle/>
        <a:p>
          <a:endParaRPr lang="en-US"/>
        </a:p>
      </dgm:t>
    </dgm:pt>
    <dgm:pt modelId="{2AABEBB6-5286-45CB-8338-750582B55826}">
      <dgm:prSet custT="1"/>
      <dgm:spPr/>
      <dgm:t>
        <a:bodyPr/>
        <a:lstStyle/>
        <a:p>
          <a:r>
            <a:rPr lang="en-US" sz="1600" dirty="0">
              <a:solidFill>
                <a:schemeClr val="accent1">
                  <a:lumMod val="50000"/>
                </a:schemeClr>
              </a:solidFill>
            </a:rPr>
            <a:t>Participants could accurately recall the identity of the ‘pen-fiend’ on 49% of occasions but the knifeman on only 33%.  </a:t>
          </a:r>
        </a:p>
      </dgm:t>
    </dgm:pt>
    <dgm:pt modelId="{48394067-7FBC-4D1F-8077-780E86DAE8BF}" type="parTrans" cxnId="{9BF653F0-E3D7-4E23-B228-DC76A850D3FF}">
      <dgm:prSet/>
      <dgm:spPr/>
      <dgm:t>
        <a:bodyPr/>
        <a:lstStyle/>
        <a:p>
          <a:endParaRPr lang="en-US"/>
        </a:p>
      </dgm:t>
    </dgm:pt>
    <dgm:pt modelId="{EA05B590-78BA-4CDE-8DB3-226EA5F2BDE0}" type="sibTrans" cxnId="{9BF653F0-E3D7-4E23-B228-DC76A850D3FF}">
      <dgm:prSet/>
      <dgm:spPr/>
      <dgm:t>
        <a:bodyPr/>
        <a:lstStyle/>
        <a:p>
          <a:endParaRPr lang="en-US"/>
        </a:p>
      </dgm:t>
    </dgm:pt>
    <dgm:pt modelId="{18D65C36-2877-466B-BAB5-316BA817A8A3}">
      <dgm:prSet custT="1"/>
      <dgm:spPr/>
      <dgm:t>
        <a:bodyPr/>
        <a:lstStyle/>
        <a:p>
          <a:r>
            <a:rPr lang="en-US" sz="1400" dirty="0">
              <a:solidFill>
                <a:srgbClr val="002060"/>
              </a:solidFill>
            </a:rPr>
            <a:t>In a subsequent study, Loftus recorded pp`s eye movements and found the focus of attention was directed towards the knife, diverting attention from the identity of the perpetrator.  </a:t>
          </a:r>
        </a:p>
      </dgm:t>
    </dgm:pt>
    <dgm:pt modelId="{AB340ECF-BA4B-447E-9948-86A0E5237FA0}" type="parTrans" cxnId="{ECCC4C2D-AAB6-437A-9ECD-EFD0F933AD68}">
      <dgm:prSet/>
      <dgm:spPr/>
      <dgm:t>
        <a:bodyPr/>
        <a:lstStyle/>
        <a:p>
          <a:endParaRPr lang="en-US"/>
        </a:p>
      </dgm:t>
    </dgm:pt>
    <dgm:pt modelId="{DBDCB7A5-0445-4334-BD5B-CD506B1A49C8}" type="sibTrans" cxnId="{ECCC4C2D-AAB6-437A-9ECD-EFD0F933AD68}">
      <dgm:prSet/>
      <dgm:spPr/>
      <dgm:t>
        <a:bodyPr/>
        <a:lstStyle/>
        <a:p>
          <a:endParaRPr lang="en-US"/>
        </a:p>
      </dgm:t>
    </dgm:pt>
    <dgm:pt modelId="{FDA6E991-3646-4A7F-80D8-B303DF828457}" type="pres">
      <dgm:prSet presAssocID="{34BC0D0F-8225-4C5B-A653-9426740F4363}" presName="vert0" presStyleCnt="0">
        <dgm:presLayoutVars>
          <dgm:dir/>
          <dgm:animOne val="branch"/>
          <dgm:animLvl val="lvl"/>
        </dgm:presLayoutVars>
      </dgm:prSet>
      <dgm:spPr/>
    </dgm:pt>
    <dgm:pt modelId="{DC8CD50E-1117-4A7D-A409-238F2C32CA39}" type="pres">
      <dgm:prSet presAssocID="{3359ABB8-273D-4DFE-8CBD-32D480D7CF08}" presName="thickLine" presStyleLbl="alignNode1" presStyleIdx="0" presStyleCnt="6"/>
      <dgm:spPr/>
    </dgm:pt>
    <dgm:pt modelId="{375F42DA-A875-4E20-A674-563647F08D15}" type="pres">
      <dgm:prSet presAssocID="{3359ABB8-273D-4DFE-8CBD-32D480D7CF08}" presName="horz1" presStyleCnt="0"/>
      <dgm:spPr/>
    </dgm:pt>
    <dgm:pt modelId="{6A4FA5DE-7712-4CE3-9330-90E28D6130F7}" type="pres">
      <dgm:prSet presAssocID="{3359ABB8-273D-4DFE-8CBD-32D480D7CF08}" presName="tx1" presStyleLbl="revTx" presStyleIdx="0" presStyleCnt="6"/>
      <dgm:spPr/>
    </dgm:pt>
    <dgm:pt modelId="{C3DAD8AB-0054-4AD0-BAAC-79A6A92D5C89}" type="pres">
      <dgm:prSet presAssocID="{3359ABB8-273D-4DFE-8CBD-32D480D7CF08}" presName="vert1" presStyleCnt="0"/>
      <dgm:spPr/>
    </dgm:pt>
    <dgm:pt modelId="{D93362A1-D346-4F0D-B93D-370248CBAD43}" type="pres">
      <dgm:prSet presAssocID="{848DF34A-302E-4AAC-879E-8923DEF67AD7}" presName="thickLine" presStyleLbl="alignNode1" presStyleIdx="1" presStyleCnt="6"/>
      <dgm:spPr/>
    </dgm:pt>
    <dgm:pt modelId="{EB052ADB-F605-4C19-B575-9C221A28DA05}" type="pres">
      <dgm:prSet presAssocID="{848DF34A-302E-4AAC-879E-8923DEF67AD7}" presName="horz1" presStyleCnt="0"/>
      <dgm:spPr/>
    </dgm:pt>
    <dgm:pt modelId="{5122FBAA-D548-4471-B2EB-DC8AA629C679}" type="pres">
      <dgm:prSet presAssocID="{848DF34A-302E-4AAC-879E-8923DEF67AD7}" presName="tx1" presStyleLbl="revTx" presStyleIdx="1" presStyleCnt="6"/>
      <dgm:spPr/>
    </dgm:pt>
    <dgm:pt modelId="{4559A7FF-B757-4980-BACF-081B215CC2E6}" type="pres">
      <dgm:prSet presAssocID="{848DF34A-302E-4AAC-879E-8923DEF67AD7}" presName="vert1" presStyleCnt="0"/>
      <dgm:spPr/>
    </dgm:pt>
    <dgm:pt modelId="{87798BC9-4F12-4A1A-8E3B-1AA35EC04454}" type="pres">
      <dgm:prSet presAssocID="{D9C411B2-D924-4220-8E10-308447693281}" presName="thickLine" presStyleLbl="alignNode1" presStyleIdx="2" presStyleCnt="6"/>
      <dgm:spPr/>
    </dgm:pt>
    <dgm:pt modelId="{526B4426-FEE8-4AA2-9BC7-0BC396F11693}" type="pres">
      <dgm:prSet presAssocID="{D9C411B2-D924-4220-8E10-308447693281}" presName="horz1" presStyleCnt="0"/>
      <dgm:spPr/>
    </dgm:pt>
    <dgm:pt modelId="{F0526270-50FD-4690-8762-1B80D13D1470}" type="pres">
      <dgm:prSet presAssocID="{D9C411B2-D924-4220-8E10-308447693281}" presName="tx1" presStyleLbl="revTx" presStyleIdx="2" presStyleCnt="6"/>
      <dgm:spPr/>
    </dgm:pt>
    <dgm:pt modelId="{C4154698-8839-4B3D-9707-D83EE0A9C119}" type="pres">
      <dgm:prSet presAssocID="{D9C411B2-D924-4220-8E10-308447693281}" presName="vert1" presStyleCnt="0"/>
      <dgm:spPr/>
    </dgm:pt>
    <dgm:pt modelId="{953D0316-C5C5-4D4B-AEAD-A29CD6CE5065}" type="pres">
      <dgm:prSet presAssocID="{0786954E-CC0B-4F12-A86A-3702807560BB}" presName="thickLine" presStyleLbl="alignNode1" presStyleIdx="3" presStyleCnt="6"/>
      <dgm:spPr/>
    </dgm:pt>
    <dgm:pt modelId="{AB5B41A8-E77A-4635-8586-DA5AC1BD4D22}" type="pres">
      <dgm:prSet presAssocID="{0786954E-CC0B-4F12-A86A-3702807560BB}" presName="horz1" presStyleCnt="0"/>
      <dgm:spPr/>
    </dgm:pt>
    <dgm:pt modelId="{5B3F234B-8773-4AF9-AF42-42AA68E2F0EC}" type="pres">
      <dgm:prSet presAssocID="{0786954E-CC0B-4F12-A86A-3702807560BB}" presName="tx1" presStyleLbl="revTx" presStyleIdx="3" presStyleCnt="6"/>
      <dgm:spPr/>
    </dgm:pt>
    <dgm:pt modelId="{FC886C47-23FC-477F-9B69-366E87E4E783}" type="pres">
      <dgm:prSet presAssocID="{0786954E-CC0B-4F12-A86A-3702807560BB}" presName="vert1" presStyleCnt="0"/>
      <dgm:spPr/>
    </dgm:pt>
    <dgm:pt modelId="{A6775410-B454-4069-9AE0-50F044848D0E}" type="pres">
      <dgm:prSet presAssocID="{2AABEBB6-5286-45CB-8338-750582B55826}" presName="thickLine" presStyleLbl="alignNode1" presStyleIdx="4" presStyleCnt="6"/>
      <dgm:spPr/>
    </dgm:pt>
    <dgm:pt modelId="{0A50D64D-BF1E-4D9D-9056-BE6D14872587}" type="pres">
      <dgm:prSet presAssocID="{2AABEBB6-5286-45CB-8338-750582B55826}" presName="horz1" presStyleCnt="0"/>
      <dgm:spPr/>
    </dgm:pt>
    <dgm:pt modelId="{DB73C41D-F359-4568-9F9A-16D9A3F5004F}" type="pres">
      <dgm:prSet presAssocID="{2AABEBB6-5286-45CB-8338-750582B55826}" presName="tx1" presStyleLbl="revTx" presStyleIdx="4" presStyleCnt="6"/>
      <dgm:spPr/>
    </dgm:pt>
    <dgm:pt modelId="{E893864E-6D63-4C65-B4C9-7C32938F0260}" type="pres">
      <dgm:prSet presAssocID="{2AABEBB6-5286-45CB-8338-750582B55826}" presName="vert1" presStyleCnt="0"/>
      <dgm:spPr/>
    </dgm:pt>
    <dgm:pt modelId="{57AFC23D-F00C-4F08-9731-23B95825E4DA}" type="pres">
      <dgm:prSet presAssocID="{18D65C36-2877-466B-BAB5-316BA817A8A3}" presName="thickLine" presStyleLbl="alignNode1" presStyleIdx="5" presStyleCnt="6"/>
      <dgm:spPr/>
    </dgm:pt>
    <dgm:pt modelId="{AA3A7432-B6B9-468E-BC08-5C0CB2209D96}" type="pres">
      <dgm:prSet presAssocID="{18D65C36-2877-466B-BAB5-316BA817A8A3}" presName="horz1" presStyleCnt="0"/>
      <dgm:spPr/>
    </dgm:pt>
    <dgm:pt modelId="{362FB4CA-CDEC-416B-BC1A-E39F62A3CCAB}" type="pres">
      <dgm:prSet presAssocID="{18D65C36-2877-466B-BAB5-316BA817A8A3}" presName="tx1" presStyleLbl="revTx" presStyleIdx="5" presStyleCnt="6"/>
      <dgm:spPr/>
    </dgm:pt>
    <dgm:pt modelId="{51C37574-28ED-455C-AF9E-CEEB2FDA0F89}" type="pres">
      <dgm:prSet presAssocID="{18D65C36-2877-466B-BAB5-316BA817A8A3}" presName="vert1" presStyleCnt="0"/>
      <dgm:spPr/>
    </dgm:pt>
  </dgm:ptLst>
  <dgm:cxnLst>
    <dgm:cxn modelId="{D5311219-285A-493B-9007-8ECBCFE02511}" type="presOf" srcId="{D9C411B2-D924-4220-8E10-308447693281}" destId="{F0526270-50FD-4690-8762-1B80D13D1470}" srcOrd="0" destOrd="0" presId="urn:microsoft.com/office/officeart/2008/layout/LinedList"/>
    <dgm:cxn modelId="{39A9971F-7875-483B-9AB5-9AB00D38A853}" type="presOf" srcId="{18D65C36-2877-466B-BAB5-316BA817A8A3}" destId="{362FB4CA-CDEC-416B-BC1A-E39F62A3CCAB}" srcOrd="0" destOrd="0" presId="urn:microsoft.com/office/officeart/2008/layout/LinedList"/>
    <dgm:cxn modelId="{43250F24-53EE-4899-9CA3-1B27F3978E6A}" srcId="{34BC0D0F-8225-4C5B-A653-9426740F4363}" destId="{3359ABB8-273D-4DFE-8CBD-32D480D7CF08}" srcOrd="0" destOrd="0" parTransId="{6A5356CE-22E3-4B05-8EE1-15F58ECF4A35}" sibTransId="{B6BCDD20-B1D4-4DFA-B1D2-BF9092C626B9}"/>
    <dgm:cxn modelId="{ECCC4C2D-AAB6-437A-9ECD-EFD0F933AD68}" srcId="{34BC0D0F-8225-4C5B-A653-9426740F4363}" destId="{18D65C36-2877-466B-BAB5-316BA817A8A3}" srcOrd="5" destOrd="0" parTransId="{AB340ECF-BA4B-447E-9948-86A0E5237FA0}" sibTransId="{DBDCB7A5-0445-4334-BD5B-CD506B1A49C8}"/>
    <dgm:cxn modelId="{2F316B2F-73D2-4B4E-A9AF-39D4F0379FD7}" type="presOf" srcId="{3359ABB8-273D-4DFE-8CBD-32D480D7CF08}" destId="{6A4FA5DE-7712-4CE3-9330-90E28D6130F7}" srcOrd="0" destOrd="0" presId="urn:microsoft.com/office/officeart/2008/layout/LinedList"/>
    <dgm:cxn modelId="{BA8F2B4D-C765-4F43-B54E-3EE9F94F2546}" type="presOf" srcId="{34BC0D0F-8225-4C5B-A653-9426740F4363}" destId="{FDA6E991-3646-4A7F-80D8-B303DF828457}" srcOrd="0" destOrd="0" presId="urn:microsoft.com/office/officeart/2008/layout/LinedList"/>
    <dgm:cxn modelId="{FB064270-E682-4BBA-9FB8-72F3F694D60E}" srcId="{34BC0D0F-8225-4C5B-A653-9426740F4363}" destId="{848DF34A-302E-4AAC-879E-8923DEF67AD7}" srcOrd="1" destOrd="0" parTransId="{58F9B5D2-9B70-47A9-9A3E-014E278B440F}" sibTransId="{E8DA32F2-873B-4482-9820-EC26EE590DA9}"/>
    <dgm:cxn modelId="{E9787E72-B88C-4936-B374-8D4C46112601}" type="presOf" srcId="{848DF34A-302E-4AAC-879E-8923DEF67AD7}" destId="{5122FBAA-D548-4471-B2EB-DC8AA629C679}" srcOrd="0" destOrd="0" presId="urn:microsoft.com/office/officeart/2008/layout/LinedList"/>
    <dgm:cxn modelId="{89AAC176-267E-4446-9A7A-AEAF7AE75D41}" srcId="{34BC0D0F-8225-4C5B-A653-9426740F4363}" destId="{D9C411B2-D924-4220-8E10-308447693281}" srcOrd="2" destOrd="0" parTransId="{55AFD7F6-CCC1-4921-BB3B-520D07D1B3A8}" sibTransId="{ACF9970F-ABD4-4AE0-85B7-BE707994EAB2}"/>
    <dgm:cxn modelId="{36771F7D-F4E1-48FB-AE5F-7F65A534F87D}" srcId="{34BC0D0F-8225-4C5B-A653-9426740F4363}" destId="{0786954E-CC0B-4F12-A86A-3702807560BB}" srcOrd="3" destOrd="0" parTransId="{3E6A8130-5036-41F2-883A-635093D14C79}" sibTransId="{8764139F-AE34-4806-8B6B-7DF7B0AA454F}"/>
    <dgm:cxn modelId="{C35544CE-8FDA-4008-8C3E-C851B9B627BC}" type="presOf" srcId="{0786954E-CC0B-4F12-A86A-3702807560BB}" destId="{5B3F234B-8773-4AF9-AF42-42AA68E2F0EC}" srcOrd="0" destOrd="0" presId="urn:microsoft.com/office/officeart/2008/layout/LinedList"/>
    <dgm:cxn modelId="{F4E470D3-2C32-41A1-A1C6-764061A22FBA}" type="presOf" srcId="{2AABEBB6-5286-45CB-8338-750582B55826}" destId="{DB73C41D-F359-4568-9F9A-16D9A3F5004F}" srcOrd="0" destOrd="0" presId="urn:microsoft.com/office/officeart/2008/layout/LinedList"/>
    <dgm:cxn modelId="{9BF653F0-E3D7-4E23-B228-DC76A850D3FF}" srcId="{34BC0D0F-8225-4C5B-A653-9426740F4363}" destId="{2AABEBB6-5286-45CB-8338-750582B55826}" srcOrd="4" destOrd="0" parTransId="{48394067-7FBC-4D1F-8077-780E86DAE8BF}" sibTransId="{EA05B590-78BA-4CDE-8DB3-226EA5F2BDE0}"/>
    <dgm:cxn modelId="{1A460022-7B49-4B95-AB6E-FAFAE68BEECE}" type="presParOf" srcId="{FDA6E991-3646-4A7F-80D8-B303DF828457}" destId="{DC8CD50E-1117-4A7D-A409-238F2C32CA39}" srcOrd="0" destOrd="0" presId="urn:microsoft.com/office/officeart/2008/layout/LinedList"/>
    <dgm:cxn modelId="{1F18E1FC-5A49-4482-A034-701237A2AF8A}" type="presParOf" srcId="{FDA6E991-3646-4A7F-80D8-B303DF828457}" destId="{375F42DA-A875-4E20-A674-563647F08D15}" srcOrd="1" destOrd="0" presId="urn:microsoft.com/office/officeart/2008/layout/LinedList"/>
    <dgm:cxn modelId="{66769DA5-02ED-42F6-855D-A39A46D17AB5}" type="presParOf" srcId="{375F42DA-A875-4E20-A674-563647F08D15}" destId="{6A4FA5DE-7712-4CE3-9330-90E28D6130F7}" srcOrd="0" destOrd="0" presId="urn:microsoft.com/office/officeart/2008/layout/LinedList"/>
    <dgm:cxn modelId="{BCEAAE4F-D247-4A0E-81C7-EC99D9D3938D}" type="presParOf" srcId="{375F42DA-A875-4E20-A674-563647F08D15}" destId="{C3DAD8AB-0054-4AD0-BAAC-79A6A92D5C89}" srcOrd="1" destOrd="0" presId="urn:microsoft.com/office/officeart/2008/layout/LinedList"/>
    <dgm:cxn modelId="{11EE367D-E2EA-494F-B970-843DACEE1A25}" type="presParOf" srcId="{FDA6E991-3646-4A7F-80D8-B303DF828457}" destId="{D93362A1-D346-4F0D-B93D-370248CBAD43}" srcOrd="2" destOrd="0" presId="urn:microsoft.com/office/officeart/2008/layout/LinedList"/>
    <dgm:cxn modelId="{56ECD325-62B2-4394-B220-1A55F483D387}" type="presParOf" srcId="{FDA6E991-3646-4A7F-80D8-B303DF828457}" destId="{EB052ADB-F605-4C19-B575-9C221A28DA05}" srcOrd="3" destOrd="0" presId="urn:microsoft.com/office/officeart/2008/layout/LinedList"/>
    <dgm:cxn modelId="{708C0370-B66A-481B-A342-E1DAD36F014B}" type="presParOf" srcId="{EB052ADB-F605-4C19-B575-9C221A28DA05}" destId="{5122FBAA-D548-4471-B2EB-DC8AA629C679}" srcOrd="0" destOrd="0" presId="urn:microsoft.com/office/officeart/2008/layout/LinedList"/>
    <dgm:cxn modelId="{C0A47EA8-365F-47ED-AC0F-0F79B6E9BE3D}" type="presParOf" srcId="{EB052ADB-F605-4C19-B575-9C221A28DA05}" destId="{4559A7FF-B757-4980-BACF-081B215CC2E6}" srcOrd="1" destOrd="0" presId="urn:microsoft.com/office/officeart/2008/layout/LinedList"/>
    <dgm:cxn modelId="{AC81C6E6-06A0-4375-888D-766ED60E55C9}" type="presParOf" srcId="{FDA6E991-3646-4A7F-80D8-B303DF828457}" destId="{87798BC9-4F12-4A1A-8E3B-1AA35EC04454}" srcOrd="4" destOrd="0" presId="urn:microsoft.com/office/officeart/2008/layout/LinedList"/>
    <dgm:cxn modelId="{94E5DC99-2CA1-40F9-83F6-2308A4CCF811}" type="presParOf" srcId="{FDA6E991-3646-4A7F-80D8-B303DF828457}" destId="{526B4426-FEE8-4AA2-9BC7-0BC396F11693}" srcOrd="5" destOrd="0" presId="urn:microsoft.com/office/officeart/2008/layout/LinedList"/>
    <dgm:cxn modelId="{5F7AC3C7-1C85-4EF6-903F-CE5A35E579F7}" type="presParOf" srcId="{526B4426-FEE8-4AA2-9BC7-0BC396F11693}" destId="{F0526270-50FD-4690-8762-1B80D13D1470}" srcOrd="0" destOrd="0" presId="urn:microsoft.com/office/officeart/2008/layout/LinedList"/>
    <dgm:cxn modelId="{263958BF-FDDA-4252-9042-DBCB17446CE1}" type="presParOf" srcId="{526B4426-FEE8-4AA2-9BC7-0BC396F11693}" destId="{C4154698-8839-4B3D-9707-D83EE0A9C119}" srcOrd="1" destOrd="0" presId="urn:microsoft.com/office/officeart/2008/layout/LinedList"/>
    <dgm:cxn modelId="{A7B8472E-3EA7-41ED-900C-214E4D80E095}" type="presParOf" srcId="{FDA6E991-3646-4A7F-80D8-B303DF828457}" destId="{953D0316-C5C5-4D4B-AEAD-A29CD6CE5065}" srcOrd="6" destOrd="0" presId="urn:microsoft.com/office/officeart/2008/layout/LinedList"/>
    <dgm:cxn modelId="{A4487315-0DA9-46F9-A269-68BD9D660E6D}" type="presParOf" srcId="{FDA6E991-3646-4A7F-80D8-B303DF828457}" destId="{AB5B41A8-E77A-4635-8586-DA5AC1BD4D22}" srcOrd="7" destOrd="0" presId="urn:microsoft.com/office/officeart/2008/layout/LinedList"/>
    <dgm:cxn modelId="{EF7F0972-6B2A-4722-ADAC-9BF3A3BF8F89}" type="presParOf" srcId="{AB5B41A8-E77A-4635-8586-DA5AC1BD4D22}" destId="{5B3F234B-8773-4AF9-AF42-42AA68E2F0EC}" srcOrd="0" destOrd="0" presId="urn:microsoft.com/office/officeart/2008/layout/LinedList"/>
    <dgm:cxn modelId="{FB812DEC-2014-4ABE-A274-5D041C61F447}" type="presParOf" srcId="{AB5B41A8-E77A-4635-8586-DA5AC1BD4D22}" destId="{FC886C47-23FC-477F-9B69-366E87E4E783}" srcOrd="1" destOrd="0" presId="urn:microsoft.com/office/officeart/2008/layout/LinedList"/>
    <dgm:cxn modelId="{76325E3A-5F55-4BB7-8A22-A0DAD5B12C0C}" type="presParOf" srcId="{FDA6E991-3646-4A7F-80D8-B303DF828457}" destId="{A6775410-B454-4069-9AE0-50F044848D0E}" srcOrd="8" destOrd="0" presId="urn:microsoft.com/office/officeart/2008/layout/LinedList"/>
    <dgm:cxn modelId="{AA9F90B3-ED48-4958-A85A-24C35F4BD862}" type="presParOf" srcId="{FDA6E991-3646-4A7F-80D8-B303DF828457}" destId="{0A50D64D-BF1E-4D9D-9056-BE6D14872587}" srcOrd="9" destOrd="0" presId="urn:microsoft.com/office/officeart/2008/layout/LinedList"/>
    <dgm:cxn modelId="{D4E72090-7655-4FA4-A7CE-FC35A46656D0}" type="presParOf" srcId="{0A50D64D-BF1E-4D9D-9056-BE6D14872587}" destId="{DB73C41D-F359-4568-9F9A-16D9A3F5004F}" srcOrd="0" destOrd="0" presId="urn:microsoft.com/office/officeart/2008/layout/LinedList"/>
    <dgm:cxn modelId="{F7A1DAB7-8483-4463-B3BB-C083E52B3B74}" type="presParOf" srcId="{0A50D64D-BF1E-4D9D-9056-BE6D14872587}" destId="{E893864E-6D63-4C65-B4C9-7C32938F0260}" srcOrd="1" destOrd="0" presId="urn:microsoft.com/office/officeart/2008/layout/LinedList"/>
    <dgm:cxn modelId="{08037D9E-E809-4C21-BE27-EDBFEA9D9225}" type="presParOf" srcId="{FDA6E991-3646-4A7F-80D8-B303DF828457}" destId="{57AFC23D-F00C-4F08-9731-23B95825E4DA}" srcOrd="10" destOrd="0" presId="urn:microsoft.com/office/officeart/2008/layout/LinedList"/>
    <dgm:cxn modelId="{24478629-EC97-4612-8A9E-39B2EC33166F}" type="presParOf" srcId="{FDA6E991-3646-4A7F-80D8-B303DF828457}" destId="{AA3A7432-B6B9-468E-BC08-5C0CB2209D96}" srcOrd="11" destOrd="0" presId="urn:microsoft.com/office/officeart/2008/layout/LinedList"/>
    <dgm:cxn modelId="{73795CF0-0397-443E-962F-9C3D9DA5E06D}" type="presParOf" srcId="{AA3A7432-B6B9-468E-BC08-5C0CB2209D96}" destId="{362FB4CA-CDEC-416B-BC1A-E39F62A3CCAB}" srcOrd="0" destOrd="0" presId="urn:microsoft.com/office/officeart/2008/layout/LinedList"/>
    <dgm:cxn modelId="{055764A6-59BD-4394-8A54-99560C8604C7}" type="presParOf" srcId="{AA3A7432-B6B9-468E-BC08-5C0CB2209D96}" destId="{51C37574-28ED-455C-AF9E-CEEB2FDA0F89}"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31573CD-56CA-4974-B642-1E54E755B791}" type="doc">
      <dgm:prSet loTypeId="urn:microsoft.com/office/officeart/2008/layout/LinedList" loCatId="list" qsTypeId="urn:microsoft.com/office/officeart/2005/8/quickstyle/simple5#1" qsCatId="simple" csTypeId="urn:microsoft.com/office/officeart/2005/8/colors/accent3_2#3" csCatId="accent3" phldr="1"/>
      <dgm:spPr/>
      <dgm:t>
        <a:bodyPr/>
        <a:lstStyle/>
        <a:p>
          <a:endParaRPr lang="en-US"/>
        </a:p>
      </dgm:t>
    </dgm:pt>
    <dgm:pt modelId="{8D704824-235B-45C8-A18A-2039D4274E8D}">
      <dgm:prSet/>
      <dgm:spPr/>
      <dgm:t>
        <a:bodyPr/>
        <a:lstStyle/>
        <a:p>
          <a:pPr algn="ctr"/>
          <a:r>
            <a:rPr lang="en-US" dirty="0">
              <a:solidFill>
                <a:schemeClr val="accent1">
                  <a:lumMod val="50000"/>
                </a:schemeClr>
              </a:solidFill>
            </a:rPr>
            <a:t>The incident occurred in daylight and in front of many witnesses. Some months later, Yuille and Cutshall tracked down the witnesses and interviewed them and found:</a:t>
          </a:r>
        </a:p>
      </dgm:t>
    </dgm:pt>
    <dgm:pt modelId="{51EBB2F1-33D1-4186-96E0-90B7FECCF6FA}" type="parTrans" cxnId="{2965C7F6-3EB9-4AA8-8A78-56D64A36681C}">
      <dgm:prSet/>
      <dgm:spPr/>
      <dgm:t>
        <a:bodyPr/>
        <a:lstStyle/>
        <a:p>
          <a:endParaRPr lang="en-US"/>
        </a:p>
      </dgm:t>
    </dgm:pt>
    <dgm:pt modelId="{691DC62C-3D37-4B85-BDCE-378374239DE2}" type="sibTrans" cxnId="{2965C7F6-3EB9-4AA8-8A78-56D64A36681C}">
      <dgm:prSet/>
      <dgm:spPr/>
      <dgm:t>
        <a:bodyPr/>
        <a:lstStyle/>
        <a:p>
          <a:endParaRPr lang="en-US"/>
        </a:p>
      </dgm:t>
    </dgm:pt>
    <dgm:pt modelId="{3FD1EB6C-C341-495B-B663-F4A4C3A671F3}">
      <dgm:prSet/>
      <dgm:spPr/>
      <dgm:t>
        <a:bodyPr/>
        <a:lstStyle/>
        <a:p>
          <a:pPr algn="ctr"/>
          <a:r>
            <a:rPr lang="en-US" dirty="0">
              <a:solidFill>
                <a:schemeClr val="accent1">
                  <a:lumMod val="50000"/>
                </a:schemeClr>
              </a:solidFill>
            </a:rPr>
            <a:t>The witnesses were able to recall the incident in a great deal of detail.</a:t>
          </a:r>
        </a:p>
      </dgm:t>
    </dgm:pt>
    <dgm:pt modelId="{0A3DF6B4-81DF-4359-AD57-EE5677E9137E}" type="parTrans" cxnId="{A55FD857-94F8-4AF0-BD55-56BC12B34CC4}">
      <dgm:prSet/>
      <dgm:spPr/>
      <dgm:t>
        <a:bodyPr/>
        <a:lstStyle/>
        <a:p>
          <a:endParaRPr lang="en-US"/>
        </a:p>
      </dgm:t>
    </dgm:pt>
    <dgm:pt modelId="{6132D8ED-6900-4634-9F53-2650EEC3A0B9}" type="sibTrans" cxnId="{A55FD857-94F8-4AF0-BD55-56BC12B34CC4}">
      <dgm:prSet/>
      <dgm:spPr/>
      <dgm:t>
        <a:bodyPr/>
        <a:lstStyle/>
        <a:p>
          <a:endParaRPr lang="en-US"/>
        </a:p>
      </dgm:t>
    </dgm:pt>
    <dgm:pt modelId="{64734D61-60A1-4091-A6F6-29185F88938C}">
      <dgm:prSet/>
      <dgm:spPr/>
      <dgm:t>
        <a:bodyPr/>
        <a:lstStyle/>
        <a:p>
          <a:pPr algn="ctr"/>
          <a:r>
            <a:rPr lang="en-US" dirty="0">
              <a:solidFill>
                <a:schemeClr val="accent1">
                  <a:lumMod val="50000"/>
                </a:schemeClr>
              </a:solidFill>
            </a:rPr>
            <a:t>There was a very high level of agreement between the accounts given by the different witnesses.</a:t>
          </a:r>
        </a:p>
      </dgm:t>
    </dgm:pt>
    <dgm:pt modelId="{0EC02CE5-E627-4971-9F9C-C589FF7FC4B6}" type="parTrans" cxnId="{4D9C9DB1-3EA0-4624-9D13-C666B17810C3}">
      <dgm:prSet/>
      <dgm:spPr/>
      <dgm:t>
        <a:bodyPr/>
        <a:lstStyle/>
        <a:p>
          <a:endParaRPr lang="en-US"/>
        </a:p>
      </dgm:t>
    </dgm:pt>
    <dgm:pt modelId="{68302536-143D-4A6F-B4D8-D634EFD243C8}" type="sibTrans" cxnId="{4D9C9DB1-3EA0-4624-9D13-C666B17810C3}">
      <dgm:prSet/>
      <dgm:spPr/>
      <dgm:t>
        <a:bodyPr/>
        <a:lstStyle/>
        <a:p>
          <a:endParaRPr lang="en-US"/>
        </a:p>
      </dgm:t>
    </dgm:pt>
    <dgm:pt modelId="{2A058499-C6E8-403F-93F6-11585F7FEE68}">
      <dgm:prSet/>
      <dgm:spPr/>
      <dgm:t>
        <a:bodyPr/>
        <a:lstStyle/>
        <a:p>
          <a:pPr algn="ctr"/>
          <a:r>
            <a:rPr lang="en-US" dirty="0">
              <a:solidFill>
                <a:schemeClr val="accent1">
                  <a:lumMod val="50000"/>
                </a:schemeClr>
              </a:solidFill>
            </a:rPr>
            <a:t>The witnesses accounts did not alter in response to leading questions.</a:t>
          </a:r>
        </a:p>
      </dgm:t>
    </dgm:pt>
    <dgm:pt modelId="{1A93E355-E248-4CDD-ADE6-50F45FBBB2D6}" type="parTrans" cxnId="{FE2684AF-7F46-4A0D-BA76-8777D726EE09}">
      <dgm:prSet/>
      <dgm:spPr/>
      <dgm:t>
        <a:bodyPr/>
        <a:lstStyle/>
        <a:p>
          <a:endParaRPr lang="en-US"/>
        </a:p>
      </dgm:t>
    </dgm:pt>
    <dgm:pt modelId="{22F94542-4E43-4D2B-A24C-245CCAC3DEE4}" type="sibTrans" cxnId="{FE2684AF-7F46-4A0D-BA76-8777D726EE09}">
      <dgm:prSet/>
      <dgm:spPr/>
      <dgm:t>
        <a:bodyPr/>
        <a:lstStyle/>
        <a:p>
          <a:endParaRPr lang="en-US"/>
        </a:p>
      </dgm:t>
    </dgm:pt>
    <dgm:pt modelId="{8001D5F7-158F-4074-8287-9D1924712CB6}">
      <dgm:prSet/>
      <dgm:spPr/>
      <dgm:t>
        <a:bodyPr/>
        <a:lstStyle/>
        <a:p>
          <a:pPr algn="ctr"/>
          <a:r>
            <a:rPr lang="en-US" b="1" dirty="0">
              <a:solidFill>
                <a:schemeClr val="accent1">
                  <a:lumMod val="50000"/>
                </a:schemeClr>
              </a:solidFill>
            </a:rPr>
            <a:t>But, consider the circumstances…</a:t>
          </a:r>
          <a:endParaRPr lang="en-US" dirty="0">
            <a:solidFill>
              <a:schemeClr val="accent1">
                <a:lumMod val="50000"/>
              </a:schemeClr>
            </a:solidFill>
          </a:endParaRPr>
        </a:p>
      </dgm:t>
    </dgm:pt>
    <dgm:pt modelId="{26A8E309-2854-43A9-9B06-5BC89D75B4D1}" type="parTrans" cxnId="{CFAAF480-1792-4F34-8510-553148D05033}">
      <dgm:prSet/>
      <dgm:spPr/>
      <dgm:t>
        <a:bodyPr/>
        <a:lstStyle/>
        <a:p>
          <a:endParaRPr lang="en-US"/>
        </a:p>
      </dgm:t>
    </dgm:pt>
    <dgm:pt modelId="{0F51ED4C-8D0D-4281-9082-05EBC0595343}" type="sibTrans" cxnId="{CFAAF480-1792-4F34-8510-553148D05033}">
      <dgm:prSet/>
      <dgm:spPr/>
      <dgm:t>
        <a:bodyPr/>
        <a:lstStyle/>
        <a:p>
          <a:endParaRPr lang="en-US"/>
        </a:p>
      </dgm:t>
    </dgm:pt>
    <dgm:pt modelId="{EC9C6515-3686-49D3-828E-56FE2D6D3DCC}" type="pres">
      <dgm:prSet presAssocID="{F31573CD-56CA-4974-B642-1E54E755B791}" presName="vert0" presStyleCnt="0">
        <dgm:presLayoutVars>
          <dgm:dir/>
          <dgm:animOne val="branch"/>
          <dgm:animLvl val="lvl"/>
        </dgm:presLayoutVars>
      </dgm:prSet>
      <dgm:spPr/>
    </dgm:pt>
    <dgm:pt modelId="{95FE1668-91E1-4272-A169-9DFCD7BAE8BB}" type="pres">
      <dgm:prSet presAssocID="{8D704824-235B-45C8-A18A-2039D4274E8D}" presName="thickLine" presStyleLbl="alignNode1" presStyleIdx="0" presStyleCnt="5"/>
      <dgm:spPr/>
    </dgm:pt>
    <dgm:pt modelId="{956A0349-F6CF-452F-9D26-207A55681D0C}" type="pres">
      <dgm:prSet presAssocID="{8D704824-235B-45C8-A18A-2039D4274E8D}" presName="horz1" presStyleCnt="0"/>
      <dgm:spPr/>
    </dgm:pt>
    <dgm:pt modelId="{B01712FC-9240-4BAC-A202-05735CED11E5}" type="pres">
      <dgm:prSet presAssocID="{8D704824-235B-45C8-A18A-2039D4274E8D}" presName="tx1" presStyleLbl="revTx" presStyleIdx="0" presStyleCnt="5"/>
      <dgm:spPr/>
    </dgm:pt>
    <dgm:pt modelId="{3E30C7C3-0F56-48E7-888D-983DE7E73D75}" type="pres">
      <dgm:prSet presAssocID="{8D704824-235B-45C8-A18A-2039D4274E8D}" presName="vert1" presStyleCnt="0"/>
      <dgm:spPr/>
    </dgm:pt>
    <dgm:pt modelId="{F1F476A4-1FD4-450E-A3E3-9987CF6B3DCC}" type="pres">
      <dgm:prSet presAssocID="{3FD1EB6C-C341-495B-B663-F4A4C3A671F3}" presName="thickLine" presStyleLbl="alignNode1" presStyleIdx="1" presStyleCnt="5"/>
      <dgm:spPr/>
    </dgm:pt>
    <dgm:pt modelId="{CC8106BF-9AB7-4B29-8677-799A4ED169B3}" type="pres">
      <dgm:prSet presAssocID="{3FD1EB6C-C341-495B-B663-F4A4C3A671F3}" presName="horz1" presStyleCnt="0"/>
      <dgm:spPr/>
    </dgm:pt>
    <dgm:pt modelId="{13747408-53B3-4A2F-AA2F-5F8EF4AD5259}" type="pres">
      <dgm:prSet presAssocID="{3FD1EB6C-C341-495B-B663-F4A4C3A671F3}" presName="tx1" presStyleLbl="revTx" presStyleIdx="1" presStyleCnt="5"/>
      <dgm:spPr/>
    </dgm:pt>
    <dgm:pt modelId="{C75406D3-5917-495F-88A5-CD3E219EF72D}" type="pres">
      <dgm:prSet presAssocID="{3FD1EB6C-C341-495B-B663-F4A4C3A671F3}" presName="vert1" presStyleCnt="0"/>
      <dgm:spPr/>
    </dgm:pt>
    <dgm:pt modelId="{3E054E0B-0941-4486-BC8B-9A52D48C0218}" type="pres">
      <dgm:prSet presAssocID="{64734D61-60A1-4091-A6F6-29185F88938C}" presName="thickLine" presStyleLbl="alignNode1" presStyleIdx="2" presStyleCnt="5"/>
      <dgm:spPr/>
    </dgm:pt>
    <dgm:pt modelId="{F97ACC15-0E6E-401A-9FED-E51C2E8F69A5}" type="pres">
      <dgm:prSet presAssocID="{64734D61-60A1-4091-A6F6-29185F88938C}" presName="horz1" presStyleCnt="0"/>
      <dgm:spPr/>
    </dgm:pt>
    <dgm:pt modelId="{52854741-AF3C-4DBA-94DA-E34F09651E30}" type="pres">
      <dgm:prSet presAssocID="{64734D61-60A1-4091-A6F6-29185F88938C}" presName="tx1" presStyleLbl="revTx" presStyleIdx="2" presStyleCnt="5"/>
      <dgm:spPr/>
    </dgm:pt>
    <dgm:pt modelId="{9B18033F-A4A7-4F84-9BCB-FE81A5F2FFD3}" type="pres">
      <dgm:prSet presAssocID="{64734D61-60A1-4091-A6F6-29185F88938C}" presName="vert1" presStyleCnt="0"/>
      <dgm:spPr/>
    </dgm:pt>
    <dgm:pt modelId="{86E1A91B-881B-4D3D-8568-87BF0C24F4BA}" type="pres">
      <dgm:prSet presAssocID="{2A058499-C6E8-403F-93F6-11585F7FEE68}" presName="thickLine" presStyleLbl="alignNode1" presStyleIdx="3" presStyleCnt="5"/>
      <dgm:spPr/>
    </dgm:pt>
    <dgm:pt modelId="{5B48C3EE-B860-4727-A97A-E49B44C47700}" type="pres">
      <dgm:prSet presAssocID="{2A058499-C6E8-403F-93F6-11585F7FEE68}" presName="horz1" presStyleCnt="0"/>
      <dgm:spPr/>
    </dgm:pt>
    <dgm:pt modelId="{17F5356B-4BAD-4134-BB65-927C8A7B67F0}" type="pres">
      <dgm:prSet presAssocID="{2A058499-C6E8-403F-93F6-11585F7FEE68}" presName="tx1" presStyleLbl="revTx" presStyleIdx="3" presStyleCnt="5"/>
      <dgm:spPr/>
    </dgm:pt>
    <dgm:pt modelId="{A9DFC231-9809-489D-9531-1624D60B8558}" type="pres">
      <dgm:prSet presAssocID="{2A058499-C6E8-403F-93F6-11585F7FEE68}" presName="vert1" presStyleCnt="0"/>
      <dgm:spPr/>
    </dgm:pt>
    <dgm:pt modelId="{D7C59D25-B601-43A3-9992-4721C4129F6E}" type="pres">
      <dgm:prSet presAssocID="{8001D5F7-158F-4074-8287-9D1924712CB6}" presName="thickLine" presStyleLbl="alignNode1" presStyleIdx="4" presStyleCnt="5"/>
      <dgm:spPr/>
    </dgm:pt>
    <dgm:pt modelId="{58E82B53-78EB-45F6-AF77-75A81AD5E78B}" type="pres">
      <dgm:prSet presAssocID="{8001D5F7-158F-4074-8287-9D1924712CB6}" presName="horz1" presStyleCnt="0"/>
      <dgm:spPr/>
    </dgm:pt>
    <dgm:pt modelId="{4A41CD22-652C-4271-B826-ED508595D409}" type="pres">
      <dgm:prSet presAssocID="{8001D5F7-158F-4074-8287-9D1924712CB6}" presName="tx1" presStyleLbl="revTx" presStyleIdx="4" presStyleCnt="5"/>
      <dgm:spPr/>
    </dgm:pt>
    <dgm:pt modelId="{16F2BBFD-F3F6-4559-B90D-CAB11DFC9FAF}" type="pres">
      <dgm:prSet presAssocID="{8001D5F7-158F-4074-8287-9D1924712CB6}" presName="vert1" presStyleCnt="0"/>
      <dgm:spPr/>
    </dgm:pt>
  </dgm:ptLst>
  <dgm:cxnLst>
    <dgm:cxn modelId="{863BA912-A10A-4293-A5E4-5E0D357E6BD5}" type="presOf" srcId="{64734D61-60A1-4091-A6F6-29185F88938C}" destId="{52854741-AF3C-4DBA-94DA-E34F09651E30}" srcOrd="0" destOrd="0" presId="urn:microsoft.com/office/officeart/2008/layout/LinedList"/>
    <dgm:cxn modelId="{8EA2282D-2AC4-440E-B145-E0066E1683D8}" type="presOf" srcId="{2A058499-C6E8-403F-93F6-11585F7FEE68}" destId="{17F5356B-4BAD-4134-BB65-927C8A7B67F0}" srcOrd="0" destOrd="0" presId="urn:microsoft.com/office/officeart/2008/layout/LinedList"/>
    <dgm:cxn modelId="{70DDDB6A-56CC-4B99-8C03-9AC95139A6A4}" type="presOf" srcId="{8001D5F7-158F-4074-8287-9D1924712CB6}" destId="{4A41CD22-652C-4271-B826-ED508595D409}" srcOrd="0" destOrd="0" presId="urn:microsoft.com/office/officeart/2008/layout/LinedList"/>
    <dgm:cxn modelId="{C317BB4B-8872-485D-84FD-86105FDD6E2C}" type="presOf" srcId="{3FD1EB6C-C341-495B-B663-F4A4C3A671F3}" destId="{13747408-53B3-4A2F-AA2F-5F8EF4AD5259}" srcOrd="0" destOrd="0" presId="urn:microsoft.com/office/officeart/2008/layout/LinedList"/>
    <dgm:cxn modelId="{8FE5186F-100F-4A58-A2C4-13B7E7657381}" type="presOf" srcId="{8D704824-235B-45C8-A18A-2039D4274E8D}" destId="{B01712FC-9240-4BAC-A202-05735CED11E5}" srcOrd="0" destOrd="0" presId="urn:microsoft.com/office/officeart/2008/layout/LinedList"/>
    <dgm:cxn modelId="{A55FD857-94F8-4AF0-BD55-56BC12B34CC4}" srcId="{F31573CD-56CA-4974-B642-1E54E755B791}" destId="{3FD1EB6C-C341-495B-B663-F4A4C3A671F3}" srcOrd="1" destOrd="0" parTransId="{0A3DF6B4-81DF-4359-AD57-EE5677E9137E}" sibTransId="{6132D8ED-6900-4634-9F53-2650EEC3A0B9}"/>
    <dgm:cxn modelId="{CFAAF480-1792-4F34-8510-553148D05033}" srcId="{F31573CD-56CA-4974-B642-1E54E755B791}" destId="{8001D5F7-158F-4074-8287-9D1924712CB6}" srcOrd="4" destOrd="0" parTransId="{26A8E309-2854-43A9-9B06-5BC89D75B4D1}" sibTransId="{0F51ED4C-8D0D-4281-9082-05EBC0595343}"/>
    <dgm:cxn modelId="{2B03E096-7453-45F8-9F01-1121094D45B5}" type="presOf" srcId="{F31573CD-56CA-4974-B642-1E54E755B791}" destId="{EC9C6515-3686-49D3-828E-56FE2D6D3DCC}" srcOrd="0" destOrd="0" presId="urn:microsoft.com/office/officeart/2008/layout/LinedList"/>
    <dgm:cxn modelId="{FE2684AF-7F46-4A0D-BA76-8777D726EE09}" srcId="{F31573CD-56CA-4974-B642-1E54E755B791}" destId="{2A058499-C6E8-403F-93F6-11585F7FEE68}" srcOrd="3" destOrd="0" parTransId="{1A93E355-E248-4CDD-ADE6-50F45FBBB2D6}" sibTransId="{22F94542-4E43-4D2B-A24C-245CCAC3DEE4}"/>
    <dgm:cxn modelId="{4D9C9DB1-3EA0-4624-9D13-C666B17810C3}" srcId="{F31573CD-56CA-4974-B642-1E54E755B791}" destId="{64734D61-60A1-4091-A6F6-29185F88938C}" srcOrd="2" destOrd="0" parTransId="{0EC02CE5-E627-4971-9F9C-C589FF7FC4B6}" sibTransId="{68302536-143D-4A6F-B4D8-D634EFD243C8}"/>
    <dgm:cxn modelId="{2965C7F6-3EB9-4AA8-8A78-56D64A36681C}" srcId="{F31573CD-56CA-4974-B642-1E54E755B791}" destId="{8D704824-235B-45C8-A18A-2039D4274E8D}" srcOrd="0" destOrd="0" parTransId="{51EBB2F1-33D1-4186-96E0-90B7FECCF6FA}" sibTransId="{691DC62C-3D37-4B85-BDCE-378374239DE2}"/>
    <dgm:cxn modelId="{98B81036-DFF6-4C17-8BBC-D23792A3D46D}" type="presParOf" srcId="{EC9C6515-3686-49D3-828E-56FE2D6D3DCC}" destId="{95FE1668-91E1-4272-A169-9DFCD7BAE8BB}" srcOrd="0" destOrd="0" presId="urn:microsoft.com/office/officeart/2008/layout/LinedList"/>
    <dgm:cxn modelId="{6E9C59BC-CEFC-4EEA-B776-19A13B11559C}" type="presParOf" srcId="{EC9C6515-3686-49D3-828E-56FE2D6D3DCC}" destId="{956A0349-F6CF-452F-9D26-207A55681D0C}" srcOrd="1" destOrd="0" presId="urn:microsoft.com/office/officeart/2008/layout/LinedList"/>
    <dgm:cxn modelId="{219082AF-95D0-4084-96FC-6C48671759C8}" type="presParOf" srcId="{956A0349-F6CF-452F-9D26-207A55681D0C}" destId="{B01712FC-9240-4BAC-A202-05735CED11E5}" srcOrd="0" destOrd="0" presId="urn:microsoft.com/office/officeart/2008/layout/LinedList"/>
    <dgm:cxn modelId="{19F56106-5F9F-4EC4-BC38-8968268B38C0}" type="presParOf" srcId="{956A0349-F6CF-452F-9D26-207A55681D0C}" destId="{3E30C7C3-0F56-48E7-888D-983DE7E73D75}" srcOrd="1" destOrd="0" presId="urn:microsoft.com/office/officeart/2008/layout/LinedList"/>
    <dgm:cxn modelId="{3C794353-58F6-495C-9EBA-F61C11863545}" type="presParOf" srcId="{EC9C6515-3686-49D3-828E-56FE2D6D3DCC}" destId="{F1F476A4-1FD4-450E-A3E3-9987CF6B3DCC}" srcOrd="2" destOrd="0" presId="urn:microsoft.com/office/officeart/2008/layout/LinedList"/>
    <dgm:cxn modelId="{50E0EF79-C212-49D2-9189-C8B8BEE69869}" type="presParOf" srcId="{EC9C6515-3686-49D3-828E-56FE2D6D3DCC}" destId="{CC8106BF-9AB7-4B29-8677-799A4ED169B3}" srcOrd="3" destOrd="0" presId="urn:microsoft.com/office/officeart/2008/layout/LinedList"/>
    <dgm:cxn modelId="{66C281AF-6B88-4DC4-9D61-4796A9AE0442}" type="presParOf" srcId="{CC8106BF-9AB7-4B29-8677-799A4ED169B3}" destId="{13747408-53B3-4A2F-AA2F-5F8EF4AD5259}" srcOrd="0" destOrd="0" presId="urn:microsoft.com/office/officeart/2008/layout/LinedList"/>
    <dgm:cxn modelId="{4C2B5F67-E0F9-4186-981D-AB4B6CA628AA}" type="presParOf" srcId="{CC8106BF-9AB7-4B29-8677-799A4ED169B3}" destId="{C75406D3-5917-495F-88A5-CD3E219EF72D}" srcOrd="1" destOrd="0" presId="urn:microsoft.com/office/officeart/2008/layout/LinedList"/>
    <dgm:cxn modelId="{38EFF9F3-031A-41E8-9A74-C4A75B999F47}" type="presParOf" srcId="{EC9C6515-3686-49D3-828E-56FE2D6D3DCC}" destId="{3E054E0B-0941-4486-BC8B-9A52D48C0218}" srcOrd="4" destOrd="0" presId="urn:microsoft.com/office/officeart/2008/layout/LinedList"/>
    <dgm:cxn modelId="{4F94019D-404E-43D5-A874-1611384ED169}" type="presParOf" srcId="{EC9C6515-3686-49D3-828E-56FE2D6D3DCC}" destId="{F97ACC15-0E6E-401A-9FED-E51C2E8F69A5}" srcOrd="5" destOrd="0" presId="urn:microsoft.com/office/officeart/2008/layout/LinedList"/>
    <dgm:cxn modelId="{E1FA69B7-5535-40E6-9D73-94601D970AFD}" type="presParOf" srcId="{F97ACC15-0E6E-401A-9FED-E51C2E8F69A5}" destId="{52854741-AF3C-4DBA-94DA-E34F09651E30}" srcOrd="0" destOrd="0" presId="urn:microsoft.com/office/officeart/2008/layout/LinedList"/>
    <dgm:cxn modelId="{89185648-E4EF-4B19-9E9E-8A8AD358B308}" type="presParOf" srcId="{F97ACC15-0E6E-401A-9FED-E51C2E8F69A5}" destId="{9B18033F-A4A7-4F84-9BCB-FE81A5F2FFD3}" srcOrd="1" destOrd="0" presId="urn:microsoft.com/office/officeart/2008/layout/LinedList"/>
    <dgm:cxn modelId="{CCEA33AA-D225-4782-84F6-778E01E9A136}" type="presParOf" srcId="{EC9C6515-3686-49D3-828E-56FE2D6D3DCC}" destId="{86E1A91B-881B-4D3D-8568-87BF0C24F4BA}" srcOrd="6" destOrd="0" presId="urn:microsoft.com/office/officeart/2008/layout/LinedList"/>
    <dgm:cxn modelId="{239BB1E8-3268-4CEA-8D6A-11800ADAB2F1}" type="presParOf" srcId="{EC9C6515-3686-49D3-828E-56FE2D6D3DCC}" destId="{5B48C3EE-B860-4727-A97A-E49B44C47700}" srcOrd="7" destOrd="0" presId="urn:microsoft.com/office/officeart/2008/layout/LinedList"/>
    <dgm:cxn modelId="{079563D3-932A-480B-AAFC-815CB4AE8978}" type="presParOf" srcId="{5B48C3EE-B860-4727-A97A-E49B44C47700}" destId="{17F5356B-4BAD-4134-BB65-927C8A7B67F0}" srcOrd="0" destOrd="0" presId="urn:microsoft.com/office/officeart/2008/layout/LinedList"/>
    <dgm:cxn modelId="{2B1CC6D4-04F4-4451-9A90-C5802DABB340}" type="presParOf" srcId="{5B48C3EE-B860-4727-A97A-E49B44C47700}" destId="{A9DFC231-9809-489D-9531-1624D60B8558}" srcOrd="1" destOrd="0" presId="urn:microsoft.com/office/officeart/2008/layout/LinedList"/>
    <dgm:cxn modelId="{6084782D-B35A-43FC-8BF6-38B579D5F0BB}" type="presParOf" srcId="{EC9C6515-3686-49D3-828E-56FE2D6D3DCC}" destId="{D7C59D25-B601-43A3-9992-4721C4129F6E}" srcOrd="8" destOrd="0" presId="urn:microsoft.com/office/officeart/2008/layout/LinedList"/>
    <dgm:cxn modelId="{F9B35AA0-42B9-4FC9-8C06-0C6B5653334D}" type="presParOf" srcId="{EC9C6515-3686-49D3-828E-56FE2D6D3DCC}" destId="{58E82B53-78EB-45F6-AF77-75A81AD5E78B}" srcOrd="9" destOrd="0" presId="urn:microsoft.com/office/officeart/2008/layout/LinedList"/>
    <dgm:cxn modelId="{0FB98936-48F3-447B-A51B-A15F12D183A5}" type="presParOf" srcId="{58E82B53-78EB-45F6-AF77-75A81AD5E78B}" destId="{4A41CD22-652C-4271-B826-ED508595D409}" srcOrd="0" destOrd="0" presId="urn:microsoft.com/office/officeart/2008/layout/LinedList"/>
    <dgm:cxn modelId="{8E2DF1AF-4A75-486D-9AA3-5AC921B139D8}" type="presParOf" srcId="{58E82B53-78EB-45F6-AF77-75A81AD5E78B}" destId="{16F2BBFD-F3F6-4559-B90D-CAB11DFC9FA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5E9EF3E-6133-4BEF-8E18-C36B6E068EB0}" type="doc">
      <dgm:prSet loTypeId="urn:microsoft.com/office/officeart/2018/2/layout/IconVerticalSolidList" loCatId="icon" qsTypeId="urn:microsoft.com/office/officeart/2005/8/quickstyle/3d4" qsCatId="3D" csTypeId="urn:microsoft.com/office/officeart/2005/8/colors/accent1_4" csCatId="accent1" phldr="1"/>
      <dgm:spPr/>
      <dgm:t>
        <a:bodyPr/>
        <a:lstStyle/>
        <a:p>
          <a:endParaRPr lang="en-US"/>
        </a:p>
      </dgm:t>
    </dgm:pt>
    <dgm:pt modelId="{307CA41E-42BA-45C3-ABA6-4FD1C842020F}">
      <dgm:prSet/>
      <dgm:spPr/>
      <dgm:t>
        <a:bodyPr/>
        <a:lstStyle/>
        <a:p>
          <a:pPr>
            <a:lnSpc>
              <a:spcPct val="100000"/>
            </a:lnSpc>
          </a:pPr>
          <a:r>
            <a:rPr lang="en-US"/>
            <a:t>Research suggests that the confidence is not a truthful representation of accuracy. </a:t>
          </a:r>
        </a:p>
      </dgm:t>
    </dgm:pt>
    <dgm:pt modelId="{CB7407DF-9A03-4342-AAE2-43CADC68B547}" type="parTrans" cxnId="{9CC06921-4AF6-4C1C-9A69-7CE7E668EE0D}">
      <dgm:prSet/>
      <dgm:spPr/>
      <dgm:t>
        <a:bodyPr/>
        <a:lstStyle/>
        <a:p>
          <a:endParaRPr lang="en-US"/>
        </a:p>
      </dgm:t>
    </dgm:pt>
    <dgm:pt modelId="{36E87FF5-0770-48A4-B60F-16532FAD150E}" type="sibTrans" cxnId="{9CC06921-4AF6-4C1C-9A69-7CE7E668EE0D}">
      <dgm:prSet/>
      <dgm:spPr/>
      <dgm:t>
        <a:bodyPr/>
        <a:lstStyle/>
        <a:p>
          <a:endParaRPr lang="en-US"/>
        </a:p>
      </dgm:t>
    </dgm:pt>
    <dgm:pt modelId="{64E7C2F7-22FB-4EBB-93EA-B3259FFF856B}">
      <dgm:prSet/>
      <dgm:spPr/>
      <dgm:t>
        <a:bodyPr/>
        <a:lstStyle/>
        <a:p>
          <a:pPr>
            <a:lnSpc>
              <a:spcPct val="100000"/>
            </a:lnSpc>
          </a:pPr>
          <a:r>
            <a:rPr lang="en-US"/>
            <a:t>Talarico and Rubin (2003) asked 54 students to recall their memories of the 9/11 attacks on September 12th 2001. </a:t>
          </a:r>
        </a:p>
      </dgm:t>
    </dgm:pt>
    <dgm:pt modelId="{D1F685B8-02D5-4777-A210-CF990940D3C9}" type="parTrans" cxnId="{249F926F-722D-4B0A-BCA9-F1E8E0E82FE4}">
      <dgm:prSet/>
      <dgm:spPr/>
      <dgm:t>
        <a:bodyPr/>
        <a:lstStyle/>
        <a:p>
          <a:endParaRPr lang="en-US"/>
        </a:p>
      </dgm:t>
    </dgm:pt>
    <dgm:pt modelId="{CD0598C7-CBC6-485E-830D-36D04F776753}" type="sibTrans" cxnId="{249F926F-722D-4B0A-BCA9-F1E8E0E82FE4}">
      <dgm:prSet/>
      <dgm:spPr/>
      <dgm:t>
        <a:bodyPr/>
        <a:lstStyle/>
        <a:p>
          <a:endParaRPr lang="en-US"/>
        </a:p>
      </dgm:t>
    </dgm:pt>
    <dgm:pt modelId="{5EE4AE0D-2BA1-4A4F-8A80-254C5DEF8AF3}">
      <dgm:prSet/>
      <dgm:spPr/>
      <dgm:t>
        <a:bodyPr/>
        <a:lstStyle/>
        <a:p>
          <a:pPr>
            <a:lnSpc>
              <a:spcPct val="100000"/>
            </a:lnSpc>
          </a:pPr>
          <a:r>
            <a:rPr lang="en-US"/>
            <a:t>They also asked about another recent event. They were tested again 1, 6, or 32 weeks later. </a:t>
          </a:r>
        </a:p>
      </dgm:t>
    </dgm:pt>
    <dgm:pt modelId="{452E8A15-3D6C-4B24-8E92-9D4F07127E3C}" type="parTrans" cxnId="{29E12691-4D25-4503-9E44-39F3BA08FF7E}">
      <dgm:prSet/>
      <dgm:spPr/>
      <dgm:t>
        <a:bodyPr/>
        <a:lstStyle/>
        <a:p>
          <a:endParaRPr lang="en-US"/>
        </a:p>
      </dgm:t>
    </dgm:pt>
    <dgm:pt modelId="{2AB55AE2-6DD9-4D76-A2FF-1EC2F8D8F670}" type="sibTrans" cxnId="{29E12691-4D25-4503-9E44-39F3BA08FF7E}">
      <dgm:prSet/>
      <dgm:spPr/>
      <dgm:t>
        <a:bodyPr/>
        <a:lstStyle/>
        <a:p>
          <a:endParaRPr lang="en-US"/>
        </a:p>
      </dgm:t>
    </dgm:pt>
    <dgm:pt modelId="{00A85499-506A-4C05-BEA2-CF0C1A65DAF7}">
      <dgm:prSet/>
      <dgm:spPr/>
      <dgm:t>
        <a:bodyPr/>
        <a:lstStyle/>
        <a:p>
          <a:pPr>
            <a:lnSpc>
              <a:spcPct val="100000"/>
            </a:lnSpc>
          </a:pPr>
          <a:r>
            <a:rPr lang="en-US" dirty="0"/>
            <a:t>Consistency for flashbulb and everyday memories did not differ; in both cases there were declines in memory over time. However, the participants rated their recall of 9/11 as being much more vivid, and had much greater </a:t>
          </a:r>
          <a:r>
            <a:rPr lang="en-US" b="1" dirty="0"/>
            <a:t>confidence</a:t>
          </a:r>
          <a:r>
            <a:rPr lang="en-US" dirty="0"/>
            <a:t> in their accuracy.</a:t>
          </a:r>
        </a:p>
      </dgm:t>
    </dgm:pt>
    <dgm:pt modelId="{089E87FA-D9D4-4BEF-8708-D9F60E163B2D}" type="parTrans" cxnId="{BD386A6D-67C1-43E8-B877-16AF514FCC73}">
      <dgm:prSet/>
      <dgm:spPr/>
      <dgm:t>
        <a:bodyPr/>
        <a:lstStyle/>
        <a:p>
          <a:endParaRPr lang="en-US"/>
        </a:p>
      </dgm:t>
    </dgm:pt>
    <dgm:pt modelId="{7EB037BC-B933-49C5-B745-31EE9788A219}" type="sibTrans" cxnId="{BD386A6D-67C1-43E8-B877-16AF514FCC73}">
      <dgm:prSet/>
      <dgm:spPr/>
      <dgm:t>
        <a:bodyPr/>
        <a:lstStyle/>
        <a:p>
          <a:endParaRPr lang="en-US"/>
        </a:p>
      </dgm:t>
    </dgm:pt>
    <dgm:pt modelId="{96D91BBF-0AAB-4069-BB94-B736E168B999}" type="pres">
      <dgm:prSet presAssocID="{65E9EF3E-6133-4BEF-8E18-C36B6E068EB0}" presName="root" presStyleCnt="0">
        <dgm:presLayoutVars>
          <dgm:dir/>
          <dgm:resizeHandles val="exact"/>
        </dgm:presLayoutVars>
      </dgm:prSet>
      <dgm:spPr/>
    </dgm:pt>
    <dgm:pt modelId="{37767365-CDE0-45CF-A482-95A5FF1AA0F3}" type="pres">
      <dgm:prSet presAssocID="{307CA41E-42BA-45C3-ABA6-4FD1C842020F}" presName="compNode" presStyleCnt="0"/>
      <dgm:spPr/>
    </dgm:pt>
    <dgm:pt modelId="{5E042658-CABD-4E67-A3C8-7150CF031C15}" type="pres">
      <dgm:prSet presAssocID="{307CA41E-42BA-45C3-ABA6-4FD1C842020F}" presName="bgRect" presStyleLbl="bgShp" presStyleIdx="0" presStyleCnt="4"/>
      <dgm:spPr/>
    </dgm:pt>
    <dgm:pt modelId="{D793847C-5A04-4FC0-8BBF-B3C78C90E8AA}" type="pres">
      <dgm:prSet presAssocID="{307CA41E-42BA-45C3-ABA6-4FD1C842020F}"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Target"/>
        </a:ext>
      </dgm:extLst>
    </dgm:pt>
    <dgm:pt modelId="{40EE590B-0025-4EB8-9D90-1165F5546696}" type="pres">
      <dgm:prSet presAssocID="{307CA41E-42BA-45C3-ABA6-4FD1C842020F}" presName="spaceRect" presStyleCnt="0"/>
      <dgm:spPr/>
    </dgm:pt>
    <dgm:pt modelId="{1882DD77-A7FF-4299-8ABF-F435C9D61CA6}" type="pres">
      <dgm:prSet presAssocID="{307CA41E-42BA-45C3-ABA6-4FD1C842020F}" presName="parTx" presStyleLbl="revTx" presStyleIdx="0" presStyleCnt="4">
        <dgm:presLayoutVars>
          <dgm:chMax val="0"/>
          <dgm:chPref val="0"/>
        </dgm:presLayoutVars>
      </dgm:prSet>
      <dgm:spPr/>
    </dgm:pt>
    <dgm:pt modelId="{6F8E382E-B929-4371-AF71-3EA583614A85}" type="pres">
      <dgm:prSet presAssocID="{36E87FF5-0770-48A4-B60F-16532FAD150E}" presName="sibTrans" presStyleCnt="0"/>
      <dgm:spPr/>
    </dgm:pt>
    <dgm:pt modelId="{9C43F8D3-E08E-47C3-AEB9-4BB5782585CD}" type="pres">
      <dgm:prSet presAssocID="{64E7C2F7-22FB-4EBB-93EA-B3259FFF856B}" presName="compNode" presStyleCnt="0"/>
      <dgm:spPr/>
    </dgm:pt>
    <dgm:pt modelId="{2409EB58-5705-48E7-8346-DCEAEE599B23}" type="pres">
      <dgm:prSet presAssocID="{64E7C2F7-22FB-4EBB-93EA-B3259FFF856B}" presName="bgRect" presStyleLbl="bgShp" presStyleIdx="1" presStyleCnt="4"/>
      <dgm:spPr/>
    </dgm:pt>
    <dgm:pt modelId="{1F04D5D7-D2ED-43A2-B97A-4A5D847C1058}" type="pres">
      <dgm:prSet presAssocID="{64E7C2F7-22FB-4EBB-93EA-B3259FFF856B}"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Leprechaun Hat"/>
        </a:ext>
      </dgm:extLst>
    </dgm:pt>
    <dgm:pt modelId="{344BFFB5-5E0F-4828-93CB-63D9914E9AB0}" type="pres">
      <dgm:prSet presAssocID="{64E7C2F7-22FB-4EBB-93EA-B3259FFF856B}" presName="spaceRect" presStyleCnt="0"/>
      <dgm:spPr/>
    </dgm:pt>
    <dgm:pt modelId="{39DFD0C4-9E1C-4D58-B5C4-EEB5FF599FB3}" type="pres">
      <dgm:prSet presAssocID="{64E7C2F7-22FB-4EBB-93EA-B3259FFF856B}" presName="parTx" presStyleLbl="revTx" presStyleIdx="1" presStyleCnt="4">
        <dgm:presLayoutVars>
          <dgm:chMax val="0"/>
          <dgm:chPref val="0"/>
        </dgm:presLayoutVars>
      </dgm:prSet>
      <dgm:spPr/>
    </dgm:pt>
    <dgm:pt modelId="{3A9037E0-54CE-4791-8816-06AB2DECA9ED}" type="pres">
      <dgm:prSet presAssocID="{CD0598C7-CBC6-485E-830D-36D04F776753}" presName="sibTrans" presStyleCnt="0"/>
      <dgm:spPr/>
    </dgm:pt>
    <dgm:pt modelId="{75840CAE-3B2A-4098-9CA2-364636833E90}" type="pres">
      <dgm:prSet presAssocID="{5EE4AE0D-2BA1-4A4F-8A80-254C5DEF8AF3}" presName="compNode" presStyleCnt="0"/>
      <dgm:spPr/>
    </dgm:pt>
    <dgm:pt modelId="{583C5FBF-BBCB-474A-9F0F-5DC58E07BD2D}" type="pres">
      <dgm:prSet presAssocID="{5EE4AE0D-2BA1-4A4F-8A80-254C5DEF8AF3}" presName="bgRect" presStyleLbl="bgShp" presStyleIdx="2" presStyleCnt="4"/>
      <dgm:spPr/>
    </dgm:pt>
    <dgm:pt modelId="{337476F2-5ACD-41B1-A183-9BCCA9C3C690}" type="pres">
      <dgm:prSet presAssocID="{5EE4AE0D-2BA1-4A4F-8A80-254C5DEF8AF3}"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Speed Bump"/>
        </a:ext>
      </dgm:extLst>
    </dgm:pt>
    <dgm:pt modelId="{115E90C3-D83F-47D9-89E9-83DE7466DE65}" type="pres">
      <dgm:prSet presAssocID="{5EE4AE0D-2BA1-4A4F-8A80-254C5DEF8AF3}" presName="spaceRect" presStyleCnt="0"/>
      <dgm:spPr/>
    </dgm:pt>
    <dgm:pt modelId="{0D896C90-CE95-4C43-B41F-CA4632818BDE}" type="pres">
      <dgm:prSet presAssocID="{5EE4AE0D-2BA1-4A4F-8A80-254C5DEF8AF3}" presName="parTx" presStyleLbl="revTx" presStyleIdx="2" presStyleCnt="4">
        <dgm:presLayoutVars>
          <dgm:chMax val="0"/>
          <dgm:chPref val="0"/>
        </dgm:presLayoutVars>
      </dgm:prSet>
      <dgm:spPr/>
    </dgm:pt>
    <dgm:pt modelId="{8BCAF887-DB40-4FF4-B850-431C75C97071}" type="pres">
      <dgm:prSet presAssocID="{2AB55AE2-6DD9-4D76-A2FF-1EC2F8D8F670}" presName="sibTrans" presStyleCnt="0"/>
      <dgm:spPr/>
    </dgm:pt>
    <dgm:pt modelId="{C735E157-9F3F-48E4-B331-77333A0E961A}" type="pres">
      <dgm:prSet presAssocID="{00A85499-506A-4C05-BEA2-CF0C1A65DAF7}" presName="compNode" presStyleCnt="0"/>
      <dgm:spPr/>
    </dgm:pt>
    <dgm:pt modelId="{2377F6DF-ED3B-4C17-8243-8E43B655A33B}" type="pres">
      <dgm:prSet presAssocID="{00A85499-506A-4C05-BEA2-CF0C1A65DAF7}" presName="bgRect" presStyleLbl="bgShp" presStyleIdx="3" presStyleCnt="4"/>
      <dgm:spPr/>
    </dgm:pt>
    <dgm:pt modelId="{895EE802-E192-4C8B-A8A3-78AE20CC7B0A}" type="pres">
      <dgm:prSet presAssocID="{00A85499-506A-4C05-BEA2-CF0C1A65DAF7}"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rain"/>
        </a:ext>
      </dgm:extLst>
    </dgm:pt>
    <dgm:pt modelId="{65D9F245-D56F-4C3B-A5E1-3D0B81B81990}" type="pres">
      <dgm:prSet presAssocID="{00A85499-506A-4C05-BEA2-CF0C1A65DAF7}" presName="spaceRect" presStyleCnt="0"/>
      <dgm:spPr/>
    </dgm:pt>
    <dgm:pt modelId="{5F8821FA-C92C-435F-A7F9-A99F91D51F20}" type="pres">
      <dgm:prSet presAssocID="{00A85499-506A-4C05-BEA2-CF0C1A65DAF7}" presName="parTx" presStyleLbl="revTx" presStyleIdx="3" presStyleCnt="4">
        <dgm:presLayoutVars>
          <dgm:chMax val="0"/>
          <dgm:chPref val="0"/>
        </dgm:presLayoutVars>
      </dgm:prSet>
      <dgm:spPr/>
    </dgm:pt>
  </dgm:ptLst>
  <dgm:cxnLst>
    <dgm:cxn modelId="{9CC06921-4AF6-4C1C-9A69-7CE7E668EE0D}" srcId="{65E9EF3E-6133-4BEF-8E18-C36B6E068EB0}" destId="{307CA41E-42BA-45C3-ABA6-4FD1C842020F}" srcOrd="0" destOrd="0" parTransId="{CB7407DF-9A03-4342-AAE2-43CADC68B547}" sibTransId="{36E87FF5-0770-48A4-B60F-16532FAD150E}"/>
    <dgm:cxn modelId="{FB526B5E-1929-495E-A66C-31883E927F6B}" type="presOf" srcId="{65E9EF3E-6133-4BEF-8E18-C36B6E068EB0}" destId="{96D91BBF-0AAB-4069-BB94-B736E168B999}" srcOrd="0" destOrd="0" presId="urn:microsoft.com/office/officeart/2018/2/layout/IconVerticalSolidList"/>
    <dgm:cxn modelId="{BD386A6D-67C1-43E8-B877-16AF514FCC73}" srcId="{65E9EF3E-6133-4BEF-8E18-C36B6E068EB0}" destId="{00A85499-506A-4C05-BEA2-CF0C1A65DAF7}" srcOrd="3" destOrd="0" parTransId="{089E87FA-D9D4-4BEF-8708-D9F60E163B2D}" sibTransId="{7EB037BC-B933-49C5-B745-31EE9788A219}"/>
    <dgm:cxn modelId="{249F926F-722D-4B0A-BCA9-F1E8E0E82FE4}" srcId="{65E9EF3E-6133-4BEF-8E18-C36B6E068EB0}" destId="{64E7C2F7-22FB-4EBB-93EA-B3259FFF856B}" srcOrd="1" destOrd="0" parTransId="{D1F685B8-02D5-4777-A210-CF990940D3C9}" sibTransId="{CD0598C7-CBC6-485E-830D-36D04F776753}"/>
    <dgm:cxn modelId="{2D64AC4F-274A-41A1-BBB7-1D2CFD2FD0AA}" type="presOf" srcId="{00A85499-506A-4C05-BEA2-CF0C1A65DAF7}" destId="{5F8821FA-C92C-435F-A7F9-A99F91D51F20}" srcOrd="0" destOrd="0" presId="urn:microsoft.com/office/officeart/2018/2/layout/IconVerticalSolidList"/>
    <dgm:cxn modelId="{90D83F52-699B-4E10-83BB-806EF28C864E}" type="presOf" srcId="{307CA41E-42BA-45C3-ABA6-4FD1C842020F}" destId="{1882DD77-A7FF-4299-8ABF-F435C9D61CA6}" srcOrd="0" destOrd="0" presId="urn:microsoft.com/office/officeart/2018/2/layout/IconVerticalSolidList"/>
    <dgm:cxn modelId="{29E12691-4D25-4503-9E44-39F3BA08FF7E}" srcId="{65E9EF3E-6133-4BEF-8E18-C36B6E068EB0}" destId="{5EE4AE0D-2BA1-4A4F-8A80-254C5DEF8AF3}" srcOrd="2" destOrd="0" parTransId="{452E8A15-3D6C-4B24-8E92-9D4F07127E3C}" sibTransId="{2AB55AE2-6DD9-4D76-A2FF-1EC2F8D8F670}"/>
    <dgm:cxn modelId="{85DB4EC9-2CC0-4F26-B332-876D94663ECA}" type="presOf" srcId="{64E7C2F7-22FB-4EBB-93EA-B3259FFF856B}" destId="{39DFD0C4-9E1C-4D58-B5C4-EEB5FF599FB3}" srcOrd="0" destOrd="0" presId="urn:microsoft.com/office/officeart/2018/2/layout/IconVerticalSolidList"/>
    <dgm:cxn modelId="{9C75F0D1-B17A-40ED-B2A6-DA9EBE97D09B}" type="presOf" srcId="{5EE4AE0D-2BA1-4A4F-8A80-254C5DEF8AF3}" destId="{0D896C90-CE95-4C43-B41F-CA4632818BDE}" srcOrd="0" destOrd="0" presId="urn:microsoft.com/office/officeart/2018/2/layout/IconVerticalSolidList"/>
    <dgm:cxn modelId="{FD071037-DABE-4C6B-8888-94797C945B92}" type="presParOf" srcId="{96D91BBF-0AAB-4069-BB94-B736E168B999}" destId="{37767365-CDE0-45CF-A482-95A5FF1AA0F3}" srcOrd="0" destOrd="0" presId="urn:microsoft.com/office/officeart/2018/2/layout/IconVerticalSolidList"/>
    <dgm:cxn modelId="{2E5F4019-E7B6-42CE-A65B-2535C0073539}" type="presParOf" srcId="{37767365-CDE0-45CF-A482-95A5FF1AA0F3}" destId="{5E042658-CABD-4E67-A3C8-7150CF031C15}" srcOrd="0" destOrd="0" presId="urn:microsoft.com/office/officeart/2018/2/layout/IconVerticalSolidList"/>
    <dgm:cxn modelId="{BFE8E40C-1E2A-4CC1-98F5-B25FC5DBA5F5}" type="presParOf" srcId="{37767365-CDE0-45CF-A482-95A5FF1AA0F3}" destId="{D793847C-5A04-4FC0-8BBF-B3C78C90E8AA}" srcOrd="1" destOrd="0" presId="urn:microsoft.com/office/officeart/2018/2/layout/IconVerticalSolidList"/>
    <dgm:cxn modelId="{3484777C-CBE7-46F1-A58F-E593F03CC025}" type="presParOf" srcId="{37767365-CDE0-45CF-A482-95A5FF1AA0F3}" destId="{40EE590B-0025-4EB8-9D90-1165F5546696}" srcOrd="2" destOrd="0" presId="urn:microsoft.com/office/officeart/2018/2/layout/IconVerticalSolidList"/>
    <dgm:cxn modelId="{ECB06530-E7AC-4D61-A7FE-99270A10FB38}" type="presParOf" srcId="{37767365-CDE0-45CF-A482-95A5FF1AA0F3}" destId="{1882DD77-A7FF-4299-8ABF-F435C9D61CA6}" srcOrd="3" destOrd="0" presId="urn:microsoft.com/office/officeart/2018/2/layout/IconVerticalSolidList"/>
    <dgm:cxn modelId="{38CA662F-B693-4C77-89CB-FF8FD96A9950}" type="presParOf" srcId="{96D91BBF-0AAB-4069-BB94-B736E168B999}" destId="{6F8E382E-B929-4371-AF71-3EA583614A85}" srcOrd="1" destOrd="0" presId="urn:microsoft.com/office/officeart/2018/2/layout/IconVerticalSolidList"/>
    <dgm:cxn modelId="{0E38EF49-7391-452C-BCB0-155C2CE84B87}" type="presParOf" srcId="{96D91BBF-0AAB-4069-BB94-B736E168B999}" destId="{9C43F8D3-E08E-47C3-AEB9-4BB5782585CD}" srcOrd="2" destOrd="0" presId="urn:microsoft.com/office/officeart/2018/2/layout/IconVerticalSolidList"/>
    <dgm:cxn modelId="{C946918A-03CE-4AA6-95CA-5C18720FAB08}" type="presParOf" srcId="{9C43F8D3-E08E-47C3-AEB9-4BB5782585CD}" destId="{2409EB58-5705-48E7-8346-DCEAEE599B23}" srcOrd="0" destOrd="0" presId="urn:microsoft.com/office/officeart/2018/2/layout/IconVerticalSolidList"/>
    <dgm:cxn modelId="{706107A6-2A8F-41C2-8A0D-C50304178ACC}" type="presParOf" srcId="{9C43F8D3-E08E-47C3-AEB9-4BB5782585CD}" destId="{1F04D5D7-D2ED-43A2-B97A-4A5D847C1058}" srcOrd="1" destOrd="0" presId="urn:microsoft.com/office/officeart/2018/2/layout/IconVerticalSolidList"/>
    <dgm:cxn modelId="{6D18FFBB-1973-4EE9-A24C-67EFA66A4C18}" type="presParOf" srcId="{9C43F8D3-E08E-47C3-AEB9-4BB5782585CD}" destId="{344BFFB5-5E0F-4828-93CB-63D9914E9AB0}" srcOrd="2" destOrd="0" presId="urn:microsoft.com/office/officeart/2018/2/layout/IconVerticalSolidList"/>
    <dgm:cxn modelId="{CBD5CD23-67B0-4BC8-B75B-3DA5D9683119}" type="presParOf" srcId="{9C43F8D3-E08E-47C3-AEB9-4BB5782585CD}" destId="{39DFD0C4-9E1C-4D58-B5C4-EEB5FF599FB3}" srcOrd="3" destOrd="0" presId="urn:microsoft.com/office/officeart/2018/2/layout/IconVerticalSolidList"/>
    <dgm:cxn modelId="{A136DCAA-6F1C-44E8-9E7B-D7C5F8EAAD6F}" type="presParOf" srcId="{96D91BBF-0AAB-4069-BB94-B736E168B999}" destId="{3A9037E0-54CE-4791-8816-06AB2DECA9ED}" srcOrd="3" destOrd="0" presId="urn:microsoft.com/office/officeart/2018/2/layout/IconVerticalSolidList"/>
    <dgm:cxn modelId="{45B23726-DD85-4AD0-B24A-34B8BDCE5473}" type="presParOf" srcId="{96D91BBF-0AAB-4069-BB94-B736E168B999}" destId="{75840CAE-3B2A-4098-9CA2-364636833E90}" srcOrd="4" destOrd="0" presId="urn:microsoft.com/office/officeart/2018/2/layout/IconVerticalSolidList"/>
    <dgm:cxn modelId="{6A194D26-5C29-4620-860E-E12F17BAC493}" type="presParOf" srcId="{75840CAE-3B2A-4098-9CA2-364636833E90}" destId="{583C5FBF-BBCB-474A-9F0F-5DC58E07BD2D}" srcOrd="0" destOrd="0" presId="urn:microsoft.com/office/officeart/2018/2/layout/IconVerticalSolidList"/>
    <dgm:cxn modelId="{D22D06DD-B0F1-4090-B0A0-B14492252DE2}" type="presParOf" srcId="{75840CAE-3B2A-4098-9CA2-364636833E90}" destId="{337476F2-5ACD-41B1-A183-9BCCA9C3C690}" srcOrd="1" destOrd="0" presId="urn:microsoft.com/office/officeart/2018/2/layout/IconVerticalSolidList"/>
    <dgm:cxn modelId="{90963C39-6737-465F-AAF7-3636BD3CB82C}" type="presParOf" srcId="{75840CAE-3B2A-4098-9CA2-364636833E90}" destId="{115E90C3-D83F-47D9-89E9-83DE7466DE65}" srcOrd="2" destOrd="0" presId="urn:microsoft.com/office/officeart/2018/2/layout/IconVerticalSolidList"/>
    <dgm:cxn modelId="{34176693-A8FF-4F6C-A2F4-168A43D0673E}" type="presParOf" srcId="{75840CAE-3B2A-4098-9CA2-364636833E90}" destId="{0D896C90-CE95-4C43-B41F-CA4632818BDE}" srcOrd="3" destOrd="0" presId="urn:microsoft.com/office/officeart/2018/2/layout/IconVerticalSolidList"/>
    <dgm:cxn modelId="{47667232-C138-4173-AF4D-8793E43DC58C}" type="presParOf" srcId="{96D91BBF-0AAB-4069-BB94-B736E168B999}" destId="{8BCAF887-DB40-4FF4-B850-431C75C97071}" srcOrd="5" destOrd="0" presId="urn:microsoft.com/office/officeart/2018/2/layout/IconVerticalSolidList"/>
    <dgm:cxn modelId="{5774F263-E4DD-4AFD-99F5-042B1E97E575}" type="presParOf" srcId="{96D91BBF-0AAB-4069-BB94-B736E168B999}" destId="{C735E157-9F3F-48E4-B331-77333A0E961A}" srcOrd="6" destOrd="0" presId="urn:microsoft.com/office/officeart/2018/2/layout/IconVerticalSolidList"/>
    <dgm:cxn modelId="{B68F076E-35CC-49C9-A4AA-9977C6F5F3D5}" type="presParOf" srcId="{C735E157-9F3F-48E4-B331-77333A0E961A}" destId="{2377F6DF-ED3B-4C17-8243-8E43B655A33B}" srcOrd="0" destOrd="0" presId="urn:microsoft.com/office/officeart/2018/2/layout/IconVerticalSolidList"/>
    <dgm:cxn modelId="{4982B5C2-84AB-4840-90A0-7551E80C5470}" type="presParOf" srcId="{C735E157-9F3F-48E4-B331-77333A0E961A}" destId="{895EE802-E192-4C8B-A8A3-78AE20CC7B0A}" srcOrd="1" destOrd="0" presId="urn:microsoft.com/office/officeart/2018/2/layout/IconVerticalSolidList"/>
    <dgm:cxn modelId="{F0AC0E77-4707-4580-9EAB-2DB2BBB78BBE}" type="presParOf" srcId="{C735E157-9F3F-48E4-B331-77333A0E961A}" destId="{65D9F245-D56F-4C3B-A5E1-3D0B81B81990}" srcOrd="2" destOrd="0" presId="urn:microsoft.com/office/officeart/2018/2/layout/IconVerticalSolidList"/>
    <dgm:cxn modelId="{37562B74-429A-4239-8D34-71125D21A797}" type="presParOf" srcId="{C735E157-9F3F-48E4-B331-77333A0E961A}" destId="{5F8821FA-C92C-435F-A7F9-A99F91D51F2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FF1EB95-8399-4728-8F51-C44781F558CE}" type="doc">
      <dgm:prSet loTypeId="urn:microsoft.com/office/officeart/2018/2/layout/IconVerticalSolidList" loCatId="icon" qsTypeId="urn:microsoft.com/office/officeart/2005/8/quickstyle/3d4" qsCatId="3D" csTypeId="urn:microsoft.com/office/officeart/2005/8/colors/accent1_4" csCatId="accent1" phldr="1"/>
      <dgm:spPr/>
      <dgm:t>
        <a:bodyPr/>
        <a:lstStyle/>
        <a:p>
          <a:endParaRPr lang="en-US"/>
        </a:p>
      </dgm:t>
    </dgm:pt>
    <dgm:pt modelId="{213CD5B8-3F88-4BAF-B8D8-70E38D796A9A}">
      <dgm:prSet/>
      <dgm:spPr/>
      <dgm:t>
        <a:bodyPr/>
        <a:lstStyle/>
        <a:p>
          <a:pPr>
            <a:lnSpc>
              <a:spcPct val="100000"/>
            </a:lnSpc>
          </a:pPr>
          <a:r>
            <a:rPr lang="en-US" dirty="0">
              <a:solidFill>
                <a:schemeClr val="accent1">
                  <a:lumMod val="50000"/>
                </a:schemeClr>
              </a:solidFill>
            </a:rPr>
            <a:t>This is important, as eyewitnesses may be asked to give evidence months or even years after an event  and suggests that highly emotional memories may feel more accurate than they actually are. </a:t>
          </a:r>
        </a:p>
      </dgm:t>
    </dgm:pt>
    <dgm:pt modelId="{031E3515-30F6-46AE-8060-3875010A07FC}" type="parTrans" cxnId="{9FC662C0-451D-4DA2-96C2-4EF00CE9593A}">
      <dgm:prSet/>
      <dgm:spPr/>
      <dgm:t>
        <a:bodyPr/>
        <a:lstStyle/>
        <a:p>
          <a:endParaRPr lang="en-US"/>
        </a:p>
      </dgm:t>
    </dgm:pt>
    <dgm:pt modelId="{1DE660E6-CE7F-4588-8A42-A16055D4BCDA}" type="sibTrans" cxnId="{9FC662C0-451D-4DA2-96C2-4EF00CE9593A}">
      <dgm:prSet/>
      <dgm:spPr/>
      <dgm:t>
        <a:bodyPr/>
        <a:lstStyle/>
        <a:p>
          <a:endParaRPr lang="en-US"/>
        </a:p>
      </dgm:t>
    </dgm:pt>
    <dgm:pt modelId="{C7CA126F-DEF4-4D97-AAC7-19E25EEDF516}">
      <dgm:prSet/>
      <dgm:spPr/>
      <dgm:t>
        <a:bodyPr/>
        <a:lstStyle/>
        <a:p>
          <a:pPr>
            <a:lnSpc>
              <a:spcPct val="100000"/>
            </a:lnSpc>
          </a:pPr>
          <a:r>
            <a:rPr lang="en-US" dirty="0">
              <a:solidFill>
                <a:schemeClr val="accent1">
                  <a:lumMod val="50000"/>
                </a:schemeClr>
              </a:solidFill>
            </a:rPr>
            <a:t>This may lead eyewitnesses to overestimate their accuracy, and be overconfident. If asked to give evidence, this confidence may be a deciding factor for juries…</a:t>
          </a:r>
        </a:p>
      </dgm:t>
    </dgm:pt>
    <dgm:pt modelId="{8399FEC8-7AE2-436C-A180-04D184C0173B}" type="parTrans" cxnId="{12CCFFBA-FA50-4595-8E84-22F6277A9361}">
      <dgm:prSet/>
      <dgm:spPr/>
      <dgm:t>
        <a:bodyPr/>
        <a:lstStyle/>
        <a:p>
          <a:endParaRPr lang="en-US"/>
        </a:p>
      </dgm:t>
    </dgm:pt>
    <dgm:pt modelId="{EB1E4945-2F6E-4840-A646-7BEA9C55784C}" type="sibTrans" cxnId="{12CCFFBA-FA50-4595-8E84-22F6277A9361}">
      <dgm:prSet/>
      <dgm:spPr/>
      <dgm:t>
        <a:bodyPr/>
        <a:lstStyle/>
        <a:p>
          <a:endParaRPr lang="en-US"/>
        </a:p>
      </dgm:t>
    </dgm:pt>
    <dgm:pt modelId="{90CCA5A3-1543-40B4-83DE-2990E4887146}">
      <dgm:prSet/>
      <dgm:spPr/>
      <dgm:t>
        <a:bodyPr/>
        <a:lstStyle/>
        <a:p>
          <a:pPr>
            <a:lnSpc>
              <a:spcPct val="100000"/>
            </a:lnSpc>
          </a:pPr>
          <a:r>
            <a:rPr lang="en-US" dirty="0">
              <a:solidFill>
                <a:schemeClr val="accent1">
                  <a:lumMod val="50000"/>
                </a:schemeClr>
              </a:solidFill>
            </a:rPr>
            <a:t>Nolan and Markham (1998) found that confident witnesses were more likely to be seen as credible compared with anxious or unsure witnesses, even though actual accuracy may not differ. </a:t>
          </a:r>
        </a:p>
      </dgm:t>
    </dgm:pt>
    <dgm:pt modelId="{A8102DAD-A129-4D7C-B8CE-D375EDE25764}" type="parTrans" cxnId="{9C55D888-30B5-43A6-AEC1-88FDC7614A65}">
      <dgm:prSet/>
      <dgm:spPr/>
      <dgm:t>
        <a:bodyPr/>
        <a:lstStyle/>
        <a:p>
          <a:endParaRPr lang="en-US"/>
        </a:p>
      </dgm:t>
    </dgm:pt>
    <dgm:pt modelId="{0420D21C-9E1C-40DB-8B64-C476FA8C99D5}" type="sibTrans" cxnId="{9C55D888-30B5-43A6-AEC1-88FDC7614A65}">
      <dgm:prSet/>
      <dgm:spPr/>
      <dgm:t>
        <a:bodyPr/>
        <a:lstStyle/>
        <a:p>
          <a:endParaRPr lang="en-US"/>
        </a:p>
      </dgm:t>
    </dgm:pt>
    <dgm:pt modelId="{227A06FF-F94F-4BB2-AE0B-140724417760}" type="pres">
      <dgm:prSet presAssocID="{AFF1EB95-8399-4728-8F51-C44781F558CE}" presName="root" presStyleCnt="0">
        <dgm:presLayoutVars>
          <dgm:dir/>
          <dgm:resizeHandles val="exact"/>
        </dgm:presLayoutVars>
      </dgm:prSet>
      <dgm:spPr/>
    </dgm:pt>
    <dgm:pt modelId="{3A24DBDD-BF72-43D5-BBCA-19BDDED9C6A9}" type="pres">
      <dgm:prSet presAssocID="{213CD5B8-3F88-4BAF-B8D8-70E38D796A9A}" presName="compNode" presStyleCnt="0"/>
      <dgm:spPr/>
    </dgm:pt>
    <dgm:pt modelId="{81DBD2C5-4272-47CE-B46B-91C493502D08}" type="pres">
      <dgm:prSet presAssocID="{213CD5B8-3F88-4BAF-B8D8-70E38D796A9A}" presName="bgRect" presStyleLbl="bgShp" presStyleIdx="0" presStyleCnt="3"/>
      <dgm:spPr/>
    </dgm:pt>
    <dgm:pt modelId="{29CD329C-A273-4716-96BD-E41E7BF8E13C}" type="pres">
      <dgm:prSet presAssocID="{213CD5B8-3F88-4BAF-B8D8-70E38D796A9A}"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Confused Person"/>
        </a:ext>
      </dgm:extLst>
    </dgm:pt>
    <dgm:pt modelId="{E78D3F99-C547-4F22-BA05-F59F761C6C0F}" type="pres">
      <dgm:prSet presAssocID="{213CD5B8-3F88-4BAF-B8D8-70E38D796A9A}" presName="spaceRect" presStyleCnt="0"/>
      <dgm:spPr/>
    </dgm:pt>
    <dgm:pt modelId="{DE31D5AC-4B2E-46BE-AFB7-72FE0C38F6D4}" type="pres">
      <dgm:prSet presAssocID="{213CD5B8-3F88-4BAF-B8D8-70E38D796A9A}" presName="parTx" presStyleLbl="revTx" presStyleIdx="0" presStyleCnt="3" custScaleX="102366">
        <dgm:presLayoutVars>
          <dgm:chMax val="0"/>
          <dgm:chPref val="0"/>
        </dgm:presLayoutVars>
      </dgm:prSet>
      <dgm:spPr/>
    </dgm:pt>
    <dgm:pt modelId="{D77EF225-B40D-4A7C-B645-CB13DE23914D}" type="pres">
      <dgm:prSet presAssocID="{1DE660E6-CE7F-4588-8A42-A16055D4BCDA}" presName="sibTrans" presStyleCnt="0"/>
      <dgm:spPr/>
    </dgm:pt>
    <dgm:pt modelId="{0B7C8A5F-D6C0-402D-A19F-F5FD06699E8E}" type="pres">
      <dgm:prSet presAssocID="{C7CA126F-DEF4-4D97-AAC7-19E25EEDF516}" presName="compNode" presStyleCnt="0"/>
      <dgm:spPr/>
    </dgm:pt>
    <dgm:pt modelId="{EA9BD6DE-F6B4-4309-9E2F-027264733833}" type="pres">
      <dgm:prSet presAssocID="{C7CA126F-DEF4-4D97-AAC7-19E25EEDF516}" presName="bgRect" presStyleLbl="bgShp" presStyleIdx="1" presStyleCnt="3"/>
      <dgm:spPr/>
    </dgm:pt>
    <dgm:pt modelId="{55C371D2-015E-4DC3-9984-574D8BE9647D}" type="pres">
      <dgm:prSet presAssocID="{C7CA126F-DEF4-4D97-AAC7-19E25EEDF516}"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Question mark"/>
        </a:ext>
      </dgm:extLst>
    </dgm:pt>
    <dgm:pt modelId="{4934AC9B-3081-4C38-812B-737CCAD0E8BE}" type="pres">
      <dgm:prSet presAssocID="{C7CA126F-DEF4-4D97-AAC7-19E25EEDF516}" presName="spaceRect" presStyleCnt="0"/>
      <dgm:spPr/>
    </dgm:pt>
    <dgm:pt modelId="{44E2ACAB-375F-4364-BBD8-1926FF6C12FE}" type="pres">
      <dgm:prSet presAssocID="{C7CA126F-DEF4-4D97-AAC7-19E25EEDF516}" presName="parTx" presStyleLbl="revTx" presStyleIdx="1" presStyleCnt="3">
        <dgm:presLayoutVars>
          <dgm:chMax val="0"/>
          <dgm:chPref val="0"/>
        </dgm:presLayoutVars>
      </dgm:prSet>
      <dgm:spPr/>
    </dgm:pt>
    <dgm:pt modelId="{71947D49-7745-4080-B6F2-667346F356C7}" type="pres">
      <dgm:prSet presAssocID="{EB1E4945-2F6E-4840-A646-7BEA9C55784C}" presName="sibTrans" presStyleCnt="0"/>
      <dgm:spPr/>
    </dgm:pt>
    <dgm:pt modelId="{BA00CF29-FBA5-4227-B2FB-4F96011E93EB}" type="pres">
      <dgm:prSet presAssocID="{90CCA5A3-1543-40B4-83DE-2990E4887146}" presName="compNode" presStyleCnt="0"/>
      <dgm:spPr/>
    </dgm:pt>
    <dgm:pt modelId="{6771A965-3DE2-44B2-ACC4-EED85789BF3D}" type="pres">
      <dgm:prSet presAssocID="{90CCA5A3-1543-40B4-83DE-2990E4887146}" presName="bgRect" presStyleLbl="bgShp" presStyleIdx="2" presStyleCnt="3"/>
      <dgm:spPr/>
    </dgm:pt>
    <dgm:pt modelId="{76282956-9595-4A5F-A1FC-BCE330B076BC}" type="pres">
      <dgm:prSet presAssocID="{90CCA5A3-1543-40B4-83DE-2990E4887146}"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Questions"/>
        </a:ext>
      </dgm:extLst>
    </dgm:pt>
    <dgm:pt modelId="{95217BD9-9045-4C55-9044-854433A98F6B}" type="pres">
      <dgm:prSet presAssocID="{90CCA5A3-1543-40B4-83DE-2990E4887146}" presName="spaceRect" presStyleCnt="0"/>
      <dgm:spPr/>
    </dgm:pt>
    <dgm:pt modelId="{849C54B6-6C32-46E9-82D8-73F0DF9E7077}" type="pres">
      <dgm:prSet presAssocID="{90CCA5A3-1543-40B4-83DE-2990E4887146}" presName="parTx" presStyleLbl="revTx" presStyleIdx="2" presStyleCnt="3">
        <dgm:presLayoutVars>
          <dgm:chMax val="0"/>
          <dgm:chPref val="0"/>
        </dgm:presLayoutVars>
      </dgm:prSet>
      <dgm:spPr/>
    </dgm:pt>
  </dgm:ptLst>
  <dgm:cxnLst>
    <dgm:cxn modelId="{9EE65177-8F48-4C64-9E62-BD85E754B02D}" type="presOf" srcId="{AFF1EB95-8399-4728-8F51-C44781F558CE}" destId="{227A06FF-F94F-4BB2-AE0B-140724417760}" srcOrd="0" destOrd="0" presId="urn:microsoft.com/office/officeart/2018/2/layout/IconVerticalSolidList"/>
    <dgm:cxn modelId="{110AF980-055B-484A-BE85-945B6974A4D2}" type="presOf" srcId="{213CD5B8-3F88-4BAF-B8D8-70E38D796A9A}" destId="{DE31D5AC-4B2E-46BE-AFB7-72FE0C38F6D4}" srcOrd="0" destOrd="0" presId="urn:microsoft.com/office/officeart/2018/2/layout/IconVerticalSolidList"/>
    <dgm:cxn modelId="{F752B082-4E71-4321-8CDF-5D0F62342903}" type="presOf" srcId="{90CCA5A3-1543-40B4-83DE-2990E4887146}" destId="{849C54B6-6C32-46E9-82D8-73F0DF9E7077}" srcOrd="0" destOrd="0" presId="urn:microsoft.com/office/officeart/2018/2/layout/IconVerticalSolidList"/>
    <dgm:cxn modelId="{9C55D888-30B5-43A6-AEC1-88FDC7614A65}" srcId="{AFF1EB95-8399-4728-8F51-C44781F558CE}" destId="{90CCA5A3-1543-40B4-83DE-2990E4887146}" srcOrd="2" destOrd="0" parTransId="{A8102DAD-A129-4D7C-B8CE-D375EDE25764}" sibTransId="{0420D21C-9E1C-40DB-8B64-C476FA8C99D5}"/>
    <dgm:cxn modelId="{12CCFFBA-FA50-4595-8E84-22F6277A9361}" srcId="{AFF1EB95-8399-4728-8F51-C44781F558CE}" destId="{C7CA126F-DEF4-4D97-AAC7-19E25EEDF516}" srcOrd="1" destOrd="0" parTransId="{8399FEC8-7AE2-436C-A180-04D184C0173B}" sibTransId="{EB1E4945-2F6E-4840-A646-7BEA9C55784C}"/>
    <dgm:cxn modelId="{9FC662C0-451D-4DA2-96C2-4EF00CE9593A}" srcId="{AFF1EB95-8399-4728-8F51-C44781F558CE}" destId="{213CD5B8-3F88-4BAF-B8D8-70E38D796A9A}" srcOrd="0" destOrd="0" parTransId="{031E3515-30F6-46AE-8060-3875010A07FC}" sibTransId="{1DE660E6-CE7F-4588-8A42-A16055D4BCDA}"/>
    <dgm:cxn modelId="{CE0A9AC9-B74D-4ACF-A0FA-D7DFDC31BB31}" type="presOf" srcId="{C7CA126F-DEF4-4D97-AAC7-19E25EEDF516}" destId="{44E2ACAB-375F-4364-BBD8-1926FF6C12FE}" srcOrd="0" destOrd="0" presId="urn:microsoft.com/office/officeart/2018/2/layout/IconVerticalSolidList"/>
    <dgm:cxn modelId="{18F2239C-253F-41C3-B897-DEA9980A20E1}" type="presParOf" srcId="{227A06FF-F94F-4BB2-AE0B-140724417760}" destId="{3A24DBDD-BF72-43D5-BBCA-19BDDED9C6A9}" srcOrd="0" destOrd="0" presId="urn:microsoft.com/office/officeart/2018/2/layout/IconVerticalSolidList"/>
    <dgm:cxn modelId="{7F369F21-3A95-4AF5-89A6-8F2FE7A9D2D5}" type="presParOf" srcId="{3A24DBDD-BF72-43D5-BBCA-19BDDED9C6A9}" destId="{81DBD2C5-4272-47CE-B46B-91C493502D08}" srcOrd="0" destOrd="0" presId="urn:microsoft.com/office/officeart/2018/2/layout/IconVerticalSolidList"/>
    <dgm:cxn modelId="{DAAECFC4-AE40-4F2A-963E-1C82FC1E7D99}" type="presParOf" srcId="{3A24DBDD-BF72-43D5-BBCA-19BDDED9C6A9}" destId="{29CD329C-A273-4716-96BD-E41E7BF8E13C}" srcOrd="1" destOrd="0" presId="urn:microsoft.com/office/officeart/2018/2/layout/IconVerticalSolidList"/>
    <dgm:cxn modelId="{02E48A78-F9F6-4DA5-A27E-AE60731F043C}" type="presParOf" srcId="{3A24DBDD-BF72-43D5-BBCA-19BDDED9C6A9}" destId="{E78D3F99-C547-4F22-BA05-F59F761C6C0F}" srcOrd="2" destOrd="0" presId="urn:microsoft.com/office/officeart/2018/2/layout/IconVerticalSolidList"/>
    <dgm:cxn modelId="{642618E7-5829-4DD2-83D7-13DE687BE8DE}" type="presParOf" srcId="{3A24DBDD-BF72-43D5-BBCA-19BDDED9C6A9}" destId="{DE31D5AC-4B2E-46BE-AFB7-72FE0C38F6D4}" srcOrd="3" destOrd="0" presId="urn:microsoft.com/office/officeart/2018/2/layout/IconVerticalSolidList"/>
    <dgm:cxn modelId="{2C970D7F-28CB-4BC8-AF10-7A787982DD29}" type="presParOf" srcId="{227A06FF-F94F-4BB2-AE0B-140724417760}" destId="{D77EF225-B40D-4A7C-B645-CB13DE23914D}" srcOrd="1" destOrd="0" presId="urn:microsoft.com/office/officeart/2018/2/layout/IconVerticalSolidList"/>
    <dgm:cxn modelId="{4FD47E3E-60AF-4DC7-A239-04709693866E}" type="presParOf" srcId="{227A06FF-F94F-4BB2-AE0B-140724417760}" destId="{0B7C8A5F-D6C0-402D-A19F-F5FD06699E8E}" srcOrd="2" destOrd="0" presId="urn:microsoft.com/office/officeart/2018/2/layout/IconVerticalSolidList"/>
    <dgm:cxn modelId="{41092487-645B-4D5A-8674-15ED30A58B81}" type="presParOf" srcId="{0B7C8A5F-D6C0-402D-A19F-F5FD06699E8E}" destId="{EA9BD6DE-F6B4-4309-9E2F-027264733833}" srcOrd="0" destOrd="0" presId="urn:microsoft.com/office/officeart/2018/2/layout/IconVerticalSolidList"/>
    <dgm:cxn modelId="{79CFA596-01C7-48B8-948D-AB983FBA4C8B}" type="presParOf" srcId="{0B7C8A5F-D6C0-402D-A19F-F5FD06699E8E}" destId="{55C371D2-015E-4DC3-9984-574D8BE9647D}" srcOrd="1" destOrd="0" presId="urn:microsoft.com/office/officeart/2018/2/layout/IconVerticalSolidList"/>
    <dgm:cxn modelId="{FDDB91AD-F691-43A4-BB12-DEAC14D44583}" type="presParOf" srcId="{0B7C8A5F-D6C0-402D-A19F-F5FD06699E8E}" destId="{4934AC9B-3081-4C38-812B-737CCAD0E8BE}" srcOrd="2" destOrd="0" presId="urn:microsoft.com/office/officeart/2018/2/layout/IconVerticalSolidList"/>
    <dgm:cxn modelId="{AEB863C3-6532-4ACC-969E-003181C6E040}" type="presParOf" srcId="{0B7C8A5F-D6C0-402D-A19F-F5FD06699E8E}" destId="{44E2ACAB-375F-4364-BBD8-1926FF6C12FE}" srcOrd="3" destOrd="0" presId="urn:microsoft.com/office/officeart/2018/2/layout/IconVerticalSolidList"/>
    <dgm:cxn modelId="{CB8883AC-7FF6-4E8A-8635-9F22978ABD5B}" type="presParOf" srcId="{227A06FF-F94F-4BB2-AE0B-140724417760}" destId="{71947D49-7745-4080-B6F2-667346F356C7}" srcOrd="3" destOrd="0" presId="urn:microsoft.com/office/officeart/2018/2/layout/IconVerticalSolidList"/>
    <dgm:cxn modelId="{D8687F7B-CDB7-4844-A04F-475EBE8C8F66}" type="presParOf" srcId="{227A06FF-F94F-4BB2-AE0B-140724417760}" destId="{BA00CF29-FBA5-4227-B2FB-4F96011E93EB}" srcOrd="4" destOrd="0" presId="urn:microsoft.com/office/officeart/2018/2/layout/IconVerticalSolidList"/>
    <dgm:cxn modelId="{CE28776A-2304-4B67-BAB5-1A0F4821084E}" type="presParOf" srcId="{BA00CF29-FBA5-4227-B2FB-4F96011E93EB}" destId="{6771A965-3DE2-44B2-ACC4-EED85789BF3D}" srcOrd="0" destOrd="0" presId="urn:microsoft.com/office/officeart/2018/2/layout/IconVerticalSolidList"/>
    <dgm:cxn modelId="{EB70A943-0350-4FE5-8447-56CDA9478447}" type="presParOf" srcId="{BA00CF29-FBA5-4227-B2FB-4F96011E93EB}" destId="{76282956-9595-4A5F-A1FC-BCE330B076BC}" srcOrd="1" destOrd="0" presId="urn:microsoft.com/office/officeart/2018/2/layout/IconVerticalSolidList"/>
    <dgm:cxn modelId="{EBC32A2A-4F0A-4F42-9878-CEE9E6FDE9B1}" type="presParOf" srcId="{BA00CF29-FBA5-4227-B2FB-4F96011E93EB}" destId="{95217BD9-9045-4C55-9044-854433A98F6B}" srcOrd="2" destOrd="0" presId="urn:microsoft.com/office/officeart/2018/2/layout/IconVerticalSolidList"/>
    <dgm:cxn modelId="{36708EC0-4447-4661-BE01-2B1B9241D114}" type="presParOf" srcId="{BA00CF29-FBA5-4227-B2FB-4F96011E93EB}" destId="{849C54B6-6C32-46E9-82D8-73F0DF9E707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F11D3FC-C1F5-46B2-8E42-2BA5A14AAD09}" type="doc">
      <dgm:prSet loTypeId="urn:microsoft.com/office/officeart/2005/8/layout/vList2" loCatId="list" qsTypeId="urn:microsoft.com/office/officeart/2005/8/quickstyle/3d4" qsCatId="3D" csTypeId="urn:microsoft.com/office/officeart/2005/8/colors/accent1_4" csCatId="accent1" phldr="1"/>
      <dgm:spPr/>
      <dgm:t>
        <a:bodyPr/>
        <a:lstStyle/>
        <a:p>
          <a:endParaRPr lang="en-US"/>
        </a:p>
      </dgm:t>
    </dgm:pt>
    <dgm:pt modelId="{01B6A4F6-0B8F-4897-838C-DB8002E12A23}">
      <dgm:prSet custT="1"/>
      <dgm:spPr/>
      <dgm:t>
        <a:bodyPr/>
        <a:lstStyle/>
        <a:p>
          <a:r>
            <a:rPr lang="en-GB" sz="1800" dirty="0"/>
            <a:t>In every one of the DNA exoneration cases involving EW misidentification examined by Garrett (2011), witnesses who mistakenly identified innocent defendants did so with high confidence when the case was tried in a court of law.</a:t>
          </a:r>
          <a:endParaRPr lang="en-US" sz="1800" dirty="0"/>
        </a:p>
      </dgm:t>
    </dgm:pt>
    <dgm:pt modelId="{2D686134-7787-4DCE-BBAC-7AA7A422F1C7}" type="parTrans" cxnId="{2CC0AD0D-9606-4076-8A52-384A32DC3FD6}">
      <dgm:prSet/>
      <dgm:spPr/>
      <dgm:t>
        <a:bodyPr/>
        <a:lstStyle/>
        <a:p>
          <a:endParaRPr lang="en-US"/>
        </a:p>
      </dgm:t>
    </dgm:pt>
    <dgm:pt modelId="{00285C96-71CC-419A-93FB-4AD84922F9E5}" type="sibTrans" cxnId="{2CC0AD0D-9606-4076-8A52-384A32DC3FD6}">
      <dgm:prSet/>
      <dgm:spPr/>
      <dgm:t>
        <a:bodyPr/>
        <a:lstStyle/>
        <a:p>
          <a:endParaRPr lang="en-US"/>
        </a:p>
      </dgm:t>
    </dgm:pt>
    <dgm:pt modelId="{D8906034-46F5-4009-81D8-8991977E07DA}">
      <dgm:prSet custT="1"/>
      <dgm:spPr/>
      <dgm:t>
        <a:bodyPr/>
        <a:lstStyle/>
        <a:p>
          <a:r>
            <a:rPr lang="en-GB" sz="1800" dirty="0">
              <a:solidFill>
                <a:schemeClr val="accent1">
                  <a:lumMod val="50000"/>
                </a:schemeClr>
              </a:solidFill>
            </a:rPr>
            <a:t>Over the last 20 years, EW researchers have discovered that when EW are tested using appropriate procedures, the confidence they express can be a highly reliable indicator of accuracy (Brewer &amp; Wells, 2006)</a:t>
          </a:r>
          <a:endParaRPr lang="en-US" sz="1800" dirty="0">
            <a:solidFill>
              <a:schemeClr val="accent1">
                <a:lumMod val="50000"/>
              </a:schemeClr>
            </a:solidFill>
          </a:endParaRPr>
        </a:p>
      </dgm:t>
    </dgm:pt>
    <dgm:pt modelId="{370DABE1-DD45-4048-AFA0-00A26E2A2EFF}" type="parTrans" cxnId="{A8D5B5D3-ABBD-4E6C-8879-334B24DCEBBC}">
      <dgm:prSet/>
      <dgm:spPr/>
      <dgm:t>
        <a:bodyPr/>
        <a:lstStyle/>
        <a:p>
          <a:endParaRPr lang="en-US"/>
        </a:p>
      </dgm:t>
    </dgm:pt>
    <dgm:pt modelId="{A2428786-6D26-4256-8B64-2FF0F7EFB39A}" type="sibTrans" cxnId="{A8D5B5D3-ABBD-4E6C-8879-334B24DCEBBC}">
      <dgm:prSet/>
      <dgm:spPr/>
      <dgm:t>
        <a:bodyPr/>
        <a:lstStyle/>
        <a:p>
          <a:endParaRPr lang="en-US"/>
        </a:p>
      </dgm:t>
    </dgm:pt>
    <dgm:pt modelId="{79380FB0-4153-4390-9F49-D24DD6D721E4}" type="pres">
      <dgm:prSet presAssocID="{AF11D3FC-C1F5-46B2-8E42-2BA5A14AAD09}" presName="linear" presStyleCnt="0">
        <dgm:presLayoutVars>
          <dgm:animLvl val="lvl"/>
          <dgm:resizeHandles val="exact"/>
        </dgm:presLayoutVars>
      </dgm:prSet>
      <dgm:spPr/>
    </dgm:pt>
    <dgm:pt modelId="{980E254D-C7B7-46D8-9B36-AA595714630D}" type="pres">
      <dgm:prSet presAssocID="{01B6A4F6-0B8F-4897-838C-DB8002E12A23}" presName="parentText" presStyleLbl="node1" presStyleIdx="0" presStyleCnt="2">
        <dgm:presLayoutVars>
          <dgm:chMax val="0"/>
          <dgm:bulletEnabled val="1"/>
        </dgm:presLayoutVars>
      </dgm:prSet>
      <dgm:spPr/>
    </dgm:pt>
    <dgm:pt modelId="{0F1B3A83-94B5-4CD6-87E8-7680A8E2A886}" type="pres">
      <dgm:prSet presAssocID="{00285C96-71CC-419A-93FB-4AD84922F9E5}" presName="spacer" presStyleCnt="0"/>
      <dgm:spPr/>
    </dgm:pt>
    <dgm:pt modelId="{146FE87F-F054-43F6-ABFE-BB6175BCD27F}" type="pres">
      <dgm:prSet presAssocID="{D8906034-46F5-4009-81D8-8991977E07DA}" presName="parentText" presStyleLbl="node1" presStyleIdx="1" presStyleCnt="2">
        <dgm:presLayoutVars>
          <dgm:chMax val="0"/>
          <dgm:bulletEnabled val="1"/>
        </dgm:presLayoutVars>
      </dgm:prSet>
      <dgm:spPr/>
    </dgm:pt>
  </dgm:ptLst>
  <dgm:cxnLst>
    <dgm:cxn modelId="{EFE5B906-7057-4421-B471-5185B6D8508C}" type="presOf" srcId="{01B6A4F6-0B8F-4897-838C-DB8002E12A23}" destId="{980E254D-C7B7-46D8-9B36-AA595714630D}" srcOrd="0" destOrd="0" presId="urn:microsoft.com/office/officeart/2005/8/layout/vList2"/>
    <dgm:cxn modelId="{355D7909-5E48-4166-B928-B619A09DE56A}" type="presOf" srcId="{D8906034-46F5-4009-81D8-8991977E07DA}" destId="{146FE87F-F054-43F6-ABFE-BB6175BCD27F}" srcOrd="0" destOrd="0" presId="urn:microsoft.com/office/officeart/2005/8/layout/vList2"/>
    <dgm:cxn modelId="{2CC0AD0D-9606-4076-8A52-384A32DC3FD6}" srcId="{AF11D3FC-C1F5-46B2-8E42-2BA5A14AAD09}" destId="{01B6A4F6-0B8F-4897-838C-DB8002E12A23}" srcOrd="0" destOrd="0" parTransId="{2D686134-7787-4DCE-BBAC-7AA7A422F1C7}" sibTransId="{00285C96-71CC-419A-93FB-4AD84922F9E5}"/>
    <dgm:cxn modelId="{A8D5B5D3-ABBD-4E6C-8879-334B24DCEBBC}" srcId="{AF11D3FC-C1F5-46B2-8E42-2BA5A14AAD09}" destId="{D8906034-46F5-4009-81D8-8991977E07DA}" srcOrd="1" destOrd="0" parTransId="{370DABE1-DD45-4048-AFA0-00A26E2A2EFF}" sibTransId="{A2428786-6D26-4256-8B64-2FF0F7EFB39A}"/>
    <dgm:cxn modelId="{03504CE4-651F-4443-8152-B2576747B979}" type="presOf" srcId="{AF11D3FC-C1F5-46B2-8E42-2BA5A14AAD09}" destId="{79380FB0-4153-4390-9F49-D24DD6D721E4}" srcOrd="0" destOrd="0" presId="urn:microsoft.com/office/officeart/2005/8/layout/vList2"/>
    <dgm:cxn modelId="{206F9825-7D59-467C-9CF8-E8E016679FB1}" type="presParOf" srcId="{79380FB0-4153-4390-9F49-D24DD6D721E4}" destId="{980E254D-C7B7-46D8-9B36-AA595714630D}" srcOrd="0" destOrd="0" presId="urn:microsoft.com/office/officeart/2005/8/layout/vList2"/>
    <dgm:cxn modelId="{ECBB72A9-4DDD-4743-991C-439E1443D772}" type="presParOf" srcId="{79380FB0-4153-4390-9F49-D24DD6D721E4}" destId="{0F1B3A83-94B5-4CD6-87E8-7680A8E2A886}" srcOrd="1" destOrd="0" presId="urn:microsoft.com/office/officeart/2005/8/layout/vList2"/>
    <dgm:cxn modelId="{1409B332-86EE-435D-87AB-D13C2296FB5D}" type="presParOf" srcId="{79380FB0-4153-4390-9F49-D24DD6D721E4}" destId="{146FE87F-F054-43F6-ABFE-BB6175BCD27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508550E7-E184-413D-9033-8B15FE5C258D}" type="doc">
      <dgm:prSet loTypeId="urn:microsoft.com/office/officeart/2018/2/layout/IconVerticalSolidList" loCatId="icon" qsTypeId="urn:microsoft.com/office/officeart/2005/8/quickstyle/simple1#37" qsCatId="simple" csTypeId="urn:microsoft.com/office/officeart/2005/8/colors/accent1_2" csCatId="accent1" phldr="1"/>
      <dgm:spPr/>
      <dgm:t>
        <a:bodyPr/>
        <a:lstStyle/>
        <a:p>
          <a:endParaRPr lang="en-US"/>
        </a:p>
      </dgm:t>
    </dgm:pt>
    <dgm:pt modelId="{0672B6BE-7FAD-40C9-842A-0980FA6269BB}">
      <dgm:prSet/>
      <dgm:spPr/>
      <dgm:t>
        <a:bodyPr/>
        <a:lstStyle/>
        <a:p>
          <a:pPr>
            <a:lnSpc>
              <a:spcPct val="100000"/>
            </a:lnSpc>
          </a:pPr>
          <a:r>
            <a:rPr lang="en-GB" dirty="0">
              <a:solidFill>
                <a:schemeClr val="accent1">
                  <a:lumMod val="50000"/>
                </a:schemeClr>
              </a:solidFill>
            </a:rPr>
            <a:t>The only time that confidence is known to be a highly reliable predictor of accuracy is when memory is first tested, before there is much opportunity for memory contamination to occur. </a:t>
          </a:r>
          <a:endParaRPr lang="en-US" dirty="0">
            <a:solidFill>
              <a:schemeClr val="accent1">
                <a:lumMod val="50000"/>
              </a:schemeClr>
            </a:solidFill>
          </a:endParaRPr>
        </a:p>
      </dgm:t>
    </dgm:pt>
    <dgm:pt modelId="{2820DCBD-6B39-4804-B6B6-657FD8EEEFE3}" type="parTrans" cxnId="{E87F32DD-B3C6-4BED-8725-12CDFDCC0C09}">
      <dgm:prSet/>
      <dgm:spPr/>
      <dgm:t>
        <a:bodyPr/>
        <a:lstStyle/>
        <a:p>
          <a:endParaRPr lang="en-US"/>
        </a:p>
      </dgm:t>
    </dgm:pt>
    <dgm:pt modelId="{00D63487-0EC1-4943-B124-3DD1A3F83ED4}" type="sibTrans" cxnId="{E87F32DD-B3C6-4BED-8725-12CDFDCC0C09}">
      <dgm:prSet/>
      <dgm:spPr/>
      <dgm:t>
        <a:bodyPr/>
        <a:lstStyle/>
        <a:p>
          <a:endParaRPr lang="en-US"/>
        </a:p>
      </dgm:t>
    </dgm:pt>
    <dgm:pt modelId="{13CF622F-3058-476C-BE36-818AD0FB4F53}">
      <dgm:prSet/>
      <dgm:spPr/>
      <dgm:t>
        <a:bodyPr/>
        <a:lstStyle/>
        <a:p>
          <a:pPr>
            <a:lnSpc>
              <a:spcPct val="100000"/>
            </a:lnSpc>
          </a:pPr>
          <a:r>
            <a:rPr lang="en-GB" dirty="0">
              <a:solidFill>
                <a:schemeClr val="accent1">
                  <a:lumMod val="50000"/>
                </a:schemeClr>
              </a:solidFill>
            </a:rPr>
            <a:t>An expression of low confidence on that first test is a glaring red flag because it is almost always an indication that the risk of error is high. Instead of being ignored, an initial expression of low confidence should take centre-stage.</a:t>
          </a:r>
          <a:endParaRPr lang="en-US" dirty="0">
            <a:solidFill>
              <a:schemeClr val="accent1">
                <a:lumMod val="50000"/>
              </a:schemeClr>
            </a:solidFill>
          </a:endParaRPr>
        </a:p>
      </dgm:t>
    </dgm:pt>
    <dgm:pt modelId="{C6CB2842-2397-440D-8953-31DCD7133EE1}" type="parTrans" cxnId="{5B9C4550-6923-4A72-BB1F-2578B68E441E}">
      <dgm:prSet/>
      <dgm:spPr/>
      <dgm:t>
        <a:bodyPr/>
        <a:lstStyle/>
        <a:p>
          <a:endParaRPr lang="en-US"/>
        </a:p>
      </dgm:t>
    </dgm:pt>
    <dgm:pt modelId="{A8AFED40-23B3-4EC9-A825-CA03D866095C}" type="sibTrans" cxnId="{5B9C4550-6923-4A72-BB1F-2578B68E441E}">
      <dgm:prSet/>
      <dgm:spPr/>
      <dgm:t>
        <a:bodyPr/>
        <a:lstStyle/>
        <a:p>
          <a:endParaRPr lang="en-US"/>
        </a:p>
      </dgm:t>
    </dgm:pt>
    <dgm:pt modelId="{C27A7371-43F0-4EA9-A30D-830FFF769237}" type="pres">
      <dgm:prSet presAssocID="{508550E7-E184-413D-9033-8B15FE5C258D}" presName="root" presStyleCnt="0">
        <dgm:presLayoutVars>
          <dgm:dir/>
          <dgm:resizeHandles val="exact"/>
        </dgm:presLayoutVars>
      </dgm:prSet>
      <dgm:spPr/>
    </dgm:pt>
    <dgm:pt modelId="{F13A619A-1C24-45D2-99BC-1F859417308E}" type="pres">
      <dgm:prSet presAssocID="{0672B6BE-7FAD-40C9-842A-0980FA6269BB}" presName="compNode" presStyleCnt="0"/>
      <dgm:spPr/>
    </dgm:pt>
    <dgm:pt modelId="{73D92CE0-5DE9-4396-9B28-F03086845E91}" type="pres">
      <dgm:prSet presAssocID="{0672B6BE-7FAD-40C9-842A-0980FA6269BB}" presName="bgRect" presStyleLbl="bgShp" presStyleIdx="0" presStyleCnt="2"/>
      <dgm:spPr/>
    </dgm:pt>
    <dgm:pt modelId="{BD4C7253-6BA5-4029-A416-D3C590AA7FDE}" type="pres">
      <dgm:prSet presAssocID="{0672B6BE-7FAD-40C9-842A-0980FA6269BB}"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Stopwatch"/>
        </a:ext>
      </dgm:extLst>
    </dgm:pt>
    <dgm:pt modelId="{9F3F73B4-BC0B-4F35-BF0D-43F1189164E0}" type="pres">
      <dgm:prSet presAssocID="{0672B6BE-7FAD-40C9-842A-0980FA6269BB}" presName="spaceRect" presStyleCnt="0"/>
      <dgm:spPr/>
    </dgm:pt>
    <dgm:pt modelId="{9BA00308-EAB2-4626-ABA9-B3D3A8CEBD95}" type="pres">
      <dgm:prSet presAssocID="{0672B6BE-7FAD-40C9-842A-0980FA6269BB}" presName="parTx" presStyleLbl="revTx" presStyleIdx="0" presStyleCnt="2">
        <dgm:presLayoutVars>
          <dgm:chMax val="0"/>
          <dgm:chPref val="0"/>
        </dgm:presLayoutVars>
      </dgm:prSet>
      <dgm:spPr/>
    </dgm:pt>
    <dgm:pt modelId="{4668AE4A-4A9D-41ED-9CC9-046CF68547EF}" type="pres">
      <dgm:prSet presAssocID="{00D63487-0EC1-4943-B124-3DD1A3F83ED4}" presName="sibTrans" presStyleCnt="0"/>
      <dgm:spPr/>
    </dgm:pt>
    <dgm:pt modelId="{2CAFE9F5-6C61-406D-8B66-680FA2D7C65C}" type="pres">
      <dgm:prSet presAssocID="{13CF622F-3058-476C-BE36-818AD0FB4F53}" presName="compNode" presStyleCnt="0"/>
      <dgm:spPr/>
    </dgm:pt>
    <dgm:pt modelId="{921B4E82-5105-43B7-8F00-D58FE4BDACE2}" type="pres">
      <dgm:prSet presAssocID="{13CF622F-3058-476C-BE36-818AD0FB4F53}" presName="bgRect" presStyleLbl="bgShp" presStyleIdx="1" presStyleCnt="2"/>
      <dgm:spPr/>
    </dgm:pt>
    <dgm:pt modelId="{E2413894-1A3C-4DF4-9B6E-C2E80411B3C3}" type="pres">
      <dgm:prSet presAssocID="{13CF622F-3058-476C-BE36-818AD0FB4F53}"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Flag"/>
        </a:ext>
      </dgm:extLst>
    </dgm:pt>
    <dgm:pt modelId="{16ED18B6-782E-4E96-AEC9-EC61C67E230D}" type="pres">
      <dgm:prSet presAssocID="{13CF622F-3058-476C-BE36-818AD0FB4F53}" presName="spaceRect" presStyleCnt="0"/>
      <dgm:spPr/>
    </dgm:pt>
    <dgm:pt modelId="{3E539B83-95B8-4A78-A537-D6C456B7F12C}" type="pres">
      <dgm:prSet presAssocID="{13CF622F-3058-476C-BE36-818AD0FB4F53}" presName="parTx" presStyleLbl="revTx" presStyleIdx="1" presStyleCnt="2">
        <dgm:presLayoutVars>
          <dgm:chMax val="0"/>
          <dgm:chPref val="0"/>
        </dgm:presLayoutVars>
      </dgm:prSet>
      <dgm:spPr/>
    </dgm:pt>
  </dgm:ptLst>
  <dgm:cxnLst>
    <dgm:cxn modelId="{177D603B-F200-498E-948A-254CCC87B833}" type="presOf" srcId="{508550E7-E184-413D-9033-8B15FE5C258D}" destId="{C27A7371-43F0-4EA9-A30D-830FFF769237}" srcOrd="0" destOrd="0" presId="urn:microsoft.com/office/officeart/2018/2/layout/IconVerticalSolidList"/>
    <dgm:cxn modelId="{5B9C4550-6923-4A72-BB1F-2578B68E441E}" srcId="{508550E7-E184-413D-9033-8B15FE5C258D}" destId="{13CF622F-3058-476C-BE36-818AD0FB4F53}" srcOrd="1" destOrd="0" parTransId="{C6CB2842-2397-440D-8953-31DCD7133EE1}" sibTransId="{A8AFED40-23B3-4EC9-A825-CA03D866095C}"/>
    <dgm:cxn modelId="{02A6A5D1-8A52-4092-94DD-270B07E4051B}" type="presOf" srcId="{13CF622F-3058-476C-BE36-818AD0FB4F53}" destId="{3E539B83-95B8-4A78-A537-D6C456B7F12C}" srcOrd="0" destOrd="0" presId="urn:microsoft.com/office/officeart/2018/2/layout/IconVerticalSolidList"/>
    <dgm:cxn modelId="{E87F32DD-B3C6-4BED-8725-12CDFDCC0C09}" srcId="{508550E7-E184-413D-9033-8B15FE5C258D}" destId="{0672B6BE-7FAD-40C9-842A-0980FA6269BB}" srcOrd="0" destOrd="0" parTransId="{2820DCBD-6B39-4804-B6B6-657FD8EEEFE3}" sibTransId="{00D63487-0EC1-4943-B124-3DD1A3F83ED4}"/>
    <dgm:cxn modelId="{4F3C45F2-9210-4928-946A-B5DDCCDC5B90}" type="presOf" srcId="{0672B6BE-7FAD-40C9-842A-0980FA6269BB}" destId="{9BA00308-EAB2-4626-ABA9-B3D3A8CEBD95}" srcOrd="0" destOrd="0" presId="urn:microsoft.com/office/officeart/2018/2/layout/IconVerticalSolidList"/>
    <dgm:cxn modelId="{89C228DF-7A71-4959-9FE2-DCFAAE081CD1}" type="presParOf" srcId="{C27A7371-43F0-4EA9-A30D-830FFF769237}" destId="{F13A619A-1C24-45D2-99BC-1F859417308E}" srcOrd="0" destOrd="0" presId="urn:microsoft.com/office/officeart/2018/2/layout/IconVerticalSolidList"/>
    <dgm:cxn modelId="{234DB1B4-13AA-4B90-AE89-731C20393D17}" type="presParOf" srcId="{F13A619A-1C24-45D2-99BC-1F859417308E}" destId="{73D92CE0-5DE9-4396-9B28-F03086845E91}" srcOrd="0" destOrd="0" presId="urn:microsoft.com/office/officeart/2018/2/layout/IconVerticalSolidList"/>
    <dgm:cxn modelId="{F0DB69DF-1121-4816-B0D9-9CC6FCBCAA3A}" type="presParOf" srcId="{F13A619A-1C24-45D2-99BC-1F859417308E}" destId="{BD4C7253-6BA5-4029-A416-D3C590AA7FDE}" srcOrd="1" destOrd="0" presId="urn:microsoft.com/office/officeart/2018/2/layout/IconVerticalSolidList"/>
    <dgm:cxn modelId="{90C175C3-40E1-4DAF-B97A-BDFEE2E2031E}" type="presParOf" srcId="{F13A619A-1C24-45D2-99BC-1F859417308E}" destId="{9F3F73B4-BC0B-4F35-BF0D-43F1189164E0}" srcOrd="2" destOrd="0" presId="urn:microsoft.com/office/officeart/2018/2/layout/IconVerticalSolidList"/>
    <dgm:cxn modelId="{01464979-77CB-49F1-AAAC-616792FCDCE3}" type="presParOf" srcId="{F13A619A-1C24-45D2-99BC-1F859417308E}" destId="{9BA00308-EAB2-4626-ABA9-B3D3A8CEBD95}" srcOrd="3" destOrd="0" presId="urn:microsoft.com/office/officeart/2018/2/layout/IconVerticalSolidList"/>
    <dgm:cxn modelId="{CFD96821-0C93-4377-8EEE-FF90DACBF770}" type="presParOf" srcId="{C27A7371-43F0-4EA9-A30D-830FFF769237}" destId="{4668AE4A-4A9D-41ED-9CC9-046CF68547EF}" srcOrd="1" destOrd="0" presId="urn:microsoft.com/office/officeart/2018/2/layout/IconVerticalSolidList"/>
    <dgm:cxn modelId="{9F98EEFE-22D9-422F-87BD-38ADE31F59E7}" type="presParOf" srcId="{C27A7371-43F0-4EA9-A30D-830FFF769237}" destId="{2CAFE9F5-6C61-406D-8B66-680FA2D7C65C}" srcOrd="2" destOrd="0" presId="urn:microsoft.com/office/officeart/2018/2/layout/IconVerticalSolidList"/>
    <dgm:cxn modelId="{131085CE-4E48-4DD7-B5D0-1726A6F4D728}" type="presParOf" srcId="{2CAFE9F5-6C61-406D-8B66-680FA2D7C65C}" destId="{921B4E82-5105-43B7-8F00-D58FE4BDACE2}" srcOrd="0" destOrd="0" presId="urn:microsoft.com/office/officeart/2018/2/layout/IconVerticalSolidList"/>
    <dgm:cxn modelId="{18A944B5-B5BE-468A-9378-46FC1A34EBE3}" type="presParOf" srcId="{2CAFE9F5-6C61-406D-8B66-680FA2D7C65C}" destId="{E2413894-1A3C-4DF4-9B6E-C2E80411B3C3}" srcOrd="1" destOrd="0" presId="urn:microsoft.com/office/officeart/2018/2/layout/IconVerticalSolidList"/>
    <dgm:cxn modelId="{3EC47CE9-543A-4CD0-ABB2-9C01AC00C6B8}" type="presParOf" srcId="{2CAFE9F5-6C61-406D-8B66-680FA2D7C65C}" destId="{16ED18B6-782E-4E96-AEC9-EC61C67E230D}" srcOrd="2" destOrd="0" presId="urn:microsoft.com/office/officeart/2018/2/layout/IconVerticalSolidList"/>
    <dgm:cxn modelId="{F03055D5-102F-45C8-B773-829FC1699F3A}" type="presParOf" srcId="{2CAFE9F5-6C61-406D-8B66-680FA2D7C65C}" destId="{3E539B83-95B8-4A78-A537-D6C456B7F12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98302885-9FAA-483B-A8CD-9AD0FA7319F3}" type="doc">
      <dgm:prSet loTypeId="urn:microsoft.com/office/officeart/2008/layout/LinedList" loCatId="list" qsTypeId="urn:microsoft.com/office/officeart/2005/8/quickstyle/simple1#36" qsCatId="simple" csTypeId="urn:microsoft.com/office/officeart/2005/8/colors/accent1_2#20" csCatId="accent1" phldr="1"/>
      <dgm:spPr/>
      <dgm:t>
        <a:bodyPr/>
        <a:lstStyle/>
        <a:p>
          <a:endParaRPr lang="en-US"/>
        </a:p>
      </dgm:t>
    </dgm:pt>
    <dgm:pt modelId="{6BEED0A8-0446-416F-8811-5A6872E51277}">
      <dgm:prSet/>
      <dgm:spPr/>
      <dgm:t>
        <a:bodyPr/>
        <a:lstStyle/>
        <a:p>
          <a:r>
            <a:rPr lang="en-GB" dirty="0">
              <a:solidFill>
                <a:schemeClr val="accent1">
                  <a:lumMod val="50000"/>
                </a:schemeClr>
              </a:solidFill>
            </a:rPr>
            <a:t>In terms of the line-up procedure, typically the `relative judgement strategy` has been used. However, many psychologists (Wells in particular) argue for the use of the `absolute identification strategy`. </a:t>
          </a:r>
          <a:endParaRPr lang="en-US" dirty="0">
            <a:solidFill>
              <a:schemeClr val="accent1">
                <a:lumMod val="50000"/>
              </a:schemeClr>
            </a:solidFill>
          </a:endParaRPr>
        </a:p>
      </dgm:t>
    </dgm:pt>
    <dgm:pt modelId="{B4A2DE25-069E-4ED7-A227-724ADFD91DDC}" type="parTrans" cxnId="{04660535-2F49-4B50-A712-521D73BFC247}">
      <dgm:prSet/>
      <dgm:spPr/>
      <dgm:t>
        <a:bodyPr/>
        <a:lstStyle/>
        <a:p>
          <a:endParaRPr lang="en-US"/>
        </a:p>
      </dgm:t>
    </dgm:pt>
    <dgm:pt modelId="{9E783D78-CE17-4B2B-959F-4ADE62DA35D4}" type="sibTrans" cxnId="{04660535-2F49-4B50-A712-521D73BFC247}">
      <dgm:prSet/>
      <dgm:spPr/>
      <dgm:t>
        <a:bodyPr/>
        <a:lstStyle/>
        <a:p>
          <a:endParaRPr lang="en-US"/>
        </a:p>
      </dgm:t>
    </dgm:pt>
    <dgm:pt modelId="{AB68D4BE-EE28-4FA9-AA98-CCC69FC11AC5}">
      <dgm:prSet/>
      <dgm:spPr/>
      <dgm:t>
        <a:bodyPr/>
        <a:lstStyle/>
        <a:p>
          <a:pPr algn="ctr"/>
          <a:r>
            <a:rPr lang="en-GB" dirty="0">
              <a:solidFill>
                <a:schemeClr val="accent1">
                  <a:lumMod val="50000"/>
                </a:schemeClr>
              </a:solidFill>
            </a:rPr>
            <a:t>This has found to significantly reduce incorrect or false identification, but unfortunately also reduces correct identifications!</a:t>
          </a:r>
          <a:endParaRPr lang="en-US" dirty="0">
            <a:solidFill>
              <a:schemeClr val="accent1">
                <a:lumMod val="50000"/>
              </a:schemeClr>
            </a:solidFill>
          </a:endParaRPr>
        </a:p>
      </dgm:t>
    </dgm:pt>
    <dgm:pt modelId="{38AFC65A-47C8-48B4-A6EB-727CBC677220}" type="parTrans" cxnId="{BDC7CC21-2B07-4A10-92EC-29E1E90BC218}">
      <dgm:prSet/>
      <dgm:spPr/>
      <dgm:t>
        <a:bodyPr/>
        <a:lstStyle/>
        <a:p>
          <a:endParaRPr lang="en-US"/>
        </a:p>
      </dgm:t>
    </dgm:pt>
    <dgm:pt modelId="{9D476183-685A-4D96-9BD6-B1CCEFC65D34}" type="sibTrans" cxnId="{BDC7CC21-2B07-4A10-92EC-29E1E90BC218}">
      <dgm:prSet/>
      <dgm:spPr/>
      <dgm:t>
        <a:bodyPr/>
        <a:lstStyle/>
        <a:p>
          <a:endParaRPr lang="en-US"/>
        </a:p>
      </dgm:t>
    </dgm:pt>
    <dgm:pt modelId="{C9D5C7C4-5E92-4144-99DF-286A1F0A7CB8}">
      <dgm:prSet/>
      <dgm:spPr/>
      <dgm:t>
        <a:bodyPr/>
        <a:lstStyle/>
        <a:p>
          <a:pPr algn="ctr"/>
          <a:r>
            <a:rPr lang="en-GB" dirty="0">
              <a:solidFill>
                <a:schemeClr val="accent1">
                  <a:lumMod val="50000"/>
                </a:schemeClr>
              </a:solidFill>
            </a:rPr>
            <a:t>In other words, should line-ups be sequential or simultaneous?</a:t>
          </a:r>
          <a:endParaRPr lang="en-US" dirty="0">
            <a:solidFill>
              <a:schemeClr val="accent1">
                <a:lumMod val="50000"/>
              </a:schemeClr>
            </a:solidFill>
          </a:endParaRPr>
        </a:p>
      </dgm:t>
    </dgm:pt>
    <dgm:pt modelId="{62311B78-B505-4BEE-96A3-80D37724735E}" type="parTrans" cxnId="{88D8CD0F-C645-4C03-9933-ADC10D0F3908}">
      <dgm:prSet/>
      <dgm:spPr/>
      <dgm:t>
        <a:bodyPr/>
        <a:lstStyle/>
        <a:p>
          <a:endParaRPr lang="en-US"/>
        </a:p>
      </dgm:t>
    </dgm:pt>
    <dgm:pt modelId="{2320346D-E522-45AD-B98A-73E9306B9522}" type="sibTrans" cxnId="{88D8CD0F-C645-4C03-9933-ADC10D0F3908}">
      <dgm:prSet/>
      <dgm:spPr/>
      <dgm:t>
        <a:bodyPr/>
        <a:lstStyle/>
        <a:p>
          <a:endParaRPr lang="en-US"/>
        </a:p>
      </dgm:t>
    </dgm:pt>
    <dgm:pt modelId="{38B3AC58-4105-44DF-A7C0-855E7A432A36}">
      <dgm:prSet/>
      <dgm:spPr/>
      <dgm:t>
        <a:bodyPr/>
        <a:lstStyle/>
        <a:p>
          <a:pPr algn="ctr"/>
          <a:r>
            <a:rPr lang="en-GB" dirty="0">
              <a:solidFill>
                <a:schemeClr val="accent1">
                  <a:lumMod val="50000"/>
                </a:schemeClr>
              </a:solidFill>
            </a:rPr>
            <a:t>Post identification feedback is another crucial variable.</a:t>
          </a:r>
          <a:endParaRPr lang="en-US" dirty="0">
            <a:solidFill>
              <a:schemeClr val="accent1">
                <a:lumMod val="50000"/>
              </a:schemeClr>
            </a:solidFill>
          </a:endParaRPr>
        </a:p>
      </dgm:t>
    </dgm:pt>
    <dgm:pt modelId="{CBD08724-C0D0-4D70-B98B-37B0983ED6FF}" type="parTrans" cxnId="{6E4B1CE2-2929-44EB-B103-63936F05BC4C}">
      <dgm:prSet/>
      <dgm:spPr/>
      <dgm:t>
        <a:bodyPr/>
        <a:lstStyle/>
        <a:p>
          <a:endParaRPr lang="en-US"/>
        </a:p>
      </dgm:t>
    </dgm:pt>
    <dgm:pt modelId="{7AB4085A-48F5-4D51-9BE5-151E86F79F1B}" type="sibTrans" cxnId="{6E4B1CE2-2929-44EB-B103-63936F05BC4C}">
      <dgm:prSet/>
      <dgm:spPr/>
      <dgm:t>
        <a:bodyPr/>
        <a:lstStyle/>
        <a:p>
          <a:endParaRPr lang="en-US"/>
        </a:p>
      </dgm:t>
    </dgm:pt>
    <dgm:pt modelId="{A5788B36-4241-4F7C-9D5F-FB63FAFCF1FB}" type="pres">
      <dgm:prSet presAssocID="{98302885-9FAA-483B-A8CD-9AD0FA7319F3}" presName="vert0" presStyleCnt="0">
        <dgm:presLayoutVars>
          <dgm:dir/>
          <dgm:animOne val="branch"/>
          <dgm:animLvl val="lvl"/>
        </dgm:presLayoutVars>
      </dgm:prSet>
      <dgm:spPr/>
    </dgm:pt>
    <dgm:pt modelId="{DF2C682E-D2EA-4E65-8873-477C19B7A15D}" type="pres">
      <dgm:prSet presAssocID="{6BEED0A8-0446-416F-8811-5A6872E51277}" presName="thickLine" presStyleLbl="alignNode1" presStyleIdx="0" presStyleCnt="4"/>
      <dgm:spPr/>
    </dgm:pt>
    <dgm:pt modelId="{979637E2-569E-4F80-9F6E-5CB377057491}" type="pres">
      <dgm:prSet presAssocID="{6BEED0A8-0446-416F-8811-5A6872E51277}" presName="horz1" presStyleCnt="0"/>
      <dgm:spPr/>
    </dgm:pt>
    <dgm:pt modelId="{66E7644D-CA03-43CD-A649-C2982BFC21CC}" type="pres">
      <dgm:prSet presAssocID="{6BEED0A8-0446-416F-8811-5A6872E51277}" presName="tx1" presStyleLbl="revTx" presStyleIdx="0" presStyleCnt="4"/>
      <dgm:spPr/>
    </dgm:pt>
    <dgm:pt modelId="{7B6EAA4E-1DDF-40FE-9818-F8160F0D241F}" type="pres">
      <dgm:prSet presAssocID="{6BEED0A8-0446-416F-8811-5A6872E51277}" presName="vert1" presStyleCnt="0"/>
      <dgm:spPr/>
    </dgm:pt>
    <dgm:pt modelId="{D48639F4-2021-41F4-B864-A85B9626DCE1}" type="pres">
      <dgm:prSet presAssocID="{AB68D4BE-EE28-4FA9-AA98-CCC69FC11AC5}" presName="thickLine" presStyleLbl="alignNode1" presStyleIdx="1" presStyleCnt="4"/>
      <dgm:spPr/>
    </dgm:pt>
    <dgm:pt modelId="{A6E3753B-37B4-4FB9-BA9A-888A32B5C0C9}" type="pres">
      <dgm:prSet presAssocID="{AB68D4BE-EE28-4FA9-AA98-CCC69FC11AC5}" presName="horz1" presStyleCnt="0"/>
      <dgm:spPr/>
    </dgm:pt>
    <dgm:pt modelId="{6C055AD3-46D7-45A1-B717-11B958E58FD8}" type="pres">
      <dgm:prSet presAssocID="{AB68D4BE-EE28-4FA9-AA98-CCC69FC11AC5}" presName="tx1" presStyleLbl="revTx" presStyleIdx="1" presStyleCnt="4"/>
      <dgm:spPr/>
    </dgm:pt>
    <dgm:pt modelId="{4C6ABF03-2B36-4298-A7D9-239294181387}" type="pres">
      <dgm:prSet presAssocID="{AB68D4BE-EE28-4FA9-AA98-CCC69FC11AC5}" presName="vert1" presStyleCnt="0"/>
      <dgm:spPr/>
    </dgm:pt>
    <dgm:pt modelId="{CA2F002B-E562-46CC-A875-C3B7F95920DA}" type="pres">
      <dgm:prSet presAssocID="{C9D5C7C4-5E92-4144-99DF-286A1F0A7CB8}" presName="thickLine" presStyleLbl="alignNode1" presStyleIdx="2" presStyleCnt="4"/>
      <dgm:spPr/>
    </dgm:pt>
    <dgm:pt modelId="{F3C6284C-0091-4B80-BA72-6269439ACC1D}" type="pres">
      <dgm:prSet presAssocID="{C9D5C7C4-5E92-4144-99DF-286A1F0A7CB8}" presName="horz1" presStyleCnt="0"/>
      <dgm:spPr/>
    </dgm:pt>
    <dgm:pt modelId="{211DC3B6-D153-4C22-9D16-5632E3479FEE}" type="pres">
      <dgm:prSet presAssocID="{C9D5C7C4-5E92-4144-99DF-286A1F0A7CB8}" presName="tx1" presStyleLbl="revTx" presStyleIdx="2" presStyleCnt="4"/>
      <dgm:spPr/>
    </dgm:pt>
    <dgm:pt modelId="{2A2B91E3-088A-492B-BE71-3494E3D5E699}" type="pres">
      <dgm:prSet presAssocID="{C9D5C7C4-5E92-4144-99DF-286A1F0A7CB8}" presName="vert1" presStyleCnt="0"/>
      <dgm:spPr/>
    </dgm:pt>
    <dgm:pt modelId="{921E71B5-29ED-4E6E-BCF6-BE3C3D6D8C5D}" type="pres">
      <dgm:prSet presAssocID="{38B3AC58-4105-44DF-A7C0-855E7A432A36}" presName="thickLine" presStyleLbl="alignNode1" presStyleIdx="3" presStyleCnt="4"/>
      <dgm:spPr/>
    </dgm:pt>
    <dgm:pt modelId="{1C5F8D17-403E-40E6-814F-7AA903539773}" type="pres">
      <dgm:prSet presAssocID="{38B3AC58-4105-44DF-A7C0-855E7A432A36}" presName="horz1" presStyleCnt="0"/>
      <dgm:spPr/>
    </dgm:pt>
    <dgm:pt modelId="{7B54B062-F1F2-485E-809C-0F9ADB9E433D}" type="pres">
      <dgm:prSet presAssocID="{38B3AC58-4105-44DF-A7C0-855E7A432A36}" presName="tx1" presStyleLbl="revTx" presStyleIdx="3" presStyleCnt="4"/>
      <dgm:spPr/>
    </dgm:pt>
    <dgm:pt modelId="{30E374CC-DC81-44E4-9BCF-71F875331243}" type="pres">
      <dgm:prSet presAssocID="{38B3AC58-4105-44DF-A7C0-855E7A432A36}" presName="vert1" presStyleCnt="0"/>
      <dgm:spPr/>
    </dgm:pt>
  </dgm:ptLst>
  <dgm:cxnLst>
    <dgm:cxn modelId="{F00FC80E-D5C6-410A-98B4-4B6358FD9654}" type="presOf" srcId="{AB68D4BE-EE28-4FA9-AA98-CCC69FC11AC5}" destId="{6C055AD3-46D7-45A1-B717-11B958E58FD8}" srcOrd="0" destOrd="0" presId="urn:microsoft.com/office/officeart/2008/layout/LinedList"/>
    <dgm:cxn modelId="{88D8CD0F-C645-4C03-9933-ADC10D0F3908}" srcId="{98302885-9FAA-483B-A8CD-9AD0FA7319F3}" destId="{C9D5C7C4-5E92-4144-99DF-286A1F0A7CB8}" srcOrd="2" destOrd="0" parTransId="{62311B78-B505-4BEE-96A3-80D37724735E}" sibTransId="{2320346D-E522-45AD-B98A-73E9306B9522}"/>
    <dgm:cxn modelId="{BDC7CC21-2B07-4A10-92EC-29E1E90BC218}" srcId="{98302885-9FAA-483B-A8CD-9AD0FA7319F3}" destId="{AB68D4BE-EE28-4FA9-AA98-CCC69FC11AC5}" srcOrd="1" destOrd="0" parTransId="{38AFC65A-47C8-48B4-A6EB-727CBC677220}" sibTransId="{9D476183-685A-4D96-9BD6-B1CCEFC65D34}"/>
    <dgm:cxn modelId="{D0D9422E-02E1-4B0D-9F61-FD39FA12EC5A}" type="presOf" srcId="{38B3AC58-4105-44DF-A7C0-855E7A432A36}" destId="{7B54B062-F1F2-485E-809C-0F9ADB9E433D}" srcOrd="0" destOrd="0" presId="urn:microsoft.com/office/officeart/2008/layout/LinedList"/>
    <dgm:cxn modelId="{04660535-2F49-4B50-A712-521D73BFC247}" srcId="{98302885-9FAA-483B-A8CD-9AD0FA7319F3}" destId="{6BEED0A8-0446-416F-8811-5A6872E51277}" srcOrd="0" destOrd="0" parTransId="{B4A2DE25-069E-4ED7-A227-724ADFD91DDC}" sibTransId="{9E783D78-CE17-4B2B-959F-4ADE62DA35D4}"/>
    <dgm:cxn modelId="{B0FFBBA5-09FA-42E4-871F-9777C5D05ECF}" type="presOf" srcId="{C9D5C7C4-5E92-4144-99DF-286A1F0A7CB8}" destId="{211DC3B6-D153-4C22-9D16-5632E3479FEE}" srcOrd="0" destOrd="0" presId="urn:microsoft.com/office/officeart/2008/layout/LinedList"/>
    <dgm:cxn modelId="{FE7D22AA-4A26-4A2A-869E-5402AD17EF82}" type="presOf" srcId="{6BEED0A8-0446-416F-8811-5A6872E51277}" destId="{66E7644D-CA03-43CD-A649-C2982BFC21CC}" srcOrd="0" destOrd="0" presId="urn:microsoft.com/office/officeart/2008/layout/LinedList"/>
    <dgm:cxn modelId="{E20E1DBF-02A3-4676-8E5C-2E4BAECB3C4F}" type="presOf" srcId="{98302885-9FAA-483B-A8CD-9AD0FA7319F3}" destId="{A5788B36-4241-4F7C-9D5F-FB63FAFCF1FB}" srcOrd="0" destOrd="0" presId="urn:microsoft.com/office/officeart/2008/layout/LinedList"/>
    <dgm:cxn modelId="{6E4B1CE2-2929-44EB-B103-63936F05BC4C}" srcId="{98302885-9FAA-483B-A8CD-9AD0FA7319F3}" destId="{38B3AC58-4105-44DF-A7C0-855E7A432A36}" srcOrd="3" destOrd="0" parTransId="{CBD08724-C0D0-4D70-B98B-37B0983ED6FF}" sibTransId="{7AB4085A-48F5-4D51-9BE5-151E86F79F1B}"/>
    <dgm:cxn modelId="{E053AC0D-F109-4EB8-A058-DACB1E537CD5}" type="presParOf" srcId="{A5788B36-4241-4F7C-9D5F-FB63FAFCF1FB}" destId="{DF2C682E-D2EA-4E65-8873-477C19B7A15D}" srcOrd="0" destOrd="0" presId="urn:microsoft.com/office/officeart/2008/layout/LinedList"/>
    <dgm:cxn modelId="{6468BA85-9189-4511-9457-458B3B4D7E4A}" type="presParOf" srcId="{A5788B36-4241-4F7C-9D5F-FB63FAFCF1FB}" destId="{979637E2-569E-4F80-9F6E-5CB377057491}" srcOrd="1" destOrd="0" presId="urn:microsoft.com/office/officeart/2008/layout/LinedList"/>
    <dgm:cxn modelId="{560BF3B3-427F-4EC9-ADB0-2537030B8FA0}" type="presParOf" srcId="{979637E2-569E-4F80-9F6E-5CB377057491}" destId="{66E7644D-CA03-43CD-A649-C2982BFC21CC}" srcOrd="0" destOrd="0" presId="urn:microsoft.com/office/officeart/2008/layout/LinedList"/>
    <dgm:cxn modelId="{8B12738B-6D49-4241-BD3D-576CB5770E4B}" type="presParOf" srcId="{979637E2-569E-4F80-9F6E-5CB377057491}" destId="{7B6EAA4E-1DDF-40FE-9818-F8160F0D241F}" srcOrd="1" destOrd="0" presId="urn:microsoft.com/office/officeart/2008/layout/LinedList"/>
    <dgm:cxn modelId="{382134C6-2E17-476C-9FA9-F64A8642D960}" type="presParOf" srcId="{A5788B36-4241-4F7C-9D5F-FB63FAFCF1FB}" destId="{D48639F4-2021-41F4-B864-A85B9626DCE1}" srcOrd="2" destOrd="0" presId="urn:microsoft.com/office/officeart/2008/layout/LinedList"/>
    <dgm:cxn modelId="{AF864FDF-A6C0-44D3-A095-2456E4C19541}" type="presParOf" srcId="{A5788B36-4241-4F7C-9D5F-FB63FAFCF1FB}" destId="{A6E3753B-37B4-4FB9-BA9A-888A32B5C0C9}" srcOrd="3" destOrd="0" presId="urn:microsoft.com/office/officeart/2008/layout/LinedList"/>
    <dgm:cxn modelId="{F6EFE4D1-A7AD-4D14-B6D3-67D46CF75020}" type="presParOf" srcId="{A6E3753B-37B4-4FB9-BA9A-888A32B5C0C9}" destId="{6C055AD3-46D7-45A1-B717-11B958E58FD8}" srcOrd="0" destOrd="0" presId="urn:microsoft.com/office/officeart/2008/layout/LinedList"/>
    <dgm:cxn modelId="{6B1048F6-3BE1-4FC9-A82A-52C6750FD97E}" type="presParOf" srcId="{A6E3753B-37B4-4FB9-BA9A-888A32B5C0C9}" destId="{4C6ABF03-2B36-4298-A7D9-239294181387}" srcOrd="1" destOrd="0" presId="urn:microsoft.com/office/officeart/2008/layout/LinedList"/>
    <dgm:cxn modelId="{CEABB248-FBBE-4959-B628-10066F6F88C0}" type="presParOf" srcId="{A5788B36-4241-4F7C-9D5F-FB63FAFCF1FB}" destId="{CA2F002B-E562-46CC-A875-C3B7F95920DA}" srcOrd="4" destOrd="0" presId="urn:microsoft.com/office/officeart/2008/layout/LinedList"/>
    <dgm:cxn modelId="{26A5A1F2-264A-43E2-BE61-10A40363A3CB}" type="presParOf" srcId="{A5788B36-4241-4F7C-9D5F-FB63FAFCF1FB}" destId="{F3C6284C-0091-4B80-BA72-6269439ACC1D}" srcOrd="5" destOrd="0" presId="urn:microsoft.com/office/officeart/2008/layout/LinedList"/>
    <dgm:cxn modelId="{09EAFBA9-2B29-4D20-B108-98D73E704078}" type="presParOf" srcId="{F3C6284C-0091-4B80-BA72-6269439ACC1D}" destId="{211DC3B6-D153-4C22-9D16-5632E3479FEE}" srcOrd="0" destOrd="0" presId="urn:microsoft.com/office/officeart/2008/layout/LinedList"/>
    <dgm:cxn modelId="{7F261164-82AB-43A1-85BD-AC44976864DD}" type="presParOf" srcId="{F3C6284C-0091-4B80-BA72-6269439ACC1D}" destId="{2A2B91E3-088A-492B-BE71-3494E3D5E699}" srcOrd="1" destOrd="0" presId="urn:microsoft.com/office/officeart/2008/layout/LinedList"/>
    <dgm:cxn modelId="{401AA709-F7D1-44BC-AF6D-4D11D25BD81F}" type="presParOf" srcId="{A5788B36-4241-4F7C-9D5F-FB63FAFCF1FB}" destId="{921E71B5-29ED-4E6E-BCF6-BE3C3D6D8C5D}" srcOrd="6" destOrd="0" presId="urn:microsoft.com/office/officeart/2008/layout/LinedList"/>
    <dgm:cxn modelId="{79FB8639-4B05-4B60-9A70-F598D9AA5D14}" type="presParOf" srcId="{A5788B36-4241-4F7C-9D5F-FB63FAFCF1FB}" destId="{1C5F8D17-403E-40E6-814F-7AA903539773}" srcOrd="7" destOrd="0" presId="urn:microsoft.com/office/officeart/2008/layout/LinedList"/>
    <dgm:cxn modelId="{9BF0F35B-FC9F-488A-A227-6E13037A95A9}" type="presParOf" srcId="{1C5F8D17-403E-40E6-814F-7AA903539773}" destId="{7B54B062-F1F2-485E-809C-0F9ADB9E433D}" srcOrd="0" destOrd="0" presId="urn:microsoft.com/office/officeart/2008/layout/LinedList"/>
    <dgm:cxn modelId="{7C24FBC4-0F3A-4944-9F67-B25255FD2404}" type="presParOf" srcId="{1C5F8D17-403E-40E6-814F-7AA903539773}" destId="{30E374CC-DC81-44E4-9BCF-71F87533124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98386747-183B-4FCC-857B-B5A625FE0B8E}" type="doc">
      <dgm:prSet loTypeId="urn:microsoft.com/office/officeart/2008/layout/LinedList" loCatId="list" qsTypeId="urn:microsoft.com/office/officeart/2005/8/quickstyle/simple1#6" qsCatId="simple" csTypeId="urn:microsoft.com/office/officeart/2005/8/colors/accent2_2#6" csCatId="accent2"/>
      <dgm:spPr/>
      <dgm:t>
        <a:bodyPr/>
        <a:lstStyle/>
        <a:p>
          <a:endParaRPr lang="en-US"/>
        </a:p>
      </dgm:t>
    </dgm:pt>
    <dgm:pt modelId="{D7DF5FB6-C529-4C93-A582-E4E62A828807}">
      <dgm:prSet/>
      <dgm:spPr/>
      <dgm:t>
        <a:bodyPr/>
        <a:lstStyle/>
        <a:p>
          <a:pPr algn="ctr"/>
          <a:r>
            <a:rPr lang="en-GB" dirty="0">
              <a:solidFill>
                <a:schemeClr val="accent1">
                  <a:lumMod val="50000"/>
                </a:schemeClr>
              </a:solidFill>
            </a:rPr>
            <a:t>Line-ups as experiments – According to Wells (2017) this approach should be adopted.</a:t>
          </a:r>
          <a:endParaRPr lang="en-US" dirty="0">
            <a:solidFill>
              <a:schemeClr val="accent1">
                <a:lumMod val="50000"/>
              </a:schemeClr>
            </a:solidFill>
          </a:endParaRPr>
        </a:p>
      </dgm:t>
    </dgm:pt>
    <dgm:pt modelId="{3E56FFC6-163D-4938-9AF9-1DCFAFAB5C84}" type="parTrans" cxnId="{2337883E-7176-4772-859C-DB0FBB7E30B2}">
      <dgm:prSet/>
      <dgm:spPr/>
      <dgm:t>
        <a:bodyPr/>
        <a:lstStyle/>
        <a:p>
          <a:endParaRPr lang="en-US"/>
        </a:p>
      </dgm:t>
    </dgm:pt>
    <dgm:pt modelId="{FA0AF5BC-CDA0-4455-B308-B70F9E866242}" type="sibTrans" cxnId="{2337883E-7176-4772-859C-DB0FBB7E30B2}">
      <dgm:prSet/>
      <dgm:spPr/>
      <dgm:t>
        <a:bodyPr/>
        <a:lstStyle/>
        <a:p>
          <a:endParaRPr lang="en-US"/>
        </a:p>
      </dgm:t>
    </dgm:pt>
    <dgm:pt modelId="{BFD54451-1D16-4C0F-997A-DD7CBB4C972D}">
      <dgm:prSet/>
      <dgm:spPr/>
      <dgm:t>
        <a:bodyPr/>
        <a:lstStyle/>
        <a:p>
          <a:pPr algn="ctr"/>
          <a:r>
            <a:rPr lang="en-GB" dirty="0">
              <a:solidFill>
                <a:schemeClr val="accent1">
                  <a:lumMod val="50000"/>
                </a:schemeClr>
              </a:solidFill>
            </a:rPr>
            <a:t>The officer administering the lineup should be blind to who the suspect is, and the witness is also blind making it a double- blind procedure.</a:t>
          </a:r>
          <a:endParaRPr lang="en-US" dirty="0">
            <a:solidFill>
              <a:schemeClr val="accent1">
                <a:lumMod val="50000"/>
              </a:schemeClr>
            </a:solidFill>
          </a:endParaRPr>
        </a:p>
      </dgm:t>
    </dgm:pt>
    <dgm:pt modelId="{83F203B5-8200-47B0-B373-50156D38318A}" type="parTrans" cxnId="{A99712F7-A27D-4E97-BC52-6F9634DCA0E4}">
      <dgm:prSet/>
      <dgm:spPr/>
      <dgm:t>
        <a:bodyPr/>
        <a:lstStyle/>
        <a:p>
          <a:endParaRPr lang="en-US"/>
        </a:p>
      </dgm:t>
    </dgm:pt>
    <dgm:pt modelId="{CE2AEB99-1E00-4F41-B774-AA2F5A6E2AF7}" type="sibTrans" cxnId="{A99712F7-A27D-4E97-BC52-6F9634DCA0E4}">
      <dgm:prSet/>
      <dgm:spPr/>
      <dgm:t>
        <a:bodyPr/>
        <a:lstStyle/>
        <a:p>
          <a:endParaRPr lang="en-US"/>
        </a:p>
      </dgm:t>
    </dgm:pt>
    <dgm:pt modelId="{F27B5E0B-346E-4C35-B7B1-1C1868DE4039}">
      <dgm:prSet/>
      <dgm:spPr/>
      <dgm:t>
        <a:bodyPr/>
        <a:lstStyle/>
        <a:p>
          <a:pPr algn="ctr"/>
          <a:r>
            <a:rPr lang="en-GB" dirty="0">
              <a:solidFill>
                <a:schemeClr val="accent1">
                  <a:lumMod val="50000"/>
                </a:schemeClr>
              </a:solidFill>
            </a:rPr>
            <a:t>Only one suspect should be in a line-up the rest are innocents.</a:t>
          </a:r>
          <a:endParaRPr lang="en-US" dirty="0">
            <a:solidFill>
              <a:schemeClr val="accent1">
                <a:lumMod val="50000"/>
              </a:schemeClr>
            </a:solidFill>
          </a:endParaRPr>
        </a:p>
      </dgm:t>
    </dgm:pt>
    <dgm:pt modelId="{29ABBBF0-8CC3-44AB-863D-B9F0EB4EC71A}" type="parTrans" cxnId="{1520189A-F3E6-434B-B42E-F5D49AF63F18}">
      <dgm:prSet/>
      <dgm:spPr/>
      <dgm:t>
        <a:bodyPr/>
        <a:lstStyle/>
        <a:p>
          <a:endParaRPr lang="en-US"/>
        </a:p>
      </dgm:t>
    </dgm:pt>
    <dgm:pt modelId="{80E9E8FC-07ED-4394-9DD6-CE81C2A54783}" type="sibTrans" cxnId="{1520189A-F3E6-434B-B42E-F5D49AF63F18}">
      <dgm:prSet/>
      <dgm:spPr/>
      <dgm:t>
        <a:bodyPr/>
        <a:lstStyle/>
        <a:p>
          <a:endParaRPr lang="en-US"/>
        </a:p>
      </dgm:t>
    </dgm:pt>
    <dgm:pt modelId="{3C1A32EA-8F4A-449A-808A-221ABA4F67B1}">
      <dgm:prSet/>
      <dgm:spPr/>
      <dgm:t>
        <a:bodyPr/>
        <a:lstStyle/>
        <a:p>
          <a:pPr algn="ctr"/>
          <a:r>
            <a:rPr lang="en-GB" dirty="0">
              <a:solidFill>
                <a:schemeClr val="accent1">
                  <a:lumMod val="50000"/>
                </a:schemeClr>
              </a:solidFill>
            </a:rPr>
            <a:t>The suspect should NOT stand out! </a:t>
          </a:r>
          <a:endParaRPr lang="en-US" dirty="0">
            <a:solidFill>
              <a:schemeClr val="accent1">
                <a:lumMod val="50000"/>
              </a:schemeClr>
            </a:solidFill>
          </a:endParaRPr>
        </a:p>
      </dgm:t>
    </dgm:pt>
    <dgm:pt modelId="{B12736A4-0655-40DC-BFC5-8B692B7B0769}" type="parTrans" cxnId="{FF2A7F51-CC23-4515-A3B0-C3ACFE54E419}">
      <dgm:prSet/>
      <dgm:spPr/>
      <dgm:t>
        <a:bodyPr/>
        <a:lstStyle/>
        <a:p>
          <a:endParaRPr lang="en-US"/>
        </a:p>
      </dgm:t>
    </dgm:pt>
    <dgm:pt modelId="{338C647A-55EE-4ECA-8F22-3D6DADC40F6D}" type="sibTrans" cxnId="{FF2A7F51-CC23-4515-A3B0-C3ACFE54E419}">
      <dgm:prSet/>
      <dgm:spPr/>
      <dgm:t>
        <a:bodyPr/>
        <a:lstStyle/>
        <a:p>
          <a:endParaRPr lang="en-US"/>
        </a:p>
      </dgm:t>
    </dgm:pt>
    <dgm:pt modelId="{CDA97D4F-F75A-4316-8F07-C1B5280FD5DE}">
      <dgm:prSet/>
      <dgm:spPr/>
      <dgm:t>
        <a:bodyPr/>
        <a:lstStyle/>
        <a:p>
          <a:pPr algn="ctr"/>
          <a:r>
            <a:rPr lang="en-GB" dirty="0">
              <a:solidFill>
                <a:schemeClr val="accent1">
                  <a:lumMod val="50000"/>
                </a:schemeClr>
              </a:solidFill>
            </a:rPr>
            <a:t>Caution that the offender may not be in the line-up</a:t>
          </a:r>
          <a:endParaRPr lang="en-US" dirty="0">
            <a:solidFill>
              <a:schemeClr val="accent1">
                <a:lumMod val="50000"/>
              </a:schemeClr>
            </a:solidFill>
          </a:endParaRPr>
        </a:p>
      </dgm:t>
    </dgm:pt>
    <dgm:pt modelId="{A8305EA7-C972-4DB0-BB02-9CF13ADD038E}" type="parTrans" cxnId="{2B497236-E667-498D-A403-941BD19544D0}">
      <dgm:prSet/>
      <dgm:spPr/>
      <dgm:t>
        <a:bodyPr/>
        <a:lstStyle/>
        <a:p>
          <a:endParaRPr lang="en-US"/>
        </a:p>
      </dgm:t>
    </dgm:pt>
    <dgm:pt modelId="{59A05F60-8354-4EAA-91B0-A705B8004192}" type="sibTrans" cxnId="{2B497236-E667-498D-A403-941BD19544D0}">
      <dgm:prSet/>
      <dgm:spPr/>
      <dgm:t>
        <a:bodyPr/>
        <a:lstStyle/>
        <a:p>
          <a:endParaRPr lang="en-US"/>
        </a:p>
      </dgm:t>
    </dgm:pt>
    <dgm:pt modelId="{991455B6-842E-48FF-A7F9-84B748C3CB1B}">
      <dgm:prSet/>
      <dgm:spPr/>
      <dgm:t>
        <a:bodyPr/>
        <a:lstStyle/>
        <a:p>
          <a:pPr algn="ctr"/>
          <a:r>
            <a:rPr lang="en-GB" dirty="0">
              <a:solidFill>
                <a:schemeClr val="accent1">
                  <a:lumMod val="50000"/>
                </a:schemeClr>
              </a:solidFill>
            </a:rPr>
            <a:t>Collect a confidence statement at the time of identification-  again a double-blind procedure, this is where the confidence-accuracy relationship is important</a:t>
          </a:r>
          <a:r>
            <a:rPr lang="en-GB" dirty="0"/>
            <a:t>. </a:t>
          </a:r>
          <a:endParaRPr lang="en-US" dirty="0"/>
        </a:p>
      </dgm:t>
    </dgm:pt>
    <dgm:pt modelId="{10CF1C11-4C72-4AB8-ACEE-01E21004A4E0}" type="parTrans" cxnId="{BB1BC42A-588E-414C-A846-E54C2A42B759}">
      <dgm:prSet/>
      <dgm:spPr/>
      <dgm:t>
        <a:bodyPr/>
        <a:lstStyle/>
        <a:p>
          <a:endParaRPr lang="en-US"/>
        </a:p>
      </dgm:t>
    </dgm:pt>
    <dgm:pt modelId="{B9A76A54-46AC-4929-966E-8F86391117FE}" type="sibTrans" cxnId="{BB1BC42A-588E-414C-A846-E54C2A42B759}">
      <dgm:prSet/>
      <dgm:spPr/>
      <dgm:t>
        <a:bodyPr/>
        <a:lstStyle/>
        <a:p>
          <a:endParaRPr lang="en-US"/>
        </a:p>
      </dgm:t>
    </dgm:pt>
    <dgm:pt modelId="{CB9B55FC-3572-48F8-89EA-8FBCE46A4912}" type="pres">
      <dgm:prSet presAssocID="{98386747-183B-4FCC-857B-B5A625FE0B8E}" presName="vert0" presStyleCnt="0">
        <dgm:presLayoutVars>
          <dgm:dir/>
          <dgm:animOne val="branch"/>
          <dgm:animLvl val="lvl"/>
        </dgm:presLayoutVars>
      </dgm:prSet>
      <dgm:spPr/>
    </dgm:pt>
    <dgm:pt modelId="{7E0D24B1-EF88-4DB7-BD4B-B76A1E812537}" type="pres">
      <dgm:prSet presAssocID="{D7DF5FB6-C529-4C93-A582-E4E62A828807}" presName="thickLine" presStyleLbl="alignNode1" presStyleIdx="0" presStyleCnt="6"/>
      <dgm:spPr/>
    </dgm:pt>
    <dgm:pt modelId="{1E7FAE21-6DC4-40E0-9F49-45DC6EE24139}" type="pres">
      <dgm:prSet presAssocID="{D7DF5FB6-C529-4C93-A582-E4E62A828807}" presName="horz1" presStyleCnt="0"/>
      <dgm:spPr/>
    </dgm:pt>
    <dgm:pt modelId="{8809B79A-9053-4E4A-AED1-E3B795D05875}" type="pres">
      <dgm:prSet presAssocID="{D7DF5FB6-C529-4C93-A582-E4E62A828807}" presName="tx1" presStyleLbl="revTx" presStyleIdx="0" presStyleCnt="6"/>
      <dgm:spPr/>
    </dgm:pt>
    <dgm:pt modelId="{EBC1CB19-C2F6-48AF-B136-69630E011471}" type="pres">
      <dgm:prSet presAssocID="{D7DF5FB6-C529-4C93-A582-E4E62A828807}" presName="vert1" presStyleCnt="0"/>
      <dgm:spPr/>
    </dgm:pt>
    <dgm:pt modelId="{F0C1D0C0-E68C-4DE6-A370-6298AFDD7F63}" type="pres">
      <dgm:prSet presAssocID="{BFD54451-1D16-4C0F-997A-DD7CBB4C972D}" presName="thickLine" presStyleLbl="alignNode1" presStyleIdx="1" presStyleCnt="6"/>
      <dgm:spPr/>
    </dgm:pt>
    <dgm:pt modelId="{BCCE2A45-1E7D-4245-8177-1568E5524B84}" type="pres">
      <dgm:prSet presAssocID="{BFD54451-1D16-4C0F-997A-DD7CBB4C972D}" presName="horz1" presStyleCnt="0"/>
      <dgm:spPr/>
    </dgm:pt>
    <dgm:pt modelId="{C6E28BB0-3785-4135-A651-17551B358B79}" type="pres">
      <dgm:prSet presAssocID="{BFD54451-1D16-4C0F-997A-DD7CBB4C972D}" presName="tx1" presStyleLbl="revTx" presStyleIdx="1" presStyleCnt="6"/>
      <dgm:spPr/>
    </dgm:pt>
    <dgm:pt modelId="{13CDFD69-72EB-4263-9279-7C1855988F6A}" type="pres">
      <dgm:prSet presAssocID="{BFD54451-1D16-4C0F-997A-DD7CBB4C972D}" presName="vert1" presStyleCnt="0"/>
      <dgm:spPr/>
    </dgm:pt>
    <dgm:pt modelId="{A478585F-4D6C-40CB-886E-4BBAC37A16C8}" type="pres">
      <dgm:prSet presAssocID="{F27B5E0B-346E-4C35-B7B1-1C1868DE4039}" presName="thickLine" presStyleLbl="alignNode1" presStyleIdx="2" presStyleCnt="6"/>
      <dgm:spPr/>
    </dgm:pt>
    <dgm:pt modelId="{2F008495-A2B3-46CF-969B-A313BE8223CF}" type="pres">
      <dgm:prSet presAssocID="{F27B5E0B-346E-4C35-B7B1-1C1868DE4039}" presName="horz1" presStyleCnt="0"/>
      <dgm:spPr/>
    </dgm:pt>
    <dgm:pt modelId="{0C3E29BC-FEF7-41DF-B699-8C10252CEB2A}" type="pres">
      <dgm:prSet presAssocID="{F27B5E0B-346E-4C35-B7B1-1C1868DE4039}" presName="tx1" presStyleLbl="revTx" presStyleIdx="2" presStyleCnt="6"/>
      <dgm:spPr/>
    </dgm:pt>
    <dgm:pt modelId="{24B30020-A045-486D-B99B-E697FC04FCC0}" type="pres">
      <dgm:prSet presAssocID="{F27B5E0B-346E-4C35-B7B1-1C1868DE4039}" presName="vert1" presStyleCnt="0"/>
      <dgm:spPr/>
    </dgm:pt>
    <dgm:pt modelId="{C860856C-E486-4A78-960C-C54E2ED12991}" type="pres">
      <dgm:prSet presAssocID="{3C1A32EA-8F4A-449A-808A-221ABA4F67B1}" presName="thickLine" presStyleLbl="alignNode1" presStyleIdx="3" presStyleCnt="6"/>
      <dgm:spPr/>
    </dgm:pt>
    <dgm:pt modelId="{67B8AC7C-7D65-42BA-92BB-19A7873AB339}" type="pres">
      <dgm:prSet presAssocID="{3C1A32EA-8F4A-449A-808A-221ABA4F67B1}" presName="horz1" presStyleCnt="0"/>
      <dgm:spPr/>
    </dgm:pt>
    <dgm:pt modelId="{EFEF9492-2054-4D92-87E2-7F9D79D8F9C8}" type="pres">
      <dgm:prSet presAssocID="{3C1A32EA-8F4A-449A-808A-221ABA4F67B1}" presName="tx1" presStyleLbl="revTx" presStyleIdx="3" presStyleCnt="6"/>
      <dgm:spPr/>
    </dgm:pt>
    <dgm:pt modelId="{9B9B47CA-768B-4B83-8D8E-2991937F93D9}" type="pres">
      <dgm:prSet presAssocID="{3C1A32EA-8F4A-449A-808A-221ABA4F67B1}" presName="vert1" presStyleCnt="0"/>
      <dgm:spPr/>
    </dgm:pt>
    <dgm:pt modelId="{12184FD9-D2A1-49A0-A300-A4FF78E56542}" type="pres">
      <dgm:prSet presAssocID="{CDA97D4F-F75A-4316-8F07-C1B5280FD5DE}" presName="thickLine" presStyleLbl="alignNode1" presStyleIdx="4" presStyleCnt="6"/>
      <dgm:spPr/>
    </dgm:pt>
    <dgm:pt modelId="{17147C3E-4E49-4AAD-9C9C-F708A01DB5D6}" type="pres">
      <dgm:prSet presAssocID="{CDA97D4F-F75A-4316-8F07-C1B5280FD5DE}" presName="horz1" presStyleCnt="0"/>
      <dgm:spPr/>
    </dgm:pt>
    <dgm:pt modelId="{4EBBF212-7C12-41AA-BA74-0489D667FA2C}" type="pres">
      <dgm:prSet presAssocID="{CDA97D4F-F75A-4316-8F07-C1B5280FD5DE}" presName="tx1" presStyleLbl="revTx" presStyleIdx="4" presStyleCnt="6"/>
      <dgm:spPr/>
    </dgm:pt>
    <dgm:pt modelId="{0C98FF7D-C96B-4D2B-8D9C-8A4AEF906312}" type="pres">
      <dgm:prSet presAssocID="{CDA97D4F-F75A-4316-8F07-C1B5280FD5DE}" presName="vert1" presStyleCnt="0"/>
      <dgm:spPr/>
    </dgm:pt>
    <dgm:pt modelId="{46B8C5C9-A9D5-4F84-AED3-2F8203C42375}" type="pres">
      <dgm:prSet presAssocID="{991455B6-842E-48FF-A7F9-84B748C3CB1B}" presName="thickLine" presStyleLbl="alignNode1" presStyleIdx="5" presStyleCnt="6"/>
      <dgm:spPr/>
    </dgm:pt>
    <dgm:pt modelId="{9476865A-4DE3-45CD-8E47-B1D542D5C25D}" type="pres">
      <dgm:prSet presAssocID="{991455B6-842E-48FF-A7F9-84B748C3CB1B}" presName="horz1" presStyleCnt="0"/>
      <dgm:spPr/>
    </dgm:pt>
    <dgm:pt modelId="{0A2E3159-D514-43AF-A631-EB54DEF5FEE6}" type="pres">
      <dgm:prSet presAssocID="{991455B6-842E-48FF-A7F9-84B748C3CB1B}" presName="tx1" presStyleLbl="revTx" presStyleIdx="5" presStyleCnt="6"/>
      <dgm:spPr/>
    </dgm:pt>
    <dgm:pt modelId="{5010E04E-DCC4-4844-AFA6-1B34BDD4243F}" type="pres">
      <dgm:prSet presAssocID="{991455B6-842E-48FF-A7F9-84B748C3CB1B}" presName="vert1" presStyleCnt="0"/>
      <dgm:spPr/>
    </dgm:pt>
  </dgm:ptLst>
  <dgm:cxnLst>
    <dgm:cxn modelId="{AF56AB0E-35DE-4A04-8DE6-D7868223C39C}" type="presOf" srcId="{BFD54451-1D16-4C0F-997A-DD7CBB4C972D}" destId="{C6E28BB0-3785-4135-A651-17551B358B79}" srcOrd="0" destOrd="0" presId="urn:microsoft.com/office/officeart/2008/layout/LinedList"/>
    <dgm:cxn modelId="{BB1BC42A-588E-414C-A846-E54C2A42B759}" srcId="{98386747-183B-4FCC-857B-B5A625FE0B8E}" destId="{991455B6-842E-48FF-A7F9-84B748C3CB1B}" srcOrd="5" destOrd="0" parTransId="{10CF1C11-4C72-4AB8-ACEE-01E21004A4E0}" sibTransId="{B9A76A54-46AC-4929-966E-8F86391117FE}"/>
    <dgm:cxn modelId="{2B497236-E667-498D-A403-941BD19544D0}" srcId="{98386747-183B-4FCC-857B-B5A625FE0B8E}" destId="{CDA97D4F-F75A-4316-8F07-C1B5280FD5DE}" srcOrd="4" destOrd="0" parTransId="{A8305EA7-C972-4DB0-BB02-9CF13ADD038E}" sibTransId="{59A05F60-8354-4EAA-91B0-A705B8004192}"/>
    <dgm:cxn modelId="{2337883E-7176-4772-859C-DB0FBB7E30B2}" srcId="{98386747-183B-4FCC-857B-B5A625FE0B8E}" destId="{D7DF5FB6-C529-4C93-A582-E4E62A828807}" srcOrd="0" destOrd="0" parTransId="{3E56FFC6-163D-4938-9AF9-1DCFAFAB5C84}" sibTransId="{FA0AF5BC-CDA0-4455-B308-B70F9E866242}"/>
    <dgm:cxn modelId="{7B8B003F-9762-4AD1-8A11-0215C5D57D1D}" type="presOf" srcId="{F27B5E0B-346E-4C35-B7B1-1C1868DE4039}" destId="{0C3E29BC-FEF7-41DF-B699-8C10252CEB2A}" srcOrd="0" destOrd="0" presId="urn:microsoft.com/office/officeart/2008/layout/LinedList"/>
    <dgm:cxn modelId="{C4708A6C-3553-44AB-9FE5-59B106FC4D02}" type="presOf" srcId="{CDA97D4F-F75A-4316-8F07-C1B5280FD5DE}" destId="{4EBBF212-7C12-41AA-BA74-0489D667FA2C}" srcOrd="0" destOrd="0" presId="urn:microsoft.com/office/officeart/2008/layout/LinedList"/>
    <dgm:cxn modelId="{FF2A7F51-CC23-4515-A3B0-C3ACFE54E419}" srcId="{98386747-183B-4FCC-857B-B5A625FE0B8E}" destId="{3C1A32EA-8F4A-449A-808A-221ABA4F67B1}" srcOrd="3" destOrd="0" parTransId="{B12736A4-0655-40DC-BFC5-8B692B7B0769}" sibTransId="{338C647A-55EE-4ECA-8F22-3D6DADC40F6D}"/>
    <dgm:cxn modelId="{295AF88B-FC66-46E5-B471-E169B49F516A}" type="presOf" srcId="{3C1A32EA-8F4A-449A-808A-221ABA4F67B1}" destId="{EFEF9492-2054-4D92-87E2-7F9D79D8F9C8}" srcOrd="0" destOrd="0" presId="urn:microsoft.com/office/officeart/2008/layout/LinedList"/>
    <dgm:cxn modelId="{1520189A-F3E6-434B-B42E-F5D49AF63F18}" srcId="{98386747-183B-4FCC-857B-B5A625FE0B8E}" destId="{F27B5E0B-346E-4C35-B7B1-1C1868DE4039}" srcOrd="2" destOrd="0" parTransId="{29ABBBF0-8CC3-44AB-863D-B9F0EB4EC71A}" sibTransId="{80E9E8FC-07ED-4394-9DD6-CE81C2A54783}"/>
    <dgm:cxn modelId="{341763A6-283A-4120-9FEF-7025FE16F846}" type="presOf" srcId="{991455B6-842E-48FF-A7F9-84B748C3CB1B}" destId="{0A2E3159-D514-43AF-A631-EB54DEF5FEE6}" srcOrd="0" destOrd="0" presId="urn:microsoft.com/office/officeart/2008/layout/LinedList"/>
    <dgm:cxn modelId="{AA6B64CB-5C8D-4C97-A71C-C73929717067}" type="presOf" srcId="{D7DF5FB6-C529-4C93-A582-E4E62A828807}" destId="{8809B79A-9053-4E4A-AED1-E3B795D05875}" srcOrd="0" destOrd="0" presId="urn:microsoft.com/office/officeart/2008/layout/LinedList"/>
    <dgm:cxn modelId="{4FCD41E3-A5ED-4733-9101-F7BA2815649D}" type="presOf" srcId="{98386747-183B-4FCC-857B-B5A625FE0B8E}" destId="{CB9B55FC-3572-48F8-89EA-8FBCE46A4912}" srcOrd="0" destOrd="0" presId="urn:microsoft.com/office/officeart/2008/layout/LinedList"/>
    <dgm:cxn modelId="{A99712F7-A27D-4E97-BC52-6F9634DCA0E4}" srcId="{98386747-183B-4FCC-857B-B5A625FE0B8E}" destId="{BFD54451-1D16-4C0F-997A-DD7CBB4C972D}" srcOrd="1" destOrd="0" parTransId="{83F203B5-8200-47B0-B373-50156D38318A}" sibTransId="{CE2AEB99-1E00-4F41-B774-AA2F5A6E2AF7}"/>
    <dgm:cxn modelId="{16094CFA-F408-4E2A-8680-CF1D852B1415}" type="presParOf" srcId="{CB9B55FC-3572-48F8-89EA-8FBCE46A4912}" destId="{7E0D24B1-EF88-4DB7-BD4B-B76A1E812537}" srcOrd="0" destOrd="0" presId="urn:microsoft.com/office/officeart/2008/layout/LinedList"/>
    <dgm:cxn modelId="{4FD79A08-D366-40C0-80AD-3D23E11D116E}" type="presParOf" srcId="{CB9B55FC-3572-48F8-89EA-8FBCE46A4912}" destId="{1E7FAE21-6DC4-40E0-9F49-45DC6EE24139}" srcOrd="1" destOrd="0" presId="urn:microsoft.com/office/officeart/2008/layout/LinedList"/>
    <dgm:cxn modelId="{1A1B6761-246F-4E54-90DD-DF4B6F5C3D70}" type="presParOf" srcId="{1E7FAE21-6DC4-40E0-9F49-45DC6EE24139}" destId="{8809B79A-9053-4E4A-AED1-E3B795D05875}" srcOrd="0" destOrd="0" presId="urn:microsoft.com/office/officeart/2008/layout/LinedList"/>
    <dgm:cxn modelId="{A87E0D07-39F6-49A3-B229-4FCAA98CA2E2}" type="presParOf" srcId="{1E7FAE21-6DC4-40E0-9F49-45DC6EE24139}" destId="{EBC1CB19-C2F6-48AF-B136-69630E011471}" srcOrd="1" destOrd="0" presId="urn:microsoft.com/office/officeart/2008/layout/LinedList"/>
    <dgm:cxn modelId="{2AEE0BC7-DA37-43C2-9CC5-4FAABC7012C4}" type="presParOf" srcId="{CB9B55FC-3572-48F8-89EA-8FBCE46A4912}" destId="{F0C1D0C0-E68C-4DE6-A370-6298AFDD7F63}" srcOrd="2" destOrd="0" presId="urn:microsoft.com/office/officeart/2008/layout/LinedList"/>
    <dgm:cxn modelId="{B17C5698-10C8-4C19-98F3-7BBC4B451201}" type="presParOf" srcId="{CB9B55FC-3572-48F8-89EA-8FBCE46A4912}" destId="{BCCE2A45-1E7D-4245-8177-1568E5524B84}" srcOrd="3" destOrd="0" presId="urn:microsoft.com/office/officeart/2008/layout/LinedList"/>
    <dgm:cxn modelId="{8021C2F8-ED56-4836-8F3B-ED85F5EEA29C}" type="presParOf" srcId="{BCCE2A45-1E7D-4245-8177-1568E5524B84}" destId="{C6E28BB0-3785-4135-A651-17551B358B79}" srcOrd="0" destOrd="0" presId="urn:microsoft.com/office/officeart/2008/layout/LinedList"/>
    <dgm:cxn modelId="{256C7CBA-4B77-4BC6-9008-2723B79D9C9F}" type="presParOf" srcId="{BCCE2A45-1E7D-4245-8177-1568E5524B84}" destId="{13CDFD69-72EB-4263-9279-7C1855988F6A}" srcOrd="1" destOrd="0" presId="urn:microsoft.com/office/officeart/2008/layout/LinedList"/>
    <dgm:cxn modelId="{BCD5F671-D713-470A-B05C-443AC31A8F1C}" type="presParOf" srcId="{CB9B55FC-3572-48F8-89EA-8FBCE46A4912}" destId="{A478585F-4D6C-40CB-886E-4BBAC37A16C8}" srcOrd="4" destOrd="0" presId="urn:microsoft.com/office/officeart/2008/layout/LinedList"/>
    <dgm:cxn modelId="{42A94231-BBC2-402B-A6F9-CCD5C4C8ABC8}" type="presParOf" srcId="{CB9B55FC-3572-48F8-89EA-8FBCE46A4912}" destId="{2F008495-A2B3-46CF-969B-A313BE8223CF}" srcOrd="5" destOrd="0" presId="urn:microsoft.com/office/officeart/2008/layout/LinedList"/>
    <dgm:cxn modelId="{623B6377-DAED-46A8-9C78-1F518954F509}" type="presParOf" srcId="{2F008495-A2B3-46CF-969B-A313BE8223CF}" destId="{0C3E29BC-FEF7-41DF-B699-8C10252CEB2A}" srcOrd="0" destOrd="0" presId="urn:microsoft.com/office/officeart/2008/layout/LinedList"/>
    <dgm:cxn modelId="{457F4EB9-77AD-414F-8CA3-EF3228B6D754}" type="presParOf" srcId="{2F008495-A2B3-46CF-969B-A313BE8223CF}" destId="{24B30020-A045-486D-B99B-E697FC04FCC0}" srcOrd="1" destOrd="0" presId="urn:microsoft.com/office/officeart/2008/layout/LinedList"/>
    <dgm:cxn modelId="{092C8E7F-1B39-4171-9EB3-DFBB9413440E}" type="presParOf" srcId="{CB9B55FC-3572-48F8-89EA-8FBCE46A4912}" destId="{C860856C-E486-4A78-960C-C54E2ED12991}" srcOrd="6" destOrd="0" presId="urn:microsoft.com/office/officeart/2008/layout/LinedList"/>
    <dgm:cxn modelId="{2485D0DB-99A6-4FCD-A519-11699A2FFD5E}" type="presParOf" srcId="{CB9B55FC-3572-48F8-89EA-8FBCE46A4912}" destId="{67B8AC7C-7D65-42BA-92BB-19A7873AB339}" srcOrd="7" destOrd="0" presId="urn:microsoft.com/office/officeart/2008/layout/LinedList"/>
    <dgm:cxn modelId="{8B3B9262-A372-46B7-BE38-54CD8CCFBCA1}" type="presParOf" srcId="{67B8AC7C-7D65-42BA-92BB-19A7873AB339}" destId="{EFEF9492-2054-4D92-87E2-7F9D79D8F9C8}" srcOrd="0" destOrd="0" presId="urn:microsoft.com/office/officeart/2008/layout/LinedList"/>
    <dgm:cxn modelId="{D749A8B3-D9A3-4F85-B84F-1B99AB7173B0}" type="presParOf" srcId="{67B8AC7C-7D65-42BA-92BB-19A7873AB339}" destId="{9B9B47CA-768B-4B83-8D8E-2991937F93D9}" srcOrd="1" destOrd="0" presId="urn:microsoft.com/office/officeart/2008/layout/LinedList"/>
    <dgm:cxn modelId="{C473746A-89AC-44CF-A94B-B3451D2DFFA5}" type="presParOf" srcId="{CB9B55FC-3572-48F8-89EA-8FBCE46A4912}" destId="{12184FD9-D2A1-49A0-A300-A4FF78E56542}" srcOrd="8" destOrd="0" presId="urn:microsoft.com/office/officeart/2008/layout/LinedList"/>
    <dgm:cxn modelId="{3C0DC53A-2ED5-4235-AE60-B8F340DCCDA7}" type="presParOf" srcId="{CB9B55FC-3572-48F8-89EA-8FBCE46A4912}" destId="{17147C3E-4E49-4AAD-9C9C-F708A01DB5D6}" srcOrd="9" destOrd="0" presId="urn:microsoft.com/office/officeart/2008/layout/LinedList"/>
    <dgm:cxn modelId="{EF4AB215-A950-4DAF-9171-F7F96FEC8FFF}" type="presParOf" srcId="{17147C3E-4E49-4AAD-9C9C-F708A01DB5D6}" destId="{4EBBF212-7C12-41AA-BA74-0489D667FA2C}" srcOrd="0" destOrd="0" presId="urn:microsoft.com/office/officeart/2008/layout/LinedList"/>
    <dgm:cxn modelId="{2166985E-C501-445D-A934-6D995CE5196D}" type="presParOf" srcId="{17147C3E-4E49-4AAD-9C9C-F708A01DB5D6}" destId="{0C98FF7D-C96B-4D2B-8D9C-8A4AEF906312}" srcOrd="1" destOrd="0" presId="urn:microsoft.com/office/officeart/2008/layout/LinedList"/>
    <dgm:cxn modelId="{AE8F2F87-4FBC-46B7-A570-6EC5867C4875}" type="presParOf" srcId="{CB9B55FC-3572-48F8-89EA-8FBCE46A4912}" destId="{46B8C5C9-A9D5-4F84-AED3-2F8203C42375}" srcOrd="10" destOrd="0" presId="urn:microsoft.com/office/officeart/2008/layout/LinedList"/>
    <dgm:cxn modelId="{488B4E28-8204-4522-B6C0-75F943E87A6A}" type="presParOf" srcId="{CB9B55FC-3572-48F8-89EA-8FBCE46A4912}" destId="{9476865A-4DE3-45CD-8E47-B1D542D5C25D}" srcOrd="11" destOrd="0" presId="urn:microsoft.com/office/officeart/2008/layout/LinedList"/>
    <dgm:cxn modelId="{AAE973C6-6193-42E2-87AB-9A081448C42E}" type="presParOf" srcId="{9476865A-4DE3-45CD-8E47-B1D542D5C25D}" destId="{0A2E3159-D514-43AF-A631-EB54DEF5FEE6}" srcOrd="0" destOrd="0" presId="urn:microsoft.com/office/officeart/2008/layout/LinedList"/>
    <dgm:cxn modelId="{62F62CB7-9336-47F9-A0AD-496F168E7DD8}" type="presParOf" srcId="{9476865A-4DE3-45CD-8E47-B1D542D5C25D}" destId="{5010E04E-DCC4-4844-AFA6-1B34BDD4243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345CA8E1-841D-4804-B71E-2A01FE3ED0FA}" type="doc">
      <dgm:prSet loTypeId="urn:microsoft.com/office/officeart/2005/8/layout/vList2" loCatId="list" qsTypeId="urn:microsoft.com/office/officeart/2005/8/quickstyle/3d2" qsCatId="3D" csTypeId="urn:microsoft.com/office/officeart/2005/8/colors/accent1_3" csCatId="accent1" phldr="1"/>
      <dgm:spPr/>
      <dgm:t>
        <a:bodyPr/>
        <a:lstStyle/>
        <a:p>
          <a:endParaRPr lang="en-US"/>
        </a:p>
      </dgm:t>
    </dgm:pt>
    <dgm:pt modelId="{8D2BD739-24A9-4F9D-B1DD-FDE8DBE3FDFE}">
      <dgm:prSet/>
      <dgm:spPr/>
      <dgm:t>
        <a:bodyPr/>
        <a:lstStyle/>
        <a:p>
          <a:r>
            <a:rPr lang="en-GB"/>
            <a:t>Just one suspect in any line up.</a:t>
          </a:r>
          <a:endParaRPr lang="en-US"/>
        </a:p>
      </dgm:t>
    </dgm:pt>
    <dgm:pt modelId="{E6132E14-BA61-44DC-A75C-5E08732C45EC}" type="parTrans" cxnId="{B1EEF4AF-5A72-44FC-9BDB-CA8A7C1A1617}">
      <dgm:prSet/>
      <dgm:spPr/>
      <dgm:t>
        <a:bodyPr/>
        <a:lstStyle/>
        <a:p>
          <a:endParaRPr lang="en-US"/>
        </a:p>
      </dgm:t>
    </dgm:pt>
    <dgm:pt modelId="{CD11CC00-6331-4095-95ED-026C61E2B33A}" type="sibTrans" cxnId="{B1EEF4AF-5A72-44FC-9BDB-CA8A7C1A1617}">
      <dgm:prSet/>
      <dgm:spPr/>
      <dgm:t>
        <a:bodyPr/>
        <a:lstStyle/>
        <a:p>
          <a:endParaRPr lang="en-US"/>
        </a:p>
      </dgm:t>
    </dgm:pt>
    <dgm:pt modelId="{B04B78EA-C0E8-41EE-B5BD-98DC231FB182}">
      <dgm:prSet/>
      <dgm:spPr/>
      <dgm:t>
        <a:bodyPr/>
        <a:lstStyle/>
        <a:p>
          <a:r>
            <a:rPr lang="en-GB"/>
            <a:t>If witnesses have seen photographs, they should not be included in line up.</a:t>
          </a:r>
          <a:endParaRPr lang="en-US"/>
        </a:p>
      </dgm:t>
    </dgm:pt>
    <dgm:pt modelId="{1757B524-0AF1-437E-A175-DD0A1908E280}" type="parTrans" cxnId="{3EC8382A-99A0-47EC-BA62-D1C7F25DD80E}">
      <dgm:prSet/>
      <dgm:spPr/>
      <dgm:t>
        <a:bodyPr/>
        <a:lstStyle/>
        <a:p>
          <a:endParaRPr lang="en-US"/>
        </a:p>
      </dgm:t>
    </dgm:pt>
    <dgm:pt modelId="{95338DE9-8CF5-4DDF-B356-72E3A61A3825}" type="sibTrans" cxnId="{3EC8382A-99A0-47EC-BA62-D1C7F25DD80E}">
      <dgm:prSet/>
      <dgm:spPr/>
      <dgm:t>
        <a:bodyPr/>
        <a:lstStyle/>
        <a:p>
          <a:endParaRPr lang="en-US"/>
        </a:p>
      </dgm:t>
    </dgm:pt>
    <dgm:pt modelId="{8C2FE0D5-B346-4FEB-B42A-16765AD4FD1C}">
      <dgm:prSet/>
      <dgm:spPr/>
      <dgm:t>
        <a:bodyPr/>
        <a:lstStyle/>
        <a:p>
          <a:r>
            <a:rPr lang="en-GB" dirty="0"/>
            <a:t>Good instructions- awareness that suspect may not be present.</a:t>
          </a:r>
          <a:endParaRPr lang="en-US" dirty="0"/>
        </a:p>
      </dgm:t>
    </dgm:pt>
    <dgm:pt modelId="{15237B5F-1201-4000-97F5-7BCEA949E38D}" type="parTrans" cxnId="{E475ED82-2F6F-4025-A483-B9F4F78E6225}">
      <dgm:prSet/>
      <dgm:spPr/>
      <dgm:t>
        <a:bodyPr/>
        <a:lstStyle/>
        <a:p>
          <a:endParaRPr lang="en-US"/>
        </a:p>
      </dgm:t>
    </dgm:pt>
    <dgm:pt modelId="{7E3CB087-77C3-460C-ABBB-8AC7BC0E6C8D}" type="sibTrans" cxnId="{E475ED82-2F6F-4025-A483-B9F4F78E6225}">
      <dgm:prSet/>
      <dgm:spPr/>
      <dgm:t>
        <a:bodyPr/>
        <a:lstStyle/>
        <a:p>
          <a:endParaRPr lang="en-US"/>
        </a:p>
      </dgm:t>
    </dgm:pt>
    <dgm:pt modelId="{F4DDCFF3-E8DD-4CFF-9C64-64A1530E58B3}">
      <dgm:prSet/>
      <dgm:spPr/>
      <dgm:t>
        <a:bodyPr/>
        <a:lstStyle/>
        <a:p>
          <a:r>
            <a:rPr lang="en-GB" dirty="0">
              <a:solidFill>
                <a:srgbClr val="002060"/>
              </a:solidFill>
            </a:rPr>
            <a:t>No feedback should be given</a:t>
          </a:r>
          <a:endParaRPr lang="en-GB" dirty="0"/>
        </a:p>
      </dgm:t>
    </dgm:pt>
    <dgm:pt modelId="{5CD48C72-579F-413F-912D-A915250BC931}" type="parTrans" cxnId="{F6207EB8-04AC-42F2-9FF1-65259DF8BC18}">
      <dgm:prSet/>
      <dgm:spPr/>
      <dgm:t>
        <a:bodyPr/>
        <a:lstStyle/>
        <a:p>
          <a:endParaRPr lang="en-US"/>
        </a:p>
      </dgm:t>
    </dgm:pt>
    <dgm:pt modelId="{6FF074EA-B45A-4632-B173-C535AD43D774}" type="sibTrans" cxnId="{F6207EB8-04AC-42F2-9FF1-65259DF8BC18}">
      <dgm:prSet/>
      <dgm:spPr/>
      <dgm:t>
        <a:bodyPr/>
        <a:lstStyle/>
        <a:p>
          <a:endParaRPr lang="en-US"/>
        </a:p>
      </dgm:t>
    </dgm:pt>
    <dgm:pt modelId="{466BF208-059E-40F7-8922-32690F46A0A4}">
      <dgm:prSet/>
      <dgm:spPr/>
      <dgm:t>
        <a:bodyPr/>
        <a:lstStyle/>
        <a:p>
          <a:r>
            <a:rPr lang="en-GB" dirty="0">
              <a:solidFill>
                <a:srgbClr val="002060"/>
              </a:solidFill>
            </a:rPr>
            <a:t>Ignore any statements regarding confidence, stick to measuring time frame</a:t>
          </a:r>
          <a:endParaRPr lang="en-US" dirty="0"/>
        </a:p>
      </dgm:t>
    </dgm:pt>
    <dgm:pt modelId="{194E16AD-936C-416E-A949-019313A93520}" type="parTrans" cxnId="{D8EEFE65-3C8F-48FC-BE38-9E74D47EB03E}">
      <dgm:prSet/>
      <dgm:spPr/>
      <dgm:t>
        <a:bodyPr/>
        <a:lstStyle/>
        <a:p>
          <a:endParaRPr lang="en-US"/>
        </a:p>
      </dgm:t>
    </dgm:pt>
    <dgm:pt modelId="{4D5B7A4D-8479-4683-897B-01DA07EF2978}" type="sibTrans" cxnId="{D8EEFE65-3C8F-48FC-BE38-9E74D47EB03E}">
      <dgm:prSet/>
      <dgm:spPr/>
      <dgm:t>
        <a:bodyPr/>
        <a:lstStyle/>
        <a:p>
          <a:endParaRPr lang="en-US"/>
        </a:p>
      </dgm:t>
    </dgm:pt>
    <dgm:pt modelId="{CE78518E-9B3D-4F65-9B59-17B3C078524D}" type="pres">
      <dgm:prSet presAssocID="{345CA8E1-841D-4804-B71E-2A01FE3ED0FA}" presName="linear" presStyleCnt="0">
        <dgm:presLayoutVars>
          <dgm:animLvl val="lvl"/>
          <dgm:resizeHandles val="exact"/>
        </dgm:presLayoutVars>
      </dgm:prSet>
      <dgm:spPr/>
    </dgm:pt>
    <dgm:pt modelId="{36035230-6F3D-44E0-A6C4-8219D76A3FC5}" type="pres">
      <dgm:prSet presAssocID="{8D2BD739-24A9-4F9D-B1DD-FDE8DBE3FDFE}" presName="parentText" presStyleLbl="node1" presStyleIdx="0" presStyleCnt="5">
        <dgm:presLayoutVars>
          <dgm:chMax val="0"/>
          <dgm:bulletEnabled val="1"/>
        </dgm:presLayoutVars>
      </dgm:prSet>
      <dgm:spPr/>
    </dgm:pt>
    <dgm:pt modelId="{5EE31FF4-CEC0-4422-AE16-BD3EBD4550BA}" type="pres">
      <dgm:prSet presAssocID="{CD11CC00-6331-4095-95ED-026C61E2B33A}" presName="spacer" presStyleCnt="0"/>
      <dgm:spPr/>
    </dgm:pt>
    <dgm:pt modelId="{A521143E-B0E8-4BC3-87C8-5598C438DA0A}" type="pres">
      <dgm:prSet presAssocID="{B04B78EA-C0E8-41EE-B5BD-98DC231FB182}" presName="parentText" presStyleLbl="node1" presStyleIdx="1" presStyleCnt="5">
        <dgm:presLayoutVars>
          <dgm:chMax val="0"/>
          <dgm:bulletEnabled val="1"/>
        </dgm:presLayoutVars>
      </dgm:prSet>
      <dgm:spPr/>
    </dgm:pt>
    <dgm:pt modelId="{22BCF433-C4DB-4323-9B13-753CF111398F}" type="pres">
      <dgm:prSet presAssocID="{95338DE9-8CF5-4DDF-B356-72E3A61A3825}" presName="spacer" presStyleCnt="0"/>
      <dgm:spPr/>
    </dgm:pt>
    <dgm:pt modelId="{4902DEF0-924C-4159-A3FB-8B4E1C937F9E}" type="pres">
      <dgm:prSet presAssocID="{8C2FE0D5-B346-4FEB-B42A-16765AD4FD1C}" presName="parentText" presStyleLbl="node1" presStyleIdx="2" presStyleCnt="5">
        <dgm:presLayoutVars>
          <dgm:chMax val="0"/>
          <dgm:bulletEnabled val="1"/>
        </dgm:presLayoutVars>
      </dgm:prSet>
      <dgm:spPr/>
    </dgm:pt>
    <dgm:pt modelId="{A662CA6B-36D9-4D90-93C4-B88355DDA374}" type="pres">
      <dgm:prSet presAssocID="{7E3CB087-77C3-460C-ABBB-8AC7BC0E6C8D}" presName="spacer" presStyleCnt="0"/>
      <dgm:spPr/>
    </dgm:pt>
    <dgm:pt modelId="{DA77D4F5-44FA-41A9-A73A-529EE594B8AF}" type="pres">
      <dgm:prSet presAssocID="{F4DDCFF3-E8DD-4CFF-9C64-64A1530E58B3}" presName="parentText" presStyleLbl="node1" presStyleIdx="3" presStyleCnt="5">
        <dgm:presLayoutVars>
          <dgm:chMax val="0"/>
          <dgm:bulletEnabled val="1"/>
        </dgm:presLayoutVars>
      </dgm:prSet>
      <dgm:spPr/>
    </dgm:pt>
    <dgm:pt modelId="{04BEF65E-D553-489D-AAC9-078852A3455B}" type="pres">
      <dgm:prSet presAssocID="{6FF074EA-B45A-4632-B173-C535AD43D774}" presName="spacer" presStyleCnt="0"/>
      <dgm:spPr/>
    </dgm:pt>
    <dgm:pt modelId="{74217918-02DE-49BF-9792-122E6A4FFCC4}" type="pres">
      <dgm:prSet presAssocID="{466BF208-059E-40F7-8922-32690F46A0A4}" presName="parentText" presStyleLbl="node1" presStyleIdx="4" presStyleCnt="5">
        <dgm:presLayoutVars>
          <dgm:chMax val="0"/>
          <dgm:bulletEnabled val="1"/>
        </dgm:presLayoutVars>
      </dgm:prSet>
      <dgm:spPr/>
    </dgm:pt>
  </dgm:ptLst>
  <dgm:cxnLst>
    <dgm:cxn modelId="{3EC8382A-99A0-47EC-BA62-D1C7F25DD80E}" srcId="{345CA8E1-841D-4804-B71E-2A01FE3ED0FA}" destId="{B04B78EA-C0E8-41EE-B5BD-98DC231FB182}" srcOrd="1" destOrd="0" parTransId="{1757B524-0AF1-437E-A175-DD0A1908E280}" sibTransId="{95338DE9-8CF5-4DDF-B356-72E3A61A3825}"/>
    <dgm:cxn modelId="{54392461-AB29-4636-9282-5BB40FC0E931}" type="presOf" srcId="{8D2BD739-24A9-4F9D-B1DD-FDE8DBE3FDFE}" destId="{36035230-6F3D-44E0-A6C4-8219D76A3FC5}" srcOrd="0" destOrd="0" presId="urn:microsoft.com/office/officeart/2005/8/layout/vList2"/>
    <dgm:cxn modelId="{D8EEFE65-3C8F-48FC-BE38-9E74D47EB03E}" srcId="{345CA8E1-841D-4804-B71E-2A01FE3ED0FA}" destId="{466BF208-059E-40F7-8922-32690F46A0A4}" srcOrd="4" destOrd="0" parTransId="{194E16AD-936C-416E-A949-019313A93520}" sibTransId="{4D5B7A4D-8479-4683-897B-01DA07EF2978}"/>
    <dgm:cxn modelId="{98DB1B71-CB23-45ED-8780-0010859D0620}" type="presOf" srcId="{466BF208-059E-40F7-8922-32690F46A0A4}" destId="{74217918-02DE-49BF-9792-122E6A4FFCC4}" srcOrd="0" destOrd="0" presId="urn:microsoft.com/office/officeart/2005/8/layout/vList2"/>
    <dgm:cxn modelId="{E475ED82-2F6F-4025-A483-B9F4F78E6225}" srcId="{345CA8E1-841D-4804-B71E-2A01FE3ED0FA}" destId="{8C2FE0D5-B346-4FEB-B42A-16765AD4FD1C}" srcOrd="2" destOrd="0" parTransId="{15237B5F-1201-4000-97F5-7BCEA949E38D}" sibTransId="{7E3CB087-77C3-460C-ABBB-8AC7BC0E6C8D}"/>
    <dgm:cxn modelId="{AEC461A9-7826-4BBF-9B67-B75C6150BA2B}" type="presOf" srcId="{345CA8E1-841D-4804-B71E-2A01FE3ED0FA}" destId="{CE78518E-9B3D-4F65-9B59-17B3C078524D}" srcOrd="0" destOrd="0" presId="urn:microsoft.com/office/officeart/2005/8/layout/vList2"/>
    <dgm:cxn modelId="{B1EEF4AF-5A72-44FC-9BDB-CA8A7C1A1617}" srcId="{345CA8E1-841D-4804-B71E-2A01FE3ED0FA}" destId="{8D2BD739-24A9-4F9D-B1DD-FDE8DBE3FDFE}" srcOrd="0" destOrd="0" parTransId="{E6132E14-BA61-44DC-A75C-5E08732C45EC}" sibTransId="{CD11CC00-6331-4095-95ED-026C61E2B33A}"/>
    <dgm:cxn modelId="{F6207EB8-04AC-42F2-9FF1-65259DF8BC18}" srcId="{345CA8E1-841D-4804-B71E-2A01FE3ED0FA}" destId="{F4DDCFF3-E8DD-4CFF-9C64-64A1530E58B3}" srcOrd="3" destOrd="0" parTransId="{5CD48C72-579F-413F-912D-A915250BC931}" sibTransId="{6FF074EA-B45A-4632-B173-C535AD43D774}"/>
    <dgm:cxn modelId="{665B9DCE-E25E-4415-AD6C-5A018D8FB965}" type="presOf" srcId="{8C2FE0D5-B346-4FEB-B42A-16765AD4FD1C}" destId="{4902DEF0-924C-4159-A3FB-8B4E1C937F9E}" srcOrd="0" destOrd="0" presId="urn:microsoft.com/office/officeart/2005/8/layout/vList2"/>
    <dgm:cxn modelId="{127E0CEB-59E3-49A4-96B3-A71CB442601A}" type="presOf" srcId="{F4DDCFF3-E8DD-4CFF-9C64-64A1530E58B3}" destId="{DA77D4F5-44FA-41A9-A73A-529EE594B8AF}" srcOrd="0" destOrd="0" presId="urn:microsoft.com/office/officeart/2005/8/layout/vList2"/>
    <dgm:cxn modelId="{05A3EDF4-E81F-4030-9157-E67632465648}" type="presOf" srcId="{B04B78EA-C0E8-41EE-B5BD-98DC231FB182}" destId="{A521143E-B0E8-4BC3-87C8-5598C438DA0A}" srcOrd="0" destOrd="0" presId="urn:microsoft.com/office/officeart/2005/8/layout/vList2"/>
    <dgm:cxn modelId="{65A8CC3F-90C5-4C49-A73E-5CF6FAA7793A}" type="presParOf" srcId="{CE78518E-9B3D-4F65-9B59-17B3C078524D}" destId="{36035230-6F3D-44E0-A6C4-8219D76A3FC5}" srcOrd="0" destOrd="0" presId="urn:microsoft.com/office/officeart/2005/8/layout/vList2"/>
    <dgm:cxn modelId="{92DE971C-F7EA-4D29-A79F-366EAC5DE0E2}" type="presParOf" srcId="{CE78518E-9B3D-4F65-9B59-17B3C078524D}" destId="{5EE31FF4-CEC0-4422-AE16-BD3EBD4550BA}" srcOrd="1" destOrd="0" presId="urn:microsoft.com/office/officeart/2005/8/layout/vList2"/>
    <dgm:cxn modelId="{2F4FB7E5-30F5-407C-A417-34F74D55951D}" type="presParOf" srcId="{CE78518E-9B3D-4F65-9B59-17B3C078524D}" destId="{A521143E-B0E8-4BC3-87C8-5598C438DA0A}" srcOrd="2" destOrd="0" presId="urn:microsoft.com/office/officeart/2005/8/layout/vList2"/>
    <dgm:cxn modelId="{BE089C6A-B1CC-47EF-BCA6-5B1C10A1AB75}" type="presParOf" srcId="{CE78518E-9B3D-4F65-9B59-17B3C078524D}" destId="{22BCF433-C4DB-4323-9B13-753CF111398F}" srcOrd="3" destOrd="0" presId="urn:microsoft.com/office/officeart/2005/8/layout/vList2"/>
    <dgm:cxn modelId="{DC3E37D2-9E7D-4A98-9AA8-843BB554944B}" type="presParOf" srcId="{CE78518E-9B3D-4F65-9B59-17B3C078524D}" destId="{4902DEF0-924C-4159-A3FB-8B4E1C937F9E}" srcOrd="4" destOrd="0" presId="urn:microsoft.com/office/officeart/2005/8/layout/vList2"/>
    <dgm:cxn modelId="{9EAB13F0-5365-4DD7-9D3A-7FAF0B4C0CC2}" type="presParOf" srcId="{CE78518E-9B3D-4F65-9B59-17B3C078524D}" destId="{A662CA6B-36D9-4D90-93C4-B88355DDA374}" srcOrd="5" destOrd="0" presId="urn:microsoft.com/office/officeart/2005/8/layout/vList2"/>
    <dgm:cxn modelId="{FB931BEE-0F44-4947-B706-B12518EB6DB4}" type="presParOf" srcId="{CE78518E-9B3D-4F65-9B59-17B3C078524D}" destId="{DA77D4F5-44FA-41A9-A73A-529EE594B8AF}" srcOrd="6" destOrd="0" presId="urn:microsoft.com/office/officeart/2005/8/layout/vList2"/>
    <dgm:cxn modelId="{D4779E34-4387-47C4-9732-E2F75A3382A3}" type="presParOf" srcId="{CE78518E-9B3D-4F65-9B59-17B3C078524D}" destId="{04BEF65E-D553-489D-AAC9-078852A3455B}" srcOrd="7" destOrd="0" presId="urn:microsoft.com/office/officeart/2005/8/layout/vList2"/>
    <dgm:cxn modelId="{CDE46DFD-6E7D-44BB-B1AE-E849912867AD}" type="presParOf" srcId="{CE78518E-9B3D-4F65-9B59-17B3C078524D}" destId="{74217918-02DE-49BF-9792-122E6A4FFCC4}"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71CD4D0D-D219-40AB-AC7D-21831DA6331E}" type="doc">
      <dgm:prSet loTypeId="urn:microsoft.com/office/officeart/2005/8/layout/default" loCatId="list" qsTypeId="urn:microsoft.com/office/officeart/2005/8/quickstyle/simple5#2" qsCatId="simple" csTypeId="urn:microsoft.com/office/officeart/2005/8/colors/colorful1#1" csCatId="colorful"/>
      <dgm:spPr/>
      <dgm:t>
        <a:bodyPr/>
        <a:lstStyle/>
        <a:p>
          <a:endParaRPr lang="en-US"/>
        </a:p>
      </dgm:t>
    </dgm:pt>
    <dgm:pt modelId="{6FF9255D-B7DC-4886-8164-464A316988E1}">
      <dgm:prSet/>
      <dgm:spPr/>
      <dgm:t>
        <a:bodyPr/>
        <a:lstStyle/>
        <a:p>
          <a:r>
            <a:rPr lang="en-GB" dirty="0">
              <a:solidFill>
                <a:schemeClr val="accent1">
                  <a:lumMod val="50000"/>
                </a:schemeClr>
              </a:solidFill>
            </a:rPr>
            <a:t>The Cognitive Interview (CI) is one of the most successful developments in psychology and law research in the last 25 years. </a:t>
          </a:r>
          <a:endParaRPr lang="en-US" dirty="0">
            <a:solidFill>
              <a:schemeClr val="accent1">
                <a:lumMod val="50000"/>
              </a:schemeClr>
            </a:solidFill>
          </a:endParaRPr>
        </a:p>
      </dgm:t>
    </dgm:pt>
    <dgm:pt modelId="{26A04262-832E-4608-A2F3-762F61108A19}" type="parTrans" cxnId="{965ABE1F-54A7-40BD-8CAF-65099FD9BD6A}">
      <dgm:prSet/>
      <dgm:spPr/>
      <dgm:t>
        <a:bodyPr/>
        <a:lstStyle/>
        <a:p>
          <a:endParaRPr lang="en-US"/>
        </a:p>
      </dgm:t>
    </dgm:pt>
    <dgm:pt modelId="{1534B9F5-4915-4CBF-9256-249E1F72C82C}" type="sibTrans" cxnId="{965ABE1F-54A7-40BD-8CAF-65099FD9BD6A}">
      <dgm:prSet/>
      <dgm:spPr/>
      <dgm:t>
        <a:bodyPr/>
        <a:lstStyle/>
        <a:p>
          <a:endParaRPr lang="en-US"/>
        </a:p>
      </dgm:t>
    </dgm:pt>
    <dgm:pt modelId="{C60D4183-07FA-4695-A6D9-F11120666E30}">
      <dgm:prSet/>
      <dgm:spPr/>
      <dgm:t>
        <a:bodyPr/>
        <a:lstStyle/>
        <a:p>
          <a:r>
            <a:rPr lang="en-GB" dirty="0"/>
            <a:t>It is a method that comprises a series of memory retrieval and communication techniques designed to increase the amount of information that can be obtained from an interviewee. </a:t>
          </a:r>
          <a:endParaRPr lang="en-US" dirty="0"/>
        </a:p>
      </dgm:t>
    </dgm:pt>
    <dgm:pt modelId="{D779E10C-40D9-4976-8FE4-61EE331A8E83}" type="parTrans" cxnId="{66A7A1CA-0844-4425-8563-7674CE721C2F}">
      <dgm:prSet/>
      <dgm:spPr/>
      <dgm:t>
        <a:bodyPr/>
        <a:lstStyle/>
        <a:p>
          <a:endParaRPr lang="en-US"/>
        </a:p>
      </dgm:t>
    </dgm:pt>
    <dgm:pt modelId="{1C325024-B583-4ABC-9003-5911351EB194}" type="sibTrans" cxnId="{66A7A1CA-0844-4425-8563-7674CE721C2F}">
      <dgm:prSet/>
      <dgm:spPr/>
      <dgm:t>
        <a:bodyPr/>
        <a:lstStyle/>
        <a:p>
          <a:endParaRPr lang="en-US"/>
        </a:p>
      </dgm:t>
    </dgm:pt>
    <dgm:pt modelId="{E9002437-0B51-4104-A01F-87FC14D3DC36}">
      <dgm:prSet/>
      <dgm:spPr/>
      <dgm:t>
        <a:bodyPr/>
        <a:lstStyle/>
        <a:p>
          <a:r>
            <a:rPr lang="en-GB"/>
            <a:t>The CI was initially developed 25 years ago by psychologists Ed Geiselman and Ron Fisher as a response to the many requests they received from police officers and legal professionals for a method of improving witness interviews. </a:t>
          </a:r>
          <a:endParaRPr lang="en-US"/>
        </a:p>
      </dgm:t>
    </dgm:pt>
    <dgm:pt modelId="{D9E8A59F-2C4F-40CB-8DFB-E455F1095066}" type="parTrans" cxnId="{C39DA91E-5300-4FE3-B4A2-367CBCF80B55}">
      <dgm:prSet/>
      <dgm:spPr/>
      <dgm:t>
        <a:bodyPr/>
        <a:lstStyle/>
        <a:p>
          <a:endParaRPr lang="en-US"/>
        </a:p>
      </dgm:t>
    </dgm:pt>
    <dgm:pt modelId="{E6794977-881B-4186-B442-755ACA75CA31}" type="sibTrans" cxnId="{C39DA91E-5300-4FE3-B4A2-367CBCF80B55}">
      <dgm:prSet/>
      <dgm:spPr/>
      <dgm:t>
        <a:bodyPr/>
        <a:lstStyle/>
        <a:p>
          <a:endParaRPr lang="en-US"/>
        </a:p>
      </dgm:t>
    </dgm:pt>
    <dgm:pt modelId="{DEA6A904-E50D-4D34-A0F5-C701AE11371C}">
      <dgm:prSet/>
      <dgm:spPr/>
      <dgm:t>
        <a:bodyPr/>
        <a:lstStyle/>
        <a:p>
          <a:r>
            <a:rPr lang="en-GB"/>
            <a:t>It is based upon established psychological principles of remembering and retrieval of information from memory, and research has documented its ability to dramatically improve the number of correct details while only slightly increasing the number of incorrect details (Schrieber &amp; Fisher, 2006). </a:t>
          </a:r>
          <a:endParaRPr lang="en-US"/>
        </a:p>
      </dgm:t>
    </dgm:pt>
    <dgm:pt modelId="{F2FA2855-7EA4-43EE-A9D8-6F5328AA96EF}" type="parTrans" cxnId="{572A0360-A727-42C4-BA6C-8ECA86C8A50B}">
      <dgm:prSet/>
      <dgm:spPr/>
      <dgm:t>
        <a:bodyPr/>
        <a:lstStyle/>
        <a:p>
          <a:endParaRPr lang="en-US"/>
        </a:p>
      </dgm:t>
    </dgm:pt>
    <dgm:pt modelId="{AE836EAA-2E6A-45B1-AA58-287ECD5BDB91}" type="sibTrans" cxnId="{572A0360-A727-42C4-BA6C-8ECA86C8A50B}">
      <dgm:prSet/>
      <dgm:spPr/>
      <dgm:t>
        <a:bodyPr/>
        <a:lstStyle/>
        <a:p>
          <a:endParaRPr lang="en-US"/>
        </a:p>
      </dgm:t>
    </dgm:pt>
    <dgm:pt modelId="{9B5CDFA4-FB42-4C8B-89FD-D5344A4CAB81}">
      <dgm:prSet/>
      <dgm:spPr/>
      <dgm:t>
        <a:bodyPr/>
        <a:lstStyle/>
        <a:p>
          <a:r>
            <a:rPr lang="en-GB"/>
            <a:t>Field tests have also indicated that police officers trained in its techniques gain more detailed information from eyewitnesses in investigative contexts (Fisher &amp; Schrieber, 2007). </a:t>
          </a:r>
          <a:endParaRPr lang="en-US"/>
        </a:p>
      </dgm:t>
    </dgm:pt>
    <dgm:pt modelId="{A555BE2B-94C3-4F84-8B1D-4621EFE97898}" type="parTrans" cxnId="{9AE73450-2A0E-4748-A4F3-2E57C4861E1A}">
      <dgm:prSet/>
      <dgm:spPr/>
      <dgm:t>
        <a:bodyPr/>
        <a:lstStyle/>
        <a:p>
          <a:endParaRPr lang="en-US"/>
        </a:p>
      </dgm:t>
    </dgm:pt>
    <dgm:pt modelId="{A2367A99-B067-4A1C-9E83-C585367C1AC0}" type="sibTrans" cxnId="{9AE73450-2A0E-4748-A4F3-2E57C4861E1A}">
      <dgm:prSet/>
      <dgm:spPr/>
      <dgm:t>
        <a:bodyPr/>
        <a:lstStyle/>
        <a:p>
          <a:endParaRPr lang="en-US"/>
        </a:p>
      </dgm:t>
    </dgm:pt>
    <dgm:pt modelId="{32CD72C6-5434-4FE9-BABB-FE4C14DDD069}">
      <dgm:prSet/>
      <dgm:spPr/>
      <dgm:t>
        <a:bodyPr/>
        <a:lstStyle/>
        <a:p>
          <a:r>
            <a:rPr lang="en-GB" dirty="0">
              <a:solidFill>
                <a:schemeClr val="accent1">
                  <a:lumMod val="50000"/>
                </a:schemeClr>
              </a:solidFill>
            </a:rPr>
            <a:t>The CI is also useful in other contexts where accurate information gathering is the goal, such as in the investigation of accidents and near-miss events in organizations (</a:t>
          </a:r>
          <a:r>
            <a:rPr lang="en-GB" dirty="0" err="1">
              <a:solidFill>
                <a:schemeClr val="accent1">
                  <a:lumMod val="50000"/>
                </a:schemeClr>
              </a:solidFill>
            </a:rPr>
            <a:t>Flin</a:t>
          </a:r>
          <a:r>
            <a:rPr lang="en-GB" dirty="0">
              <a:solidFill>
                <a:schemeClr val="accent1">
                  <a:lumMod val="50000"/>
                </a:schemeClr>
              </a:solidFill>
            </a:rPr>
            <a:t>, O‟Connor, &amp; Crichton, 2008).</a:t>
          </a:r>
          <a:endParaRPr lang="en-US" dirty="0">
            <a:solidFill>
              <a:schemeClr val="accent1">
                <a:lumMod val="50000"/>
              </a:schemeClr>
            </a:solidFill>
          </a:endParaRPr>
        </a:p>
      </dgm:t>
    </dgm:pt>
    <dgm:pt modelId="{59248748-226E-491F-ACDE-361F80DDEFFF}" type="parTrans" cxnId="{F7BFF543-9103-428A-9FE1-A1512C235AE0}">
      <dgm:prSet/>
      <dgm:spPr/>
      <dgm:t>
        <a:bodyPr/>
        <a:lstStyle/>
        <a:p>
          <a:endParaRPr lang="en-US"/>
        </a:p>
      </dgm:t>
    </dgm:pt>
    <dgm:pt modelId="{E30344F7-B581-458E-8119-5327367CBF2F}" type="sibTrans" cxnId="{F7BFF543-9103-428A-9FE1-A1512C235AE0}">
      <dgm:prSet/>
      <dgm:spPr/>
      <dgm:t>
        <a:bodyPr/>
        <a:lstStyle/>
        <a:p>
          <a:endParaRPr lang="en-US"/>
        </a:p>
      </dgm:t>
    </dgm:pt>
    <dgm:pt modelId="{E8FF4FF5-5AB1-42B3-A8EC-94C06C44C30A}" type="pres">
      <dgm:prSet presAssocID="{71CD4D0D-D219-40AB-AC7D-21831DA6331E}" presName="diagram" presStyleCnt="0">
        <dgm:presLayoutVars>
          <dgm:dir/>
          <dgm:resizeHandles val="exact"/>
        </dgm:presLayoutVars>
      </dgm:prSet>
      <dgm:spPr/>
    </dgm:pt>
    <dgm:pt modelId="{1465F98A-F32F-47B2-99E7-7556CA6ED2AF}" type="pres">
      <dgm:prSet presAssocID="{6FF9255D-B7DC-4886-8164-464A316988E1}" presName="node" presStyleLbl="node1" presStyleIdx="0" presStyleCnt="6">
        <dgm:presLayoutVars>
          <dgm:bulletEnabled val="1"/>
        </dgm:presLayoutVars>
      </dgm:prSet>
      <dgm:spPr/>
    </dgm:pt>
    <dgm:pt modelId="{849D8CAE-F31A-4C4F-A80D-BC087FB515D2}" type="pres">
      <dgm:prSet presAssocID="{1534B9F5-4915-4CBF-9256-249E1F72C82C}" presName="sibTrans" presStyleCnt="0"/>
      <dgm:spPr/>
    </dgm:pt>
    <dgm:pt modelId="{AF03B5DE-B683-4881-9F58-A6312A23388E}" type="pres">
      <dgm:prSet presAssocID="{C60D4183-07FA-4695-A6D9-F11120666E30}" presName="node" presStyleLbl="node1" presStyleIdx="1" presStyleCnt="6">
        <dgm:presLayoutVars>
          <dgm:bulletEnabled val="1"/>
        </dgm:presLayoutVars>
      </dgm:prSet>
      <dgm:spPr/>
    </dgm:pt>
    <dgm:pt modelId="{EADF0E93-B9B5-49BA-9D79-4C9318D20FEA}" type="pres">
      <dgm:prSet presAssocID="{1C325024-B583-4ABC-9003-5911351EB194}" presName="sibTrans" presStyleCnt="0"/>
      <dgm:spPr/>
    </dgm:pt>
    <dgm:pt modelId="{7C5B1694-655D-48C5-BB45-5F5719FC1464}" type="pres">
      <dgm:prSet presAssocID="{E9002437-0B51-4104-A01F-87FC14D3DC36}" presName="node" presStyleLbl="node1" presStyleIdx="2" presStyleCnt="6">
        <dgm:presLayoutVars>
          <dgm:bulletEnabled val="1"/>
        </dgm:presLayoutVars>
      </dgm:prSet>
      <dgm:spPr/>
    </dgm:pt>
    <dgm:pt modelId="{1A5E0793-A724-448D-ACBF-3394D24CD506}" type="pres">
      <dgm:prSet presAssocID="{E6794977-881B-4186-B442-755ACA75CA31}" presName="sibTrans" presStyleCnt="0"/>
      <dgm:spPr/>
    </dgm:pt>
    <dgm:pt modelId="{5814DC26-675E-408B-9A39-FD2A160CB00B}" type="pres">
      <dgm:prSet presAssocID="{DEA6A904-E50D-4D34-A0F5-C701AE11371C}" presName="node" presStyleLbl="node1" presStyleIdx="3" presStyleCnt="6">
        <dgm:presLayoutVars>
          <dgm:bulletEnabled val="1"/>
        </dgm:presLayoutVars>
      </dgm:prSet>
      <dgm:spPr/>
    </dgm:pt>
    <dgm:pt modelId="{A2D2FBE9-72AC-4A9F-A09C-9DE06E504889}" type="pres">
      <dgm:prSet presAssocID="{AE836EAA-2E6A-45B1-AA58-287ECD5BDB91}" presName="sibTrans" presStyleCnt="0"/>
      <dgm:spPr/>
    </dgm:pt>
    <dgm:pt modelId="{A3038D5F-C2E3-40BE-B8D5-04D22131F129}" type="pres">
      <dgm:prSet presAssocID="{9B5CDFA4-FB42-4C8B-89FD-D5344A4CAB81}" presName="node" presStyleLbl="node1" presStyleIdx="4" presStyleCnt="6">
        <dgm:presLayoutVars>
          <dgm:bulletEnabled val="1"/>
        </dgm:presLayoutVars>
      </dgm:prSet>
      <dgm:spPr/>
    </dgm:pt>
    <dgm:pt modelId="{9B1B4517-A971-4759-BFB5-F2D5AFA8AF67}" type="pres">
      <dgm:prSet presAssocID="{A2367A99-B067-4A1C-9E83-C585367C1AC0}" presName="sibTrans" presStyleCnt="0"/>
      <dgm:spPr/>
    </dgm:pt>
    <dgm:pt modelId="{EB22BF55-09A3-4593-8242-40988C43AE85}" type="pres">
      <dgm:prSet presAssocID="{32CD72C6-5434-4FE9-BABB-FE4C14DDD069}" presName="node" presStyleLbl="node1" presStyleIdx="5" presStyleCnt="6">
        <dgm:presLayoutVars>
          <dgm:bulletEnabled val="1"/>
        </dgm:presLayoutVars>
      </dgm:prSet>
      <dgm:spPr/>
    </dgm:pt>
  </dgm:ptLst>
  <dgm:cxnLst>
    <dgm:cxn modelId="{5C60530C-0CDD-4051-B982-6C5D69869C1D}" type="presOf" srcId="{32CD72C6-5434-4FE9-BABB-FE4C14DDD069}" destId="{EB22BF55-09A3-4593-8242-40988C43AE85}" srcOrd="0" destOrd="0" presId="urn:microsoft.com/office/officeart/2005/8/layout/default"/>
    <dgm:cxn modelId="{C39DA91E-5300-4FE3-B4A2-367CBCF80B55}" srcId="{71CD4D0D-D219-40AB-AC7D-21831DA6331E}" destId="{E9002437-0B51-4104-A01F-87FC14D3DC36}" srcOrd="2" destOrd="0" parTransId="{D9E8A59F-2C4F-40CB-8DFB-E455F1095066}" sibTransId="{E6794977-881B-4186-B442-755ACA75CA31}"/>
    <dgm:cxn modelId="{965ABE1F-54A7-40BD-8CAF-65099FD9BD6A}" srcId="{71CD4D0D-D219-40AB-AC7D-21831DA6331E}" destId="{6FF9255D-B7DC-4886-8164-464A316988E1}" srcOrd="0" destOrd="0" parTransId="{26A04262-832E-4608-A2F3-762F61108A19}" sibTransId="{1534B9F5-4915-4CBF-9256-249E1F72C82C}"/>
    <dgm:cxn modelId="{4F194B5C-99B8-4356-B260-3D95324FCFB9}" type="presOf" srcId="{C60D4183-07FA-4695-A6D9-F11120666E30}" destId="{AF03B5DE-B683-4881-9F58-A6312A23388E}" srcOrd="0" destOrd="0" presId="urn:microsoft.com/office/officeart/2005/8/layout/default"/>
    <dgm:cxn modelId="{1064FB5E-877A-4DD8-B635-D9E3C669E897}" type="presOf" srcId="{DEA6A904-E50D-4D34-A0F5-C701AE11371C}" destId="{5814DC26-675E-408B-9A39-FD2A160CB00B}" srcOrd="0" destOrd="0" presId="urn:microsoft.com/office/officeart/2005/8/layout/default"/>
    <dgm:cxn modelId="{572A0360-A727-42C4-BA6C-8ECA86C8A50B}" srcId="{71CD4D0D-D219-40AB-AC7D-21831DA6331E}" destId="{DEA6A904-E50D-4D34-A0F5-C701AE11371C}" srcOrd="3" destOrd="0" parTransId="{F2FA2855-7EA4-43EE-A9D8-6F5328AA96EF}" sibTransId="{AE836EAA-2E6A-45B1-AA58-287ECD5BDB91}"/>
    <dgm:cxn modelId="{F7BFF543-9103-428A-9FE1-A1512C235AE0}" srcId="{71CD4D0D-D219-40AB-AC7D-21831DA6331E}" destId="{32CD72C6-5434-4FE9-BABB-FE4C14DDD069}" srcOrd="5" destOrd="0" parTransId="{59248748-226E-491F-ACDE-361F80DDEFFF}" sibTransId="{E30344F7-B581-458E-8119-5327367CBF2F}"/>
    <dgm:cxn modelId="{9AE73450-2A0E-4748-A4F3-2E57C4861E1A}" srcId="{71CD4D0D-D219-40AB-AC7D-21831DA6331E}" destId="{9B5CDFA4-FB42-4C8B-89FD-D5344A4CAB81}" srcOrd="4" destOrd="0" parTransId="{A555BE2B-94C3-4F84-8B1D-4621EFE97898}" sibTransId="{A2367A99-B067-4A1C-9E83-C585367C1AC0}"/>
    <dgm:cxn modelId="{4AD12C97-39E3-4890-AED7-CAC9DA0830E9}" type="presOf" srcId="{6FF9255D-B7DC-4886-8164-464A316988E1}" destId="{1465F98A-F32F-47B2-99E7-7556CA6ED2AF}" srcOrd="0" destOrd="0" presId="urn:microsoft.com/office/officeart/2005/8/layout/default"/>
    <dgm:cxn modelId="{FC812CC7-09AF-461B-8A46-4B5CF6EA87AD}" type="presOf" srcId="{9B5CDFA4-FB42-4C8B-89FD-D5344A4CAB81}" destId="{A3038D5F-C2E3-40BE-B8D5-04D22131F129}" srcOrd="0" destOrd="0" presId="urn:microsoft.com/office/officeart/2005/8/layout/default"/>
    <dgm:cxn modelId="{66A7A1CA-0844-4425-8563-7674CE721C2F}" srcId="{71CD4D0D-D219-40AB-AC7D-21831DA6331E}" destId="{C60D4183-07FA-4695-A6D9-F11120666E30}" srcOrd="1" destOrd="0" parTransId="{D779E10C-40D9-4976-8FE4-61EE331A8E83}" sibTransId="{1C325024-B583-4ABC-9003-5911351EB194}"/>
    <dgm:cxn modelId="{BAB63FD0-87F1-4F95-BD69-5DCCC9866921}" type="presOf" srcId="{71CD4D0D-D219-40AB-AC7D-21831DA6331E}" destId="{E8FF4FF5-5AB1-42B3-A8EC-94C06C44C30A}" srcOrd="0" destOrd="0" presId="urn:microsoft.com/office/officeart/2005/8/layout/default"/>
    <dgm:cxn modelId="{C0D30DD8-A014-431E-A5BF-CC164F53B7B3}" type="presOf" srcId="{E9002437-0B51-4104-A01F-87FC14D3DC36}" destId="{7C5B1694-655D-48C5-BB45-5F5719FC1464}" srcOrd="0" destOrd="0" presId="urn:microsoft.com/office/officeart/2005/8/layout/default"/>
    <dgm:cxn modelId="{5F584463-E7D7-4360-AD74-2D753DC49B63}" type="presParOf" srcId="{E8FF4FF5-5AB1-42B3-A8EC-94C06C44C30A}" destId="{1465F98A-F32F-47B2-99E7-7556CA6ED2AF}" srcOrd="0" destOrd="0" presId="urn:microsoft.com/office/officeart/2005/8/layout/default"/>
    <dgm:cxn modelId="{CA35A147-F41E-4EFB-A421-87FE57935EFB}" type="presParOf" srcId="{E8FF4FF5-5AB1-42B3-A8EC-94C06C44C30A}" destId="{849D8CAE-F31A-4C4F-A80D-BC087FB515D2}" srcOrd="1" destOrd="0" presId="urn:microsoft.com/office/officeart/2005/8/layout/default"/>
    <dgm:cxn modelId="{9C2A7EDA-0D2F-4130-AA31-82C060DA8618}" type="presParOf" srcId="{E8FF4FF5-5AB1-42B3-A8EC-94C06C44C30A}" destId="{AF03B5DE-B683-4881-9F58-A6312A23388E}" srcOrd="2" destOrd="0" presId="urn:microsoft.com/office/officeart/2005/8/layout/default"/>
    <dgm:cxn modelId="{F054BC3B-644C-4072-847A-E8CA04195440}" type="presParOf" srcId="{E8FF4FF5-5AB1-42B3-A8EC-94C06C44C30A}" destId="{EADF0E93-B9B5-49BA-9D79-4C9318D20FEA}" srcOrd="3" destOrd="0" presId="urn:microsoft.com/office/officeart/2005/8/layout/default"/>
    <dgm:cxn modelId="{D0C90CCA-AD90-4538-BDD2-0BB3ACB6BEF3}" type="presParOf" srcId="{E8FF4FF5-5AB1-42B3-A8EC-94C06C44C30A}" destId="{7C5B1694-655D-48C5-BB45-5F5719FC1464}" srcOrd="4" destOrd="0" presId="urn:microsoft.com/office/officeart/2005/8/layout/default"/>
    <dgm:cxn modelId="{2E74929C-F67A-4116-9B52-03FB50734FDC}" type="presParOf" srcId="{E8FF4FF5-5AB1-42B3-A8EC-94C06C44C30A}" destId="{1A5E0793-A724-448D-ACBF-3394D24CD506}" srcOrd="5" destOrd="0" presId="urn:microsoft.com/office/officeart/2005/8/layout/default"/>
    <dgm:cxn modelId="{E0D31723-DBF3-4F9D-9DBC-05CC8924D94F}" type="presParOf" srcId="{E8FF4FF5-5AB1-42B3-A8EC-94C06C44C30A}" destId="{5814DC26-675E-408B-9A39-FD2A160CB00B}" srcOrd="6" destOrd="0" presId="urn:microsoft.com/office/officeart/2005/8/layout/default"/>
    <dgm:cxn modelId="{E10B27C7-C98B-4DFE-9862-B9B8C1A80052}" type="presParOf" srcId="{E8FF4FF5-5AB1-42B3-A8EC-94C06C44C30A}" destId="{A2D2FBE9-72AC-4A9F-A09C-9DE06E504889}" srcOrd="7" destOrd="0" presId="urn:microsoft.com/office/officeart/2005/8/layout/default"/>
    <dgm:cxn modelId="{EE06C150-A1AC-4C51-A69F-EBCA8171B367}" type="presParOf" srcId="{E8FF4FF5-5AB1-42B3-A8EC-94C06C44C30A}" destId="{A3038D5F-C2E3-40BE-B8D5-04D22131F129}" srcOrd="8" destOrd="0" presId="urn:microsoft.com/office/officeart/2005/8/layout/default"/>
    <dgm:cxn modelId="{7CBCA08E-B754-4E90-8D6A-8253C2FE7CD8}" type="presParOf" srcId="{E8FF4FF5-5AB1-42B3-A8EC-94C06C44C30A}" destId="{9B1B4517-A971-4759-BFB5-F2D5AFA8AF67}" srcOrd="9" destOrd="0" presId="urn:microsoft.com/office/officeart/2005/8/layout/default"/>
    <dgm:cxn modelId="{86B492F3-2151-475A-BBA0-C0CF776767AF}" type="presParOf" srcId="{E8FF4FF5-5AB1-42B3-A8EC-94C06C44C30A}" destId="{EB22BF55-09A3-4593-8242-40988C43AE85}"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C480160B-DED6-472B-9B77-CE99E578FE93}" type="doc">
      <dgm:prSet loTypeId="urn:microsoft.com/office/officeart/2005/8/layout/default" loCatId="list" qsTypeId="urn:microsoft.com/office/officeart/2005/8/quickstyle/3d1" qsCatId="3D" csTypeId="urn:microsoft.com/office/officeart/2005/8/colors/accent1_3" csCatId="accent1" phldr="1"/>
      <dgm:spPr/>
      <dgm:t>
        <a:bodyPr/>
        <a:lstStyle/>
        <a:p>
          <a:endParaRPr lang="en-US"/>
        </a:p>
      </dgm:t>
    </dgm:pt>
    <dgm:pt modelId="{68C329E4-22A9-4407-B4DC-F89D419C2975}">
      <dgm:prSet/>
      <dgm:spPr/>
      <dgm:t>
        <a:bodyPr/>
        <a:lstStyle/>
        <a:p>
          <a:r>
            <a:rPr lang="en-GB" dirty="0"/>
            <a:t>The CI engages the witness in a detailed retrieval of the original event. The original CI (Geiselman et al., 1984) was comprised of four techniques designed to enhance participants recall of a prior event. </a:t>
          </a:r>
          <a:endParaRPr lang="en-US" dirty="0"/>
        </a:p>
      </dgm:t>
    </dgm:pt>
    <dgm:pt modelId="{C4DDB75E-D913-4968-B14C-696D56BA3052}" type="parTrans" cxnId="{EF1D47BF-FF92-4646-B5A3-2FCA201552A3}">
      <dgm:prSet/>
      <dgm:spPr/>
      <dgm:t>
        <a:bodyPr/>
        <a:lstStyle/>
        <a:p>
          <a:endParaRPr lang="en-US"/>
        </a:p>
      </dgm:t>
    </dgm:pt>
    <dgm:pt modelId="{E60233D9-0838-46B0-8907-8510619BE067}" type="sibTrans" cxnId="{EF1D47BF-FF92-4646-B5A3-2FCA201552A3}">
      <dgm:prSet/>
      <dgm:spPr/>
      <dgm:t>
        <a:bodyPr/>
        <a:lstStyle/>
        <a:p>
          <a:endParaRPr lang="en-US"/>
        </a:p>
      </dgm:t>
    </dgm:pt>
    <dgm:pt modelId="{1B164682-6290-4064-A254-12CF2806BA73}">
      <dgm:prSet/>
      <dgm:spPr/>
      <dgm:t>
        <a:bodyPr/>
        <a:lstStyle/>
        <a:p>
          <a:r>
            <a:rPr lang="en-GB" dirty="0"/>
            <a:t>The first technique involves </a:t>
          </a:r>
          <a:r>
            <a:rPr lang="en-GB" b="1" dirty="0"/>
            <a:t>context reinstatement</a:t>
          </a:r>
          <a:r>
            <a:rPr lang="en-GB" dirty="0"/>
            <a:t>, in which the interviewee is encouraged to mentally reconstruct the physical and personal context that existed at the time of the event. </a:t>
          </a:r>
          <a:endParaRPr lang="en-US" dirty="0"/>
        </a:p>
      </dgm:t>
    </dgm:pt>
    <dgm:pt modelId="{CD83F20E-49A5-42AE-B01D-95579E7C6CA5}" type="parTrans" cxnId="{A88BB465-876E-4D86-A294-C8A6E79DC772}">
      <dgm:prSet/>
      <dgm:spPr/>
      <dgm:t>
        <a:bodyPr/>
        <a:lstStyle/>
        <a:p>
          <a:endParaRPr lang="en-US"/>
        </a:p>
      </dgm:t>
    </dgm:pt>
    <dgm:pt modelId="{BE996AAD-2D23-4D32-BE28-0BFB18709635}" type="sibTrans" cxnId="{A88BB465-876E-4D86-A294-C8A6E79DC772}">
      <dgm:prSet/>
      <dgm:spPr/>
      <dgm:t>
        <a:bodyPr/>
        <a:lstStyle/>
        <a:p>
          <a:endParaRPr lang="en-US"/>
        </a:p>
      </dgm:t>
    </dgm:pt>
    <dgm:pt modelId="{CE054BD7-1BB1-4062-ABF9-16B553E3E94D}">
      <dgm:prSet/>
      <dgm:spPr/>
      <dgm:t>
        <a:bodyPr/>
        <a:lstStyle/>
        <a:p>
          <a:r>
            <a:rPr lang="en-GB" dirty="0">
              <a:solidFill>
                <a:schemeClr val="accent1">
                  <a:lumMod val="50000"/>
                </a:schemeClr>
              </a:solidFill>
            </a:rPr>
            <a:t>The second technique is to ask participants to </a:t>
          </a:r>
          <a:r>
            <a:rPr lang="en-GB" b="1" dirty="0">
              <a:solidFill>
                <a:schemeClr val="accent1">
                  <a:lumMod val="50000"/>
                </a:schemeClr>
              </a:solidFill>
            </a:rPr>
            <a:t>report everything </a:t>
          </a:r>
          <a:r>
            <a:rPr lang="en-GB" dirty="0">
              <a:solidFill>
                <a:schemeClr val="accent1">
                  <a:lumMod val="50000"/>
                </a:schemeClr>
              </a:solidFill>
            </a:rPr>
            <a:t>they can recall, even if it is partial or incomplete. </a:t>
          </a:r>
          <a:endParaRPr lang="en-US" dirty="0">
            <a:solidFill>
              <a:schemeClr val="accent1">
                <a:lumMod val="50000"/>
              </a:schemeClr>
            </a:solidFill>
          </a:endParaRPr>
        </a:p>
      </dgm:t>
    </dgm:pt>
    <dgm:pt modelId="{8C8390ED-497D-4DBC-A2A3-7CA54BD36A94}" type="parTrans" cxnId="{B2CD5DCA-9AC4-480C-9E39-D98871EE93C2}">
      <dgm:prSet/>
      <dgm:spPr/>
      <dgm:t>
        <a:bodyPr/>
        <a:lstStyle/>
        <a:p>
          <a:endParaRPr lang="en-US"/>
        </a:p>
      </dgm:t>
    </dgm:pt>
    <dgm:pt modelId="{F8BCE43E-53D7-46AA-88B7-6F260A4B24C5}" type="sibTrans" cxnId="{B2CD5DCA-9AC4-480C-9E39-D98871EE93C2}">
      <dgm:prSet/>
      <dgm:spPr/>
      <dgm:t>
        <a:bodyPr/>
        <a:lstStyle/>
        <a:p>
          <a:endParaRPr lang="en-US"/>
        </a:p>
      </dgm:t>
    </dgm:pt>
    <dgm:pt modelId="{E655C80E-13A5-450B-9E1F-E922E4000298}">
      <dgm:prSet/>
      <dgm:spPr/>
      <dgm:t>
        <a:bodyPr/>
        <a:lstStyle/>
        <a:p>
          <a:r>
            <a:rPr lang="en-GB" dirty="0">
              <a:solidFill>
                <a:schemeClr val="accent1">
                  <a:lumMod val="50000"/>
                </a:schemeClr>
              </a:solidFill>
            </a:rPr>
            <a:t>The third method is based on the premise that different retrieval cues may access different aspects of a complex event. Witnesses are instructed to </a:t>
          </a:r>
          <a:r>
            <a:rPr lang="en-GB" b="1" dirty="0">
              <a:solidFill>
                <a:schemeClr val="accent1">
                  <a:lumMod val="50000"/>
                </a:schemeClr>
              </a:solidFill>
            </a:rPr>
            <a:t>recall from a variety of perspectives </a:t>
          </a:r>
          <a:endParaRPr lang="en-US" dirty="0">
            <a:solidFill>
              <a:schemeClr val="accent1">
                <a:lumMod val="50000"/>
              </a:schemeClr>
            </a:solidFill>
          </a:endParaRPr>
        </a:p>
      </dgm:t>
    </dgm:pt>
    <dgm:pt modelId="{040D0DA2-B2C1-4CB8-8C98-AF22EF072203}" type="parTrans" cxnId="{09514664-6828-4E0F-9F45-56DE9F85243B}">
      <dgm:prSet/>
      <dgm:spPr/>
      <dgm:t>
        <a:bodyPr/>
        <a:lstStyle/>
        <a:p>
          <a:endParaRPr lang="en-US"/>
        </a:p>
      </dgm:t>
    </dgm:pt>
    <dgm:pt modelId="{A30B4F28-1BB9-4B9F-8F2E-731382A5CB4F}" type="sibTrans" cxnId="{09514664-6828-4E0F-9F45-56DE9F85243B}">
      <dgm:prSet/>
      <dgm:spPr/>
      <dgm:t>
        <a:bodyPr/>
        <a:lstStyle/>
        <a:p>
          <a:endParaRPr lang="en-US"/>
        </a:p>
      </dgm:t>
    </dgm:pt>
    <dgm:pt modelId="{CD4DD2C8-225A-46AD-A874-92B48DBA4D1B}">
      <dgm:prSet/>
      <dgm:spPr/>
      <dgm:t>
        <a:bodyPr/>
        <a:lstStyle/>
        <a:p>
          <a:r>
            <a:rPr lang="en-GB" dirty="0">
              <a:solidFill>
                <a:schemeClr val="accent1">
                  <a:lumMod val="50000"/>
                </a:schemeClr>
              </a:solidFill>
            </a:rPr>
            <a:t>Finally, witnesses engage in further retrieval attempts in a </a:t>
          </a:r>
          <a:r>
            <a:rPr lang="en-GB" b="1" dirty="0">
              <a:solidFill>
                <a:schemeClr val="accent1">
                  <a:lumMod val="50000"/>
                </a:schemeClr>
              </a:solidFill>
            </a:rPr>
            <a:t>different temporal order </a:t>
          </a:r>
          <a:r>
            <a:rPr lang="en-GB" dirty="0">
              <a:solidFill>
                <a:schemeClr val="accent1">
                  <a:lumMod val="50000"/>
                </a:schemeClr>
              </a:solidFill>
            </a:rPr>
            <a:t>- from the start, from the end working backwards in time, the middle or any other point in time that may be salient to the individual (see Memon, 2006). </a:t>
          </a:r>
          <a:endParaRPr lang="en-US" dirty="0">
            <a:solidFill>
              <a:schemeClr val="accent1">
                <a:lumMod val="50000"/>
              </a:schemeClr>
            </a:solidFill>
          </a:endParaRPr>
        </a:p>
      </dgm:t>
    </dgm:pt>
    <dgm:pt modelId="{B780B6C4-7C27-462E-BB6D-428882A67333}" type="parTrans" cxnId="{F7D8EB0C-1750-49B1-A8C0-4521A6F3895D}">
      <dgm:prSet/>
      <dgm:spPr/>
      <dgm:t>
        <a:bodyPr/>
        <a:lstStyle/>
        <a:p>
          <a:endParaRPr lang="en-US"/>
        </a:p>
      </dgm:t>
    </dgm:pt>
    <dgm:pt modelId="{7D0F21A7-1A5D-4B90-92CF-A6D4BE8D3026}" type="sibTrans" cxnId="{F7D8EB0C-1750-49B1-A8C0-4521A6F3895D}">
      <dgm:prSet/>
      <dgm:spPr/>
      <dgm:t>
        <a:bodyPr/>
        <a:lstStyle/>
        <a:p>
          <a:endParaRPr lang="en-US"/>
        </a:p>
      </dgm:t>
    </dgm:pt>
    <dgm:pt modelId="{D2DB36F1-4789-403A-B80F-71471F542A7A}" type="pres">
      <dgm:prSet presAssocID="{C480160B-DED6-472B-9B77-CE99E578FE93}" presName="diagram" presStyleCnt="0">
        <dgm:presLayoutVars>
          <dgm:dir/>
          <dgm:resizeHandles val="exact"/>
        </dgm:presLayoutVars>
      </dgm:prSet>
      <dgm:spPr/>
    </dgm:pt>
    <dgm:pt modelId="{854FFFB3-32E6-450F-AFD7-3E479E90B90C}" type="pres">
      <dgm:prSet presAssocID="{68C329E4-22A9-4407-B4DC-F89D419C2975}" presName="node" presStyleLbl="node1" presStyleIdx="0" presStyleCnt="5">
        <dgm:presLayoutVars>
          <dgm:bulletEnabled val="1"/>
        </dgm:presLayoutVars>
      </dgm:prSet>
      <dgm:spPr/>
    </dgm:pt>
    <dgm:pt modelId="{79D0678C-8458-41A0-BC11-6399C01FF907}" type="pres">
      <dgm:prSet presAssocID="{E60233D9-0838-46B0-8907-8510619BE067}" presName="sibTrans" presStyleCnt="0"/>
      <dgm:spPr/>
    </dgm:pt>
    <dgm:pt modelId="{33F3B14D-D2E2-4780-A056-0A3DAEF5E263}" type="pres">
      <dgm:prSet presAssocID="{1B164682-6290-4064-A254-12CF2806BA73}" presName="node" presStyleLbl="node1" presStyleIdx="1" presStyleCnt="5">
        <dgm:presLayoutVars>
          <dgm:bulletEnabled val="1"/>
        </dgm:presLayoutVars>
      </dgm:prSet>
      <dgm:spPr/>
    </dgm:pt>
    <dgm:pt modelId="{48DDA23E-2A8B-4808-AE94-0DF572563A2A}" type="pres">
      <dgm:prSet presAssocID="{BE996AAD-2D23-4D32-BE28-0BFB18709635}" presName="sibTrans" presStyleCnt="0"/>
      <dgm:spPr/>
    </dgm:pt>
    <dgm:pt modelId="{8C53BCA6-8191-4DC9-9A9E-D31E5C69561E}" type="pres">
      <dgm:prSet presAssocID="{CE054BD7-1BB1-4062-ABF9-16B553E3E94D}" presName="node" presStyleLbl="node1" presStyleIdx="2" presStyleCnt="5">
        <dgm:presLayoutVars>
          <dgm:bulletEnabled val="1"/>
        </dgm:presLayoutVars>
      </dgm:prSet>
      <dgm:spPr/>
    </dgm:pt>
    <dgm:pt modelId="{736698C9-FF01-464F-86D7-338AA237BE10}" type="pres">
      <dgm:prSet presAssocID="{F8BCE43E-53D7-46AA-88B7-6F260A4B24C5}" presName="sibTrans" presStyleCnt="0"/>
      <dgm:spPr/>
    </dgm:pt>
    <dgm:pt modelId="{2C2FEAEC-C221-4926-8E15-D38E9FAA4803}" type="pres">
      <dgm:prSet presAssocID="{E655C80E-13A5-450B-9E1F-E922E4000298}" presName="node" presStyleLbl="node1" presStyleIdx="3" presStyleCnt="5">
        <dgm:presLayoutVars>
          <dgm:bulletEnabled val="1"/>
        </dgm:presLayoutVars>
      </dgm:prSet>
      <dgm:spPr/>
    </dgm:pt>
    <dgm:pt modelId="{DD8B4CEF-5582-41BD-86D4-58F2782167E9}" type="pres">
      <dgm:prSet presAssocID="{A30B4F28-1BB9-4B9F-8F2E-731382A5CB4F}" presName="sibTrans" presStyleCnt="0"/>
      <dgm:spPr/>
    </dgm:pt>
    <dgm:pt modelId="{2BC37E71-1CF3-4932-9B89-F98D5193ADF6}" type="pres">
      <dgm:prSet presAssocID="{CD4DD2C8-225A-46AD-A874-92B48DBA4D1B}" presName="node" presStyleLbl="node1" presStyleIdx="4" presStyleCnt="5">
        <dgm:presLayoutVars>
          <dgm:bulletEnabled val="1"/>
        </dgm:presLayoutVars>
      </dgm:prSet>
      <dgm:spPr/>
    </dgm:pt>
  </dgm:ptLst>
  <dgm:cxnLst>
    <dgm:cxn modelId="{F7D8EB0C-1750-49B1-A8C0-4521A6F3895D}" srcId="{C480160B-DED6-472B-9B77-CE99E578FE93}" destId="{CD4DD2C8-225A-46AD-A874-92B48DBA4D1B}" srcOrd="4" destOrd="0" parTransId="{B780B6C4-7C27-462E-BB6D-428882A67333}" sibTransId="{7D0F21A7-1A5D-4B90-92CF-A6D4BE8D3026}"/>
    <dgm:cxn modelId="{09514664-6828-4E0F-9F45-56DE9F85243B}" srcId="{C480160B-DED6-472B-9B77-CE99E578FE93}" destId="{E655C80E-13A5-450B-9E1F-E922E4000298}" srcOrd="3" destOrd="0" parTransId="{040D0DA2-B2C1-4CB8-8C98-AF22EF072203}" sibTransId="{A30B4F28-1BB9-4B9F-8F2E-731382A5CB4F}"/>
    <dgm:cxn modelId="{A88BB465-876E-4D86-A294-C8A6E79DC772}" srcId="{C480160B-DED6-472B-9B77-CE99E578FE93}" destId="{1B164682-6290-4064-A254-12CF2806BA73}" srcOrd="1" destOrd="0" parTransId="{CD83F20E-49A5-42AE-B01D-95579E7C6CA5}" sibTransId="{BE996AAD-2D23-4D32-BE28-0BFB18709635}"/>
    <dgm:cxn modelId="{6C58334A-D498-4FDF-90CD-40AC4030FCDC}" type="presOf" srcId="{CE054BD7-1BB1-4062-ABF9-16B553E3E94D}" destId="{8C53BCA6-8191-4DC9-9A9E-D31E5C69561E}" srcOrd="0" destOrd="0" presId="urn:microsoft.com/office/officeart/2005/8/layout/default"/>
    <dgm:cxn modelId="{AD5F0F5A-F361-4E43-8309-0279ED8F2B0B}" type="presOf" srcId="{E655C80E-13A5-450B-9E1F-E922E4000298}" destId="{2C2FEAEC-C221-4926-8E15-D38E9FAA4803}" srcOrd="0" destOrd="0" presId="urn:microsoft.com/office/officeart/2005/8/layout/default"/>
    <dgm:cxn modelId="{178745AA-3932-4A63-8A96-282BCA11F9F4}" type="presOf" srcId="{1B164682-6290-4064-A254-12CF2806BA73}" destId="{33F3B14D-D2E2-4780-A056-0A3DAEF5E263}" srcOrd="0" destOrd="0" presId="urn:microsoft.com/office/officeart/2005/8/layout/default"/>
    <dgm:cxn modelId="{EF1D47BF-FF92-4646-B5A3-2FCA201552A3}" srcId="{C480160B-DED6-472B-9B77-CE99E578FE93}" destId="{68C329E4-22A9-4407-B4DC-F89D419C2975}" srcOrd="0" destOrd="0" parTransId="{C4DDB75E-D913-4968-B14C-696D56BA3052}" sibTransId="{E60233D9-0838-46B0-8907-8510619BE067}"/>
    <dgm:cxn modelId="{B2CD5DCA-9AC4-480C-9E39-D98871EE93C2}" srcId="{C480160B-DED6-472B-9B77-CE99E578FE93}" destId="{CE054BD7-1BB1-4062-ABF9-16B553E3E94D}" srcOrd="2" destOrd="0" parTransId="{8C8390ED-497D-4DBC-A2A3-7CA54BD36A94}" sibTransId="{F8BCE43E-53D7-46AA-88B7-6F260A4B24C5}"/>
    <dgm:cxn modelId="{9100F9D0-6830-42AD-92B9-64125C284CD3}" type="presOf" srcId="{CD4DD2C8-225A-46AD-A874-92B48DBA4D1B}" destId="{2BC37E71-1CF3-4932-9B89-F98D5193ADF6}" srcOrd="0" destOrd="0" presId="urn:microsoft.com/office/officeart/2005/8/layout/default"/>
    <dgm:cxn modelId="{E80E7BE8-B657-4828-8E91-84C3C4BAB122}" type="presOf" srcId="{68C329E4-22A9-4407-B4DC-F89D419C2975}" destId="{854FFFB3-32E6-450F-AFD7-3E479E90B90C}" srcOrd="0" destOrd="0" presId="urn:microsoft.com/office/officeart/2005/8/layout/default"/>
    <dgm:cxn modelId="{17EE26FF-ED25-48BF-8BF8-01D7CC26CBC0}" type="presOf" srcId="{C480160B-DED6-472B-9B77-CE99E578FE93}" destId="{D2DB36F1-4789-403A-B80F-71471F542A7A}" srcOrd="0" destOrd="0" presId="urn:microsoft.com/office/officeart/2005/8/layout/default"/>
    <dgm:cxn modelId="{F79EC494-E28C-40B4-9914-8860D403307B}" type="presParOf" srcId="{D2DB36F1-4789-403A-B80F-71471F542A7A}" destId="{854FFFB3-32E6-450F-AFD7-3E479E90B90C}" srcOrd="0" destOrd="0" presId="urn:microsoft.com/office/officeart/2005/8/layout/default"/>
    <dgm:cxn modelId="{A7AE9FCD-20C7-48D3-9F61-FD290CFC1308}" type="presParOf" srcId="{D2DB36F1-4789-403A-B80F-71471F542A7A}" destId="{79D0678C-8458-41A0-BC11-6399C01FF907}" srcOrd="1" destOrd="0" presId="urn:microsoft.com/office/officeart/2005/8/layout/default"/>
    <dgm:cxn modelId="{3D30D593-B3A2-4001-AD0E-9D2CEBECCA8F}" type="presParOf" srcId="{D2DB36F1-4789-403A-B80F-71471F542A7A}" destId="{33F3B14D-D2E2-4780-A056-0A3DAEF5E263}" srcOrd="2" destOrd="0" presId="urn:microsoft.com/office/officeart/2005/8/layout/default"/>
    <dgm:cxn modelId="{B90D8FBF-1349-4FEF-8275-CB3CEBAB9AAA}" type="presParOf" srcId="{D2DB36F1-4789-403A-B80F-71471F542A7A}" destId="{48DDA23E-2A8B-4808-AE94-0DF572563A2A}" srcOrd="3" destOrd="0" presId="urn:microsoft.com/office/officeart/2005/8/layout/default"/>
    <dgm:cxn modelId="{D61283C9-8587-40E7-AB06-FE0A8625FA4B}" type="presParOf" srcId="{D2DB36F1-4789-403A-B80F-71471F542A7A}" destId="{8C53BCA6-8191-4DC9-9A9E-D31E5C69561E}" srcOrd="4" destOrd="0" presId="urn:microsoft.com/office/officeart/2005/8/layout/default"/>
    <dgm:cxn modelId="{95EE05E8-AF85-47D3-9B69-C5768C60BB45}" type="presParOf" srcId="{D2DB36F1-4789-403A-B80F-71471F542A7A}" destId="{736698C9-FF01-464F-86D7-338AA237BE10}" srcOrd="5" destOrd="0" presId="urn:microsoft.com/office/officeart/2005/8/layout/default"/>
    <dgm:cxn modelId="{BB6409EA-17BA-4C63-89A1-5C1CE045FE14}" type="presParOf" srcId="{D2DB36F1-4789-403A-B80F-71471F542A7A}" destId="{2C2FEAEC-C221-4926-8E15-D38E9FAA4803}" srcOrd="6" destOrd="0" presId="urn:microsoft.com/office/officeart/2005/8/layout/default"/>
    <dgm:cxn modelId="{C9329CA0-382C-48D2-BCDB-647C358E7BB4}" type="presParOf" srcId="{D2DB36F1-4789-403A-B80F-71471F542A7A}" destId="{DD8B4CEF-5582-41BD-86D4-58F2782167E9}" srcOrd="7" destOrd="0" presId="urn:microsoft.com/office/officeart/2005/8/layout/default"/>
    <dgm:cxn modelId="{83D85738-1BC2-42C6-AB9E-166718E0F969}" type="presParOf" srcId="{D2DB36F1-4789-403A-B80F-71471F542A7A}" destId="{2BC37E71-1CF3-4932-9B89-F98D5193ADF6}"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8AE139E1-6F53-4221-A35C-4E000A28458F}" type="doc">
      <dgm:prSet loTypeId="urn:microsoft.com/office/officeart/2008/layout/LinedList" loCatId="list" qsTypeId="urn:microsoft.com/office/officeart/2005/8/quickstyle/simple2#10" qsCatId="simple" csTypeId="urn:microsoft.com/office/officeart/2005/8/colors/accent1_2#23" csCatId="accent1" phldr="1"/>
      <dgm:spPr/>
      <dgm:t>
        <a:bodyPr/>
        <a:lstStyle/>
        <a:p>
          <a:endParaRPr lang="en-US"/>
        </a:p>
      </dgm:t>
    </dgm:pt>
    <dgm:pt modelId="{009034C0-7B9F-466A-8639-CF2F6350212F}">
      <dgm:prSet custT="1"/>
      <dgm:spPr/>
      <dgm:t>
        <a:bodyPr/>
        <a:lstStyle/>
        <a:p>
          <a:r>
            <a:rPr lang="en-GB" sz="1600" dirty="0">
              <a:solidFill>
                <a:schemeClr val="accent1">
                  <a:lumMod val="50000"/>
                </a:schemeClr>
              </a:solidFill>
            </a:rPr>
            <a:t>In 1992, Fisher and Geiselman published an enhanced version of the CI (ECI) that included a framework for building rapport and communicating effectively with the witness. </a:t>
          </a:r>
          <a:endParaRPr lang="en-US" sz="1600" dirty="0">
            <a:solidFill>
              <a:schemeClr val="accent1">
                <a:lumMod val="50000"/>
              </a:schemeClr>
            </a:solidFill>
          </a:endParaRPr>
        </a:p>
      </dgm:t>
    </dgm:pt>
    <dgm:pt modelId="{2B86B539-CF86-46C0-AE43-B0A5B692CBD5}" type="parTrans" cxnId="{D4F46891-49A6-4DE1-A860-05AA35CD2769}">
      <dgm:prSet/>
      <dgm:spPr/>
      <dgm:t>
        <a:bodyPr/>
        <a:lstStyle/>
        <a:p>
          <a:endParaRPr lang="en-US"/>
        </a:p>
      </dgm:t>
    </dgm:pt>
    <dgm:pt modelId="{BDFA73BF-76C2-4CBF-8161-E5F7D3CE0CAD}" type="sibTrans" cxnId="{D4F46891-49A6-4DE1-A860-05AA35CD2769}">
      <dgm:prSet/>
      <dgm:spPr/>
      <dgm:t>
        <a:bodyPr/>
        <a:lstStyle/>
        <a:p>
          <a:endParaRPr lang="en-US"/>
        </a:p>
      </dgm:t>
    </dgm:pt>
    <dgm:pt modelId="{611367EC-7C4B-44B5-A800-9300B1DD7657}">
      <dgm:prSet custT="1"/>
      <dgm:spPr/>
      <dgm:t>
        <a:bodyPr/>
        <a:lstStyle/>
        <a:p>
          <a:r>
            <a:rPr lang="en-GB" sz="1600" dirty="0">
              <a:solidFill>
                <a:srgbClr val="002060"/>
              </a:solidFill>
            </a:rPr>
            <a:t>Throughout the interview process, the interviewer is discouraged from interrupting the witness and is instructed to allow the witness to control the flow of information and to listen actively to what the witness has to say. </a:t>
          </a:r>
          <a:endParaRPr lang="en-US" sz="1600" dirty="0">
            <a:solidFill>
              <a:srgbClr val="002060"/>
            </a:solidFill>
          </a:endParaRPr>
        </a:p>
      </dgm:t>
    </dgm:pt>
    <dgm:pt modelId="{FA286900-FE19-4BA2-9BB9-4E2353641349}" type="parTrans" cxnId="{9D875415-2BDB-452E-B86A-84455EC1E31B}">
      <dgm:prSet/>
      <dgm:spPr/>
      <dgm:t>
        <a:bodyPr/>
        <a:lstStyle/>
        <a:p>
          <a:endParaRPr lang="en-US"/>
        </a:p>
      </dgm:t>
    </dgm:pt>
    <dgm:pt modelId="{086808E4-80AB-42BF-B4ED-D352E1D49043}" type="sibTrans" cxnId="{9D875415-2BDB-452E-B86A-84455EC1E31B}">
      <dgm:prSet/>
      <dgm:spPr/>
      <dgm:t>
        <a:bodyPr/>
        <a:lstStyle/>
        <a:p>
          <a:endParaRPr lang="en-US"/>
        </a:p>
      </dgm:t>
    </dgm:pt>
    <dgm:pt modelId="{F9783B4B-DAF7-400B-9DCF-9B1F074CB198}">
      <dgm:prSet custT="1"/>
      <dgm:spPr/>
      <dgm:t>
        <a:bodyPr/>
        <a:lstStyle/>
        <a:p>
          <a:r>
            <a:rPr lang="en-GB" sz="1600" dirty="0">
              <a:solidFill>
                <a:schemeClr val="accent1">
                  <a:lumMod val="50000"/>
                </a:schemeClr>
              </a:solidFill>
            </a:rPr>
            <a:t>This witness centred interview procedure is a major characteristic of the enhanced CI. The interviewer facilitates this process by use of open-ended questions about neutral topics. </a:t>
          </a:r>
          <a:endParaRPr lang="en-US" sz="1600" dirty="0">
            <a:solidFill>
              <a:schemeClr val="accent1">
                <a:lumMod val="50000"/>
              </a:schemeClr>
            </a:solidFill>
          </a:endParaRPr>
        </a:p>
      </dgm:t>
    </dgm:pt>
    <dgm:pt modelId="{70002218-1BAE-4668-A334-4865ABB7F827}" type="parTrans" cxnId="{E6194991-8577-4861-8281-0240505859D6}">
      <dgm:prSet/>
      <dgm:spPr/>
      <dgm:t>
        <a:bodyPr/>
        <a:lstStyle/>
        <a:p>
          <a:endParaRPr lang="en-US"/>
        </a:p>
      </dgm:t>
    </dgm:pt>
    <dgm:pt modelId="{17C51F56-7406-4350-A5E3-7F96F33F03FB}" type="sibTrans" cxnId="{E6194991-8577-4861-8281-0240505859D6}">
      <dgm:prSet/>
      <dgm:spPr/>
      <dgm:t>
        <a:bodyPr/>
        <a:lstStyle/>
        <a:p>
          <a:endParaRPr lang="en-US"/>
        </a:p>
      </dgm:t>
    </dgm:pt>
    <dgm:pt modelId="{D47B5A01-71F0-435F-B2E8-852E37ED85C0}">
      <dgm:prSet custT="1"/>
      <dgm:spPr/>
      <dgm:t>
        <a:bodyPr/>
        <a:lstStyle/>
        <a:p>
          <a:r>
            <a:rPr lang="en-GB" sz="1200" dirty="0">
              <a:solidFill>
                <a:srgbClr val="002060"/>
              </a:solidFill>
            </a:rPr>
            <a:t>The next phase o involves context reinstatement followed by the interviewee’s free narrative account of the incident. The interviewer reminds them at this point of the importance of providing a detailed account (report everything) and requests that they do not guess or fabricate but simply tell the interviewer if they don’t know. </a:t>
          </a:r>
          <a:endParaRPr lang="en-US" sz="1200" dirty="0">
            <a:solidFill>
              <a:srgbClr val="002060"/>
            </a:solidFill>
          </a:endParaRPr>
        </a:p>
      </dgm:t>
    </dgm:pt>
    <dgm:pt modelId="{DFACDDBD-6C98-45EC-82FE-F98720CF41A3}" type="parTrans" cxnId="{1BE3AA1E-30D9-4F31-83C9-39BD86852430}">
      <dgm:prSet/>
      <dgm:spPr/>
      <dgm:t>
        <a:bodyPr/>
        <a:lstStyle/>
        <a:p>
          <a:endParaRPr lang="en-US"/>
        </a:p>
      </dgm:t>
    </dgm:pt>
    <dgm:pt modelId="{6E902116-9B50-4FA7-AD55-71176FF36AEB}" type="sibTrans" cxnId="{1BE3AA1E-30D9-4F31-83C9-39BD86852430}">
      <dgm:prSet/>
      <dgm:spPr/>
      <dgm:t>
        <a:bodyPr/>
        <a:lstStyle/>
        <a:p>
          <a:endParaRPr lang="en-US"/>
        </a:p>
      </dgm:t>
    </dgm:pt>
    <dgm:pt modelId="{86977209-D307-4553-AB96-1EC6A75547D3}">
      <dgm:prSet custT="1"/>
      <dgm:spPr/>
      <dgm:t>
        <a:bodyPr/>
        <a:lstStyle/>
        <a:p>
          <a:r>
            <a:rPr lang="en-GB" sz="1600" dirty="0">
              <a:solidFill>
                <a:schemeClr val="accent1">
                  <a:lumMod val="50000"/>
                </a:schemeClr>
              </a:solidFill>
            </a:rPr>
            <a:t>Research had shown that witnesses are more likely to maintain high accuracy if they are reminded not to guess (</a:t>
          </a:r>
          <a:r>
            <a:rPr lang="en-GB" sz="1600" dirty="0" err="1">
              <a:solidFill>
                <a:schemeClr val="accent1">
                  <a:lumMod val="50000"/>
                </a:schemeClr>
              </a:solidFill>
            </a:rPr>
            <a:t>Koriat</a:t>
          </a:r>
          <a:r>
            <a:rPr lang="en-GB" sz="1600" dirty="0">
              <a:solidFill>
                <a:schemeClr val="accent1">
                  <a:lumMod val="50000"/>
                </a:schemeClr>
              </a:solidFill>
            </a:rPr>
            <a:t> &amp; Goldsmith, 1996). </a:t>
          </a:r>
          <a:endParaRPr lang="en-US" sz="1600" dirty="0">
            <a:solidFill>
              <a:schemeClr val="accent1">
                <a:lumMod val="50000"/>
              </a:schemeClr>
            </a:solidFill>
          </a:endParaRPr>
        </a:p>
      </dgm:t>
    </dgm:pt>
    <dgm:pt modelId="{47273C69-6414-4044-A88C-F5131A3D694D}" type="parTrans" cxnId="{D27CDA50-41B4-429D-B2F8-1107E2BBBE02}">
      <dgm:prSet/>
      <dgm:spPr/>
      <dgm:t>
        <a:bodyPr/>
        <a:lstStyle/>
        <a:p>
          <a:endParaRPr lang="en-US"/>
        </a:p>
      </dgm:t>
    </dgm:pt>
    <dgm:pt modelId="{14094694-FF5B-4DF7-825C-8E26984D89F2}" type="sibTrans" cxnId="{D27CDA50-41B4-429D-B2F8-1107E2BBBE02}">
      <dgm:prSet/>
      <dgm:spPr/>
      <dgm:t>
        <a:bodyPr/>
        <a:lstStyle/>
        <a:p>
          <a:endParaRPr lang="en-US"/>
        </a:p>
      </dgm:t>
    </dgm:pt>
    <dgm:pt modelId="{34D2F770-3269-4FEF-930A-1DBEBB08127C}">
      <dgm:prSet/>
      <dgm:spPr/>
      <dgm:t>
        <a:bodyPr/>
        <a:lstStyle/>
        <a:p>
          <a:r>
            <a:rPr lang="en-GB" dirty="0">
              <a:solidFill>
                <a:srgbClr val="002060"/>
              </a:solidFill>
            </a:rPr>
            <a:t>Following the free narrative, the interviewer questions the witness about details provided, via the use of focused memory techniques, which involve instructing the witness to concentrate on mental images of the various parts of the event such as the suspect’s face and using these images to guide recall. </a:t>
          </a:r>
          <a:endParaRPr lang="en-US" dirty="0">
            <a:solidFill>
              <a:srgbClr val="002060"/>
            </a:solidFill>
          </a:endParaRPr>
        </a:p>
      </dgm:t>
    </dgm:pt>
    <dgm:pt modelId="{1D3D0627-CBE2-46F6-8FBD-6B1B8342E69C}" type="parTrans" cxnId="{335C1535-80EE-4E4D-BE81-7CE7D81AC871}">
      <dgm:prSet/>
      <dgm:spPr/>
      <dgm:t>
        <a:bodyPr/>
        <a:lstStyle/>
        <a:p>
          <a:endParaRPr lang="en-US"/>
        </a:p>
      </dgm:t>
    </dgm:pt>
    <dgm:pt modelId="{7E3E0EB8-09C8-4FCC-8404-8E20EDCBEAD7}" type="sibTrans" cxnId="{335C1535-80EE-4E4D-BE81-7CE7D81AC871}">
      <dgm:prSet/>
      <dgm:spPr/>
      <dgm:t>
        <a:bodyPr/>
        <a:lstStyle/>
        <a:p>
          <a:endParaRPr lang="en-US"/>
        </a:p>
      </dgm:t>
    </dgm:pt>
    <dgm:pt modelId="{4A375C65-37C7-465C-9AFD-379087ECFE2B}">
      <dgm:prSet custT="1"/>
      <dgm:spPr/>
      <dgm:t>
        <a:bodyPr/>
        <a:lstStyle/>
        <a:p>
          <a:r>
            <a:rPr lang="en-GB" sz="1600" dirty="0">
              <a:solidFill>
                <a:schemeClr val="accent1">
                  <a:lumMod val="50000"/>
                </a:schemeClr>
              </a:solidFill>
            </a:rPr>
            <a:t>An important principle of the ECI is that event details will be most accessible when they are perceptually related to the witness’s image and thus interviewers should time their questions accordingly (Fisher &amp; Schreiber, 2007).</a:t>
          </a:r>
          <a:endParaRPr lang="en-US" sz="1600" dirty="0">
            <a:solidFill>
              <a:schemeClr val="accent1">
                <a:lumMod val="50000"/>
              </a:schemeClr>
            </a:solidFill>
          </a:endParaRPr>
        </a:p>
      </dgm:t>
    </dgm:pt>
    <dgm:pt modelId="{7C2A4746-58C0-4F7E-988D-724CBB84F3F8}" type="parTrans" cxnId="{BD781E17-E4D6-490C-A345-5AEE948B0CF0}">
      <dgm:prSet/>
      <dgm:spPr/>
      <dgm:t>
        <a:bodyPr/>
        <a:lstStyle/>
        <a:p>
          <a:endParaRPr lang="en-US"/>
        </a:p>
      </dgm:t>
    </dgm:pt>
    <dgm:pt modelId="{64108175-620D-4E09-8EA8-4AADF9CE7388}" type="sibTrans" cxnId="{BD781E17-E4D6-490C-A345-5AEE948B0CF0}">
      <dgm:prSet/>
      <dgm:spPr/>
      <dgm:t>
        <a:bodyPr/>
        <a:lstStyle/>
        <a:p>
          <a:endParaRPr lang="en-US"/>
        </a:p>
      </dgm:t>
    </dgm:pt>
    <dgm:pt modelId="{76ADA4A9-8D8E-4912-9A08-0CC88273BE7F}" type="pres">
      <dgm:prSet presAssocID="{8AE139E1-6F53-4221-A35C-4E000A28458F}" presName="vert0" presStyleCnt="0">
        <dgm:presLayoutVars>
          <dgm:dir/>
          <dgm:animOne val="branch"/>
          <dgm:animLvl val="lvl"/>
        </dgm:presLayoutVars>
      </dgm:prSet>
      <dgm:spPr/>
    </dgm:pt>
    <dgm:pt modelId="{E34B0DE9-3907-4E20-A7D0-AED0F70FEE1A}" type="pres">
      <dgm:prSet presAssocID="{009034C0-7B9F-466A-8639-CF2F6350212F}" presName="thickLine" presStyleLbl="alignNode1" presStyleIdx="0" presStyleCnt="7"/>
      <dgm:spPr/>
    </dgm:pt>
    <dgm:pt modelId="{9B651595-CD65-4761-9937-CA20068BE267}" type="pres">
      <dgm:prSet presAssocID="{009034C0-7B9F-466A-8639-CF2F6350212F}" presName="horz1" presStyleCnt="0"/>
      <dgm:spPr/>
    </dgm:pt>
    <dgm:pt modelId="{B9813CE2-1815-49E3-A4C3-E509FEBCA91E}" type="pres">
      <dgm:prSet presAssocID="{009034C0-7B9F-466A-8639-CF2F6350212F}" presName="tx1" presStyleLbl="revTx" presStyleIdx="0" presStyleCnt="7"/>
      <dgm:spPr/>
    </dgm:pt>
    <dgm:pt modelId="{C5BCB665-45DA-44BD-9443-E7BA090BA736}" type="pres">
      <dgm:prSet presAssocID="{009034C0-7B9F-466A-8639-CF2F6350212F}" presName="vert1" presStyleCnt="0"/>
      <dgm:spPr/>
    </dgm:pt>
    <dgm:pt modelId="{817A241C-1E33-4086-B629-4F4648BAB84E}" type="pres">
      <dgm:prSet presAssocID="{611367EC-7C4B-44B5-A800-9300B1DD7657}" presName="thickLine" presStyleLbl="alignNode1" presStyleIdx="1" presStyleCnt="7"/>
      <dgm:spPr/>
    </dgm:pt>
    <dgm:pt modelId="{E6A2391E-DCA3-4727-B05F-64770620BF97}" type="pres">
      <dgm:prSet presAssocID="{611367EC-7C4B-44B5-A800-9300B1DD7657}" presName="horz1" presStyleCnt="0"/>
      <dgm:spPr/>
    </dgm:pt>
    <dgm:pt modelId="{5B81A543-4BD9-4188-AE62-5ECCFDEA815E}" type="pres">
      <dgm:prSet presAssocID="{611367EC-7C4B-44B5-A800-9300B1DD7657}" presName="tx1" presStyleLbl="revTx" presStyleIdx="1" presStyleCnt="7"/>
      <dgm:spPr/>
    </dgm:pt>
    <dgm:pt modelId="{DA420845-504D-4D68-8C42-A87240950307}" type="pres">
      <dgm:prSet presAssocID="{611367EC-7C4B-44B5-A800-9300B1DD7657}" presName="vert1" presStyleCnt="0"/>
      <dgm:spPr/>
    </dgm:pt>
    <dgm:pt modelId="{232E56A9-0C5F-4DB9-9DE3-0F5D27835D0F}" type="pres">
      <dgm:prSet presAssocID="{F9783B4B-DAF7-400B-9DCF-9B1F074CB198}" presName="thickLine" presStyleLbl="alignNode1" presStyleIdx="2" presStyleCnt="7"/>
      <dgm:spPr/>
    </dgm:pt>
    <dgm:pt modelId="{0B352B6D-B9AC-4F9F-B37A-BDB3A0ABF495}" type="pres">
      <dgm:prSet presAssocID="{F9783B4B-DAF7-400B-9DCF-9B1F074CB198}" presName="horz1" presStyleCnt="0"/>
      <dgm:spPr/>
    </dgm:pt>
    <dgm:pt modelId="{2EE47E68-4B66-4346-8188-8EC45937D725}" type="pres">
      <dgm:prSet presAssocID="{F9783B4B-DAF7-400B-9DCF-9B1F074CB198}" presName="tx1" presStyleLbl="revTx" presStyleIdx="2" presStyleCnt="7"/>
      <dgm:spPr/>
    </dgm:pt>
    <dgm:pt modelId="{75C6B303-FDC7-4D3D-BFF3-F2000D4DBD95}" type="pres">
      <dgm:prSet presAssocID="{F9783B4B-DAF7-400B-9DCF-9B1F074CB198}" presName="vert1" presStyleCnt="0"/>
      <dgm:spPr/>
    </dgm:pt>
    <dgm:pt modelId="{0E0494A0-ED7D-4952-B287-0E585D014405}" type="pres">
      <dgm:prSet presAssocID="{D47B5A01-71F0-435F-B2E8-852E37ED85C0}" presName="thickLine" presStyleLbl="alignNode1" presStyleIdx="3" presStyleCnt="7"/>
      <dgm:spPr/>
    </dgm:pt>
    <dgm:pt modelId="{264FC19F-176A-456E-890F-6720544C51E2}" type="pres">
      <dgm:prSet presAssocID="{D47B5A01-71F0-435F-B2E8-852E37ED85C0}" presName="horz1" presStyleCnt="0"/>
      <dgm:spPr/>
    </dgm:pt>
    <dgm:pt modelId="{2AD7BC68-FC22-4CD2-9DC8-C85B30DE408D}" type="pres">
      <dgm:prSet presAssocID="{D47B5A01-71F0-435F-B2E8-852E37ED85C0}" presName="tx1" presStyleLbl="revTx" presStyleIdx="3" presStyleCnt="7"/>
      <dgm:spPr/>
    </dgm:pt>
    <dgm:pt modelId="{22327536-9C53-4AC6-A3AF-3988CBC96BE6}" type="pres">
      <dgm:prSet presAssocID="{D47B5A01-71F0-435F-B2E8-852E37ED85C0}" presName="vert1" presStyleCnt="0"/>
      <dgm:spPr/>
    </dgm:pt>
    <dgm:pt modelId="{341071CF-379D-4697-B1F3-78FE5A6AD69B}" type="pres">
      <dgm:prSet presAssocID="{86977209-D307-4553-AB96-1EC6A75547D3}" presName="thickLine" presStyleLbl="alignNode1" presStyleIdx="4" presStyleCnt="7"/>
      <dgm:spPr/>
    </dgm:pt>
    <dgm:pt modelId="{ABC57526-7F84-4138-BE75-C293584F3D7F}" type="pres">
      <dgm:prSet presAssocID="{86977209-D307-4553-AB96-1EC6A75547D3}" presName="horz1" presStyleCnt="0"/>
      <dgm:spPr/>
    </dgm:pt>
    <dgm:pt modelId="{14F47355-9ED4-4C99-8D51-ECF5874AB1EA}" type="pres">
      <dgm:prSet presAssocID="{86977209-D307-4553-AB96-1EC6A75547D3}" presName="tx1" presStyleLbl="revTx" presStyleIdx="4" presStyleCnt="7"/>
      <dgm:spPr/>
    </dgm:pt>
    <dgm:pt modelId="{9F501EBC-D245-4F45-A5D1-81B2D74ADA7B}" type="pres">
      <dgm:prSet presAssocID="{86977209-D307-4553-AB96-1EC6A75547D3}" presName="vert1" presStyleCnt="0"/>
      <dgm:spPr/>
    </dgm:pt>
    <dgm:pt modelId="{3A2047C3-9B14-4932-85C0-9F569E009D85}" type="pres">
      <dgm:prSet presAssocID="{34D2F770-3269-4FEF-930A-1DBEBB08127C}" presName="thickLine" presStyleLbl="alignNode1" presStyleIdx="5" presStyleCnt="7"/>
      <dgm:spPr/>
    </dgm:pt>
    <dgm:pt modelId="{1AA7CEDD-8F32-4FC2-84CD-8D40598BEA5D}" type="pres">
      <dgm:prSet presAssocID="{34D2F770-3269-4FEF-930A-1DBEBB08127C}" presName="horz1" presStyleCnt="0"/>
      <dgm:spPr/>
    </dgm:pt>
    <dgm:pt modelId="{7AC4878A-A11C-457F-8074-37158CBE9C27}" type="pres">
      <dgm:prSet presAssocID="{34D2F770-3269-4FEF-930A-1DBEBB08127C}" presName="tx1" presStyleLbl="revTx" presStyleIdx="5" presStyleCnt="7"/>
      <dgm:spPr/>
    </dgm:pt>
    <dgm:pt modelId="{0A903547-F9FD-4E63-9B47-23BE40404A44}" type="pres">
      <dgm:prSet presAssocID="{34D2F770-3269-4FEF-930A-1DBEBB08127C}" presName="vert1" presStyleCnt="0"/>
      <dgm:spPr/>
    </dgm:pt>
    <dgm:pt modelId="{CE65D0DD-787A-4268-9D80-7A4291E3D715}" type="pres">
      <dgm:prSet presAssocID="{4A375C65-37C7-465C-9AFD-379087ECFE2B}" presName="thickLine" presStyleLbl="alignNode1" presStyleIdx="6" presStyleCnt="7"/>
      <dgm:spPr/>
    </dgm:pt>
    <dgm:pt modelId="{F1FBF40B-C155-4830-9642-D3E167E32BBE}" type="pres">
      <dgm:prSet presAssocID="{4A375C65-37C7-465C-9AFD-379087ECFE2B}" presName="horz1" presStyleCnt="0"/>
      <dgm:spPr/>
    </dgm:pt>
    <dgm:pt modelId="{E138AC00-536F-4473-A5AC-2739DF39FF8B}" type="pres">
      <dgm:prSet presAssocID="{4A375C65-37C7-465C-9AFD-379087ECFE2B}" presName="tx1" presStyleLbl="revTx" presStyleIdx="6" presStyleCnt="7"/>
      <dgm:spPr/>
    </dgm:pt>
    <dgm:pt modelId="{AC0356AC-2280-4EA1-9141-937519602B98}" type="pres">
      <dgm:prSet presAssocID="{4A375C65-37C7-465C-9AFD-379087ECFE2B}" presName="vert1" presStyleCnt="0"/>
      <dgm:spPr/>
    </dgm:pt>
  </dgm:ptLst>
  <dgm:cxnLst>
    <dgm:cxn modelId="{9D875415-2BDB-452E-B86A-84455EC1E31B}" srcId="{8AE139E1-6F53-4221-A35C-4E000A28458F}" destId="{611367EC-7C4B-44B5-A800-9300B1DD7657}" srcOrd="1" destOrd="0" parTransId="{FA286900-FE19-4BA2-9BB9-4E2353641349}" sibTransId="{086808E4-80AB-42BF-B4ED-D352E1D49043}"/>
    <dgm:cxn modelId="{BD781E17-E4D6-490C-A345-5AEE948B0CF0}" srcId="{8AE139E1-6F53-4221-A35C-4E000A28458F}" destId="{4A375C65-37C7-465C-9AFD-379087ECFE2B}" srcOrd="6" destOrd="0" parTransId="{7C2A4746-58C0-4F7E-988D-724CBB84F3F8}" sibTransId="{64108175-620D-4E09-8EA8-4AADF9CE7388}"/>
    <dgm:cxn modelId="{3D19621B-D2BC-415F-A67C-06B361D3C8B7}" type="presOf" srcId="{611367EC-7C4B-44B5-A800-9300B1DD7657}" destId="{5B81A543-4BD9-4188-AE62-5ECCFDEA815E}" srcOrd="0" destOrd="0" presId="urn:microsoft.com/office/officeart/2008/layout/LinedList"/>
    <dgm:cxn modelId="{1BE3AA1E-30D9-4F31-83C9-39BD86852430}" srcId="{8AE139E1-6F53-4221-A35C-4E000A28458F}" destId="{D47B5A01-71F0-435F-B2E8-852E37ED85C0}" srcOrd="3" destOrd="0" parTransId="{DFACDDBD-6C98-45EC-82FE-F98720CF41A3}" sibTransId="{6E902116-9B50-4FA7-AD55-71176FF36AEB}"/>
    <dgm:cxn modelId="{335C1535-80EE-4E4D-BE81-7CE7D81AC871}" srcId="{8AE139E1-6F53-4221-A35C-4E000A28458F}" destId="{34D2F770-3269-4FEF-930A-1DBEBB08127C}" srcOrd="5" destOrd="0" parTransId="{1D3D0627-CBE2-46F6-8FBD-6B1B8342E69C}" sibTransId="{7E3E0EB8-09C8-4FCC-8404-8E20EDCBEAD7}"/>
    <dgm:cxn modelId="{D27CDA50-41B4-429D-B2F8-1107E2BBBE02}" srcId="{8AE139E1-6F53-4221-A35C-4E000A28458F}" destId="{86977209-D307-4553-AB96-1EC6A75547D3}" srcOrd="4" destOrd="0" parTransId="{47273C69-6414-4044-A88C-F5131A3D694D}" sibTransId="{14094694-FF5B-4DF7-825C-8E26984D89F2}"/>
    <dgm:cxn modelId="{F90DC852-810B-46D9-8259-CB55A046DA8B}" type="presOf" srcId="{4A375C65-37C7-465C-9AFD-379087ECFE2B}" destId="{E138AC00-536F-4473-A5AC-2739DF39FF8B}" srcOrd="0" destOrd="0" presId="urn:microsoft.com/office/officeart/2008/layout/LinedList"/>
    <dgm:cxn modelId="{063F3E77-4BEB-44E4-852C-73EC918C6FF7}" type="presOf" srcId="{8AE139E1-6F53-4221-A35C-4E000A28458F}" destId="{76ADA4A9-8D8E-4912-9A08-0CC88273BE7F}" srcOrd="0" destOrd="0" presId="urn:microsoft.com/office/officeart/2008/layout/LinedList"/>
    <dgm:cxn modelId="{ECA75D79-700F-46AC-A13B-A47D95CEF506}" type="presOf" srcId="{34D2F770-3269-4FEF-930A-1DBEBB08127C}" destId="{7AC4878A-A11C-457F-8074-37158CBE9C27}" srcOrd="0" destOrd="0" presId="urn:microsoft.com/office/officeart/2008/layout/LinedList"/>
    <dgm:cxn modelId="{D4F46891-49A6-4DE1-A860-05AA35CD2769}" srcId="{8AE139E1-6F53-4221-A35C-4E000A28458F}" destId="{009034C0-7B9F-466A-8639-CF2F6350212F}" srcOrd="0" destOrd="0" parTransId="{2B86B539-CF86-46C0-AE43-B0A5B692CBD5}" sibTransId="{BDFA73BF-76C2-4CBF-8161-E5F7D3CE0CAD}"/>
    <dgm:cxn modelId="{E6194991-8577-4861-8281-0240505859D6}" srcId="{8AE139E1-6F53-4221-A35C-4E000A28458F}" destId="{F9783B4B-DAF7-400B-9DCF-9B1F074CB198}" srcOrd="2" destOrd="0" parTransId="{70002218-1BAE-4668-A334-4865ABB7F827}" sibTransId="{17C51F56-7406-4350-A5E3-7F96F33F03FB}"/>
    <dgm:cxn modelId="{47C807B9-3A6C-44AB-8C1D-D6BBE065A5E5}" type="presOf" srcId="{F9783B4B-DAF7-400B-9DCF-9B1F074CB198}" destId="{2EE47E68-4B66-4346-8188-8EC45937D725}" srcOrd="0" destOrd="0" presId="urn:microsoft.com/office/officeart/2008/layout/LinedList"/>
    <dgm:cxn modelId="{169605D2-FB50-4926-BCE4-F6AC99EB8DC9}" type="presOf" srcId="{009034C0-7B9F-466A-8639-CF2F6350212F}" destId="{B9813CE2-1815-49E3-A4C3-E509FEBCA91E}" srcOrd="0" destOrd="0" presId="urn:microsoft.com/office/officeart/2008/layout/LinedList"/>
    <dgm:cxn modelId="{4DAE3AE4-8358-42C5-9FD1-060B6643C9B6}" type="presOf" srcId="{D47B5A01-71F0-435F-B2E8-852E37ED85C0}" destId="{2AD7BC68-FC22-4CD2-9DC8-C85B30DE408D}" srcOrd="0" destOrd="0" presId="urn:microsoft.com/office/officeart/2008/layout/LinedList"/>
    <dgm:cxn modelId="{9732E2F7-8141-436E-81BF-1BC3A1467B0A}" type="presOf" srcId="{86977209-D307-4553-AB96-1EC6A75547D3}" destId="{14F47355-9ED4-4C99-8D51-ECF5874AB1EA}" srcOrd="0" destOrd="0" presId="urn:microsoft.com/office/officeart/2008/layout/LinedList"/>
    <dgm:cxn modelId="{8A60C544-7AD8-4109-9016-82EA0FEFC7FC}" type="presParOf" srcId="{76ADA4A9-8D8E-4912-9A08-0CC88273BE7F}" destId="{E34B0DE9-3907-4E20-A7D0-AED0F70FEE1A}" srcOrd="0" destOrd="0" presId="urn:microsoft.com/office/officeart/2008/layout/LinedList"/>
    <dgm:cxn modelId="{8670A20D-6905-4C30-87EE-30355D8CF3E9}" type="presParOf" srcId="{76ADA4A9-8D8E-4912-9A08-0CC88273BE7F}" destId="{9B651595-CD65-4761-9937-CA20068BE267}" srcOrd="1" destOrd="0" presId="urn:microsoft.com/office/officeart/2008/layout/LinedList"/>
    <dgm:cxn modelId="{DC2FE792-4982-4EFD-9BFF-3F55C16CED0B}" type="presParOf" srcId="{9B651595-CD65-4761-9937-CA20068BE267}" destId="{B9813CE2-1815-49E3-A4C3-E509FEBCA91E}" srcOrd="0" destOrd="0" presId="urn:microsoft.com/office/officeart/2008/layout/LinedList"/>
    <dgm:cxn modelId="{35315AF6-AC92-4C30-AA9B-90A5629C227F}" type="presParOf" srcId="{9B651595-CD65-4761-9937-CA20068BE267}" destId="{C5BCB665-45DA-44BD-9443-E7BA090BA736}" srcOrd="1" destOrd="0" presId="urn:microsoft.com/office/officeart/2008/layout/LinedList"/>
    <dgm:cxn modelId="{82318D61-9936-4C82-B70F-0D9B1D15B375}" type="presParOf" srcId="{76ADA4A9-8D8E-4912-9A08-0CC88273BE7F}" destId="{817A241C-1E33-4086-B629-4F4648BAB84E}" srcOrd="2" destOrd="0" presId="urn:microsoft.com/office/officeart/2008/layout/LinedList"/>
    <dgm:cxn modelId="{781053DF-4578-46E8-A931-2C557B4F3369}" type="presParOf" srcId="{76ADA4A9-8D8E-4912-9A08-0CC88273BE7F}" destId="{E6A2391E-DCA3-4727-B05F-64770620BF97}" srcOrd="3" destOrd="0" presId="urn:microsoft.com/office/officeart/2008/layout/LinedList"/>
    <dgm:cxn modelId="{77B03491-D8A2-468B-BC83-404FB0CAF55E}" type="presParOf" srcId="{E6A2391E-DCA3-4727-B05F-64770620BF97}" destId="{5B81A543-4BD9-4188-AE62-5ECCFDEA815E}" srcOrd="0" destOrd="0" presId="urn:microsoft.com/office/officeart/2008/layout/LinedList"/>
    <dgm:cxn modelId="{CAF3A0B4-E766-401A-A7CE-E6F6FC2C0659}" type="presParOf" srcId="{E6A2391E-DCA3-4727-B05F-64770620BF97}" destId="{DA420845-504D-4D68-8C42-A87240950307}" srcOrd="1" destOrd="0" presId="urn:microsoft.com/office/officeart/2008/layout/LinedList"/>
    <dgm:cxn modelId="{2E83A974-56FD-4383-9150-42D08177A13D}" type="presParOf" srcId="{76ADA4A9-8D8E-4912-9A08-0CC88273BE7F}" destId="{232E56A9-0C5F-4DB9-9DE3-0F5D27835D0F}" srcOrd="4" destOrd="0" presId="urn:microsoft.com/office/officeart/2008/layout/LinedList"/>
    <dgm:cxn modelId="{A614E606-5446-45BC-B3FB-57D12620E360}" type="presParOf" srcId="{76ADA4A9-8D8E-4912-9A08-0CC88273BE7F}" destId="{0B352B6D-B9AC-4F9F-B37A-BDB3A0ABF495}" srcOrd="5" destOrd="0" presId="urn:microsoft.com/office/officeart/2008/layout/LinedList"/>
    <dgm:cxn modelId="{D6A8C162-3AFE-4683-8467-4C2F4C9989DA}" type="presParOf" srcId="{0B352B6D-B9AC-4F9F-B37A-BDB3A0ABF495}" destId="{2EE47E68-4B66-4346-8188-8EC45937D725}" srcOrd="0" destOrd="0" presId="urn:microsoft.com/office/officeart/2008/layout/LinedList"/>
    <dgm:cxn modelId="{2B554AF5-62E0-4741-AFB3-CDC12B287FC1}" type="presParOf" srcId="{0B352B6D-B9AC-4F9F-B37A-BDB3A0ABF495}" destId="{75C6B303-FDC7-4D3D-BFF3-F2000D4DBD95}" srcOrd="1" destOrd="0" presId="urn:microsoft.com/office/officeart/2008/layout/LinedList"/>
    <dgm:cxn modelId="{0B599B29-A239-4235-BA83-7E0F21B322FC}" type="presParOf" srcId="{76ADA4A9-8D8E-4912-9A08-0CC88273BE7F}" destId="{0E0494A0-ED7D-4952-B287-0E585D014405}" srcOrd="6" destOrd="0" presId="urn:microsoft.com/office/officeart/2008/layout/LinedList"/>
    <dgm:cxn modelId="{D7CFBECB-07FE-429E-B806-92F0B9A0314D}" type="presParOf" srcId="{76ADA4A9-8D8E-4912-9A08-0CC88273BE7F}" destId="{264FC19F-176A-456E-890F-6720544C51E2}" srcOrd="7" destOrd="0" presId="urn:microsoft.com/office/officeart/2008/layout/LinedList"/>
    <dgm:cxn modelId="{491C107D-C1A4-4678-A552-A82366E3188E}" type="presParOf" srcId="{264FC19F-176A-456E-890F-6720544C51E2}" destId="{2AD7BC68-FC22-4CD2-9DC8-C85B30DE408D}" srcOrd="0" destOrd="0" presId="urn:microsoft.com/office/officeart/2008/layout/LinedList"/>
    <dgm:cxn modelId="{52C7D59B-8D7E-43FD-84D7-7A286DB2C238}" type="presParOf" srcId="{264FC19F-176A-456E-890F-6720544C51E2}" destId="{22327536-9C53-4AC6-A3AF-3988CBC96BE6}" srcOrd="1" destOrd="0" presId="urn:microsoft.com/office/officeart/2008/layout/LinedList"/>
    <dgm:cxn modelId="{FB5F6A1C-CFD0-479D-BB1C-403D87634DA2}" type="presParOf" srcId="{76ADA4A9-8D8E-4912-9A08-0CC88273BE7F}" destId="{341071CF-379D-4697-B1F3-78FE5A6AD69B}" srcOrd="8" destOrd="0" presId="urn:microsoft.com/office/officeart/2008/layout/LinedList"/>
    <dgm:cxn modelId="{121CC128-EC8E-4539-BE5F-95076106BFD1}" type="presParOf" srcId="{76ADA4A9-8D8E-4912-9A08-0CC88273BE7F}" destId="{ABC57526-7F84-4138-BE75-C293584F3D7F}" srcOrd="9" destOrd="0" presId="urn:microsoft.com/office/officeart/2008/layout/LinedList"/>
    <dgm:cxn modelId="{6863E880-6FF2-44C4-BEEC-5079FEEC84D9}" type="presParOf" srcId="{ABC57526-7F84-4138-BE75-C293584F3D7F}" destId="{14F47355-9ED4-4C99-8D51-ECF5874AB1EA}" srcOrd="0" destOrd="0" presId="urn:microsoft.com/office/officeart/2008/layout/LinedList"/>
    <dgm:cxn modelId="{4716398F-4EB1-44FD-97A2-AA5BD0F9DE7D}" type="presParOf" srcId="{ABC57526-7F84-4138-BE75-C293584F3D7F}" destId="{9F501EBC-D245-4F45-A5D1-81B2D74ADA7B}" srcOrd="1" destOrd="0" presId="urn:microsoft.com/office/officeart/2008/layout/LinedList"/>
    <dgm:cxn modelId="{D6360CFC-BB28-40B1-81F5-2A956431AFF3}" type="presParOf" srcId="{76ADA4A9-8D8E-4912-9A08-0CC88273BE7F}" destId="{3A2047C3-9B14-4932-85C0-9F569E009D85}" srcOrd="10" destOrd="0" presId="urn:microsoft.com/office/officeart/2008/layout/LinedList"/>
    <dgm:cxn modelId="{109401D5-EEA9-49AE-9E4D-DC92C7AD07BF}" type="presParOf" srcId="{76ADA4A9-8D8E-4912-9A08-0CC88273BE7F}" destId="{1AA7CEDD-8F32-4FC2-84CD-8D40598BEA5D}" srcOrd="11" destOrd="0" presId="urn:microsoft.com/office/officeart/2008/layout/LinedList"/>
    <dgm:cxn modelId="{207733E9-8CD0-4AF5-B2E2-9DEE71F0292C}" type="presParOf" srcId="{1AA7CEDD-8F32-4FC2-84CD-8D40598BEA5D}" destId="{7AC4878A-A11C-457F-8074-37158CBE9C27}" srcOrd="0" destOrd="0" presId="urn:microsoft.com/office/officeart/2008/layout/LinedList"/>
    <dgm:cxn modelId="{392F9DDA-AF31-48AE-80C1-36BC386FAC89}" type="presParOf" srcId="{1AA7CEDD-8F32-4FC2-84CD-8D40598BEA5D}" destId="{0A903547-F9FD-4E63-9B47-23BE40404A44}" srcOrd="1" destOrd="0" presId="urn:microsoft.com/office/officeart/2008/layout/LinedList"/>
    <dgm:cxn modelId="{9755C662-1880-448D-B6EE-44B8F6985911}" type="presParOf" srcId="{76ADA4A9-8D8E-4912-9A08-0CC88273BE7F}" destId="{CE65D0DD-787A-4268-9D80-7A4291E3D715}" srcOrd="12" destOrd="0" presId="urn:microsoft.com/office/officeart/2008/layout/LinedList"/>
    <dgm:cxn modelId="{FD23CEF5-1D3A-45D1-AACA-7B06DDD81F9D}" type="presParOf" srcId="{76ADA4A9-8D8E-4912-9A08-0CC88273BE7F}" destId="{F1FBF40B-C155-4830-9642-D3E167E32BBE}" srcOrd="13" destOrd="0" presId="urn:microsoft.com/office/officeart/2008/layout/LinedList"/>
    <dgm:cxn modelId="{27073431-274C-4F01-A1BE-7E63205A65F3}" type="presParOf" srcId="{F1FBF40B-C155-4830-9642-D3E167E32BBE}" destId="{E138AC00-536F-4473-A5AC-2739DF39FF8B}" srcOrd="0" destOrd="0" presId="urn:microsoft.com/office/officeart/2008/layout/LinedList"/>
    <dgm:cxn modelId="{A9AA831A-7FDA-4307-9903-8E781E0D76BE}" type="presParOf" srcId="{F1FBF40B-C155-4830-9642-D3E167E32BBE}" destId="{AC0356AC-2280-4EA1-9141-937519602B9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DF5D7B37-9D50-4D72-86F8-2774EE09561C}" type="doc">
      <dgm:prSet loTypeId="urn:microsoft.com/office/officeart/2018/2/layout/IconVerticalSolidList" loCatId="icon" qsTypeId="urn:microsoft.com/office/officeart/2005/8/quickstyle/3d2" qsCatId="3D" csTypeId="urn:microsoft.com/office/officeart/2005/8/colors/colorful3" csCatId="colorful" phldr="1"/>
      <dgm:spPr/>
      <dgm:t>
        <a:bodyPr/>
        <a:lstStyle/>
        <a:p>
          <a:endParaRPr lang="en-US"/>
        </a:p>
      </dgm:t>
    </dgm:pt>
    <dgm:pt modelId="{5B1A8FE4-4D17-427D-B9C0-B4B75B046004}">
      <dgm:prSet/>
      <dgm:spPr/>
      <dgm:t>
        <a:bodyPr/>
        <a:lstStyle/>
        <a:p>
          <a:pPr>
            <a:lnSpc>
              <a:spcPct val="100000"/>
            </a:lnSpc>
          </a:pPr>
          <a:r>
            <a:rPr lang="en-GB" dirty="0">
              <a:solidFill>
                <a:schemeClr val="accent1">
                  <a:lumMod val="50000"/>
                </a:schemeClr>
              </a:solidFill>
            </a:rPr>
            <a:t>Since then, another version of the CI has become increasingly popular – the modified CI (MCI) which is an adaption of the ECI. </a:t>
          </a:r>
          <a:endParaRPr lang="en-US" dirty="0">
            <a:solidFill>
              <a:schemeClr val="accent1">
                <a:lumMod val="50000"/>
              </a:schemeClr>
            </a:solidFill>
          </a:endParaRPr>
        </a:p>
      </dgm:t>
    </dgm:pt>
    <dgm:pt modelId="{EAFA7C05-49EA-4704-B59D-56652532BF7C}" type="parTrans" cxnId="{44333FAB-29A4-4FE4-896D-D0F671A24F99}">
      <dgm:prSet/>
      <dgm:spPr/>
      <dgm:t>
        <a:bodyPr/>
        <a:lstStyle/>
        <a:p>
          <a:endParaRPr lang="en-US"/>
        </a:p>
      </dgm:t>
    </dgm:pt>
    <dgm:pt modelId="{F91BB9B8-495E-4EF2-86EE-F20900695DC7}" type="sibTrans" cxnId="{44333FAB-29A4-4FE4-896D-D0F671A24F99}">
      <dgm:prSet/>
      <dgm:spPr/>
      <dgm:t>
        <a:bodyPr/>
        <a:lstStyle/>
        <a:p>
          <a:endParaRPr lang="en-US"/>
        </a:p>
      </dgm:t>
    </dgm:pt>
    <dgm:pt modelId="{434CCD77-A280-42B9-8AD1-9601B730790C}">
      <dgm:prSet/>
      <dgm:spPr/>
      <dgm:t>
        <a:bodyPr/>
        <a:lstStyle/>
        <a:p>
          <a:pPr>
            <a:lnSpc>
              <a:spcPct val="100000"/>
            </a:lnSpc>
          </a:pPr>
          <a:r>
            <a:rPr lang="en-GB" dirty="0">
              <a:solidFill>
                <a:schemeClr val="accent1">
                  <a:lumMod val="50000"/>
                </a:schemeClr>
              </a:solidFill>
            </a:rPr>
            <a:t>Holliday (2003) has modified the CI so that it is suitable for use with young children (4-9 year olds). In her version, the change perspective instruction is removed. </a:t>
          </a:r>
          <a:endParaRPr lang="en-US" dirty="0">
            <a:solidFill>
              <a:schemeClr val="accent1">
                <a:lumMod val="50000"/>
              </a:schemeClr>
            </a:solidFill>
          </a:endParaRPr>
        </a:p>
      </dgm:t>
    </dgm:pt>
    <dgm:pt modelId="{34CC9173-93A2-4AB4-A3DA-E50959C869B9}" type="parTrans" cxnId="{E1B42515-4BAF-4101-AB70-77629AD1D098}">
      <dgm:prSet/>
      <dgm:spPr/>
      <dgm:t>
        <a:bodyPr/>
        <a:lstStyle/>
        <a:p>
          <a:endParaRPr lang="en-US"/>
        </a:p>
      </dgm:t>
    </dgm:pt>
    <dgm:pt modelId="{A7743119-707F-4215-BB7F-2290F4928D3E}" type="sibTrans" cxnId="{E1B42515-4BAF-4101-AB70-77629AD1D098}">
      <dgm:prSet/>
      <dgm:spPr/>
      <dgm:t>
        <a:bodyPr/>
        <a:lstStyle/>
        <a:p>
          <a:endParaRPr lang="en-US"/>
        </a:p>
      </dgm:t>
    </dgm:pt>
    <dgm:pt modelId="{FC9EE752-91EA-49D3-BEAF-0B7E49C8CDAC}">
      <dgm:prSet/>
      <dgm:spPr/>
      <dgm:t>
        <a:bodyPr/>
        <a:lstStyle/>
        <a:p>
          <a:pPr>
            <a:lnSpc>
              <a:spcPct val="100000"/>
            </a:lnSpc>
          </a:pPr>
          <a:r>
            <a:rPr lang="en-GB" dirty="0">
              <a:solidFill>
                <a:schemeClr val="accent1">
                  <a:lumMod val="50000"/>
                </a:schemeClr>
              </a:solidFill>
            </a:rPr>
            <a:t>Moreover, Davis, McMahon, and Greenwood (2005) presented another version of the MCI involving a shortened variation of the interview in which the change order and change perspective techniques are omitted and replaced with an additional prompt to go through the event once more in chronological order. </a:t>
          </a:r>
          <a:endParaRPr lang="en-US" dirty="0">
            <a:solidFill>
              <a:schemeClr val="accent1">
                <a:lumMod val="50000"/>
              </a:schemeClr>
            </a:solidFill>
          </a:endParaRPr>
        </a:p>
      </dgm:t>
    </dgm:pt>
    <dgm:pt modelId="{F613B35C-DA3E-43CB-A578-FAAF6E0A2DA7}" type="parTrans" cxnId="{632C3C7A-AECD-4C01-A0BB-AD2CC24EBEEE}">
      <dgm:prSet/>
      <dgm:spPr/>
      <dgm:t>
        <a:bodyPr/>
        <a:lstStyle/>
        <a:p>
          <a:endParaRPr lang="en-US"/>
        </a:p>
      </dgm:t>
    </dgm:pt>
    <dgm:pt modelId="{FD2741B2-FCF9-43EE-8E6E-62178F82E223}" type="sibTrans" cxnId="{632C3C7A-AECD-4C01-A0BB-AD2CC24EBEEE}">
      <dgm:prSet/>
      <dgm:spPr/>
      <dgm:t>
        <a:bodyPr/>
        <a:lstStyle/>
        <a:p>
          <a:endParaRPr lang="en-US"/>
        </a:p>
      </dgm:t>
    </dgm:pt>
    <dgm:pt modelId="{38405AA9-E52B-4453-9B52-EB6D9BE953D9}">
      <dgm:prSet/>
      <dgm:spPr/>
      <dgm:t>
        <a:bodyPr/>
        <a:lstStyle/>
        <a:p>
          <a:pPr>
            <a:lnSpc>
              <a:spcPct val="100000"/>
            </a:lnSpc>
          </a:pPr>
          <a:r>
            <a:rPr lang="en-GB" dirty="0">
              <a:solidFill>
                <a:schemeClr val="accent1">
                  <a:lumMod val="50000"/>
                </a:schemeClr>
              </a:solidFill>
            </a:rPr>
            <a:t>However, the fact that some researchers have come up with their own versions of the MCI is potentially problematic. </a:t>
          </a:r>
          <a:endParaRPr lang="en-US" dirty="0">
            <a:solidFill>
              <a:schemeClr val="accent1">
                <a:lumMod val="50000"/>
              </a:schemeClr>
            </a:solidFill>
          </a:endParaRPr>
        </a:p>
      </dgm:t>
    </dgm:pt>
    <dgm:pt modelId="{5EFD594C-C476-43CA-B3E2-A8D39C180A78}" type="parTrans" cxnId="{7F603C5B-6691-4896-8F33-3C24224E4015}">
      <dgm:prSet/>
      <dgm:spPr/>
      <dgm:t>
        <a:bodyPr/>
        <a:lstStyle/>
        <a:p>
          <a:endParaRPr lang="en-US"/>
        </a:p>
      </dgm:t>
    </dgm:pt>
    <dgm:pt modelId="{E1992EFF-AC71-42ED-BDE2-9882080AA421}" type="sibTrans" cxnId="{7F603C5B-6691-4896-8F33-3C24224E4015}">
      <dgm:prSet/>
      <dgm:spPr/>
      <dgm:t>
        <a:bodyPr/>
        <a:lstStyle/>
        <a:p>
          <a:endParaRPr lang="en-US"/>
        </a:p>
      </dgm:t>
    </dgm:pt>
    <dgm:pt modelId="{4890AD6D-B8DD-4D99-AA7F-C78F5B0A5226}" type="pres">
      <dgm:prSet presAssocID="{DF5D7B37-9D50-4D72-86F8-2774EE09561C}" presName="root" presStyleCnt="0">
        <dgm:presLayoutVars>
          <dgm:dir/>
          <dgm:resizeHandles val="exact"/>
        </dgm:presLayoutVars>
      </dgm:prSet>
      <dgm:spPr/>
    </dgm:pt>
    <dgm:pt modelId="{75E1667E-70E2-481C-960E-8A894BD3E891}" type="pres">
      <dgm:prSet presAssocID="{5B1A8FE4-4D17-427D-B9C0-B4B75B046004}" presName="compNode" presStyleCnt="0"/>
      <dgm:spPr/>
    </dgm:pt>
    <dgm:pt modelId="{FF6B76DD-DFB7-46C9-909C-7B3372129EE5}" type="pres">
      <dgm:prSet presAssocID="{5B1A8FE4-4D17-427D-B9C0-B4B75B046004}" presName="bgRect" presStyleLbl="bgShp" presStyleIdx="0" presStyleCnt="4"/>
      <dgm:spPr/>
    </dgm:pt>
    <dgm:pt modelId="{F5FD1BEF-B532-4DE0-AC84-22A6AF2C79F9}" type="pres">
      <dgm:prSet presAssocID="{5B1A8FE4-4D17-427D-B9C0-B4B75B046004}"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Processor"/>
        </a:ext>
      </dgm:extLst>
    </dgm:pt>
    <dgm:pt modelId="{ADDCC96F-7DF9-40B8-A43D-D6364E38A7D9}" type="pres">
      <dgm:prSet presAssocID="{5B1A8FE4-4D17-427D-B9C0-B4B75B046004}" presName="spaceRect" presStyleCnt="0"/>
      <dgm:spPr/>
    </dgm:pt>
    <dgm:pt modelId="{0602DAD7-05B0-4557-B397-E4DC78D3E564}" type="pres">
      <dgm:prSet presAssocID="{5B1A8FE4-4D17-427D-B9C0-B4B75B046004}" presName="parTx" presStyleLbl="revTx" presStyleIdx="0" presStyleCnt="4">
        <dgm:presLayoutVars>
          <dgm:chMax val="0"/>
          <dgm:chPref val="0"/>
        </dgm:presLayoutVars>
      </dgm:prSet>
      <dgm:spPr/>
    </dgm:pt>
    <dgm:pt modelId="{323299A2-A0EF-4472-A4D5-29FEAA1EF546}" type="pres">
      <dgm:prSet presAssocID="{F91BB9B8-495E-4EF2-86EE-F20900695DC7}" presName="sibTrans" presStyleCnt="0"/>
      <dgm:spPr/>
    </dgm:pt>
    <dgm:pt modelId="{537C8BB6-9F95-4292-8E62-156DC3EC7CF2}" type="pres">
      <dgm:prSet presAssocID="{434CCD77-A280-42B9-8AD1-9601B730790C}" presName="compNode" presStyleCnt="0"/>
      <dgm:spPr/>
    </dgm:pt>
    <dgm:pt modelId="{3012A56F-2E06-4CE6-AA6D-76AD657701AF}" type="pres">
      <dgm:prSet presAssocID="{434CCD77-A280-42B9-8AD1-9601B730790C}" presName="bgRect" presStyleLbl="bgShp" presStyleIdx="1" presStyleCnt="4"/>
      <dgm:spPr/>
    </dgm:pt>
    <dgm:pt modelId="{646026F1-75F9-45B7-AE0B-937B66F8D5B6}" type="pres">
      <dgm:prSet presAssocID="{434CCD77-A280-42B9-8AD1-9601B730790C}"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Lollipop"/>
        </a:ext>
      </dgm:extLst>
    </dgm:pt>
    <dgm:pt modelId="{E9748212-6653-4CA9-8BCC-5B6B3B42EEC2}" type="pres">
      <dgm:prSet presAssocID="{434CCD77-A280-42B9-8AD1-9601B730790C}" presName="spaceRect" presStyleCnt="0"/>
      <dgm:spPr/>
    </dgm:pt>
    <dgm:pt modelId="{4CEA84D5-A9F8-407D-82DE-CAFD3D4F87B6}" type="pres">
      <dgm:prSet presAssocID="{434CCD77-A280-42B9-8AD1-9601B730790C}" presName="parTx" presStyleLbl="revTx" presStyleIdx="1" presStyleCnt="4">
        <dgm:presLayoutVars>
          <dgm:chMax val="0"/>
          <dgm:chPref val="0"/>
        </dgm:presLayoutVars>
      </dgm:prSet>
      <dgm:spPr/>
    </dgm:pt>
    <dgm:pt modelId="{D23AE0EB-EDE6-4004-B58A-54397F8F77D3}" type="pres">
      <dgm:prSet presAssocID="{A7743119-707F-4215-BB7F-2290F4928D3E}" presName="sibTrans" presStyleCnt="0"/>
      <dgm:spPr/>
    </dgm:pt>
    <dgm:pt modelId="{83573EB6-BE45-4FC1-9127-5EB0E1E5694D}" type="pres">
      <dgm:prSet presAssocID="{FC9EE752-91EA-49D3-BEAF-0B7E49C8CDAC}" presName="compNode" presStyleCnt="0"/>
      <dgm:spPr/>
    </dgm:pt>
    <dgm:pt modelId="{8AF6229C-9EC6-44FE-8F2A-94261C4E793A}" type="pres">
      <dgm:prSet presAssocID="{FC9EE752-91EA-49D3-BEAF-0B7E49C8CDAC}" presName="bgRect" presStyleLbl="bgShp" presStyleIdx="2" presStyleCnt="4"/>
      <dgm:spPr/>
    </dgm:pt>
    <dgm:pt modelId="{B355D7AF-9B40-49B6-B534-09D30F37C363}" type="pres">
      <dgm:prSet presAssocID="{FC9EE752-91EA-49D3-BEAF-0B7E49C8CDAC}"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Quotes"/>
        </a:ext>
      </dgm:extLst>
    </dgm:pt>
    <dgm:pt modelId="{26210EB5-BFF2-4BB5-AF80-E6CE20A9521C}" type="pres">
      <dgm:prSet presAssocID="{FC9EE752-91EA-49D3-BEAF-0B7E49C8CDAC}" presName="spaceRect" presStyleCnt="0"/>
      <dgm:spPr/>
    </dgm:pt>
    <dgm:pt modelId="{290CA274-C24A-4246-BE12-F8366BA1290B}" type="pres">
      <dgm:prSet presAssocID="{FC9EE752-91EA-49D3-BEAF-0B7E49C8CDAC}" presName="parTx" presStyleLbl="revTx" presStyleIdx="2" presStyleCnt="4">
        <dgm:presLayoutVars>
          <dgm:chMax val="0"/>
          <dgm:chPref val="0"/>
        </dgm:presLayoutVars>
      </dgm:prSet>
      <dgm:spPr/>
    </dgm:pt>
    <dgm:pt modelId="{561A4424-DD08-421F-BCE3-2D9305151426}" type="pres">
      <dgm:prSet presAssocID="{FD2741B2-FCF9-43EE-8E6E-62178F82E223}" presName="sibTrans" presStyleCnt="0"/>
      <dgm:spPr/>
    </dgm:pt>
    <dgm:pt modelId="{CE1411F1-9C15-44E3-9AD3-33C1DD46CE48}" type="pres">
      <dgm:prSet presAssocID="{38405AA9-E52B-4453-9B52-EB6D9BE953D9}" presName="compNode" presStyleCnt="0"/>
      <dgm:spPr/>
    </dgm:pt>
    <dgm:pt modelId="{18E00102-74B9-4DAA-BB06-A2121CEFF35A}" type="pres">
      <dgm:prSet presAssocID="{38405AA9-E52B-4453-9B52-EB6D9BE953D9}" presName="bgRect" presStyleLbl="bgShp" presStyleIdx="3" presStyleCnt="4"/>
      <dgm:spPr/>
    </dgm:pt>
    <dgm:pt modelId="{18D20269-07B2-4DD1-AA80-E41D8490189E}" type="pres">
      <dgm:prSet presAssocID="{38405AA9-E52B-4453-9B52-EB6D9BE953D9}"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edicine"/>
        </a:ext>
      </dgm:extLst>
    </dgm:pt>
    <dgm:pt modelId="{AC632668-E008-4730-992E-333F80E61443}" type="pres">
      <dgm:prSet presAssocID="{38405AA9-E52B-4453-9B52-EB6D9BE953D9}" presName="spaceRect" presStyleCnt="0"/>
      <dgm:spPr/>
    </dgm:pt>
    <dgm:pt modelId="{2E2CC9FC-5D6E-4BD3-A1FD-74D69BC20535}" type="pres">
      <dgm:prSet presAssocID="{38405AA9-E52B-4453-9B52-EB6D9BE953D9}" presName="parTx" presStyleLbl="revTx" presStyleIdx="3" presStyleCnt="4">
        <dgm:presLayoutVars>
          <dgm:chMax val="0"/>
          <dgm:chPref val="0"/>
        </dgm:presLayoutVars>
      </dgm:prSet>
      <dgm:spPr/>
    </dgm:pt>
  </dgm:ptLst>
  <dgm:cxnLst>
    <dgm:cxn modelId="{E1B42515-4BAF-4101-AB70-77629AD1D098}" srcId="{DF5D7B37-9D50-4D72-86F8-2774EE09561C}" destId="{434CCD77-A280-42B9-8AD1-9601B730790C}" srcOrd="1" destOrd="0" parTransId="{34CC9173-93A2-4AB4-A3DA-E50959C869B9}" sibTransId="{A7743119-707F-4215-BB7F-2290F4928D3E}"/>
    <dgm:cxn modelId="{7F603C5B-6691-4896-8F33-3C24224E4015}" srcId="{DF5D7B37-9D50-4D72-86F8-2774EE09561C}" destId="{38405AA9-E52B-4453-9B52-EB6D9BE953D9}" srcOrd="3" destOrd="0" parTransId="{5EFD594C-C476-43CA-B3E2-A8D39C180A78}" sibTransId="{E1992EFF-AC71-42ED-BDE2-9882080AA421}"/>
    <dgm:cxn modelId="{76A98764-024C-47C8-9B41-B941D1BC8299}" type="presOf" srcId="{38405AA9-E52B-4453-9B52-EB6D9BE953D9}" destId="{2E2CC9FC-5D6E-4BD3-A1FD-74D69BC20535}" srcOrd="0" destOrd="0" presId="urn:microsoft.com/office/officeart/2018/2/layout/IconVerticalSolidList"/>
    <dgm:cxn modelId="{0F92336A-AB5D-4244-8641-1BE61325FE20}" type="presOf" srcId="{434CCD77-A280-42B9-8AD1-9601B730790C}" destId="{4CEA84D5-A9F8-407D-82DE-CAFD3D4F87B6}" srcOrd="0" destOrd="0" presId="urn:microsoft.com/office/officeart/2018/2/layout/IconVerticalSolidList"/>
    <dgm:cxn modelId="{95C59879-3DB9-4F71-9BD8-D4E393447644}" type="presOf" srcId="{FC9EE752-91EA-49D3-BEAF-0B7E49C8CDAC}" destId="{290CA274-C24A-4246-BE12-F8366BA1290B}" srcOrd="0" destOrd="0" presId="urn:microsoft.com/office/officeart/2018/2/layout/IconVerticalSolidList"/>
    <dgm:cxn modelId="{632C3C7A-AECD-4C01-A0BB-AD2CC24EBEEE}" srcId="{DF5D7B37-9D50-4D72-86F8-2774EE09561C}" destId="{FC9EE752-91EA-49D3-BEAF-0B7E49C8CDAC}" srcOrd="2" destOrd="0" parTransId="{F613B35C-DA3E-43CB-A578-FAAF6E0A2DA7}" sibTransId="{FD2741B2-FCF9-43EE-8E6E-62178F82E223}"/>
    <dgm:cxn modelId="{94B44F97-A5EF-443B-A7F2-671B129B4BEC}" type="presOf" srcId="{5B1A8FE4-4D17-427D-B9C0-B4B75B046004}" destId="{0602DAD7-05B0-4557-B397-E4DC78D3E564}" srcOrd="0" destOrd="0" presId="urn:microsoft.com/office/officeart/2018/2/layout/IconVerticalSolidList"/>
    <dgm:cxn modelId="{D960B7A8-9C2D-4FD9-B9E8-F2D640BD6323}" type="presOf" srcId="{DF5D7B37-9D50-4D72-86F8-2774EE09561C}" destId="{4890AD6D-B8DD-4D99-AA7F-C78F5B0A5226}" srcOrd="0" destOrd="0" presId="urn:microsoft.com/office/officeart/2018/2/layout/IconVerticalSolidList"/>
    <dgm:cxn modelId="{44333FAB-29A4-4FE4-896D-D0F671A24F99}" srcId="{DF5D7B37-9D50-4D72-86F8-2774EE09561C}" destId="{5B1A8FE4-4D17-427D-B9C0-B4B75B046004}" srcOrd="0" destOrd="0" parTransId="{EAFA7C05-49EA-4704-B59D-56652532BF7C}" sibTransId="{F91BB9B8-495E-4EF2-86EE-F20900695DC7}"/>
    <dgm:cxn modelId="{A439259E-6062-4FD5-8E2E-F68D9AE7BF5B}" type="presParOf" srcId="{4890AD6D-B8DD-4D99-AA7F-C78F5B0A5226}" destId="{75E1667E-70E2-481C-960E-8A894BD3E891}" srcOrd="0" destOrd="0" presId="urn:microsoft.com/office/officeart/2018/2/layout/IconVerticalSolidList"/>
    <dgm:cxn modelId="{9A79119B-1CF6-42E8-92CB-363F3F4CFEFD}" type="presParOf" srcId="{75E1667E-70E2-481C-960E-8A894BD3E891}" destId="{FF6B76DD-DFB7-46C9-909C-7B3372129EE5}" srcOrd="0" destOrd="0" presId="urn:microsoft.com/office/officeart/2018/2/layout/IconVerticalSolidList"/>
    <dgm:cxn modelId="{AFEF5276-9811-4267-9511-B8AA31218CDA}" type="presParOf" srcId="{75E1667E-70E2-481C-960E-8A894BD3E891}" destId="{F5FD1BEF-B532-4DE0-AC84-22A6AF2C79F9}" srcOrd="1" destOrd="0" presId="urn:microsoft.com/office/officeart/2018/2/layout/IconVerticalSolidList"/>
    <dgm:cxn modelId="{FD4A9980-2C58-4C6A-BDBE-C08652A75B6B}" type="presParOf" srcId="{75E1667E-70E2-481C-960E-8A894BD3E891}" destId="{ADDCC96F-7DF9-40B8-A43D-D6364E38A7D9}" srcOrd="2" destOrd="0" presId="urn:microsoft.com/office/officeart/2018/2/layout/IconVerticalSolidList"/>
    <dgm:cxn modelId="{C39C37E0-401D-424F-9E32-05CDC29344C2}" type="presParOf" srcId="{75E1667E-70E2-481C-960E-8A894BD3E891}" destId="{0602DAD7-05B0-4557-B397-E4DC78D3E564}" srcOrd="3" destOrd="0" presId="urn:microsoft.com/office/officeart/2018/2/layout/IconVerticalSolidList"/>
    <dgm:cxn modelId="{B620CE27-A987-464D-B858-2DEF69CF5404}" type="presParOf" srcId="{4890AD6D-B8DD-4D99-AA7F-C78F5B0A5226}" destId="{323299A2-A0EF-4472-A4D5-29FEAA1EF546}" srcOrd="1" destOrd="0" presId="urn:microsoft.com/office/officeart/2018/2/layout/IconVerticalSolidList"/>
    <dgm:cxn modelId="{8EF5120A-96A9-4381-89B7-A0D0A2C4F648}" type="presParOf" srcId="{4890AD6D-B8DD-4D99-AA7F-C78F5B0A5226}" destId="{537C8BB6-9F95-4292-8E62-156DC3EC7CF2}" srcOrd="2" destOrd="0" presId="urn:microsoft.com/office/officeart/2018/2/layout/IconVerticalSolidList"/>
    <dgm:cxn modelId="{A5CA1463-CA07-402A-8532-E742F487C84B}" type="presParOf" srcId="{537C8BB6-9F95-4292-8E62-156DC3EC7CF2}" destId="{3012A56F-2E06-4CE6-AA6D-76AD657701AF}" srcOrd="0" destOrd="0" presId="urn:microsoft.com/office/officeart/2018/2/layout/IconVerticalSolidList"/>
    <dgm:cxn modelId="{3D5B740B-417A-4D20-88D9-CE7CD80088A8}" type="presParOf" srcId="{537C8BB6-9F95-4292-8E62-156DC3EC7CF2}" destId="{646026F1-75F9-45B7-AE0B-937B66F8D5B6}" srcOrd="1" destOrd="0" presId="urn:microsoft.com/office/officeart/2018/2/layout/IconVerticalSolidList"/>
    <dgm:cxn modelId="{2C9227E6-C4C5-4B94-A277-796C69ECB034}" type="presParOf" srcId="{537C8BB6-9F95-4292-8E62-156DC3EC7CF2}" destId="{E9748212-6653-4CA9-8BCC-5B6B3B42EEC2}" srcOrd="2" destOrd="0" presId="urn:microsoft.com/office/officeart/2018/2/layout/IconVerticalSolidList"/>
    <dgm:cxn modelId="{B5C96FF1-EDD2-4FA6-A35C-160EDA518DFF}" type="presParOf" srcId="{537C8BB6-9F95-4292-8E62-156DC3EC7CF2}" destId="{4CEA84D5-A9F8-407D-82DE-CAFD3D4F87B6}" srcOrd="3" destOrd="0" presId="urn:microsoft.com/office/officeart/2018/2/layout/IconVerticalSolidList"/>
    <dgm:cxn modelId="{9F87C183-3473-46C9-95C6-FF942C08C5C8}" type="presParOf" srcId="{4890AD6D-B8DD-4D99-AA7F-C78F5B0A5226}" destId="{D23AE0EB-EDE6-4004-B58A-54397F8F77D3}" srcOrd="3" destOrd="0" presId="urn:microsoft.com/office/officeart/2018/2/layout/IconVerticalSolidList"/>
    <dgm:cxn modelId="{AF93D149-5003-48E9-830A-F0DCEA061BDF}" type="presParOf" srcId="{4890AD6D-B8DD-4D99-AA7F-C78F5B0A5226}" destId="{83573EB6-BE45-4FC1-9127-5EB0E1E5694D}" srcOrd="4" destOrd="0" presId="urn:microsoft.com/office/officeart/2018/2/layout/IconVerticalSolidList"/>
    <dgm:cxn modelId="{9638AFC6-FA0D-4F30-827E-864F20C96F8F}" type="presParOf" srcId="{83573EB6-BE45-4FC1-9127-5EB0E1E5694D}" destId="{8AF6229C-9EC6-44FE-8F2A-94261C4E793A}" srcOrd="0" destOrd="0" presId="urn:microsoft.com/office/officeart/2018/2/layout/IconVerticalSolidList"/>
    <dgm:cxn modelId="{8753F65A-D34C-498C-8A01-757CBA193C49}" type="presParOf" srcId="{83573EB6-BE45-4FC1-9127-5EB0E1E5694D}" destId="{B355D7AF-9B40-49B6-B534-09D30F37C363}" srcOrd="1" destOrd="0" presId="urn:microsoft.com/office/officeart/2018/2/layout/IconVerticalSolidList"/>
    <dgm:cxn modelId="{A126183C-72E4-457F-A6DE-3776F5E83416}" type="presParOf" srcId="{83573EB6-BE45-4FC1-9127-5EB0E1E5694D}" destId="{26210EB5-BFF2-4BB5-AF80-E6CE20A9521C}" srcOrd="2" destOrd="0" presId="urn:microsoft.com/office/officeart/2018/2/layout/IconVerticalSolidList"/>
    <dgm:cxn modelId="{DF91AB9E-C4E8-426C-BC5C-DB184FC34481}" type="presParOf" srcId="{83573EB6-BE45-4FC1-9127-5EB0E1E5694D}" destId="{290CA274-C24A-4246-BE12-F8366BA1290B}" srcOrd="3" destOrd="0" presId="urn:microsoft.com/office/officeart/2018/2/layout/IconVerticalSolidList"/>
    <dgm:cxn modelId="{73B323F0-D632-49AC-A507-DFD0D229C0B0}" type="presParOf" srcId="{4890AD6D-B8DD-4D99-AA7F-C78F5B0A5226}" destId="{561A4424-DD08-421F-BCE3-2D9305151426}" srcOrd="5" destOrd="0" presId="urn:microsoft.com/office/officeart/2018/2/layout/IconVerticalSolidList"/>
    <dgm:cxn modelId="{4ADD901E-95D6-4D63-B3CE-56ABD589DA0D}" type="presParOf" srcId="{4890AD6D-B8DD-4D99-AA7F-C78F5B0A5226}" destId="{CE1411F1-9C15-44E3-9AD3-33C1DD46CE48}" srcOrd="6" destOrd="0" presId="urn:microsoft.com/office/officeart/2018/2/layout/IconVerticalSolidList"/>
    <dgm:cxn modelId="{E1A9A3C2-D3D3-4283-BE87-B9BBEE998A69}" type="presParOf" srcId="{CE1411F1-9C15-44E3-9AD3-33C1DD46CE48}" destId="{18E00102-74B9-4DAA-BB06-A2121CEFF35A}" srcOrd="0" destOrd="0" presId="urn:microsoft.com/office/officeart/2018/2/layout/IconVerticalSolidList"/>
    <dgm:cxn modelId="{A7F8A476-DEDD-4185-A60C-1ACEB73C63E0}" type="presParOf" srcId="{CE1411F1-9C15-44E3-9AD3-33C1DD46CE48}" destId="{18D20269-07B2-4DD1-AA80-E41D8490189E}" srcOrd="1" destOrd="0" presId="urn:microsoft.com/office/officeart/2018/2/layout/IconVerticalSolidList"/>
    <dgm:cxn modelId="{26970A9B-EAF1-44B1-9DF5-0C73A0DCD32F}" type="presParOf" srcId="{CE1411F1-9C15-44E3-9AD3-33C1DD46CE48}" destId="{AC632668-E008-4730-992E-333F80E61443}" srcOrd="2" destOrd="0" presId="urn:microsoft.com/office/officeart/2018/2/layout/IconVerticalSolidList"/>
    <dgm:cxn modelId="{7994033C-F5D7-4B9D-9002-D37006B73FD0}" type="presParOf" srcId="{CE1411F1-9C15-44E3-9AD3-33C1DD46CE48}" destId="{2E2CC9FC-5D6E-4BD3-A1FD-74D69BC2053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AD40B4D3-B035-432F-A70A-C77D7EF70D66}" type="doc">
      <dgm:prSet loTypeId="urn:microsoft.com/office/officeart/2008/layout/LinedList" loCatId="list" qsTypeId="urn:microsoft.com/office/officeart/2005/8/quickstyle/simple1#9" qsCatId="simple" csTypeId="urn:microsoft.com/office/officeart/2005/8/colors/accent1_2#4" csCatId="accent1"/>
      <dgm:spPr/>
      <dgm:t>
        <a:bodyPr/>
        <a:lstStyle/>
        <a:p>
          <a:endParaRPr lang="en-US"/>
        </a:p>
      </dgm:t>
    </dgm:pt>
    <dgm:pt modelId="{370A9508-1017-40AE-8DE0-31D99F202AA3}">
      <dgm:prSet custT="1"/>
      <dgm:spPr/>
      <dgm:t>
        <a:bodyPr/>
        <a:lstStyle/>
        <a:p>
          <a:r>
            <a:rPr lang="en-GB" sz="2000" dirty="0">
              <a:solidFill>
                <a:schemeClr val="accent1">
                  <a:lumMod val="50000"/>
                </a:schemeClr>
              </a:solidFill>
            </a:rPr>
            <a:t>Is the CI is based on a representative sample of witnesses and can the effects can be generalized beyond the typical participant (young educated adult) in lab studies. </a:t>
          </a:r>
          <a:endParaRPr lang="en-US" sz="2000" dirty="0">
            <a:solidFill>
              <a:schemeClr val="accent1">
                <a:lumMod val="50000"/>
              </a:schemeClr>
            </a:solidFill>
          </a:endParaRPr>
        </a:p>
      </dgm:t>
    </dgm:pt>
    <dgm:pt modelId="{A63C256E-E89C-4A8E-9EB7-1F76B7ED6766}" type="parTrans" cxnId="{18574D79-8F10-457E-A48A-0320455A24A9}">
      <dgm:prSet/>
      <dgm:spPr/>
      <dgm:t>
        <a:bodyPr/>
        <a:lstStyle/>
        <a:p>
          <a:endParaRPr lang="en-US"/>
        </a:p>
      </dgm:t>
    </dgm:pt>
    <dgm:pt modelId="{6EA97D8C-0FB7-4272-803C-149B66A24F0C}" type="sibTrans" cxnId="{18574D79-8F10-457E-A48A-0320455A24A9}">
      <dgm:prSet/>
      <dgm:spPr/>
      <dgm:t>
        <a:bodyPr/>
        <a:lstStyle/>
        <a:p>
          <a:endParaRPr lang="en-US"/>
        </a:p>
      </dgm:t>
    </dgm:pt>
    <dgm:pt modelId="{27C787AB-B804-4BAB-B0AC-D9737542B864}">
      <dgm:prSet custT="1"/>
      <dgm:spPr/>
      <dgm:t>
        <a:bodyPr/>
        <a:lstStyle/>
        <a:p>
          <a:r>
            <a:rPr lang="en-GB" sz="2000" dirty="0">
              <a:solidFill>
                <a:srgbClr val="002060"/>
              </a:solidFill>
            </a:rPr>
            <a:t>Young adults drawn from college populations are overly represented in the CI studies with the exception that children are well represented in more recent studies of the MCI. </a:t>
          </a:r>
          <a:endParaRPr lang="en-US" sz="2000" dirty="0">
            <a:solidFill>
              <a:srgbClr val="002060"/>
            </a:solidFill>
          </a:endParaRPr>
        </a:p>
      </dgm:t>
    </dgm:pt>
    <dgm:pt modelId="{73DCACC7-8DE2-4116-9C0F-87DDADE9B9F3}" type="parTrans" cxnId="{2046C764-47FC-4C28-BB31-43415FA61CB9}">
      <dgm:prSet/>
      <dgm:spPr/>
      <dgm:t>
        <a:bodyPr/>
        <a:lstStyle/>
        <a:p>
          <a:endParaRPr lang="en-US"/>
        </a:p>
      </dgm:t>
    </dgm:pt>
    <dgm:pt modelId="{B6301154-81DA-4B8D-A997-8567C33C55FC}" type="sibTrans" cxnId="{2046C764-47FC-4C28-BB31-43415FA61CB9}">
      <dgm:prSet/>
      <dgm:spPr/>
      <dgm:t>
        <a:bodyPr/>
        <a:lstStyle/>
        <a:p>
          <a:endParaRPr lang="en-US"/>
        </a:p>
      </dgm:t>
    </dgm:pt>
    <dgm:pt modelId="{9403BE96-B2B7-40F6-AE71-5C110525EFE8}">
      <dgm:prSet custT="1"/>
      <dgm:spPr/>
      <dgm:t>
        <a:bodyPr/>
        <a:lstStyle/>
        <a:p>
          <a:r>
            <a:rPr lang="en-GB" sz="2000" dirty="0">
              <a:solidFill>
                <a:schemeClr val="accent1">
                  <a:lumMod val="50000"/>
                </a:schemeClr>
              </a:solidFill>
            </a:rPr>
            <a:t>Of 65 published studies, 42 studies used young adult witnesses. </a:t>
          </a:r>
          <a:endParaRPr lang="en-US" sz="2000" dirty="0">
            <a:solidFill>
              <a:schemeClr val="accent1">
                <a:lumMod val="50000"/>
              </a:schemeClr>
            </a:solidFill>
          </a:endParaRPr>
        </a:p>
      </dgm:t>
    </dgm:pt>
    <dgm:pt modelId="{6B847A71-5032-470D-A851-09338D6FB85F}" type="parTrans" cxnId="{E2DB952B-409F-4033-97DB-63568A660861}">
      <dgm:prSet/>
      <dgm:spPr/>
      <dgm:t>
        <a:bodyPr/>
        <a:lstStyle/>
        <a:p>
          <a:endParaRPr lang="en-US"/>
        </a:p>
      </dgm:t>
    </dgm:pt>
    <dgm:pt modelId="{C2136E99-06A3-4C23-9261-58A1E8B43968}" type="sibTrans" cxnId="{E2DB952B-409F-4033-97DB-63568A660861}">
      <dgm:prSet/>
      <dgm:spPr/>
      <dgm:t>
        <a:bodyPr/>
        <a:lstStyle/>
        <a:p>
          <a:endParaRPr lang="en-US"/>
        </a:p>
      </dgm:t>
    </dgm:pt>
    <dgm:pt modelId="{894D779B-641C-4463-A726-CA8AD6158654}">
      <dgm:prSet custT="1"/>
      <dgm:spPr/>
      <dgm:t>
        <a:bodyPr/>
        <a:lstStyle/>
        <a:p>
          <a:r>
            <a:rPr lang="en-GB" sz="2000" dirty="0">
              <a:solidFill>
                <a:srgbClr val="002060"/>
              </a:solidFill>
            </a:rPr>
            <a:t>28% involved younger (pre-school) or older children, while 8% used older adults and 6% used special populations (learning disabled). </a:t>
          </a:r>
          <a:endParaRPr lang="en-US" sz="2000" dirty="0">
            <a:solidFill>
              <a:srgbClr val="002060"/>
            </a:solidFill>
          </a:endParaRPr>
        </a:p>
      </dgm:t>
    </dgm:pt>
    <dgm:pt modelId="{802641D5-43DE-4F5A-A164-28AA1FEC248D}" type="parTrans" cxnId="{1340C1D7-0691-4E68-ADA8-391D67EC0022}">
      <dgm:prSet/>
      <dgm:spPr/>
      <dgm:t>
        <a:bodyPr/>
        <a:lstStyle/>
        <a:p>
          <a:endParaRPr lang="en-US"/>
        </a:p>
      </dgm:t>
    </dgm:pt>
    <dgm:pt modelId="{C4E3A805-D0CC-4C25-8467-567085BDEFAD}" type="sibTrans" cxnId="{1340C1D7-0691-4E68-ADA8-391D67EC0022}">
      <dgm:prSet/>
      <dgm:spPr/>
      <dgm:t>
        <a:bodyPr/>
        <a:lstStyle/>
        <a:p>
          <a:endParaRPr lang="en-US"/>
        </a:p>
      </dgm:t>
    </dgm:pt>
    <dgm:pt modelId="{313A65CE-923F-42F9-A49D-9183D678CF3D}" type="pres">
      <dgm:prSet presAssocID="{AD40B4D3-B035-432F-A70A-C77D7EF70D66}" presName="vert0" presStyleCnt="0">
        <dgm:presLayoutVars>
          <dgm:dir/>
          <dgm:animOne val="branch"/>
          <dgm:animLvl val="lvl"/>
        </dgm:presLayoutVars>
      </dgm:prSet>
      <dgm:spPr/>
    </dgm:pt>
    <dgm:pt modelId="{FB099593-3875-4CEE-8A55-F7C6FB20814C}" type="pres">
      <dgm:prSet presAssocID="{370A9508-1017-40AE-8DE0-31D99F202AA3}" presName="thickLine" presStyleLbl="alignNode1" presStyleIdx="0" presStyleCnt="4"/>
      <dgm:spPr/>
    </dgm:pt>
    <dgm:pt modelId="{748B9D19-A729-47E7-A605-623B87AADA6E}" type="pres">
      <dgm:prSet presAssocID="{370A9508-1017-40AE-8DE0-31D99F202AA3}" presName="horz1" presStyleCnt="0"/>
      <dgm:spPr/>
    </dgm:pt>
    <dgm:pt modelId="{46DA89E0-CDB0-4044-944A-7958BE016E95}" type="pres">
      <dgm:prSet presAssocID="{370A9508-1017-40AE-8DE0-31D99F202AA3}" presName="tx1" presStyleLbl="revTx" presStyleIdx="0" presStyleCnt="4"/>
      <dgm:spPr/>
    </dgm:pt>
    <dgm:pt modelId="{6908B75F-EB96-4BF3-ADA4-EE47663AAD75}" type="pres">
      <dgm:prSet presAssocID="{370A9508-1017-40AE-8DE0-31D99F202AA3}" presName="vert1" presStyleCnt="0"/>
      <dgm:spPr/>
    </dgm:pt>
    <dgm:pt modelId="{2EFD68CC-770C-4DE2-A7C8-F153F912D5E9}" type="pres">
      <dgm:prSet presAssocID="{27C787AB-B804-4BAB-B0AC-D9737542B864}" presName="thickLine" presStyleLbl="alignNode1" presStyleIdx="1" presStyleCnt="4"/>
      <dgm:spPr/>
    </dgm:pt>
    <dgm:pt modelId="{4B4D465A-C987-47A4-9608-98DDE5B7E63A}" type="pres">
      <dgm:prSet presAssocID="{27C787AB-B804-4BAB-B0AC-D9737542B864}" presName="horz1" presStyleCnt="0"/>
      <dgm:spPr/>
    </dgm:pt>
    <dgm:pt modelId="{B5668E5C-3AD4-48EE-809A-27FDD67138C6}" type="pres">
      <dgm:prSet presAssocID="{27C787AB-B804-4BAB-B0AC-D9737542B864}" presName="tx1" presStyleLbl="revTx" presStyleIdx="1" presStyleCnt="4"/>
      <dgm:spPr/>
    </dgm:pt>
    <dgm:pt modelId="{68E2EC22-4EFC-4731-9D15-4B41B954EE3D}" type="pres">
      <dgm:prSet presAssocID="{27C787AB-B804-4BAB-B0AC-D9737542B864}" presName="vert1" presStyleCnt="0"/>
      <dgm:spPr/>
    </dgm:pt>
    <dgm:pt modelId="{07F99757-3848-4C72-AD5B-7F39BA6689AC}" type="pres">
      <dgm:prSet presAssocID="{9403BE96-B2B7-40F6-AE71-5C110525EFE8}" presName="thickLine" presStyleLbl="alignNode1" presStyleIdx="2" presStyleCnt="4"/>
      <dgm:spPr/>
    </dgm:pt>
    <dgm:pt modelId="{A04C9BB6-27FB-462A-9889-98AF84752156}" type="pres">
      <dgm:prSet presAssocID="{9403BE96-B2B7-40F6-AE71-5C110525EFE8}" presName="horz1" presStyleCnt="0"/>
      <dgm:spPr/>
    </dgm:pt>
    <dgm:pt modelId="{01A8AE60-3203-4B44-9A66-2FE0E3855DEA}" type="pres">
      <dgm:prSet presAssocID="{9403BE96-B2B7-40F6-AE71-5C110525EFE8}" presName="tx1" presStyleLbl="revTx" presStyleIdx="2" presStyleCnt="4"/>
      <dgm:spPr/>
    </dgm:pt>
    <dgm:pt modelId="{09ACB87E-248B-443A-B022-AD73BB3145F4}" type="pres">
      <dgm:prSet presAssocID="{9403BE96-B2B7-40F6-AE71-5C110525EFE8}" presName="vert1" presStyleCnt="0"/>
      <dgm:spPr/>
    </dgm:pt>
    <dgm:pt modelId="{409B2D59-92B9-4543-AF1E-18195A6C4AF8}" type="pres">
      <dgm:prSet presAssocID="{894D779B-641C-4463-A726-CA8AD6158654}" presName="thickLine" presStyleLbl="alignNode1" presStyleIdx="3" presStyleCnt="4"/>
      <dgm:spPr/>
    </dgm:pt>
    <dgm:pt modelId="{9968E755-E932-4BA7-8EAB-ADCC0DDE6472}" type="pres">
      <dgm:prSet presAssocID="{894D779B-641C-4463-A726-CA8AD6158654}" presName="horz1" presStyleCnt="0"/>
      <dgm:spPr/>
    </dgm:pt>
    <dgm:pt modelId="{A9FF79AE-F030-414C-ACCF-E410D009E932}" type="pres">
      <dgm:prSet presAssocID="{894D779B-641C-4463-A726-CA8AD6158654}" presName="tx1" presStyleLbl="revTx" presStyleIdx="3" presStyleCnt="4"/>
      <dgm:spPr/>
    </dgm:pt>
    <dgm:pt modelId="{5453284B-F829-4039-AE4D-C12E62C9463C}" type="pres">
      <dgm:prSet presAssocID="{894D779B-641C-4463-A726-CA8AD6158654}" presName="vert1" presStyleCnt="0"/>
      <dgm:spPr/>
    </dgm:pt>
  </dgm:ptLst>
  <dgm:cxnLst>
    <dgm:cxn modelId="{E2DB952B-409F-4033-97DB-63568A660861}" srcId="{AD40B4D3-B035-432F-A70A-C77D7EF70D66}" destId="{9403BE96-B2B7-40F6-AE71-5C110525EFE8}" srcOrd="2" destOrd="0" parTransId="{6B847A71-5032-470D-A851-09338D6FB85F}" sibTransId="{C2136E99-06A3-4C23-9261-58A1E8B43968}"/>
    <dgm:cxn modelId="{2616E560-7FAE-46E2-95A7-70EC62B5C644}" type="presOf" srcId="{894D779B-641C-4463-A726-CA8AD6158654}" destId="{A9FF79AE-F030-414C-ACCF-E410D009E932}" srcOrd="0" destOrd="0" presId="urn:microsoft.com/office/officeart/2008/layout/LinedList"/>
    <dgm:cxn modelId="{2046C764-47FC-4C28-BB31-43415FA61CB9}" srcId="{AD40B4D3-B035-432F-A70A-C77D7EF70D66}" destId="{27C787AB-B804-4BAB-B0AC-D9737542B864}" srcOrd="1" destOrd="0" parTransId="{73DCACC7-8DE2-4116-9C0F-87DDADE9B9F3}" sibTransId="{B6301154-81DA-4B8D-A997-8567C33C55FC}"/>
    <dgm:cxn modelId="{61CC176B-711C-41D2-8130-E8F0337DF76C}" type="presOf" srcId="{AD40B4D3-B035-432F-A70A-C77D7EF70D66}" destId="{313A65CE-923F-42F9-A49D-9183D678CF3D}" srcOrd="0" destOrd="0" presId="urn:microsoft.com/office/officeart/2008/layout/LinedList"/>
    <dgm:cxn modelId="{18574D79-8F10-457E-A48A-0320455A24A9}" srcId="{AD40B4D3-B035-432F-A70A-C77D7EF70D66}" destId="{370A9508-1017-40AE-8DE0-31D99F202AA3}" srcOrd="0" destOrd="0" parTransId="{A63C256E-E89C-4A8E-9EB7-1F76B7ED6766}" sibTransId="{6EA97D8C-0FB7-4272-803C-149B66A24F0C}"/>
    <dgm:cxn modelId="{B0D46898-65DE-49C3-99AE-90B3840B40C0}" type="presOf" srcId="{27C787AB-B804-4BAB-B0AC-D9737542B864}" destId="{B5668E5C-3AD4-48EE-809A-27FDD67138C6}" srcOrd="0" destOrd="0" presId="urn:microsoft.com/office/officeart/2008/layout/LinedList"/>
    <dgm:cxn modelId="{0EB6FCA0-37EF-46E2-BFAF-C61ABF9A10AC}" type="presOf" srcId="{370A9508-1017-40AE-8DE0-31D99F202AA3}" destId="{46DA89E0-CDB0-4044-944A-7958BE016E95}" srcOrd="0" destOrd="0" presId="urn:microsoft.com/office/officeart/2008/layout/LinedList"/>
    <dgm:cxn modelId="{25BBE9A1-CFF1-4DB5-BFB3-74EE716C5077}" type="presOf" srcId="{9403BE96-B2B7-40F6-AE71-5C110525EFE8}" destId="{01A8AE60-3203-4B44-9A66-2FE0E3855DEA}" srcOrd="0" destOrd="0" presId="urn:microsoft.com/office/officeart/2008/layout/LinedList"/>
    <dgm:cxn modelId="{1340C1D7-0691-4E68-ADA8-391D67EC0022}" srcId="{AD40B4D3-B035-432F-A70A-C77D7EF70D66}" destId="{894D779B-641C-4463-A726-CA8AD6158654}" srcOrd="3" destOrd="0" parTransId="{802641D5-43DE-4F5A-A164-28AA1FEC248D}" sibTransId="{C4E3A805-D0CC-4C25-8467-567085BDEFAD}"/>
    <dgm:cxn modelId="{B5F81E70-D599-43A0-B8A5-A8587104C3EF}" type="presParOf" srcId="{313A65CE-923F-42F9-A49D-9183D678CF3D}" destId="{FB099593-3875-4CEE-8A55-F7C6FB20814C}" srcOrd="0" destOrd="0" presId="urn:microsoft.com/office/officeart/2008/layout/LinedList"/>
    <dgm:cxn modelId="{B5A8BF1F-027C-4000-AA60-1B368C89848A}" type="presParOf" srcId="{313A65CE-923F-42F9-A49D-9183D678CF3D}" destId="{748B9D19-A729-47E7-A605-623B87AADA6E}" srcOrd="1" destOrd="0" presId="urn:microsoft.com/office/officeart/2008/layout/LinedList"/>
    <dgm:cxn modelId="{A779FFB6-3BDD-4315-B01C-AD0E227FD163}" type="presParOf" srcId="{748B9D19-A729-47E7-A605-623B87AADA6E}" destId="{46DA89E0-CDB0-4044-944A-7958BE016E95}" srcOrd="0" destOrd="0" presId="urn:microsoft.com/office/officeart/2008/layout/LinedList"/>
    <dgm:cxn modelId="{E7581758-A0E1-4F6F-AD30-89BCD316AE73}" type="presParOf" srcId="{748B9D19-A729-47E7-A605-623B87AADA6E}" destId="{6908B75F-EB96-4BF3-ADA4-EE47663AAD75}" srcOrd="1" destOrd="0" presId="urn:microsoft.com/office/officeart/2008/layout/LinedList"/>
    <dgm:cxn modelId="{0FB2BC2E-7530-42B4-B3D2-75E8F928BA92}" type="presParOf" srcId="{313A65CE-923F-42F9-A49D-9183D678CF3D}" destId="{2EFD68CC-770C-4DE2-A7C8-F153F912D5E9}" srcOrd="2" destOrd="0" presId="urn:microsoft.com/office/officeart/2008/layout/LinedList"/>
    <dgm:cxn modelId="{C78A7FA7-412D-434F-9F47-1DB9DA42D324}" type="presParOf" srcId="{313A65CE-923F-42F9-A49D-9183D678CF3D}" destId="{4B4D465A-C987-47A4-9608-98DDE5B7E63A}" srcOrd="3" destOrd="0" presId="urn:microsoft.com/office/officeart/2008/layout/LinedList"/>
    <dgm:cxn modelId="{3123B2C5-D245-4343-B74F-2DCAF9F2FA72}" type="presParOf" srcId="{4B4D465A-C987-47A4-9608-98DDE5B7E63A}" destId="{B5668E5C-3AD4-48EE-809A-27FDD67138C6}" srcOrd="0" destOrd="0" presId="urn:microsoft.com/office/officeart/2008/layout/LinedList"/>
    <dgm:cxn modelId="{44D9463E-76C3-4202-BC36-6227FF41A333}" type="presParOf" srcId="{4B4D465A-C987-47A4-9608-98DDE5B7E63A}" destId="{68E2EC22-4EFC-4731-9D15-4B41B954EE3D}" srcOrd="1" destOrd="0" presId="urn:microsoft.com/office/officeart/2008/layout/LinedList"/>
    <dgm:cxn modelId="{CE7F56CC-28D1-4A15-8A75-AA28CA599B7C}" type="presParOf" srcId="{313A65CE-923F-42F9-A49D-9183D678CF3D}" destId="{07F99757-3848-4C72-AD5B-7F39BA6689AC}" srcOrd="4" destOrd="0" presId="urn:microsoft.com/office/officeart/2008/layout/LinedList"/>
    <dgm:cxn modelId="{B4BFBA80-E56F-46C7-AC7B-E0C014949233}" type="presParOf" srcId="{313A65CE-923F-42F9-A49D-9183D678CF3D}" destId="{A04C9BB6-27FB-462A-9889-98AF84752156}" srcOrd="5" destOrd="0" presId="urn:microsoft.com/office/officeart/2008/layout/LinedList"/>
    <dgm:cxn modelId="{D3F7992F-3419-43CC-B68E-A9CEECD2B0A2}" type="presParOf" srcId="{A04C9BB6-27FB-462A-9889-98AF84752156}" destId="{01A8AE60-3203-4B44-9A66-2FE0E3855DEA}" srcOrd="0" destOrd="0" presId="urn:microsoft.com/office/officeart/2008/layout/LinedList"/>
    <dgm:cxn modelId="{FB267344-FFB2-45D7-8C32-23F5F9F1F6F4}" type="presParOf" srcId="{A04C9BB6-27FB-462A-9889-98AF84752156}" destId="{09ACB87E-248B-443A-B022-AD73BB3145F4}" srcOrd="1" destOrd="0" presId="urn:microsoft.com/office/officeart/2008/layout/LinedList"/>
    <dgm:cxn modelId="{DF130B8B-3832-47E7-B5DA-3A86046D6E03}" type="presParOf" srcId="{313A65CE-923F-42F9-A49D-9183D678CF3D}" destId="{409B2D59-92B9-4543-AF1E-18195A6C4AF8}" srcOrd="6" destOrd="0" presId="urn:microsoft.com/office/officeart/2008/layout/LinedList"/>
    <dgm:cxn modelId="{733B1EE6-5238-4B71-B3D3-8A235B1F7BB5}" type="presParOf" srcId="{313A65CE-923F-42F9-A49D-9183D678CF3D}" destId="{9968E755-E932-4BA7-8EAB-ADCC0DDE6472}" srcOrd="7" destOrd="0" presId="urn:microsoft.com/office/officeart/2008/layout/LinedList"/>
    <dgm:cxn modelId="{4D4C606E-778D-4A85-AF78-416967BBC470}" type="presParOf" srcId="{9968E755-E932-4BA7-8EAB-ADCC0DDE6472}" destId="{A9FF79AE-F030-414C-ACCF-E410D009E932}" srcOrd="0" destOrd="0" presId="urn:microsoft.com/office/officeart/2008/layout/LinedList"/>
    <dgm:cxn modelId="{26ECBE7D-9BC2-4A94-A30E-E4318051323A}" type="presParOf" srcId="{9968E755-E932-4BA7-8EAB-ADCC0DDE6472}" destId="{5453284B-F829-4039-AE4D-C12E62C9463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6D9E4DBD-ABE5-44C6-B0FB-D8BA7D23A3EE}" type="doc">
      <dgm:prSet loTypeId="urn:microsoft.com/office/officeart/2005/8/layout/process4" loCatId="process" qsTypeId="urn:microsoft.com/office/officeart/2005/8/quickstyle/simple3" qsCatId="simple" csTypeId="urn:microsoft.com/office/officeart/2005/8/colors/accent1_3" csCatId="accent1"/>
      <dgm:spPr/>
      <dgm:t>
        <a:bodyPr/>
        <a:lstStyle/>
        <a:p>
          <a:endParaRPr lang="en-US"/>
        </a:p>
      </dgm:t>
    </dgm:pt>
    <dgm:pt modelId="{3777C631-FF5E-45B6-8C18-6F98DF96555A}">
      <dgm:prSet/>
      <dgm:spPr/>
      <dgm:t>
        <a:bodyPr/>
        <a:lstStyle/>
        <a:p>
          <a:r>
            <a:rPr lang="en-GB" dirty="0">
              <a:solidFill>
                <a:schemeClr val="accent1">
                  <a:lumMod val="50000"/>
                </a:schemeClr>
              </a:solidFill>
            </a:rPr>
            <a:t>Interviews were conducted by researchers (68%) or students (17%). Only 12% of studies included professional law enforcement as interviewers.</a:t>
          </a:r>
          <a:endParaRPr lang="en-US" dirty="0">
            <a:solidFill>
              <a:schemeClr val="accent1">
                <a:lumMod val="50000"/>
              </a:schemeClr>
            </a:solidFill>
          </a:endParaRPr>
        </a:p>
      </dgm:t>
    </dgm:pt>
    <dgm:pt modelId="{D42334D1-49EB-4196-979E-038CC3AFF107}" type="parTrans" cxnId="{A5C1F806-4DAD-4768-AB61-AE33A5BA7059}">
      <dgm:prSet/>
      <dgm:spPr/>
      <dgm:t>
        <a:bodyPr/>
        <a:lstStyle/>
        <a:p>
          <a:endParaRPr lang="en-US"/>
        </a:p>
      </dgm:t>
    </dgm:pt>
    <dgm:pt modelId="{258E399B-C853-48A1-BC8F-B22D1143507D}" type="sibTrans" cxnId="{A5C1F806-4DAD-4768-AB61-AE33A5BA7059}">
      <dgm:prSet/>
      <dgm:spPr/>
      <dgm:t>
        <a:bodyPr/>
        <a:lstStyle/>
        <a:p>
          <a:endParaRPr lang="en-US"/>
        </a:p>
      </dgm:t>
    </dgm:pt>
    <dgm:pt modelId="{98079C15-2512-42D3-A5B0-99B6D6C93EDC}">
      <dgm:prSet/>
      <dgm:spPr/>
      <dgm:t>
        <a:bodyPr/>
        <a:lstStyle/>
        <a:p>
          <a:r>
            <a:rPr lang="en-GB" dirty="0">
              <a:solidFill>
                <a:schemeClr val="accent1">
                  <a:lumMod val="50000"/>
                </a:schemeClr>
              </a:solidFill>
            </a:rPr>
            <a:t>Training police officers to change the techniques they use is challenging than training researchers to adopt new ones (Fisher, 2010). </a:t>
          </a:r>
          <a:endParaRPr lang="en-US" dirty="0">
            <a:solidFill>
              <a:schemeClr val="accent1">
                <a:lumMod val="50000"/>
              </a:schemeClr>
            </a:solidFill>
          </a:endParaRPr>
        </a:p>
      </dgm:t>
    </dgm:pt>
    <dgm:pt modelId="{6A97E772-2D4B-4AD2-889A-F6AEBBD674E1}" type="parTrans" cxnId="{56ED6A9E-3CC5-4D20-BB77-B1BB5CE708A2}">
      <dgm:prSet/>
      <dgm:spPr/>
      <dgm:t>
        <a:bodyPr/>
        <a:lstStyle/>
        <a:p>
          <a:endParaRPr lang="en-US"/>
        </a:p>
      </dgm:t>
    </dgm:pt>
    <dgm:pt modelId="{DF53D6A5-C58A-40C3-A43D-9EA5024FCC75}" type="sibTrans" cxnId="{56ED6A9E-3CC5-4D20-BB77-B1BB5CE708A2}">
      <dgm:prSet/>
      <dgm:spPr/>
      <dgm:t>
        <a:bodyPr/>
        <a:lstStyle/>
        <a:p>
          <a:endParaRPr lang="en-US"/>
        </a:p>
      </dgm:t>
    </dgm:pt>
    <dgm:pt modelId="{2858D141-AF5B-49FE-B09B-160D0A6A1406}">
      <dgm:prSet/>
      <dgm:spPr/>
      <dgm:t>
        <a:bodyPr/>
        <a:lstStyle/>
        <a:p>
          <a:r>
            <a:rPr lang="en-GB" dirty="0">
              <a:solidFill>
                <a:schemeClr val="accent1">
                  <a:lumMod val="50000"/>
                </a:schemeClr>
              </a:solidFill>
            </a:rPr>
            <a:t>When questioned about their use of the CI, UK police officers state they use some of the CI components such as the “report everything” instruction while some techniques (such as the “change perspective” and “recall in reverse order”) are seldom used (Dando et al., 2009)</a:t>
          </a:r>
          <a:endParaRPr lang="en-US" dirty="0">
            <a:solidFill>
              <a:schemeClr val="accent1">
                <a:lumMod val="50000"/>
              </a:schemeClr>
            </a:solidFill>
          </a:endParaRPr>
        </a:p>
      </dgm:t>
    </dgm:pt>
    <dgm:pt modelId="{7A878B3C-6078-4311-BC2E-FF21C7F0A986}" type="parTrans" cxnId="{80BD0242-FF25-4E79-9AB8-05B24F0EF4F3}">
      <dgm:prSet/>
      <dgm:spPr/>
      <dgm:t>
        <a:bodyPr/>
        <a:lstStyle/>
        <a:p>
          <a:endParaRPr lang="en-US"/>
        </a:p>
      </dgm:t>
    </dgm:pt>
    <dgm:pt modelId="{C6478AFE-056F-46B3-B273-888091FEE614}" type="sibTrans" cxnId="{80BD0242-FF25-4E79-9AB8-05B24F0EF4F3}">
      <dgm:prSet/>
      <dgm:spPr/>
      <dgm:t>
        <a:bodyPr/>
        <a:lstStyle/>
        <a:p>
          <a:endParaRPr lang="en-US"/>
        </a:p>
      </dgm:t>
    </dgm:pt>
    <dgm:pt modelId="{4A9AB382-071C-4D6E-A660-E8B47B026FB1}" type="pres">
      <dgm:prSet presAssocID="{6D9E4DBD-ABE5-44C6-B0FB-D8BA7D23A3EE}" presName="Name0" presStyleCnt="0">
        <dgm:presLayoutVars>
          <dgm:dir/>
          <dgm:animLvl val="lvl"/>
          <dgm:resizeHandles val="exact"/>
        </dgm:presLayoutVars>
      </dgm:prSet>
      <dgm:spPr/>
    </dgm:pt>
    <dgm:pt modelId="{2F7B0AF7-B2A5-42AF-B2FF-E1639D19C588}" type="pres">
      <dgm:prSet presAssocID="{2858D141-AF5B-49FE-B09B-160D0A6A1406}" presName="boxAndChildren" presStyleCnt="0"/>
      <dgm:spPr/>
    </dgm:pt>
    <dgm:pt modelId="{F106A9D9-01D5-4985-8105-ABB766B27794}" type="pres">
      <dgm:prSet presAssocID="{2858D141-AF5B-49FE-B09B-160D0A6A1406}" presName="parentTextBox" presStyleLbl="node1" presStyleIdx="0" presStyleCnt="3"/>
      <dgm:spPr/>
    </dgm:pt>
    <dgm:pt modelId="{B74E6F8D-D221-4580-B910-32FEA0A88982}" type="pres">
      <dgm:prSet presAssocID="{DF53D6A5-C58A-40C3-A43D-9EA5024FCC75}" presName="sp" presStyleCnt="0"/>
      <dgm:spPr/>
    </dgm:pt>
    <dgm:pt modelId="{505EACEC-19A9-40DB-9C49-D0EC4DD82A9C}" type="pres">
      <dgm:prSet presAssocID="{98079C15-2512-42D3-A5B0-99B6D6C93EDC}" presName="arrowAndChildren" presStyleCnt="0"/>
      <dgm:spPr/>
    </dgm:pt>
    <dgm:pt modelId="{027E37C0-7C67-4DBB-A270-A9EAE8713EC5}" type="pres">
      <dgm:prSet presAssocID="{98079C15-2512-42D3-A5B0-99B6D6C93EDC}" presName="parentTextArrow" presStyleLbl="node1" presStyleIdx="1" presStyleCnt="3"/>
      <dgm:spPr/>
    </dgm:pt>
    <dgm:pt modelId="{D47BACAE-8B68-4BD9-A755-7DEBD08497E0}" type="pres">
      <dgm:prSet presAssocID="{258E399B-C853-48A1-BC8F-B22D1143507D}" presName="sp" presStyleCnt="0"/>
      <dgm:spPr/>
    </dgm:pt>
    <dgm:pt modelId="{ED05DA2B-202B-46FB-9616-66B5DB8D194A}" type="pres">
      <dgm:prSet presAssocID="{3777C631-FF5E-45B6-8C18-6F98DF96555A}" presName="arrowAndChildren" presStyleCnt="0"/>
      <dgm:spPr/>
    </dgm:pt>
    <dgm:pt modelId="{7349BCBB-8E34-4086-803C-9E4988DF4121}" type="pres">
      <dgm:prSet presAssocID="{3777C631-FF5E-45B6-8C18-6F98DF96555A}" presName="parentTextArrow" presStyleLbl="node1" presStyleIdx="2" presStyleCnt="3"/>
      <dgm:spPr/>
    </dgm:pt>
  </dgm:ptLst>
  <dgm:cxnLst>
    <dgm:cxn modelId="{A5C1F806-4DAD-4768-AB61-AE33A5BA7059}" srcId="{6D9E4DBD-ABE5-44C6-B0FB-D8BA7D23A3EE}" destId="{3777C631-FF5E-45B6-8C18-6F98DF96555A}" srcOrd="0" destOrd="0" parTransId="{D42334D1-49EB-4196-979E-038CC3AFF107}" sibTransId="{258E399B-C853-48A1-BC8F-B22D1143507D}"/>
    <dgm:cxn modelId="{04039F08-5486-45EC-BC32-8814766EC958}" type="presOf" srcId="{3777C631-FF5E-45B6-8C18-6F98DF96555A}" destId="{7349BCBB-8E34-4086-803C-9E4988DF4121}" srcOrd="0" destOrd="0" presId="urn:microsoft.com/office/officeart/2005/8/layout/process4"/>
    <dgm:cxn modelId="{92483531-FB77-452A-AD5D-0F1D6851B113}" type="presOf" srcId="{98079C15-2512-42D3-A5B0-99B6D6C93EDC}" destId="{027E37C0-7C67-4DBB-A270-A9EAE8713EC5}" srcOrd="0" destOrd="0" presId="urn:microsoft.com/office/officeart/2005/8/layout/process4"/>
    <dgm:cxn modelId="{80BD0242-FF25-4E79-9AB8-05B24F0EF4F3}" srcId="{6D9E4DBD-ABE5-44C6-B0FB-D8BA7D23A3EE}" destId="{2858D141-AF5B-49FE-B09B-160D0A6A1406}" srcOrd="2" destOrd="0" parTransId="{7A878B3C-6078-4311-BC2E-FF21C7F0A986}" sibTransId="{C6478AFE-056F-46B3-B273-888091FEE614}"/>
    <dgm:cxn modelId="{AB96FD65-ABE3-485F-BD8E-EEBFFFD409B9}" type="presOf" srcId="{6D9E4DBD-ABE5-44C6-B0FB-D8BA7D23A3EE}" destId="{4A9AB382-071C-4D6E-A660-E8B47B026FB1}" srcOrd="0" destOrd="0" presId="urn:microsoft.com/office/officeart/2005/8/layout/process4"/>
    <dgm:cxn modelId="{56ED6A9E-3CC5-4D20-BB77-B1BB5CE708A2}" srcId="{6D9E4DBD-ABE5-44C6-B0FB-D8BA7D23A3EE}" destId="{98079C15-2512-42D3-A5B0-99B6D6C93EDC}" srcOrd="1" destOrd="0" parTransId="{6A97E772-2D4B-4AD2-889A-F6AEBBD674E1}" sibTransId="{DF53D6A5-C58A-40C3-A43D-9EA5024FCC75}"/>
    <dgm:cxn modelId="{A8BE08E9-B74D-483E-B03F-FEF59984149C}" type="presOf" srcId="{2858D141-AF5B-49FE-B09B-160D0A6A1406}" destId="{F106A9D9-01D5-4985-8105-ABB766B27794}" srcOrd="0" destOrd="0" presId="urn:microsoft.com/office/officeart/2005/8/layout/process4"/>
    <dgm:cxn modelId="{3BA156AD-77B2-4CFE-9EDE-B20739992C99}" type="presParOf" srcId="{4A9AB382-071C-4D6E-A660-E8B47B026FB1}" destId="{2F7B0AF7-B2A5-42AF-B2FF-E1639D19C588}" srcOrd="0" destOrd="0" presId="urn:microsoft.com/office/officeart/2005/8/layout/process4"/>
    <dgm:cxn modelId="{5CEEDB10-8A9A-4887-B2C6-B0D0CCA9AB25}" type="presParOf" srcId="{2F7B0AF7-B2A5-42AF-B2FF-E1639D19C588}" destId="{F106A9D9-01D5-4985-8105-ABB766B27794}" srcOrd="0" destOrd="0" presId="urn:microsoft.com/office/officeart/2005/8/layout/process4"/>
    <dgm:cxn modelId="{478498C0-3639-4842-AA3B-A52734DDC0CF}" type="presParOf" srcId="{4A9AB382-071C-4D6E-A660-E8B47B026FB1}" destId="{B74E6F8D-D221-4580-B910-32FEA0A88982}" srcOrd="1" destOrd="0" presId="urn:microsoft.com/office/officeart/2005/8/layout/process4"/>
    <dgm:cxn modelId="{61FD66BD-342B-4EF5-B124-3F3019248E47}" type="presParOf" srcId="{4A9AB382-071C-4D6E-A660-E8B47B026FB1}" destId="{505EACEC-19A9-40DB-9C49-D0EC4DD82A9C}" srcOrd="2" destOrd="0" presId="urn:microsoft.com/office/officeart/2005/8/layout/process4"/>
    <dgm:cxn modelId="{DC429571-74B5-40DC-9518-E7B48F7B76E2}" type="presParOf" srcId="{505EACEC-19A9-40DB-9C49-D0EC4DD82A9C}" destId="{027E37C0-7C67-4DBB-A270-A9EAE8713EC5}" srcOrd="0" destOrd="0" presId="urn:microsoft.com/office/officeart/2005/8/layout/process4"/>
    <dgm:cxn modelId="{13210C39-B97C-4E78-ACA7-AD6AD6B5C273}" type="presParOf" srcId="{4A9AB382-071C-4D6E-A660-E8B47B026FB1}" destId="{D47BACAE-8B68-4BD9-A755-7DEBD08497E0}" srcOrd="3" destOrd="0" presId="urn:microsoft.com/office/officeart/2005/8/layout/process4"/>
    <dgm:cxn modelId="{3335307B-48E3-4220-BADF-0A6BBD2A8530}" type="presParOf" srcId="{4A9AB382-071C-4D6E-A660-E8B47B026FB1}" destId="{ED05DA2B-202B-46FB-9616-66B5DB8D194A}" srcOrd="4" destOrd="0" presId="urn:microsoft.com/office/officeart/2005/8/layout/process4"/>
    <dgm:cxn modelId="{355EC719-E587-4003-A4B3-4487BB9757A0}" type="presParOf" srcId="{ED05DA2B-202B-46FB-9616-66B5DB8D194A}" destId="{7349BCBB-8E34-4086-803C-9E4988DF4121}"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F79DDD7D-CC66-4430-916C-F23D7ACCA580}" type="doc">
      <dgm:prSet loTypeId="urn:microsoft.com/office/officeart/2008/layout/LinedList" loCatId="list" qsTypeId="urn:microsoft.com/office/officeart/2005/8/quickstyle/simple1#10" qsCatId="simple" csTypeId="urn:microsoft.com/office/officeart/2005/8/colors/accent2_2#8" csCatId="accent2"/>
      <dgm:spPr/>
      <dgm:t>
        <a:bodyPr/>
        <a:lstStyle/>
        <a:p>
          <a:endParaRPr lang="en-US"/>
        </a:p>
      </dgm:t>
    </dgm:pt>
    <dgm:pt modelId="{E984AAB9-68F9-4024-A8D7-3BF1DC23A934}">
      <dgm:prSet custT="1"/>
      <dgm:spPr/>
      <dgm:t>
        <a:bodyPr/>
        <a:lstStyle/>
        <a:p>
          <a:pPr algn="ctr"/>
          <a:r>
            <a:rPr lang="en-GB" sz="1600" dirty="0">
              <a:solidFill>
                <a:schemeClr val="accent1">
                  <a:lumMod val="50000"/>
                </a:schemeClr>
              </a:solidFill>
            </a:rPr>
            <a:t>Analysis of the type of CI used suggests substantial deviations from the original and enhanced interviews in recent years. </a:t>
          </a:r>
          <a:endParaRPr lang="en-US" sz="1600" dirty="0">
            <a:solidFill>
              <a:schemeClr val="accent1">
                <a:lumMod val="50000"/>
              </a:schemeClr>
            </a:solidFill>
          </a:endParaRPr>
        </a:p>
      </dgm:t>
    </dgm:pt>
    <dgm:pt modelId="{748A6233-5A51-4E97-9510-245B698B1EC1}" type="parTrans" cxnId="{FF541F2B-6159-49D9-B67D-87ABD124C7BF}">
      <dgm:prSet/>
      <dgm:spPr/>
      <dgm:t>
        <a:bodyPr/>
        <a:lstStyle/>
        <a:p>
          <a:endParaRPr lang="en-US"/>
        </a:p>
      </dgm:t>
    </dgm:pt>
    <dgm:pt modelId="{F2A23868-FA05-4DDC-98D1-0AE23F87E730}" type="sibTrans" cxnId="{FF541F2B-6159-49D9-B67D-87ABD124C7BF}">
      <dgm:prSet/>
      <dgm:spPr/>
      <dgm:t>
        <a:bodyPr/>
        <a:lstStyle/>
        <a:p>
          <a:endParaRPr lang="en-US"/>
        </a:p>
      </dgm:t>
    </dgm:pt>
    <dgm:pt modelId="{DC683A96-1025-41F5-8C9E-C4B8F1FF9AD3}">
      <dgm:prSet/>
      <dgm:spPr/>
      <dgm:t>
        <a:bodyPr/>
        <a:lstStyle/>
        <a:p>
          <a:pPr algn="ctr"/>
          <a:r>
            <a:rPr lang="en-GB" dirty="0">
              <a:solidFill>
                <a:srgbClr val="002060"/>
              </a:solidFill>
            </a:rPr>
            <a:t>Early studies (80`s and 90`s) examining the CI consistently used the original version (OCI) – however, only 32% of the studies in the current analysis used the OCI. </a:t>
          </a:r>
          <a:endParaRPr lang="en-US" dirty="0">
            <a:solidFill>
              <a:srgbClr val="002060"/>
            </a:solidFill>
          </a:endParaRPr>
        </a:p>
      </dgm:t>
    </dgm:pt>
    <dgm:pt modelId="{C061A709-0629-4B52-AAE3-D085EC134DBA}" type="parTrans" cxnId="{47CF495B-ECD3-4D07-9A1A-797AD13E7FDD}">
      <dgm:prSet/>
      <dgm:spPr/>
      <dgm:t>
        <a:bodyPr/>
        <a:lstStyle/>
        <a:p>
          <a:endParaRPr lang="en-US"/>
        </a:p>
      </dgm:t>
    </dgm:pt>
    <dgm:pt modelId="{AA1159E6-E376-4365-B227-658C1D706394}" type="sibTrans" cxnId="{47CF495B-ECD3-4D07-9A1A-797AD13E7FDD}">
      <dgm:prSet/>
      <dgm:spPr/>
      <dgm:t>
        <a:bodyPr/>
        <a:lstStyle/>
        <a:p>
          <a:endParaRPr lang="en-US"/>
        </a:p>
      </dgm:t>
    </dgm:pt>
    <dgm:pt modelId="{619B16D8-04B2-4830-B112-218AD4028A31}">
      <dgm:prSet custT="1"/>
      <dgm:spPr/>
      <dgm:t>
        <a:bodyPr/>
        <a:lstStyle/>
        <a:p>
          <a:pPr algn="ctr"/>
          <a:r>
            <a:rPr lang="en-GB" sz="1600" dirty="0">
              <a:solidFill>
                <a:schemeClr val="accent1">
                  <a:lumMod val="50000"/>
                </a:schemeClr>
              </a:solidFill>
            </a:rPr>
            <a:t>In the last 10 years various modified and shortened versions of the CI have emerged in the literature (45% of studies).</a:t>
          </a:r>
          <a:endParaRPr lang="en-US" sz="1600" dirty="0">
            <a:solidFill>
              <a:schemeClr val="accent1">
                <a:lumMod val="50000"/>
              </a:schemeClr>
            </a:solidFill>
          </a:endParaRPr>
        </a:p>
      </dgm:t>
    </dgm:pt>
    <dgm:pt modelId="{6088EEB0-5E58-4A1C-AF28-505FECE2D92B}" type="parTrans" cxnId="{07B91377-DFDF-4829-9BE7-DDEB583CD914}">
      <dgm:prSet/>
      <dgm:spPr/>
      <dgm:t>
        <a:bodyPr/>
        <a:lstStyle/>
        <a:p>
          <a:endParaRPr lang="en-US"/>
        </a:p>
      </dgm:t>
    </dgm:pt>
    <dgm:pt modelId="{AC0A5EE1-B0C7-407E-B43D-96B6003FA1BE}" type="sibTrans" cxnId="{07B91377-DFDF-4829-9BE7-DDEB583CD914}">
      <dgm:prSet/>
      <dgm:spPr/>
      <dgm:t>
        <a:bodyPr/>
        <a:lstStyle/>
        <a:p>
          <a:endParaRPr lang="en-US"/>
        </a:p>
      </dgm:t>
    </dgm:pt>
    <dgm:pt modelId="{A50373C0-6534-4DFA-9BD6-26293F1A2464}">
      <dgm:prSet custT="1"/>
      <dgm:spPr/>
      <dgm:t>
        <a:bodyPr/>
        <a:lstStyle/>
        <a:p>
          <a:pPr algn="ctr"/>
          <a:r>
            <a:rPr lang="en-GB" sz="1600" dirty="0">
              <a:solidFill>
                <a:srgbClr val="002060"/>
              </a:solidFill>
            </a:rPr>
            <a:t>There are good reasons for modifying the CI. First, one of the purposes is to adapt the CI to meet the individual needs of the witness, with vulnerable witnesses providing a good example.</a:t>
          </a:r>
          <a:endParaRPr lang="en-US" sz="1600" dirty="0">
            <a:solidFill>
              <a:srgbClr val="002060"/>
            </a:solidFill>
          </a:endParaRPr>
        </a:p>
      </dgm:t>
    </dgm:pt>
    <dgm:pt modelId="{E6BE2EFE-FB6E-45B9-8312-4E2106802ADF}" type="parTrans" cxnId="{237C553F-1725-4B16-9A6F-1A234319BFAC}">
      <dgm:prSet/>
      <dgm:spPr/>
      <dgm:t>
        <a:bodyPr/>
        <a:lstStyle/>
        <a:p>
          <a:endParaRPr lang="en-US"/>
        </a:p>
      </dgm:t>
    </dgm:pt>
    <dgm:pt modelId="{272BC744-BEAC-4767-A690-CA9986F1A174}" type="sibTrans" cxnId="{237C553F-1725-4B16-9A6F-1A234319BFAC}">
      <dgm:prSet/>
      <dgm:spPr/>
      <dgm:t>
        <a:bodyPr/>
        <a:lstStyle/>
        <a:p>
          <a:endParaRPr lang="en-US"/>
        </a:p>
      </dgm:t>
    </dgm:pt>
    <dgm:pt modelId="{CEB80979-C5A8-4E25-9A65-3067FB33182F}">
      <dgm:prSet custT="1"/>
      <dgm:spPr/>
      <dgm:t>
        <a:bodyPr/>
        <a:lstStyle/>
        <a:p>
          <a:pPr algn="ctr"/>
          <a:r>
            <a:rPr lang="en-GB" sz="1600" dirty="0">
              <a:solidFill>
                <a:schemeClr val="accent1">
                  <a:lumMod val="50000"/>
                </a:schemeClr>
              </a:solidFill>
            </a:rPr>
            <a:t>Consistent with this hypothesis, 45% of the MCI studies have used child witnesses and 10% older adult witnesses. </a:t>
          </a:r>
          <a:endParaRPr lang="en-US" sz="1600" dirty="0">
            <a:solidFill>
              <a:schemeClr val="accent1">
                <a:lumMod val="50000"/>
              </a:schemeClr>
            </a:solidFill>
          </a:endParaRPr>
        </a:p>
      </dgm:t>
    </dgm:pt>
    <dgm:pt modelId="{F4F08995-22EA-4F05-A664-83CCBBEEE47A}" type="parTrans" cxnId="{28D6B69F-0A1E-4CF1-AD9D-04A1D85759FC}">
      <dgm:prSet/>
      <dgm:spPr/>
      <dgm:t>
        <a:bodyPr/>
        <a:lstStyle/>
        <a:p>
          <a:endParaRPr lang="en-US"/>
        </a:p>
      </dgm:t>
    </dgm:pt>
    <dgm:pt modelId="{1AE9C25B-1DF4-4F80-A099-5D4E4F745074}" type="sibTrans" cxnId="{28D6B69F-0A1E-4CF1-AD9D-04A1D85759FC}">
      <dgm:prSet/>
      <dgm:spPr/>
      <dgm:t>
        <a:bodyPr/>
        <a:lstStyle/>
        <a:p>
          <a:endParaRPr lang="en-US"/>
        </a:p>
      </dgm:t>
    </dgm:pt>
    <dgm:pt modelId="{E8B113AA-6859-4640-AA2F-52A083A4752C}">
      <dgm:prSet custT="1"/>
      <dgm:spPr/>
      <dgm:t>
        <a:bodyPr/>
        <a:lstStyle/>
        <a:p>
          <a:pPr algn="ctr"/>
          <a:r>
            <a:rPr lang="en-GB" sz="1600" dirty="0">
              <a:solidFill>
                <a:srgbClr val="002060"/>
              </a:solidFill>
            </a:rPr>
            <a:t>Four studies have directly compared the ECI and MCI, reporting similar increases in correct details with each version of the CI (Dando et al., 2009).</a:t>
          </a:r>
          <a:endParaRPr lang="en-US" sz="1600" dirty="0">
            <a:solidFill>
              <a:srgbClr val="002060"/>
            </a:solidFill>
          </a:endParaRPr>
        </a:p>
      </dgm:t>
    </dgm:pt>
    <dgm:pt modelId="{5A96E4D4-FF1B-4D17-81DB-78C9EDFEFE92}" type="parTrans" cxnId="{077B175C-0715-4010-95FC-35F47C0C8BDF}">
      <dgm:prSet/>
      <dgm:spPr/>
      <dgm:t>
        <a:bodyPr/>
        <a:lstStyle/>
        <a:p>
          <a:endParaRPr lang="en-US"/>
        </a:p>
      </dgm:t>
    </dgm:pt>
    <dgm:pt modelId="{FA7884B7-1E70-4299-ADF8-381ED6B76169}" type="sibTrans" cxnId="{077B175C-0715-4010-95FC-35F47C0C8BDF}">
      <dgm:prSet/>
      <dgm:spPr/>
      <dgm:t>
        <a:bodyPr/>
        <a:lstStyle/>
        <a:p>
          <a:endParaRPr lang="en-US"/>
        </a:p>
      </dgm:t>
    </dgm:pt>
    <dgm:pt modelId="{F7D310BF-C1C5-487D-BEEF-B20CE768139A}" type="pres">
      <dgm:prSet presAssocID="{F79DDD7D-CC66-4430-916C-F23D7ACCA580}" presName="vert0" presStyleCnt="0">
        <dgm:presLayoutVars>
          <dgm:dir/>
          <dgm:animOne val="branch"/>
          <dgm:animLvl val="lvl"/>
        </dgm:presLayoutVars>
      </dgm:prSet>
      <dgm:spPr/>
    </dgm:pt>
    <dgm:pt modelId="{B28778EB-5582-4442-A920-DF6331BF47B1}" type="pres">
      <dgm:prSet presAssocID="{E984AAB9-68F9-4024-A8D7-3BF1DC23A934}" presName="thickLine" presStyleLbl="alignNode1" presStyleIdx="0" presStyleCnt="6"/>
      <dgm:spPr/>
    </dgm:pt>
    <dgm:pt modelId="{531ED9AC-E2F8-44F4-8B05-05CB92493CCE}" type="pres">
      <dgm:prSet presAssocID="{E984AAB9-68F9-4024-A8D7-3BF1DC23A934}" presName="horz1" presStyleCnt="0"/>
      <dgm:spPr/>
    </dgm:pt>
    <dgm:pt modelId="{419ACDE1-F3BD-42FD-AD97-4E8B40E6A1A1}" type="pres">
      <dgm:prSet presAssocID="{E984AAB9-68F9-4024-A8D7-3BF1DC23A934}" presName="tx1" presStyleLbl="revTx" presStyleIdx="0" presStyleCnt="6"/>
      <dgm:spPr/>
    </dgm:pt>
    <dgm:pt modelId="{4342809D-08E2-41B4-AA05-195AAE59DFC0}" type="pres">
      <dgm:prSet presAssocID="{E984AAB9-68F9-4024-A8D7-3BF1DC23A934}" presName="vert1" presStyleCnt="0"/>
      <dgm:spPr/>
    </dgm:pt>
    <dgm:pt modelId="{0FE9C999-D3E2-4989-9E1F-A2430162C676}" type="pres">
      <dgm:prSet presAssocID="{DC683A96-1025-41F5-8C9E-C4B8F1FF9AD3}" presName="thickLine" presStyleLbl="alignNode1" presStyleIdx="1" presStyleCnt="6"/>
      <dgm:spPr/>
    </dgm:pt>
    <dgm:pt modelId="{14D9D49C-9977-4883-8BFA-C30514874A03}" type="pres">
      <dgm:prSet presAssocID="{DC683A96-1025-41F5-8C9E-C4B8F1FF9AD3}" presName="horz1" presStyleCnt="0"/>
      <dgm:spPr/>
    </dgm:pt>
    <dgm:pt modelId="{35A57E2E-AC84-418C-8F70-E6D965B90C44}" type="pres">
      <dgm:prSet presAssocID="{DC683A96-1025-41F5-8C9E-C4B8F1FF9AD3}" presName="tx1" presStyleLbl="revTx" presStyleIdx="1" presStyleCnt="6"/>
      <dgm:spPr/>
    </dgm:pt>
    <dgm:pt modelId="{4D470C16-1A59-49D1-9ACC-459C6CD78330}" type="pres">
      <dgm:prSet presAssocID="{DC683A96-1025-41F5-8C9E-C4B8F1FF9AD3}" presName="vert1" presStyleCnt="0"/>
      <dgm:spPr/>
    </dgm:pt>
    <dgm:pt modelId="{5AD4E5D3-290D-4EF3-9158-9771B99B6403}" type="pres">
      <dgm:prSet presAssocID="{619B16D8-04B2-4830-B112-218AD4028A31}" presName="thickLine" presStyleLbl="alignNode1" presStyleIdx="2" presStyleCnt="6"/>
      <dgm:spPr/>
    </dgm:pt>
    <dgm:pt modelId="{1F0036C0-5E90-429E-A812-EBCE924CD5EF}" type="pres">
      <dgm:prSet presAssocID="{619B16D8-04B2-4830-B112-218AD4028A31}" presName="horz1" presStyleCnt="0"/>
      <dgm:spPr/>
    </dgm:pt>
    <dgm:pt modelId="{08363222-DBD8-4DE9-8DBB-44D27E575F3F}" type="pres">
      <dgm:prSet presAssocID="{619B16D8-04B2-4830-B112-218AD4028A31}" presName="tx1" presStyleLbl="revTx" presStyleIdx="2" presStyleCnt="6"/>
      <dgm:spPr/>
    </dgm:pt>
    <dgm:pt modelId="{38DF0A8D-3515-47D4-9483-612B18127065}" type="pres">
      <dgm:prSet presAssocID="{619B16D8-04B2-4830-B112-218AD4028A31}" presName="vert1" presStyleCnt="0"/>
      <dgm:spPr/>
    </dgm:pt>
    <dgm:pt modelId="{EF02FD84-BFE4-428B-8A72-DCE0A26B2A8F}" type="pres">
      <dgm:prSet presAssocID="{A50373C0-6534-4DFA-9BD6-26293F1A2464}" presName="thickLine" presStyleLbl="alignNode1" presStyleIdx="3" presStyleCnt="6"/>
      <dgm:spPr/>
    </dgm:pt>
    <dgm:pt modelId="{2AC6D231-2FCD-498C-9400-BDFAE096BD50}" type="pres">
      <dgm:prSet presAssocID="{A50373C0-6534-4DFA-9BD6-26293F1A2464}" presName="horz1" presStyleCnt="0"/>
      <dgm:spPr/>
    </dgm:pt>
    <dgm:pt modelId="{603B88C4-60F4-49FC-ADAD-4A4426853ED0}" type="pres">
      <dgm:prSet presAssocID="{A50373C0-6534-4DFA-9BD6-26293F1A2464}" presName="tx1" presStyleLbl="revTx" presStyleIdx="3" presStyleCnt="6"/>
      <dgm:spPr/>
    </dgm:pt>
    <dgm:pt modelId="{816D5639-3E2C-4EB3-96F0-B645B5DD17FA}" type="pres">
      <dgm:prSet presAssocID="{A50373C0-6534-4DFA-9BD6-26293F1A2464}" presName="vert1" presStyleCnt="0"/>
      <dgm:spPr/>
    </dgm:pt>
    <dgm:pt modelId="{2F857EFD-2AC8-4F4D-AF6E-E73393FF76C0}" type="pres">
      <dgm:prSet presAssocID="{CEB80979-C5A8-4E25-9A65-3067FB33182F}" presName="thickLine" presStyleLbl="alignNode1" presStyleIdx="4" presStyleCnt="6"/>
      <dgm:spPr/>
    </dgm:pt>
    <dgm:pt modelId="{67D653B0-46FC-4A1A-9E51-5D7D32E4F67A}" type="pres">
      <dgm:prSet presAssocID="{CEB80979-C5A8-4E25-9A65-3067FB33182F}" presName="horz1" presStyleCnt="0"/>
      <dgm:spPr/>
    </dgm:pt>
    <dgm:pt modelId="{265B6F55-2BA7-4D8E-AB13-68D35947D815}" type="pres">
      <dgm:prSet presAssocID="{CEB80979-C5A8-4E25-9A65-3067FB33182F}" presName="tx1" presStyleLbl="revTx" presStyleIdx="4" presStyleCnt="6"/>
      <dgm:spPr/>
    </dgm:pt>
    <dgm:pt modelId="{E69BD820-B9DF-4EC4-AFBE-65C01B243320}" type="pres">
      <dgm:prSet presAssocID="{CEB80979-C5A8-4E25-9A65-3067FB33182F}" presName="vert1" presStyleCnt="0"/>
      <dgm:spPr/>
    </dgm:pt>
    <dgm:pt modelId="{EFFE89BA-30AC-4B78-85D0-52F27330EC13}" type="pres">
      <dgm:prSet presAssocID="{E8B113AA-6859-4640-AA2F-52A083A4752C}" presName="thickLine" presStyleLbl="alignNode1" presStyleIdx="5" presStyleCnt="6"/>
      <dgm:spPr/>
    </dgm:pt>
    <dgm:pt modelId="{3BB86E20-8808-448B-BFD7-494B452AB0BE}" type="pres">
      <dgm:prSet presAssocID="{E8B113AA-6859-4640-AA2F-52A083A4752C}" presName="horz1" presStyleCnt="0"/>
      <dgm:spPr/>
    </dgm:pt>
    <dgm:pt modelId="{D43F8DD2-25B0-431D-957C-6E6F9821F0B1}" type="pres">
      <dgm:prSet presAssocID="{E8B113AA-6859-4640-AA2F-52A083A4752C}" presName="tx1" presStyleLbl="revTx" presStyleIdx="5" presStyleCnt="6"/>
      <dgm:spPr/>
    </dgm:pt>
    <dgm:pt modelId="{DA79400B-CFF9-41B6-8A36-A2AAC9C505A4}" type="pres">
      <dgm:prSet presAssocID="{E8B113AA-6859-4640-AA2F-52A083A4752C}" presName="vert1" presStyleCnt="0"/>
      <dgm:spPr/>
    </dgm:pt>
  </dgm:ptLst>
  <dgm:cxnLst>
    <dgm:cxn modelId="{FF541F2B-6159-49D9-B67D-87ABD124C7BF}" srcId="{F79DDD7D-CC66-4430-916C-F23D7ACCA580}" destId="{E984AAB9-68F9-4024-A8D7-3BF1DC23A934}" srcOrd="0" destOrd="0" parTransId="{748A6233-5A51-4E97-9510-245B698B1EC1}" sibTransId="{F2A23868-FA05-4DDC-98D1-0AE23F87E730}"/>
    <dgm:cxn modelId="{237C553F-1725-4B16-9A6F-1A234319BFAC}" srcId="{F79DDD7D-CC66-4430-916C-F23D7ACCA580}" destId="{A50373C0-6534-4DFA-9BD6-26293F1A2464}" srcOrd="3" destOrd="0" parTransId="{E6BE2EFE-FB6E-45B9-8312-4E2106802ADF}" sibTransId="{272BC744-BEAC-4767-A690-CA9986F1A174}"/>
    <dgm:cxn modelId="{47CF495B-ECD3-4D07-9A1A-797AD13E7FDD}" srcId="{F79DDD7D-CC66-4430-916C-F23D7ACCA580}" destId="{DC683A96-1025-41F5-8C9E-C4B8F1FF9AD3}" srcOrd="1" destOrd="0" parTransId="{C061A709-0629-4B52-AAE3-D085EC134DBA}" sibTransId="{AA1159E6-E376-4365-B227-658C1D706394}"/>
    <dgm:cxn modelId="{077B175C-0715-4010-95FC-35F47C0C8BDF}" srcId="{F79DDD7D-CC66-4430-916C-F23D7ACCA580}" destId="{E8B113AA-6859-4640-AA2F-52A083A4752C}" srcOrd="5" destOrd="0" parTransId="{5A96E4D4-FF1B-4D17-81DB-78C9EDFEFE92}" sibTransId="{FA7884B7-1E70-4299-ADF8-381ED6B76169}"/>
    <dgm:cxn modelId="{07B91377-DFDF-4829-9BE7-DDEB583CD914}" srcId="{F79DDD7D-CC66-4430-916C-F23D7ACCA580}" destId="{619B16D8-04B2-4830-B112-218AD4028A31}" srcOrd="2" destOrd="0" parTransId="{6088EEB0-5E58-4A1C-AF28-505FECE2D92B}" sibTransId="{AC0A5EE1-B0C7-407E-B43D-96B6003FA1BE}"/>
    <dgm:cxn modelId="{96E17794-B181-45B4-A29E-90877E712B4D}" type="presOf" srcId="{619B16D8-04B2-4830-B112-218AD4028A31}" destId="{08363222-DBD8-4DE9-8DBB-44D27E575F3F}" srcOrd="0" destOrd="0" presId="urn:microsoft.com/office/officeart/2008/layout/LinedList"/>
    <dgm:cxn modelId="{28D6B69F-0A1E-4CF1-AD9D-04A1D85759FC}" srcId="{F79DDD7D-CC66-4430-916C-F23D7ACCA580}" destId="{CEB80979-C5A8-4E25-9A65-3067FB33182F}" srcOrd="4" destOrd="0" parTransId="{F4F08995-22EA-4F05-A664-83CCBBEEE47A}" sibTransId="{1AE9C25B-1DF4-4F80-A099-5D4E4F745074}"/>
    <dgm:cxn modelId="{195B5AB8-767F-48CE-9D7D-9849D220D64D}" type="presOf" srcId="{DC683A96-1025-41F5-8C9E-C4B8F1FF9AD3}" destId="{35A57E2E-AC84-418C-8F70-E6D965B90C44}" srcOrd="0" destOrd="0" presId="urn:microsoft.com/office/officeart/2008/layout/LinedList"/>
    <dgm:cxn modelId="{AF6FA2D1-DB6B-4867-B9A8-DC79AB6A4DF1}" type="presOf" srcId="{E8B113AA-6859-4640-AA2F-52A083A4752C}" destId="{D43F8DD2-25B0-431D-957C-6E6F9821F0B1}" srcOrd="0" destOrd="0" presId="urn:microsoft.com/office/officeart/2008/layout/LinedList"/>
    <dgm:cxn modelId="{039F8CD4-4A7E-4A3E-8B00-712AA54A576D}" type="presOf" srcId="{CEB80979-C5A8-4E25-9A65-3067FB33182F}" destId="{265B6F55-2BA7-4D8E-AB13-68D35947D815}" srcOrd="0" destOrd="0" presId="urn:microsoft.com/office/officeart/2008/layout/LinedList"/>
    <dgm:cxn modelId="{1132C1D5-C6D2-41C9-9C23-5B27AA9EF7EA}" type="presOf" srcId="{E984AAB9-68F9-4024-A8D7-3BF1DC23A934}" destId="{419ACDE1-F3BD-42FD-AD97-4E8B40E6A1A1}" srcOrd="0" destOrd="0" presId="urn:microsoft.com/office/officeart/2008/layout/LinedList"/>
    <dgm:cxn modelId="{7C8D9CDE-92DE-414B-A095-BE5B2350FF44}" type="presOf" srcId="{A50373C0-6534-4DFA-9BD6-26293F1A2464}" destId="{603B88C4-60F4-49FC-ADAD-4A4426853ED0}" srcOrd="0" destOrd="0" presId="urn:microsoft.com/office/officeart/2008/layout/LinedList"/>
    <dgm:cxn modelId="{78A1E1F4-3D85-45C2-AD33-14077AC41921}" type="presOf" srcId="{F79DDD7D-CC66-4430-916C-F23D7ACCA580}" destId="{F7D310BF-C1C5-487D-BEEF-B20CE768139A}" srcOrd="0" destOrd="0" presId="urn:microsoft.com/office/officeart/2008/layout/LinedList"/>
    <dgm:cxn modelId="{2DC9820D-37FC-4C39-9AD8-79064522FA36}" type="presParOf" srcId="{F7D310BF-C1C5-487D-BEEF-B20CE768139A}" destId="{B28778EB-5582-4442-A920-DF6331BF47B1}" srcOrd="0" destOrd="0" presId="urn:microsoft.com/office/officeart/2008/layout/LinedList"/>
    <dgm:cxn modelId="{8AE37D1B-F144-4192-B162-09D8D69F0F78}" type="presParOf" srcId="{F7D310BF-C1C5-487D-BEEF-B20CE768139A}" destId="{531ED9AC-E2F8-44F4-8B05-05CB92493CCE}" srcOrd="1" destOrd="0" presId="urn:microsoft.com/office/officeart/2008/layout/LinedList"/>
    <dgm:cxn modelId="{43424AEA-FD55-4D7A-ABBE-A503C3B11B48}" type="presParOf" srcId="{531ED9AC-E2F8-44F4-8B05-05CB92493CCE}" destId="{419ACDE1-F3BD-42FD-AD97-4E8B40E6A1A1}" srcOrd="0" destOrd="0" presId="urn:microsoft.com/office/officeart/2008/layout/LinedList"/>
    <dgm:cxn modelId="{DFB6943B-9C45-40F8-8E31-D6DB12796C21}" type="presParOf" srcId="{531ED9AC-E2F8-44F4-8B05-05CB92493CCE}" destId="{4342809D-08E2-41B4-AA05-195AAE59DFC0}" srcOrd="1" destOrd="0" presId="urn:microsoft.com/office/officeart/2008/layout/LinedList"/>
    <dgm:cxn modelId="{D14F3A21-1F4E-4E01-B1E4-E433C8F7E7DF}" type="presParOf" srcId="{F7D310BF-C1C5-487D-BEEF-B20CE768139A}" destId="{0FE9C999-D3E2-4989-9E1F-A2430162C676}" srcOrd="2" destOrd="0" presId="urn:microsoft.com/office/officeart/2008/layout/LinedList"/>
    <dgm:cxn modelId="{D12EF0C7-4247-40B4-ACAF-992877ADB0F5}" type="presParOf" srcId="{F7D310BF-C1C5-487D-BEEF-B20CE768139A}" destId="{14D9D49C-9977-4883-8BFA-C30514874A03}" srcOrd="3" destOrd="0" presId="urn:microsoft.com/office/officeart/2008/layout/LinedList"/>
    <dgm:cxn modelId="{50EB574A-BB69-4EE3-BC69-09B1821D5D2A}" type="presParOf" srcId="{14D9D49C-9977-4883-8BFA-C30514874A03}" destId="{35A57E2E-AC84-418C-8F70-E6D965B90C44}" srcOrd="0" destOrd="0" presId="urn:microsoft.com/office/officeart/2008/layout/LinedList"/>
    <dgm:cxn modelId="{6CBC00AF-31D6-478E-AE63-088051F2C5FE}" type="presParOf" srcId="{14D9D49C-9977-4883-8BFA-C30514874A03}" destId="{4D470C16-1A59-49D1-9ACC-459C6CD78330}" srcOrd="1" destOrd="0" presId="urn:microsoft.com/office/officeart/2008/layout/LinedList"/>
    <dgm:cxn modelId="{0085872E-DCAB-46F3-B338-7121DB273395}" type="presParOf" srcId="{F7D310BF-C1C5-487D-BEEF-B20CE768139A}" destId="{5AD4E5D3-290D-4EF3-9158-9771B99B6403}" srcOrd="4" destOrd="0" presId="urn:microsoft.com/office/officeart/2008/layout/LinedList"/>
    <dgm:cxn modelId="{0367CEC1-DB8E-4951-A618-80CE988A753E}" type="presParOf" srcId="{F7D310BF-C1C5-487D-BEEF-B20CE768139A}" destId="{1F0036C0-5E90-429E-A812-EBCE924CD5EF}" srcOrd="5" destOrd="0" presId="urn:microsoft.com/office/officeart/2008/layout/LinedList"/>
    <dgm:cxn modelId="{EB616ECE-BCA3-4087-B995-85DF82CA87A4}" type="presParOf" srcId="{1F0036C0-5E90-429E-A812-EBCE924CD5EF}" destId="{08363222-DBD8-4DE9-8DBB-44D27E575F3F}" srcOrd="0" destOrd="0" presId="urn:microsoft.com/office/officeart/2008/layout/LinedList"/>
    <dgm:cxn modelId="{DDA71B6E-FB4C-436F-8E05-18C16383F8B3}" type="presParOf" srcId="{1F0036C0-5E90-429E-A812-EBCE924CD5EF}" destId="{38DF0A8D-3515-47D4-9483-612B18127065}" srcOrd="1" destOrd="0" presId="urn:microsoft.com/office/officeart/2008/layout/LinedList"/>
    <dgm:cxn modelId="{DB198DAE-639B-4118-922E-533C8175E8A5}" type="presParOf" srcId="{F7D310BF-C1C5-487D-BEEF-B20CE768139A}" destId="{EF02FD84-BFE4-428B-8A72-DCE0A26B2A8F}" srcOrd="6" destOrd="0" presId="urn:microsoft.com/office/officeart/2008/layout/LinedList"/>
    <dgm:cxn modelId="{187C2AEA-1315-4D98-9BD2-A2B68EE8FA32}" type="presParOf" srcId="{F7D310BF-C1C5-487D-BEEF-B20CE768139A}" destId="{2AC6D231-2FCD-498C-9400-BDFAE096BD50}" srcOrd="7" destOrd="0" presId="urn:microsoft.com/office/officeart/2008/layout/LinedList"/>
    <dgm:cxn modelId="{2E183CA5-AFF4-4753-8C7D-C34F27C9C1D6}" type="presParOf" srcId="{2AC6D231-2FCD-498C-9400-BDFAE096BD50}" destId="{603B88C4-60F4-49FC-ADAD-4A4426853ED0}" srcOrd="0" destOrd="0" presId="urn:microsoft.com/office/officeart/2008/layout/LinedList"/>
    <dgm:cxn modelId="{92DE93FC-6629-4A6D-BD6B-31759D11D760}" type="presParOf" srcId="{2AC6D231-2FCD-498C-9400-BDFAE096BD50}" destId="{816D5639-3E2C-4EB3-96F0-B645B5DD17FA}" srcOrd="1" destOrd="0" presId="urn:microsoft.com/office/officeart/2008/layout/LinedList"/>
    <dgm:cxn modelId="{90FB3DD2-13CC-42BC-933B-A0B51393C971}" type="presParOf" srcId="{F7D310BF-C1C5-487D-BEEF-B20CE768139A}" destId="{2F857EFD-2AC8-4F4D-AF6E-E73393FF76C0}" srcOrd="8" destOrd="0" presId="urn:microsoft.com/office/officeart/2008/layout/LinedList"/>
    <dgm:cxn modelId="{A1D8087D-5DC7-4DAB-A1E4-1BC85F76BAEB}" type="presParOf" srcId="{F7D310BF-C1C5-487D-BEEF-B20CE768139A}" destId="{67D653B0-46FC-4A1A-9E51-5D7D32E4F67A}" srcOrd="9" destOrd="0" presId="urn:microsoft.com/office/officeart/2008/layout/LinedList"/>
    <dgm:cxn modelId="{E5CE8CF5-2E55-475F-854F-7BB25A20E11E}" type="presParOf" srcId="{67D653B0-46FC-4A1A-9E51-5D7D32E4F67A}" destId="{265B6F55-2BA7-4D8E-AB13-68D35947D815}" srcOrd="0" destOrd="0" presId="urn:microsoft.com/office/officeart/2008/layout/LinedList"/>
    <dgm:cxn modelId="{0C4F60E3-4867-4FAA-8CAB-0A893D446D17}" type="presParOf" srcId="{67D653B0-46FC-4A1A-9E51-5D7D32E4F67A}" destId="{E69BD820-B9DF-4EC4-AFBE-65C01B243320}" srcOrd="1" destOrd="0" presId="urn:microsoft.com/office/officeart/2008/layout/LinedList"/>
    <dgm:cxn modelId="{2B6E85C3-2248-4B6E-A2B1-67168F66198F}" type="presParOf" srcId="{F7D310BF-C1C5-487D-BEEF-B20CE768139A}" destId="{EFFE89BA-30AC-4B78-85D0-52F27330EC13}" srcOrd="10" destOrd="0" presId="urn:microsoft.com/office/officeart/2008/layout/LinedList"/>
    <dgm:cxn modelId="{527FE6F6-449B-4D39-A106-D5CF58C99649}" type="presParOf" srcId="{F7D310BF-C1C5-487D-BEEF-B20CE768139A}" destId="{3BB86E20-8808-448B-BFD7-494B452AB0BE}" srcOrd="11" destOrd="0" presId="urn:microsoft.com/office/officeart/2008/layout/LinedList"/>
    <dgm:cxn modelId="{87C97A61-B84C-4EDF-B8B3-F7847B0A506D}" type="presParOf" srcId="{3BB86E20-8808-448B-BFD7-494B452AB0BE}" destId="{D43F8DD2-25B0-431D-957C-6E6F9821F0B1}" srcOrd="0" destOrd="0" presId="urn:microsoft.com/office/officeart/2008/layout/LinedList"/>
    <dgm:cxn modelId="{0EC320D1-5AA6-43C0-AB1B-E43F1754EA23}" type="presParOf" srcId="{3BB86E20-8808-448B-BFD7-494B452AB0BE}" destId="{DA79400B-CFF9-41B6-8A36-A2AAC9C505A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5E3B46AF-DC0F-4BCD-86FE-DD55B043B415}" type="doc">
      <dgm:prSet loTypeId="urn:microsoft.com/office/officeart/2008/layout/LinedList" loCatId="list" qsTypeId="urn:microsoft.com/office/officeart/2005/8/quickstyle/simple1#11" qsCatId="simple" csTypeId="urn:microsoft.com/office/officeart/2005/8/colors/accent1_2#5" csCatId="accent1" phldr="1"/>
      <dgm:spPr/>
      <dgm:t>
        <a:bodyPr/>
        <a:lstStyle/>
        <a:p>
          <a:endParaRPr lang="en-US"/>
        </a:p>
      </dgm:t>
    </dgm:pt>
    <dgm:pt modelId="{5D2FED86-9246-46AF-AB42-A10E5980CBE1}">
      <dgm:prSet/>
      <dgm:spPr/>
      <dgm:t>
        <a:bodyPr/>
        <a:lstStyle/>
        <a:p>
          <a:pPr algn="ctr"/>
          <a:r>
            <a:rPr lang="en-GB" dirty="0">
              <a:solidFill>
                <a:schemeClr val="accent1">
                  <a:lumMod val="50000"/>
                </a:schemeClr>
              </a:solidFill>
            </a:rPr>
            <a:t>Two theoretical perspectives on the effects of emotion on memory predict that emotion will improve recall of central details, but at a cost to peripheral details.</a:t>
          </a:r>
          <a:endParaRPr lang="en-US" dirty="0">
            <a:solidFill>
              <a:schemeClr val="accent1">
                <a:lumMod val="50000"/>
              </a:schemeClr>
            </a:solidFill>
          </a:endParaRPr>
        </a:p>
      </dgm:t>
    </dgm:pt>
    <dgm:pt modelId="{04CF2FEB-630A-4176-AA1F-216BFC94EFE4}" type="parTrans" cxnId="{EE5FEB99-BD59-4974-9CCA-8D6E6E4D629C}">
      <dgm:prSet/>
      <dgm:spPr/>
      <dgm:t>
        <a:bodyPr/>
        <a:lstStyle/>
        <a:p>
          <a:endParaRPr lang="en-US"/>
        </a:p>
      </dgm:t>
    </dgm:pt>
    <dgm:pt modelId="{996ED1A5-7ECE-4417-B6BE-A87A96871C4B}" type="sibTrans" cxnId="{EE5FEB99-BD59-4974-9CCA-8D6E6E4D629C}">
      <dgm:prSet/>
      <dgm:spPr/>
      <dgm:t>
        <a:bodyPr/>
        <a:lstStyle/>
        <a:p>
          <a:endParaRPr lang="en-US"/>
        </a:p>
      </dgm:t>
    </dgm:pt>
    <dgm:pt modelId="{FCA86ABA-1FCF-4E28-8425-05952DF5CED1}">
      <dgm:prSet/>
      <dgm:spPr/>
      <dgm:t>
        <a:bodyPr/>
        <a:lstStyle/>
        <a:p>
          <a:pPr algn="ctr"/>
          <a:r>
            <a:rPr lang="en-GB" dirty="0">
              <a:solidFill>
                <a:schemeClr val="accent1">
                  <a:lumMod val="50000"/>
                </a:schemeClr>
              </a:solidFill>
            </a:rPr>
            <a:t>The Easterbrook cue-utilisation hypothesis suggests that high arousal narrows the focus of attention so that central details that are attended to are recalled (Christianson, 1992). </a:t>
          </a:r>
          <a:endParaRPr lang="en-US" dirty="0">
            <a:solidFill>
              <a:schemeClr val="accent1">
                <a:lumMod val="50000"/>
              </a:schemeClr>
            </a:solidFill>
          </a:endParaRPr>
        </a:p>
      </dgm:t>
    </dgm:pt>
    <dgm:pt modelId="{9DC376B4-8099-4D66-A2CE-7BB99F4E4F59}" type="parTrans" cxnId="{A6340D1B-90A4-44C6-90CF-0A5F69D8A224}">
      <dgm:prSet/>
      <dgm:spPr/>
      <dgm:t>
        <a:bodyPr/>
        <a:lstStyle/>
        <a:p>
          <a:endParaRPr lang="en-US"/>
        </a:p>
      </dgm:t>
    </dgm:pt>
    <dgm:pt modelId="{FBA65EC6-467E-40CC-94D8-DD5AE66034AE}" type="sibTrans" cxnId="{A6340D1B-90A4-44C6-90CF-0A5F69D8A224}">
      <dgm:prSet/>
      <dgm:spPr/>
      <dgm:t>
        <a:bodyPr/>
        <a:lstStyle/>
        <a:p>
          <a:endParaRPr lang="en-US"/>
        </a:p>
      </dgm:t>
    </dgm:pt>
    <dgm:pt modelId="{2DC52DEC-2A8E-46A9-9427-B9D8DBA4A840}">
      <dgm:prSet/>
      <dgm:spPr/>
      <dgm:t>
        <a:bodyPr/>
        <a:lstStyle/>
        <a:p>
          <a:pPr algn="ctr"/>
          <a:r>
            <a:rPr lang="en-GB" dirty="0">
              <a:solidFill>
                <a:schemeClr val="accent1">
                  <a:lumMod val="50000"/>
                </a:schemeClr>
              </a:solidFill>
            </a:rPr>
            <a:t>Similarly, arousal is thought to elicit consciously-controlled processing regarding the cause of the arousal (e.g. a weapon).</a:t>
          </a:r>
          <a:endParaRPr lang="en-US" dirty="0">
            <a:solidFill>
              <a:schemeClr val="accent1">
                <a:lumMod val="50000"/>
              </a:schemeClr>
            </a:solidFill>
          </a:endParaRPr>
        </a:p>
      </dgm:t>
    </dgm:pt>
    <dgm:pt modelId="{06F063FD-CEE2-40CF-862F-1FF09C0F0DDA}" type="parTrans" cxnId="{E0E357A6-4020-49BC-9DB9-0FAA590A9958}">
      <dgm:prSet/>
      <dgm:spPr/>
      <dgm:t>
        <a:bodyPr/>
        <a:lstStyle/>
        <a:p>
          <a:endParaRPr lang="en-US"/>
        </a:p>
      </dgm:t>
    </dgm:pt>
    <dgm:pt modelId="{B5945BED-33AD-4AE4-ABF3-B01EBD676434}" type="sibTrans" cxnId="{E0E357A6-4020-49BC-9DB9-0FAA590A9958}">
      <dgm:prSet/>
      <dgm:spPr/>
      <dgm:t>
        <a:bodyPr/>
        <a:lstStyle/>
        <a:p>
          <a:endParaRPr lang="en-US"/>
        </a:p>
      </dgm:t>
    </dgm:pt>
    <dgm:pt modelId="{C1DDC6D6-16AB-4CA3-8CC9-4CF218037CE0}">
      <dgm:prSet/>
      <dgm:spPr/>
      <dgm:t>
        <a:bodyPr/>
        <a:lstStyle/>
        <a:p>
          <a:pPr algn="ctr"/>
          <a:r>
            <a:rPr lang="en-GB" dirty="0">
              <a:solidFill>
                <a:schemeClr val="accent1">
                  <a:lumMod val="50000"/>
                </a:schemeClr>
              </a:solidFill>
            </a:rPr>
            <a:t>Christianson speculated that effortful elaboration after an arousing experience results in a focus on the central actions and events in a scenario. For example, the sight of weapons or gruesome injuries might consist of reliving and evaluating the critical moment (Hulse et al., 2007), which can in turn can enhance recall.</a:t>
          </a:r>
          <a:endParaRPr lang="en-US" dirty="0">
            <a:solidFill>
              <a:schemeClr val="accent1">
                <a:lumMod val="50000"/>
              </a:schemeClr>
            </a:solidFill>
          </a:endParaRPr>
        </a:p>
      </dgm:t>
    </dgm:pt>
    <dgm:pt modelId="{BEE76CF9-B50B-47C1-BC56-FA5CC12A31A8}" type="parTrans" cxnId="{7A9CCB6D-5AC3-4F6E-99E2-BFE30B1AC0D9}">
      <dgm:prSet/>
      <dgm:spPr/>
      <dgm:t>
        <a:bodyPr/>
        <a:lstStyle/>
        <a:p>
          <a:endParaRPr lang="en-US"/>
        </a:p>
      </dgm:t>
    </dgm:pt>
    <dgm:pt modelId="{29375BA4-52C6-472C-BFB0-A7C7BC76405A}" type="sibTrans" cxnId="{7A9CCB6D-5AC3-4F6E-99E2-BFE30B1AC0D9}">
      <dgm:prSet/>
      <dgm:spPr/>
      <dgm:t>
        <a:bodyPr/>
        <a:lstStyle/>
        <a:p>
          <a:endParaRPr lang="en-US"/>
        </a:p>
      </dgm:t>
    </dgm:pt>
    <dgm:pt modelId="{94AA462E-7C5C-4CA8-9343-DC614D1CFC90}" type="pres">
      <dgm:prSet presAssocID="{5E3B46AF-DC0F-4BCD-86FE-DD55B043B415}" presName="vert0" presStyleCnt="0">
        <dgm:presLayoutVars>
          <dgm:dir/>
          <dgm:animOne val="branch"/>
          <dgm:animLvl val="lvl"/>
        </dgm:presLayoutVars>
      </dgm:prSet>
      <dgm:spPr/>
    </dgm:pt>
    <dgm:pt modelId="{030B83B9-2800-4D22-A084-73FBDA6DF292}" type="pres">
      <dgm:prSet presAssocID="{5D2FED86-9246-46AF-AB42-A10E5980CBE1}" presName="thickLine" presStyleLbl="alignNode1" presStyleIdx="0" presStyleCnt="4"/>
      <dgm:spPr/>
    </dgm:pt>
    <dgm:pt modelId="{CDE16CC9-4B5A-45A1-9239-0E6DB19B39FD}" type="pres">
      <dgm:prSet presAssocID="{5D2FED86-9246-46AF-AB42-A10E5980CBE1}" presName="horz1" presStyleCnt="0"/>
      <dgm:spPr/>
    </dgm:pt>
    <dgm:pt modelId="{58A8E548-F025-4F22-8C27-0492AC16D38E}" type="pres">
      <dgm:prSet presAssocID="{5D2FED86-9246-46AF-AB42-A10E5980CBE1}" presName="tx1" presStyleLbl="revTx" presStyleIdx="0" presStyleCnt="4"/>
      <dgm:spPr/>
    </dgm:pt>
    <dgm:pt modelId="{DB5A843C-6887-4C68-A631-8DF6DFFBD7ED}" type="pres">
      <dgm:prSet presAssocID="{5D2FED86-9246-46AF-AB42-A10E5980CBE1}" presName="vert1" presStyleCnt="0"/>
      <dgm:spPr/>
    </dgm:pt>
    <dgm:pt modelId="{BE092089-2F31-4D7E-A653-0F70DDB0450E}" type="pres">
      <dgm:prSet presAssocID="{FCA86ABA-1FCF-4E28-8425-05952DF5CED1}" presName="thickLine" presStyleLbl="alignNode1" presStyleIdx="1" presStyleCnt="4"/>
      <dgm:spPr/>
    </dgm:pt>
    <dgm:pt modelId="{ACF4B9B8-0D6C-43EA-B9CF-5B86E11CC562}" type="pres">
      <dgm:prSet presAssocID="{FCA86ABA-1FCF-4E28-8425-05952DF5CED1}" presName="horz1" presStyleCnt="0"/>
      <dgm:spPr/>
    </dgm:pt>
    <dgm:pt modelId="{75B0526C-C584-45A5-B898-206E4E6E13B3}" type="pres">
      <dgm:prSet presAssocID="{FCA86ABA-1FCF-4E28-8425-05952DF5CED1}" presName="tx1" presStyleLbl="revTx" presStyleIdx="1" presStyleCnt="4"/>
      <dgm:spPr/>
    </dgm:pt>
    <dgm:pt modelId="{EB1B5D07-E7DC-41FA-9024-56BABC485809}" type="pres">
      <dgm:prSet presAssocID="{FCA86ABA-1FCF-4E28-8425-05952DF5CED1}" presName="vert1" presStyleCnt="0"/>
      <dgm:spPr/>
    </dgm:pt>
    <dgm:pt modelId="{ADC6DD38-400F-4D5D-BA5F-072CDB57E2A1}" type="pres">
      <dgm:prSet presAssocID="{2DC52DEC-2A8E-46A9-9427-B9D8DBA4A840}" presName="thickLine" presStyleLbl="alignNode1" presStyleIdx="2" presStyleCnt="4"/>
      <dgm:spPr/>
    </dgm:pt>
    <dgm:pt modelId="{BF2528B9-97B2-4A78-AA02-39D2D1B19B1E}" type="pres">
      <dgm:prSet presAssocID="{2DC52DEC-2A8E-46A9-9427-B9D8DBA4A840}" presName="horz1" presStyleCnt="0"/>
      <dgm:spPr/>
    </dgm:pt>
    <dgm:pt modelId="{DE773E43-3322-4E3F-8B83-17C01083CEF7}" type="pres">
      <dgm:prSet presAssocID="{2DC52DEC-2A8E-46A9-9427-B9D8DBA4A840}" presName="tx1" presStyleLbl="revTx" presStyleIdx="2" presStyleCnt="4"/>
      <dgm:spPr/>
    </dgm:pt>
    <dgm:pt modelId="{E6B90CD0-6DBB-47C0-BE21-2B4CAB1A5BED}" type="pres">
      <dgm:prSet presAssocID="{2DC52DEC-2A8E-46A9-9427-B9D8DBA4A840}" presName="vert1" presStyleCnt="0"/>
      <dgm:spPr/>
    </dgm:pt>
    <dgm:pt modelId="{24D0C788-6AB9-4B22-856A-D8DE61ECCB8E}" type="pres">
      <dgm:prSet presAssocID="{C1DDC6D6-16AB-4CA3-8CC9-4CF218037CE0}" presName="thickLine" presStyleLbl="alignNode1" presStyleIdx="3" presStyleCnt="4"/>
      <dgm:spPr/>
    </dgm:pt>
    <dgm:pt modelId="{CF51A385-B2E9-4646-B1CB-413D190E69C5}" type="pres">
      <dgm:prSet presAssocID="{C1DDC6D6-16AB-4CA3-8CC9-4CF218037CE0}" presName="horz1" presStyleCnt="0"/>
      <dgm:spPr/>
    </dgm:pt>
    <dgm:pt modelId="{37C60426-1848-4207-9834-91CABC60AD32}" type="pres">
      <dgm:prSet presAssocID="{C1DDC6D6-16AB-4CA3-8CC9-4CF218037CE0}" presName="tx1" presStyleLbl="revTx" presStyleIdx="3" presStyleCnt="4"/>
      <dgm:spPr/>
    </dgm:pt>
    <dgm:pt modelId="{3A4D3B02-8298-4DB3-AA1B-F017BD8ECAD8}" type="pres">
      <dgm:prSet presAssocID="{C1DDC6D6-16AB-4CA3-8CC9-4CF218037CE0}" presName="vert1" presStyleCnt="0"/>
      <dgm:spPr/>
    </dgm:pt>
  </dgm:ptLst>
  <dgm:cxnLst>
    <dgm:cxn modelId="{A6340D1B-90A4-44C6-90CF-0A5F69D8A224}" srcId="{5E3B46AF-DC0F-4BCD-86FE-DD55B043B415}" destId="{FCA86ABA-1FCF-4E28-8425-05952DF5CED1}" srcOrd="1" destOrd="0" parTransId="{9DC376B4-8099-4D66-A2CE-7BB99F4E4F59}" sibTransId="{FBA65EC6-467E-40CC-94D8-DD5AE66034AE}"/>
    <dgm:cxn modelId="{377DC430-3ECE-449E-860A-36B171E1BC92}" type="presOf" srcId="{2DC52DEC-2A8E-46A9-9427-B9D8DBA4A840}" destId="{DE773E43-3322-4E3F-8B83-17C01083CEF7}" srcOrd="0" destOrd="0" presId="urn:microsoft.com/office/officeart/2008/layout/LinedList"/>
    <dgm:cxn modelId="{7A9CCB6D-5AC3-4F6E-99E2-BFE30B1AC0D9}" srcId="{5E3B46AF-DC0F-4BCD-86FE-DD55B043B415}" destId="{C1DDC6D6-16AB-4CA3-8CC9-4CF218037CE0}" srcOrd="3" destOrd="0" parTransId="{BEE76CF9-B50B-47C1-BC56-FA5CC12A31A8}" sibTransId="{29375BA4-52C6-472C-BFB0-A7C7BC76405A}"/>
    <dgm:cxn modelId="{10BC8274-B712-4CF8-B0DA-1CE89EAE574F}" type="presOf" srcId="{C1DDC6D6-16AB-4CA3-8CC9-4CF218037CE0}" destId="{37C60426-1848-4207-9834-91CABC60AD32}" srcOrd="0" destOrd="0" presId="urn:microsoft.com/office/officeart/2008/layout/LinedList"/>
    <dgm:cxn modelId="{B313FB58-4788-48F1-9629-E2749A7B6CB7}" type="presOf" srcId="{5D2FED86-9246-46AF-AB42-A10E5980CBE1}" destId="{58A8E548-F025-4F22-8C27-0492AC16D38E}" srcOrd="0" destOrd="0" presId="urn:microsoft.com/office/officeart/2008/layout/LinedList"/>
    <dgm:cxn modelId="{E7C63A96-6D72-4E35-979B-0E05655B5237}" type="presOf" srcId="{FCA86ABA-1FCF-4E28-8425-05952DF5CED1}" destId="{75B0526C-C584-45A5-B898-206E4E6E13B3}" srcOrd="0" destOrd="0" presId="urn:microsoft.com/office/officeart/2008/layout/LinedList"/>
    <dgm:cxn modelId="{EE5FEB99-BD59-4974-9CCA-8D6E6E4D629C}" srcId="{5E3B46AF-DC0F-4BCD-86FE-DD55B043B415}" destId="{5D2FED86-9246-46AF-AB42-A10E5980CBE1}" srcOrd="0" destOrd="0" parTransId="{04CF2FEB-630A-4176-AA1F-216BFC94EFE4}" sibTransId="{996ED1A5-7ECE-4417-B6BE-A87A96871C4B}"/>
    <dgm:cxn modelId="{E0E357A6-4020-49BC-9DB9-0FAA590A9958}" srcId="{5E3B46AF-DC0F-4BCD-86FE-DD55B043B415}" destId="{2DC52DEC-2A8E-46A9-9427-B9D8DBA4A840}" srcOrd="2" destOrd="0" parTransId="{06F063FD-CEE2-40CF-862F-1FF09C0F0DDA}" sibTransId="{B5945BED-33AD-4AE4-ABF3-B01EBD676434}"/>
    <dgm:cxn modelId="{F691D1D4-8A90-407F-A81A-292617ACF099}" type="presOf" srcId="{5E3B46AF-DC0F-4BCD-86FE-DD55B043B415}" destId="{94AA462E-7C5C-4CA8-9343-DC614D1CFC90}" srcOrd="0" destOrd="0" presId="urn:microsoft.com/office/officeart/2008/layout/LinedList"/>
    <dgm:cxn modelId="{51687AB9-2C50-41CF-BC89-00DC827F1B7F}" type="presParOf" srcId="{94AA462E-7C5C-4CA8-9343-DC614D1CFC90}" destId="{030B83B9-2800-4D22-A084-73FBDA6DF292}" srcOrd="0" destOrd="0" presId="urn:microsoft.com/office/officeart/2008/layout/LinedList"/>
    <dgm:cxn modelId="{59190A5D-745A-426A-9792-E077293BECE1}" type="presParOf" srcId="{94AA462E-7C5C-4CA8-9343-DC614D1CFC90}" destId="{CDE16CC9-4B5A-45A1-9239-0E6DB19B39FD}" srcOrd="1" destOrd="0" presId="urn:microsoft.com/office/officeart/2008/layout/LinedList"/>
    <dgm:cxn modelId="{6E341A55-8EE2-43AC-823F-BD58AA0925B7}" type="presParOf" srcId="{CDE16CC9-4B5A-45A1-9239-0E6DB19B39FD}" destId="{58A8E548-F025-4F22-8C27-0492AC16D38E}" srcOrd="0" destOrd="0" presId="urn:microsoft.com/office/officeart/2008/layout/LinedList"/>
    <dgm:cxn modelId="{01DC42B0-D3B3-4620-BB4C-ED0F86557996}" type="presParOf" srcId="{CDE16CC9-4B5A-45A1-9239-0E6DB19B39FD}" destId="{DB5A843C-6887-4C68-A631-8DF6DFFBD7ED}" srcOrd="1" destOrd="0" presId="urn:microsoft.com/office/officeart/2008/layout/LinedList"/>
    <dgm:cxn modelId="{0A8FC577-CE33-45E9-B83E-D972F35D8C45}" type="presParOf" srcId="{94AA462E-7C5C-4CA8-9343-DC614D1CFC90}" destId="{BE092089-2F31-4D7E-A653-0F70DDB0450E}" srcOrd="2" destOrd="0" presId="urn:microsoft.com/office/officeart/2008/layout/LinedList"/>
    <dgm:cxn modelId="{B77E83A5-46DF-4673-8733-DE4769934E1F}" type="presParOf" srcId="{94AA462E-7C5C-4CA8-9343-DC614D1CFC90}" destId="{ACF4B9B8-0D6C-43EA-B9CF-5B86E11CC562}" srcOrd="3" destOrd="0" presId="urn:microsoft.com/office/officeart/2008/layout/LinedList"/>
    <dgm:cxn modelId="{4039983F-9FB0-42CD-B069-8593AB43F4B4}" type="presParOf" srcId="{ACF4B9B8-0D6C-43EA-B9CF-5B86E11CC562}" destId="{75B0526C-C584-45A5-B898-206E4E6E13B3}" srcOrd="0" destOrd="0" presId="urn:microsoft.com/office/officeart/2008/layout/LinedList"/>
    <dgm:cxn modelId="{CF3BA142-1736-41C5-B412-E4F996D655FF}" type="presParOf" srcId="{ACF4B9B8-0D6C-43EA-B9CF-5B86E11CC562}" destId="{EB1B5D07-E7DC-41FA-9024-56BABC485809}" srcOrd="1" destOrd="0" presId="urn:microsoft.com/office/officeart/2008/layout/LinedList"/>
    <dgm:cxn modelId="{A4192216-676D-452A-A6B4-FF7E1E433E3C}" type="presParOf" srcId="{94AA462E-7C5C-4CA8-9343-DC614D1CFC90}" destId="{ADC6DD38-400F-4D5D-BA5F-072CDB57E2A1}" srcOrd="4" destOrd="0" presId="urn:microsoft.com/office/officeart/2008/layout/LinedList"/>
    <dgm:cxn modelId="{7B764C28-34DE-47A8-B4B8-BAC064ECA677}" type="presParOf" srcId="{94AA462E-7C5C-4CA8-9343-DC614D1CFC90}" destId="{BF2528B9-97B2-4A78-AA02-39D2D1B19B1E}" srcOrd="5" destOrd="0" presId="urn:microsoft.com/office/officeart/2008/layout/LinedList"/>
    <dgm:cxn modelId="{D56A177C-CB5B-42CE-B8CB-D5583E654C95}" type="presParOf" srcId="{BF2528B9-97B2-4A78-AA02-39D2D1B19B1E}" destId="{DE773E43-3322-4E3F-8B83-17C01083CEF7}" srcOrd="0" destOrd="0" presId="urn:microsoft.com/office/officeart/2008/layout/LinedList"/>
    <dgm:cxn modelId="{4C6F902A-0FBC-4FEC-8F9E-466D764444D8}" type="presParOf" srcId="{BF2528B9-97B2-4A78-AA02-39D2D1B19B1E}" destId="{E6B90CD0-6DBB-47C0-BE21-2B4CAB1A5BED}" srcOrd="1" destOrd="0" presId="urn:microsoft.com/office/officeart/2008/layout/LinedList"/>
    <dgm:cxn modelId="{D1B9B615-64A0-489E-89B7-70281DF1E6D8}" type="presParOf" srcId="{94AA462E-7C5C-4CA8-9343-DC614D1CFC90}" destId="{24D0C788-6AB9-4B22-856A-D8DE61ECCB8E}" srcOrd="6" destOrd="0" presId="urn:microsoft.com/office/officeart/2008/layout/LinedList"/>
    <dgm:cxn modelId="{89BCC7B8-8D95-4872-9724-FAA09ED05CCA}" type="presParOf" srcId="{94AA462E-7C5C-4CA8-9343-DC614D1CFC90}" destId="{CF51A385-B2E9-4646-B1CB-413D190E69C5}" srcOrd="7" destOrd="0" presId="urn:microsoft.com/office/officeart/2008/layout/LinedList"/>
    <dgm:cxn modelId="{C98D1A33-6010-48D8-B518-24C6B6507A13}" type="presParOf" srcId="{CF51A385-B2E9-4646-B1CB-413D190E69C5}" destId="{37C60426-1848-4207-9834-91CABC60AD32}" srcOrd="0" destOrd="0" presId="urn:microsoft.com/office/officeart/2008/layout/LinedList"/>
    <dgm:cxn modelId="{BDDA4E07-D903-4380-BC19-BEAEE041FCCC}" type="presParOf" srcId="{CF51A385-B2E9-4646-B1CB-413D190E69C5}" destId="{3A4D3B02-8298-4DB3-AA1B-F017BD8ECAD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F3171227-9E02-4277-807F-F98F32FDACE8}" type="doc">
      <dgm:prSet loTypeId="urn:microsoft.com/office/officeart/2005/8/layout/process4" loCatId="process" qsTypeId="urn:microsoft.com/office/officeart/2005/8/quickstyle/simple3" qsCatId="simple" csTypeId="urn:microsoft.com/office/officeart/2005/8/colors/colorful5" csCatId="colorful" phldr="1"/>
      <dgm:spPr/>
      <dgm:t>
        <a:bodyPr/>
        <a:lstStyle/>
        <a:p>
          <a:endParaRPr lang="en-US"/>
        </a:p>
      </dgm:t>
    </dgm:pt>
    <dgm:pt modelId="{2E6B5B20-F375-4391-B857-BB89EB4D1C42}">
      <dgm:prSet/>
      <dgm:spPr/>
      <dgm:t>
        <a:bodyPr/>
        <a:lstStyle/>
        <a:p>
          <a:r>
            <a:rPr lang="en-GB" dirty="0">
              <a:solidFill>
                <a:schemeClr val="bg1"/>
              </a:solidFill>
            </a:rPr>
            <a:t>The effects of multiple interviews and long delays on accuracy are an important question because witnesses (and in particular children) are often interviewed repeatedly during a criminal investigation (Lamb, &amp; Pipe, 2009) and long delays between the interviews are not unusual.</a:t>
          </a:r>
          <a:endParaRPr lang="en-US" dirty="0">
            <a:solidFill>
              <a:schemeClr val="bg1"/>
            </a:solidFill>
          </a:endParaRPr>
        </a:p>
      </dgm:t>
    </dgm:pt>
    <dgm:pt modelId="{623E8D9F-9213-474B-894B-F37BB81E6F78}" type="parTrans" cxnId="{679383D5-BEE1-43AD-8E06-7F60B791DD1D}">
      <dgm:prSet/>
      <dgm:spPr/>
      <dgm:t>
        <a:bodyPr/>
        <a:lstStyle/>
        <a:p>
          <a:endParaRPr lang="en-US"/>
        </a:p>
      </dgm:t>
    </dgm:pt>
    <dgm:pt modelId="{7BDE0026-65B9-4C3C-9A45-3B0B4EB7ADDB}" type="sibTrans" cxnId="{679383D5-BEE1-43AD-8E06-7F60B791DD1D}">
      <dgm:prSet/>
      <dgm:spPr/>
      <dgm:t>
        <a:bodyPr/>
        <a:lstStyle/>
        <a:p>
          <a:endParaRPr lang="en-US"/>
        </a:p>
      </dgm:t>
    </dgm:pt>
    <dgm:pt modelId="{EE02F0A8-267D-4146-ABF0-E1ED9D8C8C13}">
      <dgm:prSet/>
      <dgm:spPr/>
      <dgm:t>
        <a:bodyPr/>
        <a:lstStyle/>
        <a:p>
          <a:r>
            <a:rPr lang="en-GB" dirty="0">
              <a:solidFill>
                <a:schemeClr val="accent1">
                  <a:lumMod val="50000"/>
                </a:schemeClr>
              </a:solidFill>
            </a:rPr>
            <a:t>The majority (48%) of studies incorporate a delay period between 24-72 hours, and 31% have either no delay or a very brief (minutes) delay. </a:t>
          </a:r>
          <a:endParaRPr lang="en-US" dirty="0">
            <a:solidFill>
              <a:schemeClr val="accent1">
                <a:lumMod val="50000"/>
              </a:schemeClr>
            </a:solidFill>
          </a:endParaRPr>
        </a:p>
      </dgm:t>
    </dgm:pt>
    <dgm:pt modelId="{33B48377-92B8-46B0-90B6-7EE3AC84CDDF}" type="parTrans" cxnId="{9C2D5D4E-9DF2-4513-8CE6-6575D1CCFC22}">
      <dgm:prSet/>
      <dgm:spPr/>
      <dgm:t>
        <a:bodyPr/>
        <a:lstStyle/>
        <a:p>
          <a:endParaRPr lang="en-US"/>
        </a:p>
      </dgm:t>
    </dgm:pt>
    <dgm:pt modelId="{54B2ACA3-74EC-48C1-A885-95FC20D5B732}" type="sibTrans" cxnId="{9C2D5D4E-9DF2-4513-8CE6-6575D1CCFC22}">
      <dgm:prSet/>
      <dgm:spPr/>
      <dgm:t>
        <a:bodyPr/>
        <a:lstStyle/>
        <a:p>
          <a:endParaRPr lang="en-US"/>
        </a:p>
      </dgm:t>
    </dgm:pt>
    <dgm:pt modelId="{DBB49C23-8937-4EB9-A41D-162670AF1E25}">
      <dgm:prSet/>
      <dgm:spPr/>
      <dgm:t>
        <a:bodyPr/>
        <a:lstStyle/>
        <a:p>
          <a:r>
            <a:rPr lang="en-GB" dirty="0">
              <a:solidFill>
                <a:schemeClr val="accent1">
                  <a:lumMod val="50000"/>
                </a:schemeClr>
              </a:solidFill>
            </a:rPr>
            <a:t>This is unfortunate because the moderating effects of delay have not been investigated systematically within the eyewitness literature (Dysart &amp; Lindsay, 2007).</a:t>
          </a:r>
          <a:endParaRPr lang="en-US" dirty="0">
            <a:solidFill>
              <a:schemeClr val="accent1">
                <a:lumMod val="50000"/>
              </a:schemeClr>
            </a:solidFill>
          </a:endParaRPr>
        </a:p>
      </dgm:t>
    </dgm:pt>
    <dgm:pt modelId="{0D20ED60-F455-42C6-B209-058E7A603806}" type="parTrans" cxnId="{487B68D4-C868-45B8-ACEA-3D8C9FDB1BEB}">
      <dgm:prSet/>
      <dgm:spPr/>
      <dgm:t>
        <a:bodyPr/>
        <a:lstStyle/>
        <a:p>
          <a:endParaRPr lang="en-US"/>
        </a:p>
      </dgm:t>
    </dgm:pt>
    <dgm:pt modelId="{D7372638-545F-4488-98A0-24A48E4DC89E}" type="sibTrans" cxnId="{487B68D4-C868-45B8-ACEA-3D8C9FDB1BEB}">
      <dgm:prSet/>
      <dgm:spPr/>
      <dgm:t>
        <a:bodyPr/>
        <a:lstStyle/>
        <a:p>
          <a:endParaRPr lang="en-US"/>
        </a:p>
      </dgm:t>
    </dgm:pt>
    <dgm:pt modelId="{95CCE518-AAA6-4FE4-B60F-82D16F146ED5}" type="pres">
      <dgm:prSet presAssocID="{F3171227-9E02-4277-807F-F98F32FDACE8}" presName="Name0" presStyleCnt="0">
        <dgm:presLayoutVars>
          <dgm:dir/>
          <dgm:animLvl val="lvl"/>
          <dgm:resizeHandles val="exact"/>
        </dgm:presLayoutVars>
      </dgm:prSet>
      <dgm:spPr/>
    </dgm:pt>
    <dgm:pt modelId="{CDE9D46F-F8FD-405F-B3B5-147430CC86B8}" type="pres">
      <dgm:prSet presAssocID="{DBB49C23-8937-4EB9-A41D-162670AF1E25}" presName="boxAndChildren" presStyleCnt="0"/>
      <dgm:spPr/>
    </dgm:pt>
    <dgm:pt modelId="{F848B7EF-DF67-490E-94A0-C33A1BCE2742}" type="pres">
      <dgm:prSet presAssocID="{DBB49C23-8937-4EB9-A41D-162670AF1E25}" presName="parentTextBox" presStyleLbl="node1" presStyleIdx="0" presStyleCnt="3"/>
      <dgm:spPr/>
    </dgm:pt>
    <dgm:pt modelId="{F437D4CE-D7E7-4C9D-8A73-FE855FF8F033}" type="pres">
      <dgm:prSet presAssocID="{54B2ACA3-74EC-48C1-A885-95FC20D5B732}" presName="sp" presStyleCnt="0"/>
      <dgm:spPr/>
    </dgm:pt>
    <dgm:pt modelId="{E577FCFD-CF2C-4E9A-9FAD-5B31ED5C4C80}" type="pres">
      <dgm:prSet presAssocID="{EE02F0A8-267D-4146-ABF0-E1ED9D8C8C13}" presName="arrowAndChildren" presStyleCnt="0"/>
      <dgm:spPr/>
    </dgm:pt>
    <dgm:pt modelId="{BB9A3039-C015-4D2B-8DD4-92BE0E788513}" type="pres">
      <dgm:prSet presAssocID="{EE02F0A8-267D-4146-ABF0-E1ED9D8C8C13}" presName="parentTextArrow" presStyleLbl="node1" presStyleIdx="1" presStyleCnt="3"/>
      <dgm:spPr/>
    </dgm:pt>
    <dgm:pt modelId="{4059A723-6E4C-4916-B017-92338E682EEC}" type="pres">
      <dgm:prSet presAssocID="{7BDE0026-65B9-4C3C-9A45-3B0B4EB7ADDB}" presName="sp" presStyleCnt="0"/>
      <dgm:spPr/>
    </dgm:pt>
    <dgm:pt modelId="{75C27CEC-B827-461C-950E-BD0D4B5601F3}" type="pres">
      <dgm:prSet presAssocID="{2E6B5B20-F375-4391-B857-BB89EB4D1C42}" presName="arrowAndChildren" presStyleCnt="0"/>
      <dgm:spPr/>
    </dgm:pt>
    <dgm:pt modelId="{9BC5AC14-7E56-48AE-9E88-07039A575765}" type="pres">
      <dgm:prSet presAssocID="{2E6B5B20-F375-4391-B857-BB89EB4D1C42}" presName="parentTextArrow" presStyleLbl="node1" presStyleIdx="2" presStyleCnt="3"/>
      <dgm:spPr/>
    </dgm:pt>
  </dgm:ptLst>
  <dgm:cxnLst>
    <dgm:cxn modelId="{F7CA7905-CE77-4FCF-A1A9-0718ECE47FC9}" type="presOf" srcId="{DBB49C23-8937-4EB9-A41D-162670AF1E25}" destId="{F848B7EF-DF67-490E-94A0-C33A1BCE2742}" srcOrd="0" destOrd="0" presId="urn:microsoft.com/office/officeart/2005/8/layout/process4"/>
    <dgm:cxn modelId="{D2634F35-B3BB-4545-BE1A-28E09C25018E}" type="presOf" srcId="{F3171227-9E02-4277-807F-F98F32FDACE8}" destId="{95CCE518-AAA6-4FE4-B60F-82D16F146ED5}" srcOrd="0" destOrd="0" presId="urn:microsoft.com/office/officeart/2005/8/layout/process4"/>
    <dgm:cxn modelId="{9C2D5D4E-9DF2-4513-8CE6-6575D1CCFC22}" srcId="{F3171227-9E02-4277-807F-F98F32FDACE8}" destId="{EE02F0A8-267D-4146-ABF0-E1ED9D8C8C13}" srcOrd="1" destOrd="0" parTransId="{33B48377-92B8-46B0-90B6-7EE3AC84CDDF}" sibTransId="{54B2ACA3-74EC-48C1-A885-95FC20D5B732}"/>
    <dgm:cxn modelId="{653163B1-12DD-45A9-9C15-7EE70BCF3774}" type="presOf" srcId="{2E6B5B20-F375-4391-B857-BB89EB4D1C42}" destId="{9BC5AC14-7E56-48AE-9E88-07039A575765}" srcOrd="0" destOrd="0" presId="urn:microsoft.com/office/officeart/2005/8/layout/process4"/>
    <dgm:cxn modelId="{487B68D4-C868-45B8-ACEA-3D8C9FDB1BEB}" srcId="{F3171227-9E02-4277-807F-F98F32FDACE8}" destId="{DBB49C23-8937-4EB9-A41D-162670AF1E25}" srcOrd="2" destOrd="0" parTransId="{0D20ED60-F455-42C6-B209-058E7A603806}" sibTransId="{D7372638-545F-4488-98A0-24A48E4DC89E}"/>
    <dgm:cxn modelId="{679383D5-BEE1-43AD-8E06-7F60B791DD1D}" srcId="{F3171227-9E02-4277-807F-F98F32FDACE8}" destId="{2E6B5B20-F375-4391-B857-BB89EB4D1C42}" srcOrd="0" destOrd="0" parTransId="{623E8D9F-9213-474B-894B-F37BB81E6F78}" sibTransId="{7BDE0026-65B9-4C3C-9A45-3B0B4EB7ADDB}"/>
    <dgm:cxn modelId="{1198F4EF-D650-4691-A983-57398371531F}" type="presOf" srcId="{EE02F0A8-267D-4146-ABF0-E1ED9D8C8C13}" destId="{BB9A3039-C015-4D2B-8DD4-92BE0E788513}" srcOrd="0" destOrd="0" presId="urn:microsoft.com/office/officeart/2005/8/layout/process4"/>
    <dgm:cxn modelId="{E1E0D1B4-5344-4006-BCBF-B9D066E24937}" type="presParOf" srcId="{95CCE518-AAA6-4FE4-B60F-82D16F146ED5}" destId="{CDE9D46F-F8FD-405F-B3B5-147430CC86B8}" srcOrd="0" destOrd="0" presId="urn:microsoft.com/office/officeart/2005/8/layout/process4"/>
    <dgm:cxn modelId="{B8B6FC23-EA46-49E0-B3CE-3A855C70949C}" type="presParOf" srcId="{CDE9D46F-F8FD-405F-B3B5-147430CC86B8}" destId="{F848B7EF-DF67-490E-94A0-C33A1BCE2742}" srcOrd="0" destOrd="0" presId="urn:microsoft.com/office/officeart/2005/8/layout/process4"/>
    <dgm:cxn modelId="{5549D37F-FEAF-40D6-ADEC-50DA64CF61A5}" type="presParOf" srcId="{95CCE518-AAA6-4FE4-B60F-82D16F146ED5}" destId="{F437D4CE-D7E7-4C9D-8A73-FE855FF8F033}" srcOrd="1" destOrd="0" presId="urn:microsoft.com/office/officeart/2005/8/layout/process4"/>
    <dgm:cxn modelId="{06100D59-D572-4EF6-A630-49AA220E31B0}" type="presParOf" srcId="{95CCE518-AAA6-4FE4-B60F-82D16F146ED5}" destId="{E577FCFD-CF2C-4E9A-9FAD-5B31ED5C4C80}" srcOrd="2" destOrd="0" presId="urn:microsoft.com/office/officeart/2005/8/layout/process4"/>
    <dgm:cxn modelId="{3D154454-EF8B-41E4-88FF-9CD221A4E72A}" type="presParOf" srcId="{E577FCFD-CF2C-4E9A-9FAD-5B31ED5C4C80}" destId="{BB9A3039-C015-4D2B-8DD4-92BE0E788513}" srcOrd="0" destOrd="0" presId="urn:microsoft.com/office/officeart/2005/8/layout/process4"/>
    <dgm:cxn modelId="{56C33B0F-F691-44D2-B83E-41D0C748310F}" type="presParOf" srcId="{95CCE518-AAA6-4FE4-B60F-82D16F146ED5}" destId="{4059A723-6E4C-4916-B017-92338E682EEC}" srcOrd="3" destOrd="0" presId="urn:microsoft.com/office/officeart/2005/8/layout/process4"/>
    <dgm:cxn modelId="{97CBA14D-6B2A-4139-9C45-9FC821B5F50B}" type="presParOf" srcId="{95CCE518-AAA6-4FE4-B60F-82D16F146ED5}" destId="{75C27CEC-B827-461C-950E-BD0D4B5601F3}" srcOrd="4" destOrd="0" presId="urn:microsoft.com/office/officeart/2005/8/layout/process4"/>
    <dgm:cxn modelId="{D4961D6C-8FA1-4EC6-8D30-522B1ADC8EFE}" type="presParOf" srcId="{75C27CEC-B827-461C-950E-BD0D4B5601F3}" destId="{9BC5AC14-7E56-48AE-9E88-07039A575765}"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8C2405F4-0257-434B-8F21-E15C67A575B8}" type="doc">
      <dgm:prSet loTypeId="urn:microsoft.com/office/officeart/2018/2/layout/IconVerticalSolidList" loCatId="icon" qsTypeId="urn:microsoft.com/office/officeart/2005/8/quickstyle/3d4" qsCatId="3D" csTypeId="urn:microsoft.com/office/officeart/2005/8/colors/accent1_4" csCatId="accent1" phldr="1"/>
      <dgm:spPr/>
      <dgm:t>
        <a:bodyPr/>
        <a:lstStyle/>
        <a:p>
          <a:endParaRPr lang="en-US"/>
        </a:p>
      </dgm:t>
    </dgm:pt>
    <dgm:pt modelId="{B0DCA457-ADE2-4B91-A3D4-97CE99B2CB9D}">
      <dgm:prSet/>
      <dgm:spPr/>
      <dgm:t>
        <a:bodyPr/>
        <a:lstStyle/>
        <a:p>
          <a:pPr>
            <a:lnSpc>
              <a:spcPct val="100000"/>
            </a:lnSpc>
          </a:pPr>
          <a:r>
            <a:rPr lang="en-GB" dirty="0">
              <a:solidFill>
                <a:schemeClr val="accent1">
                  <a:lumMod val="50000"/>
                </a:schemeClr>
              </a:solidFill>
            </a:rPr>
            <a:t>It is known that interviews occurring relatively soon after an event can serve as a buffer against forgetting (</a:t>
          </a:r>
          <a:r>
            <a:rPr lang="en-GB" dirty="0" err="1">
              <a:solidFill>
                <a:schemeClr val="accent1">
                  <a:lumMod val="50000"/>
                </a:schemeClr>
              </a:solidFill>
            </a:rPr>
            <a:t>LaRooy</a:t>
          </a:r>
          <a:r>
            <a:rPr lang="en-GB" dirty="0">
              <a:solidFill>
                <a:schemeClr val="accent1">
                  <a:lumMod val="50000"/>
                </a:schemeClr>
              </a:solidFill>
            </a:rPr>
            <a:t> et al., 2005), delay can cause errors to increase over time particularly when biased questioning procedures are used. </a:t>
          </a:r>
          <a:endParaRPr lang="en-US" dirty="0">
            <a:solidFill>
              <a:schemeClr val="accent1">
                <a:lumMod val="50000"/>
              </a:schemeClr>
            </a:solidFill>
          </a:endParaRPr>
        </a:p>
      </dgm:t>
    </dgm:pt>
    <dgm:pt modelId="{00146DCB-4934-48D0-B29E-8F407009D77A}" type="parTrans" cxnId="{55B5FEE5-D44E-4CAC-9730-83592B1B36F4}">
      <dgm:prSet/>
      <dgm:spPr/>
      <dgm:t>
        <a:bodyPr/>
        <a:lstStyle/>
        <a:p>
          <a:endParaRPr lang="en-US"/>
        </a:p>
      </dgm:t>
    </dgm:pt>
    <dgm:pt modelId="{6806E48B-9255-417F-B24A-73672EEFE552}" type="sibTrans" cxnId="{55B5FEE5-D44E-4CAC-9730-83592B1B36F4}">
      <dgm:prSet/>
      <dgm:spPr/>
      <dgm:t>
        <a:bodyPr/>
        <a:lstStyle/>
        <a:p>
          <a:endParaRPr lang="en-US"/>
        </a:p>
      </dgm:t>
    </dgm:pt>
    <dgm:pt modelId="{148A96CD-2C9E-437B-96E5-38F826C4E22C}">
      <dgm:prSet/>
      <dgm:spPr/>
      <dgm:t>
        <a:bodyPr/>
        <a:lstStyle/>
        <a:p>
          <a:pPr>
            <a:lnSpc>
              <a:spcPct val="100000"/>
            </a:lnSpc>
          </a:pPr>
          <a:r>
            <a:rPr lang="en-GB" dirty="0">
              <a:solidFill>
                <a:schemeClr val="accent1">
                  <a:lumMod val="50000"/>
                </a:schemeClr>
              </a:solidFill>
            </a:rPr>
            <a:t>Given the importance of the two variables (delay and repeated testing) in real world contexts it is surprising that these variables have been almost entirely overlooked.</a:t>
          </a:r>
          <a:endParaRPr lang="en-US" dirty="0">
            <a:solidFill>
              <a:schemeClr val="accent1">
                <a:lumMod val="50000"/>
              </a:schemeClr>
            </a:solidFill>
          </a:endParaRPr>
        </a:p>
      </dgm:t>
    </dgm:pt>
    <dgm:pt modelId="{2C9C6B9A-295B-45CE-BEDA-9605DD53567A}" type="parTrans" cxnId="{BEC8831B-7C36-47BE-9C8E-58CD5052BB71}">
      <dgm:prSet/>
      <dgm:spPr/>
      <dgm:t>
        <a:bodyPr/>
        <a:lstStyle/>
        <a:p>
          <a:endParaRPr lang="en-US"/>
        </a:p>
      </dgm:t>
    </dgm:pt>
    <dgm:pt modelId="{2F9C4731-3FAA-4DC8-BDC8-19033B367541}" type="sibTrans" cxnId="{BEC8831B-7C36-47BE-9C8E-58CD5052BB71}">
      <dgm:prSet/>
      <dgm:spPr/>
      <dgm:t>
        <a:bodyPr/>
        <a:lstStyle/>
        <a:p>
          <a:endParaRPr lang="en-US"/>
        </a:p>
      </dgm:t>
    </dgm:pt>
    <dgm:pt modelId="{63B509F9-6E53-4819-AECF-58B7C76A159D}">
      <dgm:prSet/>
      <dgm:spPr/>
      <dgm:t>
        <a:bodyPr/>
        <a:lstStyle/>
        <a:p>
          <a:pPr>
            <a:lnSpc>
              <a:spcPct val="100000"/>
            </a:lnSpc>
          </a:pPr>
          <a:r>
            <a:rPr lang="en-GB" dirty="0">
              <a:solidFill>
                <a:schemeClr val="accent1">
                  <a:lumMod val="50000"/>
                </a:schemeClr>
              </a:solidFill>
            </a:rPr>
            <a:t>A lack of research on the effects of repeated testing with a CI and carryover effects of an early CI on subsequent recall weakens the generalizability of the CI and more research is needed on this issue. </a:t>
          </a:r>
          <a:endParaRPr lang="en-US" dirty="0">
            <a:solidFill>
              <a:schemeClr val="accent1">
                <a:lumMod val="50000"/>
              </a:schemeClr>
            </a:solidFill>
          </a:endParaRPr>
        </a:p>
      </dgm:t>
    </dgm:pt>
    <dgm:pt modelId="{F0451CEB-C9C2-41A1-9E9E-ED064DD6C2BB}" type="parTrans" cxnId="{8883CEF4-9890-48AE-B63F-AC72DF194C42}">
      <dgm:prSet/>
      <dgm:spPr/>
      <dgm:t>
        <a:bodyPr/>
        <a:lstStyle/>
        <a:p>
          <a:endParaRPr lang="en-US"/>
        </a:p>
      </dgm:t>
    </dgm:pt>
    <dgm:pt modelId="{0184A109-47C0-49AD-AFDC-A91DC8B5765B}" type="sibTrans" cxnId="{8883CEF4-9890-48AE-B63F-AC72DF194C42}">
      <dgm:prSet/>
      <dgm:spPr/>
      <dgm:t>
        <a:bodyPr/>
        <a:lstStyle/>
        <a:p>
          <a:endParaRPr lang="en-US"/>
        </a:p>
      </dgm:t>
    </dgm:pt>
    <dgm:pt modelId="{220027E0-2B5D-4BDF-8316-D05CD5488E1C}" type="pres">
      <dgm:prSet presAssocID="{8C2405F4-0257-434B-8F21-E15C67A575B8}" presName="root" presStyleCnt="0">
        <dgm:presLayoutVars>
          <dgm:dir/>
          <dgm:resizeHandles val="exact"/>
        </dgm:presLayoutVars>
      </dgm:prSet>
      <dgm:spPr/>
    </dgm:pt>
    <dgm:pt modelId="{6E485D60-716C-41B7-A23B-B63A8C020210}" type="pres">
      <dgm:prSet presAssocID="{B0DCA457-ADE2-4B91-A3D4-97CE99B2CB9D}" presName="compNode" presStyleCnt="0"/>
      <dgm:spPr/>
    </dgm:pt>
    <dgm:pt modelId="{62F16AD2-891B-4B10-9E63-3DD59AED68F4}" type="pres">
      <dgm:prSet presAssocID="{B0DCA457-ADE2-4B91-A3D4-97CE99B2CB9D}" presName="bgRect" presStyleLbl="bgShp" presStyleIdx="0" presStyleCnt="3"/>
      <dgm:spPr/>
    </dgm:pt>
    <dgm:pt modelId="{7D066DF4-B49E-46FD-948E-A9E0884325E2}" type="pres">
      <dgm:prSet presAssocID="{B0DCA457-ADE2-4B91-A3D4-97CE99B2CB9D}"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Stopwatch"/>
        </a:ext>
      </dgm:extLst>
    </dgm:pt>
    <dgm:pt modelId="{DC56D17E-E792-4912-80E0-E82C95D3C7EF}" type="pres">
      <dgm:prSet presAssocID="{B0DCA457-ADE2-4B91-A3D4-97CE99B2CB9D}" presName="spaceRect" presStyleCnt="0"/>
      <dgm:spPr/>
    </dgm:pt>
    <dgm:pt modelId="{9199CCE0-6EB1-4819-B8AC-ABCAFC543C33}" type="pres">
      <dgm:prSet presAssocID="{B0DCA457-ADE2-4B91-A3D4-97CE99B2CB9D}" presName="parTx" presStyleLbl="revTx" presStyleIdx="0" presStyleCnt="3">
        <dgm:presLayoutVars>
          <dgm:chMax val="0"/>
          <dgm:chPref val="0"/>
        </dgm:presLayoutVars>
      </dgm:prSet>
      <dgm:spPr/>
    </dgm:pt>
    <dgm:pt modelId="{B3350A11-27F9-436E-B61B-58016E1DEE7F}" type="pres">
      <dgm:prSet presAssocID="{6806E48B-9255-417F-B24A-73672EEFE552}" presName="sibTrans" presStyleCnt="0"/>
      <dgm:spPr/>
    </dgm:pt>
    <dgm:pt modelId="{984762E7-7F8D-46FC-9266-D4DCD18FFD18}" type="pres">
      <dgm:prSet presAssocID="{148A96CD-2C9E-437B-96E5-38F826C4E22C}" presName="compNode" presStyleCnt="0"/>
      <dgm:spPr/>
    </dgm:pt>
    <dgm:pt modelId="{AB4FBE74-FB7C-497E-9DA1-2B483D213020}" type="pres">
      <dgm:prSet presAssocID="{148A96CD-2C9E-437B-96E5-38F826C4E22C}" presName="bgRect" presStyleLbl="bgShp" presStyleIdx="1" presStyleCnt="3"/>
      <dgm:spPr/>
    </dgm:pt>
    <dgm:pt modelId="{774505D4-E170-49E8-AECB-D48557D52C20}" type="pres">
      <dgm:prSet presAssocID="{148A96CD-2C9E-437B-96E5-38F826C4E22C}"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Light Bulb and Gear"/>
        </a:ext>
      </dgm:extLst>
    </dgm:pt>
    <dgm:pt modelId="{3A54C76F-5571-41A9-ACEC-FCEAA7D34CB1}" type="pres">
      <dgm:prSet presAssocID="{148A96CD-2C9E-437B-96E5-38F826C4E22C}" presName="spaceRect" presStyleCnt="0"/>
      <dgm:spPr/>
    </dgm:pt>
    <dgm:pt modelId="{E6F0B0D1-C996-4423-853D-8C92100ED7DE}" type="pres">
      <dgm:prSet presAssocID="{148A96CD-2C9E-437B-96E5-38F826C4E22C}" presName="parTx" presStyleLbl="revTx" presStyleIdx="1" presStyleCnt="3">
        <dgm:presLayoutVars>
          <dgm:chMax val="0"/>
          <dgm:chPref val="0"/>
        </dgm:presLayoutVars>
      </dgm:prSet>
      <dgm:spPr/>
    </dgm:pt>
    <dgm:pt modelId="{0FF9570C-F96A-407B-892A-60E04941B149}" type="pres">
      <dgm:prSet presAssocID="{2F9C4731-3FAA-4DC8-BDC8-19033B367541}" presName="sibTrans" presStyleCnt="0"/>
      <dgm:spPr/>
    </dgm:pt>
    <dgm:pt modelId="{CC4B9077-9662-4FB5-A4B5-515EEF00244D}" type="pres">
      <dgm:prSet presAssocID="{63B509F9-6E53-4819-AECF-58B7C76A159D}" presName="compNode" presStyleCnt="0"/>
      <dgm:spPr/>
    </dgm:pt>
    <dgm:pt modelId="{38A9AED0-9D58-4D8D-B983-571171445984}" type="pres">
      <dgm:prSet presAssocID="{63B509F9-6E53-4819-AECF-58B7C76A159D}" presName="bgRect" presStyleLbl="bgShp" presStyleIdx="2" presStyleCnt="3"/>
      <dgm:spPr/>
    </dgm:pt>
    <dgm:pt modelId="{27F74102-DFE2-4E92-9D74-4E18037A39FA}" type="pres">
      <dgm:prSet presAssocID="{63B509F9-6E53-4819-AECF-58B7C76A159D}"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Medicine"/>
        </a:ext>
      </dgm:extLst>
    </dgm:pt>
    <dgm:pt modelId="{7B95A13C-B2CF-499D-8AAB-E1A5788F0410}" type="pres">
      <dgm:prSet presAssocID="{63B509F9-6E53-4819-AECF-58B7C76A159D}" presName="spaceRect" presStyleCnt="0"/>
      <dgm:spPr/>
    </dgm:pt>
    <dgm:pt modelId="{125515FA-51F1-4CE0-B73A-580AB1597A05}" type="pres">
      <dgm:prSet presAssocID="{63B509F9-6E53-4819-AECF-58B7C76A159D}" presName="parTx" presStyleLbl="revTx" presStyleIdx="2" presStyleCnt="3">
        <dgm:presLayoutVars>
          <dgm:chMax val="0"/>
          <dgm:chPref val="0"/>
        </dgm:presLayoutVars>
      </dgm:prSet>
      <dgm:spPr/>
    </dgm:pt>
  </dgm:ptLst>
  <dgm:cxnLst>
    <dgm:cxn modelId="{157DDA13-286A-4834-B73B-38D1FD068DF0}" type="presOf" srcId="{8C2405F4-0257-434B-8F21-E15C67A575B8}" destId="{220027E0-2B5D-4BDF-8316-D05CD5488E1C}" srcOrd="0" destOrd="0" presId="urn:microsoft.com/office/officeart/2018/2/layout/IconVerticalSolidList"/>
    <dgm:cxn modelId="{BEC8831B-7C36-47BE-9C8E-58CD5052BB71}" srcId="{8C2405F4-0257-434B-8F21-E15C67A575B8}" destId="{148A96CD-2C9E-437B-96E5-38F826C4E22C}" srcOrd="1" destOrd="0" parTransId="{2C9C6B9A-295B-45CE-BEDA-9605DD53567A}" sibTransId="{2F9C4731-3FAA-4DC8-BDC8-19033B367541}"/>
    <dgm:cxn modelId="{394EFD2E-91B0-460F-87FA-C40C67162DEE}" type="presOf" srcId="{148A96CD-2C9E-437B-96E5-38F826C4E22C}" destId="{E6F0B0D1-C996-4423-853D-8C92100ED7DE}" srcOrd="0" destOrd="0" presId="urn:microsoft.com/office/officeart/2018/2/layout/IconVerticalSolidList"/>
    <dgm:cxn modelId="{43A4DB60-6F5D-463E-BBD6-689A78F8A9BB}" type="presOf" srcId="{63B509F9-6E53-4819-AECF-58B7C76A159D}" destId="{125515FA-51F1-4CE0-B73A-580AB1597A05}" srcOrd="0" destOrd="0" presId="urn:microsoft.com/office/officeart/2018/2/layout/IconVerticalSolidList"/>
    <dgm:cxn modelId="{866EB663-6D2B-4160-AF4B-868CD0C71BF5}" type="presOf" srcId="{B0DCA457-ADE2-4B91-A3D4-97CE99B2CB9D}" destId="{9199CCE0-6EB1-4819-B8AC-ABCAFC543C33}" srcOrd="0" destOrd="0" presId="urn:microsoft.com/office/officeart/2018/2/layout/IconVerticalSolidList"/>
    <dgm:cxn modelId="{55B5FEE5-D44E-4CAC-9730-83592B1B36F4}" srcId="{8C2405F4-0257-434B-8F21-E15C67A575B8}" destId="{B0DCA457-ADE2-4B91-A3D4-97CE99B2CB9D}" srcOrd="0" destOrd="0" parTransId="{00146DCB-4934-48D0-B29E-8F407009D77A}" sibTransId="{6806E48B-9255-417F-B24A-73672EEFE552}"/>
    <dgm:cxn modelId="{8883CEF4-9890-48AE-B63F-AC72DF194C42}" srcId="{8C2405F4-0257-434B-8F21-E15C67A575B8}" destId="{63B509F9-6E53-4819-AECF-58B7C76A159D}" srcOrd="2" destOrd="0" parTransId="{F0451CEB-C9C2-41A1-9E9E-ED064DD6C2BB}" sibTransId="{0184A109-47C0-49AD-AFDC-A91DC8B5765B}"/>
    <dgm:cxn modelId="{7D9B55C3-FD2B-4670-8539-89E0CCBBD5CF}" type="presParOf" srcId="{220027E0-2B5D-4BDF-8316-D05CD5488E1C}" destId="{6E485D60-716C-41B7-A23B-B63A8C020210}" srcOrd="0" destOrd="0" presId="urn:microsoft.com/office/officeart/2018/2/layout/IconVerticalSolidList"/>
    <dgm:cxn modelId="{1244A2EC-04BB-41CA-839E-DFCC8B99DFD4}" type="presParOf" srcId="{6E485D60-716C-41B7-A23B-B63A8C020210}" destId="{62F16AD2-891B-4B10-9E63-3DD59AED68F4}" srcOrd="0" destOrd="0" presId="urn:microsoft.com/office/officeart/2018/2/layout/IconVerticalSolidList"/>
    <dgm:cxn modelId="{C1D74D62-3480-4B8D-B70A-392DC7533785}" type="presParOf" srcId="{6E485D60-716C-41B7-A23B-B63A8C020210}" destId="{7D066DF4-B49E-46FD-948E-A9E0884325E2}" srcOrd="1" destOrd="0" presId="urn:microsoft.com/office/officeart/2018/2/layout/IconVerticalSolidList"/>
    <dgm:cxn modelId="{0D1EC8E2-7FFB-4477-9025-2BA905CDBB1F}" type="presParOf" srcId="{6E485D60-716C-41B7-A23B-B63A8C020210}" destId="{DC56D17E-E792-4912-80E0-E82C95D3C7EF}" srcOrd="2" destOrd="0" presId="urn:microsoft.com/office/officeart/2018/2/layout/IconVerticalSolidList"/>
    <dgm:cxn modelId="{6AA99A43-A4D5-4323-97DC-94C4FC80BF43}" type="presParOf" srcId="{6E485D60-716C-41B7-A23B-B63A8C020210}" destId="{9199CCE0-6EB1-4819-B8AC-ABCAFC543C33}" srcOrd="3" destOrd="0" presId="urn:microsoft.com/office/officeart/2018/2/layout/IconVerticalSolidList"/>
    <dgm:cxn modelId="{E0B4976B-F1C0-4A7D-8A01-44577B9AB46B}" type="presParOf" srcId="{220027E0-2B5D-4BDF-8316-D05CD5488E1C}" destId="{B3350A11-27F9-436E-B61B-58016E1DEE7F}" srcOrd="1" destOrd="0" presId="urn:microsoft.com/office/officeart/2018/2/layout/IconVerticalSolidList"/>
    <dgm:cxn modelId="{EAD53E02-5F09-4436-8926-E8357BA15862}" type="presParOf" srcId="{220027E0-2B5D-4BDF-8316-D05CD5488E1C}" destId="{984762E7-7F8D-46FC-9266-D4DCD18FFD18}" srcOrd="2" destOrd="0" presId="urn:microsoft.com/office/officeart/2018/2/layout/IconVerticalSolidList"/>
    <dgm:cxn modelId="{BCB78E05-B0BF-4101-A6EC-94B231516967}" type="presParOf" srcId="{984762E7-7F8D-46FC-9266-D4DCD18FFD18}" destId="{AB4FBE74-FB7C-497E-9DA1-2B483D213020}" srcOrd="0" destOrd="0" presId="urn:microsoft.com/office/officeart/2018/2/layout/IconVerticalSolidList"/>
    <dgm:cxn modelId="{74E8C5BD-C100-414A-90CA-EBCBD0B4134F}" type="presParOf" srcId="{984762E7-7F8D-46FC-9266-D4DCD18FFD18}" destId="{774505D4-E170-49E8-AECB-D48557D52C20}" srcOrd="1" destOrd="0" presId="urn:microsoft.com/office/officeart/2018/2/layout/IconVerticalSolidList"/>
    <dgm:cxn modelId="{89A927F6-3146-40BB-84E3-3C204C58521C}" type="presParOf" srcId="{984762E7-7F8D-46FC-9266-D4DCD18FFD18}" destId="{3A54C76F-5571-41A9-ACEC-FCEAA7D34CB1}" srcOrd="2" destOrd="0" presId="urn:microsoft.com/office/officeart/2018/2/layout/IconVerticalSolidList"/>
    <dgm:cxn modelId="{464FCC7F-FB9B-41C2-8C42-4296BFF61D24}" type="presParOf" srcId="{984762E7-7F8D-46FC-9266-D4DCD18FFD18}" destId="{E6F0B0D1-C996-4423-853D-8C92100ED7DE}" srcOrd="3" destOrd="0" presId="urn:microsoft.com/office/officeart/2018/2/layout/IconVerticalSolidList"/>
    <dgm:cxn modelId="{4E3D2178-2F7E-4A95-973B-4CC7B7FC03B4}" type="presParOf" srcId="{220027E0-2B5D-4BDF-8316-D05CD5488E1C}" destId="{0FF9570C-F96A-407B-892A-60E04941B149}" srcOrd="3" destOrd="0" presId="urn:microsoft.com/office/officeart/2018/2/layout/IconVerticalSolidList"/>
    <dgm:cxn modelId="{48D05A3F-3D86-4BF8-A8D3-D02B12D4F23E}" type="presParOf" srcId="{220027E0-2B5D-4BDF-8316-D05CD5488E1C}" destId="{CC4B9077-9662-4FB5-A4B5-515EEF00244D}" srcOrd="4" destOrd="0" presId="urn:microsoft.com/office/officeart/2018/2/layout/IconVerticalSolidList"/>
    <dgm:cxn modelId="{76F43673-633A-4C40-846B-721BFA69AADF}" type="presParOf" srcId="{CC4B9077-9662-4FB5-A4B5-515EEF00244D}" destId="{38A9AED0-9D58-4D8D-B983-571171445984}" srcOrd="0" destOrd="0" presId="urn:microsoft.com/office/officeart/2018/2/layout/IconVerticalSolidList"/>
    <dgm:cxn modelId="{ED9442F6-535F-4FB4-B406-3220A1EF9A2B}" type="presParOf" srcId="{CC4B9077-9662-4FB5-A4B5-515EEF00244D}" destId="{27F74102-DFE2-4E92-9D74-4E18037A39FA}" srcOrd="1" destOrd="0" presId="urn:microsoft.com/office/officeart/2018/2/layout/IconVerticalSolidList"/>
    <dgm:cxn modelId="{87CD5A94-3E58-46D9-900D-F6C374ECA9F2}" type="presParOf" srcId="{CC4B9077-9662-4FB5-A4B5-515EEF00244D}" destId="{7B95A13C-B2CF-499D-8AAB-E1A5788F0410}" srcOrd="2" destOrd="0" presId="urn:microsoft.com/office/officeart/2018/2/layout/IconVerticalSolidList"/>
    <dgm:cxn modelId="{08F0177B-6BDD-47C7-AF0D-B33C7E191E47}" type="presParOf" srcId="{CC4B9077-9662-4FB5-A4B5-515EEF00244D}" destId="{125515FA-51F1-4CE0-B73A-580AB1597A0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D172F40E-159F-4E6D-9ADB-9C99FE7811D3}" type="doc">
      <dgm:prSet loTypeId="urn:microsoft.com/office/officeart/2008/layout/LinedList" loCatId="list" qsTypeId="urn:microsoft.com/office/officeart/2005/8/quickstyle/simple1#13" qsCatId="simple" csTypeId="urn:microsoft.com/office/officeart/2005/8/colors/accent2_2#10" csCatId="accent2"/>
      <dgm:spPr/>
      <dgm:t>
        <a:bodyPr/>
        <a:lstStyle/>
        <a:p>
          <a:endParaRPr lang="en-US"/>
        </a:p>
      </dgm:t>
    </dgm:pt>
    <dgm:pt modelId="{5A4E70B2-AEB9-44B6-9B38-3EE842E00339}">
      <dgm:prSet custT="1"/>
      <dgm:spPr/>
      <dgm:t>
        <a:bodyPr/>
        <a:lstStyle/>
        <a:p>
          <a:r>
            <a:rPr lang="en-GB" sz="2000" dirty="0">
              <a:solidFill>
                <a:schemeClr val="accent1">
                  <a:lumMod val="50000"/>
                </a:schemeClr>
              </a:solidFill>
            </a:rPr>
            <a:t>The </a:t>
          </a:r>
          <a:r>
            <a:rPr lang="en-GB" sz="2000" b="1" dirty="0">
              <a:solidFill>
                <a:schemeClr val="accent1">
                  <a:lumMod val="50000"/>
                </a:schemeClr>
              </a:solidFill>
            </a:rPr>
            <a:t>PEACE model</a:t>
          </a:r>
          <a:r>
            <a:rPr lang="en-GB" sz="2000" dirty="0">
              <a:solidFill>
                <a:schemeClr val="accent1">
                  <a:lumMod val="50000"/>
                </a:schemeClr>
              </a:solidFill>
            </a:rPr>
            <a:t> is a framework for </a:t>
          </a:r>
          <a:r>
            <a:rPr lang="en-GB" sz="2000" b="1" dirty="0">
              <a:solidFill>
                <a:schemeClr val="accent1">
                  <a:lumMod val="50000"/>
                </a:schemeClr>
              </a:solidFill>
            </a:rPr>
            <a:t>ethical, evidence-based investigative interviewing</a:t>
          </a:r>
          <a:r>
            <a:rPr lang="en-GB" sz="2000" dirty="0">
              <a:solidFill>
                <a:schemeClr val="accent1">
                  <a:lumMod val="50000"/>
                </a:schemeClr>
              </a:solidFill>
            </a:rPr>
            <a:t> used widely in the UK, Australia, New Zealand, Canada, and several European countries. </a:t>
          </a:r>
          <a:endParaRPr lang="en-US" sz="2000" dirty="0">
            <a:solidFill>
              <a:schemeClr val="accent1">
                <a:lumMod val="50000"/>
              </a:schemeClr>
            </a:solidFill>
          </a:endParaRPr>
        </a:p>
      </dgm:t>
    </dgm:pt>
    <dgm:pt modelId="{2D9563C7-8D98-42AB-B617-1FB4CC122270}" type="parTrans" cxnId="{E9241DEF-0B7D-47F5-A0CB-F3A7CC86E52F}">
      <dgm:prSet/>
      <dgm:spPr/>
      <dgm:t>
        <a:bodyPr/>
        <a:lstStyle/>
        <a:p>
          <a:endParaRPr lang="en-US"/>
        </a:p>
      </dgm:t>
    </dgm:pt>
    <dgm:pt modelId="{04143464-9C26-4426-ABB0-BF2651C27358}" type="sibTrans" cxnId="{E9241DEF-0B7D-47F5-A0CB-F3A7CC86E52F}">
      <dgm:prSet/>
      <dgm:spPr/>
      <dgm:t>
        <a:bodyPr/>
        <a:lstStyle/>
        <a:p>
          <a:endParaRPr lang="en-US"/>
        </a:p>
      </dgm:t>
    </dgm:pt>
    <dgm:pt modelId="{CC6C414C-E71D-4F90-AFCB-2CA29C599086}">
      <dgm:prSet custT="1"/>
      <dgm:spPr/>
      <dgm:t>
        <a:bodyPr/>
        <a:lstStyle/>
        <a:p>
          <a:r>
            <a:rPr lang="en-GB" sz="2000" dirty="0">
              <a:solidFill>
                <a:schemeClr val="accent1">
                  <a:lumMod val="50000"/>
                </a:schemeClr>
              </a:solidFill>
            </a:rPr>
            <a:t>It was developed in the early 1990s after a series of wrongful convictions caused by coercive or manipulative police interrogations (notably in England and Wales).</a:t>
          </a:r>
          <a:endParaRPr lang="en-US" sz="2000" dirty="0">
            <a:solidFill>
              <a:schemeClr val="accent1">
                <a:lumMod val="50000"/>
              </a:schemeClr>
            </a:solidFill>
          </a:endParaRPr>
        </a:p>
      </dgm:t>
    </dgm:pt>
    <dgm:pt modelId="{FE50BF9C-E1ED-46CE-8114-BFF18C260766}" type="parTrans" cxnId="{A472356E-7AC5-418C-AE12-F547E56C3218}">
      <dgm:prSet/>
      <dgm:spPr/>
      <dgm:t>
        <a:bodyPr/>
        <a:lstStyle/>
        <a:p>
          <a:endParaRPr lang="en-US"/>
        </a:p>
      </dgm:t>
    </dgm:pt>
    <dgm:pt modelId="{B700EFFD-4E0F-4EBE-9EEE-063CEBDF19EA}" type="sibTrans" cxnId="{A472356E-7AC5-418C-AE12-F547E56C3218}">
      <dgm:prSet/>
      <dgm:spPr/>
      <dgm:t>
        <a:bodyPr/>
        <a:lstStyle/>
        <a:p>
          <a:endParaRPr lang="en-US"/>
        </a:p>
      </dgm:t>
    </dgm:pt>
    <dgm:pt modelId="{1686F93B-7A5F-4B46-AA69-07B0D3F1249A}" type="pres">
      <dgm:prSet presAssocID="{D172F40E-159F-4E6D-9ADB-9C99FE7811D3}" presName="vert0" presStyleCnt="0">
        <dgm:presLayoutVars>
          <dgm:dir/>
          <dgm:animOne val="branch"/>
          <dgm:animLvl val="lvl"/>
        </dgm:presLayoutVars>
      </dgm:prSet>
      <dgm:spPr/>
    </dgm:pt>
    <dgm:pt modelId="{C27B4225-A383-4293-BCE5-CE26E6215618}" type="pres">
      <dgm:prSet presAssocID="{5A4E70B2-AEB9-44B6-9B38-3EE842E00339}" presName="thickLine" presStyleLbl="alignNode1" presStyleIdx="0" presStyleCnt="2"/>
      <dgm:spPr/>
    </dgm:pt>
    <dgm:pt modelId="{7F1EC146-C03B-4A2A-B297-A98DD3C6C456}" type="pres">
      <dgm:prSet presAssocID="{5A4E70B2-AEB9-44B6-9B38-3EE842E00339}" presName="horz1" presStyleCnt="0"/>
      <dgm:spPr/>
    </dgm:pt>
    <dgm:pt modelId="{DD6ED32E-6144-44C7-97A1-2336DB1AE324}" type="pres">
      <dgm:prSet presAssocID="{5A4E70B2-AEB9-44B6-9B38-3EE842E00339}" presName="tx1" presStyleLbl="revTx" presStyleIdx="0" presStyleCnt="2"/>
      <dgm:spPr/>
    </dgm:pt>
    <dgm:pt modelId="{B41571CA-2A56-4FB2-87AC-2E50062083CC}" type="pres">
      <dgm:prSet presAssocID="{5A4E70B2-AEB9-44B6-9B38-3EE842E00339}" presName="vert1" presStyleCnt="0"/>
      <dgm:spPr/>
    </dgm:pt>
    <dgm:pt modelId="{9DD3013B-CD6F-4596-B7AB-F9D67EA3EA94}" type="pres">
      <dgm:prSet presAssocID="{CC6C414C-E71D-4F90-AFCB-2CA29C599086}" presName="thickLine" presStyleLbl="alignNode1" presStyleIdx="1" presStyleCnt="2"/>
      <dgm:spPr/>
    </dgm:pt>
    <dgm:pt modelId="{D8519CBC-AFE9-4AE6-AB79-2A4F83FF28C6}" type="pres">
      <dgm:prSet presAssocID="{CC6C414C-E71D-4F90-AFCB-2CA29C599086}" presName="horz1" presStyleCnt="0"/>
      <dgm:spPr/>
    </dgm:pt>
    <dgm:pt modelId="{70BE7E92-0CA5-434D-A752-A6607FBB79C0}" type="pres">
      <dgm:prSet presAssocID="{CC6C414C-E71D-4F90-AFCB-2CA29C599086}" presName="tx1" presStyleLbl="revTx" presStyleIdx="1" presStyleCnt="2"/>
      <dgm:spPr/>
    </dgm:pt>
    <dgm:pt modelId="{804B3A8B-AA66-40BC-B423-8F28ABBCA994}" type="pres">
      <dgm:prSet presAssocID="{CC6C414C-E71D-4F90-AFCB-2CA29C599086}" presName="vert1" presStyleCnt="0"/>
      <dgm:spPr/>
    </dgm:pt>
  </dgm:ptLst>
  <dgm:cxnLst>
    <dgm:cxn modelId="{D102851B-CD54-4C12-A8F5-EE862DE5CF88}" type="presOf" srcId="{CC6C414C-E71D-4F90-AFCB-2CA29C599086}" destId="{70BE7E92-0CA5-434D-A752-A6607FBB79C0}" srcOrd="0" destOrd="0" presId="urn:microsoft.com/office/officeart/2008/layout/LinedList"/>
    <dgm:cxn modelId="{D38BBD31-89FD-4D45-A4C9-B3D0A932DF70}" type="presOf" srcId="{D172F40E-159F-4E6D-9ADB-9C99FE7811D3}" destId="{1686F93B-7A5F-4B46-AA69-07B0D3F1249A}" srcOrd="0" destOrd="0" presId="urn:microsoft.com/office/officeart/2008/layout/LinedList"/>
    <dgm:cxn modelId="{A472356E-7AC5-418C-AE12-F547E56C3218}" srcId="{D172F40E-159F-4E6D-9ADB-9C99FE7811D3}" destId="{CC6C414C-E71D-4F90-AFCB-2CA29C599086}" srcOrd="1" destOrd="0" parTransId="{FE50BF9C-E1ED-46CE-8114-BFF18C260766}" sibTransId="{B700EFFD-4E0F-4EBE-9EEE-063CEBDF19EA}"/>
    <dgm:cxn modelId="{9EEA7378-DACA-40D7-A18F-B0277ABE2C37}" type="presOf" srcId="{5A4E70B2-AEB9-44B6-9B38-3EE842E00339}" destId="{DD6ED32E-6144-44C7-97A1-2336DB1AE324}" srcOrd="0" destOrd="0" presId="urn:microsoft.com/office/officeart/2008/layout/LinedList"/>
    <dgm:cxn modelId="{E9241DEF-0B7D-47F5-A0CB-F3A7CC86E52F}" srcId="{D172F40E-159F-4E6D-9ADB-9C99FE7811D3}" destId="{5A4E70B2-AEB9-44B6-9B38-3EE842E00339}" srcOrd="0" destOrd="0" parTransId="{2D9563C7-8D98-42AB-B617-1FB4CC122270}" sibTransId="{04143464-9C26-4426-ABB0-BF2651C27358}"/>
    <dgm:cxn modelId="{DFFAE50E-395C-4DE8-BA24-0ADE14924E7C}" type="presParOf" srcId="{1686F93B-7A5F-4B46-AA69-07B0D3F1249A}" destId="{C27B4225-A383-4293-BCE5-CE26E6215618}" srcOrd="0" destOrd="0" presId="urn:microsoft.com/office/officeart/2008/layout/LinedList"/>
    <dgm:cxn modelId="{8756FBEC-FCF7-43F7-83B8-E3CAC518A55C}" type="presParOf" srcId="{1686F93B-7A5F-4B46-AA69-07B0D3F1249A}" destId="{7F1EC146-C03B-4A2A-B297-A98DD3C6C456}" srcOrd="1" destOrd="0" presId="urn:microsoft.com/office/officeart/2008/layout/LinedList"/>
    <dgm:cxn modelId="{8AE90F7B-3212-4E39-8A03-4E8182DB7912}" type="presParOf" srcId="{7F1EC146-C03B-4A2A-B297-A98DD3C6C456}" destId="{DD6ED32E-6144-44C7-97A1-2336DB1AE324}" srcOrd="0" destOrd="0" presId="urn:microsoft.com/office/officeart/2008/layout/LinedList"/>
    <dgm:cxn modelId="{74DE505A-62F3-447B-A739-2A8E73680978}" type="presParOf" srcId="{7F1EC146-C03B-4A2A-B297-A98DD3C6C456}" destId="{B41571CA-2A56-4FB2-87AC-2E50062083CC}" srcOrd="1" destOrd="0" presId="urn:microsoft.com/office/officeart/2008/layout/LinedList"/>
    <dgm:cxn modelId="{7201BEDD-0F71-4203-90A8-ABE5A195F485}" type="presParOf" srcId="{1686F93B-7A5F-4B46-AA69-07B0D3F1249A}" destId="{9DD3013B-CD6F-4596-B7AB-F9D67EA3EA94}" srcOrd="2" destOrd="0" presId="urn:microsoft.com/office/officeart/2008/layout/LinedList"/>
    <dgm:cxn modelId="{EDC7D052-579D-4211-A9CA-9F9A30EA605E}" type="presParOf" srcId="{1686F93B-7A5F-4B46-AA69-07B0D3F1249A}" destId="{D8519CBC-AFE9-4AE6-AB79-2A4F83FF28C6}" srcOrd="3" destOrd="0" presId="urn:microsoft.com/office/officeart/2008/layout/LinedList"/>
    <dgm:cxn modelId="{768A886B-0EA1-47C7-B50F-FF8A6835C124}" type="presParOf" srcId="{D8519CBC-AFE9-4AE6-AB79-2A4F83FF28C6}" destId="{70BE7E92-0CA5-434D-A752-A6607FBB79C0}" srcOrd="0" destOrd="0" presId="urn:microsoft.com/office/officeart/2008/layout/LinedList"/>
    <dgm:cxn modelId="{91408F11-DB7E-4D01-9943-4213EA147DD0}" type="presParOf" srcId="{D8519CBC-AFE9-4AE6-AB79-2A4F83FF28C6}" destId="{804B3A8B-AA66-40BC-B423-8F28ABBCA99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446DB91B-1DF7-49F6-9B10-2C69406542D4}" type="doc">
      <dgm:prSet loTypeId="urn:microsoft.com/office/officeart/2008/layout/LinedList" loCatId="list" qsTypeId="urn:microsoft.com/office/officeart/2005/8/quickstyle/simple1#14" qsCatId="simple" csTypeId="urn:microsoft.com/office/officeart/2005/8/colors/accent3_2#8" csCatId="accent3"/>
      <dgm:spPr/>
      <dgm:t>
        <a:bodyPr/>
        <a:lstStyle/>
        <a:p>
          <a:endParaRPr lang="en-US"/>
        </a:p>
      </dgm:t>
    </dgm:pt>
    <dgm:pt modelId="{8A6E981E-6B2E-4273-8F0B-B033F5217A71}">
      <dgm:prSet custT="1"/>
      <dgm:spPr/>
      <dgm:t>
        <a:bodyPr/>
        <a:lstStyle/>
        <a:p>
          <a:r>
            <a:rPr lang="en-US" sz="2000" b="1" i="0" baseline="0" dirty="0">
              <a:solidFill>
                <a:schemeClr val="accent1">
                  <a:lumMod val="50000"/>
                </a:schemeClr>
              </a:solidFill>
            </a:rPr>
            <a:t>Open-ended questioning:</a:t>
          </a:r>
          <a:r>
            <a:rPr lang="en-US" sz="2000" b="0" i="0" baseline="0" dirty="0">
              <a:solidFill>
                <a:schemeClr val="accent1">
                  <a:lumMod val="50000"/>
                </a:schemeClr>
              </a:solidFill>
            </a:rPr>
            <a:t> “Tell me everything you remember about…” rather than yes/no or leading questions.</a:t>
          </a:r>
          <a:endParaRPr lang="en-US" sz="2000" dirty="0">
            <a:solidFill>
              <a:schemeClr val="accent1">
                <a:lumMod val="50000"/>
              </a:schemeClr>
            </a:solidFill>
          </a:endParaRPr>
        </a:p>
      </dgm:t>
    </dgm:pt>
    <dgm:pt modelId="{985642A8-9744-40D7-84F4-FD763306CAE0}" type="parTrans" cxnId="{9EEE5DA9-3A7D-436D-BC10-A56FDCD8912E}">
      <dgm:prSet/>
      <dgm:spPr/>
      <dgm:t>
        <a:bodyPr/>
        <a:lstStyle/>
        <a:p>
          <a:endParaRPr lang="en-US"/>
        </a:p>
      </dgm:t>
    </dgm:pt>
    <dgm:pt modelId="{386F4C37-FA68-4EBC-B2D5-C7A8DB476DB9}" type="sibTrans" cxnId="{9EEE5DA9-3A7D-436D-BC10-A56FDCD8912E}">
      <dgm:prSet/>
      <dgm:spPr/>
      <dgm:t>
        <a:bodyPr/>
        <a:lstStyle/>
        <a:p>
          <a:endParaRPr lang="en-US"/>
        </a:p>
      </dgm:t>
    </dgm:pt>
    <dgm:pt modelId="{4760C3F2-A94C-475D-99A2-13628F30CF51}">
      <dgm:prSet custT="1"/>
      <dgm:spPr/>
      <dgm:t>
        <a:bodyPr/>
        <a:lstStyle/>
        <a:p>
          <a:r>
            <a:rPr lang="en-US" sz="2000" b="1" i="0" baseline="0" dirty="0">
              <a:solidFill>
                <a:srgbClr val="002060"/>
              </a:solidFill>
            </a:rPr>
            <a:t>Active listening</a:t>
          </a:r>
          <a:r>
            <a:rPr lang="en-US" sz="2000" b="0" i="0" baseline="0" dirty="0">
              <a:solidFill>
                <a:srgbClr val="002060"/>
              </a:solidFill>
            </a:rPr>
            <a:t> and careful follow-up to clarify or expand witness memory.</a:t>
          </a:r>
          <a:endParaRPr lang="en-US" sz="2000" dirty="0">
            <a:solidFill>
              <a:srgbClr val="002060"/>
            </a:solidFill>
          </a:endParaRPr>
        </a:p>
      </dgm:t>
    </dgm:pt>
    <dgm:pt modelId="{E2CCBB3F-7D36-4624-960E-5218D9CD313A}" type="parTrans" cxnId="{060CDA3F-434E-473A-9C46-CB1F91BDD7FB}">
      <dgm:prSet/>
      <dgm:spPr/>
      <dgm:t>
        <a:bodyPr/>
        <a:lstStyle/>
        <a:p>
          <a:endParaRPr lang="en-US"/>
        </a:p>
      </dgm:t>
    </dgm:pt>
    <dgm:pt modelId="{42704EB5-ECDC-4891-9393-41F81742E383}" type="sibTrans" cxnId="{060CDA3F-434E-473A-9C46-CB1F91BDD7FB}">
      <dgm:prSet/>
      <dgm:spPr/>
      <dgm:t>
        <a:bodyPr/>
        <a:lstStyle/>
        <a:p>
          <a:endParaRPr lang="en-US"/>
        </a:p>
      </dgm:t>
    </dgm:pt>
    <dgm:pt modelId="{0605E590-6DEF-481D-B70D-0F8C5B86B896}">
      <dgm:prSet custT="1"/>
      <dgm:spPr/>
      <dgm:t>
        <a:bodyPr/>
        <a:lstStyle/>
        <a:p>
          <a:r>
            <a:rPr lang="en-US" sz="2000" b="1" i="0" baseline="0" dirty="0">
              <a:solidFill>
                <a:schemeClr val="accent1">
                  <a:lumMod val="50000"/>
                </a:schemeClr>
              </a:solidFill>
            </a:rPr>
            <a:t>No deception or pressure:</a:t>
          </a:r>
          <a:r>
            <a:rPr lang="en-US" sz="2000" b="0" i="0" baseline="0" dirty="0">
              <a:solidFill>
                <a:schemeClr val="accent1">
                  <a:lumMod val="50000"/>
                </a:schemeClr>
              </a:solidFill>
            </a:rPr>
            <a:t> The model prohibits intimidation, trickery, or leading tactics.</a:t>
          </a:r>
          <a:endParaRPr lang="en-US" sz="2000" dirty="0">
            <a:solidFill>
              <a:schemeClr val="accent1">
                <a:lumMod val="50000"/>
              </a:schemeClr>
            </a:solidFill>
          </a:endParaRPr>
        </a:p>
      </dgm:t>
    </dgm:pt>
    <dgm:pt modelId="{5078E2B6-DE65-48E3-91E6-A50A0166453B}" type="parTrans" cxnId="{DD3777A3-DE48-4182-BF44-46CE274E52CA}">
      <dgm:prSet/>
      <dgm:spPr/>
      <dgm:t>
        <a:bodyPr/>
        <a:lstStyle/>
        <a:p>
          <a:endParaRPr lang="en-US"/>
        </a:p>
      </dgm:t>
    </dgm:pt>
    <dgm:pt modelId="{DEC58605-DE5A-4269-B3E5-DB37041617B0}" type="sibTrans" cxnId="{DD3777A3-DE48-4182-BF44-46CE274E52CA}">
      <dgm:prSet/>
      <dgm:spPr/>
      <dgm:t>
        <a:bodyPr/>
        <a:lstStyle/>
        <a:p>
          <a:endParaRPr lang="en-US"/>
        </a:p>
      </dgm:t>
    </dgm:pt>
    <dgm:pt modelId="{206AE08B-E163-40D0-BF48-46BB44807160}">
      <dgm:prSet custT="1"/>
      <dgm:spPr/>
      <dgm:t>
        <a:bodyPr/>
        <a:lstStyle/>
        <a:p>
          <a:r>
            <a:rPr lang="en-US" sz="2000" b="1" i="0" baseline="0" dirty="0">
              <a:solidFill>
                <a:srgbClr val="002060"/>
              </a:solidFill>
            </a:rPr>
            <a:t>Adaptability:</a:t>
          </a:r>
          <a:r>
            <a:rPr lang="en-US" sz="2000" b="0" i="0" baseline="0" dirty="0">
              <a:solidFill>
                <a:srgbClr val="002060"/>
              </a:solidFill>
            </a:rPr>
            <a:t> Applicable to suspects, witnesses, and victims.</a:t>
          </a:r>
          <a:endParaRPr lang="en-US" sz="2000" dirty="0">
            <a:solidFill>
              <a:srgbClr val="002060"/>
            </a:solidFill>
          </a:endParaRPr>
        </a:p>
      </dgm:t>
    </dgm:pt>
    <dgm:pt modelId="{8B63BDD9-D8AC-446C-8D27-54BD50AD7A6C}" type="parTrans" cxnId="{5F5D5A3E-0741-4678-85EC-8768433D7DB2}">
      <dgm:prSet/>
      <dgm:spPr/>
      <dgm:t>
        <a:bodyPr/>
        <a:lstStyle/>
        <a:p>
          <a:endParaRPr lang="en-US"/>
        </a:p>
      </dgm:t>
    </dgm:pt>
    <dgm:pt modelId="{88B6B41F-D58E-4E23-AC3C-D7EFC1BC4992}" type="sibTrans" cxnId="{5F5D5A3E-0741-4678-85EC-8768433D7DB2}">
      <dgm:prSet/>
      <dgm:spPr/>
      <dgm:t>
        <a:bodyPr/>
        <a:lstStyle/>
        <a:p>
          <a:endParaRPr lang="en-US"/>
        </a:p>
      </dgm:t>
    </dgm:pt>
    <dgm:pt modelId="{7CFE7250-BADB-42F5-97FD-F5CC14798A0B}">
      <dgm:prSet custT="1"/>
      <dgm:spPr/>
      <dgm:t>
        <a:bodyPr/>
        <a:lstStyle/>
        <a:p>
          <a:r>
            <a:rPr lang="en-US" sz="2000" b="1" i="0" baseline="0" dirty="0">
              <a:solidFill>
                <a:schemeClr val="accent1">
                  <a:lumMod val="50000"/>
                </a:schemeClr>
              </a:solidFill>
            </a:rPr>
            <a:t>Training emphasis:</a:t>
          </a:r>
          <a:r>
            <a:rPr lang="en-US" sz="2000" b="0" i="0" baseline="0" dirty="0">
              <a:solidFill>
                <a:schemeClr val="accent1">
                  <a:lumMod val="50000"/>
                </a:schemeClr>
              </a:solidFill>
            </a:rPr>
            <a:t> Interviewers receive structured training and evaluation (UK “Tier” system).</a:t>
          </a:r>
          <a:endParaRPr lang="en-US" sz="2000" dirty="0">
            <a:solidFill>
              <a:schemeClr val="accent1">
                <a:lumMod val="50000"/>
              </a:schemeClr>
            </a:solidFill>
          </a:endParaRPr>
        </a:p>
      </dgm:t>
    </dgm:pt>
    <dgm:pt modelId="{44454FAB-FEE4-4B26-B40B-9B3CFC3CC92F}" type="parTrans" cxnId="{5A07C4C9-FE56-449D-A49F-BB9ECB392C78}">
      <dgm:prSet/>
      <dgm:spPr/>
      <dgm:t>
        <a:bodyPr/>
        <a:lstStyle/>
        <a:p>
          <a:endParaRPr lang="en-US"/>
        </a:p>
      </dgm:t>
    </dgm:pt>
    <dgm:pt modelId="{42B6E0B3-EFA9-4A88-9790-12EBDA07CEF9}" type="sibTrans" cxnId="{5A07C4C9-FE56-449D-A49F-BB9ECB392C78}">
      <dgm:prSet/>
      <dgm:spPr/>
      <dgm:t>
        <a:bodyPr/>
        <a:lstStyle/>
        <a:p>
          <a:endParaRPr lang="en-US"/>
        </a:p>
      </dgm:t>
    </dgm:pt>
    <dgm:pt modelId="{D14B31AC-647E-43EB-AC63-E3C7D0F5CA09}" type="pres">
      <dgm:prSet presAssocID="{446DB91B-1DF7-49F6-9B10-2C69406542D4}" presName="vert0" presStyleCnt="0">
        <dgm:presLayoutVars>
          <dgm:dir/>
          <dgm:animOne val="branch"/>
          <dgm:animLvl val="lvl"/>
        </dgm:presLayoutVars>
      </dgm:prSet>
      <dgm:spPr/>
    </dgm:pt>
    <dgm:pt modelId="{395FA7AB-489E-4C46-A2B5-90106DC68297}" type="pres">
      <dgm:prSet presAssocID="{8A6E981E-6B2E-4273-8F0B-B033F5217A71}" presName="thickLine" presStyleLbl="alignNode1" presStyleIdx="0" presStyleCnt="5"/>
      <dgm:spPr/>
    </dgm:pt>
    <dgm:pt modelId="{CE81F312-5C5D-44B8-8B70-CF30458284EA}" type="pres">
      <dgm:prSet presAssocID="{8A6E981E-6B2E-4273-8F0B-B033F5217A71}" presName="horz1" presStyleCnt="0"/>
      <dgm:spPr/>
    </dgm:pt>
    <dgm:pt modelId="{04B985A2-A3BE-4103-8930-EC1E2A317AE7}" type="pres">
      <dgm:prSet presAssocID="{8A6E981E-6B2E-4273-8F0B-B033F5217A71}" presName="tx1" presStyleLbl="revTx" presStyleIdx="0" presStyleCnt="5"/>
      <dgm:spPr/>
    </dgm:pt>
    <dgm:pt modelId="{07E8FA74-4E99-4FAC-A7C2-705E6251A70C}" type="pres">
      <dgm:prSet presAssocID="{8A6E981E-6B2E-4273-8F0B-B033F5217A71}" presName="vert1" presStyleCnt="0"/>
      <dgm:spPr/>
    </dgm:pt>
    <dgm:pt modelId="{03570B44-FF86-4367-BCF5-C10D0B66410E}" type="pres">
      <dgm:prSet presAssocID="{4760C3F2-A94C-475D-99A2-13628F30CF51}" presName="thickLine" presStyleLbl="alignNode1" presStyleIdx="1" presStyleCnt="5"/>
      <dgm:spPr/>
    </dgm:pt>
    <dgm:pt modelId="{C52C90B3-E643-43F2-8F94-0709B1F3B958}" type="pres">
      <dgm:prSet presAssocID="{4760C3F2-A94C-475D-99A2-13628F30CF51}" presName="horz1" presStyleCnt="0"/>
      <dgm:spPr/>
    </dgm:pt>
    <dgm:pt modelId="{48036265-8F92-4D5F-884E-8DDA745D5A85}" type="pres">
      <dgm:prSet presAssocID="{4760C3F2-A94C-475D-99A2-13628F30CF51}" presName="tx1" presStyleLbl="revTx" presStyleIdx="1" presStyleCnt="5"/>
      <dgm:spPr/>
    </dgm:pt>
    <dgm:pt modelId="{A7166E8D-A538-4FF7-B602-E22EE8409B98}" type="pres">
      <dgm:prSet presAssocID="{4760C3F2-A94C-475D-99A2-13628F30CF51}" presName="vert1" presStyleCnt="0"/>
      <dgm:spPr/>
    </dgm:pt>
    <dgm:pt modelId="{43ADEB97-28D9-4344-81FC-E753E4D3FDBB}" type="pres">
      <dgm:prSet presAssocID="{0605E590-6DEF-481D-B70D-0F8C5B86B896}" presName="thickLine" presStyleLbl="alignNode1" presStyleIdx="2" presStyleCnt="5"/>
      <dgm:spPr/>
    </dgm:pt>
    <dgm:pt modelId="{70DCC4FD-1C41-418C-BC54-C490602CB1DF}" type="pres">
      <dgm:prSet presAssocID="{0605E590-6DEF-481D-B70D-0F8C5B86B896}" presName="horz1" presStyleCnt="0"/>
      <dgm:spPr/>
    </dgm:pt>
    <dgm:pt modelId="{DF0AFB7D-56BF-4B2C-9D0D-CD03AAF5FB27}" type="pres">
      <dgm:prSet presAssocID="{0605E590-6DEF-481D-B70D-0F8C5B86B896}" presName="tx1" presStyleLbl="revTx" presStyleIdx="2" presStyleCnt="5"/>
      <dgm:spPr/>
    </dgm:pt>
    <dgm:pt modelId="{33BF63D3-9C38-48CA-93D8-D97D27DDA82E}" type="pres">
      <dgm:prSet presAssocID="{0605E590-6DEF-481D-B70D-0F8C5B86B896}" presName="vert1" presStyleCnt="0"/>
      <dgm:spPr/>
    </dgm:pt>
    <dgm:pt modelId="{D67DB94C-604D-44D7-BE32-1DBD035D5753}" type="pres">
      <dgm:prSet presAssocID="{206AE08B-E163-40D0-BF48-46BB44807160}" presName="thickLine" presStyleLbl="alignNode1" presStyleIdx="3" presStyleCnt="5"/>
      <dgm:spPr/>
    </dgm:pt>
    <dgm:pt modelId="{98F47891-8C24-450A-9418-CA5540C0AC37}" type="pres">
      <dgm:prSet presAssocID="{206AE08B-E163-40D0-BF48-46BB44807160}" presName="horz1" presStyleCnt="0"/>
      <dgm:spPr/>
    </dgm:pt>
    <dgm:pt modelId="{8EC737AC-4AD5-49C7-95FF-2518103A3AA4}" type="pres">
      <dgm:prSet presAssocID="{206AE08B-E163-40D0-BF48-46BB44807160}" presName="tx1" presStyleLbl="revTx" presStyleIdx="3" presStyleCnt="5"/>
      <dgm:spPr/>
    </dgm:pt>
    <dgm:pt modelId="{DADCFDB1-1F3F-4670-BA8D-028F4008574F}" type="pres">
      <dgm:prSet presAssocID="{206AE08B-E163-40D0-BF48-46BB44807160}" presName="vert1" presStyleCnt="0"/>
      <dgm:spPr/>
    </dgm:pt>
    <dgm:pt modelId="{10CC3905-A905-40E0-8020-FBD38B38588F}" type="pres">
      <dgm:prSet presAssocID="{7CFE7250-BADB-42F5-97FD-F5CC14798A0B}" presName="thickLine" presStyleLbl="alignNode1" presStyleIdx="4" presStyleCnt="5"/>
      <dgm:spPr/>
    </dgm:pt>
    <dgm:pt modelId="{5DE150D7-E73B-44F2-B65B-A656D3240BD3}" type="pres">
      <dgm:prSet presAssocID="{7CFE7250-BADB-42F5-97FD-F5CC14798A0B}" presName="horz1" presStyleCnt="0"/>
      <dgm:spPr/>
    </dgm:pt>
    <dgm:pt modelId="{5EA9E260-94B0-4324-A977-A27B9907C87B}" type="pres">
      <dgm:prSet presAssocID="{7CFE7250-BADB-42F5-97FD-F5CC14798A0B}" presName="tx1" presStyleLbl="revTx" presStyleIdx="4" presStyleCnt="5"/>
      <dgm:spPr/>
    </dgm:pt>
    <dgm:pt modelId="{D536C29C-EFCD-418D-92ED-5A145799DD5E}" type="pres">
      <dgm:prSet presAssocID="{7CFE7250-BADB-42F5-97FD-F5CC14798A0B}" presName="vert1" presStyleCnt="0"/>
      <dgm:spPr/>
    </dgm:pt>
  </dgm:ptLst>
  <dgm:cxnLst>
    <dgm:cxn modelId="{2E76D712-D0F0-43A6-AE41-9D453B39C55A}" type="presOf" srcId="{446DB91B-1DF7-49F6-9B10-2C69406542D4}" destId="{D14B31AC-647E-43EB-AC63-E3C7D0F5CA09}" srcOrd="0" destOrd="0" presId="urn:microsoft.com/office/officeart/2008/layout/LinedList"/>
    <dgm:cxn modelId="{6EE9161F-FAEB-48E8-9BD5-B684713CC445}" type="presOf" srcId="{4760C3F2-A94C-475D-99A2-13628F30CF51}" destId="{48036265-8F92-4D5F-884E-8DDA745D5A85}" srcOrd="0" destOrd="0" presId="urn:microsoft.com/office/officeart/2008/layout/LinedList"/>
    <dgm:cxn modelId="{5F5D5A3E-0741-4678-85EC-8768433D7DB2}" srcId="{446DB91B-1DF7-49F6-9B10-2C69406542D4}" destId="{206AE08B-E163-40D0-BF48-46BB44807160}" srcOrd="3" destOrd="0" parTransId="{8B63BDD9-D8AC-446C-8D27-54BD50AD7A6C}" sibTransId="{88B6B41F-D58E-4E23-AC3C-D7EFC1BC4992}"/>
    <dgm:cxn modelId="{060CDA3F-434E-473A-9C46-CB1F91BDD7FB}" srcId="{446DB91B-1DF7-49F6-9B10-2C69406542D4}" destId="{4760C3F2-A94C-475D-99A2-13628F30CF51}" srcOrd="1" destOrd="0" parTransId="{E2CCBB3F-7D36-4624-960E-5218D9CD313A}" sibTransId="{42704EB5-ECDC-4891-9393-41F81742E383}"/>
    <dgm:cxn modelId="{94CCAA7D-B5A0-47A1-B8C4-27B88181624C}" type="presOf" srcId="{7CFE7250-BADB-42F5-97FD-F5CC14798A0B}" destId="{5EA9E260-94B0-4324-A977-A27B9907C87B}" srcOrd="0" destOrd="0" presId="urn:microsoft.com/office/officeart/2008/layout/LinedList"/>
    <dgm:cxn modelId="{B97F689A-AA7F-4B0D-A29B-491266097D19}" type="presOf" srcId="{206AE08B-E163-40D0-BF48-46BB44807160}" destId="{8EC737AC-4AD5-49C7-95FF-2518103A3AA4}" srcOrd="0" destOrd="0" presId="urn:microsoft.com/office/officeart/2008/layout/LinedList"/>
    <dgm:cxn modelId="{79F4E89B-FA0D-4687-984F-C92ECC5B1B6C}" type="presOf" srcId="{8A6E981E-6B2E-4273-8F0B-B033F5217A71}" destId="{04B985A2-A3BE-4103-8930-EC1E2A317AE7}" srcOrd="0" destOrd="0" presId="urn:microsoft.com/office/officeart/2008/layout/LinedList"/>
    <dgm:cxn modelId="{DD3777A3-DE48-4182-BF44-46CE274E52CA}" srcId="{446DB91B-1DF7-49F6-9B10-2C69406542D4}" destId="{0605E590-6DEF-481D-B70D-0F8C5B86B896}" srcOrd="2" destOrd="0" parTransId="{5078E2B6-DE65-48E3-91E6-A50A0166453B}" sibTransId="{DEC58605-DE5A-4269-B3E5-DB37041617B0}"/>
    <dgm:cxn modelId="{9EEE5DA9-3A7D-436D-BC10-A56FDCD8912E}" srcId="{446DB91B-1DF7-49F6-9B10-2C69406542D4}" destId="{8A6E981E-6B2E-4273-8F0B-B033F5217A71}" srcOrd="0" destOrd="0" parTransId="{985642A8-9744-40D7-84F4-FD763306CAE0}" sibTransId="{386F4C37-FA68-4EBC-B2D5-C7A8DB476DB9}"/>
    <dgm:cxn modelId="{5A07C4C9-FE56-449D-A49F-BB9ECB392C78}" srcId="{446DB91B-1DF7-49F6-9B10-2C69406542D4}" destId="{7CFE7250-BADB-42F5-97FD-F5CC14798A0B}" srcOrd="4" destOrd="0" parTransId="{44454FAB-FEE4-4B26-B40B-9B3CFC3CC92F}" sibTransId="{42B6E0B3-EFA9-4A88-9790-12EBDA07CEF9}"/>
    <dgm:cxn modelId="{3B7091F1-C7AE-4F7C-A94C-A6F628FF0063}" type="presOf" srcId="{0605E590-6DEF-481D-B70D-0F8C5B86B896}" destId="{DF0AFB7D-56BF-4B2C-9D0D-CD03AAF5FB27}" srcOrd="0" destOrd="0" presId="urn:microsoft.com/office/officeart/2008/layout/LinedList"/>
    <dgm:cxn modelId="{E898844F-BCDF-46F2-9E56-00BB7B6828F0}" type="presParOf" srcId="{D14B31AC-647E-43EB-AC63-E3C7D0F5CA09}" destId="{395FA7AB-489E-4C46-A2B5-90106DC68297}" srcOrd="0" destOrd="0" presId="urn:microsoft.com/office/officeart/2008/layout/LinedList"/>
    <dgm:cxn modelId="{592B2B92-ED45-40CF-8189-102C731260F6}" type="presParOf" srcId="{D14B31AC-647E-43EB-AC63-E3C7D0F5CA09}" destId="{CE81F312-5C5D-44B8-8B70-CF30458284EA}" srcOrd="1" destOrd="0" presId="urn:microsoft.com/office/officeart/2008/layout/LinedList"/>
    <dgm:cxn modelId="{AE4F4B4E-FB78-4066-B905-D4B7A3F9D05F}" type="presParOf" srcId="{CE81F312-5C5D-44B8-8B70-CF30458284EA}" destId="{04B985A2-A3BE-4103-8930-EC1E2A317AE7}" srcOrd="0" destOrd="0" presId="urn:microsoft.com/office/officeart/2008/layout/LinedList"/>
    <dgm:cxn modelId="{635E2107-C991-4772-8385-4B7332078998}" type="presParOf" srcId="{CE81F312-5C5D-44B8-8B70-CF30458284EA}" destId="{07E8FA74-4E99-4FAC-A7C2-705E6251A70C}" srcOrd="1" destOrd="0" presId="urn:microsoft.com/office/officeart/2008/layout/LinedList"/>
    <dgm:cxn modelId="{256FFCAE-52C0-4470-BF5F-465EFDE36836}" type="presParOf" srcId="{D14B31AC-647E-43EB-AC63-E3C7D0F5CA09}" destId="{03570B44-FF86-4367-BCF5-C10D0B66410E}" srcOrd="2" destOrd="0" presId="urn:microsoft.com/office/officeart/2008/layout/LinedList"/>
    <dgm:cxn modelId="{78550369-F2B3-4994-928F-4A3E0E5B05F6}" type="presParOf" srcId="{D14B31AC-647E-43EB-AC63-E3C7D0F5CA09}" destId="{C52C90B3-E643-43F2-8F94-0709B1F3B958}" srcOrd="3" destOrd="0" presId="urn:microsoft.com/office/officeart/2008/layout/LinedList"/>
    <dgm:cxn modelId="{07F3641B-EDA7-4769-A5A2-FAEDC2AF467B}" type="presParOf" srcId="{C52C90B3-E643-43F2-8F94-0709B1F3B958}" destId="{48036265-8F92-4D5F-884E-8DDA745D5A85}" srcOrd="0" destOrd="0" presId="urn:microsoft.com/office/officeart/2008/layout/LinedList"/>
    <dgm:cxn modelId="{34A31AC8-846A-48ED-BC6B-A5A99BDE5D5D}" type="presParOf" srcId="{C52C90B3-E643-43F2-8F94-0709B1F3B958}" destId="{A7166E8D-A538-4FF7-B602-E22EE8409B98}" srcOrd="1" destOrd="0" presId="urn:microsoft.com/office/officeart/2008/layout/LinedList"/>
    <dgm:cxn modelId="{02F74BEE-366A-4514-82ED-B25B57A9CAD9}" type="presParOf" srcId="{D14B31AC-647E-43EB-AC63-E3C7D0F5CA09}" destId="{43ADEB97-28D9-4344-81FC-E753E4D3FDBB}" srcOrd="4" destOrd="0" presId="urn:microsoft.com/office/officeart/2008/layout/LinedList"/>
    <dgm:cxn modelId="{BEB67DB9-FA80-40CC-88D9-E8DD89ECD0EE}" type="presParOf" srcId="{D14B31AC-647E-43EB-AC63-E3C7D0F5CA09}" destId="{70DCC4FD-1C41-418C-BC54-C490602CB1DF}" srcOrd="5" destOrd="0" presId="urn:microsoft.com/office/officeart/2008/layout/LinedList"/>
    <dgm:cxn modelId="{67071A2E-BF60-4ABE-BBA4-CB2520A83839}" type="presParOf" srcId="{70DCC4FD-1C41-418C-BC54-C490602CB1DF}" destId="{DF0AFB7D-56BF-4B2C-9D0D-CD03AAF5FB27}" srcOrd="0" destOrd="0" presId="urn:microsoft.com/office/officeart/2008/layout/LinedList"/>
    <dgm:cxn modelId="{6D656F50-7075-4844-835F-FDC8F88FDD23}" type="presParOf" srcId="{70DCC4FD-1C41-418C-BC54-C490602CB1DF}" destId="{33BF63D3-9C38-48CA-93D8-D97D27DDA82E}" srcOrd="1" destOrd="0" presId="urn:microsoft.com/office/officeart/2008/layout/LinedList"/>
    <dgm:cxn modelId="{7ED72C31-D7F8-47A4-BA5B-C5C9C7515D21}" type="presParOf" srcId="{D14B31AC-647E-43EB-AC63-E3C7D0F5CA09}" destId="{D67DB94C-604D-44D7-BE32-1DBD035D5753}" srcOrd="6" destOrd="0" presId="urn:microsoft.com/office/officeart/2008/layout/LinedList"/>
    <dgm:cxn modelId="{3D0C4BEE-77A6-4B70-AF81-C71B0F958E21}" type="presParOf" srcId="{D14B31AC-647E-43EB-AC63-E3C7D0F5CA09}" destId="{98F47891-8C24-450A-9418-CA5540C0AC37}" srcOrd="7" destOrd="0" presId="urn:microsoft.com/office/officeart/2008/layout/LinedList"/>
    <dgm:cxn modelId="{FA130261-4B5F-4F12-A473-4BC53614718F}" type="presParOf" srcId="{98F47891-8C24-450A-9418-CA5540C0AC37}" destId="{8EC737AC-4AD5-49C7-95FF-2518103A3AA4}" srcOrd="0" destOrd="0" presId="urn:microsoft.com/office/officeart/2008/layout/LinedList"/>
    <dgm:cxn modelId="{A2E157BE-9DF6-4A9A-B202-42EAA674E99F}" type="presParOf" srcId="{98F47891-8C24-450A-9418-CA5540C0AC37}" destId="{DADCFDB1-1F3F-4670-BA8D-028F4008574F}" srcOrd="1" destOrd="0" presId="urn:microsoft.com/office/officeart/2008/layout/LinedList"/>
    <dgm:cxn modelId="{9E55AF4D-39A5-43BA-8572-F46BF2760178}" type="presParOf" srcId="{D14B31AC-647E-43EB-AC63-E3C7D0F5CA09}" destId="{10CC3905-A905-40E0-8020-FBD38B38588F}" srcOrd="8" destOrd="0" presId="urn:microsoft.com/office/officeart/2008/layout/LinedList"/>
    <dgm:cxn modelId="{1AE97BC3-5B0B-4BC0-8605-3913B864F84B}" type="presParOf" srcId="{D14B31AC-647E-43EB-AC63-E3C7D0F5CA09}" destId="{5DE150D7-E73B-44F2-B65B-A656D3240BD3}" srcOrd="9" destOrd="0" presId="urn:microsoft.com/office/officeart/2008/layout/LinedList"/>
    <dgm:cxn modelId="{C8BF5727-83E7-443E-B9C3-AC64C4FB7EAA}" type="presParOf" srcId="{5DE150D7-E73B-44F2-B65B-A656D3240BD3}" destId="{5EA9E260-94B0-4324-A977-A27B9907C87B}" srcOrd="0" destOrd="0" presId="urn:microsoft.com/office/officeart/2008/layout/LinedList"/>
    <dgm:cxn modelId="{4CB2D4BD-385F-47E0-A28A-FFE671B41BA9}" type="presParOf" srcId="{5DE150D7-E73B-44F2-B65B-A656D3240BD3}" destId="{D536C29C-EFCD-418D-92ED-5A145799DD5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D4664C99-98B0-4BD6-92DF-489C991B37C1}" type="doc">
      <dgm:prSet loTypeId="urn:microsoft.com/office/officeart/2018/2/layout/IconVerticalSolidList" loCatId="icon" qsTypeId="urn:microsoft.com/office/officeart/2005/8/quickstyle/simple1#15" qsCatId="simple" csTypeId="urn:microsoft.com/office/officeart/2005/8/colors/accent2_2#11" csCatId="accent2" phldr="1"/>
      <dgm:spPr/>
      <dgm:t>
        <a:bodyPr/>
        <a:lstStyle/>
        <a:p>
          <a:endParaRPr lang="en-US"/>
        </a:p>
      </dgm:t>
    </dgm:pt>
    <dgm:pt modelId="{E4F4FA11-AA9E-4B14-ADC5-9A16BD2747E8}">
      <dgm:prSet/>
      <dgm:spPr/>
      <dgm:t>
        <a:bodyPr/>
        <a:lstStyle/>
        <a:p>
          <a:r>
            <a:rPr lang="en-GB" dirty="0">
              <a:solidFill>
                <a:schemeClr val="accent1">
                  <a:lumMod val="50000"/>
                </a:schemeClr>
              </a:solidFill>
            </a:rPr>
            <a:t>Walsh &amp; Bull (2012) - This study examined 142 actual interviews with suspects, focussing on key tasks that aid rapport. </a:t>
          </a:r>
          <a:endParaRPr lang="en-US" dirty="0">
            <a:solidFill>
              <a:schemeClr val="accent1">
                <a:lumMod val="50000"/>
              </a:schemeClr>
            </a:solidFill>
          </a:endParaRPr>
        </a:p>
      </dgm:t>
    </dgm:pt>
    <dgm:pt modelId="{9F4CB881-6832-4DC0-8DD2-CDF56551F1CF}" type="parTrans" cxnId="{EE690B9E-E372-4795-AC68-C1B38201736A}">
      <dgm:prSet/>
      <dgm:spPr/>
      <dgm:t>
        <a:bodyPr/>
        <a:lstStyle/>
        <a:p>
          <a:endParaRPr lang="en-US"/>
        </a:p>
      </dgm:t>
    </dgm:pt>
    <dgm:pt modelId="{A3E37301-806C-40EE-AEEC-8DC85ADC0E1D}" type="sibTrans" cxnId="{EE690B9E-E372-4795-AC68-C1B38201736A}">
      <dgm:prSet/>
      <dgm:spPr/>
      <dgm:t>
        <a:bodyPr/>
        <a:lstStyle/>
        <a:p>
          <a:endParaRPr lang="en-US"/>
        </a:p>
      </dgm:t>
    </dgm:pt>
    <dgm:pt modelId="{F87F1907-0614-4D8A-8975-0C8B26618A6A}">
      <dgm:prSet/>
      <dgm:spPr/>
      <dgm:t>
        <a:bodyPr/>
        <a:lstStyle/>
        <a:p>
          <a:r>
            <a:rPr lang="en-GB" dirty="0">
              <a:solidFill>
                <a:schemeClr val="accent1">
                  <a:lumMod val="50000"/>
                </a:schemeClr>
              </a:solidFill>
            </a:rPr>
            <a:t>It was found that opportunities were often missed to build rapport in the initial stages as several tasks were overlooked. Also, where any rapport had been initially built, it was not always maintained.</a:t>
          </a:r>
          <a:endParaRPr lang="en-US" dirty="0">
            <a:solidFill>
              <a:schemeClr val="accent1">
                <a:lumMod val="50000"/>
              </a:schemeClr>
            </a:solidFill>
          </a:endParaRPr>
        </a:p>
      </dgm:t>
    </dgm:pt>
    <dgm:pt modelId="{CB53CBCC-81C0-4285-A1D6-7896533B3D01}" type="parTrans" cxnId="{6989335B-83B0-4FB7-AA1D-3941550D6E4D}">
      <dgm:prSet/>
      <dgm:spPr/>
      <dgm:t>
        <a:bodyPr/>
        <a:lstStyle/>
        <a:p>
          <a:endParaRPr lang="en-US"/>
        </a:p>
      </dgm:t>
    </dgm:pt>
    <dgm:pt modelId="{3544B46F-B8B4-46A3-A3AC-0A625F43DB52}" type="sibTrans" cxnId="{6989335B-83B0-4FB7-AA1D-3941550D6E4D}">
      <dgm:prSet/>
      <dgm:spPr/>
      <dgm:t>
        <a:bodyPr/>
        <a:lstStyle/>
        <a:p>
          <a:endParaRPr lang="en-US"/>
        </a:p>
      </dgm:t>
    </dgm:pt>
    <dgm:pt modelId="{DDB059F4-C9DF-4C03-808B-A1A97E7A3DD8}">
      <dgm:prSet/>
      <dgm:spPr/>
      <dgm:t>
        <a:bodyPr/>
        <a:lstStyle/>
        <a:p>
          <a:r>
            <a:rPr lang="en-GB" dirty="0">
              <a:solidFill>
                <a:schemeClr val="accent1">
                  <a:lumMod val="50000"/>
                </a:schemeClr>
              </a:solidFill>
            </a:rPr>
            <a:t>Thus, initial rapport building of itself, therefore, is not sufficient in influencing overall interview quality and outcomes, since rapport also has to be maintained throughout the interview. </a:t>
          </a:r>
          <a:endParaRPr lang="en-US" dirty="0">
            <a:solidFill>
              <a:schemeClr val="accent1">
                <a:lumMod val="50000"/>
              </a:schemeClr>
            </a:solidFill>
          </a:endParaRPr>
        </a:p>
      </dgm:t>
    </dgm:pt>
    <dgm:pt modelId="{0671393E-4DE0-4B85-864E-A85DCA4A3CC3}" type="parTrans" cxnId="{FFC1D8F2-6EF8-48D3-80AB-6F756DE8D2C7}">
      <dgm:prSet/>
      <dgm:spPr/>
      <dgm:t>
        <a:bodyPr/>
        <a:lstStyle/>
        <a:p>
          <a:endParaRPr lang="en-US"/>
        </a:p>
      </dgm:t>
    </dgm:pt>
    <dgm:pt modelId="{8A9E4C0A-6A54-4387-AD56-0ED9710C83EC}" type="sibTrans" cxnId="{FFC1D8F2-6EF8-48D3-80AB-6F756DE8D2C7}">
      <dgm:prSet/>
      <dgm:spPr/>
      <dgm:t>
        <a:bodyPr/>
        <a:lstStyle/>
        <a:p>
          <a:endParaRPr lang="en-US"/>
        </a:p>
      </dgm:t>
    </dgm:pt>
    <dgm:pt modelId="{76248B6B-2522-401A-8945-AC761AF4764B}" type="pres">
      <dgm:prSet presAssocID="{D4664C99-98B0-4BD6-92DF-489C991B37C1}" presName="root" presStyleCnt="0">
        <dgm:presLayoutVars>
          <dgm:dir/>
          <dgm:resizeHandles val="exact"/>
        </dgm:presLayoutVars>
      </dgm:prSet>
      <dgm:spPr/>
    </dgm:pt>
    <dgm:pt modelId="{87EBF575-158A-463F-95F3-A1AF1BB419FE}" type="pres">
      <dgm:prSet presAssocID="{E4F4FA11-AA9E-4B14-ADC5-9A16BD2747E8}" presName="compNode" presStyleCnt="0"/>
      <dgm:spPr/>
    </dgm:pt>
    <dgm:pt modelId="{AF858162-D6B4-4C6A-8958-8F2E0D836275}" type="pres">
      <dgm:prSet presAssocID="{E4F4FA11-AA9E-4B14-ADC5-9A16BD2747E8}" presName="bgRect" presStyleLbl="bgShp" presStyleIdx="0" presStyleCnt="3"/>
      <dgm:spPr>
        <a:ln>
          <a:solidFill>
            <a:schemeClr val="tx1"/>
          </a:solidFill>
        </a:ln>
      </dgm:spPr>
    </dgm:pt>
    <dgm:pt modelId="{93FC2103-9AD2-45B1-9550-AA7609B8539B}" type="pres">
      <dgm:prSet presAssocID="{E4F4FA11-AA9E-4B14-ADC5-9A16BD2747E8}"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Detective"/>
        </a:ext>
      </dgm:extLst>
    </dgm:pt>
    <dgm:pt modelId="{FF599CBC-E18F-411F-AD04-F9524E4D263C}" type="pres">
      <dgm:prSet presAssocID="{E4F4FA11-AA9E-4B14-ADC5-9A16BD2747E8}" presName="spaceRect" presStyleCnt="0"/>
      <dgm:spPr/>
    </dgm:pt>
    <dgm:pt modelId="{1ADA8D92-3603-48E3-BDDA-5C0BD50F45C2}" type="pres">
      <dgm:prSet presAssocID="{E4F4FA11-AA9E-4B14-ADC5-9A16BD2747E8}" presName="parTx" presStyleLbl="revTx" presStyleIdx="0" presStyleCnt="3">
        <dgm:presLayoutVars>
          <dgm:chMax val="0"/>
          <dgm:chPref val="0"/>
        </dgm:presLayoutVars>
      </dgm:prSet>
      <dgm:spPr/>
    </dgm:pt>
    <dgm:pt modelId="{DD4DC53A-4249-4B37-B93F-9AA85648250F}" type="pres">
      <dgm:prSet presAssocID="{A3E37301-806C-40EE-AEEC-8DC85ADC0E1D}" presName="sibTrans" presStyleCnt="0"/>
      <dgm:spPr/>
    </dgm:pt>
    <dgm:pt modelId="{CB166991-84A7-4B7D-ABEF-F6F6E947DA43}" type="pres">
      <dgm:prSet presAssocID="{F87F1907-0614-4D8A-8975-0C8B26618A6A}" presName="compNode" presStyleCnt="0"/>
      <dgm:spPr/>
    </dgm:pt>
    <dgm:pt modelId="{08AC7397-7D82-4567-A118-81F181321E85}" type="pres">
      <dgm:prSet presAssocID="{F87F1907-0614-4D8A-8975-0C8B26618A6A}" presName="bgRect" presStyleLbl="bgShp" presStyleIdx="1" presStyleCnt="3"/>
      <dgm:spPr>
        <a:ln>
          <a:solidFill>
            <a:schemeClr val="tx1"/>
          </a:solidFill>
        </a:ln>
      </dgm:spPr>
    </dgm:pt>
    <dgm:pt modelId="{76822164-FC76-4C31-9E95-BC518F1CAACD}" type="pres">
      <dgm:prSet presAssocID="{F87F1907-0614-4D8A-8975-0C8B26618A6A}"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449ED9D6-8F75-4FC4-800F-D0189AF6FE3B}" type="pres">
      <dgm:prSet presAssocID="{F87F1907-0614-4D8A-8975-0C8B26618A6A}" presName="spaceRect" presStyleCnt="0"/>
      <dgm:spPr/>
    </dgm:pt>
    <dgm:pt modelId="{18FA3672-CA92-4CE4-9DF9-D59E9B5D265C}" type="pres">
      <dgm:prSet presAssocID="{F87F1907-0614-4D8A-8975-0C8B26618A6A}" presName="parTx" presStyleLbl="revTx" presStyleIdx="1" presStyleCnt="3">
        <dgm:presLayoutVars>
          <dgm:chMax val="0"/>
          <dgm:chPref val="0"/>
        </dgm:presLayoutVars>
      </dgm:prSet>
      <dgm:spPr/>
    </dgm:pt>
    <dgm:pt modelId="{FB548B07-D61F-4EC7-88DB-02BB14722532}" type="pres">
      <dgm:prSet presAssocID="{3544B46F-B8B4-46A3-A3AC-0A625F43DB52}" presName="sibTrans" presStyleCnt="0"/>
      <dgm:spPr/>
    </dgm:pt>
    <dgm:pt modelId="{48B87932-1F28-4220-BAC5-A9643C17C578}" type="pres">
      <dgm:prSet presAssocID="{DDB059F4-C9DF-4C03-808B-A1A97E7A3DD8}" presName="compNode" presStyleCnt="0"/>
      <dgm:spPr/>
    </dgm:pt>
    <dgm:pt modelId="{E06F21E3-8AF7-4C45-A80A-0044FFC4CB2C}" type="pres">
      <dgm:prSet presAssocID="{DDB059F4-C9DF-4C03-808B-A1A97E7A3DD8}" presName="bgRect" presStyleLbl="bgShp" presStyleIdx="2" presStyleCnt="3"/>
      <dgm:spPr>
        <a:ln>
          <a:solidFill>
            <a:schemeClr val="tx1"/>
          </a:solidFill>
        </a:ln>
      </dgm:spPr>
    </dgm:pt>
    <dgm:pt modelId="{C0135E77-DB72-4CD1-804C-0CFF506F4FFD}" type="pres">
      <dgm:prSet presAssocID="{DDB059F4-C9DF-4C03-808B-A1A97E7A3DD8}"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Chat"/>
        </a:ext>
      </dgm:extLst>
    </dgm:pt>
    <dgm:pt modelId="{5A87CE59-12AA-486D-93E4-6D6B501686E1}" type="pres">
      <dgm:prSet presAssocID="{DDB059F4-C9DF-4C03-808B-A1A97E7A3DD8}" presName="spaceRect" presStyleCnt="0"/>
      <dgm:spPr/>
    </dgm:pt>
    <dgm:pt modelId="{264B0102-BC21-45F7-9663-71BE4D57316C}" type="pres">
      <dgm:prSet presAssocID="{DDB059F4-C9DF-4C03-808B-A1A97E7A3DD8}" presName="parTx" presStyleLbl="revTx" presStyleIdx="2" presStyleCnt="3">
        <dgm:presLayoutVars>
          <dgm:chMax val="0"/>
          <dgm:chPref val="0"/>
        </dgm:presLayoutVars>
      </dgm:prSet>
      <dgm:spPr/>
    </dgm:pt>
  </dgm:ptLst>
  <dgm:cxnLst>
    <dgm:cxn modelId="{B76B492D-A34F-47F0-99E3-1FB12642429D}" type="presOf" srcId="{F87F1907-0614-4D8A-8975-0C8B26618A6A}" destId="{18FA3672-CA92-4CE4-9DF9-D59E9B5D265C}" srcOrd="0" destOrd="0" presId="urn:microsoft.com/office/officeart/2018/2/layout/IconVerticalSolidList"/>
    <dgm:cxn modelId="{6989335B-83B0-4FB7-AA1D-3941550D6E4D}" srcId="{D4664C99-98B0-4BD6-92DF-489C991B37C1}" destId="{F87F1907-0614-4D8A-8975-0C8B26618A6A}" srcOrd="1" destOrd="0" parTransId="{CB53CBCC-81C0-4285-A1D6-7896533B3D01}" sibTransId="{3544B46F-B8B4-46A3-A3AC-0A625F43DB52}"/>
    <dgm:cxn modelId="{7A976576-D89A-420B-9E43-853A77D5A3C6}" type="presOf" srcId="{D4664C99-98B0-4BD6-92DF-489C991B37C1}" destId="{76248B6B-2522-401A-8945-AC761AF4764B}" srcOrd="0" destOrd="0" presId="urn:microsoft.com/office/officeart/2018/2/layout/IconVerticalSolidList"/>
    <dgm:cxn modelId="{EE690B9E-E372-4795-AC68-C1B38201736A}" srcId="{D4664C99-98B0-4BD6-92DF-489C991B37C1}" destId="{E4F4FA11-AA9E-4B14-ADC5-9A16BD2747E8}" srcOrd="0" destOrd="0" parTransId="{9F4CB881-6832-4DC0-8DD2-CDF56551F1CF}" sibTransId="{A3E37301-806C-40EE-AEEC-8DC85ADC0E1D}"/>
    <dgm:cxn modelId="{7AE5BCAF-CEED-4047-860F-CB0CDD96E057}" type="presOf" srcId="{E4F4FA11-AA9E-4B14-ADC5-9A16BD2747E8}" destId="{1ADA8D92-3603-48E3-BDDA-5C0BD50F45C2}" srcOrd="0" destOrd="0" presId="urn:microsoft.com/office/officeart/2018/2/layout/IconVerticalSolidList"/>
    <dgm:cxn modelId="{FFC1D8F2-6EF8-48D3-80AB-6F756DE8D2C7}" srcId="{D4664C99-98B0-4BD6-92DF-489C991B37C1}" destId="{DDB059F4-C9DF-4C03-808B-A1A97E7A3DD8}" srcOrd="2" destOrd="0" parTransId="{0671393E-4DE0-4B85-864E-A85DCA4A3CC3}" sibTransId="{8A9E4C0A-6A54-4387-AD56-0ED9710C83EC}"/>
    <dgm:cxn modelId="{54A9D9F6-3190-4DCB-AF37-C71B9DCD4AA7}" type="presOf" srcId="{DDB059F4-C9DF-4C03-808B-A1A97E7A3DD8}" destId="{264B0102-BC21-45F7-9663-71BE4D57316C}" srcOrd="0" destOrd="0" presId="urn:microsoft.com/office/officeart/2018/2/layout/IconVerticalSolidList"/>
    <dgm:cxn modelId="{BA089A40-2346-4E06-95F6-E163FAC01722}" type="presParOf" srcId="{76248B6B-2522-401A-8945-AC761AF4764B}" destId="{87EBF575-158A-463F-95F3-A1AF1BB419FE}" srcOrd="0" destOrd="0" presId="urn:microsoft.com/office/officeart/2018/2/layout/IconVerticalSolidList"/>
    <dgm:cxn modelId="{B0CD0892-4847-4077-93CF-B03F4FAEE579}" type="presParOf" srcId="{87EBF575-158A-463F-95F3-A1AF1BB419FE}" destId="{AF858162-D6B4-4C6A-8958-8F2E0D836275}" srcOrd="0" destOrd="0" presId="urn:microsoft.com/office/officeart/2018/2/layout/IconVerticalSolidList"/>
    <dgm:cxn modelId="{178D3EFC-BC51-4EEB-B5C7-EDFADA358347}" type="presParOf" srcId="{87EBF575-158A-463F-95F3-A1AF1BB419FE}" destId="{93FC2103-9AD2-45B1-9550-AA7609B8539B}" srcOrd="1" destOrd="0" presId="urn:microsoft.com/office/officeart/2018/2/layout/IconVerticalSolidList"/>
    <dgm:cxn modelId="{9613DC07-657B-4B42-8B41-5DE1775E6E04}" type="presParOf" srcId="{87EBF575-158A-463F-95F3-A1AF1BB419FE}" destId="{FF599CBC-E18F-411F-AD04-F9524E4D263C}" srcOrd="2" destOrd="0" presId="urn:microsoft.com/office/officeart/2018/2/layout/IconVerticalSolidList"/>
    <dgm:cxn modelId="{D2F48EFA-E896-4BEE-B97A-222785A1C903}" type="presParOf" srcId="{87EBF575-158A-463F-95F3-A1AF1BB419FE}" destId="{1ADA8D92-3603-48E3-BDDA-5C0BD50F45C2}" srcOrd="3" destOrd="0" presId="urn:microsoft.com/office/officeart/2018/2/layout/IconVerticalSolidList"/>
    <dgm:cxn modelId="{AAE0AB35-3932-4E33-AAC9-8DE1EA592104}" type="presParOf" srcId="{76248B6B-2522-401A-8945-AC761AF4764B}" destId="{DD4DC53A-4249-4B37-B93F-9AA85648250F}" srcOrd="1" destOrd="0" presId="urn:microsoft.com/office/officeart/2018/2/layout/IconVerticalSolidList"/>
    <dgm:cxn modelId="{A63BDDBD-5EBF-4054-8254-E769E9434725}" type="presParOf" srcId="{76248B6B-2522-401A-8945-AC761AF4764B}" destId="{CB166991-84A7-4B7D-ABEF-F6F6E947DA43}" srcOrd="2" destOrd="0" presId="urn:microsoft.com/office/officeart/2018/2/layout/IconVerticalSolidList"/>
    <dgm:cxn modelId="{EC468545-B634-4C51-A8A3-78692772D75B}" type="presParOf" srcId="{CB166991-84A7-4B7D-ABEF-F6F6E947DA43}" destId="{08AC7397-7D82-4567-A118-81F181321E85}" srcOrd="0" destOrd="0" presId="urn:microsoft.com/office/officeart/2018/2/layout/IconVerticalSolidList"/>
    <dgm:cxn modelId="{1B5E9AB4-EDC2-434B-92C3-5282A154F399}" type="presParOf" srcId="{CB166991-84A7-4B7D-ABEF-F6F6E947DA43}" destId="{76822164-FC76-4C31-9E95-BC518F1CAACD}" srcOrd="1" destOrd="0" presId="urn:microsoft.com/office/officeart/2018/2/layout/IconVerticalSolidList"/>
    <dgm:cxn modelId="{44EFD4D2-A1CF-4476-A2EF-8E3896C77684}" type="presParOf" srcId="{CB166991-84A7-4B7D-ABEF-F6F6E947DA43}" destId="{449ED9D6-8F75-4FC4-800F-D0189AF6FE3B}" srcOrd="2" destOrd="0" presId="urn:microsoft.com/office/officeart/2018/2/layout/IconVerticalSolidList"/>
    <dgm:cxn modelId="{A78301F8-419D-43B2-876E-BF9C6576BA60}" type="presParOf" srcId="{CB166991-84A7-4B7D-ABEF-F6F6E947DA43}" destId="{18FA3672-CA92-4CE4-9DF9-D59E9B5D265C}" srcOrd="3" destOrd="0" presId="urn:microsoft.com/office/officeart/2018/2/layout/IconVerticalSolidList"/>
    <dgm:cxn modelId="{91B730D7-EC60-423B-8AF0-7F9EB0E0ADA1}" type="presParOf" srcId="{76248B6B-2522-401A-8945-AC761AF4764B}" destId="{FB548B07-D61F-4EC7-88DB-02BB14722532}" srcOrd="3" destOrd="0" presId="urn:microsoft.com/office/officeart/2018/2/layout/IconVerticalSolidList"/>
    <dgm:cxn modelId="{18A0C464-2EB8-4257-A257-65D11F8EDA2A}" type="presParOf" srcId="{76248B6B-2522-401A-8945-AC761AF4764B}" destId="{48B87932-1F28-4220-BAC5-A9643C17C578}" srcOrd="4" destOrd="0" presId="urn:microsoft.com/office/officeart/2018/2/layout/IconVerticalSolidList"/>
    <dgm:cxn modelId="{E671F953-B9A3-413A-872C-79B3F0B8E732}" type="presParOf" srcId="{48B87932-1F28-4220-BAC5-A9643C17C578}" destId="{E06F21E3-8AF7-4C45-A80A-0044FFC4CB2C}" srcOrd="0" destOrd="0" presId="urn:microsoft.com/office/officeart/2018/2/layout/IconVerticalSolidList"/>
    <dgm:cxn modelId="{B7723BFB-3486-4622-A94B-88B1F05B28F2}" type="presParOf" srcId="{48B87932-1F28-4220-BAC5-A9643C17C578}" destId="{C0135E77-DB72-4CD1-804C-0CFF506F4FFD}" srcOrd="1" destOrd="0" presId="urn:microsoft.com/office/officeart/2018/2/layout/IconVerticalSolidList"/>
    <dgm:cxn modelId="{6ADEB2B7-9FC8-4A55-8976-24317789B1E7}" type="presParOf" srcId="{48B87932-1F28-4220-BAC5-A9643C17C578}" destId="{5A87CE59-12AA-486D-93E4-6D6B501686E1}" srcOrd="2" destOrd="0" presId="urn:microsoft.com/office/officeart/2018/2/layout/IconVerticalSolidList"/>
    <dgm:cxn modelId="{3696DEB8-C37B-40C4-9474-F73D2A9577E8}" type="presParOf" srcId="{48B87932-1F28-4220-BAC5-A9643C17C578}" destId="{264B0102-BC21-45F7-9663-71BE4D57316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36802D2C-81F2-4389-9B5C-96CEE3E3DB93}" type="doc">
      <dgm:prSet loTypeId="urn:microsoft.com/office/officeart/2005/8/layout/process4" loCatId="process" qsTypeId="urn:microsoft.com/office/officeart/2005/8/quickstyle/3d1" qsCatId="3D" csTypeId="urn:microsoft.com/office/officeart/2005/8/colors/colorful5" csCatId="colorful"/>
      <dgm:spPr/>
      <dgm:t>
        <a:bodyPr/>
        <a:lstStyle/>
        <a:p>
          <a:endParaRPr lang="en-US"/>
        </a:p>
      </dgm:t>
    </dgm:pt>
    <dgm:pt modelId="{8C50C60F-D624-45C3-B41D-283E88EB8134}">
      <dgm:prSet/>
      <dgm:spPr/>
      <dgm:t>
        <a:bodyPr/>
        <a:lstStyle/>
        <a:p>
          <a:r>
            <a:rPr lang="en-GB" dirty="0"/>
            <a:t>This paper reviews two influential methods of police interviewing practice and their associations with false confessions. These are the Reid technique, which is commonly used by police forces in the United States, and the PEACE model, which is routinely used in the United Kingdom.</a:t>
          </a:r>
          <a:endParaRPr lang="en-US" dirty="0"/>
        </a:p>
      </dgm:t>
    </dgm:pt>
    <dgm:pt modelId="{BF87D6C6-8F9B-4C5B-8088-7D1FB23C9D5F}" type="parTrans" cxnId="{345EC072-925A-4768-9C1E-536E6B900EED}">
      <dgm:prSet/>
      <dgm:spPr/>
      <dgm:t>
        <a:bodyPr/>
        <a:lstStyle/>
        <a:p>
          <a:endParaRPr lang="en-US"/>
        </a:p>
      </dgm:t>
    </dgm:pt>
    <dgm:pt modelId="{A01FF1CD-F086-42A0-BD6D-BCA71F62850C}" type="sibTrans" cxnId="{345EC072-925A-4768-9C1E-536E6B900EED}">
      <dgm:prSet/>
      <dgm:spPr/>
      <dgm:t>
        <a:bodyPr/>
        <a:lstStyle/>
        <a:p>
          <a:endParaRPr lang="en-US"/>
        </a:p>
      </dgm:t>
    </dgm:pt>
    <dgm:pt modelId="{208C483E-356A-4BC9-AA94-0C96F9170873}">
      <dgm:prSet/>
      <dgm:spPr/>
      <dgm:t>
        <a:bodyPr/>
        <a:lstStyle/>
        <a:p>
          <a:r>
            <a:rPr lang="en-GB"/>
            <a:t>Researchers have concerns about the guilt-presumptive and confrontational aspects of the Reid technique and its association with false confessions and recommend that it be replaced by the PEACE model. </a:t>
          </a:r>
          <a:endParaRPr lang="en-US"/>
        </a:p>
      </dgm:t>
    </dgm:pt>
    <dgm:pt modelId="{7D9FEAA3-E0F8-4E8F-9C3B-0E0283139C21}" type="parTrans" cxnId="{F58540AA-0857-49BF-B5D6-BE599C95496E}">
      <dgm:prSet/>
      <dgm:spPr/>
      <dgm:t>
        <a:bodyPr/>
        <a:lstStyle/>
        <a:p>
          <a:endParaRPr lang="en-US"/>
        </a:p>
      </dgm:t>
    </dgm:pt>
    <dgm:pt modelId="{BAE38D9B-487A-4D7C-A32E-45CF91FF22D2}" type="sibTrans" cxnId="{F58540AA-0857-49BF-B5D6-BE599C95496E}">
      <dgm:prSet/>
      <dgm:spPr/>
      <dgm:t>
        <a:bodyPr/>
        <a:lstStyle/>
        <a:p>
          <a:endParaRPr lang="en-US"/>
        </a:p>
      </dgm:t>
    </dgm:pt>
    <dgm:pt modelId="{72CBF202-1276-441B-A52F-741097FF940F}">
      <dgm:prSet/>
      <dgm:spPr/>
      <dgm:t>
        <a:bodyPr/>
        <a:lstStyle/>
        <a:p>
          <a:r>
            <a:rPr lang="en-GB"/>
            <a:t>The review concluded that all interviews should be recorded and discarded if any coercion or intimidation takes place.</a:t>
          </a:r>
          <a:endParaRPr lang="en-US"/>
        </a:p>
      </dgm:t>
    </dgm:pt>
    <dgm:pt modelId="{49170EDA-55EE-4CD4-854F-69FEFF3037A3}" type="parTrans" cxnId="{14B5C4C5-D43C-4A42-A284-6724D4654935}">
      <dgm:prSet/>
      <dgm:spPr/>
      <dgm:t>
        <a:bodyPr/>
        <a:lstStyle/>
        <a:p>
          <a:endParaRPr lang="en-US"/>
        </a:p>
      </dgm:t>
    </dgm:pt>
    <dgm:pt modelId="{F1BE403E-4453-4026-884D-4F5C0D3EBEC9}" type="sibTrans" cxnId="{14B5C4C5-D43C-4A42-A284-6724D4654935}">
      <dgm:prSet/>
      <dgm:spPr/>
      <dgm:t>
        <a:bodyPr/>
        <a:lstStyle/>
        <a:p>
          <a:endParaRPr lang="en-US"/>
        </a:p>
      </dgm:t>
    </dgm:pt>
    <dgm:pt modelId="{34B9985B-25BB-4DED-825E-B9D542452FF3}" type="pres">
      <dgm:prSet presAssocID="{36802D2C-81F2-4389-9B5C-96CEE3E3DB93}" presName="Name0" presStyleCnt="0">
        <dgm:presLayoutVars>
          <dgm:dir/>
          <dgm:animLvl val="lvl"/>
          <dgm:resizeHandles val="exact"/>
        </dgm:presLayoutVars>
      </dgm:prSet>
      <dgm:spPr/>
    </dgm:pt>
    <dgm:pt modelId="{D5B868DC-FBB2-4F42-861A-039EFDA80D5D}" type="pres">
      <dgm:prSet presAssocID="{72CBF202-1276-441B-A52F-741097FF940F}" presName="boxAndChildren" presStyleCnt="0"/>
      <dgm:spPr/>
    </dgm:pt>
    <dgm:pt modelId="{CA27FC46-AF0B-4DF9-B2A9-9C2D987B272F}" type="pres">
      <dgm:prSet presAssocID="{72CBF202-1276-441B-A52F-741097FF940F}" presName="parentTextBox" presStyleLbl="node1" presStyleIdx="0" presStyleCnt="3"/>
      <dgm:spPr/>
    </dgm:pt>
    <dgm:pt modelId="{135B264D-4130-4368-9B3B-22E5868C7E9B}" type="pres">
      <dgm:prSet presAssocID="{BAE38D9B-487A-4D7C-A32E-45CF91FF22D2}" presName="sp" presStyleCnt="0"/>
      <dgm:spPr/>
    </dgm:pt>
    <dgm:pt modelId="{D98DA267-9DAD-4A12-A0A3-77A270F53112}" type="pres">
      <dgm:prSet presAssocID="{208C483E-356A-4BC9-AA94-0C96F9170873}" presName="arrowAndChildren" presStyleCnt="0"/>
      <dgm:spPr/>
    </dgm:pt>
    <dgm:pt modelId="{7E52ACA2-0ECA-4906-9712-7E0DBEDDD29B}" type="pres">
      <dgm:prSet presAssocID="{208C483E-356A-4BC9-AA94-0C96F9170873}" presName="parentTextArrow" presStyleLbl="node1" presStyleIdx="1" presStyleCnt="3"/>
      <dgm:spPr/>
    </dgm:pt>
    <dgm:pt modelId="{A6390D2D-1CA9-4448-B025-A0DC48E9B3F7}" type="pres">
      <dgm:prSet presAssocID="{A01FF1CD-F086-42A0-BD6D-BCA71F62850C}" presName="sp" presStyleCnt="0"/>
      <dgm:spPr/>
    </dgm:pt>
    <dgm:pt modelId="{79B6D55E-1605-4272-A69A-002C3E498F6E}" type="pres">
      <dgm:prSet presAssocID="{8C50C60F-D624-45C3-B41D-283E88EB8134}" presName="arrowAndChildren" presStyleCnt="0"/>
      <dgm:spPr/>
    </dgm:pt>
    <dgm:pt modelId="{A6206233-55C4-4A5C-A00B-455A446F75D8}" type="pres">
      <dgm:prSet presAssocID="{8C50C60F-D624-45C3-B41D-283E88EB8134}" presName="parentTextArrow" presStyleLbl="node1" presStyleIdx="2" presStyleCnt="3"/>
      <dgm:spPr/>
    </dgm:pt>
  </dgm:ptLst>
  <dgm:cxnLst>
    <dgm:cxn modelId="{E1392B68-F743-4D68-8ADE-DAAA4A5086DB}" type="presOf" srcId="{36802D2C-81F2-4389-9B5C-96CEE3E3DB93}" destId="{34B9985B-25BB-4DED-825E-B9D542452FF3}" srcOrd="0" destOrd="0" presId="urn:microsoft.com/office/officeart/2005/8/layout/process4"/>
    <dgm:cxn modelId="{345EC072-925A-4768-9C1E-536E6B900EED}" srcId="{36802D2C-81F2-4389-9B5C-96CEE3E3DB93}" destId="{8C50C60F-D624-45C3-B41D-283E88EB8134}" srcOrd="0" destOrd="0" parTransId="{BF87D6C6-8F9B-4C5B-8088-7D1FB23C9D5F}" sibTransId="{A01FF1CD-F086-42A0-BD6D-BCA71F62850C}"/>
    <dgm:cxn modelId="{37888279-B4EC-4583-8C46-F865802692AA}" type="presOf" srcId="{208C483E-356A-4BC9-AA94-0C96F9170873}" destId="{7E52ACA2-0ECA-4906-9712-7E0DBEDDD29B}" srcOrd="0" destOrd="0" presId="urn:microsoft.com/office/officeart/2005/8/layout/process4"/>
    <dgm:cxn modelId="{1AA87C92-4C1A-4F90-BE96-00CF7C5C9C13}" type="presOf" srcId="{72CBF202-1276-441B-A52F-741097FF940F}" destId="{CA27FC46-AF0B-4DF9-B2A9-9C2D987B272F}" srcOrd="0" destOrd="0" presId="urn:microsoft.com/office/officeart/2005/8/layout/process4"/>
    <dgm:cxn modelId="{F58540AA-0857-49BF-B5D6-BE599C95496E}" srcId="{36802D2C-81F2-4389-9B5C-96CEE3E3DB93}" destId="{208C483E-356A-4BC9-AA94-0C96F9170873}" srcOrd="1" destOrd="0" parTransId="{7D9FEAA3-E0F8-4E8F-9C3B-0E0283139C21}" sibTransId="{BAE38D9B-487A-4D7C-A32E-45CF91FF22D2}"/>
    <dgm:cxn modelId="{55F73AC0-4D20-41CD-93CF-59A83A5D5F22}" type="presOf" srcId="{8C50C60F-D624-45C3-B41D-283E88EB8134}" destId="{A6206233-55C4-4A5C-A00B-455A446F75D8}" srcOrd="0" destOrd="0" presId="urn:microsoft.com/office/officeart/2005/8/layout/process4"/>
    <dgm:cxn modelId="{14B5C4C5-D43C-4A42-A284-6724D4654935}" srcId="{36802D2C-81F2-4389-9B5C-96CEE3E3DB93}" destId="{72CBF202-1276-441B-A52F-741097FF940F}" srcOrd="2" destOrd="0" parTransId="{49170EDA-55EE-4CD4-854F-69FEFF3037A3}" sibTransId="{F1BE403E-4453-4026-884D-4F5C0D3EBEC9}"/>
    <dgm:cxn modelId="{7B2B3081-3098-4E9C-BBA4-9963EE1901FE}" type="presParOf" srcId="{34B9985B-25BB-4DED-825E-B9D542452FF3}" destId="{D5B868DC-FBB2-4F42-861A-039EFDA80D5D}" srcOrd="0" destOrd="0" presId="urn:microsoft.com/office/officeart/2005/8/layout/process4"/>
    <dgm:cxn modelId="{BF7C0531-DDAC-480B-9CF3-7B589BC5DB5B}" type="presParOf" srcId="{D5B868DC-FBB2-4F42-861A-039EFDA80D5D}" destId="{CA27FC46-AF0B-4DF9-B2A9-9C2D987B272F}" srcOrd="0" destOrd="0" presId="urn:microsoft.com/office/officeart/2005/8/layout/process4"/>
    <dgm:cxn modelId="{64F13CDA-1A83-406D-83CC-83A95BAA055E}" type="presParOf" srcId="{34B9985B-25BB-4DED-825E-B9D542452FF3}" destId="{135B264D-4130-4368-9B3B-22E5868C7E9B}" srcOrd="1" destOrd="0" presId="urn:microsoft.com/office/officeart/2005/8/layout/process4"/>
    <dgm:cxn modelId="{74B511C7-4E01-467F-B552-8F5A76342108}" type="presParOf" srcId="{34B9985B-25BB-4DED-825E-B9D542452FF3}" destId="{D98DA267-9DAD-4A12-A0A3-77A270F53112}" srcOrd="2" destOrd="0" presId="urn:microsoft.com/office/officeart/2005/8/layout/process4"/>
    <dgm:cxn modelId="{C365168E-B439-4407-881E-C2F89B224961}" type="presParOf" srcId="{D98DA267-9DAD-4A12-A0A3-77A270F53112}" destId="{7E52ACA2-0ECA-4906-9712-7E0DBEDDD29B}" srcOrd="0" destOrd="0" presId="urn:microsoft.com/office/officeart/2005/8/layout/process4"/>
    <dgm:cxn modelId="{72AEE7D2-E97E-4DDD-96AC-5C15F99E459A}" type="presParOf" srcId="{34B9985B-25BB-4DED-825E-B9D542452FF3}" destId="{A6390D2D-1CA9-4448-B025-A0DC48E9B3F7}" srcOrd="3" destOrd="0" presId="urn:microsoft.com/office/officeart/2005/8/layout/process4"/>
    <dgm:cxn modelId="{AB6BACDD-C82E-428F-9798-EBA335C2DE4D}" type="presParOf" srcId="{34B9985B-25BB-4DED-825E-B9D542452FF3}" destId="{79B6D55E-1605-4272-A69A-002C3E498F6E}" srcOrd="4" destOrd="0" presId="urn:microsoft.com/office/officeart/2005/8/layout/process4"/>
    <dgm:cxn modelId="{24ABD4CB-63DA-44F8-9D1C-759BC0D193B6}" type="presParOf" srcId="{79B6D55E-1605-4272-A69A-002C3E498F6E}" destId="{A6206233-55C4-4A5C-A00B-455A446F75D8}"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72E365-C8AB-4DB0-8847-C0B4E8A17B3C}">
      <dsp:nvSpPr>
        <dsp:cNvPr id="0" name=""/>
        <dsp:cNvSpPr/>
      </dsp:nvSpPr>
      <dsp:spPr>
        <a:xfrm>
          <a:off x="1307097" y="362"/>
          <a:ext cx="2771945" cy="1663167"/>
        </a:xfrm>
        <a:prstGeom prst="rect">
          <a:avLst/>
        </a:prstGeom>
        <a:solidFill>
          <a:schemeClr val="accent2">
            <a:lumMod val="40000"/>
            <a:lumOff val="60000"/>
          </a:schemeClr>
        </a:solidFill>
        <a:ln w="19050" cap="flat" cmpd="sng" algn="ctr">
          <a:solidFill>
            <a:schemeClr val="accent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rPr>
            <a:t>Two thirds of wrongful conviction comes from EWT in the US.</a:t>
          </a:r>
          <a:br>
            <a:rPr lang="en-GB" sz="1400" kern="1200" dirty="0">
              <a:solidFill>
                <a:schemeClr val="tx1"/>
              </a:solidFill>
            </a:rPr>
          </a:br>
          <a:r>
            <a:rPr lang="en-GB" sz="1400" kern="1200" dirty="0">
              <a:solidFill>
                <a:schemeClr val="tx1"/>
              </a:solidFill>
            </a:rPr>
            <a:t>EWT can be both accurate and inaccurate: good for gender and eye shape, appalling for beards and moustaches!</a:t>
          </a:r>
          <a:endParaRPr lang="en-US" sz="1400" kern="1200" dirty="0">
            <a:solidFill>
              <a:schemeClr val="tx1"/>
            </a:solidFill>
          </a:endParaRPr>
        </a:p>
      </dsp:txBody>
      <dsp:txXfrm>
        <a:off x="1307097" y="362"/>
        <a:ext cx="2771945" cy="1663167"/>
      </dsp:txXfrm>
    </dsp:sp>
    <dsp:sp modelId="{390C49C4-8410-45EB-9FB6-9B678DF9C348}">
      <dsp:nvSpPr>
        <dsp:cNvPr id="0" name=""/>
        <dsp:cNvSpPr/>
      </dsp:nvSpPr>
      <dsp:spPr>
        <a:xfrm>
          <a:off x="4356237" y="362"/>
          <a:ext cx="2771945" cy="1663167"/>
        </a:xfrm>
        <a:prstGeom prst="rect">
          <a:avLst/>
        </a:prstGeom>
        <a:solidFill>
          <a:schemeClr val="accent3">
            <a:lumMod val="40000"/>
            <a:lumOff val="60000"/>
          </a:schemeClr>
        </a:solidFill>
        <a:ln w="19050" cap="flat" cmpd="sng" algn="ctr">
          <a:solidFill>
            <a:schemeClr val="accent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Post incident events greatly effect EWT.</a:t>
          </a:r>
          <a:endParaRPr lang="en-US" sz="2000" kern="1200" dirty="0">
            <a:solidFill>
              <a:schemeClr val="tx1"/>
            </a:solidFill>
          </a:endParaRPr>
        </a:p>
      </dsp:txBody>
      <dsp:txXfrm>
        <a:off x="4356237" y="362"/>
        <a:ext cx="2771945" cy="1663167"/>
      </dsp:txXfrm>
    </dsp:sp>
    <dsp:sp modelId="{1033D719-F781-4080-BCDD-E7E1EC9C26C5}">
      <dsp:nvSpPr>
        <dsp:cNvPr id="0" name=""/>
        <dsp:cNvSpPr/>
      </dsp:nvSpPr>
      <dsp:spPr>
        <a:xfrm>
          <a:off x="1307097" y="1940724"/>
          <a:ext cx="2771945" cy="1663167"/>
        </a:xfrm>
        <a:prstGeom prst="rect">
          <a:avLst/>
        </a:prstGeom>
        <a:solidFill>
          <a:schemeClr val="accent5">
            <a:lumMod val="20000"/>
            <a:lumOff val="80000"/>
          </a:schemeClr>
        </a:solidFill>
        <a:ln w="19050" cap="flat" cmpd="sng" algn="ctr">
          <a:solidFill>
            <a:schemeClr val="accent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EWT confidence is not related to accuracy!</a:t>
          </a:r>
          <a:endParaRPr lang="en-US" sz="2000" kern="1200" dirty="0">
            <a:solidFill>
              <a:schemeClr val="tx1"/>
            </a:solidFill>
          </a:endParaRPr>
        </a:p>
      </dsp:txBody>
      <dsp:txXfrm>
        <a:off x="1307097" y="1940724"/>
        <a:ext cx="2771945" cy="1663167"/>
      </dsp:txXfrm>
    </dsp:sp>
    <dsp:sp modelId="{D47FF767-44B7-442F-969C-4ACBCAA38411}">
      <dsp:nvSpPr>
        <dsp:cNvPr id="0" name=""/>
        <dsp:cNvSpPr/>
      </dsp:nvSpPr>
      <dsp:spPr>
        <a:xfrm>
          <a:off x="4356237" y="1940724"/>
          <a:ext cx="2771945" cy="1663167"/>
        </a:xfrm>
        <a:prstGeom prst="rect">
          <a:avLst/>
        </a:prstGeom>
        <a:solidFill>
          <a:schemeClr val="accent1">
            <a:hueOff val="0"/>
            <a:satOff val="0"/>
            <a:lumOff val="0"/>
            <a:alphaOff val="0"/>
          </a:schemeClr>
        </a:solidFill>
        <a:ln w="19050" cap="flat" cmpd="sng" algn="ctr">
          <a:solidFill>
            <a:schemeClr val="accent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solidFill>
                <a:schemeClr val="bg1"/>
              </a:solidFill>
            </a:rPr>
            <a:t>Lineups and identification processes need careful planning if they are to be of use...</a:t>
          </a:r>
          <a:endParaRPr lang="en-US" sz="1800" kern="1200" dirty="0">
            <a:solidFill>
              <a:schemeClr val="bg1"/>
            </a:solidFill>
          </a:endParaRPr>
        </a:p>
      </dsp:txBody>
      <dsp:txXfrm>
        <a:off x="4356237" y="1940724"/>
        <a:ext cx="2771945" cy="1663167"/>
      </dsp:txXfrm>
    </dsp:sp>
    <dsp:sp modelId="{0D9C87C0-7EC5-4A74-B2CD-007051680B9F}">
      <dsp:nvSpPr>
        <dsp:cNvPr id="0" name=""/>
        <dsp:cNvSpPr/>
      </dsp:nvSpPr>
      <dsp:spPr>
        <a:xfrm>
          <a:off x="2831667" y="3881086"/>
          <a:ext cx="2771945" cy="1663167"/>
        </a:xfrm>
        <a:prstGeom prst="rect">
          <a:avLst/>
        </a:prstGeom>
        <a:solidFill>
          <a:schemeClr val="accent2">
            <a:lumMod val="60000"/>
            <a:lumOff val="40000"/>
          </a:schemeClr>
        </a:solidFill>
        <a:ln w="19050" cap="flat" cmpd="sng" algn="ctr">
          <a:solidFill>
            <a:schemeClr val="accent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i="1" kern="1200" dirty="0">
              <a:solidFill>
                <a:schemeClr val="tx1"/>
              </a:solidFill>
            </a:rPr>
            <a:t>BUT- Police and the jury have a great deal of faith in EWT…</a:t>
          </a:r>
          <a:br>
            <a:rPr lang="en-GB" sz="2000" i="1" kern="1200" dirty="0">
              <a:solidFill>
                <a:schemeClr val="tx1"/>
              </a:solidFill>
            </a:rPr>
          </a:br>
          <a:endParaRPr lang="en-US" sz="2000" kern="1200" dirty="0">
            <a:solidFill>
              <a:schemeClr val="tx1"/>
            </a:solidFill>
          </a:endParaRPr>
        </a:p>
      </dsp:txBody>
      <dsp:txXfrm>
        <a:off x="2831667" y="3881086"/>
        <a:ext cx="2771945" cy="166316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F91E60-C170-4767-AF74-5A56CC1841B5}">
      <dsp:nvSpPr>
        <dsp:cNvPr id="0" name=""/>
        <dsp:cNvSpPr/>
      </dsp:nvSpPr>
      <dsp:spPr>
        <a:xfrm>
          <a:off x="2553918" y="989977"/>
          <a:ext cx="556939" cy="91440"/>
        </a:xfrm>
        <a:custGeom>
          <a:avLst/>
          <a:gdLst/>
          <a:ahLst/>
          <a:cxnLst/>
          <a:rect l="0" t="0" r="0" b="0"/>
          <a:pathLst>
            <a:path>
              <a:moveTo>
                <a:pt x="0" y="45720"/>
              </a:moveTo>
              <a:lnTo>
                <a:pt x="556939"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17699" y="1032759"/>
        <a:ext cx="29376" cy="5875"/>
      </dsp:txXfrm>
    </dsp:sp>
    <dsp:sp modelId="{88AB40F0-C41E-4EA2-AF62-3AF65BABF4DD}">
      <dsp:nvSpPr>
        <dsp:cNvPr id="0" name=""/>
        <dsp:cNvSpPr/>
      </dsp:nvSpPr>
      <dsp:spPr>
        <a:xfrm>
          <a:off x="1196" y="269340"/>
          <a:ext cx="2554521" cy="1532712"/>
        </a:xfrm>
        <a:prstGeom prst="rect">
          <a:avLst/>
        </a:prstGeom>
        <a:solidFill>
          <a:schemeClr val="accent1">
            <a:lumMod val="75000"/>
          </a:schemeClr>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3">
          <a:scrgbClr r="0" g="0" b="0"/>
        </a:fillRef>
        <a:effectRef idx="3">
          <a:scrgbClr r="0" g="0" b="0"/>
        </a:effectRef>
        <a:fontRef idx="minor">
          <a:schemeClr val="lt1"/>
        </a:fontRef>
      </dsp:style>
      <dsp:txBody>
        <a:bodyPr spcFirstLastPara="0" vert="horz" wrap="square" lIns="125174" tIns="131392" rIns="125174" bIns="131392" numCol="1" spcCol="1270" anchor="ctr" anchorCtr="0">
          <a:noAutofit/>
        </a:bodyPr>
        <a:lstStyle/>
        <a:p>
          <a:pPr marL="0" lvl="0" indent="0" algn="ctr" defTabSz="800100">
            <a:lnSpc>
              <a:spcPct val="90000"/>
            </a:lnSpc>
            <a:spcBef>
              <a:spcPct val="0"/>
            </a:spcBef>
            <a:spcAft>
              <a:spcPct val="35000"/>
            </a:spcAft>
            <a:buNone/>
          </a:pPr>
          <a:r>
            <a:rPr lang="en-GB" sz="1800" kern="1200" dirty="0"/>
            <a:t>Revisit historical findings that relate to EWT accuracy</a:t>
          </a:r>
          <a:endParaRPr lang="en-US" sz="1800" kern="1200" dirty="0"/>
        </a:p>
      </dsp:txBody>
      <dsp:txXfrm>
        <a:off x="1196" y="269340"/>
        <a:ext cx="2554521" cy="1532712"/>
      </dsp:txXfrm>
    </dsp:sp>
    <dsp:sp modelId="{D18607AE-EB12-42F0-BF9C-821B6A6E9138}">
      <dsp:nvSpPr>
        <dsp:cNvPr id="0" name=""/>
        <dsp:cNvSpPr/>
      </dsp:nvSpPr>
      <dsp:spPr>
        <a:xfrm>
          <a:off x="1278457" y="1800253"/>
          <a:ext cx="3142061" cy="556939"/>
        </a:xfrm>
        <a:custGeom>
          <a:avLst/>
          <a:gdLst/>
          <a:ahLst/>
          <a:cxnLst/>
          <a:rect l="0" t="0" r="0" b="0"/>
          <a:pathLst>
            <a:path>
              <a:moveTo>
                <a:pt x="3142061" y="0"/>
              </a:moveTo>
              <a:lnTo>
                <a:pt x="3142061" y="295569"/>
              </a:lnTo>
              <a:lnTo>
                <a:pt x="0" y="295569"/>
              </a:lnTo>
              <a:lnTo>
                <a:pt x="0" y="556939"/>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69574" y="2075785"/>
        <a:ext cx="159826" cy="5875"/>
      </dsp:txXfrm>
    </dsp:sp>
    <dsp:sp modelId="{C55202C7-9B44-409A-A54B-2922E9CF2525}">
      <dsp:nvSpPr>
        <dsp:cNvPr id="0" name=""/>
        <dsp:cNvSpPr/>
      </dsp:nvSpPr>
      <dsp:spPr>
        <a:xfrm>
          <a:off x="3143257" y="269340"/>
          <a:ext cx="2554521" cy="1532712"/>
        </a:xfrm>
        <a:prstGeom prst="rect">
          <a:avLst/>
        </a:prstGeom>
        <a:solidFill>
          <a:schemeClr val="accent1">
            <a:lumMod val="75000"/>
          </a:schemeClr>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3">
          <a:scrgbClr r="0" g="0" b="0"/>
        </a:fillRef>
        <a:effectRef idx="3">
          <a:scrgbClr r="0" g="0" b="0"/>
        </a:effectRef>
        <a:fontRef idx="minor">
          <a:schemeClr val="lt1"/>
        </a:fontRef>
      </dsp:style>
      <dsp:txBody>
        <a:bodyPr spcFirstLastPara="0" vert="horz" wrap="square" lIns="125174" tIns="131392" rIns="125174" bIns="131392" numCol="1" spcCol="1270" anchor="ctr" anchorCtr="0">
          <a:noAutofit/>
        </a:bodyPr>
        <a:lstStyle/>
        <a:p>
          <a:pPr marL="0" lvl="0" indent="0" algn="ctr" defTabSz="800100">
            <a:lnSpc>
              <a:spcPct val="90000"/>
            </a:lnSpc>
            <a:spcBef>
              <a:spcPct val="0"/>
            </a:spcBef>
            <a:spcAft>
              <a:spcPct val="35000"/>
            </a:spcAft>
            <a:buNone/>
          </a:pPr>
          <a:r>
            <a:rPr lang="en-GB" sz="1800" kern="1200" dirty="0"/>
            <a:t>Revisit historical findings that relate to EWT confidence</a:t>
          </a:r>
          <a:endParaRPr lang="en-US" sz="1800" kern="1200" dirty="0"/>
        </a:p>
      </dsp:txBody>
      <dsp:txXfrm>
        <a:off x="3143257" y="269340"/>
        <a:ext cx="2554521" cy="1532712"/>
      </dsp:txXfrm>
    </dsp:sp>
    <dsp:sp modelId="{653F940A-8E1D-4262-8198-9D8E21AC3BD8}">
      <dsp:nvSpPr>
        <dsp:cNvPr id="0" name=""/>
        <dsp:cNvSpPr/>
      </dsp:nvSpPr>
      <dsp:spPr>
        <a:xfrm>
          <a:off x="2553918" y="3110230"/>
          <a:ext cx="556939" cy="91440"/>
        </a:xfrm>
        <a:custGeom>
          <a:avLst/>
          <a:gdLst/>
          <a:ahLst/>
          <a:cxnLst/>
          <a:rect l="0" t="0" r="0" b="0"/>
          <a:pathLst>
            <a:path>
              <a:moveTo>
                <a:pt x="0" y="45720"/>
              </a:moveTo>
              <a:lnTo>
                <a:pt x="556939"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17699" y="3153012"/>
        <a:ext cx="29376" cy="5875"/>
      </dsp:txXfrm>
    </dsp:sp>
    <dsp:sp modelId="{3183D381-FF40-419B-A991-1C4DDAC82950}">
      <dsp:nvSpPr>
        <dsp:cNvPr id="0" name=""/>
        <dsp:cNvSpPr/>
      </dsp:nvSpPr>
      <dsp:spPr>
        <a:xfrm>
          <a:off x="1196" y="2389593"/>
          <a:ext cx="2554521" cy="1532712"/>
        </a:xfrm>
        <a:prstGeom prst="rect">
          <a:avLst/>
        </a:prstGeom>
        <a:solidFill>
          <a:schemeClr val="accent1">
            <a:lumMod val="75000"/>
          </a:schemeClr>
        </a:solidFill>
        <a:ln>
          <a:noFill/>
        </a:ln>
        <a:effectLst>
          <a:outerShdw blurRad="190500" dist="228600" dir="2700000" algn="ctr" rotWithShape="0">
            <a:srgbClr val="000000">
              <a:alpha val="30000"/>
            </a:srgbClr>
          </a:outerShdw>
        </a:effectLst>
        <a:scene3d>
          <a:camera prst="orthographicFront">
            <a:rot lat="0" lon="0" rev="0"/>
          </a:camera>
          <a:lightRig rig="glow" dir="t">
            <a:rot lat="0" lon="0" rev="4800000"/>
          </a:lightRig>
        </a:scene3d>
        <a:sp3d prstMaterial="matte">
          <a:bevelT w="127000" h="63500"/>
        </a:sp3d>
      </dsp:spPr>
      <dsp:style>
        <a:lnRef idx="0">
          <a:scrgbClr r="0" g="0" b="0"/>
        </a:lnRef>
        <a:fillRef idx="3">
          <a:scrgbClr r="0" g="0" b="0"/>
        </a:fillRef>
        <a:effectRef idx="3">
          <a:scrgbClr r="0" g="0" b="0"/>
        </a:effectRef>
        <a:fontRef idx="minor">
          <a:schemeClr val="lt1"/>
        </a:fontRef>
      </dsp:style>
      <dsp:txBody>
        <a:bodyPr spcFirstLastPara="0" vert="horz" wrap="square" lIns="125174" tIns="131392" rIns="125174" bIns="131392" numCol="1" spcCol="1270" anchor="ctr" anchorCtr="0">
          <a:noAutofit/>
        </a:bodyPr>
        <a:lstStyle/>
        <a:p>
          <a:pPr marL="0" lvl="0" indent="0" algn="ctr" defTabSz="800100">
            <a:lnSpc>
              <a:spcPct val="90000"/>
            </a:lnSpc>
            <a:spcBef>
              <a:spcPct val="0"/>
            </a:spcBef>
            <a:spcAft>
              <a:spcPct val="35000"/>
            </a:spcAft>
            <a:buNone/>
          </a:pPr>
          <a:r>
            <a:rPr lang="en-GB" sz="1800" kern="1200" dirty="0"/>
            <a:t>Revisit historical findings that relate to memory fallibility overall</a:t>
          </a:r>
          <a:endParaRPr lang="en-US" sz="1800" kern="1200" dirty="0"/>
        </a:p>
      </dsp:txBody>
      <dsp:txXfrm>
        <a:off x="1196" y="2389593"/>
        <a:ext cx="2554521" cy="1532712"/>
      </dsp:txXfrm>
    </dsp:sp>
    <dsp:sp modelId="{F81943F6-D82E-43A3-ADFC-374AB52CC963}">
      <dsp:nvSpPr>
        <dsp:cNvPr id="0" name=""/>
        <dsp:cNvSpPr/>
      </dsp:nvSpPr>
      <dsp:spPr>
        <a:xfrm>
          <a:off x="1278457" y="3920506"/>
          <a:ext cx="3142061" cy="556939"/>
        </a:xfrm>
        <a:custGeom>
          <a:avLst/>
          <a:gdLst/>
          <a:ahLst/>
          <a:cxnLst/>
          <a:rect l="0" t="0" r="0" b="0"/>
          <a:pathLst>
            <a:path>
              <a:moveTo>
                <a:pt x="3142061" y="0"/>
              </a:moveTo>
              <a:lnTo>
                <a:pt x="3142061" y="295569"/>
              </a:lnTo>
              <a:lnTo>
                <a:pt x="0" y="295569"/>
              </a:lnTo>
              <a:lnTo>
                <a:pt x="0" y="556939"/>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69574" y="4196038"/>
        <a:ext cx="159826" cy="5875"/>
      </dsp:txXfrm>
    </dsp:sp>
    <dsp:sp modelId="{96F1CC26-275C-4394-9883-D21D3B9C9898}">
      <dsp:nvSpPr>
        <dsp:cNvPr id="0" name=""/>
        <dsp:cNvSpPr/>
      </dsp:nvSpPr>
      <dsp:spPr>
        <a:xfrm>
          <a:off x="3143257" y="2389593"/>
          <a:ext cx="2554521" cy="1532712"/>
        </a:xfrm>
        <a:prstGeom prst="rect">
          <a:avLst/>
        </a:prstGeom>
        <a:solidFill>
          <a:schemeClr val="accent1">
            <a:lumMod val="75000"/>
          </a:schemeClr>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3">
          <a:scrgbClr r="0" g="0" b="0"/>
        </a:fillRef>
        <a:effectRef idx="3">
          <a:scrgbClr r="0" g="0" b="0"/>
        </a:effectRef>
        <a:fontRef idx="minor">
          <a:schemeClr val="lt1"/>
        </a:fontRef>
      </dsp:style>
      <dsp:txBody>
        <a:bodyPr spcFirstLastPara="0" vert="horz" wrap="square" lIns="125174" tIns="131392" rIns="125174" bIns="131392" numCol="1" spcCol="1270" anchor="ctr" anchorCtr="0">
          <a:noAutofit/>
        </a:bodyPr>
        <a:lstStyle/>
        <a:p>
          <a:pPr marL="0" lvl="0" indent="0" algn="ctr" defTabSz="800100">
            <a:lnSpc>
              <a:spcPct val="90000"/>
            </a:lnSpc>
            <a:spcBef>
              <a:spcPct val="0"/>
            </a:spcBef>
            <a:spcAft>
              <a:spcPct val="35000"/>
            </a:spcAft>
            <a:buNone/>
          </a:pPr>
          <a:r>
            <a:rPr lang="en-GB" sz="1800" kern="1200" dirty="0"/>
            <a:t>Explore contemporary findings that relate to EWT</a:t>
          </a:r>
          <a:endParaRPr lang="en-US" sz="1800" kern="1200" dirty="0"/>
        </a:p>
      </dsp:txBody>
      <dsp:txXfrm>
        <a:off x="3143257" y="2389593"/>
        <a:ext cx="2554521" cy="1532712"/>
      </dsp:txXfrm>
    </dsp:sp>
    <dsp:sp modelId="{D7C818A8-3D52-49EC-81DC-DDA6DAB2D30D}">
      <dsp:nvSpPr>
        <dsp:cNvPr id="0" name=""/>
        <dsp:cNvSpPr/>
      </dsp:nvSpPr>
      <dsp:spPr>
        <a:xfrm>
          <a:off x="2553918" y="5230482"/>
          <a:ext cx="556939" cy="91440"/>
        </a:xfrm>
        <a:custGeom>
          <a:avLst/>
          <a:gdLst/>
          <a:ahLst/>
          <a:cxnLst/>
          <a:rect l="0" t="0" r="0" b="0"/>
          <a:pathLst>
            <a:path>
              <a:moveTo>
                <a:pt x="0" y="45720"/>
              </a:moveTo>
              <a:lnTo>
                <a:pt x="556939"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17699" y="5273265"/>
        <a:ext cx="29376" cy="5875"/>
      </dsp:txXfrm>
    </dsp:sp>
    <dsp:sp modelId="{877FD840-DEF0-4B77-B92A-6AD8B0C5D93A}">
      <dsp:nvSpPr>
        <dsp:cNvPr id="0" name=""/>
        <dsp:cNvSpPr/>
      </dsp:nvSpPr>
      <dsp:spPr>
        <a:xfrm>
          <a:off x="1196" y="4509846"/>
          <a:ext cx="2554521" cy="1532712"/>
        </a:xfrm>
        <a:prstGeom prst="rect">
          <a:avLst/>
        </a:prstGeom>
        <a:solidFill>
          <a:schemeClr val="accent1">
            <a:lumMod val="75000"/>
          </a:schemeClr>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3">
          <a:scrgbClr r="0" g="0" b="0"/>
        </a:fillRef>
        <a:effectRef idx="3">
          <a:scrgbClr r="0" g="0" b="0"/>
        </a:effectRef>
        <a:fontRef idx="minor">
          <a:schemeClr val="lt1"/>
        </a:fontRef>
      </dsp:style>
      <dsp:txBody>
        <a:bodyPr spcFirstLastPara="0" vert="horz" wrap="square" lIns="125174" tIns="131392" rIns="125174" bIns="131392" numCol="1" spcCol="1270" anchor="ctr" anchorCtr="0">
          <a:noAutofit/>
        </a:bodyPr>
        <a:lstStyle/>
        <a:p>
          <a:pPr marL="0" lvl="0" indent="0" algn="ctr" defTabSz="800100">
            <a:lnSpc>
              <a:spcPct val="90000"/>
            </a:lnSpc>
            <a:spcBef>
              <a:spcPct val="0"/>
            </a:spcBef>
            <a:spcAft>
              <a:spcPct val="35000"/>
            </a:spcAft>
            <a:buNone/>
          </a:pPr>
          <a:r>
            <a:rPr lang="en-GB" sz="1800" kern="1200" dirty="0"/>
            <a:t>Explore contemporary findings that relate to system and estimator variables</a:t>
          </a:r>
          <a:endParaRPr lang="en-US" sz="1800" kern="1200" dirty="0"/>
        </a:p>
      </dsp:txBody>
      <dsp:txXfrm>
        <a:off x="1196" y="4509846"/>
        <a:ext cx="2554521" cy="1532712"/>
      </dsp:txXfrm>
    </dsp:sp>
    <dsp:sp modelId="{E09121BF-E419-4D3F-86E8-2FC074151CAE}">
      <dsp:nvSpPr>
        <dsp:cNvPr id="0" name=""/>
        <dsp:cNvSpPr/>
      </dsp:nvSpPr>
      <dsp:spPr>
        <a:xfrm>
          <a:off x="3143257" y="4509846"/>
          <a:ext cx="2554521" cy="1532712"/>
        </a:xfrm>
        <a:prstGeom prst="rect">
          <a:avLst/>
        </a:prstGeom>
        <a:solidFill>
          <a:schemeClr val="accent1">
            <a:lumMod val="75000"/>
          </a:schemeClr>
        </a:solidFill>
        <a:ln>
          <a:noFill/>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0">
          <a:scrgbClr r="0" g="0" b="0"/>
        </a:lnRef>
        <a:fillRef idx="3">
          <a:scrgbClr r="0" g="0" b="0"/>
        </a:fillRef>
        <a:effectRef idx="3">
          <a:scrgbClr r="0" g="0" b="0"/>
        </a:effectRef>
        <a:fontRef idx="minor">
          <a:schemeClr val="lt1"/>
        </a:fontRef>
      </dsp:style>
      <dsp:txBody>
        <a:bodyPr spcFirstLastPara="0" vert="horz" wrap="square" lIns="125174" tIns="131392" rIns="125174" bIns="131392" numCol="1" spcCol="1270" anchor="ctr" anchorCtr="0">
          <a:noAutofit/>
        </a:bodyPr>
        <a:lstStyle/>
        <a:p>
          <a:pPr marL="0" lvl="0" indent="0" algn="ctr" defTabSz="800100">
            <a:lnSpc>
              <a:spcPct val="90000"/>
            </a:lnSpc>
            <a:spcBef>
              <a:spcPct val="0"/>
            </a:spcBef>
            <a:spcAft>
              <a:spcPct val="35000"/>
            </a:spcAft>
            <a:buNone/>
          </a:pPr>
          <a:r>
            <a:rPr lang="en-GB" sz="1800" kern="1200" dirty="0"/>
            <a:t>Explore contemporary findings that relate to improving EWT</a:t>
          </a:r>
          <a:endParaRPr lang="en-US" sz="1800" kern="1200" dirty="0"/>
        </a:p>
      </dsp:txBody>
      <dsp:txXfrm>
        <a:off x="3143257" y="4509846"/>
        <a:ext cx="2554521" cy="153271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9E50EB-ABA5-44FB-888F-2F4EF7E7052F}">
      <dsp:nvSpPr>
        <dsp:cNvPr id="0" name=""/>
        <dsp:cNvSpPr/>
      </dsp:nvSpPr>
      <dsp:spPr>
        <a:xfrm>
          <a:off x="0" y="0"/>
          <a:ext cx="6995160" cy="1594380"/>
        </a:xfrm>
        <a:prstGeom prst="roundRect">
          <a:avLst>
            <a:gd name="adj" fmla="val 10000"/>
          </a:avLst>
        </a:prstGeom>
        <a:gradFill rotWithShape="0">
          <a:gsLst>
            <a:gs pos="0">
              <a:schemeClr val="accent1">
                <a:shade val="50000"/>
                <a:hueOff val="0"/>
                <a:satOff val="0"/>
                <a:lumOff val="0"/>
                <a:alphaOff val="0"/>
                <a:satMod val="103000"/>
                <a:lumMod val="102000"/>
                <a:tint val="94000"/>
              </a:schemeClr>
            </a:gs>
            <a:gs pos="50000">
              <a:schemeClr val="accent1">
                <a:shade val="50000"/>
                <a:hueOff val="0"/>
                <a:satOff val="0"/>
                <a:lumOff val="0"/>
                <a:alphaOff val="0"/>
                <a:satMod val="110000"/>
                <a:lumMod val="100000"/>
                <a:shade val="100000"/>
              </a:schemeClr>
            </a:gs>
            <a:gs pos="100000">
              <a:schemeClr val="accent1">
                <a:shade val="50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According to Wise and Safer (2010), in a study comparing undergraduates, law students and judges, the latter two groups were no more knowledgeable of the factors influencing EWT accuracy than the undergraduate group.</a:t>
          </a:r>
          <a:endParaRPr lang="en-US" sz="1800" kern="1200" dirty="0"/>
        </a:p>
      </dsp:txBody>
      <dsp:txXfrm>
        <a:off x="46698" y="46698"/>
        <a:ext cx="5274698" cy="1500984"/>
      </dsp:txXfrm>
    </dsp:sp>
    <dsp:sp modelId="{B0D6E695-2AE7-45B2-BEB2-D5AF20080AFE}">
      <dsp:nvSpPr>
        <dsp:cNvPr id="0" name=""/>
        <dsp:cNvSpPr/>
      </dsp:nvSpPr>
      <dsp:spPr>
        <a:xfrm>
          <a:off x="617219" y="1860110"/>
          <a:ext cx="6995160" cy="1594380"/>
        </a:xfrm>
        <a:prstGeom prst="roundRect">
          <a:avLst>
            <a:gd name="adj" fmla="val 10000"/>
          </a:avLst>
        </a:prstGeom>
        <a:gradFill rotWithShape="0">
          <a:gsLst>
            <a:gs pos="0">
              <a:schemeClr val="accent1">
                <a:shade val="50000"/>
                <a:hueOff val="-27043"/>
                <a:satOff val="-37331"/>
                <a:lumOff val="34201"/>
                <a:alphaOff val="0"/>
                <a:satMod val="103000"/>
                <a:lumMod val="102000"/>
                <a:tint val="94000"/>
              </a:schemeClr>
            </a:gs>
            <a:gs pos="50000">
              <a:schemeClr val="accent1">
                <a:shade val="50000"/>
                <a:hueOff val="-27043"/>
                <a:satOff val="-37331"/>
                <a:lumOff val="34201"/>
                <a:alphaOff val="0"/>
                <a:satMod val="110000"/>
                <a:lumMod val="100000"/>
                <a:shade val="100000"/>
              </a:schemeClr>
            </a:gs>
            <a:gs pos="100000">
              <a:schemeClr val="accent1">
                <a:shade val="50000"/>
                <a:hueOff val="-27043"/>
                <a:satOff val="-37331"/>
                <a:lumOff val="34201"/>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solidFill>
                <a:srgbClr val="002060"/>
              </a:solidFill>
            </a:rPr>
            <a:t>Additionally, Wise, Safer &amp; Maro (2011) found a similarly low level of knowledge amongst law enforcement officers.</a:t>
          </a:r>
          <a:endParaRPr lang="en-US" sz="1800" kern="1200" dirty="0">
            <a:solidFill>
              <a:srgbClr val="002060"/>
            </a:solidFill>
          </a:endParaRPr>
        </a:p>
      </dsp:txBody>
      <dsp:txXfrm>
        <a:off x="663917" y="1906808"/>
        <a:ext cx="5248196" cy="1500984"/>
      </dsp:txXfrm>
    </dsp:sp>
    <dsp:sp modelId="{1AC080D6-01CD-4EEF-B952-56738B6CFE63}">
      <dsp:nvSpPr>
        <dsp:cNvPr id="0" name=""/>
        <dsp:cNvSpPr/>
      </dsp:nvSpPr>
      <dsp:spPr>
        <a:xfrm>
          <a:off x="1234439" y="3720221"/>
          <a:ext cx="6995160" cy="1594380"/>
        </a:xfrm>
        <a:prstGeom prst="roundRect">
          <a:avLst>
            <a:gd name="adj" fmla="val 10000"/>
          </a:avLst>
        </a:prstGeom>
        <a:gradFill rotWithShape="0">
          <a:gsLst>
            <a:gs pos="0">
              <a:schemeClr val="accent1">
                <a:shade val="50000"/>
                <a:hueOff val="-27043"/>
                <a:satOff val="-37331"/>
                <a:lumOff val="34201"/>
                <a:alphaOff val="0"/>
                <a:satMod val="103000"/>
                <a:lumMod val="102000"/>
                <a:tint val="94000"/>
              </a:schemeClr>
            </a:gs>
            <a:gs pos="50000">
              <a:schemeClr val="accent1">
                <a:shade val="50000"/>
                <a:hueOff val="-27043"/>
                <a:satOff val="-37331"/>
                <a:lumOff val="34201"/>
                <a:alphaOff val="0"/>
                <a:satMod val="110000"/>
                <a:lumMod val="100000"/>
                <a:shade val="100000"/>
              </a:schemeClr>
            </a:gs>
            <a:gs pos="100000">
              <a:schemeClr val="accent1">
                <a:shade val="50000"/>
                <a:hueOff val="-27043"/>
                <a:satOff val="-37331"/>
                <a:lumOff val="34201"/>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solidFill>
                <a:srgbClr val="002060"/>
              </a:solidFill>
            </a:rPr>
            <a:t>Moreover, lawyers are very much aware that visual knowledge is the most persuasive element of EWT and often determines the outcome of a case regardless of how logical or `tight` the case may be (Brewer et al., 2012).</a:t>
          </a:r>
          <a:endParaRPr lang="en-US" sz="1800" kern="1200" dirty="0">
            <a:solidFill>
              <a:srgbClr val="002060"/>
            </a:solidFill>
          </a:endParaRPr>
        </a:p>
      </dsp:txBody>
      <dsp:txXfrm>
        <a:off x="1281137" y="3766919"/>
        <a:ext cx="5248196" cy="1500984"/>
      </dsp:txXfrm>
    </dsp:sp>
    <dsp:sp modelId="{9600DC9E-B54D-4290-90B7-52E66A41CBDF}">
      <dsp:nvSpPr>
        <dsp:cNvPr id="0" name=""/>
        <dsp:cNvSpPr/>
      </dsp:nvSpPr>
      <dsp:spPr>
        <a:xfrm>
          <a:off x="5958812" y="1209071"/>
          <a:ext cx="1036347" cy="1036347"/>
        </a:xfrm>
        <a:prstGeom prst="downArrow">
          <a:avLst>
            <a:gd name="adj1" fmla="val 55000"/>
            <a:gd name="adj2" fmla="val 45000"/>
          </a:avLst>
        </a:prstGeom>
        <a:solidFill>
          <a:schemeClr val="accent1">
            <a:alpha val="90000"/>
            <a:tint val="55000"/>
            <a:hueOff val="0"/>
            <a:satOff val="0"/>
            <a:lumOff val="0"/>
            <a:alphaOff val="0"/>
          </a:schemeClr>
        </a:solidFill>
        <a:ln w="6350" cap="flat" cmpd="sng" algn="ctr">
          <a:solidFill>
            <a:schemeClr val="accent1">
              <a:alpha val="90000"/>
              <a:tint val="55000"/>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6191990" y="1209071"/>
        <a:ext cx="569991" cy="779851"/>
      </dsp:txXfrm>
    </dsp:sp>
    <dsp:sp modelId="{B78D2342-E298-492D-A213-7B65EB1A5064}">
      <dsp:nvSpPr>
        <dsp:cNvPr id="0" name=""/>
        <dsp:cNvSpPr/>
      </dsp:nvSpPr>
      <dsp:spPr>
        <a:xfrm>
          <a:off x="6576032" y="3058553"/>
          <a:ext cx="1036347" cy="1036347"/>
        </a:xfrm>
        <a:prstGeom prst="downArrow">
          <a:avLst>
            <a:gd name="adj1" fmla="val 55000"/>
            <a:gd name="adj2" fmla="val 45000"/>
          </a:avLst>
        </a:prstGeom>
        <a:solidFill>
          <a:schemeClr val="accent1">
            <a:alpha val="90000"/>
            <a:tint val="55000"/>
            <a:hueOff val="0"/>
            <a:satOff val="0"/>
            <a:lumOff val="0"/>
            <a:alphaOff val="0"/>
          </a:schemeClr>
        </a:solidFill>
        <a:ln w="6350" cap="flat" cmpd="sng" algn="ctr">
          <a:solidFill>
            <a:schemeClr val="accent1">
              <a:alpha val="90000"/>
              <a:tint val="55000"/>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6809210" y="3058553"/>
        <a:ext cx="569991" cy="77985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37C721-3B96-4945-AE22-CDA9B206E73F}">
      <dsp:nvSpPr>
        <dsp:cNvPr id="0" name=""/>
        <dsp:cNvSpPr/>
      </dsp:nvSpPr>
      <dsp:spPr>
        <a:xfrm>
          <a:off x="0" y="552"/>
          <a:ext cx="8229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598DD7-3FD5-403A-89B4-268834B173E7}">
      <dsp:nvSpPr>
        <dsp:cNvPr id="0" name=""/>
        <dsp:cNvSpPr/>
      </dsp:nvSpPr>
      <dsp:spPr>
        <a:xfrm>
          <a:off x="0" y="552"/>
          <a:ext cx="8229600" cy="646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solidFill>
                <a:srgbClr val="002060"/>
              </a:solidFill>
            </a:rPr>
            <a:t>Juries tend to pay extra attention to eyewitness testimony and generally see it as very trustworthy and convincing. </a:t>
          </a:r>
        </a:p>
      </dsp:txBody>
      <dsp:txXfrm>
        <a:off x="0" y="552"/>
        <a:ext cx="8229600" cy="646408"/>
      </dsp:txXfrm>
    </dsp:sp>
    <dsp:sp modelId="{C3D1DB78-CF59-4449-A5E1-E620D318B5D9}">
      <dsp:nvSpPr>
        <dsp:cNvPr id="0" name=""/>
        <dsp:cNvSpPr/>
      </dsp:nvSpPr>
      <dsp:spPr>
        <a:xfrm>
          <a:off x="0" y="646960"/>
          <a:ext cx="8229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10B5F3-78F9-4A9D-9119-4E890C43ED86}">
      <dsp:nvSpPr>
        <dsp:cNvPr id="0" name=""/>
        <dsp:cNvSpPr/>
      </dsp:nvSpPr>
      <dsp:spPr>
        <a:xfrm>
          <a:off x="0" y="646960"/>
          <a:ext cx="8229600" cy="646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However, research from cognitive psychology tells us that generally people's memories are fallible. </a:t>
          </a:r>
        </a:p>
      </dsp:txBody>
      <dsp:txXfrm>
        <a:off x="0" y="646960"/>
        <a:ext cx="8229600" cy="646408"/>
      </dsp:txXfrm>
    </dsp:sp>
    <dsp:sp modelId="{27EBE07E-7DF4-4848-9CD2-D86271DF58FF}">
      <dsp:nvSpPr>
        <dsp:cNvPr id="0" name=""/>
        <dsp:cNvSpPr/>
      </dsp:nvSpPr>
      <dsp:spPr>
        <a:xfrm>
          <a:off x="0" y="1293369"/>
          <a:ext cx="8229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DDD911-5105-445F-BE7F-AC6C21623F02}">
      <dsp:nvSpPr>
        <dsp:cNvPr id="0" name=""/>
        <dsp:cNvSpPr/>
      </dsp:nvSpPr>
      <dsp:spPr>
        <a:xfrm>
          <a:off x="0" y="1293369"/>
          <a:ext cx="8229600" cy="646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solidFill>
                <a:srgbClr val="002060"/>
              </a:solidFill>
            </a:rPr>
            <a:t>Research can be broadly split into two categories:</a:t>
          </a:r>
        </a:p>
      </dsp:txBody>
      <dsp:txXfrm>
        <a:off x="0" y="1293369"/>
        <a:ext cx="8229600" cy="646408"/>
      </dsp:txXfrm>
    </dsp:sp>
    <dsp:sp modelId="{FD6139F2-E6BA-4F76-AE3C-686F5A00626D}">
      <dsp:nvSpPr>
        <dsp:cNvPr id="0" name=""/>
        <dsp:cNvSpPr/>
      </dsp:nvSpPr>
      <dsp:spPr>
        <a:xfrm>
          <a:off x="0" y="1939777"/>
          <a:ext cx="8229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56C6F3-2797-4BF5-8524-4724041E7BF9}">
      <dsp:nvSpPr>
        <dsp:cNvPr id="0" name=""/>
        <dsp:cNvSpPr/>
      </dsp:nvSpPr>
      <dsp:spPr>
        <a:xfrm>
          <a:off x="0" y="1939777"/>
          <a:ext cx="8229600" cy="646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Reconstructive Errors &amp; Leading Questions</a:t>
          </a:r>
        </a:p>
      </dsp:txBody>
      <dsp:txXfrm>
        <a:off x="0" y="1939777"/>
        <a:ext cx="8229600" cy="646408"/>
      </dsp:txXfrm>
    </dsp:sp>
    <dsp:sp modelId="{A9AF6958-93B7-4D8D-841F-F5CB3182D764}">
      <dsp:nvSpPr>
        <dsp:cNvPr id="0" name=""/>
        <dsp:cNvSpPr/>
      </dsp:nvSpPr>
      <dsp:spPr>
        <a:xfrm>
          <a:off x="0" y="2586185"/>
          <a:ext cx="8229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5FB29B-0ABE-4302-A10B-1AC761ADE11C}">
      <dsp:nvSpPr>
        <dsp:cNvPr id="0" name=""/>
        <dsp:cNvSpPr/>
      </dsp:nvSpPr>
      <dsp:spPr>
        <a:xfrm>
          <a:off x="0" y="2586185"/>
          <a:ext cx="8229600" cy="646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Weapon Focus and Violence Distraction</a:t>
          </a:r>
        </a:p>
      </dsp:txBody>
      <dsp:txXfrm>
        <a:off x="0" y="2586185"/>
        <a:ext cx="8229600" cy="646408"/>
      </dsp:txXfrm>
    </dsp:sp>
    <dsp:sp modelId="{353F7080-6DB2-49F0-B7DB-D88DD5D62292}">
      <dsp:nvSpPr>
        <dsp:cNvPr id="0" name=""/>
        <dsp:cNvSpPr/>
      </dsp:nvSpPr>
      <dsp:spPr>
        <a:xfrm>
          <a:off x="0" y="3232593"/>
          <a:ext cx="8229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88ACBB2-711C-4FBB-9484-709FB5DCD0AA}">
      <dsp:nvSpPr>
        <dsp:cNvPr id="0" name=""/>
        <dsp:cNvSpPr/>
      </dsp:nvSpPr>
      <dsp:spPr>
        <a:xfrm>
          <a:off x="0" y="3232593"/>
          <a:ext cx="8229600" cy="646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solidFill>
                <a:srgbClr val="002060"/>
              </a:solidFill>
            </a:rPr>
            <a:t>Other researchers make a distinction between -</a:t>
          </a:r>
        </a:p>
      </dsp:txBody>
      <dsp:txXfrm>
        <a:off x="0" y="3232593"/>
        <a:ext cx="8229600" cy="646408"/>
      </dsp:txXfrm>
    </dsp:sp>
    <dsp:sp modelId="{69D75E35-2E3F-4218-A989-64EE2A2CC4B0}">
      <dsp:nvSpPr>
        <dsp:cNvPr id="0" name=""/>
        <dsp:cNvSpPr/>
      </dsp:nvSpPr>
      <dsp:spPr>
        <a:xfrm>
          <a:off x="0" y="3879002"/>
          <a:ext cx="8229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6CA121-3E74-4416-815A-C19F8716B9BA}">
      <dsp:nvSpPr>
        <dsp:cNvPr id="0" name=""/>
        <dsp:cNvSpPr/>
      </dsp:nvSpPr>
      <dsp:spPr>
        <a:xfrm>
          <a:off x="0" y="3879002"/>
          <a:ext cx="8229600" cy="6464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`Estimator Variables` and `System Variables`: perception and memory, and information gatherers, respectively.</a:t>
          </a:r>
        </a:p>
      </dsp:txBody>
      <dsp:txXfrm>
        <a:off x="0" y="3879002"/>
        <a:ext cx="8229600" cy="64640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86BC35-4478-444B-AE05-A9B0755C692F}">
      <dsp:nvSpPr>
        <dsp:cNvPr id="0" name=""/>
        <dsp:cNvSpPr/>
      </dsp:nvSpPr>
      <dsp:spPr>
        <a:xfrm>
          <a:off x="270029" y="3048"/>
          <a:ext cx="2531531" cy="1518918"/>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The research is limited in terms of real-life scenarios, but relies heavily on psychological research relating to perception and memory.</a:t>
          </a:r>
          <a:endParaRPr lang="en-US" sz="1600" kern="1200" dirty="0"/>
        </a:p>
      </dsp:txBody>
      <dsp:txXfrm>
        <a:off x="270029" y="3048"/>
        <a:ext cx="2531531" cy="1518918"/>
      </dsp:txXfrm>
    </dsp:sp>
    <dsp:sp modelId="{70766DC5-076B-430F-9F4A-51999FD79491}">
      <dsp:nvSpPr>
        <dsp:cNvPr id="0" name=""/>
        <dsp:cNvSpPr/>
      </dsp:nvSpPr>
      <dsp:spPr>
        <a:xfrm>
          <a:off x="3054714" y="3048"/>
          <a:ext cx="2531531" cy="1518918"/>
        </a:xfrm>
        <a:prstGeom prst="rect">
          <a:avLst/>
        </a:prstGeom>
        <a:gradFill rotWithShape="0">
          <a:gsLst>
            <a:gs pos="0">
              <a:schemeClr val="accent5">
                <a:hueOff val="1519055"/>
                <a:satOff val="-684"/>
                <a:lumOff val="-849"/>
                <a:alphaOff val="0"/>
                <a:satMod val="103000"/>
                <a:lumMod val="102000"/>
                <a:tint val="94000"/>
              </a:schemeClr>
            </a:gs>
            <a:gs pos="50000">
              <a:schemeClr val="accent5">
                <a:hueOff val="1519055"/>
                <a:satOff val="-684"/>
                <a:lumOff val="-849"/>
                <a:alphaOff val="0"/>
                <a:satMod val="110000"/>
                <a:lumMod val="100000"/>
                <a:shade val="100000"/>
              </a:schemeClr>
            </a:gs>
            <a:gs pos="100000">
              <a:schemeClr val="accent5">
                <a:hueOff val="1519055"/>
                <a:satOff val="-684"/>
                <a:lumOff val="-849"/>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One example is TIME:</a:t>
          </a:r>
          <a:endParaRPr lang="en-US" sz="2000" kern="1200" dirty="0"/>
        </a:p>
      </dsp:txBody>
      <dsp:txXfrm>
        <a:off x="3054714" y="3048"/>
        <a:ext cx="2531531" cy="1518918"/>
      </dsp:txXfrm>
    </dsp:sp>
    <dsp:sp modelId="{3239BCA7-DE4F-498A-888B-B679745EB5A1}">
      <dsp:nvSpPr>
        <dsp:cNvPr id="0" name=""/>
        <dsp:cNvSpPr/>
      </dsp:nvSpPr>
      <dsp:spPr>
        <a:xfrm>
          <a:off x="5839398" y="3048"/>
          <a:ext cx="2531531" cy="1518918"/>
        </a:xfrm>
        <a:prstGeom prst="rect">
          <a:avLst/>
        </a:prstGeom>
        <a:gradFill rotWithShape="0">
          <a:gsLst>
            <a:gs pos="0">
              <a:schemeClr val="accent5">
                <a:hueOff val="3038109"/>
                <a:satOff val="-1368"/>
                <a:lumOff val="-1699"/>
                <a:alphaOff val="0"/>
                <a:satMod val="103000"/>
                <a:lumMod val="102000"/>
                <a:tint val="94000"/>
              </a:schemeClr>
            </a:gs>
            <a:gs pos="50000">
              <a:schemeClr val="accent5">
                <a:hueOff val="3038109"/>
                <a:satOff val="-1368"/>
                <a:lumOff val="-1699"/>
                <a:alphaOff val="0"/>
                <a:satMod val="110000"/>
                <a:lumMod val="100000"/>
                <a:shade val="100000"/>
              </a:schemeClr>
            </a:gs>
            <a:gs pos="100000">
              <a:schemeClr val="accent5">
                <a:hueOff val="3038109"/>
                <a:satOff val="-1368"/>
                <a:lumOff val="-1699"/>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1. Exposure – </a:t>
          </a:r>
        </a:p>
        <a:p>
          <a:pPr marL="0" lvl="0" indent="0" algn="ctr" defTabSz="711200">
            <a:lnSpc>
              <a:spcPct val="90000"/>
            </a:lnSpc>
            <a:spcBef>
              <a:spcPct val="0"/>
            </a:spcBef>
            <a:spcAft>
              <a:spcPct val="35000"/>
            </a:spcAft>
            <a:buNone/>
          </a:pPr>
          <a:r>
            <a:rPr lang="en-GB" sz="1600" kern="1200"/>
            <a:t>longer exposure = accurate recall </a:t>
          </a:r>
        </a:p>
        <a:p>
          <a:pPr marL="0" lvl="0" indent="0" algn="ctr" defTabSz="711200">
            <a:lnSpc>
              <a:spcPct val="90000"/>
            </a:lnSpc>
            <a:spcBef>
              <a:spcPct val="0"/>
            </a:spcBef>
            <a:spcAft>
              <a:spcPct val="35000"/>
            </a:spcAft>
            <a:buNone/>
          </a:pPr>
          <a:r>
            <a:rPr lang="en-GB" sz="1600" kern="1200"/>
            <a:t>(Palmer et al., 2013).</a:t>
          </a:r>
          <a:endParaRPr lang="en-US" sz="1600" kern="1200" dirty="0"/>
        </a:p>
      </dsp:txBody>
      <dsp:txXfrm>
        <a:off x="5839398" y="3048"/>
        <a:ext cx="2531531" cy="1518918"/>
      </dsp:txXfrm>
    </dsp:sp>
    <dsp:sp modelId="{C9FF21EE-147F-4015-9E81-03E0787F3555}">
      <dsp:nvSpPr>
        <dsp:cNvPr id="0" name=""/>
        <dsp:cNvSpPr/>
      </dsp:nvSpPr>
      <dsp:spPr>
        <a:xfrm>
          <a:off x="270029" y="1775120"/>
          <a:ext cx="2531531" cy="1518918"/>
        </a:xfrm>
        <a:prstGeom prst="rect">
          <a:avLst/>
        </a:prstGeom>
        <a:gradFill rotWithShape="0">
          <a:gsLst>
            <a:gs pos="0">
              <a:schemeClr val="accent5">
                <a:hueOff val="4557164"/>
                <a:satOff val="-2052"/>
                <a:lumOff val="-2548"/>
                <a:alphaOff val="0"/>
                <a:satMod val="103000"/>
                <a:lumMod val="102000"/>
                <a:tint val="94000"/>
              </a:schemeClr>
            </a:gs>
            <a:gs pos="50000">
              <a:schemeClr val="accent5">
                <a:hueOff val="4557164"/>
                <a:satOff val="-2052"/>
                <a:lumOff val="-2548"/>
                <a:alphaOff val="0"/>
                <a:satMod val="110000"/>
                <a:lumMod val="100000"/>
                <a:shade val="100000"/>
              </a:schemeClr>
            </a:gs>
            <a:gs pos="100000">
              <a:schemeClr val="accent5">
                <a:hueOff val="4557164"/>
                <a:satOff val="-2052"/>
                <a:lumOff val="-2548"/>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2. Frequency of exposure- </a:t>
          </a:r>
        </a:p>
        <a:p>
          <a:pPr marL="0" lvl="0" indent="0" algn="ctr" defTabSz="711200">
            <a:lnSpc>
              <a:spcPct val="90000"/>
            </a:lnSpc>
            <a:spcBef>
              <a:spcPct val="0"/>
            </a:spcBef>
            <a:spcAft>
              <a:spcPct val="35000"/>
            </a:spcAft>
            <a:buNone/>
          </a:pPr>
          <a:r>
            <a:rPr lang="en-GB" sz="1600" kern="1200"/>
            <a:t>limited research because it is common-sensical (Loftus, 1979).</a:t>
          </a:r>
          <a:endParaRPr lang="en-US" sz="1600" kern="1200" dirty="0"/>
        </a:p>
      </dsp:txBody>
      <dsp:txXfrm>
        <a:off x="270029" y="1775120"/>
        <a:ext cx="2531531" cy="1518918"/>
      </dsp:txXfrm>
    </dsp:sp>
    <dsp:sp modelId="{CF99E31F-1475-4551-94D7-92AFEC411304}">
      <dsp:nvSpPr>
        <dsp:cNvPr id="0" name=""/>
        <dsp:cNvSpPr/>
      </dsp:nvSpPr>
      <dsp:spPr>
        <a:xfrm>
          <a:off x="3054714" y="1775120"/>
          <a:ext cx="2531531" cy="1518918"/>
        </a:xfrm>
        <a:prstGeom prst="rect">
          <a:avLst/>
        </a:prstGeom>
        <a:gradFill rotWithShape="0">
          <a:gsLst>
            <a:gs pos="0">
              <a:schemeClr val="accent5">
                <a:hueOff val="6076219"/>
                <a:satOff val="-2736"/>
                <a:lumOff val="-3398"/>
                <a:alphaOff val="0"/>
                <a:satMod val="103000"/>
                <a:lumMod val="102000"/>
                <a:tint val="94000"/>
              </a:schemeClr>
            </a:gs>
            <a:gs pos="50000">
              <a:schemeClr val="accent5">
                <a:hueOff val="6076219"/>
                <a:satOff val="-2736"/>
                <a:lumOff val="-3398"/>
                <a:alphaOff val="0"/>
                <a:satMod val="110000"/>
                <a:lumMod val="100000"/>
                <a:shade val="100000"/>
              </a:schemeClr>
            </a:gs>
            <a:gs pos="100000">
              <a:schemeClr val="accent5">
                <a:hueOff val="6076219"/>
                <a:satOff val="-2736"/>
                <a:lumOff val="-3398"/>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3. Pace of events- fast moving information is harder to process, but virtually no research for EWT.</a:t>
          </a:r>
          <a:endParaRPr lang="en-US" sz="1600" kern="1200" dirty="0"/>
        </a:p>
      </dsp:txBody>
      <dsp:txXfrm>
        <a:off x="3054714" y="1775120"/>
        <a:ext cx="2531531" cy="1518918"/>
      </dsp:txXfrm>
    </dsp:sp>
    <dsp:sp modelId="{21C314FA-C3DD-4088-B6A5-400DF5B16A59}">
      <dsp:nvSpPr>
        <dsp:cNvPr id="0" name=""/>
        <dsp:cNvSpPr/>
      </dsp:nvSpPr>
      <dsp:spPr>
        <a:xfrm>
          <a:off x="5839398" y="1775120"/>
          <a:ext cx="2531531" cy="1518918"/>
        </a:xfrm>
        <a:prstGeom prst="rect">
          <a:avLst/>
        </a:prstGeom>
        <a:gradFill rotWithShape="0">
          <a:gsLst>
            <a:gs pos="0">
              <a:schemeClr val="accent5">
                <a:hueOff val="7595273"/>
                <a:satOff val="-3420"/>
                <a:lumOff val="-4247"/>
                <a:alphaOff val="0"/>
                <a:satMod val="103000"/>
                <a:lumMod val="102000"/>
                <a:tint val="94000"/>
              </a:schemeClr>
            </a:gs>
            <a:gs pos="50000">
              <a:schemeClr val="accent5">
                <a:hueOff val="7595273"/>
                <a:satOff val="-3420"/>
                <a:lumOff val="-4247"/>
                <a:alphaOff val="0"/>
                <a:satMod val="110000"/>
                <a:lumMod val="100000"/>
                <a:shade val="100000"/>
              </a:schemeClr>
            </a:gs>
            <a:gs pos="100000">
              <a:schemeClr val="accent5">
                <a:hueOff val="7595273"/>
                <a:satOff val="-3420"/>
                <a:lumOff val="-4247"/>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4. Retention interval – </a:t>
          </a:r>
        </a:p>
        <a:p>
          <a:pPr marL="0" lvl="0" indent="0" algn="ctr" defTabSz="711200">
            <a:lnSpc>
              <a:spcPct val="90000"/>
            </a:lnSpc>
            <a:spcBef>
              <a:spcPct val="0"/>
            </a:spcBef>
            <a:spcAft>
              <a:spcPct val="35000"/>
            </a:spcAft>
            <a:buNone/>
          </a:pPr>
          <a:r>
            <a:rPr lang="en-GB" sz="1600" kern="1200"/>
            <a:t>the longer the time, the less accuracy (Deffenbacher et al., 2010).</a:t>
          </a:r>
          <a:endParaRPr lang="en-US" sz="1600" kern="1200" dirty="0"/>
        </a:p>
      </dsp:txBody>
      <dsp:txXfrm>
        <a:off x="5839398" y="1775120"/>
        <a:ext cx="2531531" cy="1518918"/>
      </dsp:txXfrm>
    </dsp:sp>
    <dsp:sp modelId="{8DF48933-D183-4CE3-8535-EA659E7811A2}">
      <dsp:nvSpPr>
        <dsp:cNvPr id="0" name=""/>
        <dsp:cNvSpPr/>
      </dsp:nvSpPr>
      <dsp:spPr>
        <a:xfrm>
          <a:off x="3054714" y="3547192"/>
          <a:ext cx="2531531" cy="1518918"/>
        </a:xfrm>
        <a:prstGeom prst="rect">
          <a:avLst/>
        </a:prstGeom>
        <a:gradFill rotWithShape="0">
          <a:gsLst>
            <a:gs pos="0">
              <a:schemeClr val="accent5">
                <a:hueOff val="9114327"/>
                <a:satOff val="-4104"/>
                <a:lumOff val="-5097"/>
                <a:alphaOff val="0"/>
                <a:satMod val="103000"/>
                <a:lumMod val="102000"/>
                <a:tint val="94000"/>
              </a:schemeClr>
            </a:gs>
            <a:gs pos="50000">
              <a:schemeClr val="accent5">
                <a:hueOff val="9114327"/>
                <a:satOff val="-4104"/>
                <a:lumOff val="-5097"/>
                <a:alphaOff val="0"/>
                <a:satMod val="110000"/>
                <a:lumMod val="100000"/>
                <a:shade val="100000"/>
              </a:schemeClr>
            </a:gs>
            <a:gs pos="100000">
              <a:schemeClr val="accent5">
                <a:hueOff val="9114327"/>
                <a:satOff val="-4104"/>
                <a:lumOff val="-5097"/>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WHY?</a:t>
          </a:r>
          <a:endParaRPr lang="en-US" sz="1600" kern="1200" dirty="0"/>
        </a:p>
      </dsp:txBody>
      <dsp:txXfrm>
        <a:off x="3054714" y="3547192"/>
        <a:ext cx="2531531" cy="151891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BC4197-CA54-4401-9AE8-0FEFB6D75E89}">
      <dsp:nvSpPr>
        <dsp:cNvPr id="0" name=""/>
        <dsp:cNvSpPr/>
      </dsp:nvSpPr>
      <dsp:spPr>
        <a:xfrm>
          <a:off x="24952" y="0"/>
          <a:ext cx="6583680" cy="131486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BRIEF HISTORY: </a:t>
          </a:r>
        </a:p>
        <a:p>
          <a:pPr marL="0" lvl="0" indent="0" algn="l" defTabSz="800100">
            <a:lnSpc>
              <a:spcPct val="90000"/>
            </a:lnSpc>
            <a:spcBef>
              <a:spcPct val="0"/>
            </a:spcBef>
            <a:spcAft>
              <a:spcPct val="35000"/>
            </a:spcAft>
            <a:buNone/>
          </a:pPr>
          <a:r>
            <a:rPr lang="en-US" sz="1800" kern="1200" dirty="0"/>
            <a:t>The Devlin Report (1976) investigated the accuracy and importance of EWT following serious miscarriages of justice.  </a:t>
          </a:r>
        </a:p>
      </dsp:txBody>
      <dsp:txXfrm>
        <a:off x="63463" y="38511"/>
        <a:ext cx="5053730" cy="1237844"/>
      </dsp:txXfrm>
    </dsp:sp>
    <dsp:sp modelId="{16C06D43-C73A-4823-811F-9730101B6208}">
      <dsp:nvSpPr>
        <dsp:cNvPr id="0" name=""/>
        <dsp:cNvSpPr/>
      </dsp:nvSpPr>
      <dsp:spPr>
        <a:xfrm>
          <a:off x="551383" y="1553932"/>
          <a:ext cx="6583680" cy="131486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The report examined over 2000 ID parades in England and Wales in 1973 and followed them through to their outcomes in court. 45% (900) resulted in a suspect being identified and out of these 82% were convicted.  </a:t>
          </a:r>
        </a:p>
      </dsp:txBody>
      <dsp:txXfrm>
        <a:off x="589894" y="1592443"/>
        <a:ext cx="5100611" cy="1237844"/>
      </dsp:txXfrm>
    </dsp:sp>
    <dsp:sp modelId="{3F6354B9-4013-459A-ADAE-6DDC3DA41088}">
      <dsp:nvSpPr>
        <dsp:cNvPr id="0" name=""/>
        <dsp:cNvSpPr/>
      </dsp:nvSpPr>
      <dsp:spPr>
        <a:xfrm>
          <a:off x="1094536" y="3107865"/>
          <a:ext cx="6583680" cy="131486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In over 300 cases the EWT was the ONLY evidence provided and 74% of these were convicted!</a:t>
          </a:r>
          <a:endParaRPr lang="en-US" sz="2400" kern="1200" dirty="0"/>
        </a:p>
      </dsp:txBody>
      <dsp:txXfrm>
        <a:off x="1133047" y="3146376"/>
        <a:ext cx="5108841" cy="1237844"/>
      </dsp:txXfrm>
    </dsp:sp>
    <dsp:sp modelId="{F0DA179A-8E21-462A-A797-01058AC4D873}">
      <dsp:nvSpPr>
        <dsp:cNvPr id="0" name=""/>
        <dsp:cNvSpPr/>
      </dsp:nvSpPr>
      <dsp:spPr>
        <a:xfrm>
          <a:off x="1645920" y="4661797"/>
          <a:ext cx="6583680" cy="131486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i="1" kern="1200" dirty="0"/>
            <a:t>Although juries love EWT, it may not be as accurate as we like to think.  </a:t>
          </a:r>
          <a:endParaRPr lang="en-US" sz="2400" kern="1200" dirty="0"/>
        </a:p>
      </dsp:txBody>
      <dsp:txXfrm>
        <a:off x="1684431" y="4700308"/>
        <a:ext cx="5100611" cy="1237844"/>
      </dsp:txXfrm>
    </dsp:sp>
    <dsp:sp modelId="{CEAA0FE6-36B5-4740-B33E-CA85D8258BD3}">
      <dsp:nvSpPr>
        <dsp:cNvPr id="0" name=""/>
        <dsp:cNvSpPr/>
      </dsp:nvSpPr>
      <dsp:spPr>
        <a:xfrm>
          <a:off x="5729017" y="1007067"/>
          <a:ext cx="854662" cy="854662"/>
        </a:xfrm>
        <a:prstGeom prst="downArrow">
          <a:avLst>
            <a:gd name="adj1" fmla="val 55000"/>
            <a:gd name="adj2" fmla="val 45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921316" y="1007067"/>
        <a:ext cx="470064" cy="643133"/>
      </dsp:txXfrm>
    </dsp:sp>
    <dsp:sp modelId="{0FBCA7F0-B411-4D2E-839D-1CD6D84D3BBE}">
      <dsp:nvSpPr>
        <dsp:cNvPr id="0" name=""/>
        <dsp:cNvSpPr/>
      </dsp:nvSpPr>
      <dsp:spPr>
        <a:xfrm>
          <a:off x="6280400" y="2561000"/>
          <a:ext cx="854662" cy="854662"/>
        </a:xfrm>
        <a:prstGeom prst="downArrow">
          <a:avLst>
            <a:gd name="adj1" fmla="val 55000"/>
            <a:gd name="adj2" fmla="val 45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6472699" y="2561000"/>
        <a:ext cx="470064" cy="643133"/>
      </dsp:txXfrm>
    </dsp:sp>
    <dsp:sp modelId="{A1CEB82E-C017-48BD-88B9-D4CC8E6DD453}">
      <dsp:nvSpPr>
        <dsp:cNvPr id="0" name=""/>
        <dsp:cNvSpPr/>
      </dsp:nvSpPr>
      <dsp:spPr>
        <a:xfrm>
          <a:off x="6823553" y="4114933"/>
          <a:ext cx="854662" cy="854662"/>
        </a:xfrm>
        <a:prstGeom prst="downArrow">
          <a:avLst>
            <a:gd name="adj1" fmla="val 55000"/>
            <a:gd name="adj2" fmla="val 45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015852" y="4114933"/>
        <a:ext cx="470064" cy="64313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AD0DA7-E715-4483-BAFB-170F9E074A80}">
      <dsp:nvSpPr>
        <dsp:cNvPr id="0" name=""/>
        <dsp:cNvSpPr/>
      </dsp:nvSpPr>
      <dsp:spPr>
        <a:xfrm>
          <a:off x="1342491" y="0"/>
          <a:ext cx="5544616" cy="5544616"/>
        </a:xfrm>
        <a:prstGeom prst="diamond">
          <a:avLst/>
        </a:prstGeom>
        <a:gradFill rotWithShape="0">
          <a:gsLst>
            <a:gs pos="0">
              <a:schemeClr val="accent5">
                <a:tint val="40000"/>
                <a:hueOff val="0"/>
                <a:satOff val="0"/>
                <a:lumOff val="0"/>
                <a:alphaOff val="0"/>
                <a:satMod val="103000"/>
                <a:lumMod val="102000"/>
                <a:tint val="94000"/>
              </a:schemeClr>
            </a:gs>
            <a:gs pos="50000">
              <a:schemeClr val="accent5">
                <a:tint val="40000"/>
                <a:hueOff val="0"/>
                <a:satOff val="0"/>
                <a:lumOff val="0"/>
                <a:alphaOff val="0"/>
                <a:satMod val="110000"/>
                <a:lumMod val="100000"/>
                <a:shade val="100000"/>
              </a:schemeClr>
            </a:gs>
            <a:gs pos="100000">
              <a:schemeClr val="accent5">
                <a:tint val="4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A63AA661-D6FD-41AB-94B0-8350CC161EFE}">
      <dsp:nvSpPr>
        <dsp:cNvPr id="0" name=""/>
        <dsp:cNvSpPr/>
      </dsp:nvSpPr>
      <dsp:spPr>
        <a:xfrm>
          <a:off x="1869230" y="526738"/>
          <a:ext cx="2162400" cy="216240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Participants required to act as jurors and decide the guilt or innocence of role-playing thieves.  </a:t>
          </a:r>
          <a:endParaRPr lang="en-US" sz="1800" kern="1200" dirty="0"/>
        </a:p>
      </dsp:txBody>
      <dsp:txXfrm>
        <a:off x="1974790" y="632298"/>
        <a:ext cx="1951280" cy="1951280"/>
      </dsp:txXfrm>
    </dsp:sp>
    <dsp:sp modelId="{26A1B0F4-69BC-42B6-9A27-09ECAAE80D7E}">
      <dsp:nvSpPr>
        <dsp:cNvPr id="0" name=""/>
        <dsp:cNvSpPr/>
      </dsp:nvSpPr>
      <dsp:spPr>
        <a:xfrm>
          <a:off x="4197969" y="526738"/>
          <a:ext cx="2162400" cy="2162400"/>
        </a:xfrm>
        <a:prstGeom prst="roundRect">
          <a:avLst/>
        </a:prstGeom>
        <a:gradFill rotWithShape="0">
          <a:gsLst>
            <a:gs pos="0">
              <a:schemeClr val="accent5">
                <a:hueOff val="3038109"/>
                <a:satOff val="-1368"/>
                <a:lumOff val="-1699"/>
                <a:alphaOff val="0"/>
                <a:satMod val="103000"/>
                <a:lumMod val="102000"/>
                <a:tint val="94000"/>
              </a:schemeClr>
            </a:gs>
            <a:gs pos="50000">
              <a:schemeClr val="accent5">
                <a:hueOff val="3038109"/>
                <a:satOff val="-1368"/>
                <a:lumOff val="-1699"/>
                <a:alphaOff val="0"/>
                <a:satMod val="110000"/>
                <a:lumMod val="100000"/>
                <a:shade val="100000"/>
              </a:schemeClr>
            </a:gs>
            <a:gs pos="100000">
              <a:schemeClr val="accent5">
                <a:hueOff val="3038109"/>
                <a:satOff val="-1368"/>
                <a:lumOff val="-1699"/>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When evidence was circumstantial, i.e. the suspect being seen entering the building of the crime, only 18% were judged as guilty.  </a:t>
          </a:r>
          <a:endParaRPr lang="en-US" sz="1600" kern="1200" dirty="0"/>
        </a:p>
      </dsp:txBody>
      <dsp:txXfrm>
        <a:off x="4303529" y="632298"/>
        <a:ext cx="1951280" cy="1951280"/>
      </dsp:txXfrm>
    </dsp:sp>
    <dsp:sp modelId="{976DAB45-8FE8-400C-A4AB-DDA3750291AF}">
      <dsp:nvSpPr>
        <dsp:cNvPr id="0" name=""/>
        <dsp:cNvSpPr/>
      </dsp:nvSpPr>
      <dsp:spPr>
        <a:xfrm>
          <a:off x="1810542" y="2855477"/>
          <a:ext cx="2279775" cy="2162400"/>
        </a:xfrm>
        <a:prstGeom prst="roundRect">
          <a:avLst/>
        </a:prstGeom>
        <a:gradFill rotWithShape="0">
          <a:gsLst>
            <a:gs pos="0">
              <a:schemeClr val="accent5">
                <a:hueOff val="6076219"/>
                <a:satOff val="-2736"/>
                <a:lumOff val="-3398"/>
                <a:alphaOff val="0"/>
                <a:satMod val="103000"/>
                <a:lumMod val="102000"/>
                <a:tint val="94000"/>
              </a:schemeClr>
            </a:gs>
            <a:gs pos="50000">
              <a:schemeClr val="accent5">
                <a:hueOff val="6076219"/>
                <a:satOff val="-2736"/>
                <a:lumOff val="-3398"/>
                <a:alphaOff val="0"/>
                <a:satMod val="110000"/>
                <a:lumMod val="100000"/>
                <a:shade val="100000"/>
              </a:schemeClr>
            </a:gs>
            <a:gs pos="100000">
              <a:schemeClr val="accent5">
                <a:hueOff val="6076219"/>
                <a:satOff val="-2736"/>
                <a:lumOff val="-3398"/>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However, when the testimony of an eyewitness was added, this figure rose to 72% </a:t>
          </a:r>
          <a:endParaRPr lang="en-US" sz="1800" kern="1200" dirty="0"/>
        </a:p>
      </dsp:txBody>
      <dsp:txXfrm>
        <a:off x="1916102" y="2961037"/>
        <a:ext cx="2068655" cy="1951280"/>
      </dsp:txXfrm>
    </dsp:sp>
    <dsp:sp modelId="{EBC4EE25-450E-443D-97C1-E94C2BE4559C}">
      <dsp:nvSpPr>
        <dsp:cNvPr id="0" name=""/>
        <dsp:cNvSpPr/>
      </dsp:nvSpPr>
      <dsp:spPr>
        <a:xfrm>
          <a:off x="4139281" y="2855477"/>
          <a:ext cx="2279775" cy="2162400"/>
        </a:xfrm>
        <a:prstGeom prst="roundRect">
          <a:avLst/>
        </a:prstGeom>
        <a:gradFill rotWithShape="0">
          <a:gsLst>
            <a:gs pos="0">
              <a:schemeClr val="accent5">
                <a:hueOff val="9114327"/>
                <a:satOff val="-4104"/>
                <a:lumOff val="-5097"/>
                <a:alphaOff val="0"/>
                <a:satMod val="103000"/>
                <a:lumMod val="102000"/>
                <a:tint val="94000"/>
              </a:schemeClr>
            </a:gs>
            <a:gs pos="50000">
              <a:schemeClr val="accent5">
                <a:hueOff val="9114327"/>
                <a:satOff val="-4104"/>
                <a:lumOff val="-5097"/>
                <a:alphaOff val="0"/>
                <a:satMod val="110000"/>
                <a:lumMod val="100000"/>
                <a:shade val="100000"/>
              </a:schemeClr>
            </a:gs>
            <a:gs pos="100000">
              <a:schemeClr val="accent5">
                <a:hueOff val="9114327"/>
                <a:satOff val="-4104"/>
                <a:lumOff val="-5097"/>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Even when the witness admitted that they had bad eyesight and they were not wearing glasses, 68% of jurors were still prepared to convict on EWT alone!</a:t>
          </a:r>
        </a:p>
      </dsp:txBody>
      <dsp:txXfrm>
        <a:off x="4244841" y="2961037"/>
        <a:ext cx="2068655" cy="195128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733AF4-4DA5-4024-AD3D-A292465887ED}">
      <dsp:nvSpPr>
        <dsp:cNvPr id="0" name=""/>
        <dsp:cNvSpPr/>
      </dsp:nvSpPr>
      <dsp:spPr>
        <a:xfrm>
          <a:off x="0" y="552"/>
          <a:ext cx="8229600" cy="0"/>
        </a:xfrm>
        <a:prstGeom prst="line">
          <a:avLst/>
        </a:prstGeom>
        <a:solidFill>
          <a:schemeClr val="accent1">
            <a:shade val="80000"/>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90546A-9F57-469E-8E10-E341AEF8F8F2}">
      <dsp:nvSpPr>
        <dsp:cNvPr id="0" name=""/>
        <dsp:cNvSpPr/>
      </dsp:nvSpPr>
      <dsp:spPr>
        <a:xfrm>
          <a:off x="0" y="552"/>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err="1">
              <a:solidFill>
                <a:srgbClr val="002060"/>
              </a:solidFill>
            </a:rPr>
            <a:t>Deffenbacher</a:t>
          </a:r>
          <a:r>
            <a:rPr lang="en-US" sz="1800" kern="1200" dirty="0">
              <a:solidFill>
                <a:srgbClr val="002060"/>
              </a:solidFill>
            </a:rPr>
            <a:t> et al. (2004) carried out two meta-analyses comparing the effects of anxiety on (a) facial recognition and (b) details at the scene of the crime.  </a:t>
          </a:r>
        </a:p>
      </dsp:txBody>
      <dsp:txXfrm>
        <a:off x="0" y="552"/>
        <a:ext cx="8229600" cy="904971"/>
      </dsp:txXfrm>
    </dsp:sp>
    <dsp:sp modelId="{AB9894F2-DAC3-4B70-8180-7BFD0133F49A}">
      <dsp:nvSpPr>
        <dsp:cNvPr id="0" name=""/>
        <dsp:cNvSpPr/>
      </dsp:nvSpPr>
      <dsp:spPr>
        <a:xfrm>
          <a:off x="0" y="905524"/>
          <a:ext cx="8229600" cy="0"/>
        </a:xfrm>
        <a:prstGeom prst="line">
          <a:avLst/>
        </a:prstGeom>
        <a:solidFill>
          <a:schemeClr val="accent1">
            <a:shade val="80000"/>
            <a:hueOff val="-8847"/>
            <a:satOff val="-12708"/>
            <a:lumOff val="8987"/>
            <a:alphaOff val="0"/>
          </a:schemeClr>
        </a:solidFill>
        <a:ln w="12700" cap="flat" cmpd="sng" algn="ctr">
          <a:solidFill>
            <a:schemeClr val="accent1">
              <a:shade val="80000"/>
              <a:hueOff val="-8847"/>
              <a:satOff val="-12708"/>
              <a:lumOff val="898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4AFE3A-BD50-4516-82C5-3FED8FF716A0}">
      <dsp:nvSpPr>
        <dsp:cNvPr id="0" name=""/>
        <dsp:cNvSpPr/>
      </dsp:nvSpPr>
      <dsp:spPr>
        <a:xfrm>
          <a:off x="0" y="905524"/>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solidFill>
                <a:schemeClr val="accent1">
                  <a:lumMod val="50000"/>
                </a:schemeClr>
              </a:solidFill>
            </a:rPr>
            <a:t>In both cases high levels of anxiety were shown to significantly reduce accuracy of recall.</a:t>
          </a:r>
        </a:p>
      </dsp:txBody>
      <dsp:txXfrm>
        <a:off x="0" y="905524"/>
        <a:ext cx="8229600" cy="904971"/>
      </dsp:txXfrm>
    </dsp:sp>
    <dsp:sp modelId="{4643CCC5-4967-408D-819E-B45565DAB1BD}">
      <dsp:nvSpPr>
        <dsp:cNvPr id="0" name=""/>
        <dsp:cNvSpPr/>
      </dsp:nvSpPr>
      <dsp:spPr>
        <a:xfrm>
          <a:off x="0" y="1810495"/>
          <a:ext cx="8229600" cy="0"/>
        </a:xfrm>
        <a:prstGeom prst="line">
          <a:avLst/>
        </a:prstGeom>
        <a:solidFill>
          <a:schemeClr val="accent1">
            <a:shade val="80000"/>
            <a:hueOff val="-17693"/>
            <a:satOff val="-25416"/>
            <a:lumOff val="17975"/>
            <a:alphaOff val="0"/>
          </a:schemeClr>
        </a:solidFill>
        <a:ln w="12700" cap="flat" cmpd="sng" algn="ctr">
          <a:solidFill>
            <a:schemeClr val="accent1">
              <a:shade val="80000"/>
              <a:hueOff val="-17693"/>
              <a:satOff val="-25416"/>
              <a:lumOff val="179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7F53EC-A0D0-4B3A-8BA7-CE2A020CB25C}">
      <dsp:nvSpPr>
        <dsp:cNvPr id="0" name=""/>
        <dsp:cNvSpPr/>
      </dsp:nvSpPr>
      <dsp:spPr>
        <a:xfrm>
          <a:off x="0" y="1810495"/>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solidFill>
                <a:srgbClr val="002060"/>
              </a:solidFill>
            </a:rPr>
            <a:t>However, some research suggests that anxiety can have beneficial effects (like Christianson &amp; </a:t>
          </a:r>
          <a:r>
            <a:rPr lang="en-US" sz="1800" kern="1200" dirty="0" err="1">
              <a:solidFill>
                <a:srgbClr val="002060"/>
              </a:solidFill>
            </a:rPr>
            <a:t>Hubinette</a:t>
          </a:r>
          <a:r>
            <a:rPr lang="en-US" sz="1800" kern="1200" dirty="0">
              <a:solidFill>
                <a:srgbClr val="002060"/>
              </a:solidFill>
            </a:rPr>
            <a:t>, 1993).</a:t>
          </a:r>
        </a:p>
      </dsp:txBody>
      <dsp:txXfrm>
        <a:off x="0" y="1810495"/>
        <a:ext cx="8229600" cy="904971"/>
      </dsp:txXfrm>
    </dsp:sp>
    <dsp:sp modelId="{BC4A307E-A46C-417A-9E98-DF44B63E8122}">
      <dsp:nvSpPr>
        <dsp:cNvPr id="0" name=""/>
        <dsp:cNvSpPr/>
      </dsp:nvSpPr>
      <dsp:spPr>
        <a:xfrm>
          <a:off x="0" y="2715467"/>
          <a:ext cx="8229600" cy="0"/>
        </a:xfrm>
        <a:prstGeom prst="line">
          <a:avLst/>
        </a:prstGeom>
        <a:solidFill>
          <a:schemeClr val="accent1">
            <a:shade val="80000"/>
            <a:hueOff val="-26540"/>
            <a:satOff val="-38124"/>
            <a:lumOff val="26963"/>
            <a:alphaOff val="0"/>
          </a:schemeClr>
        </a:solidFill>
        <a:ln w="12700" cap="flat" cmpd="sng" algn="ctr">
          <a:solidFill>
            <a:schemeClr val="accent1">
              <a:shade val="80000"/>
              <a:hueOff val="-26540"/>
              <a:satOff val="-38124"/>
              <a:lumOff val="2696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F97F04-D011-4905-B3E6-BE93D4A7A9E8}">
      <dsp:nvSpPr>
        <dsp:cNvPr id="0" name=""/>
        <dsp:cNvSpPr/>
      </dsp:nvSpPr>
      <dsp:spPr>
        <a:xfrm>
          <a:off x="0" y="2715467"/>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solidFill>
                <a:schemeClr val="accent1">
                  <a:lumMod val="50000"/>
                </a:schemeClr>
              </a:solidFill>
            </a:rPr>
            <a:t>These seemingly contradictory findings could be explained by the Yerkes-Dodson Law: </a:t>
          </a:r>
        </a:p>
      </dsp:txBody>
      <dsp:txXfrm>
        <a:off x="0" y="2715467"/>
        <a:ext cx="8229600" cy="904971"/>
      </dsp:txXfrm>
    </dsp:sp>
    <dsp:sp modelId="{98A2667A-35ED-4303-9F7F-F6EC840C36CA}">
      <dsp:nvSpPr>
        <dsp:cNvPr id="0" name=""/>
        <dsp:cNvSpPr/>
      </dsp:nvSpPr>
      <dsp:spPr>
        <a:xfrm>
          <a:off x="0" y="3620438"/>
          <a:ext cx="8229600" cy="0"/>
        </a:xfrm>
        <a:prstGeom prst="line">
          <a:avLst/>
        </a:prstGeom>
        <a:solidFill>
          <a:schemeClr val="accent1">
            <a:shade val="80000"/>
            <a:hueOff val="-35386"/>
            <a:satOff val="-50832"/>
            <a:lumOff val="35950"/>
            <a:alphaOff val="0"/>
          </a:schemeClr>
        </a:solidFill>
        <a:ln w="12700" cap="flat" cmpd="sng" algn="ctr">
          <a:solidFill>
            <a:schemeClr val="accent1">
              <a:shade val="80000"/>
              <a:hueOff val="-35386"/>
              <a:satOff val="-50832"/>
              <a:lumOff val="3595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8A485D-81AB-4787-A573-92C152AB16CE}">
      <dsp:nvSpPr>
        <dsp:cNvPr id="0" name=""/>
        <dsp:cNvSpPr/>
      </dsp:nvSpPr>
      <dsp:spPr>
        <a:xfrm>
          <a:off x="0" y="3620438"/>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solidFill>
                <a:srgbClr val="002060"/>
              </a:solidFill>
            </a:rPr>
            <a:t>This suggests that moderate levels of anxiety can be beneficial to recall, however as anxiety increases it begins to have an adverse effect.  </a:t>
          </a:r>
        </a:p>
      </dsp:txBody>
      <dsp:txXfrm>
        <a:off x="0" y="3620438"/>
        <a:ext cx="8229600" cy="90497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8CD50E-1117-4A7D-A409-238F2C32CA39}">
      <dsp:nvSpPr>
        <dsp:cNvPr id="0" name=""/>
        <dsp:cNvSpPr/>
      </dsp:nvSpPr>
      <dsp:spPr>
        <a:xfrm>
          <a:off x="0" y="2777"/>
          <a:ext cx="40386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4FA5DE-7712-4CE3-9330-90E28D6130F7}">
      <dsp:nvSpPr>
        <dsp:cNvPr id="0" name=""/>
        <dsp:cNvSpPr/>
      </dsp:nvSpPr>
      <dsp:spPr>
        <a:xfrm>
          <a:off x="0" y="2777"/>
          <a:ext cx="4038600" cy="9471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solidFill>
                <a:schemeClr val="accent1">
                  <a:lumMod val="50000"/>
                </a:schemeClr>
              </a:solidFill>
            </a:rPr>
            <a:t>When faced with a knife or gun you’re most likely be focusing you’re attention on the weapon rather than the attacker.  </a:t>
          </a:r>
        </a:p>
      </dsp:txBody>
      <dsp:txXfrm>
        <a:off x="0" y="2777"/>
        <a:ext cx="4038600" cy="947179"/>
      </dsp:txXfrm>
    </dsp:sp>
    <dsp:sp modelId="{D93362A1-D346-4F0D-B93D-370248CBAD43}">
      <dsp:nvSpPr>
        <dsp:cNvPr id="0" name=""/>
        <dsp:cNvSpPr/>
      </dsp:nvSpPr>
      <dsp:spPr>
        <a:xfrm>
          <a:off x="0" y="949957"/>
          <a:ext cx="40386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22FBAA-D548-4471-B2EB-DC8AA629C679}">
      <dsp:nvSpPr>
        <dsp:cNvPr id="0" name=""/>
        <dsp:cNvSpPr/>
      </dsp:nvSpPr>
      <dsp:spPr>
        <a:xfrm>
          <a:off x="0" y="949957"/>
          <a:ext cx="4038600" cy="9471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solidFill>
                <a:srgbClr val="002060"/>
              </a:solidFill>
            </a:rPr>
            <a:t>Loftus et al. (1987) asked participants to listen to a series of arguments between two people, one of which sounded more violent than the other.  </a:t>
          </a:r>
        </a:p>
      </dsp:txBody>
      <dsp:txXfrm>
        <a:off x="0" y="949957"/>
        <a:ext cx="4038600" cy="947179"/>
      </dsp:txXfrm>
    </dsp:sp>
    <dsp:sp modelId="{87798BC9-4F12-4A1A-8E3B-1AA35EC04454}">
      <dsp:nvSpPr>
        <dsp:cNvPr id="0" name=""/>
        <dsp:cNvSpPr/>
      </dsp:nvSpPr>
      <dsp:spPr>
        <a:xfrm>
          <a:off x="0" y="1897136"/>
          <a:ext cx="40386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526270-50FD-4690-8762-1B80D13D1470}">
      <dsp:nvSpPr>
        <dsp:cNvPr id="0" name=""/>
        <dsp:cNvSpPr/>
      </dsp:nvSpPr>
      <dsp:spPr>
        <a:xfrm>
          <a:off x="0" y="1897136"/>
          <a:ext cx="4038600" cy="9471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solidFill>
                <a:schemeClr val="accent1">
                  <a:lumMod val="50000"/>
                </a:schemeClr>
              </a:solidFill>
            </a:rPr>
            <a:t>In the quieter argument a man with greasy hands emerges holding a pen.  </a:t>
          </a:r>
        </a:p>
      </dsp:txBody>
      <dsp:txXfrm>
        <a:off x="0" y="1897136"/>
        <a:ext cx="4038600" cy="947179"/>
      </dsp:txXfrm>
    </dsp:sp>
    <dsp:sp modelId="{953D0316-C5C5-4D4B-AEAD-A29CD6CE5065}">
      <dsp:nvSpPr>
        <dsp:cNvPr id="0" name=""/>
        <dsp:cNvSpPr/>
      </dsp:nvSpPr>
      <dsp:spPr>
        <a:xfrm>
          <a:off x="0" y="2844316"/>
          <a:ext cx="40386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3F234B-8773-4AF9-AF42-42AA68E2F0EC}">
      <dsp:nvSpPr>
        <dsp:cNvPr id="0" name=""/>
        <dsp:cNvSpPr/>
      </dsp:nvSpPr>
      <dsp:spPr>
        <a:xfrm>
          <a:off x="0" y="2844316"/>
          <a:ext cx="4038600" cy="9471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solidFill>
                <a:srgbClr val="002060"/>
              </a:solidFill>
            </a:rPr>
            <a:t>Following the noisy incident a man emerges with a blood drenched knife.  </a:t>
          </a:r>
        </a:p>
      </dsp:txBody>
      <dsp:txXfrm>
        <a:off x="0" y="2844316"/>
        <a:ext cx="4038600" cy="947179"/>
      </dsp:txXfrm>
    </dsp:sp>
    <dsp:sp modelId="{A6775410-B454-4069-9AE0-50F044848D0E}">
      <dsp:nvSpPr>
        <dsp:cNvPr id="0" name=""/>
        <dsp:cNvSpPr/>
      </dsp:nvSpPr>
      <dsp:spPr>
        <a:xfrm>
          <a:off x="0" y="3791495"/>
          <a:ext cx="40386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73C41D-F359-4568-9F9A-16D9A3F5004F}">
      <dsp:nvSpPr>
        <dsp:cNvPr id="0" name=""/>
        <dsp:cNvSpPr/>
      </dsp:nvSpPr>
      <dsp:spPr>
        <a:xfrm>
          <a:off x="0" y="3791495"/>
          <a:ext cx="4038600" cy="9471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US" sz="1600" kern="1200" dirty="0">
              <a:solidFill>
                <a:schemeClr val="accent1">
                  <a:lumMod val="50000"/>
                </a:schemeClr>
              </a:solidFill>
            </a:rPr>
            <a:t>Participants could accurately recall the identity of the ‘pen-fiend’ on 49% of occasions but the knifeman on only 33%.  </a:t>
          </a:r>
        </a:p>
      </dsp:txBody>
      <dsp:txXfrm>
        <a:off x="0" y="3791495"/>
        <a:ext cx="4038600" cy="947179"/>
      </dsp:txXfrm>
    </dsp:sp>
    <dsp:sp modelId="{57AFC23D-F00C-4F08-9731-23B95825E4DA}">
      <dsp:nvSpPr>
        <dsp:cNvPr id="0" name=""/>
        <dsp:cNvSpPr/>
      </dsp:nvSpPr>
      <dsp:spPr>
        <a:xfrm>
          <a:off x="0" y="4738674"/>
          <a:ext cx="40386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2FB4CA-CDEC-416B-BC1A-E39F62A3CCAB}">
      <dsp:nvSpPr>
        <dsp:cNvPr id="0" name=""/>
        <dsp:cNvSpPr/>
      </dsp:nvSpPr>
      <dsp:spPr>
        <a:xfrm>
          <a:off x="0" y="4738674"/>
          <a:ext cx="4038600" cy="9471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dirty="0">
              <a:solidFill>
                <a:srgbClr val="002060"/>
              </a:solidFill>
            </a:rPr>
            <a:t>In a subsequent study, Loftus recorded pp`s eye movements and found the focus of attention was directed towards the knife, diverting attention from the identity of the perpetrator.  </a:t>
          </a:r>
        </a:p>
      </dsp:txBody>
      <dsp:txXfrm>
        <a:off x="0" y="4738674"/>
        <a:ext cx="4038600" cy="94717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FE1668-91E1-4272-A169-9DFCD7BAE8BB}">
      <dsp:nvSpPr>
        <dsp:cNvPr id="0" name=""/>
        <dsp:cNvSpPr/>
      </dsp:nvSpPr>
      <dsp:spPr>
        <a:xfrm>
          <a:off x="0" y="552"/>
          <a:ext cx="8229600"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B01712FC-9240-4BAC-A202-05735CED11E5}">
      <dsp:nvSpPr>
        <dsp:cNvPr id="0" name=""/>
        <dsp:cNvSpPr/>
      </dsp:nvSpPr>
      <dsp:spPr>
        <a:xfrm>
          <a:off x="0" y="552"/>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en-US" sz="1800" kern="1200" dirty="0">
              <a:solidFill>
                <a:schemeClr val="accent1">
                  <a:lumMod val="50000"/>
                </a:schemeClr>
              </a:solidFill>
            </a:rPr>
            <a:t>The incident occurred in daylight and in front of many witnesses. Some months later, Yuille and Cutshall tracked down the witnesses and interviewed them and found:</a:t>
          </a:r>
        </a:p>
      </dsp:txBody>
      <dsp:txXfrm>
        <a:off x="0" y="552"/>
        <a:ext cx="8229600" cy="904971"/>
      </dsp:txXfrm>
    </dsp:sp>
    <dsp:sp modelId="{F1F476A4-1FD4-450E-A3E3-9987CF6B3DCC}">
      <dsp:nvSpPr>
        <dsp:cNvPr id="0" name=""/>
        <dsp:cNvSpPr/>
      </dsp:nvSpPr>
      <dsp:spPr>
        <a:xfrm>
          <a:off x="0" y="905524"/>
          <a:ext cx="8229600"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13747408-53B3-4A2F-AA2F-5F8EF4AD5259}">
      <dsp:nvSpPr>
        <dsp:cNvPr id="0" name=""/>
        <dsp:cNvSpPr/>
      </dsp:nvSpPr>
      <dsp:spPr>
        <a:xfrm>
          <a:off x="0" y="905524"/>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en-US" sz="1800" kern="1200" dirty="0">
              <a:solidFill>
                <a:schemeClr val="accent1">
                  <a:lumMod val="50000"/>
                </a:schemeClr>
              </a:solidFill>
            </a:rPr>
            <a:t>The witnesses were able to recall the incident in a great deal of detail.</a:t>
          </a:r>
        </a:p>
      </dsp:txBody>
      <dsp:txXfrm>
        <a:off x="0" y="905524"/>
        <a:ext cx="8229600" cy="904971"/>
      </dsp:txXfrm>
    </dsp:sp>
    <dsp:sp modelId="{3E054E0B-0941-4486-BC8B-9A52D48C0218}">
      <dsp:nvSpPr>
        <dsp:cNvPr id="0" name=""/>
        <dsp:cNvSpPr/>
      </dsp:nvSpPr>
      <dsp:spPr>
        <a:xfrm>
          <a:off x="0" y="1810495"/>
          <a:ext cx="8229600"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52854741-AF3C-4DBA-94DA-E34F09651E30}">
      <dsp:nvSpPr>
        <dsp:cNvPr id="0" name=""/>
        <dsp:cNvSpPr/>
      </dsp:nvSpPr>
      <dsp:spPr>
        <a:xfrm>
          <a:off x="0" y="1810495"/>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en-US" sz="1800" kern="1200" dirty="0">
              <a:solidFill>
                <a:schemeClr val="accent1">
                  <a:lumMod val="50000"/>
                </a:schemeClr>
              </a:solidFill>
            </a:rPr>
            <a:t>There was a very high level of agreement between the accounts given by the different witnesses.</a:t>
          </a:r>
        </a:p>
      </dsp:txBody>
      <dsp:txXfrm>
        <a:off x="0" y="1810495"/>
        <a:ext cx="8229600" cy="904971"/>
      </dsp:txXfrm>
    </dsp:sp>
    <dsp:sp modelId="{86E1A91B-881B-4D3D-8568-87BF0C24F4BA}">
      <dsp:nvSpPr>
        <dsp:cNvPr id="0" name=""/>
        <dsp:cNvSpPr/>
      </dsp:nvSpPr>
      <dsp:spPr>
        <a:xfrm>
          <a:off x="0" y="2715467"/>
          <a:ext cx="8229600"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17F5356B-4BAD-4134-BB65-927C8A7B67F0}">
      <dsp:nvSpPr>
        <dsp:cNvPr id="0" name=""/>
        <dsp:cNvSpPr/>
      </dsp:nvSpPr>
      <dsp:spPr>
        <a:xfrm>
          <a:off x="0" y="2715467"/>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en-US" sz="1800" kern="1200" dirty="0">
              <a:solidFill>
                <a:schemeClr val="accent1">
                  <a:lumMod val="50000"/>
                </a:schemeClr>
              </a:solidFill>
            </a:rPr>
            <a:t>The witnesses accounts did not alter in response to leading questions.</a:t>
          </a:r>
        </a:p>
      </dsp:txBody>
      <dsp:txXfrm>
        <a:off x="0" y="2715467"/>
        <a:ext cx="8229600" cy="904971"/>
      </dsp:txXfrm>
    </dsp:sp>
    <dsp:sp modelId="{D7C59D25-B601-43A3-9992-4721C4129F6E}">
      <dsp:nvSpPr>
        <dsp:cNvPr id="0" name=""/>
        <dsp:cNvSpPr/>
      </dsp:nvSpPr>
      <dsp:spPr>
        <a:xfrm>
          <a:off x="0" y="3620438"/>
          <a:ext cx="8229600"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4A41CD22-652C-4271-B826-ED508595D409}">
      <dsp:nvSpPr>
        <dsp:cNvPr id="0" name=""/>
        <dsp:cNvSpPr/>
      </dsp:nvSpPr>
      <dsp:spPr>
        <a:xfrm>
          <a:off x="0" y="3620438"/>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en-US" sz="1800" b="1" kern="1200" dirty="0">
              <a:solidFill>
                <a:schemeClr val="accent1">
                  <a:lumMod val="50000"/>
                </a:schemeClr>
              </a:solidFill>
            </a:rPr>
            <a:t>But, consider the circumstances…</a:t>
          </a:r>
          <a:endParaRPr lang="en-US" sz="1800" kern="1200" dirty="0">
            <a:solidFill>
              <a:schemeClr val="accent1">
                <a:lumMod val="50000"/>
              </a:schemeClr>
            </a:solidFill>
          </a:endParaRPr>
        </a:p>
      </dsp:txBody>
      <dsp:txXfrm>
        <a:off x="0" y="3620438"/>
        <a:ext cx="8229600" cy="90497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042658-CABD-4E67-A3C8-7150CF031C15}">
      <dsp:nvSpPr>
        <dsp:cNvPr id="0" name=""/>
        <dsp:cNvSpPr/>
      </dsp:nvSpPr>
      <dsp:spPr>
        <a:xfrm>
          <a:off x="0" y="1878"/>
          <a:ext cx="8229600" cy="952043"/>
        </a:xfrm>
        <a:prstGeom prst="roundRect">
          <a:avLst>
            <a:gd name="adj" fmla="val 10000"/>
          </a:avLst>
        </a:prstGeom>
        <a:solidFill>
          <a:schemeClr val="accent1">
            <a:tint val="55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D793847C-5A04-4FC0-8BBF-B3C78C90E8AA}">
      <dsp:nvSpPr>
        <dsp:cNvPr id="0" name=""/>
        <dsp:cNvSpPr/>
      </dsp:nvSpPr>
      <dsp:spPr>
        <a:xfrm>
          <a:off x="287993" y="216088"/>
          <a:ext cx="523623" cy="52362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1882DD77-A7FF-4299-8ABF-F435C9D61CA6}">
      <dsp:nvSpPr>
        <dsp:cNvPr id="0" name=""/>
        <dsp:cNvSpPr/>
      </dsp:nvSpPr>
      <dsp:spPr>
        <a:xfrm>
          <a:off x="1099610" y="1878"/>
          <a:ext cx="7129989" cy="952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758" tIns="100758" rIns="100758" bIns="100758" numCol="1" spcCol="1270" anchor="ctr" anchorCtr="0">
          <a:noAutofit/>
        </a:bodyPr>
        <a:lstStyle/>
        <a:p>
          <a:pPr marL="0" lvl="0" indent="0" algn="l" defTabSz="622300">
            <a:lnSpc>
              <a:spcPct val="100000"/>
            </a:lnSpc>
            <a:spcBef>
              <a:spcPct val="0"/>
            </a:spcBef>
            <a:spcAft>
              <a:spcPct val="35000"/>
            </a:spcAft>
            <a:buNone/>
          </a:pPr>
          <a:r>
            <a:rPr lang="en-US" sz="1400" kern="1200"/>
            <a:t>Research suggests that the confidence is not a truthful representation of accuracy. </a:t>
          </a:r>
        </a:p>
      </dsp:txBody>
      <dsp:txXfrm>
        <a:off x="1099610" y="1878"/>
        <a:ext cx="7129989" cy="952043"/>
      </dsp:txXfrm>
    </dsp:sp>
    <dsp:sp modelId="{2409EB58-5705-48E7-8346-DCEAEE599B23}">
      <dsp:nvSpPr>
        <dsp:cNvPr id="0" name=""/>
        <dsp:cNvSpPr/>
      </dsp:nvSpPr>
      <dsp:spPr>
        <a:xfrm>
          <a:off x="0" y="1191932"/>
          <a:ext cx="8229600" cy="952043"/>
        </a:xfrm>
        <a:prstGeom prst="roundRect">
          <a:avLst>
            <a:gd name="adj" fmla="val 10000"/>
          </a:avLst>
        </a:prstGeom>
        <a:solidFill>
          <a:schemeClr val="accent1">
            <a:tint val="55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1F04D5D7-D2ED-43A2-B97A-4A5D847C1058}">
      <dsp:nvSpPr>
        <dsp:cNvPr id="0" name=""/>
        <dsp:cNvSpPr/>
      </dsp:nvSpPr>
      <dsp:spPr>
        <a:xfrm>
          <a:off x="287993" y="1406142"/>
          <a:ext cx="523623" cy="52362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39DFD0C4-9E1C-4D58-B5C4-EEB5FF599FB3}">
      <dsp:nvSpPr>
        <dsp:cNvPr id="0" name=""/>
        <dsp:cNvSpPr/>
      </dsp:nvSpPr>
      <dsp:spPr>
        <a:xfrm>
          <a:off x="1099610" y="1191932"/>
          <a:ext cx="7129989" cy="952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758" tIns="100758" rIns="100758" bIns="100758" numCol="1" spcCol="1270" anchor="ctr" anchorCtr="0">
          <a:noAutofit/>
        </a:bodyPr>
        <a:lstStyle/>
        <a:p>
          <a:pPr marL="0" lvl="0" indent="0" algn="l" defTabSz="622300">
            <a:lnSpc>
              <a:spcPct val="100000"/>
            </a:lnSpc>
            <a:spcBef>
              <a:spcPct val="0"/>
            </a:spcBef>
            <a:spcAft>
              <a:spcPct val="35000"/>
            </a:spcAft>
            <a:buNone/>
          </a:pPr>
          <a:r>
            <a:rPr lang="en-US" sz="1400" kern="1200"/>
            <a:t>Talarico and Rubin (2003) asked 54 students to recall their memories of the 9/11 attacks on September 12th 2001. </a:t>
          </a:r>
        </a:p>
      </dsp:txBody>
      <dsp:txXfrm>
        <a:off x="1099610" y="1191932"/>
        <a:ext cx="7129989" cy="952043"/>
      </dsp:txXfrm>
    </dsp:sp>
    <dsp:sp modelId="{583C5FBF-BBCB-474A-9F0F-5DC58E07BD2D}">
      <dsp:nvSpPr>
        <dsp:cNvPr id="0" name=""/>
        <dsp:cNvSpPr/>
      </dsp:nvSpPr>
      <dsp:spPr>
        <a:xfrm>
          <a:off x="0" y="2381986"/>
          <a:ext cx="8229600" cy="952043"/>
        </a:xfrm>
        <a:prstGeom prst="roundRect">
          <a:avLst>
            <a:gd name="adj" fmla="val 10000"/>
          </a:avLst>
        </a:prstGeom>
        <a:solidFill>
          <a:schemeClr val="accent1">
            <a:tint val="55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337476F2-5ACD-41B1-A183-9BCCA9C3C690}">
      <dsp:nvSpPr>
        <dsp:cNvPr id="0" name=""/>
        <dsp:cNvSpPr/>
      </dsp:nvSpPr>
      <dsp:spPr>
        <a:xfrm>
          <a:off x="287993" y="2596196"/>
          <a:ext cx="523623" cy="52362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0D896C90-CE95-4C43-B41F-CA4632818BDE}">
      <dsp:nvSpPr>
        <dsp:cNvPr id="0" name=""/>
        <dsp:cNvSpPr/>
      </dsp:nvSpPr>
      <dsp:spPr>
        <a:xfrm>
          <a:off x="1099610" y="2381986"/>
          <a:ext cx="7129989" cy="952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758" tIns="100758" rIns="100758" bIns="100758" numCol="1" spcCol="1270" anchor="ctr" anchorCtr="0">
          <a:noAutofit/>
        </a:bodyPr>
        <a:lstStyle/>
        <a:p>
          <a:pPr marL="0" lvl="0" indent="0" algn="l" defTabSz="622300">
            <a:lnSpc>
              <a:spcPct val="100000"/>
            </a:lnSpc>
            <a:spcBef>
              <a:spcPct val="0"/>
            </a:spcBef>
            <a:spcAft>
              <a:spcPct val="35000"/>
            </a:spcAft>
            <a:buNone/>
          </a:pPr>
          <a:r>
            <a:rPr lang="en-US" sz="1400" kern="1200"/>
            <a:t>They also asked about another recent event. They were tested again 1, 6, or 32 weeks later. </a:t>
          </a:r>
        </a:p>
      </dsp:txBody>
      <dsp:txXfrm>
        <a:off x="1099610" y="2381986"/>
        <a:ext cx="7129989" cy="952043"/>
      </dsp:txXfrm>
    </dsp:sp>
    <dsp:sp modelId="{2377F6DF-ED3B-4C17-8243-8E43B655A33B}">
      <dsp:nvSpPr>
        <dsp:cNvPr id="0" name=""/>
        <dsp:cNvSpPr/>
      </dsp:nvSpPr>
      <dsp:spPr>
        <a:xfrm>
          <a:off x="0" y="3572041"/>
          <a:ext cx="8229600" cy="952043"/>
        </a:xfrm>
        <a:prstGeom prst="roundRect">
          <a:avLst>
            <a:gd name="adj" fmla="val 10000"/>
          </a:avLst>
        </a:prstGeom>
        <a:solidFill>
          <a:schemeClr val="accent1">
            <a:tint val="55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895EE802-E192-4C8B-A8A3-78AE20CC7B0A}">
      <dsp:nvSpPr>
        <dsp:cNvPr id="0" name=""/>
        <dsp:cNvSpPr/>
      </dsp:nvSpPr>
      <dsp:spPr>
        <a:xfrm>
          <a:off x="287993" y="3786250"/>
          <a:ext cx="523623" cy="52362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5F8821FA-C92C-435F-A7F9-A99F91D51F20}">
      <dsp:nvSpPr>
        <dsp:cNvPr id="0" name=""/>
        <dsp:cNvSpPr/>
      </dsp:nvSpPr>
      <dsp:spPr>
        <a:xfrm>
          <a:off x="1099610" y="3572041"/>
          <a:ext cx="7129989" cy="952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758" tIns="100758" rIns="100758" bIns="100758" numCol="1" spcCol="1270" anchor="ctr" anchorCtr="0">
          <a:noAutofit/>
        </a:bodyPr>
        <a:lstStyle/>
        <a:p>
          <a:pPr marL="0" lvl="0" indent="0" algn="l" defTabSz="622300">
            <a:lnSpc>
              <a:spcPct val="100000"/>
            </a:lnSpc>
            <a:spcBef>
              <a:spcPct val="0"/>
            </a:spcBef>
            <a:spcAft>
              <a:spcPct val="35000"/>
            </a:spcAft>
            <a:buNone/>
          </a:pPr>
          <a:r>
            <a:rPr lang="en-US" sz="1400" kern="1200" dirty="0"/>
            <a:t>Consistency for flashbulb and everyday memories did not differ; in both cases there were declines in memory over time. However, the participants rated their recall of 9/11 as being much more vivid, and had much greater </a:t>
          </a:r>
          <a:r>
            <a:rPr lang="en-US" sz="1400" b="1" kern="1200" dirty="0"/>
            <a:t>confidence</a:t>
          </a:r>
          <a:r>
            <a:rPr lang="en-US" sz="1400" kern="1200" dirty="0"/>
            <a:t> in their accuracy.</a:t>
          </a:r>
        </a:p>
      </dsp:txBody>
      <dsp:txXfrm>
        <a:off x="1099610" y="3572041"/>
        <a:ext cx="7129989" cy="95204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DBD2C5-4272-47CE-B46B-91C493502D08}">
      <dsp:nvSpPr>
        <dsp:cNvPr id="0" name=""/>
        <dsp:cNvSpPr/>
      </dsp:nvSpPr>
      <dsp:spPr>
        <a:xfrm>
          <a:off x="0" y="8565"/>
          <a:ext cx="5111749" cy="1692662"/>
        </a:xfrm>
        <a:prstGeom prst="roundRect">
          <a:avLst>
            <a:gd name="adj" fmla="val 10000"/>
          </a:avLst>
        </a:prstGeom>
        <a:solidFill>
          <a:schemeClr val="accent1">
            <a:tint val="55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29CD329C-A273-4716-96BD-E41E7BF8E13C}">
      <dsp:nvSpPr>
        <dsp:cNvPr id="0" name=""/>
        <dsp:cNvSpPr/>
      </dsp:nvSpPr>
      <dsp:spPr>
        <a:xfrm>
          <a:off x="512030" y="389414"/>
          <a:ext cx="931874" cy="93096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DE31D5AC-4B2E-46BE-AFB7-72FE0C38F6D4}">
      <dsp:nvSpPr>
        <dsp:cNvPr id="0" name=""/>
        <dsp:cNvSpPr/>
      </dsp:nvSpPr>
      <dsp:spPr>
        <a:xfrm>
          <a:off x="1920454" y="8565"/>
          <a:ext cx="3070163" cy="1694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9315" tIns="179315" rIns="179315" bIns="179315" numCol="1" spcCol="1270" anchor="ctr" anchorCtr="0">
          <a:noAutofit/>
        </a:bodyPr>
        <a:lstStyle/>
        <a:p>
          <a:pPr marL="0" lvl="0" indent="0" algn="l" defTabSz="622300">
            <a:lnSpc>
              <a:spcPct val="100000"/>
            </a:lnSpc>
            <a:spcBef>
              <a:spcPct val="0"/>
            </a:spcBef>
            <a:spcAft>
              <a:spcPct val="35000"/>
            </a:spcAft>
            <a:buNone/>
          </a:pPr>
          <a:r>
            <a:rPr lang="en-US" sz="1400" kern="1200" dirty="0">
              <a:solidFill>
                <a:schemeClr val="accent1">
                  <a:lumMod val="50000"/>
                </a:schemeClr>
              </a:solidFill>
            </a:rPr>
            <a:t>This is important, as eyewitnesses may be asked to give evidence months or even years after an event  and suggests that highly emotional memories may feel more accurate than they actually are. </a:t>
          </a:r>
        </a:p>
      </dsp:txBody>
      <dsp:txXfrm>
        <a:off x="1920454" y="8565"/>
        <a:ext cx="3070163" cy="1694317"/>
      </dsp:txXfrm>
    </dsp:sp>
    <dsp:sp modelId="{EA9BD6DE-F6B4-4309-9E2F-027264733833}">
      <dsp:nvSpPr>
        <dsp:cNvPr id="0" name=""/>
        <dsp:cNvSpPr/>
      </dsp:nvSpPr>
      <dsp:spPr>
        <a:xfrm>
          <a:off x="0" y="2079397"/>
          <a:ext cx="5111749" cy="1692662"/>
        </a:xfrm>
        <a:prstGeom prst="roundRect">
          <a:avLst>
            <a:gd name="adj" fmla="val 10000"/>
          </a:avLst>
        </a:prstGeom>
        <a:solidFill>
          <a:schemeClr val="accent1">
            <a:tint val="55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55C371D2-015E-4DC3-9984-574D8BE9647D}">
      <dsp:nvSpPr>
        <dsp:cNvPr id="0" name=""/>
        <dsp:cNvSpPr/>
      </dsp:nvSpPr>
      <dsp:spPr>
        <a:xfrm>
          <a:off x="512030" y="2460246"/>
          <a:ext cx="931874" cy="93096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44E2ACAB-375F-4364-BBD8-1926FF6C12FE}">
      <dsp:nvSpPr>
        <dsp:cNvPr id="0" name=""/>
        <dsp:cNvSpPr/>
      </dsp:nvSpPr>
      <dsp:spPr>
        <a:xfrm>
          <a:off x="1955935" y="2079397"/>
          <a:ext cx="2999201" cy="1694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9315" tIns="179315" rIns="179315" bIns="179315" numCol="1" spcCol="1270" anchor="ctr" anchorCtr="0">
          <a:noAutofit/>
        </a:bodyPr>
        <a:lstStyle/>
        <a:p>
          <a:pPr marL="0" lvl="0" indent="0" algn="l" defTabSz="622300">
            <a:lnSpc>
              <a:spcPct val="100000"/>
            </a:lnSpc>
            <a:spcBef>
              <a:spcPct val="0"/>
            </a:spcBef>
            <a:spcAft>
              <a:spcPct val="35000"/>
            </a:spcAft>
            <a:buNone/>
          </a:pPr>
          <a:r>
            <a:rPr lang="en-US" sz="1400" kern="1200" dirty="0">
              <a:solidFill>
                <a:schemeClr val="accent1">
                  <a:lumMod val="50000"/>
                </a:schemeClr>
              </a:solidFill>
            </a:rPr>
            <a:t>This may lead eyewitnesses to overestimate their accuracy, and be overconfident. If asked to give evidence, this confidence may be a deciding factor for juries…</a:t>
          </a:r>
        </a:p>
      </dsp:txBody>
      <dsp:txXfrm>
        <a:off x="1955935" y="2079397"/>
        <a:ext cx="2999201" cy="1694317"/>
      </dsp:txXfrm>
    </dsp:sp>
    <dsp:sp modelId="{6771A965-3DE2-44B2-ACC4-EED85789BF3D}">
      <dsp:nvSpPr>
        <dsp:cNvPr id="0" name=""/>
        <dsp:cNvSpPr/>
      </dsp:nvSpPr>
      <dsp:spPr>
        <a:xfrm>
          <a:off x="0" y="4150230"/>
          <a:ext cx="5111749" cy="1692662"/>
        </a:xfrm>
        <a:prstGeom prst="roundRect">
          <a:avLst>
            <a:gd name="adj" fmla="val 10000"/>
          </a:avLst>
        </a:prstGeom>
        <a:solidFill>
          <a:schemeClr val="accent1">
            <a:tint val="55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76282956-9595-4A5F-A1FC-BCE330B076BC}">
      <dsp:nvSpPr>
        <dsp:cNvPr id="0" name=""/>
        <dsp:cNvSpPr/>
      </dsp:nvSpPr>
      <dsp:spPr>
        <a:xfrm>
          <a:off x="512030" y="4531079"/>
          <a:ext cx="931874" cy="93096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849C54B6-6C32-46E9-82D8-73F0DF9E7077}">
      <dsp:nvSpPr>
        <dsp:cNvPr id="0" name=""/>
        <dsp:cNvSpPr/>
      </dsp:nvSpPr>
      <dsp:spPr>
        <a:xfrm>
          <a:off x="1955935" y="4150230"/>
          <a:ext cx="2999201" cy="1694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9315" tIns="179315" rIns="179315" bIns="179315" numCol="1" spcCol="1270" anchor="ctr" anchorCtr="0">
          <a:noAutofit/>
        </a:bodyPr>
        <a:lstStyle/>
        <a:p>
          <a:pPr marL="0" lvl="0" indent="0" algn="l" defTabSz="622300">
            <a:lnSpc>
              <a:spcPct val="100000"/>
            </a:lnSpc>
            <a:spcBef>
              <a:spcPct val="0"/>
            </a:spcBef>
            <a:spcAft>
              <a:spcPct val="35000"/>
            </a:spcAft>
            <a:buNone/>
          </a:pPr>
          <a:r>
            <a:rPr lang="en-US" sz="1400" kern="1200" dirty="0">
              <a:solidFill>
                <a:schemeClr val="accent1">
                  <a:lumMod val="50000"/>
                </a:schemeClr>
              </a:solidFill>
            </a:rPr>
            <a:t>Nolan and Markham (1998) found that confident witnesses were more likely to be seen as credible compared with anxious or unsure witnesses, even though actual accuracy may not differ. </a:t>
          </a:r>
        </a:p>
      </dsp:txBody>
      <dsp:txXfrm>
        <a:off x="1955935" y="4150230"/>
        <a:ext cx="2999201" cy="169431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0E254D-C7B7-46D8-9B36-AA595714630D}">
      <dsp:nvSpPr>
        <dsp:cNvPr id="0" name=""/>
        <dsp:cNvSpPr/>
      </dsp:nvSpPr>
      <dsp:spPr>
        <a:xfrm>
          <a:off x="0" y="969731"/>
          <a:ext cx="5111749" cy="1863225"/>
        </a:xfrm>
        <a:prstGeom prst="roundRect">
          <a:avLst/>
        </a:prstGeom>
        <a:solidFill>
          <a:schemeClr val="accent1">
            <a:shade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In every one of the DNA exoneration cases involving EW misidentification examined by Garrett (2011), witnesses who mistakenly identified innocent defendants did so with high confidence when the case was tried in a court of law.</a:t>
          </a:r>
          <a:endParaRPr lang="en-US" sz="1800" kern="1200" dirty="0"/>
        </a:p>
      </dsp:txBody>
      <dsp:txXfrm>
        <a:off x="90955" y="1060686"/>
        <a:ext cx="4929839" cy="1681315"/>
      </dsp:txXfrm>
    </dsp:sp>
    <dsp:sp modelId="{146FE87F-F054-43F6-ABFE-BB6175BCD27F}">
      <dsp:nvSpPr>
        <dsp:cNvPr id="0" name=""/>
        <dsp:cNvSpPr/>
      </dsp:nvSpPr>
      <dsp:spPr>
        <a:xfrm>
          <a:off x="0" y="3020156"/>
          <a:ext cx="5111749" cy="1863225"/>
        </a:xfrm>
        <a:prstGeom prst="roundRect">
          <a:avLst/>
        </a:prstGeom>
        <a:solidFill>
          <a:schemeClr val="accent1">
            <a:shade val="50000"/>
            <a:hueOff val="-40565"/>
            <a:satOff val="-55997"/>
            <a:lumOff val="51302"/>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solidFill>
                <a:schemeClr val="accent1">
                  <a:lumMod val="50000"/>
                </a:schemeClr>
              </a:solidFill>
            </a:rPr>
            <a:t>Over the last 20 years, EW researchers have discovered that when EW are tested using appropriate procedures, the confidence they express can be a highly reliable indicator of accuracy (Brewer &amp; Wells, 2006)</a:t>
          </a:r>
          <a:endParaRPr lang="en-US" sz="1800" kern="1200" dirty="0">
            <a:solidFill>
              <a:schemeClr val="accent1">
                <a:lumMod val="50000"/>
              </a:schemeClr>
            </a:solidFill>
          </a:endParaRPr>
        </a:p>
      </dsp:txBody>
      <dsp:txXfrm>
        <a:off x="90955" y="3111111"/>
        <a:ext cx="4929839" cy="1681315"/>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D92CE0-5DE9-4396-9B28-F03086845E91}">
      <dsp:nvSpPr>
        <dsp:cNvPr id="0" name=""/>
        <dsp:cNvSpPr/>
      </dsp:nvSpPr>
      <dsp:spPr>
        <a:xfrm>
          <a:off x="0" y="733484"/>
          <a:ext cx="8222742" cy="135412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4C7253-6BA5-4029-A416-D3C590AA7FDE}">
      <dsp:nvSpPr>
        <dsp:cNvPr id="0" name=""/>
        <dsp:cNvSpPr/>
      </dsp:nvSpPr>
      <dsp:spPr>
        <a:xfrm>
          <a:off x="409622" y="1038162"/>
          <a:ext cx="744769" cy="74476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A00308-EAB2-4626-ABA9-B3D3A8CEBD95}">
      <dsp:nvSpPr>
        <dsp:cNvPr id="0" name=""/>
        <dsp:cNvSpPr/>
      </dsp:nvSpPr>
      <dsp:spPr>
        <a:xfrm>
          <a:off x="1564015" y="733484"/>
          <a:ext cx="6658726" cy="1354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312" tIns="143312" rIns="143312" bIns="143312" numCol="1" spcCol="1270" anchor="ctr" anchorCtr="0">
          <a:noAutofit/>
        </a:bodyPr>
        <a:lstStyle/>
        <a:p>
          <a:pPr marL="0" lvl="0" indent="0" algn="l" defTabSz="755650">
            <a:lnSpc>
              <a:spcPct val="100000"/>
            </a:lnSpc>
            <a:spcBef>
              <a:spcPct val="0"/>
            </a:spcBef>
            <a:spcAft>
              <a:spcPct val="35000"/>
            </a:spcAft>
            <a:buNone/>
          </a:pPr>
          <a:r>
            <a:rPr lang="en-GB" sz="1700" kern="1200" dirty="0">
              <a:solidFill>
                <a:schemeClr val="accent1">
                  <a:lumMod val="50000"/>
                </a:schemeClr>
              </a:solidFill>
            </a:rPr>
            <a:t>The only time that confidence is known to be a highly reliable predictor of accuracy is when memory is first tested, before there is much opportunity for memory contamination to occur. </a:t>
          </a:r>
          <a:endParaRPr lang="en-US" sz="1700" kern="1200" dirty="0">
            <a:solidFill>
              <a:schemeClr val="accent1">
                <a:lumMod val="50000"/>
              </a:schemeClr>
            </a:solidFill>
          </a:endParaRPr>
        </a:p>
      </dsp:txBody>
      <dsp:txXfrm>
        <a:off x="1564015" y="733484"/>
        <a:ext cx="6658726" cy="1354125"/>
      </dsp:txXfrm>
    </dsp:sp>
    <dsp:sp modelId="{921B4E82-5105-43B7-8F00-D58FE4BDACE2}">
      <dsp:nvSpPr>
        <dsp:cNvPr id="0" name=""/>
        <dsp:cNvSpPr/>
      </dsp:nvSpPr>
      <dsp:spPr>
        <a:xfrm>
          <a:off x="0" y="2426141"/>
          <a:ext cx="8222742" cy="135412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2413894-1A3C-4DF4-9B6E-C2E80411B3C3}">
      <dsp:nvSpPr>
        <dsp:cNvPr id="0" name=""/>
        <dsp:cNvSpPr/>
      </dsp:nvSpPr>
      <dsp:spPr>
        <a:xfrm>
          <a:off x="409622" y="2730819"/>
          <a:ext cx="744769" cy="74476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539B83-95B8-4A78-A537-D6C456B7F12C}">
      <dsp:nvSpPr>
        <dsp:cNvPr id="0" name=""/>
        <dsp:cNvSpPr/>
      </dsp:nvSpPr>
      <dsp:spPr>
        <a:xfrm>
          <a:off x="1564015" y="2426141"/>
          <a:ext cx="6658726" cy="1354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312" tIns="143312" rIns="143312" bIns="143312" numCol="1" spcCol="1270" anchor="ctr" anchorCtr="0">
          <a:noAutofit/>
        </a:bodyPr>
        <a:lstStyle/>
        <a:p>
          <a:pPr marL="0" lvl="0" indent="0" algn="l" defTabSz="755650">
            <a:lnSpc>
              <a:spcPct val="100000"/>
            </a:lnSpc>
            <a:spcBef>
              <a:spcPct val="0"/>
            </a:spcBef>
            <a:spcAft>
              <a:spcPct val="35000"/>
            </a:spcAft>
            <a:buNone/>
          </a:pPr>
          <a:r>
            <a:rPr lang="en-GB" sz="1700" kern="1200" dirty="0">
              <a:solidFill>
                <a:schemeClr val="accent1">
                  <a:lumMod val="50000"/>
                </a:schemeClr>
              </a:solidFill>
            </a:rPr>
            <a:t>An expression of low confidence on that first test is a glaring red flag because it is almost always an indication that the risk of error is high. Instead of being ignored, an initial expression of low confidence should take centre-stage.</a:t>
          </a:r>
          <a:endParaRPr lang="en-US" sz="1700" kern="1200" dirty="0">
            <a:solidFill>
              <a:schemeClr val="accent1">
                <a:lumMod val="50000"/>
              </a:schemeClr>
            </a:solidFill>
          </a:endParaRPr>
        </a:p>
      </dsp:txBody>
      <dsp:txXfrm>
        <a:off x="1564015" y="2426141"/>
        <a:ext cx="6658726" cy="1354125"/>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2C682E-D2EA-4E65-8873-477C19B7A15D}">
      <dsp:nvSpPr>
        <dsp:cNvPr id="0" name=""/>
        <dsp:cNvSpPr/>
      </dsp:nvSpPr>
      <dsp:spPr>
        <a:xfrm>
          <a:off x="0" y="0"/>
          <a:ext cx="663870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E7644D-CA03-43CD-A649-C2982BFC21CC}">
      <dsp:nvSpPr>
        <dsp:cNvPr id="0" name=""/>
        <dsp:cNvSpPr/>
      </dsp:nvSpPr>
      <dsp:spPr>
        <a:xfrm>
          <a:off x="0" y="0"/>
          <a:ext cx="6638701" cy="9568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solidFill>
                <a:schemeClr val="accent1">
                  <a:lumMod val="50000"/>
                </a:schemeClr>
              </a:solidFill>
            </a:rPr>
            <a:t>In terms of the line-up procedure, typically the `relative judgement strategy` has been used. However, many psychologists (Wells in particular) argue for the use of the `absolute identification strategy`. </a:t>
          </a:r>
          <a:endParaRPr lang="en-US" sz="1600" kern="1200" dirty="0">
            <a:solidFill>
              <a:schemeClr val="accent1">
                <a:lumMod val="50000"/>
              </a:schemeClr>
            </a:solidFill>
          </a:endParaRPr>
        </a:p>
      </dsp:txBody>
      <dsp:txXfrm>
        <a:off x="0" y="0"/>
        <a:ext cx="6638701" cy="956886"/>
      </dsp:txXfrm>
    </dsp:sp>
    <dsp:sp modelId="{D48639F4-2021-41F4-B864-A85B9626DCE1}">
      <dsp:nvSpPr>
        <dsp:cNvPr id="0" name=""/>
        <dsp:cNvSpPr/>
      </dsp:nvSpPr>
      <dsp:spPr>
        <a:xfrm>
          <a:off x="0" y="956886"/>
          <a:ext cx="663870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055AD3-46D7-45A1-B717-11B958E58FD8}">
      <dsp:nvSpPr>
        <dsp:cNvPr id="0" name=""/>
        <dsp:cNvSpPr/>
      </dsp:nvSpPr>
      <dsp:spPr>
        <a:xfrm>
          <a:off x="0" y="956886"/>
          <a:ext cx="6638701" cy="9568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GB" sz="1600" kern="1200" dirty="0">
              <a:solidFill>
                <a:schemeClr val="accent1">
                  <a:lumMod val="50000"/>
                </a:schemeClr>
              </a:solidFill>
            </a:rPr>
            <a:t>This has found to significantly reduce incorrect or false identification, but unfortunately also reduces correct identifications!</a:t>
          </a:r>
          <a:endParaRPr lang="en-US" sz="1600" kern="1200" dirty="0">
            <a:solidFill>
              <a:schemeClr val="accent1">
                <a:lumMod val="50000"/>
              </a:schemeClr>
            </a:solidFill>
          </a:endParaRPr>
        </a:p>
      </dsp:txBody>
      <dsp:txXfrm>
        <a:off x="0" y="956886"/>
        <a:ext cx="6638701" cy="956886"/>
      </dsp:txXfrm>
    </dsp:sp>
    <dsp:sp modelId="{CA2F002B-E562-46CC-A875-C3B7F95920DA}">
      <dsp:nvSpPr>
        <dsp:cNvPr id="0" name=""/>
        <dsp:cNvSpPr/>
      </dsp:nvSpPr>
      <dsp:spPr>
        <a:xfrm>
          <a:off x="0" y="1913773"/>
          <a:ext cx="663870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1DC3B6-D153-4C22-9D16-5632E3479FEE}">
      <dsp:nvSpPr>
        <dsp:cNvPr id="0" name=""/>
        <dsp:cNvSpPr/>
      </dsp:nvSpPr>
      <dsp:spPr>
        <a:xfrm>
          <a:off x="0" y="1913772"/>
          <a:ext cx="6638701" cy="9568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GB" sz="1600" kern="1200" dirty="0">
              <a:solidFill>
                <a:schemeClr val="accent1">
                  <a:lumMod val="50000"/>
                </a:schemeClr>
              </a:solidFill>
            </a:rPr>
            <a:t>In other words, should line-ups be sequential or simultaneous?</a:t>
          </a:r>
          <a:endParaRPr lang="en-US" sz="1600" kern="1200" dirty="0">
            <a:solidFill>
              <a:schemeClr val="accent1">
                <a:lumMod val="50000"/>
              </a:schemeClr>
            </a:solidFill>
          </a:endParaRPr>
        </a:p>
      </dsp:txBody>
      <dsp:txXfrm>
        <a:off x="0" y="1913772"/>
        <a:ext cx="6638701" cy="956886"/>
      </dsp:txXfrm>
    </dsp:sp>
    <dsp:sp modelId="{921E71B5-29ED-4E6E-BCF6-BE3C3D6D8C5D}">
      <dsp:nvSpPr>
        <dsp:cNvPr id="0" name=""/>
        <dsp:cNvSpPr/>
      </dsp:nvSpPr>
      <dsp:spPr>
        <a:xfrm>
          <a:off x="0" y="2870659"/>
          <a:ext cx="663870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54B062-F1F2-485E-809C-0F9ADB9E433D}">
      <dsp:nvSpPr>
        <dsp:cNvPr id="0" name=""/>
        <dsp:cNvSpPr/>
      </dsp:nvSpPr>
      <dsp:spPr>
        <a:xfrm>
          <a:off x="0" y="2870659"/>
          <a:ext cx="6638701" cy="9568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GB" sz="1600" kern="1200" dirty="0">
              <a:solidFill>
                <a:schemeClr val="accent1">
                  <a:lumMod val="50000"/>
                </a:schemeClr>
              </a:solidFill>
            </a:rPr>
            <a:t>Post identification feedback is another crucial variable.</a:t>
          </a:r>
          <a:endParaRPr lang="en-US" sz="1600" kern="1200" dirty="0">
            <a:solidFill>
              <a:schemeClr val="accent1">
                <a:lumMod val="50000"/>
              </a:schemeClr>
            </a:solidFill>
          </a:endParaRPr>
        </a:p>
      </dsp:txBody>
      <dsp:txXfrm>
        <a:off x="0" y="2870659"/>
        <a:ext cx="6638701" cy="95688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0D24B1-EF88-4DB7-BD4B-B76A1E812537}">
      <dsp:nvSpPr>
        <dsp:cNvPr id="0" name=""/>
        <dsp:cNvSpPr/>
      </dsp:nvSpPr>
      <dsp:spPr>
        <a:xfrm>
          <a:off x="0" y="2203"/>
          <a:ext cx="82232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09B79A-9053-4E4A-AED1-E3B795D05875}">
      <dsp:nvSpPr>
        <dsp:cNvPr id="0" name=""/>
        <dsp:cNvSpPr/>
      </dsp:nvSpPr>
      <dsp:spPr>
        <a:xfrm>
          <a:off x="0" y="2203"/>
          <a:ext cx="8223250" cy="7514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ctr" defTabSz="755650">
            <a:lnSpc>
              <a:spcPct val="90000"/>
            </a:lnSpc>
            <a:spcBef>
              <a:spcPct val="0"/>
            </a:spcBef>
            <a:spcAft>
              <a:spcPct val="35000"/>
            </a:spcAft>
            <a:buNone/>
          </a:pPr>
          <a:r>
            <a:rPr lang="en-GB" sz="1700" kern="1200" dirty="0">
              <a:solidFill>
                <a:schemeClr val="accent1">
                  <a:lumMod val="50000"/>
                </a:schemeClr>
              </a:solidFill>
            </a:rPr>
            <a:t>Line-ups as experiments – According to Wells (2017) this approach should be adopted.</a:t>
          </a:r>
          <a:endParaRPr lang="en-US" sz="1700" kern="1200" dirty="0">
            <a:solidFill>
              <a:schemeClr val="accent1">
                <a:lumMod val="50000"/>
              </a:schemeClr>
            </a:solidFill>
          </a:endParaRPr>
        </a:p>
      </dsp:txBody>
      <dsp:txXfrm>
        <a:off x="0" y="2203"/>
        <a:ext cx="8223250" cy="751475"/>
      </dsp:txXfrm>
    </dsp:sp>
    <dsp:sp modelId="{F0C1D0C0-E68C-4DE6-A370-6298AFDD7F63}">
      <dsp:nvSpPr>
        <dsp:cNvPr id="0" name=""/>
        <dsp:cNvSpPr/>
      </dsp:nvSpPr>
      <dsp:spPr>
        <a:xfrm>
          <a:off x="0" y="753679"/>
          <a:ext cx="82232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E28BB0-3785-4135-A651-17551B358B79}">
      <dsp:nvSpPr>
        <dsp:cNvPr id="0" name=""/>
        <dsp:cNvSpPr/>
      </dsp:nvSpPr>
      <dsp:spPr>
        <a:xfrm>
          <a:off x="0" y="753679"/>
          <a:ext cx="8223250" cy="7514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ctr" defTabSz="755650">
            <a:lnSpc>
              <a:spcPct val="90000"/>
            </a:lnSpc>
            <a:spcBef>
              <a:spcPct val="0"/>
            </a:spcBef>
            <a:spcAft>
              <a:spcPct val="35000"/>
            </a:spcAft>
            <a:buNone/>
          </a:pPr>
          <a:r>
            <a:rPr lang="en-GB" sz="1700" kern="1200" dirty="0">
              <a:solidFill>
                <a:schemeClr val="accent1">
                  <a:lumMod val="50000"/>
                </a:schemeClr>
              </a:solidFill>
            </a:rPr>
            <a:t>The officer administering the lineup should be blind to who the suspect is, and the witness is also blind making it a double- blind procedure.</a:t>
          </a:r>
          <a:endParaRPr lang="en-US" sz="1700" kern="1200" dirty="0">
            <a:solidFill>
              <a:schemeClr val="accent1">
                <a:lumMod val="50000"/>
              </a:schemeClr>
            </a:solidFill>
          </a:endParaRPr>
        </a:p>
      </dsp:txBody>
      <dsp:txXfrm>
        <a:off x="0" y="753679"/>
        <a:ext cx="8223250" cy="751475"/>
      </dsp:txXfrm>
    </dsp:sp>
    <dsp:sp modelId="{A478585F-4D6C-40CB-886E-4BBAC37A16C8}">
      <dsp:nvSpPr>
        <dsp:cNvPr id="0" name=""/>
        <dsp:cNvSpPr/>
      </dsp:nvSpPr>
      <dsp:spPr>
        <a:xfrm>
          <a:off x="0" y="1505155"/>
          <a:ext cx="82232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3E29BC-FEF7-41DF-B699-8C10252CEB2A}">
      <dsp:nvSpPr>
        <dsp:cNvPr id="0" name=""/>
        <dsp:cNvSpPr/>
      </dsp:nvSpPr>
      <dsp:spPr>
        <a:xfrm>
          <a:off x="0" y="1505155"/>
          <a:ext cx="8223250" cy="7514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ctr" defTabSz="755650">
            <a:lnSpc>
              <a:spcPct val="90000"/>
            </a:lnSpc>
            <a:spcBef>
              <a:spcPct val="0"/>
            </a:spcBef>
            <a:spcAft>
              <a:spcPct val="35000"/>
            </a:spcAft>
            <a:buNone/>
          </a:pPr>
          <a:r>
            <a:rPr lang="en-GB" sz="1700" kern="1200" dirty="0">
              <a:solidFill>
                <a:schemeClr val="accent1">
                  <a:lumMod val="50000"/>
                </a:schemeClr>
              </a:solidFill>
            </a:rPr>
            <a:t>Only one suspect should be in a line-up the rest are innocents.</a:t>
          </a:r>
          <a:endParaRPr lang="en-US" sz="1700" kern="1200" dirty="0">
            <a:solidFill>
              <a:schemeClr val="accent1">
                <a:lumMod val="50000"/>
              </a:schemeClr>
            </a:solidFill>
          </a:endParaRPr>
        </a:p>
      </dsp:txBody>
      <dsp:txXfrm>
        <a:off x="0" y="1505155"/>
        <a:ext cx="8223250" cy="751475"/>
      </dsp:txXfrm>
    </dsp:sp>
    <dsp:sp modelId="{C860856C-E486-4A78-960C-C54E2ED12991}">
      <dsp:nvSpPr>
        <dsp:cNvPr id="0" name=""/>
        <dsp:cNvSpPr/>
      </dsp:nvSpPr>
      <dsp:spPr>
        <a:xfrm>
          <a:off x="0" y="2256631"/>
          <a:ext cx="82232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EF9492-2054-4D92-87E2-7F9D79D8F9C8}">
      <dsp:nvSpPr>
        <dsp:cNvPr id="0" name=""/>
        <dsp:cNvSpPr/>
      </dsp:nvSpPr>
      <dsp:spPr>
        <a:xfrm>
          <a:off x="0" y="2256631"/>
          <a:ext cx="8223250" cy="7514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ctr" defTabSz="755650">
            <a:lnSpc>
              <a:spcPct val="90000"/>
            </a:lnSpc>
            <a:spcBef>
              <a:spcPct val="0"/>
            </a:spcBef>
            <a:spcAft>
              <a:spcPct val="35000"/>
            </a:spcAft>
            <a:buNone/>
          </a:pPr>
          <a:r>
            <a:rPr lang="en-GB" sz="1700" kern="1200" dirty="0">
              <a:solidFill>
                <a:schemeClr val="accent1">
                  <a:lumMod val="50000"/>
                </a:schemeClr>
              </a:solidFill>
            </a:rPr>
            <a:t>The suspect should NOT stand out! </a:t>
          </a:r>
          <a:endParaRPr lang="en-US" sz="1700" kern="1200" dirty="0">
            <a:solidFill>
              <a:schemeClr val="accent1">
                <a:lumMod val="50000"/>
              </a:schemeClr>
            </a:solidFill>
          </a:endParaRPr>
        </a:p>
      </dsp:txBody>
      <dsp:txXfrm>
        <a:off x="0" y="2256631"/>
        <a:ext cx="8223250" cy="751475"/>
      </dsp:txXfrm>
    </dsp:sp>
    <dsp:sp modelId="{12184FD9-D2A1-49A0-A300-A4FF78E56542}">
      <dsp:nvSpPr>
        <dsp:cNvPr id="0" name=""/>
        <dsp:cNvSpPr/>
      </dsp:nvSpPr>
      <dsp:spPr>
        <a:xfrm>
          <a:off x="0" y="3008106"/>
          <a:ext cx="82232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BBF212-7C12-41AA-BA74-0489D667FA2C}">
      <dsp:nvSpPr>
        <dsp:cNvPr id="0" name=""/>
        <dsp:cNvSpPr/>
      </dsp:nvSpPr>
      <dsp:spPr>
        <a:xfrm>
          <a:off x="0" y="3008106"/>
          <a:ext cx="8223250" cy="7514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ctr" defTabSz="755650">
            <a:lnSpc>
              <a:spcPct val="90000"/>
            </a:lnSpc>
            <a:spcBef>
              <a:spcPct val="0"/>
            </a:spcBef>
            <a:spcAft>
              <a:spcPct val="35000"/>
            </a:spcAft>
            <a:buNone/>
          </a:pPr>
          <a:r>
            <a:rPr lang="en-GB" sz="1700" kern="1200" dirty="0">
              <a:solidFill>
                <a:schemeClr val="accent1">
                  <a:lumMod val="50000"/>
                </a:schemeClr>
              </a:solidFill>
            </a:rPr>
            <a:t>Caution that the offender may not be in the line-up</a:t>
          </a:r>
          <a:endParaRPr lang="en-US" sz="1700" kern="1200" dirty="0">
            <a:solidFill>
              <a:schemeClr val="accent1">
                <a:lumMod val="50000"/>
              </a:schemeClr>
            </a:solidFill>
          </a:endParaRPr>
        </a:p>
      </dsp:txBody>
      <dsp:txXfrm>
        <a:off x="0" y="3008106"/>
        <a:ext cx="8223250" cy="751475"/>
      </dsp:txXfrm>
    </dsp:sp>
    <dsp:sp modelId="{46B8C5C9-A9D5-4F84-AED3-2F8203C42375}">
      <dsp:nvSpPr>
        <dsp:cNvPr id="0" name=""/>
        <dsp:cNvSpPr/>
      </dsp:nvSpPr>
      <dsp:spPr>
        <a:xfrm>
          <a:off x="0" y="3759582"/>
          <a:ext cx="82232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2E3159-D514-43AF-A631-EB54DEF5FEE6}">
      <dsp:nvSpPr>
        <dsp:cNvPr id="0" name=""/>
        <dsp:cNvSpPr/>
      </dsp:nvSpPr>
      <dsp:spPr>
        <a:xfrm>
          <a:off x="0" y="3759582"/>
          <a:ext cx="8223250" cy="7514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ctr" defTabSz="755650">
            <a:lnSpc>
              <a:spcPct val="90000"/>
            </a:lnSpc>
            <a:spcBef>
              <a:spcPct val="0"/>
            </a:spcBef>
            <a:spcAft>
              <a:spcPct val="35000"/>
            </a:spcAft>
            <a:buNone/>
          </a:pPr>
          <a:r>
            <a:rPr lang="en-GB" sz="1700" kern="1200" dirty="0">
              <a:solidFill>
                <a:schemeClr val="accent1">
                  <a:lumMod val="50000"/>
                </a:schemeClr>
              </a:solidFill>
            </a:rPr>
            <a:t>Collect a confidence statement at the time of identification-  again a double-blind procedure, this is where the confidence-accuracy relationship is important</a:t>
          </a:r>
          <a:r>
            <a:rPr lang="en-GB" sz="1700" kern="1200" dirty="0"/>
            <a:t>. </a:t>
          </a:r>
          <a:endParaRPr lang="en-US" sz="1700" kern="1200" dirty="0"/>
        </a:p>
      </dsp:txBody>
      <dsp:txXfrm>
        <a:off x="0" y="3759582"/>
        <a:ext cx="8223250" cy="751475"/>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035230-6F3D-44E0-A6C4-8219D76A3FC5}">
      <dsp:nvSpPr>
        <dsp:cNvPr id="0" name=""/>
        <dsp:cNvSpPr/>
      </dsp:nvSpPr>
      <dsp:spPr>
        <a:xfrm>
          <a:off x="0" y="837996"/>
          <a:ext cx="4752528" cy="715052"/>
        </a:xfrm>
        <a:prstGeom prst="roundRect">
          <a:avLst/>
        </a:prstGeom>
        <a:gradFill rotWithShape="0">
          <a:gsLst>
            <a:gs pos="0">
              <a:schemeClr val="accent1">
                <a:shade val="80000"/>
                <a:hueOff val="0"/>
                <a:satOff val="0"/>
                <a:lumOff val="0"/>
                <a:alphaOff val="0"/>
                <a:satMod val="103000"/>
                <a:lumMod val="102000"/>
                <a:tint val="94000"/>
              </a:schemeClr>
            </a:gs>
            <a:gs pos="50000">
              <a:schemeClr val="accent1">
                <a:shade val="80000"/>
                <a:hueOff val="0"/>
                <a:satOff val="0"/>
                <a:lumOff val="0"/>
                <a:alphaOff val="0"/>
                <a:satMod val="110000"/>
                <a:lumMod val="100000"/>
                <a:shade val="100000"/>
              </a:schemeClr>
            </a:gs>
            <a:gs pos="100000">
              <a:schemeClr val="accent1">
                <a:shade val="8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Just one suspect in any line up.</a:t>
          </a:r>
          <a:endParaRPr lang="en-US" sz="1800" kern="1200"/>
        </a:p>
      </dsp:txBody>
      <dsp:txXfrm>
        <a:off x="34906" y="872902"/>
        <a:ext cx="4682716" cy="645240"/>
      </dsp:txXfrm>
    </dsp:sp>
    <dsp:sp modelId="{A521143E-B0E8-4BC3-87C8-5598C438DA0A}">
      <dsp:nvSpPr>
        <dsp:cNvPr id="0" name=""/>
        <dsp:cNvSpPr/>
      </dsp:nvSpPr>
      <dsp:spPr>
        <a:xfrm>
          <a:off x="0" y="1604889"/>
          <a:ext cx="4752528" cy="715052"/>
        </a:xfrm>
        <a:prstGeom prst="roundRect">
          <a:avLst/>
        </a:prstGeom>
        <a:gradFill rotWithShape="0">
          <a:gsLst>
            <a:gs pos="0">
              <a:schemeClr val="accent1">
                <a:shade val="80000"/>
                <a:hueOff val="-8847"/>
                <a:satOff val="-12708"/>
                <a:lumOff val="8987"/>
                <a:alphaOff val="0"/>
                <a:satMod val="103000"/>
                <a:lumMod val="102000"/>
                <a:tint val="94000"/>
              </a:schemeClr>
            </a:gs>
            <a:gs pos="50000">
              <a:schemeClr val="accent1">
                <a:shade val="80000"/>
                <a:hueOff val="-8847"/>
                <a:satOff val="-12708"/>
                <a:lumOff val="8987"/>
                <a:alphaOff val="0"/>
                <a:satMod val="110000"/>
                <a:lumMod val="100000"/>
                <a:shade val="100000"/>
              </a:schemeClr>
            </a:gs>
            <a:gs pos="100000">
              <a:schemeClr val="accent1">
                <a:shade val="80000"/>
                <a:hueOff val="-8847"/>
                <a:satOff val="-12708"/>
                <a:lumOff val="8987"/>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If witnesses have seen photographs, they should not be included in line up.</a:t>
          </a:r>
          <a:endParaRPr lang="en-US" sz="1800" kern="1200"/>
        </a:p>
      </dsp:txBody>
      <dsp:txXfrm>
        <a:off x="34906" y="1639795"/>
        <a:ext cx="4682716" cy="645240"/>
      </dsp:txXfrm>
    </dsp:sp>
    <dsp:sp modelId="{4902DEF0-924C-4159-A3FB-8B4E1C937F9E}">
      <dsp:nvSpPr>
        <dsp:cNvPr id="0" name=""/>
        <dsp:cNvSpPr/>
      </dsp:nvSpPr>
      <dsp:spPr>
        <a:xfrm>
          <a:off x="0" y="2371782"/>
          <a:ext cx="4752528" cy="715052"/>
        </a:xfrm>
        <a:prstGeom prst="roundRect">
          <a:avLst/>
        </a:prstGeom>
        <a:gradFill rotWithShape="0">
          <a:gsLst>
            <a:gs pos="0">
              <a:schemeClr val="accent1">
                <a:shade val="80000"/>
                <a:hueOff val="-17693"/>
                <a:satOff val="-25416"/>
                <a:lumOff val="17975"/>
                <a:alphaOff val="0"/>
                <a:satMod val="103000"/>
                <a:lumMod val="102000"/>
                <a:tint val="94000"/>
              </a:schemeClr>
            </a:gs>
            <a:gs pos="50000">
              <a:schemeClr val="accent1">
                <a:shade val="80000"/>
                <a:hueOff val="-17693"/>
                <a:satOff val="-25416"/>
                <a:lumOff val="17975"/>
                <a:alphaOff val="0"/>
                <a:satMod val="110000"/>
                <a:lumMod val="100000"/>
                <a:shade val="100000"/>
              </a:schemeClr>
            </a:gs>
            <a:gs pos="100000">
              <a:schemeClr val="accent1">
                <a:shade val="80000"/>
                <a:hueOff val="-17693"/>
                <a:satOff val="-25416"/>
                <a:lumOff val="17975"/>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Good instructions- awareness that suspect may not be present.</a:t>
          </a:r>
          <a:endParaRPr lang="en-US" sz="1800" kern="1200" dirty="0"/>
        </a:p>
      </dsp:txBody>
      <dsp:txXfrm>
        <a:off x="34906" y="2406688"/>
        <a:ext cx="4682716" cy="645240"/>
      </dsp:txXfrm>
    </dsp:sp>
    <dsp:sp modelId="{DA77D4F5-44FA-41A9-A73A-529EE594B8AF}">
      <dsp:nvSpPr>
        <dsp:cNvPr id="0" name=""/>
        <dsp:cNvSpPr/>
      </dsp:nvSpPr>
      <dsp:spPr>
        <a:xfrm>
          <a:off x="0" y="3138675"/>
          <a:ext cx="4752528" cy="715052"/>
        </a:xfrm>
        <a:prstGeom prst="roundRect">
          <a:avLst/>
        </a:prstGeom>
        <a:gradFill rotWithShape="0">
          <a:gsLst>
            <a:gs pos="0">
              <a:schemeClr val="accent1">
                <a:shade val="80000"/>
                <a:hueOff val="-26540"/>
                <a:satOff val="-38124"/>
                <a:lumOff val="26963"/>
                <a:alphaOff val="0"/>
                <a:satMod val="103000"/>
                <a:lumMod val="102000"/>
                <a:tint val="94000"/>
              </a:schemeClr>
            </a:gs>
            <a:gs pos="50000">
              <a:schemeClr val="accent1">
                <a:shade val="80000"/>
                <a:hueOff val="-26540"/>
                <a:satOff val="-38124"/>
                <a:lumOff val="26963"/>
                <a:alphaOff val="0"/>
                <a:satMod val="110000"/>
                <a:lumMod val="100000"/>
                <a:shade val="100000"/>
              </a:schemeClr>
            </a:gs>
            <a:gs pos="100000">
              <a:schemeClr val="accent1">
                <a:shade val="80000"/>
                <a:hueOff val="-26540"/>
                <a:satOff val="-38124"/>
                <a:lumOff val="26963"/>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solidFill>
                <a:srgbClr val="002060"/>
              </a:solidFill>
            </a:rPr>
            <a:t>No feedback should be given</a:t>
          </a:r>
          <a:endParaRPr lang="en-GB" sz="1800" kern="1200" dirty="0"/>
        </a:p>
      </dsp:txBody>
      <dsp:txXfrm>
        <a:off x="34906" y="3173581"/>
        <a:ext cx="4682716" cy="645240"/>
      </dsp:txXfrm>
    </dsp:sp>
    <dsp:sp modelId="{74217918-02DE-49BF-9792-122E6A4FFCC4}">
      <dsp:nvSpPr>
        <dsp:cNvPr id="0" name=""/>
        <dsp:cNvSpPr/>
      </dsp:nvSpPr>
      <dsp:spPr>
        <a:xfrm>
          <a:off x="0" y="3905568"/>
          <a:ext cx="4752528" cy="715052"/>
        </a:xfrm>
        <a:prstGeom prst="roundRect">
          <a:avLst/>
        </a:prstGeom>
        <a:gradFill rotWithShape="0">
          <a:gsLst>
            <a:gs pos="0">
              <a:schemeClr val="accent1">
                <a:shade val="80000"/>
                <a:hueOff val="-35386"/>
                <a:satOff val="-50832"/>
                <a:lumOff val="35950"/>
                <a:alphaOff val="0"/>
                <a:satMod val="103000"/>
                <a:lumMod val="102000"/>
                <a:tint val="94000"/>
              </a:schemeClr>
            </a:gs>
            <a:gs pos="50000">
              <a:schemeClr val="accent1">
                <a:shade val="80000"/>
                <a:hueOff val="-35386"/>
                <a:satOff val="-50832"/>
                <a:lumOff val="35950"/>
                <a:alphaOff val="0"/>
                <a:satMod val="110000"/>
                <a:lumMod val="100000"/>
                <a:shade val="100000"/>
              </a:schemeClr>
            </a:gs>
            <a:gs pos="100000">
              <a:schemeClr val="accent1">
                <a:shade val="80000"/>
                <a:hueOff val="-35386"/>
                <a:satOff val="-50832"/>
                <a:lumOff val="3595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solidFill>
                <a:srgbClr val="002060"/>
              </a:solidFill>
            </a:rPr>
            <a:t>Ignore any statements regarding confidence, stick to measuring time frame</a:t>
          </a:r>
          <a:endParaRPr lang="en-US" sz="1800" kern="1200" dirty="0"/>
        </a:p>
      </dsp:txBody>
      <dsp:txXfrm>
        <a:off x="34906" y="3940474"/>
        <a:ext cx="4682716" cy="64524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65F98A-F32F-47B2-99E7-7556CA6ED2AF}">
      <dsp:nvSpPr>
        <dsp:cNvPr id="0" name=""/>
        <dsp:cNvSpPr/>
      </dsp:nvSpPr>
      <dsp:spPr>
        <a:xfrm>
          <a:off x="1374410" y="2531"/>
          <a:ext cx="2805780" cy="1683468"/>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solidFill>
                <a:schemeClr val="accent1">
                  <a:lumMod val="50000"/>
                </a:schemeClr>
              </a:solidFill>
            </a:rPr>
            <a:t>The Cognitive Interview (CI) is one of the most successful developments in psychology and law research in the last 25 years. </a:t>
          </a:r>
          <a:endParaRPr lang="en-US" sz="1200" kern="1200" dirty="0">
            <a:solidFill>
              <a:schemeClr val="accent1">
                <a:lumMod val="50000"/>
              </a:schemeClr>
            </a:solidFill>
          </a:endParaRPr>
        </a:p>
      </dsp:txBody>
      <dsp:txXfrm>
        <a:off x="1374410" y="2531"/>
        <a:ext cx="2805780" cy="1683468"/>
      </dsp:txXfrm>
    </dsp:sp>
    <dsp:sp modelId="{AF03B5DE-B683-4881-9F58-A6312A23388E}">
      <dsp:nvSpPr>
        <dsp:cNvPr id="0" name=""/>
        <dsp:cNvSpPr/>
      </dsp:nvSpPr>
      <dsp:spPr>
        <a:xfrm>
          <a:off x="4460769" y="2531"/>
          <a:ext cx="2805780" cy="1683468"/>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It is a method that comprises a series of memory retrieval and communication techniques designed to increase the amount of information that can be obtained from an interviewee. </a:t>
          </a:r>
          <a:endParaRPr lang="en-US" sz="1200" kern="1200" dirty="0"/>
        </a:p>
      </dsp:txBody>
      <dsp:txXfrm>
        <a:off x="4460769" y="2531"/>
        <a:ext cx="2805780" cy="1683468"/>
      </dsp:txXfrm>
    </dsp:sp>
    <dsp:sp modelId="{7C5B1694-655D-48C5-BB45-5F5719FC1464}">
      <dsp:nvSpPr>
        <dsp:cNvPr id="0" name=""/>
        <dsp:cNvSpPr/>
      </dsp:nvSpPr>
      <dsp:spPr>
        <a:xfrm>
          <a:off x="1374410" y="1966577"/>
          <a:ext cx="2805780" cy="1683468"/>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The CI was initially developed 25 years ago by psychologists Ed Geiselman and Ron Fisher as a response to the many requests they received from police officers and legal professionals for a method of improving witness interviews. </a:t>
          </a:r>
          <a:endParaRPr lang="en-US" sz="1200" kern="1200"/>
        </a:p>
      </dsp:txBody>
      <dsp:txXfrm>
        <a:off x="1374410" y="1966577"/>
        <a:ext cx="2805780" cy="1683468"/>
      </dsp:txXfrm>
    </dsp:sp>
    <dsp:sp modelId="{5814DC26-675E-408B-9A39-FD2A160CB00B}">
      <dsp:nvSpPr>
        <dsp:cNvPr id="0" name=""/>
        <dsp:cNvSpPr/>
      </dsp:nvSpPr>
      <dsp:spPr>
        <a:xfrm>
          <a:off x="4460769" y="1966577"/>
          <a:ext cx="2805780" cy="1683468"/>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It is based upon established psychological principles of remembering and retrieval of information from memory, and research has documented its ability to dramatically improve the number of correct details while only slightly increasing the number of incorrect details (Schrieber &amp; Fisher, 2006). </a:t>
          </a:r>
          <a:endParaRPr lang="en-US" sz="1200" kern="1200"/>
        </a:p>
      </dsp:txBody>
      <dsp:txXfrm>
        <a:off x="4460769" y="1966577"/>
        <a:ext cx="2805780" cy="1683468"/>
      </dsp:txXfrm>
    </dsp:sp>
    <dsp:sp modelId="{A3038D5F-C2E3-40BE-B8D5-04D22131F129}">
      <dsp:nvSpPr>
        <dsp:cNvPr id="0" name=""/>
        <dsp:cNvSpPr/>
      </dsp:nvSpPr>
      <dsp:spPr>
        <a:xfrm>
          <a:off x="1374410" y="3930624"/>
          <a:ext cx="2805780" cy="1683468"/>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Field tests have also indicated that police officers trained in its techniques gain more detailed information from eyewitnesses in investigative contexts (Fisher &amp; Schrieber, 2007). </a:t>
          </a:r>
          <a:endParaRPr lang="en-US" sz="1200" kern="1200"/>
        </a:p>
      </dsp:txBody>
      <dsp:txXfrm>
        <a:off x="1374410" y="3930624"/>
        <a:ext cx="2805780" cy="1683468"/>
      </dsp:txXfrm>
    </dsp:sp>
    <dsp:sp modelId="{EB22BF55-09A3-4593-8242-40988C43AE85}">
      <dsp:nvSpPr>
        <dsp:cNvPr id="0" name=""/>
        <dsp:cNvSpPr/>
      </dsp:nvSpPr>
      <dsp:spPr>
        <a:xfrm>
          <a:off x="4460769" y="3930624"/>
          <a:ext cx="2805780" cy="1683468"/>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solidFill>
                <a:schemeClr val="accent1">
                  <a:lumMod val="50000"/>
                </a:schemeClr>
              </a:solidFill>
            </a:rPr>
            <a:t>The CI is also useful in other contexts where accurate information gathering is the goal, such as in the investigation of accidents and near-miss events in organizations (</a:t>
          </a:r>
          <a:r>
            <a:rPr lang="en-GB" sz="1200" kern="1200" dirty="0" err="1">
              <a:solidFill>
                <a:schemeClr val="accent1">
                  <a:lumMod val="50000"/>
                </a:schemeClr>
              </a:solidFill>
            </a:rPr>
            <a:t>Flin</a:t>
          </a:r>
          <a:r>
            <a:rPr lang="en-GB" sz="1200" kern="1200" dirty="0">
              <a:solidFill>
                <a:schemeClr val="accent1">
                  <a:lumMod val="50000"/>
                </a:schemeClr>
              </a:solidFill>
            </a:rPr>
            <a:t>, O‟Connor, &amp; Crichton, 2008).</a:t>
          </a:r>
          <a:endParaRPr lang="en-US" sz="1200" kern="1200" dirty="0">
            <a:solidFill>
              <a:schemeClr val="accent1">
                <a:lumMod val="50000"/>
              </a:schemeClr>
            </a:solidFill>
          </a:endParaRPr>
        </a:p>
      </dsp:txBody>
      <dsp:txXfrm>
        <a:off x="4460769" y="3930624"/>
        <a:ext cx="2805780" cy="1683468"/>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4FFFB3-32E6-450F-AFD7-3E479E90B90C}">
      <dsp:nvSpPr>
        <dsp:cNvPr id="0" name=""/>
        <dsp:cNvSpPr/>
      </dsp:nvSpPr>
      <dsp:spPr>
        <a:xfrm>
          <a:off x="1207717" y="3658"/>
          <a:ext cx="2768649" cy="1661189"/>
        </a:xfrm>
        <a:prstGeom prst="rect">
          <a:avLst/>
        </a:prstGeom>
        <a:gradFill rotWithShape="0">
          <a:gsLst>
            <a:gs pos="0">
              <a:schemeClr val="accent1">
                <a:shade val="80000"/>
                <a:hueOff val="0"/>
                <a:satOff val="0"/>
                <a:lumOff val="0"/>
                <a:alphaOff val="0"/>
                <a:satMod val="103000"/>
                <a:lumMod val="102000"/>
                <a:tint val="94000"/>
              </a:schemeClr>
            </a:gs>
            <a:gs pos="50000">
              <a:schemeClr val="accent1">
                <a:shade val="80000"/>
                <a:hueOff val="0"/>
                <a:satOff val="0"/>
                <a:lumOff val="0"/>
                <a:alphaOff val="0"/>
                <a:satMod val="110000"/>
                <a:lumMod val="100000"/>
                <a:shade val="100000"/>
              </a:schemeClr>
            </a:gs>
            <a:gs pos="100000">
              <a:schemeClr val="accent1">
                <a:shade val="80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The CI engages the witness in a detailed retrieval of the original event. The original CI (Geiselman et al., 1984) was comprised of four techniques designed to enhance participants recall of a prior event. </a:t>
          </a:r>
          <a:endParaRPr lang="en-US" sz="1300" kern="1200" dirty="0"/>
        </a:p>
      </dsp:txBody>
      <dsp:txXfrm>
        <a:off x="1207717" y="3658"/>
        <a:ext cx="2768649" cy="1661189"/>
      </dsp:txXfrm>
    </dsp:sp>
    <dsp:sp modelId="{33F3B14D-D2E2-4780-A056-0A3DAEF5E263}">
      <dsp:nvSpPr>
        <dsp:cNvPr id="0" name=""/>
        <dsp:cNvSpPr/>
      </dsp:nvSpPr>
      <dsp:spPr>
        <a:xfrm>
          <a:off x="4253232" y="3658"/>
          <a:ext cx="2768649" cy="1661189"/>
        </a:xfrm>
        <a:prstGeom prst="rect">
          <a:avLst/>
        </a:prstGeom>
        <a:gradFill rotWithShape="0">
          <a:gsLst>
            <a:gs pos="0">
              <a:schemeClr val="accent1">
                <a:shade val="80000"/>
                <a:hueOff val="-8847"/>
                <a:satOff val="-12708"/>
                <a:lumOff val="8987"/>
                <a:alphaOff val="0"/>
                <a:satMod val="103000"/>
                <a:lumMod val="102000"/>
                <a:tint val="94000"/>
              </a:schemeClr>
            </a:gs>
            <a:gs pos="50000">
              <a:schemeClr val="accent1">
                <a:shade val="80000"/>
                <a:hueOff val="-8847"/>
                <a:satOff val="-12708"/>
                <a:lumOff val="8987"/>
                <a:alphaOff val="0"/>
                <a:satMod val="110000"/>
                <a:lumMod val="100000"/>
                <a:shade val="100000"/>
              </a:schemeClr>
            </a:gs>
            <a:gs pos="100000">
              <a:schemeClr val="accent1">
                <a:shade val="80000"/>
                <a:hueOff val="-8847"/>
                <a:satOff val="-12708"/>
                <a:lumOff val="8987"/>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The first technique involves </a:t>
          </a:r>
          <a:r>
            <a:rPr lang="en-GB" sz="1300" b="1" kern="1200" dirty="0"/>
            <a:t>context reinstatement</a:t>
          </a:r>
          <a:r>
            <a:rPr lang="en-GB" sz="1300" kern="1200" dirty="0"/>
            <a:t>, in which the interviewee is encouraged to mentally reconstruct the physical and personal context that existed at the time of the event. </a:t>
          </a:r>
          <a:endParaRPr lang="en-US" sz="1300" kern="1200" dirty="0"/>
        </a:p>
      </dsp:txBody>
      <dsp:txXfrm>
        <a:off x="4253232" y="3658"/>
        <a:ext cx="2768649" cy="1661189"/>
      </dsp:txXfrm>
    </dsp:sp>
    <dsp:sp modelId="{8C53BCA6-8191-4DC9-9A9E-D31E5C69561E}">
      <dsp:nvSpPr>
        <dsp:cNvPr id="0" name=""/>
        <dsp:cNvSpPr/>
      </dsp:nvSpPr>
      <dsp:spPr>
        <a:xfrm>
          <a:off x="1207717" y="1941713"/>
          <a:ext cx="2768649" cy="1661189"/>
        </a:xfrm>
        <a:prstGeom prst="rect">
          <a:avLst/>
        </a:prstGeom>
        <a:gradFill rotWithShape="0">
          <a:gsLst>
            <a:gs pos="0">
              <a:schemeClr val="accent1">
                <a:shade val="80000"/>
                <a:hueOff val="-17693"/>
                <a:satOff val="-25416"/>
                <a:lumOff val="17975"/>
                <a:alphaOff val="0"/>
                <a:satMod val="103000"/>
                <a:lumMod val="102000"/>
                <a:tint val="94000"/>
              </a:schemeClr>
            </a:gs>
            <a:gs pos="50000">
              <a:schemeClr val="accent1">
                <a:shade val="80000"/>
                <a:hueOff val="-17693"/>
                <a:satOff val="-25416"/>
                <a:lumOff val="17975"/>
                <a:alphaOff val="0"/>
                <a:satMod val="110000"/>
                <a:lumMod val="100000"/>
                <a:shade val="100000"/>
              </a:schemeClr>
            </a:gs>
            <a:gs pos="100000">
              <a:schemeClr val="accent1">
                <a:shade val="80000"/>
                <a:hueOff val="-17693"/>
                <a:satOff val="-25416"/>
                <a:lumOff val="17975"/>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accent1">
                  <a:lumMod val="50000"/>
                </a:schemeClr>
              </a:solidFill>
            </a:rPr>
            <a:t>The second technique is to ask participants to </a:t>
          </a:r>
          <a:r>
            <a:rPr lang="en-GB" sz="1300" b="1" kern="1200" dirty="0">
              <a:solidFill>
                <a:schemeClr val="accent1">
                  <a:lumMod val="50000"/>
                </a:schemeClr>
              </a:solidFill>
            </a:rPr>
            <a:t>report everything </a:t>
          </a:r>
          <a:r>
            <a:rPr lang="en-GB" sz="1300" kern="1200" dirty="0">
              <a:solidFill>
                <a:schemeClr val="accent1">
                  <a:lumMod val="50000"/>
                </a:schemeClr>
              </a:solidFill>
            </a:rPr>
            <a:t>they can recall, even if it is partial or incomplete. </a:t>
          </a:r>
          <a:endParaRPr lang="en-US" sz="1300" kern="1200" dirty="0">
            <a:solidFill>
              <a:schemeClr val="accent1">
                <a:lumMod val="50000"/>
              </a:schemeClr>
            </a:solidFill>
          </a:endParaRPr>
        </a:p>
      </dsp:txBody>
      <dsp:txXfrm>
        <a:off x="1207717" y="1941713"/>
        <a:ext cx="2768649" cy="1661189"/>
      </dsp:txXfrm>
    </dsp:sp>
    <dsp:sp modelId="{2C2FEAEC-C221-4926-8E15-D38E9FAA4803}">
      <dsp:nvSpPr>
        <dsp:cNvPr id="0" name=""/>
        <dsp:cNvSpPr/>
      </dsp:nvSpPr>
      <dsp:spPr>
        <a:xfrm>
          <a:off x="4253232" y="1941713"/>
          <a:ext cx="2768649" cy="1661189"/>
        </a:xfrm>
        <a:prstGeom prst="rect">
          <a:avLst/>
        </a:prstGeom>
        <a:gradFill rotWithShape="0">
          <a:gsLst>
            <a:gs pos="0">
              <a:schemeClr val="accent1">
                <a:shade val="80000"/>
                <a:hueOff val="-26540"/>
                <a:satOff val="-38124"/>
                <a:lumOff val="26963"/>
                <a:alphaOff val="0"/>
                <a:satMod val="103000"/>
                <a:lumMod val="102000"/>
                <a:tint val="94000"/>
              </a:schemeClr>
            </a:gs>
            <a:gs pos="50000">
              <a:schemeClr val="accent1">
                <a:shade val="80000"/>
                <a:hueOff val="-26540"/>
                <a:satOff val="-38124"/>
                <a:lumOff val="26963"/>
                <a:alphaOff val="0"/>
                <a:satMod val="110000"/>
                <a:lumMod val="100000"/>
                <a:shade val="100000"/>
              </a:schemeClr>
            </a:gs>
            <a:gs pos="100000">
              <a:schemeClr val="accent1">
                <a:shade val="80000"/>
                <a:hueOff val="-26540"/>
                <a:satOff val="-38124"/>
                <a:lumOff val="2696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accent1">
                  <a:lumMod val="50000"/>
                </a:schemeClr>
              </a:solidFill>
            </a:rPr>
            <a:t>The third method is based on the premise that different retrieval cues may access different aspects of a complex event. Witnesses are instructed to </a:t>
          </a:r>
          <a:r>
            <a:rPr lang="en-GB" sz="1300" b="1" kern="1200" dirty="0">
              <a:solidFill>
                <a:schemeClr val="accent1">
                  <a:lumMod val="50000"/>
                </a:schemeClr>
              </a:solidFill>
            </a:rPr>
            <a:t>recall from a variety of perspectives </a:t>
          </a:r>
          <a:endParaRPr lang="en-US" sz="1300" kern="1200" dirty="0">
            <a:solidFill>
              <a:schemeClr val="accent1">
                <a:lumMod val="50000"/>
              </a:schemeClr>
            </a:solidFill>
          </a:endParaRPr>
        </a:p>
      </dsp:txBody>
      <dsp:txXfrm>
        <a:off x="4253232" y="1941713"/>
        <a:ext cx="2768649" cy="1661189"/>
      </dsp:txXfrm>
    </dsp:sp>
    <dsp:sp modelId="{2BC37E71-1CF3-4932-9B89-F98D5193ADF6}">
      <dsp:nvSpPr>
        <dsp:cNvPr id="0" name=""/>
        <dsp:cNvSpPr/>
      </dsp:nvSpPr>
      <dsp:spPr>
        <a:xfrm>
          <a:off x="2730475" y="3879767"/>
          <a:ext cx="2768649" cy="1661189"/>
        </a:xfrm>
        <a:prstGeom prst="rect">
          <a:avLst/>
        </a:prstGeom>
        <a:gradFill rotWithShape="0">
          <a:gsLst>
            <a:gs pos="0">
              <a:schemeClr val="accent1">
                <a:shade val="80000"/>
                <a:hueOff val="-35386"/>
                <a:satOff val="-50832"/>
                <a:lumOff val="35950"/>
                <a:alphaOff val="0"/>
                <a:satMod val="103000"/>
                <a:lumMod val="102000"/>
                <a:tint val="94000"/>
              </a:schemeClr>
            </a:gs>
            <a:gs pos="50000">
              <a:schemeClr val="accent1">
                <a:shade val="80000"/>
                <a:hueOff val="-35386"/>
                <a:satOff val="-50832"/>
                <a:lumOff val="35950"/>
                <a:alphaOff val="0"/>
                <a:satMod val="110000"/>
                <a:lumMod val="100000"/>
                <a:shade val="100000"/>
              </a:schemeClr>
            </a:gs>
            <a:gs pos="100000">
              <a:schemeClr val="accent1">
                <a:shade val="80000"/>
                <a:hueOff val="-35386"/>
                <a:satOff val="-50832"/>
                <a:lumOff val="3595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solidFill>
                <a:schemeClr val="accent1">
                  <a:lumMod val="50000"/>
                </a:schemeClr>
              </a:solidFill>
            </a:rPr>
            <a:t>Finally, witnesses engage in further retrieval attempts in a </a:t>
          </a:r>
          <a:r>
            <a:rPr lang="en-GB" sz="1300" b="1" kern="1200" dirty="0">
              <a:solidFill>
                <a:schemeClr val="accent1">
                  <a:lumMod val="50000"/>
                </a:schemeClr>
              </a:solidFill>
            </a:rPr>
            <a:t>different temporal order </a:t>
          </a:r>
          <a:r>
            <a:rPr lang="en-GB" sz="1300" kern="1200" dirty="0">
              <a:solidFill>
                <a:schemeClr val="accent1">
                  <a:lumMod val="50000"/>
                </a:schemeClr>
              </a:solidFill>
            </a:rPr>
            <a:t>- from the start, from the end working backwards in time, the middle or any other point in time that may be salient to the individual (see Memon, 2006). </a:t>
          </a:r>
          <a:endParaRPr lang="en-US" sz="1300" kern="1200" dirty="0">
            <a:solidFill>
              <a:schemeClr val="accent1">
                <a:lumMod val="50000"/>
              </a:schemeClr>
            </a:solidFill>
          </a:endParaRPr>
        </a:p>
      </dsp:txBody>
      <dsp:txXfrm>
        <a:off x="2730475" y="3879767"/>
        <a:ext cx="2768649" cy="1661189"/>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4B0DE9-3907-4E20-A7D0-AED0F70FEE1A}">
      <dsp:nvSpPr>
        <dsp:cNvPr id="0" name=""/>
        <dsp:cNvSpPr/>
      </dsp:nvSpPr>
      <dsp:spPr>
        <a:xfrm>
          <a:off x="0" y="624"/>
          <a:ext cx="80729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B9813CE2-1815-49E3-A4C3-E509FEBCA91E}">
      <dsp:nvSpPr>
        <dsp:cNvPr id="0" name=""/>
        <dsp:cNvSpPr/>
      </dsp:nvSpPr>
      <dsp:spPr>
        <a:xfrm>
          <a:off x="0" y="624"/>
          <a:ext cx="8072955" cy="7301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solidFill>
                <a:schemeClr val="accent1">
                  <a:lumMod val="50000"/>
                </a:schemeClr>
              </a:solidFill>
            </a:rPr>
            <a:t>In 1992, Fisher and Geiselman published an enhanced version of the CI (ECI) that included a framework for building rapport and communicating effectively with the witness. </a:t>
          </a:r>
          <a:endParaRPr lang="en-US" sz="1600" kern="1200" dirty="0">
            <a:solidFill>
              <a:schemeClr val="accent1">
                <a:lumMod val="50000"/>
              </a:schemeClr>
            </a:solidFill>
          </a:endParaRPr>
        </a:p>
      </dsp:txBody>
      <dsp:txXfrm>
        <a:off x="0" y="624"/>
        <a:ext cx="8072955" cy="730188"/>
      </dsp:txXfrm>
    </dsp:sp>
    <dsp:sp modelId="{817A241C-1E33-4086-B629-4F4648BAB84E}">
      <dsp:nvSpPr>
        <dsp:cNvPr id="0" name=""/>
        <dsp:cNvSpPr/>
      </dsp:nvSpPr>
      <dsp:spPr>
        <a:xfrm>
          <a:off x="0" y="730812"/>
          <a:ext cx="80729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5B81A543-4BD9-4188-AE62-5ECCFDEA815E}">
      <dsp:nvSpPr>
        <dsp:cNvPr id="0" name=""/>
        <dsp:cNvSpPr/>
      </dsp:nvSpPr>
      <dsp:spPr>
        <a:xfrm>
          <a:off x="0" y="730812"/>
          <a:ext cx="8072955" cy="7301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solidFill>
                <a:srgbClr val="002060"/>
              </a:solidFill>
            </a:rPr>
            <a:t>Throughout the interview process, the interviewer is discouraged from interrupting the witness and is instructed to allow the witness to control the flow of information and to listen actively to what the witness has to say. </a:t>
          </a:r>
          <a:endParaRPr lang="en-US" sz="1600" kern="1200" dirty="0">
            <a:solidFill>
              <a:srgbClr val="002060"/>
            </a:solidFill>
          </a:endParaRPr>
        </a:p>
      </dsp:txBody>
      <dsp:txXfrm>
        <a:off x="0" y="730812"/>
        <a:ext cx="8072955" cy="730188"/>
      </dsp:txXfrm>
    </dsp:sp>
    <dsp:sp modelId="{232E56A9-0C5F-4DB9-9DE3-0F5D27835D0F}">
      <dsp:nvSpPr>
        <dsp:cNvPr id="0" name=""/>
        <dsp:cNvSpPr/>
      </dsp:nvSpPr>
      <dsp:spPr>
        <a:xfrm>
          <a:off x="0" y="1461001"/>
          <a:ext cx="80729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2EE47E68-4B66-4346-8188-8EC45937D725}">
      <dsp:nvSpPr>
        <dsp:cNvPr id="0" name=""/>
        <dsp:cNvSpPr/>
      </dsp:nvSpPr>
      <dsp:spPr>
        <a:xfrm>
          <a:off x="0" y="1461001"/>
          <a:ext cx="8072955" cy="7301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solidFill>
                <a:schemeClr val="accent1">
                  <a:lumMod val="50000"/>
                </a:schemeClr>
              </a:solidFill>
            </a:rPr>
            <a:t>This witness centred interview procedure is a major characteristic of the enhanced CI. The interviewer facilitates this process by use of open-ended questions about neutral topics. </a:t>
          </a:r>
          <a:endParaRPr lang="en-US" sz="1600" kern="1200" dirty="0">
            <a:solidFill>
              <a:schemeClr val="accent1">
                <a:lumMod val="50000"/>
              </a:schemeClr>
            </a:solidFill>
          </a:endParaRPr>
        </a:p>
      </dsp:txBody>
      <dsp:txXfrm>
        <a:off x="0" y="1461001"/>
        <a:ext cx="8072955" cy="730188"/>
      </dsp:txXfrm>
    </dsp:sp>
    <dsp:sp modelId="{0E0494A0-ED7D-4952-B287-0E585D014405}">
      <dsp:nvSpPr>
        <dsp:cNvPr id="0" name=""/>
        <dsp:cNvSpPr/>
      </dsp:nvSpPr>
      <dsp:spPr>
        <a:xfrm>
          <a:off x="0" y="2191189"/>
          <a:ext cx="80729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2AD7BC68-FC22-4CD2-9DC8-C85B30DE408D}">
      <dsp:nvSpPr>
        <dsp:cNvPr id="0" name=""/>
        <dsp:cNvSpPr/>
      </dsp:nvSpPr>
      <dsp:spPr>
        <a:xfrm>
          <a:off x="0" y="2191189"/>
          <a:ext cx="8072955" cy="7301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kern="1200" dirty="0">
              <a:solidFill>
                <a:srgbClr val="002060"/>
              </a:solidFill>
            </a:rPr>
            <a:t>The next phase o involves context reinstatement followed by the interviewee’s free narrative account of the incident. The interviewer reminds them at this point of the importance of providing a detailed account (report everything) and requests that they do not guess or fabricate but simply tell the interviewer if they don’t know. </a:t>
          </a:r>
          <a:endParaRPr lang="en-US" sz="1200" kern="1200" dirty="0">
            <a:solidFill>
              <a:srgbClr val="002060"/>
            </a:solidFill>
          </a:endParaRPr>
        </a:p>
      </dsp:txBody>
      <dsp:txXfrm>
        <a:off x="0" y="2191189"/>
        <a:ext cx="8072955" cy="730188"/>
      </dsp:txXfrm>
    </dsp:sp>
    <dsp:sp modelId="{341071CF-379D-4697-B1F3-78FE5A6AD69B}">
      <dsp:nvSpPr>
        <dsp:cNvPr id="0" name=""/>
        <dsp:cNvSpPr/>
      </dsp:nvSpPr>
      <dsp:spPr>
        <a:xfrm>
          <a:off x="0" y="2921378"/>
          <a:ext cx="80729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4F47355-9ED4-4C99-8D51-ECF5874AB1EA}">
      <dsp:nvSpPr>
        <dsp:cNvPr id="0" name=""/>
        <dsp:cNvSpPr/>
      </dsp:nvSpPr>
      <dsp:spPr>
        <a:xfrm>
          <a:off x="0" y="2921378"/>
          <a:ext cx="8072955" cy="7301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solidFill>
                <a:schemeClr val="accent1">
                  <a:lumMod val="50000"/>
                </a:schemeClr>
              </a:solidFill>
            </a:rPr>
            <a:t>Research had shown that witnesses are more likely to maintain high accuracy if they are reminded not to guess (</a:t>
          </a:r>
          <a:r>
            <a:rPr lang="en-GB" sz="1600" kern="1200" dirty="0" err="1">
              <a:solidFill>
                <a:schemeClr val="accent1">
                  <a:lumMod val="50000"/>
                </a:schemeClr>
              </a:solidFill>
            </a:rPr>
            <a:t>Koriat</a:t>
          </a:r>
          <a:r>
            <a:rPr lang="en-GB" sz="1600" kern="1200" dirty="0">
              <a:solidFill>
                <a:schemeClr val="accent1">
                  <a:lumMod val="50000"/>
                </a:schemeClr>
              </a:solidFill>
            </a:rPr>
            <a:t> &amp; Goldsmith, 1996). </a:t>
          </a:r>
          <a:endParaRPr lang="en-US" sz="1600" kern="1200" dirty="0">
            <a:solidFill>
              <a:schemeClr val="accent1">
                <a:lumMod val="50000"/>
              </a:schemeClr>
            </a:solidFill>
          </a:endParaRPr>
        </a:p>
      </dsp:txBody>
      <dsp:txXfrm>
        <a:off x="0" y="2921378"/>
        <a:ext cx="8072955" cy="730188"/>
      </dsp:txXfrm>
    </dsp:sp>
    <dsp:sp modelId="{3A2047C3-9B14-4932-85C0-9F569E009D85}">
      <dsp:nvSpPr>
        <dsp:cNvPr id="0" name=""/>
        <dsp:cNvSpPr/>
      </dsp:nvSpPr>
      <dsp:spPr>
        <a:xfrm>
          <a:off x="0" y="3651566"/>
          <a:ext cx="80729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7AC4878A-A11C-457F-8074-37158CBE9C27}">
      <dsp:nvSpPr>
        <dsp:cNvPr id="0" name=""/>
        <dsp:cNvSpPr/>
      </dsp:nvSpPr>
      <dsp:spPr>
        <a:xfrm>
          <a:off x="0" y="3651566"/>
          <a:ext cx="8072955" cy="7301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dirty="0">
              <a:solidFill>
                <a:srgbClr val="002060"/>
              </a:solidFill>
            </a:rPr>
            <a:t>Following the free narrative, the interviewer questions the witness about details provided, via the use of focused memory techniques, which involve instructing the witness to concentrate on mental images of the various parts of the event such as the suspect’s face and using these images to guide recall. </a:t>
          </a:r>
          <a:endParaRPr lang="en-US" sz="1300" kern="1200" dirty="0">
            <a:solidFill>
              <a:srgbClr val="002060"/>
            </a:solidFill>
          </a:endParaRPr>
        </a:p>
      </dsp:txBody>
      <dsp:txXfrm>
        <a:off x="0" y="3651566"/>
        <a:ext cx="8072955" cy="730188"/>
      </dsp:txXfrm>
    </dsp:sp>
    <dsp:sp modelId="{CE65D0DD-787A-4268-9D80-7A4291E3D715}">
      <dsp:nvSpPr>
        <dsp:cNvPr id="0" name=""/>
        <dsp:cNvSpPr/>
      </dsp:nvSpPr>
      <dsp:spPr>
        <a:xfrm>
          <a:off x="0" y="4381755"/>
          <a:ext cx="80729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E138AC00-536F-4473-A5AC-2739DF39FF8B}">
      <dsp:nvSpPr>
        <dsp:cNvPr id="0" name=""/>
        <dsp:cNvSpPr/>
      </dsp:nvSpPr>
      <dsp:spPr>
        <a:xfrm>
          <a:off x="0" y="4381755"/>
          <a:ext cx="8072955" cy="7301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solidFill>
                <a:schemeClr val="accent1">
                  <a:lumMod val="50000"/>
                </a:schemeClr>
              </a:solidFill>
            </a:rPr>
            <a:t>An important principle of the ECI is that event details will be most accessible when they are perceptually related to the witness’s image and thus interviewers should time their questions accordingly (Fisher &amp; Schreiber, 2007).</a:t>
          </a:r>
          <a:endParaRPr lang="en-US" sz="1600" kern="1200" dirty="0">
            <a:solidFill>
              <a:schemeClr val="accent1">
                <a:lumMod val="50000"/>
              </a:schemeClr>
            </a:solidFill>
          </a:endParaRPr>
        </a:p>
      </dsp:txBody>
      <dsp:txXfrm>
        <a:off x="0" y="4381755"/>
        <a:ext cx="8072955" cy="730188"/>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6B76DD-DFB7-46C9-909C-7B3372129EE5}">
      <dsp:nvSpPr>
        <dsp:cNvPr id="0" name=""/>
        <dsp:cNvSpPr/>
      </dsp:nvSpPr>
      <dsp:spPr>
        <a:xfrm>
          <a:off x="0" y="2754"/>
          <a:ext cx="8223250" cy="952632"/>
        </a:xfrm>
        <a:prstGeom prst="roundRect">
          <a:avLst>
            <a:gd name="adj" fmla="val 10000"/>
          </a:avLst>
        </a:prstGeom>
        <a:gradFill rotWithShape="0">
          <a:gsLst>
            <a:gs pos="0">
              <a:schemeClr val="accent3">
                <a:tint val="40000"/>
                <a:hueOff val="0"/>
                <a:satOff val="0"/>
                <a:lumOff val="0"/>
                <a:alphaOff val="0"/>
                <a:satMod val="103000"/>
                <a:lumMod val="102000"/>
                <a:tint val="94000"/>
              </a:schemeClr>
            </a:gs>
            <a:gs pos="50000">
              <a:schemeClr val="accent3">
                <a:tint val="40000"/>
                <a:hueOff val="0"/>
                <a:satOff val="0"/>
                <a:lumOff val="0"/>
                <a:alphaOff val="0"/>
                <a:satMod val="110000"/>
                <a:lumMod val="100000"/>
                <a:shade val="100000"/>
              </a:schemeClr>
            </a:gs>
            <a:gs pos="100000">
              <a:schemeClr val="accent3">
                <a:tint val="4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F5FD1BEF-B532-4DE0-AC84-22A6AF2C79F9}">
      <dsp:nvSpPr>
        <dsp:cNvPr id="0" name=""/>
        <dsp:cNvSpPr/>
      </dsp:nvSpPr>
      <dsp:spPr>
        <a:xfrm>
          <a:off x="288171" y="217096"/>
          <a:ext cx="524459" cy="52394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0602DAD7-05B0-4557-B397-E4DC78D3E564}">
      <dsp:nvSpPr>
        <dsp:cNvPr id="0" name=""/>
        <dsp:cNvSpPr/>
      </dsp:nvSpPr>
      <dsp:spPr>
        <a:xfrm>
          <a:off x="1100802" y="2754"/>
          <a:ext cx="6877820" cy="953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919" tIns="100919" rIns="100919" bIns="100919" numCol="1" spcCol="1270" anchor="ctr" anchorCtr="0">
          <a:noAutofit/>
        </a:bodyPr>
        <a:lstStyle/>
        <a:p>
          <a:pPr marL="0" lvl="0" indent="0" algn="l" defTabSz="622300">
            <a:lnSpc>
              <a:spcPct val="100000"/>
            </a:lnSpc>
            <a:spcBef>
              <a:spcPct val="0"/>
            </a:spcBef>
            <a:spcAft>
              <a:spcPct val="35000"/>
            </a:spcAft>
            <a:buNone/>
          </a:pPr>
          <a:r>
            <a:rPr lang="en-GB" sz="1400" kern="1200" dirty="0">
              <a:solidFill>
                <a:schemeClr val="accent1">
                  <a:lumMod val="50000"/>
                </a:schemeClr>
              </a:solidFill>
            </a:rPr>
            <a:t>Since then, another version of the CI has become increasingly popular – the modified CI (MCI) which is an adaption of the ECI. </a:t>
          </a:r>
          <a:endParaRPr lang="en-US" sz="1400" kern="1200" dirty="0">
            <a:solidFill>
              <a:schemeClr val="accent1">
                <a:lumMod val="50000"/>
              </a:schemeClr>
            </a:solidFill>
          </a:endParaRPr>
        </a:p>
      </dsp:txBody>
      <dsp:txXfrm>
        <a:off x="1100802" y="2754"/>
        <a:ext cx="6877820" cy="953563"/>
      </dsp:txXfrm>
    </dsp:sp>
    <dsp:sp modelId="{3012A56F-2E06-4CE6-AA6D-76AD657701AF}">
      <dsp:nvSpPr>
        <dsp:cNvPr id="0" name=""/>
        <dsp:cNvSpPr/>
      </dsp:nvSpPr>
      <dsp:spPr>
        <a:xfrm>
          <a:off x="0" y="1187484"/>
          <a:ext cx="8223250" cy="952632"/>
        </a:xfrm>
        <a:prstGeom prst="roundRect">
          <a:avLst>
            <a:gd name="adj" fmla="val 10000"/>
          </a:avLst>
        </a:prstGeom>
        <a:gradFill rotWithShape="0">
          <a:gsLst>
            <a:gs pos="0">
              <a:schemeClr val="accent3">
                <a:tint val="40000"/>
                <a:hueOff val="0"/>
                <a:satOff val="0"/>
                <a:lumOff val="0"/>
                <a:alphaOff val="0"/>
                <a:satMod val="103000"/>
                <a:lumMod val="102000"/>
                <a:tint val="94000"/>
              </a:schemeClr>
            </a:gs>
            <a:gs pos="50000">
              <a:schemeClr val="accent3">
                <a:tint val="40000"/>
                <a:hueOff val="0"/>
                <a:satOff val="0"/>
                <a:lumOff val="0"/>
                <a:alphaOff val="0"/>
                <a:satMod val="110000"/>
                <a:lumMod val="100000"/>
                <a:shade val="100000"/>
              </a:schemeClr>
            </a:gs>
            <a:gs pos="100000">
              <a:schemeClr val="accent3">
                <a:tint val="4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646026F1-75F9-45B7-AE0B-937B66F8D5B6}">
      <dsp:nvSpPr>
        <dsp:cNvPr id="0" name=""/>
        <dsp:cNvSpPr/>
      </dsp:nvSpPr>
      <dsp:spPr>
        <a:xfrm>
          <a:off x="288171" y="1401826"/>
          <a:ext cx="524459" cy="52394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4CEA84D5-A9F8-407D-82DE-CAFD3D4F87B6}">
      <dsp:nvSpPr>
        <dsp:cNvPr id="0" name=""/>
        <dsp:cNvSpPr/>
      </dsp:nvSpPr>
      <dsp:spPr>
        <a:xfrm>
          <a:off x="1100802" y="1187484"/>
          <a:ext cx="6877820" cy="953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919" tIns="100919" rIns="100919" bIns="100919" numCol="1" spcCol="1270" anchor="ctr" anchorCtr="0">
          <a:noAutofit/>
        </a:bodyPr>
        <a:lstStyle/>
        <a:p>
          <a:pPr marL="0" lvl="0" indent="0" algn="l" defTabSz="622300">
            <a:lnSpc>
              <a:spcPct val="100000"/>
            </a:lnSpc>
            <a:spcBef>
              <a:spcPct val="0"/>
            </a:spcBef>
            <a:spcAft>
              <a:spcPct val="35000"/>
            </a:spcAft>
            <a:buNone/>
          </a:pPr>
          <a:r>
            <a:rPr lang="en-GB" sz="1400" kern="1200" dirty="0">
              <a:solidFill>
                <a:schemeClr val="accent1">
                  <a:lumMod val="50000"/>
                </a:schemeClr>
              </a:solidFill>
            </a:rPr>
            <a:t>Holliday (2003) has modified the CI so that it is suitable for use with young children (4-9 year olds). In her version, the change perspective instruction is removed. </a:t>
          </a:r>
          <a:endParaRPr lang="en-US" sz="1400" kern="1200" dirty="0">
            <a:solidFill>
              <a:schemeClr val="accent1">
                <a:lumMod val="50000"/>
              </a:schemeClr>
            </a:solidFill>
          </a:endParaRPr>
        </a:p>
      </dsp:txBody>
      <dsp:txXfrm>
        <a:off x="1100802" y="1187484"/>
        <a:ext cx="6877820" cy="953563"/>
      </dsp:txXfrm>
    </dsp:sp>
    <dsp:sp modelId="{8AF6229C-9EC6-44FE-8F2A-94261C4E793A}">
      <dsp:nvSpPr>
        <dsp:cNvPr id="0" name=""/>
        <dsp:cNvSpPr/>
      </dsp:nvSpPr>
      <dsp:spPr>
        <a:xfrm>
          <a:off x="0" y="2372214"/>
          <a:ext cx="8223250" cy="952632"/>
        </a:xfrm>
        <a:prstGeom prst="roundRect">
          <a:avLst>
            <a:gd name="adj" fmla="val 10000"/>
          </a:avLst>
        </a:prstGeom>
        <a:gradFill rotWithShape="0">
          <a:gsLst>
            <a:gs pos="0">
              <a:schemeClr val="accent3">
                <a:tint val="40000"/>
                <a:hueOff val="0"/>
                <a:satOff val="0"/>
                <a:lumOff val="0"/>
                <a:alphaOff val="0"/>
                <a:satMod val="103000"/>
                <a:lumMod val="102000"/>
                <a:tint val="94000"/>
              </a:schemeClr>
            </a:gs>
            <a:gs pos="50000">
              <a:schemeClr val="accent3">
                <a:tint val="40000"/>
                <a:hueOff val="0"/>
                <a:satOff val="0"/>
                <a:lumOff val="0"/>
                <a:alphaOff val="0"/>
                <a:satMod val="110000"/>
                <a:lumMod val="100000"/>
                <a:shade val="100000"/>
              </a:schemeClr>
            </a:gs>
            <a:gs pos="100000">
              <a:schemeClr val="accent3">
                <a:tint val="4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B355D7AF-9B40-49B6-B534-09D30F37C363}">
      <dsp:nvSpPr>
        <dsp:cNvPr id="0" name=""/>
        <dsp:cNvSpPr/>
      </dsp:nvSpPr>
      <dsp:spPr>
        <a:xfrm>
          <a:off x="288171" y="2586556"/>
          <a:ext cx="524459" cy="52394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90CA274-C24A-4246-BE12-F8366BA1290B}">
      <dsp:nvSpPr>
        <dsp:cNvPr id="0" name=""/>
        <dsp:cNvSpPr/>
      </dsp:nvSpPr>
      <dsp:spPr>
        <a:xfrm>
          <a:off x="1100802" y="2372214"/>
          <a:ext cx="6877820" cy="953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919" tIns="100919" rIns="100919" bIns="100919" numCol="1" spcCol="1270" anchor="ctr" anchorCtr="0">
          <a:noAutofit/>
        </a:bodyPr>
        <a:lstStyle/>
        <a:p>
          <a:pPr marL="0" lvl="0" indent="0" algn="l" defTabSz="622300">
            <a:lnSpc>
              <a:spcPct val="100000"/>
            </a:lnSpc>
            <a:spcBef>
              <a:spcPct val="0"/>
            </a:spcBef>
            <a:spcAft>
              <a:spcPct val="35000"/>
            </a:spcAft>
            <a:buNone/>
          </a:pPr>
          <a:r>
            <a:rPr lang="en-GB" sz="1400" kern="1200" dirty="0">
              <a:solidFill>
                <a:schemeClr val="accent1">
                  <a:lumMod val="50000"/>
                </a:schemeClr>
              </a:solidFill>
            </a:rPr>
            <a:t>Moreover, Davis, McMahon, and Greenwood (2005) presented another version of the MCI involving a shortened variation of the interview in which the change order and change perspective techniques are omitted and replaced with an additional prompt to go through the event once more in chronological order. </a:t>
          </a:r>
          <a:endParaRPr lang="en-US" sz="1400" kern="1200" dirty="0">
            <a:solidFill>
              <a:schemeClr val="accent1">
                <a:lumMod val="50000"/>
              </a:schemeClr>
            </a:solidFill>
          </a:endParaRPr>
        </a:p>
      </dsp:txBody>
      <dsp:txXfrm>
        <a:off x="1100802" y="2372214"/>
        <a:ext cx="6877820" cy="953563"/>
      </dsp:txXfrm>
    </dsp:sp>
    <dsp:sp modelId="{18E00102-74B9-4DAA-BB06-A2121CEFF35A}">
      <dsp:nvSpPr>
        <dsp:cNvPr id="0" name=""/>
        <dsp:cNvSpPr/>
      </dsp:nvSpPr>
      <dsp:spPr>
        <a:xfrm>
          <a:off x="0" y="3556944"/>
          <a:ext cx="8223250" cy="952632"/>
        </a:xfrm>
        <a:prstGeom prst="roundRect">
          <a:avLst>
            <a:gd name="adj" fmla="val 10000"/>
          </a:avLst>
        </a:prstGeom>
        <a:gradFill rotWithShape="0">
          <a:gsLst>
            <a:gs pos="0">
              <a:schemeClr val="accent3">
                <a:tint val="40000"/>
                <a:hueOff val="0"/>
                <a:satOff val="0"/>
                <a:lumOff val="0"/>
                <a:alphaOff val="0"/>
                <a:satMod val="103000"/>
                <a:lumMod val="102000"/>
                <a:tint val="94000"/>
              </a:schemeClr>
            </a:gs>
            <a:gs pos="50000">
              <a:schemeClr val="accent3">
                <a:tint val="40000"/>
                <a:hueOff val="0"/>
                <a:satOff val="0"/>
                <a:lumOff val="0"/>
                <a:alphaOff val="0"/>
                <a:satMod val="110000"/>
                <a:lumMod val="100000"/>
                <a:shade val="100000"/>
              </a:schemeClr>
            </a:gs>
            <a:gs pos="100000">
              <a:schemeClr val="accent3">
                <a:tint val="4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18D20269-07B2-4DD1-AA80-E41D8490189E}">
      <dsp:nvSpPr>
        <dsp:cNvPr id="0" name=""/>
        <dsp:cNvSpPr/>
      </dsp:nvSpPr>
      <dsp:spPr>
        <a:xfrm>
          <a:off x="288171" y="3771286"/>
          <a:ext cx="524459" cy="52394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E2CC9FC-5D6E-4BD3-A1FD-74D69BC20535}">
      <dsp:nvSpPr>
        <dsp:cNvPr id="0" name=""/>
        <dsp:cNvSpPr/>
      </dsp:nvSpPr>
      <dsp:spPr>
        <a:xfrm>
          <a:off x="1100802" y="3556944"/>
          <a:ext cx="6877820" cy="953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0919" tIns="100919" rIns="100919" bIns="100919" numCol="1" spcCol="1270" anchor="ctr" anchorCtr="0">
          <a:noAutofit/>
        </a:bodyPr>
        <a:lstStyle/>
        <a:p>
          <a:pPr marL="0" lvl="0" indent="0" algn="l" defTabSz="622300">
            <a:lnSpc>
              <a:spcPct val="100000"/>
            </a:lnSpc>
            <a:spcBef>
              <a:spcPct val="0"/>
            </a:spcBef>
            <a:spcAft>
              <a:spcPct val="35000"/>
            </a:spcAft>
            <a:buNone/>
          </a:pPr>
          <a:r>
            <a:rPr lang="en-GB" sz="1400" kern="1200" dirty="0">
              <a:solidFill>
                <a:schemeClr val="accent1">
                  <a:lumMod val="50000"/>
                </a:schemeClr>
              </a:solidFill>
            </a:rPr>
            <a:t>However, the fact that some researchers have come up with their own versions of the MCI is potentially problematic. </a:t>
          </a:r>
          <a:endParaRPr lang="en-US" sz="1400" kern="1200" dirty="0">
            <a:solidFill>
              <a:schemeClr val="accent1">
                <a:lumMod val="50000"/>
              </a:schemeClr>
            </a:solidFill>
          </a:endParaRPr>
        </a:p>
      </dsp:txBody>
      <dsp:txXfrm>
        <a:off x="1100802" y="3556944"/>
        <a:ext cx="6877820" cy="953563"/>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099593-3875-4CEE-8A55-F7C6FB20814C}">
      <dsp:nvSpPr>
        <dsp:cNvPr id="0" name=""/>
        <dsp:cNvSpPr/>
      </dsp:nvSpPr>
      <dsp:spPr>
        <a:xfrm>
          <a:off x="0" y="0"/>
          <a:ext cx="822325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DA89E0-CDB0-4044-944A-7958BE016E95}">
      <dsp:nvSpPr>
        <dsp:cNvPr id="0" name=""/>
        <dsp:cNvSpPr/>
      </dsp:nvSpPr>
      <dsp:spPr>
        <a:xfrm>
          <a:off x="0" y="0"/>
          <a:ext cx="8223250" cy="112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dirty="0">
              <a:solidFill>
                <a:schemeClr val="accent1">
                  <a:lumMod val="50000"/>
                </a:schemeClr>
              </a:solidFill>
            </a:rPr>
            <a:t>Is the CI is based on a representative sample of witnesses and can the effects can be generalized beyond the typical participant (young educated adult) in lab studies. </a:t>
          </a:r>
          <a:endParaRPr lang="en-US" sz="2000" kern="1200" dirty="0">
            <a:solidFill>
              <a:schemeClr val="accent1">
                <a:lumMod val="50000"/>
              </a:schemeClr>
            </a:solidFill>
          </a:endParaRPr>
        </a:p>
      </dsp:txBody>
      <dsp:txXfrm>
        <a:off x="0" y="0"/>
        <a:ext cx="8223250" cy="1128315"/>
      </dsp:txXfrm>
    </dsp:sp>
    <dsp:sp modelId="{2EFD68CC-770C-4DE2-A7C8-F153F912D5E9}">
      <dsp:nvSpPr>
        <dsp:cNvPr id="0" name=""/>
        <dsp:cNvSpPr/>
      </dsp:nvSpPr>
      <dsp:spPr>
        <a:xfrm>
          <a:off x="0" y="1128315"/>
          <a:ext cx="822325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668E5C-3AD4-48EE-809A-27FDD67138C6}">
      <dsp:nvSpPr>
        <dsp:cNvPr id="0" name=""/>
        <dsp:cNvSpPr/>
      </dsp:nvSpPr>
      <dsp:spPr>
        <a:xfrm>
          <a:off x="0" y="1128315"/>
          <a:ext cx="8223250" cy="112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dirty="0">
              <a:solidFill>
                <a:srgbClr val="002060"/>
              </a:solidFill>
            </a:rPr>
            <a:t>Young adults drawn from college populations are overly represented in the CI studies with the exception that children are well represented in more recent studies of the MCI. </a:t>
          </a:r>
          <a:endParaRPr lang="en-US" sz="2000" kern="1200" dirty="0">
            <a:solidFill>
              <a:srgbClr val="002060"/>
            </a:solidFill>
          </a:endParaRPr>
        </a:p>
      </dsp:txBody>
      <dsp:txXfrm>
        <a:off x="0" y="1128315"/>
        <a:ext cx="8223250" cy="1128315"/>
      </dsp:txXfrm>
    </dsp:sp>
    <dsp:sp modelId="{07F99757-3848-4C72-AD5B-7F39BA6689AC}">
      <dsp:nvSpPr>
        <dsp:cNvPr id="0" name=""/>
        <dsp:cNvSpPr/>
      </dsp:nvSpPr>
      <dsp:spPr>
        <a:xfrm>
          <a:off x="0" y="2256631"/>
          <a:ext cx="822325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A8AE60-3203-4B44-9A66-2FE0E3855DEA}">
      <dsp:nvSpPr>
        <dsp:cNvPr id="0" name=""/>
        <dsp:cNvSpPr/>
      </dsp:nvSpPr>
      <dsp:spPr>
        <a:xfrm>
          <a:off x="0" y="2256630"/>
          <a:ext cx="8223250" cy="112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dirty="0">
              <a:solidFill>
                <a:schemeClr val="accent1">
                  <a:lumMod val="50000"/>
                </a:schemeClr>
              </a:solidFill>
            </a:rPr>
            <a:t>Of 65 published studies, 42 studies used young adult witnesses. </a:t>
          </a:r>
          <a:endParaRPr lang="en-US" sz="2000" kern="1200" dirty="0">
            <a:solidFill>
              <a:schemeClr val="accent1">
                <a:lumMod val="50000"/>
              </a:schemeClr>
            </a:solidFill>
          </a:endParaRPr>
        </a:p>
      </dsp:txBody>
      <dsp:txXfrm>
        <a:off x="0" y="2256630"/>
        <a:ext cx="8223250" cy="1128315"/>
      </dsp:txXfrm>
    </dsp:sp>
    <dsp:sp modelId="{409B2D59-92B9-4543-AF1E-18195A6C4AF8}">
      <dsp:nvSpPr>
        <dsp:cNvPr id="0" name=""/>
        <dsp:cNvSpPr/>
      </dsp:nvSpPr>
      <dsp:spPr>
        <a:xfrm>
          <a:off x="0" y="3384946"/>
          <a:ext cx="822325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FF79AE-F030-414C-ACCF-E410D009E932}">
      <dsp:nvSpPr>
        <dsp:cNvPr id="0" name=""/>
        <dsp:cNvSpPr/>
      </dsp:nvSpPr>
      <dsp:spPr>
        <a:xfrm>
          <a:off x="0" y="3384946"/>
          <a:ext cx="8223250" cy="112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dirty="0">
              <a:solidFill>
                <a:srgbClr val="002060"/>
              </a:solidFill>
            </a:rPr>
            <a:t>28% involved younger (pre-school) or older children, while 8% used older adults and 6% used special populations (learning disabled). </a:t>
          </a:r>
          <a:endParaRPr lang="en-US" sz="2000" kern="1200" dirty="0">
            <a:solidFill>
              <a:srgbClr val="002060"/>
            </a:solidFill>
          </a:endParaRPr>
        </a:p>
      </dsp:txBody>
      <dsp:txXfrm>
        <a:off x="0" y="3384946"/>
        <a:ext cx="8223250" cy="1128315"/>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06A9D9-01D5-4985-8105-ABB766B27794}">
      <dsp:nvSpPr>
        <dsp:cNvPr id="0" name=""/>
        <dsp:cNvSpPr/>
      </dsp:nvSpPr>
      <dsp:spPr>
        <a:xfrm>
          <a:off x="0" y="3751089"/>
          <a:ext cx="8229600" cy="1231191"/>
        </a:xfrm>
        <a:prstGeom prst="rect">
          <a:avLst/>
        </a:prstGeom>
        <a:gradFill rotWithShape="0">
          <a:gsLst>
            <a:gs pos="0">
              <a:schemeClr val="accent1">
                <a:shade val="80000"/>
                <a:hueOff val="0"/>
                <a:satOff val="0"/>
                <a:lumOff val="0"/>
                <a:alphaOff val="0"/>
                <a:lumMod val="110000"/>
                <a:satMod val="105000"/>
                <a:tint val="67000"/>
              </a:schemeClr>
            </a:gs>
            <a:gs pos="50000">
              <a:schemeClr val="accent1">
                <a:shade val="80000"/>
                <a:hueOff val="0"/>
                <a:satOff val="0"/>
                <a:lumOff val="0"/>
                <a:alphaOff val="0"/>
                <a:lumMod val="105000"/>
                <a:satMod val="103000"/>
                <a:tint val="73000"/>
              </a:schemeClr>
            </a:gs>
            <a:gs pos="100000">
              <a:schemeClr val="accent1">
                <a:shade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accent1">
                  <a:lumMod val="50000"/>
                </a:schemeClr>
              </a:solidFill>
            </a:rPr>
            <a:t>When questioned about their use of the CI, UK police officers state they use some of the CI components such as the “report everything” instruction while some techniques (such as the “change perspective” and “recall in reverse order”) are seldom used (Dando et al., 2009)</a:t>
          </a:r>
          <a:endParaRPr lang="en-US" sz="1700" kern="1200" dirty="0">
            <a:solidFill>
              <a:schemeClr val="accent1">
                <a:lumMod val="50000"/>
              </a:schemeClr>
            </a:solidFill>
          </a:endParaRPr>
        </a:p>
      </dsp:txBody>
      <dsp:txXfrm>
        <a:off x="0" y="3751089"/>
        <a:ext cx="8229600" cy="1231191"/>
      </dsp:txXfrm>
    </dsp:sp>
    <dsp:sp modelId="{027E37C0-7C67-4DBB-A270-A9EAE8713EC5}">
      <dsp:nvSpPr>
        <dsp:cNvPr id="0" name=""/>
        <dsp:cNvSpPr/>
      </dsp:nvSpPr>
      <dsp:spPr>
        <a:xfrm rot="10800000">
          <a:off x="0" y="1875985"/>
          <a:ext cx="8229600" cy="1893572"/>
        </a:xfrm>
        <a:prstGeom prst="upArrowCallout">
          <a:avLst/>
        </a:prstGeom>
        <a:gradFill rotWithShape="0">
          <a:gsLst>
            <a:gs pos="0">
              <a:schemeClr val="accent1">
                <a:shade val="80000"/>
                <a:hueOff val="-17693"/>
                <a:satOff val="-25416"/>
                <a:lumOff val="17975"/>
                <a:alphaOff val="0"/>
                <a:lumMod val="110000"/>
                <a:satMod val="105000"/>
                <a:tint val="67000"/>
              </a:schemeClr>
            </a:gs>
            <a:gs pos="50000">
              <a:schemeClr val="accent1">
                <a:shade val="80000"/>
                <a:hueOff val="-17693"/>
                <a:satOff val="-25416"/>
                <a:lumOff val="17975"/>
                <a:alphaOff val="0"/>
                <a:lumMod val="105000"/>
                <a:satMod val="103000"/>
                <a:tint val="73000"/>
              </a:schemeClr>
            </a:gs>
            <a:gs pos="100000">
              <a:schemeClr val="accent1">
                <a:shade val="80000"/>
                <a:hueOff val="-17693"/>
                <a:satOff val="-25416"/>
                <a:lumOff val="1797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accent1">
                  <a:lumMod val="50000"/>
                </a:schemeClr>
              </a:solidFill>
            </a:rPr>
            <a:t>Training police officers to change the techniques they use is challenging than training researchers to adopt new ones (Fisher, 2010). </a:t>
          </a:r>
          <a:endParaRPr lang="en-US" sz="1700" kern="1200" dirty="0">
            <a:solidFill>
              <a:schemeClr val="accent1">
                <a:lumMod val="50000"/>
              </a:schemeClr>
            </a:solidFill>
          </a:endParaRPr>
        </a:p>
      </dsp:txBody>
      <dsp:txXfrm rot="10800000">
        <a:off x="0" y="1875985"/>
        <a:ext cx="8229600" cy="1230386"/>
      </dsp:txXfrm>
    </dsp:sp>
    <dsp:sp modelId="{7349BCBB-8E34-4086-803C-9E4988DF4121}">
      <dsp:nvSpPr>
        <dsp:cNvPr id="0" name=""/>
        <dsp:cNvSpPr/>
      </dsp:nvSpPr>
      <dsp:spPr>
        <a:xfrm rot="10800000">
          <a:off x="0" y="880"/>
          <a:ext cx="8229600" cy="1893572"/>
        </a:xfrm>
        <a:prstGeom prst="upArrowCallout">
          <a:avLst/>
        </a:prstGeom>
        <a:gradFill rotWithShape="0">
          <a:gsLst>
            <a:gs pos="0">
              <a:schemeClr val="accent1">
                <a:shade val="80000"/>
                <a:hueOff val="-35386"/>
                <a:satOff val="-50832"/>
                <a:lumOff val="35950"/>
                <a:alphaOff val="0"/>
                <a:lumMod val="110000"/>
                <a:satMod val="105000"/>
                <a:tint val="67000"/>
              </a:schemeClr>
            </a:gs>
            <a:gs pos="50000">
              <a:schemeClr val="accent1">
                <a:shade val="80000"/>
                <a:hueOff val="-35386"/>
                <a:satOff val="-50832"/>
                <a:lumOff val="35950"/>
                <a:alphaOff val="0"/>
                <a:lumMod val="105000"/>
                <a:satMod val="103000"/>
                <a:tint val="73000"/>
              </a:schemeClr>
            </a:gs>
            <a:gs pos="100000">
              <a:schemeClr val="accent1">
                <a:shade val="80000"/>
                <a:hueOff val="-35386"/>
                <a:satOff val="-50832"/>
                <a:lumOff val="3595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accent1">
                  <a:lumMod val="50000"/>
                </a:schemeClr>
              </a:solidFill>
            </a:rPr>
            <a:t>Interviews were conducted by researchers (68%) or students (17%). Only 12% of studies included professional law enforcement as interviewers.</a:t>
          </a:r>
          <a:endParaRPr lang="en-US" sz="1700" kern="1200" dirty="0">
            <a:solidFill>
              <a:schemeClr val="accent1">
                <a:lumMod val="50000"/>
              </a:schemeClr>
            </a:solidFill>
          </a:endParaRPr>
        </a:p>
      </dsp:txBody>
      <dsp:txXfrm rot="10800000">
        <a:off x="0" y="880"/>
        <a:ext cx="8229600" cy="1230386"/>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8778EB-5582-4442-A920-DF6331BF47B1}">
      <dsp:nvSpPr>
        <dsp:cNvPr id="0" name=""/>
        <dsp:cNvSpPr/>
      </dsp:nvSpPr>
      <dsp:spPr>
        <a:xfrm>
          <a:off x="0" y="2203"/>
          <a:ext cx="82232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9ACDE1-F3BD-42FD-AD97-4E8B40E6A1A1}">
      <dsp:nvSpPr>
        <dsp:cNvPr id="0" name=""/>
        <dsp:cNvSpPr/>
      </dsp:nvSpPr>
      <dsp:spPr>
        <a:xfrm>
          <a:off x="0" y="2203"/>
          <a:ext cx="8223250" cy="7514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GB" sz="1600" kern="1200" dirty="0">
              <a:solidFill>
                <a:schemeClr val="accent1">
                  <a:lumMod val="50000"/>
                </a:schemeClr>
              </a:solidFill>
            </a:rPr>
            <a:t>Analysis of the type of CI used suggests substantial deviations from the original and enhanced interviews in recent years. </a:t>
          </a:r>
          <a:endParaRPr lang="en-US" sz="1600" kern="1200" dirty="0">
            <a:solidFill>
              <a:schemeClr val="accent1">
                <a:lumMod val="50000"/>
              </a:schemeClr>
            </a:solidFill>
          </a:endParaRPr>
        </a:p>
      </dsp:txBody>
      <dsp:txXfrm>
        <a:off x="0" y="2203"/>
        <a:ext cx="8223250" cy="751475"/>
      </dsp:txXfrm>
    </dsp:sp>
    <dsp:sp modelId="{0FE9C999-D3E2-4989-9E1F-A2430162C676}">
      <dsp:nvSpPr>
        <dsp:cNvPr id="0" name=""/>
        <dsp:cNvSpPr/>
      </dsp:nvSpPr>
      <dsp:spPr>
        <a:xfrm>
          <a:off x="0" y="753679"/>
          <a:ext cx="82232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5A57E2E-AC84-418C-8F70-E6D965B90C44}">
      <dsp:nvSpPr>
        <dsp:cNvPr id="0" name=""/>
        <dsp:cNvSpPr/>
      </dsp:nvSpPr>
      <dsp:spPr>
        <a:xfrm>
          <a:off x="0" y="753679"/>
          <a:ext cx="8223250" cy="7514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GB" sz="1600" kern="1200" dirty="0">
              <a:solidFill>
                <a:srgbClr val="002060"/>
              </a:solidFill>
            </a:rPr>
            <a:t>Early studies (80`s and 90`s) examining the CI consistently used the original version (OCI) – however, only 32% of the studies in the current analysis used the OCI. </a:t>
          </a:r>
          <a:endParaRPr lang="en-US" sz="1600" kern="1200" dirty="0">
            <a:solidFill>
              <a:srgbClr val="002060"/>
            </a:solidFill>
          </a:endParaRPr>
        </a:p>
      </dsp:txBody>
      <dsp:txXfrm>
        <a:off x="0" y="753679"/>
        <a:ext cx="8223250" cy="751475"/>
      </dsp:txXfrm>
    </dsp:sp>
    <dsp:sp modelId="{5AD4E5D3-290D-4EF3-9158-9771B99B6403}">
      <dsp:nvSpPr>
        <dsp:cNvPr id="0" name=""/>
        <dsp:cNvSpPr/>
      </dsp:nvSpPr>
      <dsp:spPr>
        <a:xfrm>
          <a:off x="0" y="1505155"/>
          <a:ext cx="82232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363222-DBD8-4DE9-8DBB-44D27E575F3F}">
      <dsp:nvSpPr>
        <dsp:cNvPr id="0" name=""/>
        <dsp:cNvSpPr/>
      </dsp:nvSpPr>
      <dsp:spPr>
        <a:xfrm>
          <a:off x="0" y="1505155"/>
          <a:ext cx="8223250" cy="7514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GB" sz="1600" kern="1200" dirty="0">
              <a:solidFill>
                <a:schemeClr val="accent1">
                  <a:lumMod val="50000"/>
                </a:schemeClr>
              </a:solidFill>
            </a:rPr>
            <a:t>In the last 10 years various modified and shortened versions of the CI have emerged in the literature (45% of studies).</a:t>
          </a:r>
          <a:endParaRPr lang="en-US" sz="1600" kern="1200" dirty="0">
            <a:solidFill>
              <a:schemeClr val="accent1">
                <a:lumMod val="50000"/>
              </a:schemeClr>
            </a:solidFill>
          </a:endParaRPr>
        </a:p>
      </dsp:txBody>
      <dsp:txXfrm>
        <a:off x="0" y="1505155"/>
        <a:ext cx="8223250" cy="751475"/>
      </dsp:txXfrm>
    </dsp:sp>
    <dsp:sp modelId="{EF02FD84-BFE4-428B-8A72-DCE0A26B2A8F}">
      <dsp:nvSpPr>
        <dsp:cNvPr id="0" name=""/>
        <dsp:cNvSpPr/>
      </dsp:nvSpPr>
      <dsp:spPr>
        <a:xfrm>
          <a:off x="0" y="2256631"/>
          <a:ext cx="82232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3B88C4-60F4-49FC-ADAD-4A4426853ED0}">
      <dsp:nvSpPr>
        <dsp:cNvPr id="0" name=""/>
        <dsp:cNvSpPr/>
      </dsp:nvSpPr>
      <dsp:spPr>
        <a:xfrm>
          <a:off x="0" y="2256631"/>
          <a:ext cx="8223250" cy="7514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GB" sz="1600" kern="1200" dirty="0">
              <a:solidFill>
                <a:srgbClr val="002060"/>
              </a:solidFill>
            </a:rPr>
            <a:t>There are good reasons for modifying the CI. First, one of the purposes is to adapt the CI to meet the individual needs of the witness, with vulnerable witnesses providing a good example.</a:t>
          </a:r>
          <a:endParaRPr lang="en-US" sz="1600" kern="1200" dirty="0">
            <a:solidFill>
              <a:srgbClr val="002060"/>
            </a:solidFill>
          </a:endParaRPr>
        </a:p>
      </dsp:txBody>
      <dsp:txXfrm>
        <a:off x="0" y="2256631"/>
        <a:ext cx="8223250" cy="751475"/>
      </dsp:txXfrm>
    </dsp:sp>
    <dsp:sp modelId="{2F857EFD-2AC8-4F4D-AF6E-E73393FF76C0}">
      <dsp:nvSpPr>
        <dsp:cNvPr id="0" name=""/>
        <dsp:cNvSpPr/>
      </dsp:nvSpPr>
      <dsp:spPr>
        <a:xfrm>
          <a:off x="0" y="3008106"/>
          <a:ext cx="82232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5B6F55-2BA7-4D8E-AB13-68D35947D815}">
      <dsp:nvSpPr>
        <dsp:cNvPr id="0" name=""/>
        <dsp:cNvSpPr/>
      </dsp:nvSpPr>
      <dsp:spPr>
        <a:xfrm>
          <a:off x="0" y="3008106"/>
          <a:ext cx="8223250" cy="7514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GB" sz="1600" kern="1200" dirty="0">
              <a:solidFill>
                <a:schemeClr val="accent1">
                  <a:lumMod val="50000"/>
                </a:schemeClr>
              </a:solidFill>
            </a:rPr>
            <a:t>Consistent with this hypothesis, 45% of the MCI studies have used child witnesses and 10% older adult witnesses. </a:t>
          </a:r>
          <a:endParaRPr lang="en-US" sz="1600" kern="1200" dirty="0">
            <a:solidFill>
              <a:schemeClr val="accent1">
                <a:lumMod val="50000"/>
              </a:schemeClr>
            </a:solidFill>
          </a:endParaRPr>
        </a:p>
      </dsp:txBody>
      <dsp:txXfrm>
        <a:off x="0" y="3008106"/>
        <a:ext cx="8223250" cy="751475"/>
      </dsp:txXfrm>
    </dsp:sp>
    <dsp:sp modelId="{EFFE89BA-30AC-4B78-85D0-52F27330EC13}">
      <dsp:nvSpPr>
        <dsp:cNvPr id="0" name=""/>
        <dsp:cNvSpPr/>
      </dsp:nvSpPr>
      <dsp:spPr>
        <a:xfrm>
          <a:off x="0" y="3759582"/>
          <a:ext cx="82232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3F8DD2-25B0-431D-957C-6E6F9821F0B1}">
      <dsp:nvSpPr>
        <dsp:cNvPr id="0" name=""/>
        <dsp:cNvSpPr/>
      </dsp:nvSpPr>
      <dsp:spPr>
        <a:xfrm>
          <a:off x="0" y="3759582"/>
          <a:ext cx="8223250" cy="7514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GB" sz="1600" kern="1200" dirty="0">
              <a:solidFill>
                <a:srgbClr val="002060"/>
              </a:solidFill>
            </a:rPr>
            <a:t>Four studies have directly compared the ECI and MCI, reporting similar increases in correct details with each version of the CI (Dando et al., 2009).</a:t>
          </a:r>
          <a:endParaRPr lang="en-US" sz="1600" kern="1200" dirty="0">
            <a:solidFill>
              <a:srgbClr val="002060"/>
            </a:solidFill>
          </a:endParaRPr>
        </a:p>
      </dsp:txBody>
      <dsp:txXfrm>
        <a:off x="0" y="3759582"/>
        <a:ext cx="8223250" cy="751475"/>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0B83B9-2800-4D22-A084-73FBDA6DF292}">
      <dsp:nvSpPr>
        <dsp:cNvPr id="0" name=""/>
        <dsp:cNvSpPr/>
      </dsp:nvSpPr>
      <dsp:spPr>
        <a:xfrm>
          <a:off x="0" y="0"/>
          <a:ext cx="822325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A8E548-F025-4F22-8C27-0492AC16D38E}">
      <dsp:nvSpPr>
        <dsp:cNvPr id="0" name=""/>
        <dsp:cNvSpPr/>
      </dsp:nvSpPr>
      <dsp:spPr>
        <a:xfrm>
          <a:off x="0" y="0"/>
          <a:ext cx="8223250" cy="112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GB" sz="1600" kern="1200" dirty="0">
              <a:solidFill>
                <a:schemeClr val="accent1">
                  <a:lumMod val="50000"/>
                </a:schemeClr>
              </a:solidFill>
            </a:rPr>
            <a:t>Two theoretical perspectives on the effects of emotion on memory predict that emotion will improve recall of central details, but at a cost to peripheral details.</a:t>
          </a:r>
          <a:endParaRPr lang="en-US" sz="1600" kern="1200" dirty="0">
            <a:solidFill>
              <a:schemeClr val="accent1">
                <a:lumMod val="50000"/>
              </a:schemeClr>
            </a:solidFill>
          </a:endParaRPr>
        </a:p>
      </dsp:txBody>
      <dsp:txXfrm>
        <a:off x="0" y="0"/>
        <a:ext cx="8223250" cy="1128315"/>
      </dsp:txXfrm>
    </dsp:sp>
    <dsp:sp modelId="{BE092089-2F31-4D7E-A653-0F70DDB0450E}">
      <dsp:nvSpPr>
        <dsp:cNvPr id="0" name=""/>
        <dsp:cNvSpPr/>
      </dsp:nvSpPr>
      <dsp:spPr>
        <a:xfrm>
          <a:off x="0" y="1128315"/>
          <a:ext cx="822325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B0526C-C584-45A5-B898-206E4E6E13B3}">
      <dsp:nvSpPr>
        <dsp:cNvPr id="0" name=""/>
        <dsp:cNvSpPr/>
      </dsp:nvSpPr>
      <dsp:spPr>
        <a:xfrm>
          <a:off x="0" y="1128315"/>
          <a:ext cx="8223250" cy="112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GB" sz="1600" kern="1200" dirty="0">
              <a:solidFill>
                <a:schemeClr val="accent1">
                  <a:lumMod val="50000"/>
                </a:schemeClr>
              </a:solidFill>
            </a:rPr>
            <a:t>The Easterbrook cue-utilisation hypothesis suggests that high arousal narrows the focus of attention so that central details that are attended to are recalled (Christianson, 1992). </a:t>
          </a:r>
          <a:endParaRPr lang="en-US" sz="1600" kern="1200" dirty="0">
            <a:solidFill>
              <a:schemeClr val="accent1">
                <a:lumMod val="50000"/>
              </a:schemeClr>
            </a:solidFill>
          </a:endParaRPr>
        </a:p>
      </dsp:txBody>
      <dsp:txXfrm>
        <a:off x="0" y="1128315"/>
        <a:ext cx="8223250" cy="1128315"/>
      </dsp:txXfrm>
    </dsp:sp>
    <dsp:sp modelId="{ADC6DD38-400F-4D5D-BA5F-072CDB57E2A1}">
      <dsp:nvSpPr>
        <dsp:cNvPr id="0" name=""/>
        <dsp:cNvSpPr/>
      </dsp:nvSpPr>
      <dsp:spPr>
        <a:xfrm>
          <a:off x="0" y="2256631"/>
          <a:ext cx="822325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773E43-3322-4E3F-8B83-17C01083CEF7}">
      <dsp:nvSpPr>
        <dsp:cNvPr id="0" name=""/>
        <dsp:cNvSpPr/>
      </dsp:nvSpPr>
      <dsp:spPr>
        <a:xfrm>
          <a:off x="0" y="2256630"/>
          <a:ext cx="8223250" cy="112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GB" sz="1600" kern="1200" dirty="0">
              <a:solidFill>
                <a:schemeClr val="accent1">
                  <a:lumMod val="50000"/>
                </a:schemeClr>
              </a:solidFill>
            </a:rPr>
            <a:t>Similarly, arousal is thought to elicit consciously-controlled processing regarding the cause of the arousal (e.g. a weapon).</a:t>
          </a:r>
          <a:endParaRPr lang="en-US" sz="1600" kern="1200" dirty="0">
            <a:solidFill>
              <a:schemeClr val="accent1">
                <a:lumMod val="50000"/>
              </a:schemeClr>
            </a:solidFill>
          </a:endParaRPr>
        </a:p>
      </dsp:txBody>
      <dsp:txXfrm>
        <a:off x="0" y="2256630"/>
        <a:ext cx="8223250" cy="1128315"/>
      </dsp:txXfrm>
    </dsp:sp>
    <dsp:sp modelId="{24D0C788-6AB9-4B22-856A-D8DE61ECCB8E}">
      <dsp:nvSpPr>
        <dsp:cNvPr id="0" name=""/>
        <dsp:cNvSpPr/>
      </dsp:nvSpPr>
      <dsp:spPr>
        <a:xfrm>
          <a:off x="0" y="3384946"/>
          <a:ext cx="822325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C60426-1848-4207-9834-91CABC60AD32}">
      <dsp:nvSpPr>
        <dsp:cNvPr id="0" name=""/>
        <dsp:cNvSpPr/>
      </dsp:nvSpPr>
      <dsp:spPr>
        <a:xfrm>
          <a:off x="0" y="3384946"/>
          <a:ext cx="8223250" cy="11283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ctr" defTabSz="711200">
            <a:lnSpc>
              <a:spcPct val="90000"/>
            </a:lnSpc>
            <a:spcBef>
              <a:spcPct val="0"/>
            </a:spcBef>
            <a:spcAft>
              <a:spcPct val="35000"/>
            </a:spcAft>
            <a:buNone/>
          </a:pPr>
          <a:r>
            <a:rPr lang="en-GB" sz="1600" kern="1200" dirty="0">
              <a:solidFill>
                <a:schemeClr val="accent1">
                  <a:lumMod val="50000"/>
                </a:schemeClr>
              </a:solidFill>
            </a:rPr>
            <a:t>Christianson speculated that effortful elaboration after an arousing experience results in a focus on the central actions and events in a scenario. For example, the sight of weapons or gruesome injuries might consist of reliving and evaluating the critical moment (Hulse et al., 2007), which can in turn can enhance recall.</a:t>
          </a:r>
          <a:endParaRPr lang="en-US" sz="1600" kern="1200" dirty="0">
            <a:solidFill>
              <a:schemeClr val="accent1">
                <a:lumMod val="50000"/>
              </a:schemeClr>
            </a:solidFill>
          </a:endParaRPr>
        </a:p>
      </dsp:txBody>
      <dsp:txXfrm>
        <a:off x="0" y="3384946"/>
        <a:ext cx="8223250" cy="1128315"/>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48B7EF-DF67-490E-94A0-C33A1BCE2742}">
      <dsp:nvSpPr>
        <dsp:cNvPr id="0" name=""/>
        <dsp:cNvSpPr/>
      </dsp:nvSpPr>
      <dsp:spPr>
        <a:xfrm>
          <a:off x="0" y="3751089"/>
          <a:ext cx="8229600" cy="1231191"/>
        </a:xfrm>
        <a:prstGeom prst="rect">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accent1">
                  <a:lumMod val="50000"/>
                </a:schemeClr>
              </a:solidFill>
            </a:rPr>
            <a:t>This is unfortunate because the moderating effects of delay have not been investigated systematically within the eyewitness literature (Dysart &amp; Lindsay, 2007).</a:t>
          </a:r>
          <a:endParaRPr lang="en-US" sz="1700" kern="1200" dirty="0">
            <a:solidFill>
              <a:schemeClr val="accent1">
                <a:lumMod val="50000"/>
              </a:schemeClr>
            </a:solidFill>
          </a:endParaRPr>
        </a:p>
      </dsp:txBody>
      <dsp:txXfrm>
        <a:off x="0" y="3751089"/>
        <a:ext cx="8229600" cy="1231191"/>
      </dsp:txXfrm>
    </dsp:sp>
    <dsp:sp modelId="{BB9A3039-C015-4D2B-8DD4-92BE0E788513}">
      <dsp:nvSpPr>
        <dsp:cNvPr id="0" name=""/>
        <dsp:cNvSpPr/>
      </dsp:nvSpPr>
      <dsp:spPr>
        <a:xfrm rot="10800000">
          <a:off x="0" y="1875985"/>
          <a:ext cx="8229600" cy="1893572"/>
        </a:xfrm>
        <a:prstGeom prst="upArrowCallout">
          <a:avLst/>
        </a:prstGeom>
        <a:gradFill rotWithShape="0">
          <a:gsLst>
            <a:gs pos="0">
              <a:schemeClr val="accent5">
                <a:hueOff val="4557164"/>
                <a:satOff val="-2052"/>
                <a:lumOff val="-2548"/>
                <a:alphaOff val="0"/>
                <a:lumMod val="110000"/>
                <a:satMod val="105000"/>
                <a:tint val="67000"/>
              </a:schemeClr>
            </a:gs>
            <a:gs pos="50000">
              <a:schemeClr val="accent5">
                <a:hueOff val="4557164"/>
                <a:satOff val="-2052"/>
                <a:lumOff val="-2548"/>
                <a:alphaOff val="0"/>
                <a:lumMod val="105000"/>
                <a:satMod val="103000"/>
                <a:tint val="73000"/>
              </a:schemeClr>
            </a:gs>
            <a:gs pos="100000">
              <a:schemeClr val="accent5">
                <a:hueOff val="4557164"/>
                <a:satOff val="-2052"/>
                <a:lumOff val="-254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accent1">
                  <a:lumMod val="50000"/>
                </a:schemeClr>
              </a:solidFill>
            </a:rPr>
            <a:t>The majority (48%) of studies incorporate a delay period between 24-72 hours, and 31% have either no delay or a very brief (minutes) delay. </a:t>
          </a:r>
          <a:endParaRPr lang="en-US" sz="1700" kern="1200" dirty="0">
            <a:solidFill>
              <a:schemeClr val="accent1">
                <a:lumMod val="50000"/>
              </a:schemeClr>
            </a:solidFill>
          </a:endParaRPr>
        </a:p>
      </dsp:txBody>
      <dsp:txXfrm rot="10800000">
        <a:off x="0" y="1875985"/>
        <a:ext cx="8229600" cy="1230386"/>
      </dsp:txXfrm>
    </dsp:sp>
    <dsp:sp modelId="{9BC5AC14-7E56-48AE-9E88-07039A575765}">
      <dsp:nvSpPr>
        <dsp:cNvPr id="0" name=""/>
        <dsp:cNvSpPr/>
      </dsp:nvSpPr>
      <dsp:spPr>
        <a:xfrm rot="10800000">
          <a:off x="0" y="880"/>
          <a:ext cx="8229600" cy="1893572"/>
        </a:xfrm>
        <a:prstGeom prst="upArrowCallout">
          <a:avLst/>
        </a:prstGeom>
        <a:gradFill rotWithShape="0">
          <a:gsLst>
            <a:gs pos="0">
              <a:schemeClr val="accent5">
                <a:hueOff val="9114327"/>
                <a:satOff val="-4104"/>
                <a:lumOff val="-5097"/>
                <a:alphaOff val="0"/>
                <a:lumMod val="110000"/>
                <a:satMod val="105000"/>
                <a:tint val="67000"/>
              </a:schemeClr>
            </a:gs>
            <a:gs pos="50000">
              <a:schemeClr val="accent5">
                <a:hueOff val="9114327"/>
                <a:satOff val="-4104"/>
                <a:lumOff val="-5097"/>
                <a:alphaOff val="0"/>
                <a:lumMod val="105000"/>
                <a:satMod val="103000"/>
                <a:tint val="73000"/>
              </a:schemeClr>
            </a:gs>
            <a:gs pos="100000">
              <a:schemeClr val="accent5">
                <a:hueOff val="9114327"/>
                <a:satOff val="-4104"/>
                <a:lumOff val="-509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bg1"/>
              </a:solidFill>
            </a:rPr>
            <a:t>The effects of multiple interviews and long delays on accuracy are an important question because witnesses (and in particular children) are often interviewed repeatedly during a criminal investigation (Lamb, &amp; Pipe, 2009) and long delays between the interviews are not unusual.</a:t>
          </a:r>
          <a:endParaRPr lang="en-US" sz="1700" kern="1200" dirty="0">
            <a:solidFill>
              <a:schemeClr val="bg1"/>
            </a:solidFill>
          </a:endParaRPr>
        </a:p>
      </dsp:txBody>
      <dsp:txXfrm rot="10800000">
        <a:off x="0" y="880"/>
        <a:ext cx="8229600" cy="1230386"/>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F16AD2-891B-4B10-9E63-3DD59AED68F4}">
      <dsp:nvSpPr>
        <dsp:cNvPr id="0" name=""/>
        <dsp:cNvSpPr/>
      </dsp:nvSpPr>
      <dsp:spPr>
        <a:xfrm>
          <a:off x="0" y="550"/>
          <a:ext cx="8223250" cy="1289188"/>
        </a:xfrm>
        <a:prstGeom prst="roundRect">
          <a:avLst>
            <a:gd name="adj" fmla="val 10000"/>
          </a:avLst>
        </a:prstGeom>
        <a:solidFill>
          <a:schemeClr val="accent1">
            <a:tint val="55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7D066DF4-B49E-46FD-948E-A9E0884325E2}">
      <dsp:nvSpPr>
        <dsp:cNvPr id="0" name=""/>
        <dsp:cNvSpPr/>
      </dsp:nvSpPr>
      <dsp:spPr>
        <a:xfrm>
          <a:off x="389979" y="290618"/>
          <a:ext cx="709053" cy="70905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9199CCE0-6EB1-4819-B8AC-ABCAFC543C33}">
      <dsp:nvSpPr>
        <dsp:cNvPr id="0" name=""/>
        <dsp:cNvSpPr/>
      </dsp:nvSpPr>
      <dsp:spPr>
        <a:xfrm>
          <a:off x="1489012" y="550"/>
          <a:ext cx="6734237" cy="12891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6439" tIns="136439" rIns="136439" bIns="136439" numCol="1" spcCol="1270" anchor="ctr" anchorCtr="0">
          <a:noAutofit/>
        </a:bodyPr>
        <a:lstStyle/>
        <a:p>
          <a:pPr marL="0" lvl="0" indent="0" algn="l" defTabSz="711200">
            <a:lnSpc>
              <a:spcPct val="100000"/>
            </a:lnSpc>
            <a:spcBef>
              <a:spcPct val="0"/>
            </a:spcBef>
            <a:spcAft>
              <a:spcPct val="35000"/>
            </a:spcAft>
            <a:buNone/>
          </a:pPr>
          <a:r>
            <a:rPr lang="en-GB" sz="1600" kern="1200" dirty="0">
              <a:solidFill>
                <a:schemeClr val="accent1">
                  <a:lumMod val="50000"/>
                </a:schemeClr>
              </a:solidFill>
            </a:rPr>
            <a:t>It is known that interviews occurring relatively soon after an event can serve as a buffer against forgetting (</a:t>
          </a:r>
          <a:r>
            <a:rPr lang="en-GB" sz="1600" kern="1200" dirty="0" err="1">
              <a:solidFill>
                <a:schemeClr val="accent1">
                  <a:lumMod val="50000"/>
                </a:schemeClr>
              </a:solidFill>
            </a:rPr>
            <a:t>LaRooy</a:t>
          </a:r>
          <a:r>
            <a:rPr lang="en-GB" sz="1600" kern="1200" dirty="0">
              <a:solidFill>
                <a:schemeClr val="accent1">
                  <a:lumMod val="50000"/>
                </a:schemeClr>
              </a:solidFill>
            </a:rPr>
            <a:t> et al., 2005), delay can cause errors to increase over time particularly when biased questioning procedures are used. </a:t>
          </a:r>
          <a:endParaRPr lang="en-US" sz="1600" kern="1200" dirty="0">
            <a:solidFill>
              <a:schemeClr val="accent1">
                <a:lumMod val="50000"/>
              </a:schemeClr>
            </a:solidFill>
          </a:endParaRPr>
        </a:p>
      </dsp:txBody>
      <dsp:txXfrm>
        <a:off x="1489012" y="550"/>
        <a:ext cx="6734237" cy="1289188"/>
      </dsp:txXfrm>
    </dsp:sp>
    <dsp:sp modelId="{AB4FBE74-FB7C-497E-9DA1-2B483D213020}">
      <dsp:nvSpPr>
        <dsp:cNvPr id="0" name=""/>
        <dsp:cNvSpPr/>
      </dsp:nvSpPr>
      <dsp:spPr>
        <a:xfrm>
          <a:off x="0" y="1612036"/>
          <a:ext cx="8223250" cy="1289188"/>
        </a:xfrm>
        <a:prstGeom prst="roundRect">
          <a:avLst>
            <a:gd name="adj" fmla="val 10000"/>
          </a:avLst>
        </a:prstGeom>
        <a:solidFill>
          <a:schemeClr val="accent1">
            <a:tint val="55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774505D4-E170-49E8-AECB-D48557D52C20}">
      <dsp:nvSpPr>
        <dsp:cNvPr id="0" name=""/>
        <dsp:cNvSpPr/>
      </dsp:nvSpPr>
      <dsp:spPr>
        <a:xfrm>
          <a:off x="389979" y="1902104"/>
          <a:ext cx="709053" cy="70905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E6F0B0D1-C996-4423-853D-8C92100ED7DE}">
      <dsp:nvSpPr>
        <dsp:cNvPr id="0" name=""/>
        <dsp:cNvSpPr/>
      </dsp:nvSpPr>
      <dsp:spPr>
        <a:xfrm>
          <a:off x="1489012" y="1612036"/>
          <a:ext cx="6734237" cy="12891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6439" tIns="136439" rIns="136439" bIns="136439" numCol="1" spcCol="1270" anchor="ctr" anchorCtr="0">
          <a:noAutofit/>
        </a:bodyPr>
        <a:lstStyle/>
        <a:p>
          <a:pPr marL="0" lvl="0" indent="0" algn="l" defTabSz="711200">
            <a:lnSpc>
              <a:spcPct val="100000"/>
            </a:lnSpc>
            <a:spcBef>
              <a:spcPct val="0"/>
            </a:spcBef>
            <a:spcAft>
              <a:spcPct val="35000"/>
            </a:spcAft>
            <a:buNone/>
          </a:pPr>
          <a:r>
            <a:rPr lang="en-GB" sz="1600" kern="1200" dirty="0">
              <a:solidFill>
                <a:schemeClr val="accent1">
                  <a:lumMod val="50000"/>
                </a:schemeClr>
              </a:solidFill>
            </a:rPr>
            <a:t>Given the importance of the two variables (delay and repeated testing) in real world contexts it is surprising that these variables have been almost entirely overlooked.</a:t>
          </a:r>
          <a:endParaRPr lang="en-US" sz="1600" kern="1200" dirty="0">
            <a:solidFill>
              <a:schemeClr val="accent1">
                <a:lumMod val="50000"/>
              </a:schemeClr>
            </a:solidFill>
          </a:endParaRPr>
        </a:p>
      </dsp:txBody>
      <dsp:txXfrm>
        <a:off x="1489012" y="1612036"/>
        <a:ext cx="6734237" cy="1289188"/>
      </dsp:txXfrm>
    </dsp:sp>
    <dsp:sp modelId="{38A9AED0-9D58-4D8D-B983-571171445984}">
      <dsp:nvSpPr>
        <dsp:cNvPr id="0" name=""/>
        <dsp:cNvSpPr/>
      </dsp:nvSpPr>
      <dsp:spPr>
        <a:xfrm>
          <a:off x="0" y="3223522"/>
          <a:ext cx="8223250" cy="1289188"/>
        </a:xfrm>
        <a:prstGeom prst="roundRect">
          <a:avLst>
            <a:gd name="adj" fmla="val 10000"/>
          </a:avLst>
        </a:prstGeom>
        <a:solidFill>
          <a:schemeClr val="accent1">
            <a:tint val="55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27F74102-DFE2-4E92-9D74-4E18037A39FA}">
      <dsp:nvSpPr>
        <dsp:cNvPr id="0" name=""/>
        <dsp:cNvSpPr/>
      </dsp:nvSpPr>
      <dsp:spPr>
        <a:xfrm>
          <a:off x="389979" y="3513589"/>
          <a:ext cx="709053" cy="70905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125515FA-51F1-4CE0-B73A-580AB1597A05}">
      <dsp:nvSpPr>
        <dsp:cNvPr id="0" name=""/>
        <dsp:cNvSpPr/>
      </dsp:nvSpPr>
      <dsp:spPr>
        <a:xfrm>
          <a:off x="1489012" y="3223522"/>
          <a:ext cx="6734237" cy="12891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6439" tIns="136439" rIns="136439" bIns="136439" numCol="1" spcCol="1270" anchor="ctr" anchorCtr="0">
          <a:noAutofit/>
        </a:bodyPr>
        <a:lstStyle/>
        <a:p>
          <a:pPr marL="0" lvl="0" indent="0" algn="l" defTabSz="711200">
            <a:lnSpc>
              <a:spcPct val="100000"/>
            </a:lnSpc>
            <a:spcBef>
              <a:spcPct val="0"/>
            </a:spcBef>
            <a:spcAft>
              <a:spcPct val="35000"/>
            </a:spcAft>
            <a:buNone/>
          </a:pPr>
          <a:r>
            <a:rPr lang="en-GB" sz="1600" kern="1200" dirty="0">
              <a:solidFill>
                <a:schemeClr val="accent1">
                  <a:lumMod val="50000"/>
                </a:schemeClr>
              </a:solidFill>
            </a:rPr>
            <a:t>A lack of research on the effects of repeated testing with a CI and carryover effects of an early CI on subsequent recall weakens the generalizability of the CI and more research is needed on this issue. </a:t>
          </a:r>
          <a:endParaRPr lang="en-US" sz="1600" kern="1200" dirty="0">
            <a:solidFill>
              <a:schemeClr val="accent1">
                <a:lumMod val="50000"/>
              </a:schemeClr>
            </a:solidFill>
          </a:endParaRPr>
        </a:p>
      </dsp:txBody>
      <dsp:txXfrm>
        <a:off x="1489012" y="3223522"/>
        <a:ext cx="6734237" cy="1289188"/>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7B4225-A383-4293-BCE5-CE26E6215618}">
      <dsp:nvSpPr>
        <dsp:cNvPr id="0" name=""/>
        <dsp:cNvSpPr/>
      </dsp:nvSpPr>
      <dsp:spPr>
        <a:xfrm>
          <a:off x="0" y="0"/>
          <a:ext cx="468927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6ED32E-6144-44C7-97A1-2336DB1AE324}">
      <dsp:nvSpPr>
        <dsp:cNvPr id="0" name=""/>
        <dsp:cNvSpPr/>
      </dsp:nvSpPr>
      <dsp:spPr>
        <a:xfrm>
          <a:off x="0" y="0"/>
          <a:ext cx="4689276" cy="21256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dirty="0">
              <a:solidFill>
                <a:schemeClr val="accent1">
                  <a:lumMod val="50000"/>
                </a:schemeClr>
              </a:solidFill>
            </a:rPr>
            <a:t>The </a:t>
          </a:r>
          <a:r>
            <a:rPr lang="en-GB" sz="2000" b="1" kern="1200" dirty="0">
              <a:solidFill>
                <a:schemeClr val="accent1">
                  <a:lumMod val="50000"/>
                </a:schemeClr>
              </a:solidFill>
            </a:rPr>
            <a:t>PEACE model</a:t>
          </a:r>
          <a:r>
            <a:rPr lang="en-GB" sz="2000" kern="1200" dirty="0">
              <a:solidFill>
                <a:schemeClr val="accent1">
                  <a:lumMod val="50000"/>
                </a:schemeClr>
              </a:solidFill>
            </a:rPr>
            <a:t> is a framework for </a:t>
          </a:r>
          <a:r>
            <a:rPr lang="en-GB" sz="2000" b="1" kern="1200" dirty="0">
              <a:solidFill>
                <a:schemeClr val="accent1">
                  <a:lumMod val="50000"/>
                </a:schemeClr>
              </a:solidFill>
            </a:rPr>
            <a:t>ethical, evidence-based investigative interviewing</a:t>
          </a:r>
          <a:r>
            <a:rPr lang="en-GB" sz="2000" kern="1200" dirty="0">
              <a:solidFill>
                <a:schemeClr val="accent1">
                  <a:lumMod val="50000"/>
                </a:schemeClr>
              </a:solidFill>
            </a:rPr>
            <a:t> used widely in the UK, Australia, New Zealand, Canada, and several European countries. </a:t>
          </a:r>
          <a:endParaRPr lang="en-US" sz="2000" kern="1200" dirty="0">
            <a:solidFill>
              <a:schemeClr val="accent1">
                <a:lumMod val="50000"/>
              </a:schemeClr>
            </a:solidFill>
          </a:endParaRPr>
        </a:p>
      </dsp:txBody>
      <dsp:txXfrm>
        <a:off x="0" y="0"/>
        <a:ext cx="4689276" cy="2125652"/>
      </dsp:txXfrm>
    </dsp:sp>
    <dsp:sp modelId="{9DD3013B-CD6F-4596-B7AB-F9D67EA3EA94}">
      <dsp:nvSpPr>
        <dsp:cNvPr id="0" name=""/>
        <dsp:cNvSpPr/>
      </dsp:nvSpPr>
      <dsp:spPr>
        <a:xfrm>
          <a:off x="0" y="2125652"/>
          <a:ext cx="468927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BE7E92-0CA5-434D-A752-A6607FBB79C0}">
      <dsp:nvSpPr>
        <dsp:cNvPr id="0" name=""/>
        <dsp:cNvSpPr/>
      </dsp:nvSpPr>
      <dsp:spPr>
        <a:xfrm>
          <a:off x="0" y="2125652"/>
          <a:ext cx="4689276" cy="21256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dirty="0">
              <a:solidFill>
                <a:schemeClr val="accent1">
                  <a:lumMod val="50000"/>
                </a:schemeClr>
              </a:solidFill>
            </a:rPr>
            <a:t>It was developed in the early 1990s after a series of wrongful convictions caused by coercive or manipulative police interrogations (notably in England and Wales).</a:t>
          </a:r>
          <a:endParaRPr lang="en-US" sz="2000" kern="1200" dirty="0">
            <a:solidFill>
              <a:schemeClr val="accent1">
                <a:lumMod val="50000"/>
              </a:schemeClr>
            </a:solidFill>
          </a:endParaRPr>
        </a:p>
      </dsp:txBody>
      <dsp:txXfrm>
        <a:off x="0" y="2125652"/>
        <a:ext cx="4689276" cy="2125652"/>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5FA7AB-489E-4C46-A2B5-90106DC68297}">
      <dsp:nvSpPr>
        <dsp:cNvPr id="0" name=""/>
        <dsp:cNvSpPr/>
      </dsp:nvSpPr>
      <dsp:spPr>
        <a:xfrm>
          <a:off x="0" y="550"/>
          <a:ext cx="822325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B985A2-A3BE-4103-8930-EC1E2A317AE7}">
      <dsp:nvSpPr>
        <dsp:cNvPr id="0" name=""/>
        <dsp:cNvSpPr/>
      </dsp:nvSpPr>
      <dsp:spPr>
        <a:xfrm>
          <a:off x="0" y="550"/>
          <a:ext cx="8223250" cy="9024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1" i="0" kern="1200" baseline="0" dirty="0">
              <a:solidFill>
                <a:schemeClr val="accent1">
                  <a:lumMod val="50000"/>
                </a:schemeClr>
              </a:solidFill>
            </a:rPr>
            <a:t>Open-ended questioning:</a:t>
          </a:r>
          <a:r>
            <a:rPr lang="en-US" sz="2000" b="0" i="0" kern="1200" baseline="0" dirty="0">
              <a:solidFill>
                <a:schemeClr val="accent1">
                  <a:lumMod val="50000"/>
                </a:schemeClr>
              </a:solidFill>
            </a:rPr>
            <a:t> “Tell me everything you remember about…” rather than yes/no or leading questions.</a:t>
          </a:r>
          <a:endParaRPr lang="en-US" sz="2000" kern="1200" dirty="0">
            <a:solidFill>
              <a:schemeClr val="accent1">
                <a:lumMod val="50000"/>
              </a:schemeClr>
            </a:solidFill>
          </a:endParaRPr>
        </a:p>
      </dsp:txBody>
      <dsp:txXfrm>
        <a:off x="0" y="550"/>
        <a:ext cx="8223250" cy="902432"/>
      </dsp:txXfrm>
    </dsp:sp>
    <dsp:sp modelId="{03570B44-FF86-4367-BCF5-C10D0B66410E}">
      <dsp:nvSpPr>
        <dsp:cNvPr id="0" name=""/>
        <dsp:cNvSpPr/>
      </dsp:nvSpPr>
      <dsp:spPr>
        <a:xfrm>
          <a:off x="0" y="902982"/>
          <a:ext cx="822325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036265-8F92-4D5F-884E-8DDA745D5A85}">
      <dsp:nvSpPr>
        <dsp:cNvPr id="0" name=""/>
        <dsp:cNvSpPr/>
      </dsp:nvSpPr>
      <dsp:spPr>
        <a:xfrm>
          <a:off x="0" y="902982"/>
          <a:ext cx="8223250" cy="9024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1" i="0" kern="1200" baseline="0" dirty="0">
              <a:solidFill>
                <a:srgbClr val="002060"/>
              </a:solidFill>
            </a:rPr>
            <a:t>Active listening</a:t>
          </a:r>
          <a:r>
            <a:rPr lang="en-US" sz="2000" b="0" i="0" kern="1200" baseline="0" dirty="0">
              <a:solidFill>
                <a:srgbClr val="002060"/>
              </a:solidFill>
            </a:rPr>
            <a:t> and careful follow-up to clarify or expand witness memory.</a:t>
          </a:r>
          <a:endParaRPr lang="en-US" sz="2000" kern="1200" dirty="0">
            <a:solidFill>
              <a:srgbClr val="002060"/>
            </a:solidFill>
          </a:endParaRPr>
        </a:p>
      </dsp:txBody>
      <dsp:txXfrm>
        <a:off x="0" y="902982"/>
        <a:ext cx="8223250" cy="902432"/>
      </dsp:txXfrm>
    </dsp:sp>
    <dsp:sp modelId="{43ADEB97-28D9-4344-81FC-E753E4D3FDBB}">
      <dsp:nvSpPr>
        <dsp:cNvPr id="0" name=""/>
        <dsp:cNvSpPr/>
      </dsp:nvSpPr>
      <dsp:spPr>
        <a:xfrm>
          <a:off x="0" y="1805414"/>
          <a:ext cx="822325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0AFB7D-56BF-4B2C-9D0D-CD03AAF5FB27}">
      <dsp:nvSpPr>
        <dsp:cNvPr id="0" name=""/>
        <dsp:cNvSpPr/>
      </dsp:nvSpPr>
      <dsp:spPr>
        <a:xfrm>
          <a:off x="0" y="1805414"/>
          <a:ext cx="8223250" cy="9024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1" i="0" kern="1200" baseline="0" dirty="0">
              <a:solidFill>
                <a:schemeClr val="accent1">
                  <a:lumMod val="50000"/>
                </a:schemeClr>
              </a:solidFill>
            </a:rPr>
            <a:t>No deception or pressure:</a:t>
          </a:r>
          <a:r>
            <a:rPr lang="en-US" sz="2000" b="0" i="0" kern="1200" baseline="0" dirty="0">
              <a:solidFill>
                <a:schemeClr val="accent1">
                  <a:lumMod val="50000"/>
                </a:schemeClr>
              </a:solidFill>
            </a:rPr>
            <a:t> The model prohibits intimidation, trickery, or leading tactics.</a:t>
          </a:r>
          <a:endParaRPr lang="en-US" sz="2000" kern="1200" dirty="0">
            <a:solidFill>
              <a:schemeClr val="accent1">
                <a:lumMod val="50000"/>
              </a:schemeClr>
            </a:solidFill>
          </a:endParaRPr>
        </a:p>
      </dsp:txBody>
      <dsp:txXfrm>
        <a:off x="0" y="1805414"/>
        <a:ext cx="8223250" cy="902432"/>
      </dsp:txXfrm>
    </dsp:sp>
    <dsp:sp modelId="{D67DB94C-604D-44D7-BE32-1DBD035D5753}">
      <dsp:nvSpPr>
        <dsp:cNvPr id="0" name=""/>
        <dsp:cNvSpPr/>
      </dsp:nvSpPr>
      <dsp:spPr>
        <a:xfrm>
          <a:off x="0" y="2707847"/>
          <a:ext cx="822325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C737AC-4AD5-49C7-95FF-2518103A3AA4}">
      <dsp:nvSpPr>
        <dsp:cNvPr id="0" name=""/>
        <dsp:cNvSpPr/>
      </dsp:nvSpPr>
      <dsp:spPr>
        <a:xfrm>
          <a:off x="0" y="2707847"/>
          <a:ext cx="8223250" cy="9024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1" i="0" kern="1200" baseline="0" dirty="0">
              <a:solidFill>
                <a:srgbClr val="002060"/>
              </a:solidFill>
            </a:rPr>
            <a:t>Adaptability:</a:t>
          </a:r>
          <a:r>
            <a:rPr lang="en-US" sz="2000" b="0" i="0" kern="1200" baseline="0" dirty="0">
              <a:solidFill>
                <a:srgbClr val="002060"/>
              </a:solidFill>
            </a:rPr>
            <a:t> Applicable to suspects, witnesses, and victims.</a:t>
          </a:r>
          <a:endParaRPr lang="en-US" sz="2000" kern="1200" dirty="0">
            <a:solidFill>
              <a:srgbClr val="002060"/>
            </a:solidFill>
          </a:endParaRPr>
        </a:p>
      </dsp:txBody>
      <dsp:txXfrm>
        <a:off x="0" y="2707847"/>
        <a:ext cx="8223250" cy="902432"/>
      </dsp:txXfrm>
    </dsp:sp>
    <dsp:sp modelId="{10CC3905-A905-40E0-8020-FBD38B38588F}">
      <dsp:nvSpPr>
        <dsp:cNvPr id="0" name=""/>
        <dsp:cNvSpPr/>
      </dsp:nvSpPr>
      <dsp:spPr>
        <a:xfrm>
          <a:off x="0" y="3610279"/>
          <a:ext cx="822325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A9E260-94B0-4324-A977-A27B9907C87B}">
      <dsp:nvSpPr>
        <dsp:cNvPr id="0" name=""/>
        <dsp:cNvSpPr/>
      </dsp:nvSpPr>
      <dsp:spPr>
        <a:xfrm>
          <a:off x="0" y="3610279"/>
          <a:ext cx="8223250" cy="9024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b="1" i="0" kern="1200" baseline="0" dirty="0">
              <a:solidFill>
                <a:schemeClr val="accent1">
                  <a:lumMod val="50000"/>
                </a:schemeClr>
              </a:solidFill>
            </a:rPr>
            <a:t>Training emphasis:</a:t>
          </a:r>
          <a:r>
            <a:rPr lang="en-US" sz="2000" b="0" i="0" kern="1200" baseline="0" dirty="0">
              <a:solidFill>
                <a:schemeClr val="accent1">
                  <a:lumMod val="50000"/>
                </a:schemeClr>
              </a:solidFill>
            </a:rPr>
            <a:t> Interviewers receive structured training and evaluation (UK “Tier” system).</a:t>
          </a:r>
          <a:endParaRPr lang="en-US" sz="2000" kern="1200" dirty="0">
            <a:solidFill>
              <a:schemeClr val="accent1">
                <a:lumMod val="50000"/>
              </a:schemeClr>
            </a:solidFill>
          </a:endParaRPr>
        </a:p>
      </dsp:txBody>
      <dsp:txXfrm>
        <a:off x="0" y="3610279"/>
        <a:ext cx="8223250" cy="902432"/>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858162-D6B4-4C6A-8958-8F2E0D836275}">
      <dsp:nvSpPr>
        <dsp:cNvPr id="0" name=""/>
        <dsp:cNvSpPr/>
      </dsp:nvSpPr>
      <dsp:spPr>
        <a:xfrm>
          <a:off x="0" y="413"/>
          <a:ext cx="8070478" cy="966728"/>
        </a:xfrm>
        <a:prstGeom prst="roundRect">
          <a:avLst>
            <a:gd name="adj" fmla="val 10000"/>
          </a:avLst>
        </a:prstGeom>
        <a:solidFill>
          <a:schemeClr val="accent2">
            <a:tint val="40000"/>
            <a:hueOff val="0"/>
            <a:satOff val="0"/>
            <a:lumOff val="0"/>
            <a:alphaOff val="0"/>
          </a:schemeClr>
        </a:solidFill>
        <a:ln>
          <a:solidFill>
            <a:schemeClr val="tx1"/>
          </a:solidFill>
        </a:ln>
        <a:effectLst/>
      </dsp:spPr>
      <dsp:style>
        <a:lnRef idx="0">
          <a:scrgbClr r="0" g="0" b="0"/>
        </a:lnRef>
        <a:fillRef idx="1">
          <a:scrgbClr r="0" g="0" b="0"/>
        </a:fillRef>
        <a:effectRef idx="0">
          <a:scrgbClr r="0" g="0" b="0"/>
        </a:effectRef>
        <a:fontRef idx="minor"/>
      </dsp:style>
    </dsp:sp>
    <dsp:sp modelId="{93FC2103-9AD2-45B1-9550-AA7609B8539B}">
      <dsp:nvSpPr>
        <dsp:cNvPr id="0" name=""/>
        <dsp:cNvSpPr/>
      </dsp:nvSpPr>
      <dsp:spPr>
        <a:xfrm>
          <a:off x="292435" y="217927"/>
          <a:ext cx="531700" cy="5317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ADA8D92-3603-48E3-BDDA-5C0BD50F45C2}">
      <dsp:nvSpPr>
        <dsp:cNvPr id="0" name=""/>
        <dsp:cNvSpPr/>
      </dsp:nvSpPr>
      <dsp:spPr>
        <a:xfrm>
          <a:off x="1116571" y="413"/>
          <a:ext cx="6953906" cy="9667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312" tIns="102312" rIns="102312" bIns="102312" numCol="1" spcCol="1270" anchor="ctr" anchorCtr="0">
          <a:noAutofit/>
        </a:bodyPr>
        <a:lstStyle/>
        <a:p>
          <a:pPr marL="0" lvl="0" indent="0" algn="l" defTabSz="755650">
            <a:lnSpc>
              <a:spcPct val="90000"/>
            </a:lnSpc>
            <a:spcBef>
              <a:spcPct val="0"/>
            </a:spcBef>
            <a:spcAft>
              <a:spcPct val="35000"/>
            </a:spcAft>
            <a:buNone/>
          </a:pPr>
          <a:r>
            <a:rPr lang="en-GB" sz="1700" kern="1200" dirty="0">
              <a:solidFill>
                <a:schemeClr val="accent1">
                  <a:lumMod val="50000"/>
                </a:schemeClr>
              </a:solidFill>
            </a:rPr>
            <a:t>Walsh &amp; Bull (2012) - This study examined 142 actual interviews with suspects, focussing on key tasks that aid rapport. </a:t>
          </a:r>
          <a:endParaRPr lang="en-US" sz="1700" kern="1200" dirty="0">
            <a:solidFill>
              <a:schemeClr val="accent1">
                <a:lumMod val="50000"/>
              </a:schemeClr>
            </a:solidFill>
          </a:endParaRPr>
        </a:p>
      </dsp:txBody>
      <dsp:txXfrm>
        <a:off x="1116571" y="413"/>
        <a:ext cx="6953906" cy="966728"/>
      </dsp:txXfrm>
    </dsp:sp>
    <dsp:sp modelId="{08AC7397-7D82-4567-A118-81F181321E85}">
      <dsp:nvSpPr>
        <dsp:cNvPr id="0" name=""/>
        <dsp:cNvSpPr/>
      </dsp:nvSpPr>
      <dsp:spPr>
        <a:xfrm>
          <a:off x="0" y="1208823"/>
          <a:ext cx="8070478" cy="966728"/>
        </a:xfrm>
        <a:prstGeom prst="roundRect">
          <a:avLst>
            <a:gd name="adj" fmla="val 10000"/>
          </a:avLst>
        </a:prstGeom>
        <a:solidFill>
          <a:schemeClr val="accent2">
            <a:tint val="40000"/>
            <a:hueOff val="0"/>
            <a:satOff val="0"/>
            <a:lumOff val="0"/>
            <a:alphaOff val="0"/>
          </a:schemeClr>
        </a:solidFill>
        <a:ln>
          <a:solidFill>
            <a:schemeClr val="tx1"/>
          </a:solidFill>
        </a:ln>
        <a:effectLst/>
      </dsp:spPr>
      <dsp:style>
        <a:lnRef idx="0">
          <a:scrgbClr r="0" g="0" b="0"/>
        </a:lnRef>
        <a:fillRef idx="1">
          <a:scrgbClr r="0" g="0" b="0"/>
        </a:fillRef>
        <a:effectRef idx="0">
          <a:scrgbClr r="0" g="0" b="0"/>
        </a:effectRef>
        <a:fontRef idx="minor"/>
      </dsp:style>
    </dsp:sp>
    <dsp:sp modelId="{76822164-FC76-4C31-9E95-BC518F1CAACD}">
      <dsp:nvSpPr>
        <dsp:cNvPr id="0" name=""/>
        <dsp:cNvSpPr/>
      </dsp:nvSpPr>
      <dsp:spPr>
        <a:xfrm>
          <a:off x="292435" y="1426337"/>
          <a:ext cx="531700" cy="5317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8FA3672-CA92-4CE4-9DF9-D59E9B5D265C}">
      <dsp:nvSpPr>
        <dsp:cNvPr id="0" name=""/>
        <dsp:cNvSpPr/>
      </dsp:nvSpPr>
      <dsp:spPr>
        <a:xfrm>
          <a:off x="1116571" y="1208823"/>
          <a:ext cx="6953906" cy="9667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312" tIns="102312" rIns="102312" bIns="102312" numCol="1" spcCol="1270" anchor="ctr" anchorCtr="0">
          <a:noAutofit/>
        </a:bodyPr>
        <a:lstStyle/>
        <a:p>
          <a:pPr marL="0" lvl="0" indent="0" algn="l" defTabSz="755650">
            <a:lnSpc>
              <a:spcPct val="90000"/>
            </a:lnSpc>
            <a:spcBef>
              <a:spcPct val="0"/>
            </a:spcBef>
            <a:spcAft>
              <a:spcPct val="35000"/>
            </a:spcAft>
            <a:buNone/>
          </a:pPr>
          <a:r>
            <a:rPr lang="en-GB" sz="1700" kern="1200" dirty="0">
              <a:solidFill>
                <a:schemeClr val="accent1">
                  <a:lumMod val="50000"/>
                </a:schemeClr>
              </a:solidFill>
            </a:rPr>
            <a:t>It was found that opportunities were often missed to build rapport in the initial stages as several tasks were overlooked. Also, where any rapport had been initially built, it was not always maintained.</a:t>
          </a:r>
          <a:endParaRPr lang="en-US" sz="1700" kern="1200" dirty="0">
            <a:solidFill>
              <a:schemeClr val="accent1">
                <a:lumMod val="50000"/>
              </a:schemeClr>
            </a:solidFill>
          </a:endParaRPr>
        </a:p>
      </dsp:txBody>
      <dsp:txXfrm>
        <a:off x="1116571" y="1208823"/>
        <a:ext cx="6953906" cy="966728"/>
      </dsp:txXfrm>
    </dsp:sp>
    <dsp:sp modelId="{E06F21E3-8AF7-4C45-A80A-0044FFC4CB2C}">
      <dsp:nvSpPr>
        <dsp:cNvPr id="0" name=""/>
        <dsp:cNvSpPr/>
      </dsp:nvSpPr>
      <dsp:spPr>
        <a:xfrm>
          <a:off x="0" y="2417234"/>
          <a:ext cx="8070478" cy="966728"/>
        </a:xfrm>
        <a:prstGeom prst="roundRect">
          <a:avLst>
            <a:gd name="adj" fmla="val 10000"/>
          </a:avLst>
        </a:prstGeom>
        <a:solidFill>
          <a:schemeClr val="accent2">
            <a:tint val="40000"/>
            <a:hueOff val="0"/>
            <a:satOff val="0"/>
            <a:lumOff val="0"/>
            <a:alphaOff val="0"/>
          </a:schemeClr>
        </a:solidFill>
        <a:ln>
          <a:solidFill>
            <a:schemeClr val="tx1"/>
          </a:solidFill>
        </a:ln>
        <a:effectLst/>
      </dsp:spPr>
      <dsp:style>
        <a:lnRef idx="0">
          <a:scrgbClr r="0" g="0" b="0"/>
        </a:lnRef>
        <a:fillRef idx="1">
          <a:scrgbClr r="0" g="0" b="0"/>
        </a:fillRef>
        <a:effectRef idx="0">
          <a:scrgbClr r="0" g="0" b="0"/>
        </a:effectRef>
        <a:fontRef idx="minor"/>
      </dsp:style>
    </dsp:sp>
    <dsp:sp modelId="{C0135E77-DB72-4CD1-804C-0CFF506F4FFD}">
      <dsp:nvSpPr>
        <dsp:cNvPr id="0" name=""/>
        <dsp:cNvSpPr/>
      </dsp:nvSpPr>
      <dsp:spPr>
        <a:xfrm>
          <a:off x="292435" y="2634748"/>
          <a:ext cx="531700" cy="5317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64B0102-BC21-45F7-9663-71BE4D57316C}">
      <dsp:nvSpPr>
        <dsp:cNvPr id="0" name=""/>
        <dsp:cNvSpPr/>
      </dsp:nvSpPr>
      <dsp:spPr>
        <a:xfrm>
          <a:off x="1116571" y="2417234"/>
          <a:ext cx="6953906" cy="9667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312" tIns="102312" rIns="102312" bIns="102312" numCol="1" spcCol="1270" anchor="ctr" anchorCtr="0">
          <a:noAutofit/>
        </a:bodyPr>
        <a:lstStyle/>
        <a:p>
          <a:pPr marL="0" lvl="0" indent="0" algn="l" defTabSz="755650">
            <a:lnSpc>
              <a:spcPct val="90000"/>
            </a:lnSpc>
            <a:spcBef>
              <a:spcPct val="0"/>
            </a:spcBef>
            <a:spcAft>
              <a:spcPct val="35000"/>
            </a:spcAft>
            <a:buNone/>
          </a:pPr>
          <a:r>
            <a:rPr lang="en-GB" sz="1700" kern="1200" dirty="0">
              <a:solidFill>
                <a:schemeClr val="accent1">
                  <a:lumMod val="50000"/>
                </a:schemeClr>
              </a:solidFill>
            </a:rPr>
            <a:t>Thus, initial rapport building of itself, therefore, is not sufficient in influencing overall interview quality and outcomes, since rapport also has to be maintained throughout the interview. </a:t>
          </a:r>
          <a:endParaRPr lang="en-US" sz="1700" kern="1200" dirty="0">
            <a:solidFill>
              <a:schemeClr val="accent1">
                <a:lumMod val="50000"/>
              </a:schemeClr>
            </a:solidFill>
          </a:endParaRPr>
        </a:p>
      </dsp:txBody>
      <dsp:txXfrm>
        <a:off x="1116571" y="2417234"/>
        <a:ext cx="6953906" cy="966728"/>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27FC46-AF0B-4DF9-B2A9-9C2D987B272F}">
      <dsp:nvSpPr>
        <dsp:cNvPr id="0" name=""/>
        <dsp:cNvSpPr/>
      </dsp:nvSpPr>
      <dsp:spPr>
        <a:xfrm>
          <a:off x="0" y="4000582"/>
          <a:ext cx="8229600" cy="1313080"/>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a:t>The review concluded that all interviews should be recorded and discarded if any coercion or intimidation takes place.</a:t>
          </a:r>
          <a:endParaRPr lang="en-US" sz="1800" kern="1200"/>
        </a:p>
      </dsp:txBody>
      <dsp:txXfrm>
        <a:off x="0" y="4000582"/>
        <a:ext cx="8229600" cy="1313080"/>
      </dsp:txXfrm>
    </dsp:sp>
    <dsp:sp modelId="{7E52ACA2-0ECA-4906-9712-7E0DBEDDD29B}">
      <dsp:nvSpPr>
        <dsp:cNvPr id="0" name=""/>
        <dsp:cNvSpPr/>
      </dsp:nvSpPr>
      <dsp:spPr>
        <a:xfrm rot="10800000">
          <a:off x="0" y="2000760"/>
          <a:ext cx="8229600" cy="2019517"/>
        </a:xfrm>
        <a:prstGeom prst="upArrowCallout">
          <a:avLst/>
        </a:prstGeom>
        <a:gradFill rotWithShape="0">
          <a:gsLst>
            <a:gs pos="0">
              <a:schemeClr val="accent5">
                <a:hueOff val="4557164"/>
                <a:satOff val="-2052"/>
                <a:lumOff val="-2548"/>
                <a:alphaOff val="0"/>
                <a:satMod val="103000"/>
                <a:lumMod val="102000"/>
                <a:tint val="94000"/>
              </a:schemeClr>
            </a:gs>
            <a:gs pos="50000">
              <a:schemeClr val="accent5">
                <a:hueOff val="4557164"/>
                <a:satOff val="-2052"/>
                <a:lumOff val="-2548"/>
                <a:alphaOff val="0"/>
                <a:satMod val="110000"/>
                <a:lumMod val="100000"/>
                <a:shade val="100000"/>
              </a:schemeClr>
            </a:gs>
            <a:gs pos="100000">
              <a:schemeClr val="accent5">
                <a:hueOff val="4557164"/>
                <a:satOff val="-2052"/>
                <a:lumOff val="-2548"/>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a:t>Researchers have concerns about the guilt-presumptive and confrontational aspects of the Reid technique and its association with false confessions and recommend that it be replaced by the PEACE model. </a:t>
          </a:r>
          <a:endParaRPr lang="en-US" sz="1800" kern="1200"/>
        </a:p>
      </dsp:txBody>
      <dsp:txXfrm rot="10800000">
        <a:off x="0" y="2000760"/>
        <a:ext cx="8229600" cy="1312222"/>
      </dsp:txXfrm>
    </dsp:sp>
    <dsp:sp modelId="{A6206233-55C4-4A5C-A00B-455A446F75D8}">
      <dsp:nvSpPr>
        <dsp:cNvPr id="0" name=""/>
        <dsp:cNvSpPr/>
      </dsp:nvSpPr>
      <dsp:spPr>
        <a:xfrm rot="10800000">
          <a:off x="0" y="939"/>
          <a:ext cx="8229600" cy="2019517"/>
        </a:xfrm>
        <a:prstGeom prst="upArrowCallout">
          <a:avLst/>
        </a:prstGeom>
        <a:gradFill rotWithShape="0">
          <a:gsLst>
            <a:gs pos="0">
              <a:schemeClr val="accent5">
                <a:hueOff val="9114327"/>
                <a:satOff val="-4104"/>
                <a:lumOff val="-5097"/>
                <a:alphaOff val="0"/>
                <a:satMod val="103000"/>
                <a:lumMod val="102000"/>
                <a:tint val="94000"/>
              </a:schemeClr>
            </a:gs>
            <a:gs pos="50000">
              <a:schemeClr val="accent5">
                <a:hueOff val="9114327"/>
                <a:satOff val="-4104"/>
                <a:lumOff val="-5097"/>
                <a:alphaOff val="0"/>
                <a:satMod val="110000"/>
                <a:lumMod val="100000"/>
                <a:shade val="100000"/>
              </a:schemeClr>
            </a:gs>
            <a:gs pos="100000">
              <a:schemeClr val="accent5">
                <a:hueOff val="9114327"/>
                <a:satOff val="-4104"/>
                <a:lumOff val="-5097"/>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dirty="0"/>
            <a:t>This paper reviews two influential methods of police interviewing practice and their associations with false confessions. These are the Reid technique, which is commonly used by police forces in the United States, and the PEACE model, which is routinely used in the United Kingdom.</a:t>
          </a:r>
          <a:endParaRPr lang="en-US" sz="1800" kern="1200" dirty="0"/>
        </a:p>
      </dsp:txBody>
      <dsp:txXfrm rot="10800000">
        <a:off x="0" y="939"/>
        <a:ext cx="8229600" cy="131222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6.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1">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0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ltNode1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2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19">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0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ltNode1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2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6.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0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ltNode1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2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0NoLn">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NoLn">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ltNode1NoLn">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NoLn">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NoLn">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NoLn">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5#1">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0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1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1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0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1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1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0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1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3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3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0NoLn">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NoLn">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ltNode1NoLn">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NoLn">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NoLn">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NoLn">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5#2">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0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ltNode1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2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2#10">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0NoLn">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NoLn">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ltNode1NoLn">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NoLn">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NoLn">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NoLn">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9">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0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1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ltNode1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dk1"/>
      </a:fontRef>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10">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0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1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ltNode1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NoLn">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dk1"/>
      </a:fontRef>
    </dgm:style>
  </dgm:styleLbl>
</dgm:styleDef>
</file>

<file path=ppt/diagrams/quickStyle27.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0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1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NoLn">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0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ltNode1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2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NoLn">
    <dgm:scene3d>
      <a:camera prst="orthographicFront"/>
      <a:lightRig rig="flat" dir="t"/>
    </dgm:scene3d>
    <dgm:sp3d prstMaterial="plastic">
      <a:bevelT w="120900" h="88900"/>
      <a:bevelB w="88900" h="31750" prst="angle"/>
    </dgm:sp3d>
    <dgm:txPr/>
    <dgm:style>
      <a:lnRef idx="1">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A721B00-6FC2-41C5-8CC8-B9EEA04C504C}" type="datetimeFigureOut">
              <a:rPr lang="en-US" smtClean="0"/>
              <a:pPr/>
              <a:t>9/28/2026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3498FED-E309-4234-8533-7FE78C077757}" type="slidenum">
              <a:rPr lang="en-US" smtClean="0"/>
              <a:pPr/>
              <a:t>‹#›</a:t>
            </a:fld>
            <a:endParaRPr lang="en-US"/>
          </a:p>
        </p:txBody>
      </p:sp>
    </p:spTree>
    <p:extLst>
      <p:ext uri="{BB962C8B-B14F-4D97-AF65-F5344CB8AC3E}">
        <p14:creationId xmlns:p14="http://schemas.microsoft.com/office/powerpoint/2010/main" val="68541145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964F934-0B1F-4A2D-B327-660F7F58F120}" type="datetimeFigureOut">
              <a:rPr lang="en-US" smtClean="0"/>
              <a:pPr/>
              <a:t>9/28/2026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04592BD-A84E-44A3-8DF7-E6ED0C1DA784}" type="slidenum">
              <a:rPr lang="en-US" smtClean="0"/>
              <a:pPr/>
              <a:t>‹#›</a:t>
            </a:fld>
            <a:endParaRPr lang="en-US"/>
          </a:p>
        </p:txBody>
      </p:sp>
    </p:spTree>
    <p:extLst>
      <p:ext uri="{BB962C8B-B14F-4D97-AF65-F5344CB8AC3E}">
        <p14:creationId xmlns:p14="http://schemas.microsoft.com/office/powerpoint/2010/main" val="40104945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04592BD-A84E-44A3-8DF7-E6ED0C1DA784}" type="slidenum">
              <a:rPr lang="en-US" smtClean="0"/>
              <a:pPr/>
              <a:t>1</a:t>
            </a:fld>
            <a:endParaRPr lang="en-US"/>
          </a:p>
        </p:txBody>
      </p:sp>
    </p:spTree>
    <p:extLst>
      <p:ext uri="{BB962C8B-B14F-4D97-AF65-F5344CB8AC3E}">
        <p14:creationId xmlns:p14="http://schemas.microsoft.com/office/powerpoint/2010/main" val="64134882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482" y="97104"/>
            <a:ext cx="3100768" cy="3331896"/>
          </a:xfrm>
        </p:spPr>
        <p:txBody>
          <a:bodyPr vert="horz" lIns="91440" tIns="45720" rIns="91440" bIns="45720" rtlCol="0" anchor="t">
            <a:normAutofit/>
          </a:bodyPr>
          <a:lstStyle>
            <a:lvl1pPr>
              <a:defRPr lang="en-US" sz="330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59486" y="4492488"/>
            <a:ext cx="2512313" cy="1411356"/>
          </a:xfrm>
        </p:spPr>
        <p:txBody>
          <a:bodyPr vert="horz" lIns="91440" tIns="45720" rIns="91440" bIns="45720" rtlCol="0" anchor="b">
            <a:normAutofit/>
          </a:bodyPr>
          <a:lstStyle>
            <a:lvl1pPr marL="0" indent="0">
              <a:buNone/>
              <a:defRPr lang="en-US" sz="1200" dirty="0"/>
            </a:lvl1pPr>
          </a:lstStyle>
          <a:p>
            <a:pPr lvl="0"/>
            <a:r>
              <a:rPr lang="en-US"/>
              <a:t>Click to edit Master subtitle style</a:t>
            </a:r>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3280410" y="0"/>
            <a:ext cx="5863590"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Footer Placeholder 7">
            <a:extLst>
              <a:ext uri="{FF2B5EF4-FFF2-40B4-BE49-F238E27FC236}">
                <a16:creationId xmlns:a16="http://schemas.microsoft.com/office/drawing/2014/main" id="{9A6E6A4C-6C55-068A-43AA-78DB4D1D643B}"/>
              </a:ext>
            </a:extLst>
          </p:cNvPr>
          <p:cNvSpPr>
            <a:spLocks noGrp="1"/>
          </p:cNvSpPr>
          <p:nvPr>
            <p:ph type="ftr" sz="quarter" idx="15"/>
          </p:nvPr>
        </p:nvSpPr>
        <p:spPr>
          <a:xfrm>
            <a:off x="42484" y="6338704"/>
            <a:ext cx="1647524" cy="365125"/>
          </a:xfrm>
        </p:spPr>
        <p:txBody>
          <a:bodyPr/>
          <a:lstStyle/>
          <a:p>
            <a:endParaRPr lang="en-US"/>
          </a:p>
        </p:txBody>
      </p:sp>
      <p:sp>
        <p:nvSpPr>
          <p:cNvPr id="7" name="Date Placeholder 6">
            <a:extLst>
              <a:ext uri="{FF2B5EF4-FFF2-40B4-BE49-F238E27FC236}">
                <a16:creationId xmlns:a16="http://schemas.microsoft.com/office/drawing/2014/main" id="{F991F941-2D53-CC10-7947-62237A245FE0}"/>
              </a:ext>
            </a:extLst>
          </p:cNvPr>
          <p:cNvSpPr>
            <a:spLocks noGrp="1"/>
          </p:cNvSpPr>
          <p:nvPr>
            <p:ph type="dt" sz="half" idx="14"/>
          </p:nvPr>
        </p:nvSpPr>
        <p:spPr>
          <a:xfrm>
            <a:off x="1787752" y="6338704"/>
            <a:ext cx="1044434" cy="365125"/>
          </a:xfrm>
        </p:spPr>
        <p:txBody>
          <a:bodyPr/>
          <a:lstStyle/>
          <a:p>
            <a:fld id="{FF6F1548-A370-498C-A14B-E715C2319CD9}" type="datetimeFigureOut">
              <a:rPr lang="en-US" smtClean="0"/>
              <a:pPr/>
              <a:t>9/28/2026</a:t>
            </a:fld>
            <a:endParaRPr lang="en-US"/>
          </a:p>
        </p:txBody>
      </p:sp>
      <p:sp>
        <p:nvSpPr>
          <p:cNvPr id="9" name="Slide Number Placeholder 8">
            <a:extLst>
              <a:ext uri="{FF2B5EF4-FFF2-40B4-BE49-F238E27FC236}">
                <a16:creationId xmlns:a16="http://schemas.microsoft.com/office/drawing/2014/main" id="{C1A2CCFF-14A7-08A8-4465-732CD8928728}"/>
              </a:ext>
            </a:extLst>
          </p:cNvPr>
          <p:cNvSpPr>
            <a:spLocks noGrp="1"/>
          </p:cNvSpPr>
          <p:nvPr>
            <p:ph type="sldNum" sz="quarter" idx="16"/>
          </p:nvPr>
        </p:nvSpPr>
        <p:spPr>
          <a:xfrm>
            <a:off x="2832186" y="6342302"/>
            <a:ext cx="321905" cy="365125"/>
          </a:xfrm>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365437985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459485" y="1709862"/>
            <a:ext cx="8222742" cy="45137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FF6F1548-A370-498C-A14B-E715C2319CD9}" type="datetimeFigureOut">
              <a:rPr lang="en-US" smtClean="0"/>
              <a:pPr/>
              <a:t>9/28/2026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1188412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884792" y="1411359"/>
            <a:ext cx="2916308" cy="2845567"/>
          </a:xfrm>
        </p:spPr>
        <p:txBody>
          <a:bodyPr vert="horz" lIns="91440" tIns="45720" rIns="91440" bIns="45720" rtlCol="0" anchor="b">
            <a:normAutofit/>
          </a:bodyPr>
          <a:lstStyle>
            <a:lvl1pPr>
              <a:defRPr lang="en-US" sz="330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5884791" y="4403039"/>
            <a:ext cx="2916308" cy="1123122"/>
          </a:xfrm>
        </p:spPr>
        <p:txBody>
          <a:bodyPr vert="horz" lIns="91440" tIns="45720" rIns="91440" bIns="45720" rtlCol="0">
            <a:normAutofit/>
          </a:bodyPr>
          <a:lstStyle>
            <a:lvl1pPr marL="0" indent="0">
              <a:buNone/>
              <a:defRPr lang="en-US" sz="1200" dirty="0"/>
            </a:lvl1pPr>
          </a:lstStyle>
          <a:p>
            <a:pPr lvl="0"/>
            <a:r>
              <a:rPr lang="en-US"/>
              <a:t>Click to edit Master subtitle style</a:t>
            </a:r>
            <a:endParaRPr lang="en-US" dirty="0"/>
          </a:p>
        </p:txBody>
      </p:sp>
      <p:sp>
        <p:nvSpPr>
          <p:cNvPr id="14" name="Picture Placeholder 13">
            <a:extLst>
              <a:ext uri="{FF2B5EF4-FFF2-40B4-BE49-F238E27FC236}">
                <a16:creationId xmlns:a16="http://schemas.microsoft.com/office/drawing/2014/main" id="{51A639AF-317A-79DF-3175-64C726EA3189}"/>
              </a:ext>
            </a:extLst>
          </p:cNvPr>
          <p:cNvSpPr>
            <a:spLocks noGrp="1"/>
          </p:cNvSpPr>
          <p:nvPr>
            <p:ph type="pic" sz="quarter" idx="14" hasCustomPrompt="1"/>
          </p:nvPr>
        </p:nvSpPr>
        <p:spPr>
          <a:xfrm>
            <a:off x="1" y="0"/>
            <a:ext cx="5568204" cy="6858000"/>
          </a:xfrm>
          <a:custGeom>
            <a:avLst/>
            <a:gdLst>
              <a:gd name="connsiteX0" fmla="*/ 0 w 7195675"/>
              <a:gd name="connsiteY0" fmla="*/ 0 h 6858000"/>
              <a:gd name="connsiteX1" fmla="*/ 7195675 w 7195675"/>
              <a:gd name="connsiteY1" fmla="*/ 0 h 6858000"/>
              <a:gd name="connsiteX2" fmla="*/ 7195675 w 7195675"/>
              <a:gd name="connsiteY2" fmla="*/ 6858000 h 6858000"/>
              <a:gd name="connsiteX3" fmla="*/ 0 w 719567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195675" h="6858000">
                <a:moveTo>
                  <a:pt x="0" y="0"/>
                </a:moveTo>
                <a:lnTo>
                  <a:pt x="7195675" y="0"/>
                </a:lnTo>
                <a:lnTo>
                  <a:pt x="7195675"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5884791" y="6343956"/>
            <a:ext cx="1575362" cy="365125"/>
          </a:xfrm>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7325890" y="6343956"/>
            <a:ext cx="1106372" cy="365125"/>
          </a:xfrm>
        </p:spPr>
        <p:txBody>
          <a:bodyPr/>
          <a:lstStyle>
            <a:lvl1pPr>
              <a:defRPr>
                <a:solidFill>
                  <a:schemeClr val="tx1"/>
                </a:solidFill>
                <a:effectLst/>
              </a:defRPr>
            </a:lvl1pPr>
          </a:lstStyle>
          <a:p>
            <a:fld id="{FF6F1548-A370-498C-A14B-E715C2319CD9}" type="datetimeFigureOut">
              <a:rPr lang="en-US" smtClean="0"/>
              <a:pPr/>
              <a:t>9/28/2026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8472050" y="6343956"/>
            <a:ext cx="321905" cy="365125"/>
          </a:xfrm>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129535849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59486" y="1143001"/>
            <a:ext cx="6512815" cy="3095149"/>
          </a:xfrm>
        </p:spPr>
        <p:txBody>
          <a:bodyPr vert="horz" lIns="91440" tIns="45720" rIns="91440" bIns="45720" rtlCol="0" anchor="b">
            <a:normAutofit/>
          </a:bodyPr>
          <a:lstStyle>
            <a:lvl1pPr>
              <a:defRPr lang="en-US" sz="450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59486" y="4498848"/>
            <a:ext cx="5161093" cy="1014984"/>
          </a:xfrm>
        </p:spPr>
        <p:txBody>
          <a:bodyPr vert="horz" lIns="91440" tIns="45720" rIns="91440" bIns="45720" rtlCol="0">
            <a:normAutofit/>
          </a:bodyPr>
          <a:lstStyle>
            <a:lvl1pPr marL="0" indent="0">
              <a:buNone/>
              <a:defRPr lang="en-US" sz="1350" dirty="0"/>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459486" y="6343956"/>
            <a:ext cx="2104054" cy="365125"/>
          </a:xfrm>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6166132" y="6343956"/>
            <a:ext cx="2156298" cy="365125"/>
          </a:xfrm>
        </p:spPr>
        <p:txBody>
          <a:bodyPr/>
          <a:lstStyle/>
          <a:p>
            <a:fld id="{FF6F1548-A370-498C-A14B-E715C2319CD9}" type="datetimeFigureOut">
              <a:rPr lang="en-US" smtClean="0"/>
              <a:pPr/>
              <a:t>9/28/2026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1906681269"/>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Header">
    <p:bg>
      <p:bgRef idx="1001">
        <a:schemeClr val="bg1"/>
      </p:bgRef>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AC53C90-8C33-0C80-CBD4-B3BEE604E231}"/>
              </a:ext>
            </a:extLst>
          </p:cNvPr>
          <p:cNvSpPr>
            <a:spLocks noGrp="1"/>
          </p:cNvSpPr>
          <p:nvPr>
            <p:ph type="title"/>
          </p:nvPr>
        </p:nvSpPr>
        <p:spPr>
          <a:xfrm>
            <a:off x="83818" y="1869104"/>
            <a:ext cx="7002782" cy="4906929"/>
          </a:xfrm>
        </p:spPr>
        <p:txBody>
          <a:bodyPr>
            <a:normAutofit/>
          </a:bodyPr>
          <a:lstStyle>
            <a:lvl1pPr>
              <a:defRPr sz="5550"/>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459486" y="137389"/>
            <a:ext cx="2104054" cy="365125"/>
          </a:xfrm>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6670447" y="137389"/>
            <a:ext cx="1651983" cy="365125"/>
          </a:xfrm>
        </p:spPr>
        <p:txBody>
          <a:bodyPr/>
          <a:lstStyle/>
          <a:p>
            <a:fld id="{FF6F1548-A370-498C-A14B-E715C2319CD9}" type="datetimeFigureOut">
              <a:rPr lang="en-US" smtClean="0"/>
              <a:pPr/>
              <a:t>9/28/2026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8360323" y="137389"/>
            <a:ext cx="321905" cy="365125"/>
          </a:xfrm>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188959321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hasCustomPrompt="1"/>
          </p:nvPr>
        </p:nvSpPr>
        <p:spPr>
          <a:xfrm>
            <a:off x="48834" y="105196"/>
            <a:ext cx="6767671" cy="2113392"/>
          </a:xfrm>
        </p:spPr>
        <p:txBody>
          <a:bodyPr anchor="t">
            <a:normAutofit/>
          </a:bodyPr>
          <a:lstStyle>
            <a:lvl1pPr>
              <a:defRPr sz="5400"/>
            </a:lvl1pPr>
          </a:lstStyle>
          <a:p>
            <a:r>
              <a:rPr lang="en-US" dirty="0"/>
              <a:t>Agenda</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459485" y="2484255"/>
            <a:ext cx="6350669" cy="3539514"/>
          </a:xfrm>
        </p:spPr>
        <p:txBody>
          <a:bodyPr>
            <a:normAutofit/>
          </a:bodyPr>
          <a:lstStyle>
            <a:lvl1pPr marL="342900" indent="-342900">
              <a:buFont typeface="+mj-lt"/>
              <a:buAutoNum type="arabicPeriod"/>
              <a:defRPr sz="1350"/>
            </a:lvl1pPr>
            <a:lvl2pPr marL="514350" indent="-342900">
              <a:buFont typeface="+mj-lt"/>
              <a:buAutoNum type="arabicPeriod"/>
              <a:defRPr sz="1200"/>
            </a:lvl2pPr>
            <a:lvl3pPr marL="600075" indent="-257175">
              <a:buFont typeface="+mj-lt"/>
              <a:buAutoNum type="arabicPeriod"/>
              <a:defRPr sz="1050"/>
            </a:lvl3pPr>
            <a:lvl4pPr marL="771525" indent="-257175">
              <a:buFont typeface="+mj-lt"/>
              <a:buAutoNum type="arabicPeriod"/>
              <a:defRPr sz="1050"/>
            </a:lvl4pPr>
            <a:lvl5pPr marL="942975" indent="-257175">
              <a:buFont typeface="+mj-lt"/>
              <a:buAutoNum type="arabicPeriod"/>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FF6F1548-A370-498C-A14B-E715C2319CD9}" type="datetimeFigureOut">
              <a:rPr lang="en-US" smtClean="0"/>
              <a:pPr/>
              <a:t>9/28/2026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31085359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hasCustomPrompt="1"/>
          </p:nvPr>
        </p:nvSpPr>
        <p:spPr>
          <a:xfrm>
            <a:off x="3480758" y="73742"/>
            <a:ext cx="5147622" cy="2220726"/>
          </a:xfrm>
        </p:spPr>
        <p:txBody>
          <a:bodyPr anchor="t">
            <a:normAutofit/>
          </a:bodyPr>
          <a:lstStyle>
            <a:lvl1pPr>
              <a:defRPr sz="5400"/>
            </a:lvl1pPr>
          </a:lstStyle>
          <a:p>
            <a:r>
              <a:rPr lang="en-US" dirty="0"/>
              <a:t>Agenda</a:t>
            </a:r>
          </a:p>
        </p:txBody>
      </p:sp>
      <p:sp>
        <p:nvSpPr>
          <p:cNvPr id="10" name="Picture Placeholder 9">
            <a:extLst>
              <a:ext uri="{FF2B5EF4-FFF2-40B4-BE49-F238E27FC236}">
                <a16:creationId xmlns:a16="http://schemas.microsoft.com/office/drawing/2014/main" id="{DD26684C-23E4-F6A1-5A03-70AE7BEA72CA}"/>
              </a:ext>
            </a:extLst>
          </p:cNvPr>
          <p:cNvSpPr>
            <a:spLocks noGrp="1"/>
          </p:cNvSpPr>
          <p:nvPr>
            <p:ph type="pic" sz="quarter" idx="14" hasCustomPrompt="1"/>
          </p:nvPr>
        </p:nvSpPr>
        <p:spPr>
          <a:xfrm>
            <a:off x="1" y="0"/>
            <a:ext cx="3424193" cy="6858000"/>
          </a:xfrm>
          <a:custGeom>
            <a:avLst/>
            <a:gdLst>
              <a:gd name="connsiteX0" fmla="*/ 0 w 4565591"/>
              <a:gd name="connsiteY0" fmla="*/ 0 h 6858000"/>
              <a:gd name="connsiteX1" fmla="*/ 4565591 w 4565591"/>
              <a:gd name="connsiteY1" fmla="*/ 0 h 6858000"/>
              <a:gd name="connsiteX2" fmla="*/ 4565591 w 4565591"/>
              <a:gd name="connsiteY2" fmla="*/ 6858000 h 6858000"/>
              <a:gd name="connsiteX3" fmla="*/ 0 w 456559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5591" h="6858000">
                <a:moveTo>
                  <a:pt x="0" y="0"/>
                </a:moveTo>
                <a:lnTo>
                  <a:pt x="4565591" y="0"/>
                </a:lnTo>
                <a:lnTo>
                  <a:pt x="4565591"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4191001" y="2726268"/>
            <a:ext cx="4437380" cy="3436789"/>
          </a:xfrm>
        </p:spPr>
        <p:txBody>
          <a:bodyPr>
            <a:normAutofit/>
          </a:bodyPr>
          <a:lstStyle>
            <a:lvl1pPr marL="342900" indent="-342900">
              <a:buFont typeface="+mj-lt"/>
              <a:buAutoNum type="arabicPeriod"/>
              <a:defRPr sz="1500"/>
            </a:lvl1pPr>
            <a:lvl2pPr marL="428625" indent="-257175">
              <a:buFont typeface="+mj-lt"/>
              <a:buAutoNum type="arabicPeriod"/>
              <a:defRPr sz="1350"/>
            </a:lvl2pPr>
            <a:lvl3pPr marL="600075" indent="-257175">
              <a:buFont typeface="+mj-lt"/>
              <a:buAutoNum type="arabicPeriod"/>
              <a:defRPr sz="1200"/>
            </a:lvl3pPr>
            <a:lvl4pPr marL="771525" indent="-257175">
              <a:buFont typeface="+mj-lt"/>
              <a:buAutoNum type="arabicPeriod"/>
              <a:defRPr sz="1050"/>
            </a:lvl4pPr>
            <a:lvl5pPr>
              <a:buFont typeface="+mj-lt"/>
              <a:buAutoNum type="arabicPeriod"/>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4191000" y="6343956"/>
            <a:ext cx="2239050" cy="365125"/>
          </a:xfrm>
        </p:spPr>
        <p:txBody>
          <a:bodyPr/>
          <a:lstStyle/>
          <a:p>
            <a:endParaRPr lang="en-US"/>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7151915" y="6343956"/>
            <a:ext cx="1164831" cy="365125"/>
          </a:xfrm>
        </p:spPr>
        <p:txBody>
          <a:bodyPr/>
          <a:lstStyle/>
          <a:p>
            <a:fld id="{FF6F1548-A370-498C-A14B-E715C2319CD9}" type="datetimeFigureOut">
              <a:rPr lang="en-US" smtClean="0"/>
              <a:pPr/>
              <a:t>9/28/2026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8360323" y="6343956"/>
            <a:ext cx="321905" cy="365125"/>
          </a:xfrm>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6817673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61009" y="1388700"/>
            <a:ext cx="2942591" cy="4083580"/>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3867008" y="1389135"/>
            <a:ext cx="4534043" cy="40835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FF6F1548-A370-498C-A14B-E715C2319CD9}" type="datetimeFigureOut">
              <a:rPr lang="en-US" smtClean="0"/>
              <a:pPr/>
              <a:t>9/28/2026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25558766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9484" y="707550"/>
            <a:ext cx="2512316" cy="2721451"/>
          </a:xfrm>
        </p:spPr>
        <p:txBody>
          <a:bodyPr vert="horz" lIns="91440" tIns="45720" rIns="91440" bIns="45720" rtlCol="0" anchor="t">
            <a:normAutofit/>
          </a:bodyPr>
          <a:lstStyle>
            <a:lvl1pPr>
              <a:defRPr lang="en-US" sz="1875"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3486151" y="708184"/>
            <a:ext cx="5196077" cy="55148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FF6F1548-A370-498C-A14B-E715C2319CD9}" type="datetimeFigureOut">
              <a:rPr lang="en-US" smtClean="0"/>
              <a:pPr/>
              <a:t>9/28/2026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36036553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867009" y="612648"/>
            <a:ext cx="4819792" cy="1143000"/>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14" name="Picture Placeholder 13">
            <a:extLst>
              <a:ext uri="{FF2B5EF4-FFF2-40B4-BE49-F238E27FC236}">
                <a16:creationId xmlns:a16="http://schemas.microsoft.com/office/drawing/2014/main" id="{0F6718FE-EF5C-5023-A98D-91BFEF2C0337}"/>
              </a:ext>
            </a:extLst>
          </p:cNvPr>
          <p:cNvSpPr>
            <a:spLocks noGrp="1"/>
          </p:cNvSpPr>
          <p:nvPr>
            <p:ph type="pic" sz="quarter" idx="13" hasCustomPrompt="1"/>
          </p:nvPr>
        </p:nvSpPr>
        <p:spPr>
          <a:xfrm>
            <a:off x="0" y="1"/>
            <a:ext cx="3420341" cy="6858000"/>
          </a:xfrm>
          <a:custGeom>
            <a:avLst/>
            <a:gdLst>
              <a:gd name="connsiteX0" fmla="*/ 0 w 4560454"/>
              <a:gd name="connsiteY0" fmla="*/ 0 h 6858000"/>
              <a:gd name="connsiteX1" fmla="*/ 4560454 w 4560454"/>
              <a:gd name="connsiteY1" fmla="*/ 0 h 6858000"/>
              <a:gd name="connsiteX2" fmla="*/ 4560454 w 4560454"/>
              <a:gd name="connsiteY2" fmla="*/ 6858000 h 6858000"/>
              <a:gd name="connsiteX3" fmla="*/ 0 w 45604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0454" h="6858000">
                <a:moveTo>
                  <a:pt x="0" y="0"/>
                </a:moveTo>
                <a:lnTo>
                  <a:pt x="4560454" y="0"/>
                </a:lnTo>
                <a:lnTo>
                  <a:pt x="4560454"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3868027" y="1978488"/>
            <a:ext cx="4814201" cy="42855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3867008" y="6343956"/>
            <a:ext cx="2523677" cy="365125"/>
          </a:xfrm>
        </p:spPr>
        <p:txBody>
          <a:bodyPr/>
          <a:lstStyle/>
          <a:p>
            <a:endParaRPr lang="en-US"/>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a:off x="6773035" y="6343956"/>
            <a:ext cx="1545606" cy="365125"/>
          </a:xfrm>
        </p:spPr>
        <p:txBody>
          <a:bodyPr/>
          <a:lstStyle/>
          <a:p>
            <a:fld id="{FF6F1548-A370-498C-A14B-E715C2319CD9}" type="datetimeFigureOut">
              <a:rPr lang="en-US" smtClean="0"/>
              <a:pPr/>
              <a:t>9/28/2026</a:t>
            </a:fld>
            <a:endParaRPr lang="en-US"/>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8360323" y="6343956"/>
            <a:ext cx="321905" cy="365125"/>
          </a:xfrm>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1223098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474126" y="474177"/>
            <a:ext cx="5212674" cy="932688"/>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0" y="1"/>
            <a:ext cx="3017520"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3474126" y="1627632"/>
            <a:ext cx="5212674" cy="46862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3474126" y="6343956"/>
            <a:ext cx="2567180" cy="365125"/>
          </a:xfrm>
        </p:spPr>
        <p:txBody>
          <a:bodyPr/>
          <a:lstStyle/>
          <a:p>
            <a:endParaRPr lang="en-US"/>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a:off x="6709275" y="6343956"/>
            <a:ext cx="1613155" cy="365125"/>
          </a:xfrm>
        </p:spPr>
        <p:txBody>
          <a:bodyPr/>
          <a:lstStyle/>
          <a:p>
            <a:fld id="{FF6F1548-A370-498C-A14B-E715C2319CD9}" type="datetimeFigureOut">
              <a:rPr lang="en-US" smtClean="0"/>
              <a:pPr/>
              <a:t>9/28/2026</a:t>
            </a:fld>
            <a:endParaRPr lang="en-US"/>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8360323" y="6343956"/>
            <a:ext cx="321905" cy="365125"/>
          </a:xfrm>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422270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5" y="475488"/>
            <a:ext cx="5143500" cy="932688"/>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59485" y="1627632"/>
            <a:ext cx="5143500" cy="45353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459486" y="6346871"/>
            <a:ext cx="2104054" cy="365125"/>
          </a:xfrm>
        </p:spPr>
        <p:txBody>
          <a:bodyPr/>
          <a:lstStyle/>
          <a:p>
            <a:endParaRPr lang="en-US"/>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3086890" y="6346871"/>
            <a:ext cx="2194190" cy="365125"/>
          </a:xfrm>
        </p:spPr>
        <p:txBody>
          <a:bodyPr/>
          <a:lstStyle/>
          <a:p>
            <a:fld id="{FF6F1548-A370-498C-A14B-E715C2319CD9}" type="datetimeFigureOut">
              <a:rPr lang="en-US" smtClean="0"/>
              <a:pPr/>
              <a:t>9/28/2026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5281081" y="6346871"/>
            <a:ext cx="321905" cy="365125"/>
          </a:xfrm>
        </p:spPr>
        <p:txBody>
          <a:bodyPr/>
          <a:lstStyle/>
          <a:p>
            <a:fld id="{C238F03A-58E1-4ECA-9024-348A9A81A53D}" type="slidenum">
              <a:rPr lang="en-US" smtClean="0"/>
              <a:pPr/>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6068800" y="0"/>
            <a:ext cx="3075200"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27466813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7" y="420623"/>
            <a:ext cx="3370642" cy="1325880"/>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59582" y="1975104"/>
            <a:ext cx="3370547" cy="41569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59582" y="6343956"/>
            <a:ext cx="1573965" cy="365125"/>
          </a:xfrm>
        </p:spPr>
        <p:txBody>
          <a:bodyPr/>
          <a:lstStyle>
            <a:lvl1pPr>
              <a:defRPr>
                <a:solidFill>
                  <a:schemeClr val="tx1"/>
                </a:solidFill>
                <a:effectLst/>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2410239" y="6343956"/>
            <a:ext cx="1179778" cy="365125"/>
          </a:xfrm>
        </p:spPr>
        <p:txBody>
          <a:bodyPr/>
          <a:lstStyle/>
          <a:p>
            <a:fld id="{FF6F1548-A370-498C-A14B-E715C2319CD9}" type="datetimeFigureOut">
              <a:rPr lang="en-US" smtClean="0"/>
              <a:pPr/>
              <a:t>9/28/2026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3597494" y="6343956"/>
            <a:ext cx="321905" cy="365125"/>
          </a:xfrm>
        </p:spPr>
        <p:txBody>
          <a:bodyPr/>
          <a:lstStyle>
            <a:lvl1pPr>
              <a:defRPr>
                <a:solidFill>
                  <a:schemeClr val="tx1"/>
                </a:solidFill>
                <a:effectLst/>
              </a:defRPr>
            </a:lvl1pPr>
          </a:lstStyle>
          <a:p>
            <a:fld id="{C238F03A-58E1-4ECA-9024-348A9A81A53D}" type="slidenum">
              <a:rPr lang="en-US" smtClean="0"/>
              <a:pPr/>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4244196" y="0"/>
            <a:ext cx="4899804"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17890217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61773" y="429768"/>
            <a:ext cx="2743200" cy="1667226"/>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61867" y="2315570"/>
            <a:ext cx="2743200" cy="3814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461773" y="6343956"/>
            <a:ext cx="1228003" cy="365125"/>
          </a:xfrm>
        </p:spPr>
        <p:txBody>
          <a:bodyPr/>
          <a:lstStyle/>
          <a:p>
            <a:endParaRPr lang="en-US"/>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a:off x="2027585" y="6343956"/>
            <a:ext cx="712325" cy="365125"/>
          </a:xfrm>
        </p:spPr>
        <p:txBody>
          <a:bodyPr/>
          <a:lstStyle/>
          <a:p>
            <a:fld id="{FF6F1548-A370-498C-A14B-E715C2319CD9}" type="datetimeFigureOut">
              <a:rPr lang="en-US" smtClean="0"/>
              <a:pPr/>
              <a:t>9/28/2026</a:t>
            </a:fld>
            <a:endParaRPr lang="en-US"/>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2739910" y="6343956"/>
            <a:ext cx="321905" cy="365125"/>
          </a:xfrm>
        </p:spPr>
        <p:txBody>
          <a:bodyPr/>
          <a:lstStyle/>
          <a:p>
            <a:fld id="{C238F03A-58E1-4ECA-9024-348A9A81A53D}" type="slidenum">
              <a:rPr lang="en-US" smtClean="0"/>
              <a:pPr/>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3671316" y="0"/>
            <a:ext cx="5472684"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20761285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666046" y="929555"/>
            <a:ext cx="2024441" cy="1858941"/>
          </a:xfrm>
        </p:spPr>
        <p:txBody>
          <a:bodyPr vert="horz" lIns="91440" tIns="45720" rIns="91440" bIns="45720" rtlCol="0" anchor="b">
            <a:normAutofit/>
          </a:bodyPr>
          <a:lstStyle>
            <a:lvl1pPr>
              <a:defRPr lang="en-US" sz="1875" dirty="0"/>
            </a:lvl1pPr>
          </a:lstStyle>
          <a:p>
            <a:pPr lvl="0"/>
            <a:r>
              <a:rPr lang="en-US"/>
              <a:t>Click to edit Master title style</a:t>
            </a:r>
            <a:endParaRPr lang="en-US" dirty="0"/>
          </a:p>
        </p:txBody>
      </p:sp>
      <p:sp>
        <p:nvSpPr>
          <p:cNvPr id="10" name="Picture Placeholder 9">
            <a:extLst>
              <a:ext uri="{FF2B5EF4-FFF2-40B4-BE49-F238E27FC236}">
                <a16:creationId xmlns:a16="http://schemas.microsoft.com/office/drawing/2014/main" id="{3CA946DA-5AE8-39E2-3ADD-B8F06308C1C6}"/>
              </a:ext>
            </a:extLst>
          </p:cNvPr>
          <p:cNvSpPr>
            <a:spLocks noGrp="1"/>
          </p:cNvSpPr>
          <p:nvPr>
            <p:ph type="pic" sz="quarter" idx="13" hasCustomPrompt="1"/>
          </p:nvPr>
        </p:nvSpPr>
        <p:spPr>
          <a:xfrm>
            <a:off x="1" y="0"/>
            <a:ext cx="6244742" cy="68580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6666791" y="3011335"/>
            <a:ext cx="2020010" cy="2656250"/>
          </a:xfrm>
        </p:spPr>
        <p:txBody>
          <a:bodyPr vert="horz" lIns="91440" tIns="45720" rIns="91440" bIns="45720" rtlCol="0">
            <a:normAutofit/>
          </a:bodyPr>
          <a:lstStyle>
            <a:lvl1pPr marL="0" indent="0">
              <a:buNone/>
              <a:defRPr lang="en-US" dirty="0"/>
            </a:lvl1pPr>
            <a:lvl2pPr marL="171450" indent="0">
              <a:buNone/>
              <a:defRPr lang="en-US" dirty="0"/>
            </a:lvl2pPr>
            <a:lvl3pPr marL="342900" indent="0">
              <a:buNone/>
              <a:defRPr lang="en-US" dirty="0"/>
            </a:lvl3pPr>
            <a:lvl4pPr marL="514350" indent="0">
              <a:buNone/>
              <a:defRPr lang="en-US" dirty="0"/>
            </a:lvl4pPr>
            <a:lvl5pPr marL="6858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666046" y="6343956"/>
            <a:ext cx="1053345" cy="365125"/>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7719392" y="6343956"/>
            <a:ext cx="640930" cy="365125"/>
          </a:xfrm>
        </p:spPr>
        <p:txBody>
          <a:bodyPr/>
          <a:lstStyle>
            <a:lvl1pPr>
              <a:defRPr>
                <a:solidFill>
                  <a:schemeClr val="tx1"/>
                </a:solidFill>
                <a:effectLst/>
              </a:defRPr>
            </a:lvl1pPr>
          </a:lstStyle>
          <a:p>
            <a:fld id="{FF6F1548-A370-498C-A14B-E715C2319CD9}" type="datetimeFigureOut">
              <a:rPr lang="en-US" smtClean="0"/>
              <a:pPr/>
              <a:t>9/28/2026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360323" y="6343956"/>
            <a:ext cx="321905" cy="365125"/>
          </a:xfrm>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25072167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4" y="4162318"/>
            <a:ext cx="2283716" cy="1892808"/>
          </a:xfrm>
        </p:spPr>
        <p:txBody>
          <a:bodyPr vert="horz" lIns="91440" tIns="45720" rIns="91440" bIns="45720" rtlCol="0" anchor="t">
            <a:normAutofit/>
          </a:bodyPr>
          <a:lstStyle>
            <a:lvl1pPr>
              <a:defRPr lang="en-US" sz="1875" dirty="0"/>
            </a:lvl1pPr>
          </a:lstStyle>
          <a:p>
            <a:pPr lvl="0"/>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9144000" cy="377827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091778" y="4162319"/>
            <a:ext cx="5595022" cy="2091525"/>
          </a:xfrm>
        </p:spPr>
        <p:txBody>
          <a:bodyPr vert="horz" lIns="91440" tIns="45720" rIns="91440" bIns="45720" rtlCol="0">
            <a:normAutofit/>
          </a:bodyPr>
          <a:lstStyle>
            <a:lvl1pPr marL="0" indent="0">
              <a:buNone/>
              <a:defRPr lang="en-US" dirty="0"/>
            </a:lvl1pPr>
            <a:lvl2pPr marL="171450" indent="0">
              <a:buNone/>
              <a:defRPr lang="en-US" dirty="0"/>
            </a:lvl2pPr>
            <a:lvl3pPr marL="342900" indent="0">
              <a:buNone/>
              <a:defRPr lang="en-US" dirty="0"/>
            </a:lvl3pPr>
            <a:lvl4pPr marL="514350" indent="0">
              <a:buNone/>
              <a:defRPr lang="en-US" dirty="0"/>
            </a:lvl4pPr>
            <a:lvl5pPr marL="6858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FF6F1548-A370-498C-A14B-E715C2319CD9}" type="datetimeFigureOut">
              <a:rPr lang="en-US" smtClean="0"/>
              <a:pPr/>
              <a:t>9/28/2026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2154629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6" y="559341"/>
            <a:ext cx="8227315" cy="932688"/>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59486" y="1912399"/>
            <a:ext cx="3477952" cy="42076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459485" y="6343956"/>
            <a:ext cx="1982199" cy="365125"/>
          </a:xfrm>
        </p:spPr>
        <p:txBody>
          <a:bodyPr/>
          <a:lstStyle/>
          <a:p>
            <a:endParaRPr lang="en-US"/>
          </a:p>
        </p:txBody>
      </p:sp>
      <p:sp>
        <p:nvSpPr>
          <p:cNvPr id="5" name="Picture Placeholder 4">
            <a:extLst>
              <a:ext uri="{FF2B5EF4-FFF2-40B4-BE49-F238E27FC236}">
                <a16:creationId xmlns:a16="http://schemas.microsoft.com/office/drawing/2014/main" id="{EC8422D5-19BC-1CA0-FD0B-D86260BAA322}"/>
              </a:ext>
            </a:extLst>
          </p:cNvPr>
          <p:cNvSpPr>
            <a:spLocks noGrp="1"/>
          </p:cNvSpPr>
          <p:nvPr>
            <p:ph type="pic" sz="quarter" idx="18" hasCustomPrompt="1"/>
          </p:nvPr>
        </p:nvSpPr>
        <p:spPr>
          <a:xfrm>
            <a:off x="4302916" y="1912939"/>
            <a:ext cx="4306494" cy="4224337"/>
          </a:xfrm>
          <a:blipFill>
            <a:blip r:embed="rId2">
              <a:alphaModFix amt="60000"/>
            </a:blip>
            <a:stretch>
              <a:fillRect/>
            </a:stretch>
          </a:blipFill>
        </p:spPr>
        <p:txBody>
          <a:bodyPr/>
          <a:lstStyle>
            <a:lvl1pPr marL="0" indent="0">
              <a:buNone/>
              <a:defRPr/>
            </a:lvl1pPr>
          </a:lstStyle>
          <a:p>
            <a:r>
              <a:rPr lang="en-US" dirty="0"/>
              <a:t> </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7264947" y="6343956"/>
            <a:ext cx="1087273" cy="365125"/>
          </a:xfrm>
        </p:spPr>
        <p:txBody>
          <a:bodyPr/>
          <a:lstStyle/>
          <a:p>
            <a:fld id="{FF6F1548-A370-498C-A14B-E715C2319CD9}" type="datetimeFigureOut">
              <a:rPr lang="en-US" smtClean="0"/>
              <a:pPr/>
              <a:t>9/28/2026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8352220" y="6343956"/>
            <a:ext cx="332295" cy="365125"/>
          </a:xfrm>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1404258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6" y="706802"/>
            <a:ext cx="3504438" cy="1269482"/>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540352" y="2173850"/>
            <a:ext cx="3423572" cy="3963682"/>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4429172" y="732156"/>
            <a:ext cx="4257629" cy="54053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FF6F1548-A370-498C-A14B-E715C2319CD9}" type="datetimeFigureOut">
              <a:rPr lang="en-US" smtClean="0"/>
              <a:pPr/>
              <a:t>9/28/2026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30652825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Number Large">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914399" y="4893733"/>
            <a:ext cx="7321551" cy="1059806"/>
          </a:xfrm>
        </p:spPr>
        <p:txBody>
          <a:bodyPr anchor="ctr">
            <a:normAutofit/>
          </a:bodyPr>
          <a:lstStyle>
            <a:lvl1pPr algn="ctr">
              <a:lnSpc>
                <a:spcPct val="110000"/>
              </a:lnSpc>
              <a:defRPr sz="1950" b="0">
                <a:solidFill>
                  <a:schemeClr val="tx1"/>
                </a:solidFill>
                <a:latin typeface="+mn-lt"/>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17220" y="484095"/>
            <a:ext cx="7907274" cy="4536141"/>
          </a:xfrm>
        </p:spPr>
        <p:txBody>
          <a:bodyPr anchor="b">
            <a:normAutofit/>
          </a:bodyPr>
          <a:lstStyle>
            <a:lvl1pPr marL="0" indent="0" algn="ctr">
              <a:lnSpc>
                <a:spcPct val="90000"/>
              </a:lnSpc>
              <a:buNone/>
              <a:defRPr sz="20250" b="1">
                <a:solidFill>
                  <a:schemeClr val="tx1"/>
                </a:solidFill>
                <a:latin typeface="+mj-lt"/>
              </a:defRPr>
            </a:lvl1pPr>
          </a:lstStyle>
          <a:p>
            <a:pPr lvl="0"/>
            <a:r>
              <a:rPr lang="en-US" dirty="0"/>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lvl1pPr>
              <a:defRPr>
                <a:solidFill>
                  <a:schemeClr val="tx1"/>
                </a:solidFill>
              </a:defRPr>
            </a:lvl1pPr>
          </a:lstStyle>
          <a:p>
            <a:endParaRPr lang="en-US"/>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lvl1pPr>
              <a:defRPr>
                <a:solidFill>
                  <a:schemeClr val="tx1"/>
                </a:solidFill>
              </a:defRPr>
            </a:lvl1pPr>
          </a:lstStyle>
          <a:p>
            <a:fld id="{FF6F1548-A370-498C-A14B-E715C2319CD9}" type="datetimeFigureOut">
              <a:rPr lang="en-US" smtClean="0"/>
              <a:pPr/>
              <a:t>9/28/2026</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lvl1pPr>
              <a:defRPr>
                <a:solidFill>
                  <a:schemeClr val="tx1"/>
                </a:solidFill>
              </a:defRPr>
            </a:lvl1pPr>
          </a:lstStyle>
          <a:p>
            <a:fld id="{C238F03A-58E1-4ECA-9024-348A9A81A53D}" type="slidenum">
              <a:rPr lang="en-US" smtClean="0"/>
              <a:pPr/>
              <a:t>‹#›</a:t>
            </a:fld>
            <a:endParaRPr lang="en-US"/>
          </a:p>
        </p:txBody>
      </p:sp>
    </p:spTree>
    <p:extLst>
      <p:ext uri="{BB962C8B-B14F-4D97-AF65-F5344CB8AC3E}">
        <p14:creationId xmlns:p14="http://schemas.microsoft.com/office/powerpoint/2010/main" val="908650800"/>
      </p:ext>
    </p:extLst>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Statement">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459486" y="-1133856"/>
            <a:ext cx="7989570" cy="914400"/>
          </a:xfrm>
        </p:spPr>
        <p:txBody>
          <a:body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44449" y="42335"/>
            <a:ext cx="8637779" cy="6172200"/>
          </a:xfrm>
        </p:spPr>
        <p:txBody>
          <a:bodyPr anchor="t">
            <a:normAutofit/>
          </a:bodyPr>
          <a:lstStyle>
            <a:lvl1pPr marL="0" indent="0">
              <a:lnSpc>
                <a:spcPct val="90000"/>
              </a:lnSpc>
              <a:buNone/>
              <a:defRPr sz="6000" b="1"/>
            </a:lvl1pPr>
            <a:lvl2pPr marL="171450" indent="0">
              <a:lnSpc>
                <a:spcPct val="90000"/>
              </a:lnSpc>
              <a:buNone/>
              <a:defRPr sz="5400" b="1"/>
            </a:lvl2pPr>
            <a:lvl3pPr marL="342900" indent="0">
              <a:lnSpc>
                <a:spcPct val="90000"/>
              </a:lnSpc>
              <a:buNone/>
              <a:defRPr sz="4950" b="1"/>
            </a:lvl3pPr>
            <a:lvl4pPr marL="514350" indent="0">
              <a:lnSpc>
                <a:spcPct val="90000"/>
              </a:lnSpc>
              <a:buNone/>
              <a:defRPr sz="4500" b="1"/>
            </a:lvl4pPr>
            <a:lvl5pPr marL="685800" indent="0">
              <a:lnSpc>
                <a:spcPct val="90000"/>
              </a:lnSpc>
              <a:buNone/>
              <a:defRPr sz="4050" b="1"/>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FF6F1548-A370-498C-A14B-E715C2319CD9}" type="datetimeFigureOut">
              <a:rPr lang="en-US" smtClean="0"/>
              <a:pPr/>
              <a:t>9/28/2026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1979673987"/>
      </p:ext>
    </p:extLst>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124712" y="5029200"/>
            <a:ext cx="6899148" cy="640080"/>
          </a:xfrm>
        </p:spPr>
        <p:txBody>
          <a:bodyPr anchor="ctr">
            <a:normAutofit/>
          </a:bodyPr>
          <a:lstStyle>
            <a:lvl1pPr>
              <a:lnSpc>
                <a:spcPct val="120000"/>
              </a:lnSpc>
              <a:defRPr sz="1500" spc="0">
                <a:solidFill>
                  <a:schemeClr val="accent1">
                    <a:lumMod val="75000"/>
                  </a:schemeClr>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124712" y="1188720"/>
            <a:ext cx="6899148" cy="3332480"/>
          </a:xfrm>
        </p:spPr>
        <p:txBody>
          <a:bodyPr anchor="ctr">
            <a:normAutofit/>
          </a:bodyPr>
          <a:lstStyle>
            <a:lvl1pPr marL="123444" indent="-123444">
              <a:lnSpc>
                <a:spcPct val="100000"/>
              </a:lnSpc>
              <a:spcBef>
                <a:spcPts val="0"/>
              </a:spcBef>
              <a:buNone/>
              <a:defRPr sz="3600">
                <a:latin typeface="+mj-lt"/>
              </a:defRPr>
            </a:lvl1pPr>
          </a:lstStyle>
          <a:p>
            <a:pPr lvl="0"/>
            <a:r>
              <a:rPr lang="en-US" dirty="0"/>
              <a:t>Click to edit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FF6F1548-A370-498C-A14B-E715C2319CD9}" type="datetimeFigureOut">
              <a:rPr lang="en-US" smtClean="0"/>
              <a:pPr/>
              <a:t>9/28/2026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20328583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6" y="512064"/>
            <a:ext cx="8055864" cy="969264"/>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4" name="Content Placeholder 3">
            <a:extLst>
              <a:ext uri="{FF2B5EF4-FFF2-40B4-BE49-F238E27FC236}">
                <a16:creationId xmlns:a16="http://schemas.microsoft.com/office/drawing/2014/main" id="{6627D5A5-84C3-7EDE-A8EB-2DE057DE46AB}"/>
              </a:ext>
            </a:extLst>
          </p:cNvPr>
          <p:cNvSpPr>
            <a:spLocks noGrp="1"/>
          </p:cNvSpPr>
          <p:nvPr>
            <p:ph sz="quarter" idx="15"/>
          </p:nvPr>
        </p:nvSpPr>
        <p:spPr>
          <a:xfrm>
            <a:off x="459581" y="1825625"/>
            <a:ext cx="380619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10" name="Content Placeholder 9">
            <a:extLst>
              <a:ext uri="{FF2B5EF4-FFF2-40B4-BE49-F238E27FC236}">
                <a16:creationId xmlns:a16="http://schemas.microsoft.com/office/drawing/2014/main" id="{D54150AE-A7C6-D328-35D7-F5B840930E3B}"/>
              </a:ext>
            </a:extLst>
          </p:cNvPr>
          <p:cNvSpPr>
            <a:spLocks noGrp="1"/>
          </p:cNvSpPr>
          <p:nvPr>
            <p:ph sz="quarter" idx="16"/>
          </p:nvPr>
        </p:nvSpPr>
        <p:spPr>
          <a:xfrm>
            <a:off x="4708923" y="1825625"/>
            <a:ext cx="380642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FF6F1548-A370-498C-A14B-E715C2319CD9}" type="datetimeFigureOut">
              <a:rPr lang="en-US" smtClean="0"/>
              <a:pPr/>
              <a:t>9/28/2026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22819017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457200" y="512064"/>
            <a:ext cx="8059341" cy="969264"/>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457200" y="1685735"/>
            <a:ext cx="3806190" cy="559834"/>
          </a:xfrm>
        </p:spPr>
        <p:txBody>
          <a:bodyPr anchor="b">
            <a:normAutofit/>
          </a:bodyPr>
          <a:lstStyle>
            <a:lvl1pPr marL="0" indent="0">
              <a:lnSpc>
                <a:spcPct val="90000"/>
              </a:lnSpc>
              <a:buNone/>
              <a:defRPr sz="1200" b="1" cap="all" baseline="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5776AAF7-C632-FCD0-6A60-E0EA4A52F229}"/>
              </a:ext>
            </a:extLst>
          </p:cNvPr>
          <p:cNvSpPr>
            <a:spLocks noGrp="1"/>
          </p:cNvSpPr>
          <p:nvPr>
            <p:ph sz="quarter" idx="15"/>
          </p:nvPr>
        </p:nvSpPr>
        <p:spPr>
          <a:xfrm>
            <a:off x="457200" y="2387600"/>
            <a:ext cx="3806429" cy="37861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4710351" y="1685735"/>
            <a:ext cx="3806190" cy="559834"/>
          </a:xfrm>
        </p:spPr>
        <p:txBody>
          <a:bodyPr anchor="b">
            <a:normAutofit/>
          </a:bodyPr>
          <a:lstStyle>
            <a:lvl1pPr marL="0" indent="0">
              <a:lnSpc>
                <a:spcPct val="90000"/>
              </a:lnSpc>
              <a:buNone/>
              <a:defRPr sz="1200" b="1" cap="all" baseline="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2" name="Content Placeholder 11">
            <a:extLst>
              <a:ext uri="{FF2B5EF4-FFF2-40B4-BE49-F238E27FC236}">
                <a16:creationId xmlns:a16="http://schemas.microsoft.com/office/drawing/2014/main" id="{CD998360-6973-27D8-8B08-ACAE10572B32}"/>
              </a:ext>
            </a:extLst>
          </p:cNvPr>
          <p:cNvSpPr>
            <a:spLocks noGrp="1"/>
          </p:cNvSpPr>
          <p:nvPr>
            <p:ph sz="quarter" idx="16"/>
          </p:nvPr>
        </p:nvSpPr>
        <p:spPr>
          <a:xfrm>
            <a:off x="4709874" y="2387600"/>
            <a:ext cx="3806667" cy="37861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F6F1548-A370-498C-A14B-E715C2319CD9}" type="datetimeFigureOut">
              <a:rPr lang="en-US" smtClean="0"/>
              <a:pPr/>
              <a:t>9/28/2026</a:t>
            </a:fld>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35944852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459486" y="512064"/>
            <a:ext cx="8222742" cy="969264"/>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FF6F1548-A370-498C-A14B-E715C2319CD9}" type="datetimeFigureOut">
              <a:rPr lang="en-US" smtClean="0"/>
              <a:pPr/>
              <a:t>9/28/2026</a:t>
            </a:fld>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214741775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FF6F1548-A370-498C-A14B-E715C2319CD9}" type="datetimeFigureOut">
              <a:rPr lang="en-US" smtClean="0"/>
              <a:pPr/>
              <a:t>9/28/2026</a:t>
            </a:fld>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121632071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5725" y="89808"/>
            <a:ext cx="8596502" cy="2514600"/>
          </a:xfrm>
        </p:spPr>
        <p:txBody>
          <a:bodyPr anchor="t">
            <a:normAutofit/>
          </a:bodyPr>
          <a:lstStyle>
            <a:lvl1pPr>
              <a:defRPr sz="54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459581" y="3118757"/>
            <a:ext cx="8222646" cy="2620736"/>
          </a:xfrm>
        </p:spPr>
        <p:txBody>
          <a:bodyPr/>
          <a:lstStyle>
            <a:lvl1pPr marL="0" indent="0">
              <a:buNone/>
              <a:defRPr/>
            </a:lvl1pPr>
            <a:lvl2pPr marL="171450" indent="0">
              <a:buNone/>
              <a:defRPr/>
            </a:lvl2pPr>
            <a:lvl3pPr marL="342900" indent="0">
              <a:buNone/>
              <a:defRPr/>
            </a:lvl3pPr>
            <a:lvl4pPr marL="514350" indent="0">
              <a:buNone/>
              <a:defRPr/>
            </a:lvl4pPr>
            <a:lvl5pPr marL="6858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FF6F1548-A370-498C-A14B-E715C2319CD9}" type="datetimeFigureOut">
              <a:rPr lang="en-US" smtClean="0"/>
              <a:pPr/>
              <a:t>9/28/2026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3039030933"/>
      </p:ext>
    </p:extLst>
  </p:cSld>
  <p:clrMapOvr>
    <a:overrideClrMapping bg1="dk1" tx1="lt1" bg2="dk2" tx2="lt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9486" y="1627318"/>
            <a:ext cx="6323075" cy="1842020"/>
          </a:xfrm>
        </p:spPr>
        <p:txBody>
          <a:bodyPr anchor="b">
            <a:noAutofit/>
          </a:bodyPr>
          <a:lstStyle>
            <a:lvl1pPr>
              <a:defRPr sz="54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459582" y="3622674"/>
            <a:ext cx="6322979" cy="1608008"/>
          </a:xfrm>
        </p:spPr>
        <p:txBody>
          <a:bodyPr>
            <a:normAutofit/>
          </a:bodyPr>
          <a:lstStyle>
            <a:lvl1pPr marL="0" indent="0">
              <a:buNone/>
              <a:defRPr sz="1350"/>
            </a:lvl1pPr>
            <a:lvl2pPr marL="171450" indent="0">
              <a:buNone/>
              <a:defRPr sz="1200"/>
            </a:lvl2pPr>
            <a:lvl3pPr marL="342900" indent="0">
              <a:buNone/>
              <a:defRPr sz="1050"/>
            </a:lvl3pPr>
            <a:lvl4pPr marL="514350" indent="0">
              <a:buNone/>
              <a:defRPr sz="1050"/>
            </a:lvl4pPr>
            <a:lvl5pPr marL="685800" indent="0">
              <a:buNone/>
              <a:defRPr sz="9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FF6F1548-A370-498C-A14B-E715C2319CD9}" type="datetimeFigureOut">
              <a:rPr lang="en-US" smtClean="0"/>
              <a:pPr/>
              <a:t>9/28/2026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1919402775"/>
      </p:ext>
    </p:extLst>
  </p:cSld>
  <p:clrMapOvr>
    <a:overrideClrMapping bg1="dk1" tx1="lt1" bg2="dk2" tx2="lt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6F1548-A370-498C-A14B-E715C2319CD9}" type="datetimeFigureOut">
              <a:rPr lang="en-US" smtClean="0"/>
              <a:pPr/>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73447757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F6F1548-A370-498C-A14B-E715C2319CD9}" type="datetimeFigureOut">
              <a:rPr lang="en-US" smtClean="0"/>
              <a:pPr/>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96717135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F6F1548-A370-498C-A14B-E715C2319CD9}" type="datetimeFigureOut">
              <a:rPr lang="en-US" smtClean="0"/>
              <a:pPr/>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238F03A-58E1-4ECA-9024-348A9A81A53D}" type="slidenum">
              <a:rPr lang="en-US" smtClean="0"/>
              <a:pPr/>
              <a:t>‹#›</a:t>
            </a:fld>
            <a:endParaRPr lang="en-US"/>
          </a:p>
        </p:txBody>
      </p:sp>
    </p:spTree>
    <p:extLst>
      <p:ext uri="{BB962C8B-B14F-4D97-AF65-F5344CB8AC3E}">
        <p14:creationId xmlns:p14="http://schemas.microsoft.com/office/powerpoint/2010/main" val="13349224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Text Placeholder 5"/>
          <p:cNvSpPr>
            <a:spLocks noGrp="1"/>
          </p:cNvSpPr>
          <p:nvPr>
            <p:ph type="body" sz="quarter" idx="10"/>
          </p:nvPr>
        </p:nvSpPr>
        <p:spPr>
          <a:xfrm>
            <a:off x="381000" y="1411552"/>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36900155"/>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459487" y="514650"/>
            <a:ext cx="8222741" cy="972373"/>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459485" y="1709862"/>
            <a:ext cx="8222742" cy="451375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459486" y="6343956"/>
            <a:ext cx="2104054" cy="365125"/>
          </a:xfrm>
          <a:prstGeom prst="rect">
            <a:avLst/>
          </a:prstGeom>
        </p:spPr>
        <p:txBody>
          <a:bodyPr vert="horz" lIns="91440" tIns="45720" rIns="91440" bIns="45720" rtlCol="0" anchor="ctr"/>
          <a:lstStyle>
            <a:lvl1pPr algn="l">
              <a:defRPr sz="600">
                <a:solidFill>
                  <a:schemeClr val="tx1"/>
                </a:solidFill>
              </a:defRPr>
            </a:lvl1pPr>
          </a:lstStyle>
          <a:p>
            <a:endParaRPr lang="en-US"/>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6670447" y="6343956"/>
            <a:ext cx="1651983" cy="365125"/>
          </a:xfrm>
          <a:prstGeom prst="rect">
            <a:avLst/>
          </a:prstGeom>
        </p:spPr>
        <p:txBody>
          <a:bodyPr vert="horz" lIns="91440" tIns="45720" rIns="91440" bIns="45720" rtlCol="0" anchor="ctr"/>
          <a:lstStyle>
            <a:lvl1pPr algn="r">
              <a:defRPr sz="600">
                <a:solidFill>
                  <a:schemeClr val="tx1"/>
                </a:solidFill>
              </a:defRPr>
            </a:lvl1pPr>
          </a:lstStyle>
          <a:p>
            <a:fld id="{FF6F1548-A370-498C-A14B-E715C2319CD9}" type="datetimeFigureOut">
              <a:rPr lang="en-US" smtClean="0"/>
              <a:pPr/>
              <a:t>9/28/2026</a:t>
            </a:fld>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8360323" y="6343956"/>
            <a:ext cx="321905" cy="365125"/>
          </a:xfrm>
          <a:prstGeom prst="rect">
            <a:avLst/>
          </a:prstGeom>
        </p:spPr>
        <p:txBody>
          <a:bodyPr vert="horz" lIns="91440" tIns="45720" rIns="91440" bIns="45720" rtlCol="0" anchor="ctr"/>
          <a:lstStyle>
            <a:lvl1pPr algn="r">
              <a:defRPr sz="600">
                <a:solidFill>
                  <a:schemeClr val="tx1"/>
                </a:solidFill>
              </a:defRPr>
            </a:lvl1pPr>
          </a:lstStyle>
          <a:p>
            <a:fld id="{C238F03A-58E1-4ECA-9024-348A9A81A53D}" type="slidenum">
              <a:rPr lang="en-US" smtClean="0"/>
              <a:pPr/>
              <a:t>‹#›</a:t>
            </a:fld>
            <a:endParaRPr lang="en-US"/>
          </a:p>
        </p:txBody>
      </p:sp>
    </p:spTree>
    <p:extLst>
      <p:ext uri="{BB962C8B-B14F-4D97-AF65-F5344CB8AC3E}">
        <p14:creationId xmlns:p14="http://schemas.microsoft.com/office/powerpoint/2010/main" val="328317042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80" r:id="rId19"/>
    <p:sldLayoutId id="2147483681" r:id="rId20"/>
    <p:sldLayoutId id="2147483682" r:id="rId21"/>
    <p:sldLayoutId id="2147483683" r:id="rId22"/>
    <p:sldLayoutId id="2147483684" r:id="rId23"/>
    <p:sldLayoutId id="2147483685" r:id="rId24"/>
    <p:sldLayoutId id="2147483686" r:id="rId25"/>
    <p:sldLayoutId id="2147483687" r:id="rId26"/>
    <p:sldLayoutId id="2147483688" r:id="rId27"/>
    <p:sldLayoutId id="2147483689" r:id="rId28"/>
    <p:sldLayoutId id="2147483690" r:id="rId29"/>
    <p:sldLayoutId id="2147483691" r:id="rId30"/>
    <p:sldLayoutId id="2147483692" r:id="rId31"/>
  </p:sldLayoutIdLst>
  <p:txStyles>
    <p:titleStyle>
      <a:lvl1pPr algn="l" defTabSz="685800" rtl="0" eaLnBrk="1" latinLnBrk="0" hangingPunct="1">
        <a:lnSpc>
          <a:spcPct val="95000"/>
        </a:lnSpc>
        <a:spcBef>
          <a:spcPct val="0"/>
        </a:spcBef>
        <a:buNone/>
        <a:defRPr sz="2100" b="1" kern="1200" spc="-23" baseline="0">
          <a:solidFill>
            <a:schemeClr val="tx1"/>
          </a:solidFill>
          <a:latin typeface="+mj-lt"/>
          <a:ea typeface="+mj-ea"/>
          <a:cs typeface="+mj-cs"/>
        </a:defRPr>
      </a:lvl1pPr>
    </p:titleStyle>
    <p:bodyStyle>
      <a:lvl1pPr marL="171450" indent="-171450" algn="l" defTabSz="685800" rtl="0" eaLnBrk="1" latinLnBrk="0" hangingPunct="1">
        <a:lnSpc>
          <a:spcPct val="120000"/>
        </a:lnSpc>
        <a:spcBef>
          <a:spcPts val="750"/>
        </a:spcBef>
        <a:buFont typeface="Arial" panose="020B0604020202020204" pitchFamily="34" charset="0"/>
        <a:buChar char="•"/>
        <a:defRPr sz="1050" kern="1200">
          <a:solidFill>
            <a:schemeClr val="tx1"/>
          </a:solidFill>
          <a:latin typeface="+mn-lt"/>
          <a:ea typeface="+mn-ea"/>
          <a:cs typeface="+mn-cs"/>
        </a:defRPr>
      </a:lvl1pPr>
      <a:lvl2pPr marL="342900" indent="-171450" algn="l" defTabSz="685800" rtl="0" eaLnBrk="1" latinLnBrk="0" hangingPunct="1">
        <a:lnSpc>
          <a:spcPct val="120000"/>
        </a:lnSpc>
        <a:spcBef>
          <a:spcPts val="375"/>
        </a:spcBef>
        <a:buFont typeface="Arial" panose="020B0604020202020204" pitchFamily="34" charset="0"/>
        <a:buChar char="•"/>
        <a:defRPr sz="1050" kern="1200">
          <a:solidFill>
            <a:schemeClr val="tx1"/>
          </a:solidFill>
          <a:latin typeface="+mn-lt"/>
          <a:ea typeface="+mn-ea"/>
          <a:cs typeface="+mn-cs"/>
        </a:defRPr>
      </a:lvl2pPr>
      <a:lvl3pPr marL="514350" indent="-171450" algn="l" defTabSz="685800" rtl="0" eaLnBrk="1" latinLnBrk="0" hangingPunct="1">
        <a:lnSpc>
          <a:spcPct val="120000"/>
        </a:lnSpc>
        <a:spcBef>
          <a:spcPts val="375"/>
        </a:spcBef>
        <a:buFont typeface="Arial" panose="020B0604020202020204" pitchFamily="34" charset="0"/>
        <a:buChar char="•"/>
        <a:defRPr sz="1050" kern="1200">
          <a:solidFill>
            <a:schemeClr val="tx1"/>
          </a:solidFill>
          <a:latin typeface="+mn-lt"/>
          <a:ea typeface="+mn-ea"/>
          <a:cs typeface="+mn-cs"/>
        </a:defRPr>
      </a:lvl3pPr>
      <a:lvl4pPr marL="685800" indent="-171450" algn="l" defTabSz="685800" rtl="0" eaLnBrk="1" latinLnBrk="0" hangingPunct="1">
        <a:lnSpc>
          <a:spcPct val="120000"/>
        </a:lnSpc>
        <a:spcBef>
          <a:spcPts val="375"/>
        </a:spcBef>
        <a:buFont typeface="Arial" panose="020B0604020202020204" pitchFamily="34" charset="0"/>
        <a:buChar char="•"/>
        <a:defRPr sz="1050" kern="1200">
          <a:solidFill>
            <a:schemeClr val="tx1"/>
          </a:solidFill>
          <a:latin typeface="+mn-lt"/>
          <a:ea typeface="+mn-ea"/>
          <a:cs typeface="+mn-cs"/>
        </a:defRPr>
      </a:lvl4pPr>
      <a:lvl5pPr marL="857250" indent="-171450" algn="l" defTabSz="685800" rtl="0" eaLnBrk="1" latinLnBrk="0" hangingPunct="1">
        <a:lnSpc>
          <a:spcPct val="120000"/>
        </a:lnSpc>
        <a:spcBef>
          <a:spcPts val="375"/>
        </a:spcBef>
        <a:buFont typeface="Arial" panose="020B0604020202020204" pitchFamily="34" charset="0"/>
        <a:buChar char="•"/>
        <a:defRPr sz="10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7" orient="horz" pos="2160">
          <p15:clr>
            <a:srgbClr val="F26B43"/>
          </p15:clr>
        </p15:guide>
        <p15:guide id="8" pos="3840">
          <p15:clr>
            <a:srgbClr val="F26B43"/>
          </p15:clr>
        </p15:guide>
        <p15:guide id="9" pos="7296">
          <p15:clr>
            <a:srgbClr val="F26B43"/>
          </p15:clr>
        </p15:guide>
        <p15:guide id="10" pos="38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9.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youtube.com/watch?v=8BMoiKg83mQ" TargetMode="External"/><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0.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0.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0.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0.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16.jpeg"/><Relationship Id="rId1" Type="http://schemas.openxmlformats.org/officeDocument/2006/relationships/slideLayout" Target="../slideLayouts/slideLayout30.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1.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diagramLayout" Target="../diagrams/layout12.xml"/><Relationship Id="rId7" Type="http://schemas.openxmlformats.org/officeDocument/2006/relationships/image" Target="../media/image29.jpeg"/><Relationship Id="rId2" Type="http://schemas.openxmlformats.org/officeDocument/2006/relationships/diagramData" Target="../diagrams/data12.xml"/><Relationship Id="rId1" Type="http://schemas.openxmlformats.org/officeDocument/2006/relationships/slideLayout" Target="../slideLayouts/slideLayout29.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3.xml"/><Relationship Id="rId7" Type="http://schemas.openxmlformats.org/officeDocument/2006/relationships/image" Target="../media/image32.jpeg"/><Relationship Id="rId2" Type="http://schemas.openxmlformats.org/officeDocument/2006/relationships/diagramData" Target="../diagrams/data13.xml"/><Relationship Id="rId1" Type="http://schemas.openxmlformats.org/officeDocument/2006/relationships/slideLayout" Target="../slideLayouts/slideLayout29.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15.xml"/><Relationship Id="rId7" Type="http://schemas.openxmlformats.org/officeDocument/2006/relationships/image" Target="../media/image37.jpeg"/><Relationship Id="rId2" Type="http://schemas.openxmlformats.org/officeDocument/2006/relationships/diagramData" Target="../diagrams/data15.xml"/><Relationship Id="rId1" Type="http://schemas.openxmlformats.org/officeDocument/2006/relationships/slideLayout" Target="../slideLayouts/slideLayout6.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38.jpeg"/><Relationship Id="rId1" Type="http://schemas.openxmlformats.org/officeDocument/2006/relationships/slideLayout" Target="../slideLayouts/slideLayout30.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6.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4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30.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28.xml"/><Relationship Id="rId7" Type="http://schemas.openxmlformats.org/officeDocument/2006/relationships/image" Target="../media/image47.png"/><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57.xml.rels><?xml version="1.0" encoding="UTF-8" standalone="yes"?>
<Relationships xmlns="http://schemas.openxmlformats.org/package/2006/relationships"><Relationship Id="rId3" Type="http://schemas.openxmlformats.org/officeDocument/2006/relationships/hyperlink" Target="https://doi.org/10.1177/17456916241234837" TargetMode="External"/><Relationship Id="rId2" Type="http://schemas.openxmlformats.org/officeDocument/2006/relationships/hyperlink" Target="https://doi.org/10.1080/13218719.2021.1926366" TargetMode="External"/><Relationship Id="rId1" Type="http://schemas.openxmlformats.org/officeDocument/2006/relationships/slideLayout" Target="../slideLayouts/slideLayout2.xml"/><Relationship Id="rId4" Type="http://schemas.openxmlformats.org/officeDocument/2006/relationships/hyperlink" Target="https://doi.org/10.1177/1745691617734878" TargetMode="External"/></Relationships>
</file>

<file path=ppt/slides/_rels/slide58.xml.rels><?xml version="1.0" encoding="UTF-8" standalone="yes"?>
<Relationships xmlns="http://schemas.openxmlformats.org/package/2006/relationships"><Relationship Id="rId3" Type="http://schemas.openxmlformats.org/officeDocument/2006/relationships/hyperlink" Target="https://doi.org/10.4324/9781003367796-22" TargetMode="External"/><Relationship Id="rId2" Type="http://schemas.openxmlformats.org/officeDocument/2006/relationships/hyperlink" Target="https://doi.org/10.1002/acp.1501" TargetMode="External"/><Relationship Id="rId1" Type="http://schemas.openxmlformats.org/officeDocument/2006/relationships/slideLayout" Target="../slideLayouts/slideLayout2.xml"/><Relationship Id="rId5" Type="http://schemas.openxmlformats.org/officeDocument/2006/relationships/hyperlink" Target="https://doi.org/10.1093/heapol/czab048" TargetMode="External"/><Relationship Id="rId4" Type="http://schemas.openxmlformats.org/officeDocument/2006/relationships/hyperlink" Target="https://doi.org/10.1371/journal.pone.0076305" TargetMode="External"/></Relationships>
</file>

<file path=ppt/slides/_rels/slide59.xml.rels><?xml version="1.0" encoding="UTF-8" standalone="yes"?>
<Relationships xmlns="http://schemas.openxmlformats.org/package/2006/relationships"><Relationship Id="rId3" Type="http://schemas.openxmlformats.org/officeDocument/2006/relationships/hyperlink" Target="https://www.college.police.uk/app/investigations/investigative-interviewing" TargetMode="External"/><Relationship Id="rId7" Type="http://schemas.openxmlformats.org/officeDocument/2006/relationships/hyperlink" Target="https://doi.org/10.1007/s11896-011-9087-x" TargetMode="External"/><Relationship Id="rId2" Type="http://schemas.openxmlformats.org/officeDocument/2006/relationships/hyperlink" Target="https://doi.org/10.1177/0093854810374274" TargetMode="External"/><Relationship Id="rId1" Type="http://schemas.openxmlformats.org/officeDocument/2006/relationships/slideLayout" Target="../slideLayouts/slideLayout2.xml"/><Relationship Id="rId6" Type="http://schemas.openxmlformats.org/officeDocument/2006/relationships/hyperlink" Target="https://doi.org/10.1080/10683160902971063" TargetMode="External"/><Relationship Id="rId5" Type="http://schemas.openxmlformats.org/officeDocument/2006/relationships/hyperlink" Target="https://doi.org/10.1007/s11292-014-9207-6" TargetMode="External"/><Relationship Id="rId4" Type="http://schemas.openxmlformats.org/officeDocument/2006/relationships/hyperlink" Target="https://doi.org/10.1177/096372141039682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chor="t">
            <a:normAutofit/>
          </a:bodyPr>
          <a:lstStyle/>
          <a:p>
            <a:pPr algn="ctr"/>
            <a:r>
              <a:rPr lang="en-US" sz="2800" dirty="0">
                <a:solidFill>
                  <a:schemeClr val="accent1">
                    <a:lumMod val="50000"/>
                  </a:schemeClr>
                </a:solidFill>
              </a:rPr>
              <a:t>Lecture - Eye Witness Testimony, memory and the police</a:t>
            </a:r>
          </a:p>
        </p:txBody>
      </p:sp>
      <p:pic>
        <p:nvPicPr>
          <p:cNvPr id="3" name="Picture 2" descr="Gavel resting on block">
            <a:extLst>
              <a:ext uri="{FF2B5EF4-FFF2-40B4-BE49-F238E27FC236}">
                <a16:creationId xmlns:a16="http://schemas.microsoft.com/office/drawing/2014/main" id="{A081B828-5821-1114-409A-49A1F921D4B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27784" y="1502917"/>
            <a:ext cx="4355975" cy="2903983"/>
          </a:xfrm>
          <a:prstGeom prst="rect">
            <a:avLst/>
          </a:prstGeom>
          <a:ln>
            <a:solidFill>
              <a:schemeClr val="accent1">
                <a:lumMod val="75000"/>
              </a:schemeClr>
            </a:solid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4"/>
            <a:ext cx="8229600" cy="5832648"/>
          </a:xfrm>
        </p:spPr>
        <p:txBody>
          <a:bodyPr>
            <a:normAutofit fontScale="85000" lnSpcReduction="10000"/>
          </a:bodyPr>
          <a:lstStyle/>
          <a:p>
            <a:pPr marL="0" indent="0">
              <a:buNone/>
            </a:pPr>
            <a:r>
              <a:rPr lang="en-US" sz="3200" dirty="0">
                <a:solidFill>
                  <a:schemeClr val="accent1">
                    <a:lumMod val="50000"/>
                  </a:schemeClr>
                </a:solidFill>
              </a:rPr>
              <a:t>Sour                           Sugar                         Toffee</a:t>
            </a:r>
            <a:br>
              <a:rPr lang="en-US" sz="3200" dirty="0">
                <a:solidFill>
                  <a:schemeClr val="accent1">
                    <a:lumMod val="50000"/>
                  </a:schemeClr>
                </a:solidFill>
              </a:rPr>
            </a:br>
            <a:endParaRPr lang="en-US" sz="3200" dirty="0">
              <a:solidFill>
                <a:schemeClr val="accent1">
                  <a:lumMod val="50000"/>
                </a:schemeClr>
              </a:solidFill>
            </a:endParaRPr>
          </a:p>
          <a:p>
            <a:pPr marL="0" indent="0">
              <a:buNone/>
            </a:pPr>
            <a:r>
              <a:rPr lang="en-US" sz="3200" dirty="0">
                <a:solidFill>
                  <a:schemeClr val="accent1">
                    <a:lumMod val="50000"/>
                  </a:schemeClr>
                </a:solidFill>
              </a:rPr>
              <a:t>Nice                           Pop                             Taste</a:t>
            </a:r>
            <a:br>
              <a:rPr lang="en-US" sz="3200" dirty="0">
                <a:solidFill>
                  <a:schemeClr val="accent1">
                    <a:lumMod val="50000"/>
                  </a:schemeClr>
                </a:solidFill>
              </a:rPr>
            </a:br>
            <a:endParaRPr lang="en-US" sz="3200" dirty="0">
              <a:solidFill>
                <a:schemeClr val="accent1">
                  <a:lumMod val="50000"/>
                </a:schemeClr>
              </a:solidFill>
            </a:endParaRPr>
          </a:p>
          <a:p>
            <a:pPr marL="0" indent="0">
              <a:buNone/>
            </a:pPr>
            <a:r>
              <a:rPr lang="en-GB" sz="3200" dirty="0">
                <a:solidFill>
                  <a:schemeClr val="accent1">
                    <a:lumMod val="50000"/>
                  </a:schemeClr>
                </a:solidFill>
              </a:rPr>
              <a:t>Candy                       Bitter                          Cake </a:t>
            </a:r>
          </a:p>
          <a:p>
            <a:pPr marL="0" indent="0">
              <a:buNone/>
            </a:pPr>
            <a:endParaRPr lang="en-GB" sz="3200" dirty="0">
              <a:solidFill>
                <a:schemeClr val="accent1">
                  <a:lumMod val="50000"/>
                </a:schemeClr>
              </a:solidFill>
            </a:endParaRPr>
          </a:p>
          <a:p>
            <a:pPr marL="0" indent="0">
              <a:buNone/>
            </a:pPr>
            <a:r>
              <a:rPr lang="en-US" sz="3200" dirty="0">
                <a:solidFill>
                  <a:schemeClr val="accent1">
                    <a:lumMod val="50000"/>
                  </a:schemeClr>
                </a:solidFill>
              </a:rPr>
              <a:t>Honey                      Chocolate                   Tooth</a:t>
            </a:r>
          </a:p>
          <a:p>
            <a:pPr marL="0" indent="0">
              <a:buNone/>
            </a:pPr>
            <a:endParaRPr lang="en-US" sz="3200" dirty="0">
              <a:solidFill>
                <a:schemeClr val="accent1">
                  <a:lumMod val="50000"/>
                </a:schemeClr>
              </a:solidFill>
            </a:endParaRPr>
          </a:p>
          <a:p>
            <a:pPr marL="0" indent="0">
              <a:buNone/>
            </a:pPr>
            <a:r>
              <a:rPr lang="en-US" sz="3200" dirty="0">
                <a:solidFill>
                  <a:schemeClr val="accent1">
                    <a:lumMod val="50000"/>
                  </a:schemeClr>
                </a:solidFill>
              </a:rPr>
              <a:t>Pie                             Good                          Tart</a:t>
            </a:r>
            <a:br>
              <a:rPr lang="en-US" sz="3200" dirty="0">
                <a:solidFill>
                  <a:schemeClr val="accent1">
                    <a:lumMod val="50000"/>
                  </a:schemeClr>
                </a:solidFill>
              </a:rPr>
            </a:br>
            <a:endParaRPr lang="en-GB" sz="3200" dirty="0">
              <a:solidFill>
                <a:schemeClr val="accent1">
                  <a:lumMod val="50000"/>
                </a:schemeClr>
              </a:solidFill>
            </a:endParaRPr>
          </a:p>
        </p:txBody>
      </p:sp>
    </p:spTree>
    <p:extLst>
      <p:ext uri="{BB962C8B-B14F-4D97-AF65-F5344CB8AC3E}">
        <p14:creationId xmlns:p14="http://schemas.microsoft.com/office/powerpoint/2010/main" val="2314725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0026"/>
          </a:xfrm>
        </p:spPr>
        <p:txBody>
          <a:bodyPr>
            <a:normAutofit fontScale="90000"/>
          </a:bodyPr>
          <a:lstStyle/>
          <a:p>
            <a:endParaRPr lang="en-GB" dirty="0"/>
          </a:p>
        </p:txBody>
      </p:sp>
      <p:sp>
        <p:nvSpPr>
          <p:cNvPr id="3" name="Content Placeholder 2"/>
          <p:cNvSpPr>
            <a:spLocks noGrp="1"/>
          </p:cNvSpPr>
          <p:nvPr>
            <p:ph idx="1"/>
          </p:nvPr>
        </p:nvSpPr>
        <p:spPr>
          <a:xfrm>
            <a:off x="457200" y="836712"/>
            <a:ext cx="8229600" cy="5760640"/>
          </a:xfrm>
        </p:spPr>
        <p:txBody>
          <a:bodyPr>
            <a:normAutofit fontScale="92500"/>
          </a:bodyPr>
          <a:lstStyle/>
          <a:p>
            <a:r>
              <a:rPr lang="en-US" sz="3200" dirty="0">
                <a:solidFill>
                  <a:schemeClr val="accent1">
                    <a:lumMod val="50000"/>
                  </a:schemeClr>
                </a:solidFill>
              </a:rPr>
              <a:t>Mad                      Fight                         Fury</a:t>
            </a:r>
            <a:br>
              <a:rPr lang="en-US" sz="3200" dirty="0">
                <a:solidFill>
                  <a:schemeClr val="accent1">
                    <a:lumMod val="50000"/>
                  </a:schemeClr>
                </a:solidFill>
              </a:rPr>
            </a:br>
            <a:br>
              <a:rPr lang="en-US" sz="3200" dirty="0">
                <a:solidFill>
                  <a:schemeClr val="accent1">
                    <a:lumMod val="50000"/>
                  </a:schemeClr>
                </a:solidFill>
              </a:rPr>
            </a:br>
            <a:r>
              <a:rPr lang="en-US" sz="3200" dirty="0">
                <a:solidFill>
                  <a:schemeClr val="accent1">
                    <a:lumMod val="50000"/>
                  </a:schemeClr>
                </a:solidFill>
              </a:rPr>
              <a:t>Wrath                   Rage                         Calm</a:t>
            </a:r>
            <a:br>
              <a:rPr lang="en-US" sz="3200" dirty="0">
                <a:solidFill>
                  <a:schemeClr val="accent1">
                    <a:lumMod val="50000"/>
                  </a:schemeClr>
                </a:solidFill>
              </a:rPr>
            </a:br>
            <a:br>
              <a:rPr lang="en-US" sz="3200" dirty="0">
                <a:solidFill>
                  <a:schemeClr val="accent1">
                    <a:lumMod val="50000"/>
                  </a:schemeClr>
                </a:solidFill>
              </a:rPr>
            </a:br>
            <a:r>
              <a:rPr lang="en-US" sz="3200" dirty="0">
                <a:solidFill>
                  <a:schemeClr val="accent1">
                    <a:lumMod val="50000"/>
                  </a:schemeClr>
                </a:solidFill>
              </a:rPr>
              <a:t>Fear                      Hatred                     Emotion</a:t>
            </a:r>
            <a:br>
              <a:rPr lang="en-US" sz="3200" dirty="0">
                <a:solidFill>
                  <a:schemeClr val="accent1">
                    <a:lumMod val="50000"/>
                  </a:schemeClr>
                </a:solidFill>
              </a:rPr>
            </a:br>
            <a:br>
              <a:rPr lang="en-US" sz="3200" dirty="0">
                <a:solidFill>
                  <a:schemeClr val="accent1">
                    <a:lumMod val="50000"/>
                  </a:schemeClr>
                </a:solidFill>
              </a:rPr>
            </a:br>
            <a:r>
              <a:rPr lang="en-US" sz="3200" dirty="0">
                <a:solidFill>
                  <a:schemeClr val="accent1">
                    <a:lumMod val="50000"/>
                  </a:schemeClr>
                </a:solidFill>
              </a:rPr>
              <a:t>Happy                  Temper                    Enrage</a:t>
            </a:r>
            <a:br>
              <a:rPr lang="en-US" sz="3200" dirty="0">
                <a:solidFill>
                  <a:schemeClr val="accent1">
                    <a:lumMod val="50000"/>
                  </a:schemeClr>
                </a:solidFill>
              </a:rPr>
            </a:br>
            <a:br>
              <a:rPr lang="en-US" sz="3200" dirty="0">
                <a:solidFill>
                  <a:schemeClr val="accent1">
                    <a:lumMod val="50000"/>
                  </a:schemeClr>
                </a:solidFill>
              </a:rPr>
            </a:br>
            <a:r>
              <a:rPr lang="en-US" sz="3200" dirty="0">
                <a:solidFill>
                  <a:schemeClr val="accent1">
                    <a:lumMod val="50000"/>
                  </a:schemeClr>
                </a:solidFill>
              </a:rPr>
              <a:t>Hate                      Mean                       Annoy</a:t>
            </a:r>
            <a:br>
              <a:rPr lang="en-US" sz="3200" dirty="0">
                <a:solidFill>
                  <a:schemeClr val="accent1">
                    <a:lumMod val="50000"/>
                  </a:schemeClr>
                </a:solidFill>
              </a:rPr>
            </a:br>
            <a:endParaRPr lang="en-GB" sz="3200" dirty="0">
              <a:solidFill>
                <a:schemeClr val="accent1">
                  <a:lumMod val="50000"/>
                </a:schemeClr>
              </a:solidFill>
            </a:endParaRPr>
          </a:p>
        </p:txBody>
      </p:sp>
    </p:spTree>
    <p:extLst>
      <p:ext uri="{BB962C8B-B14F-4D97-AF65-F5344CB8AC3E}">
        <p14:creationId xmlns:p14="http://schemas.microsoft.com/office/powerpoint/2010/main" val="25491916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9487" y="514651"/>
            <a:ext cx="8222741" cy="610094"/>
          </a:xfrm>
        </p:spPr>
        <p:txBody>
          <a:bodyPr anchor="ctr">
            <a:normAutofit/>
          </a:bodyPr>
          <a:lstStyle/>
          <a:p>
            <a:pPr algn="ctr"/>
            <a:r>
              <a:rPr lang="en-GB" dirty="0">
                <a:solidFill>
                  <a:schemeClr val="accent1">
                    <a:lumMod val="50000"/>
                  </a:schemeClr>
                </a:solidFill>
              </a:rPr>
              <a:t>Some interesting facts:</a:t>
            </a:r>
          </a:p>
        </p:txBody>
      </p:sp>
      <p:graphicFrame>
        <p:nvGraphicFramePr>
          <p:cNvPr id="5" name="Content Placeholder 2">
            <a:extLst>
              <a:ext uri="{FF2B5EF4-FFF2-40B4-BE49-F238E27FC236}">
                <a16:creationId xmlns:a16="http://schemas.microsoft.com/office/drawing/2014/main" id="{087AAE05-CA94-960D-010C-E2202564E9DD}"/>
              </a:ext>
            </a:extLst>
          </p:cNvPr>
          <p:cNvGraphicFramePr>
            <a:graphicFrameLocks noGrp="1"/>
          </p:cNvGraphicFramePr>
          <p:nvPr>
            <p:ph idx="1"/>
            <p:extLst>
              <p:ext uri="{D42A27DB-BD31-4B8C-83A1-F6EECF244321}">
                <p14:modId xmlns:p14="http://schemas.microsoft.com/office/powerpoint/2010/main" val="3887273049"/>
              </p:ext>
            </p:extLst>
          </p:nvPr>
        </p:nvGraphicFramePr>
        <p:xfrm>
          <a:off x="281337" y="1124744"/>
          <a:ext cx="8435280"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446915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FD08F-5A94-97CB-1642-01066575DAE9}"/>
              </a:ext>
            </a:extLst>
          </p:cNvPr>
          <p:cNvSpPr>
            <a:spLocks noGrp="1"/>
          </p:cNvSpPr>
          <p:nvPr>
            <p:ph type="title"/>
          </p:nvPr>
        </p:nvSpPr>
        <p:spPr>
          <a:xfrm>
            <a:off x="107504" y="1340768"/>
            <a:ext cx="3008313" cy="1162050"/>
          </a:xfrm>
        </p:spPr>
        <p:txBody>
          <a:bodyPr anchor="b">
            <a:normAutofit/>
          </a:bodyPr>
          <a:lstStyle/>
          <a:p>
            <a:r>
              <a:rPr lang="en-GB" sz="2400" dirty="0">
                <a:solidFill>
                  <a:schemeClr val="accent1">
                    <a:lumMod val="50000"/>
                  </a:schemeClr>
                </a:solidFill>
              </a:rPr>
              <a:t>Aims of this lecture:</a:t>
            </a:r>
          </a:p>
        </p:txBody>
      </p:sp>
      <p:graphicFrame>
        <p:nvGraphicFramePr>
          <p:cNvPr id="5" name="Content Placeholder 2">
            <a:extLst>
              <a:ext uri="{FF2B5EF4-FFF2-40B4-BE49-F238E27FC236}">
                <a16:creationId xmlns:a16="http://schemas.microsoft.com/office/drawing/2014/main" id="{6CF1E4E4-1442-211A-D2DA-23ADC929D2FC}"/>
              </a:ext>
            </a:extLst>
          </p:cNvPr>
          <p:cNvGraphicFramePr>
            <a:graphicFrameLocks noGrp="1"/>
          </p:cNvGraphicFramePr>
          <p:nvPr>
            <p:ph idx="1"/>
            <p:extLst>
              <p:ext uri="{D42A27DB-BD31-4B8C-83A1-F6EECF244321}">
                <p14:modId xmlns:p14="http://schemas.microsoft.com/office/powerpoint/2010/main" val="527630307"/>
              </p:ext>
            </p:extLst>
          </p:nvPr>
        </p:nvGraphicFramePr>
        <p:xfrm>
          <a:off x="2987824" y="273050"/>
          <a:ext cx="5698976" cy="63119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574679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r>
              <a:rPr lang="en-GB" dirty="0">
                <a:solidFill>
                  <a:schemeClr val="accent1">
                    <a:lumMod val="50000"/>
                  </a:schemeClr>
                </a:solidFill>
              </a:rPr>
              <a:t>Some findings…</a:t>
            </a:r>
          </a:p>
        </p:txBody>
      </p:sp>
      <p:graphicFrame>
        <p:nvGraphicFramePr>
          <p:cNvPr id="5" name="Content Placeholder 2">
            <a:extLst>
              <a:ext uri="{FF2B5EF4-FFF2-40B4-BE49-F238E27FC236}">
                <a16:creationId xmlns:a16="http://schemas.microsoft.com/office/drawing/2014/main" id="{38E046FB-63C7-AA01-A858-7560313CD693}"/>
              </a:ext>
            </a:extLst>
          </p:cNvPr>
          <p:cNvGraphicFramePr>
            <a:graphicFrameLocks noGrp="1"/>
          </p:cNvGraphicFramePr>
          <p:nvPr>
            <p:ph idx="1"/>
            <p:extLst>
              <p:ext uri="{D42A27DB-BD31-4B8C-83A1-F6EECF244321}">
                <p14:modId xmlns:p14="http://schemas.microsoft.com/office/powerpoint/2010/main" val="154018835"/>
              </p:ext>
            </p:extLst>
          </p:nvPr>
        </p:nvGraphicFramePr>
        <p:xfrm>
          <a:off x="457200" y="1268760"/>
          <a:ext cx="8229600" cy="53146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224857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chor="ctr">
            <a:normAutofit fontScale="90000"/>
          </a:bodyPr>
          <a:lstStyle/>
          <a:p>
            <a:pPr algn="ctr">
              <a:lnSpc>
                <a:spcPct val="90000"/>
              </a:lnSpc>
            </a:pPr>
            <a:r>
              <a:rPr lang="en-GB" sz="3700" dirty="0">
                <a:solidFill>
                  <a:schemeClr val="accent1">
                    <a:lumMod val="50000"/>
                  </a:schemeClr>
                </a:solidFill>
              </a:rPr>
              <a:t>The role of memory in questioning and the courtroom </a:t>
            </a:r>
            <a:endParaRPr lang="en-US" sz="3700" dirty="0">
              <a:solidFill>
                <a:schemeClr val="accent1">
                  <a:lumMod val="50000"/>
                </a:schemeClr>
              </a:solidFill>
            </a:endParaRPr>
          </a:p>
        </p:txBody>
      </p:sp>
      <p:sp>
        <p:nvSpPr>
          <p:cNvPr id="6" name="Text Placeholder 5"/>
          <p:cNvSpPr>
            <a:spLocks noGrp="1"/>
          </p:cNvSpPr>
          <p:nvPr>
            <p:ph sz="half" idx="1"/>
          </p:nvPr>
        </p:nvSpPr>
        <p:spPr>
          <a:xfrm>
            <a:off x="457200" y="1988841"/>
            <a:ext cx="4038600" cy="3885080"/>
          </a:xfrm>
          <a:ln>
            <a:solidFill>
              <a:schemeClr val="accent1"/>
            </a:solidFill>
          </a:ln>
        </p:spPr>
        <p:txBody>
          <a:bodyPr>
            <a:normAutofit/>
          </a:bodyPr>
          <a:lstStyle/>
          <a:p>
            <a:r>
              <a:rPr lang="en-GB" dirty="0">
                <a:solidFill>
                  <a:srgbClr val="002060"/>
                </a:solidFill>
              </a:rPr>
              <a:t>The case of wrongful conviction</a:t>
            </a:r>
          </a:p>
          <a:p>
            <a:r>
              <a:rPr lang="en-GB" dirty="0">
                <a:hlinkClick r:id="rId2"/>
              </a:rPr>
              <a:t>Eyewitness: How accurate is visual memory? | 60 Minutes Archive</a:t>
            </a:r>
            <a:endParaRPr lang="en-US" dirty="0"/>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4433" r="23536"/>
          <a:stretch/>
        </p:blipFill>
        <p:spPr bwMode="auto">
          <a:xfrm>
            <a:off x="4932040" y="1988840"/>
            <a:ext cx="3466728" cy="3885080"/>
          </a:xfrm>
          <a:prstGeom prst="rect">
            <a:avLst/>
          </a:prstGeom>
          <a:solidFill>
            <a:schemeClr val="accent1"/>
          </a:solidFill>
          <a:ln>
            <a:noFill/>
          </a:ln>
          <a:extLs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025743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r>
              <a:rPr lang="en-GB" dirty="0">
                <a:solidFill>
                  <a:srgbClr val="002060"/>
                </a:solidFill>
              </a:rPr>
              <a:t>Memory and EWT:</a:t>
            </a:r>
            <a:endParaRPr lang="en-US" dirty="0">
              <a:solidFill>
                <a:srgbClr val="002060"/>
              </a:solidFill>
            </a:endParaRPr>
          </a:p>
        </p:txBody>
      </p:sp>
      <p:graphicFrame>
        <p:nvGraphicFramePr>
          <p:cNvPr id="5" name="Text Placeholder 2">
            <a:extLst>
              <a:ext uri="{FF2B5EF4-FFF2-40B4-BE49-F238E27FC236}">
                <a16:creationId xmlns:a16="http://schemas.microsoft.com/office/drawing/2014/main" id="{A76E08B3-9F73-DED9-1AB8-238FE76368B6}"/>
              </a:ext>
            </a:extLst>
          </p:cNvPr>
          <p:cNvGraphicFramePr/>
          <p:nvPr>
            <p:extLst>
              <p:ext uri="{D42A27DB-BD31-4B8C-83A1-F6EECF244321}">
                <p14:modId xmlns:p14="http://schemas.microsoft.com/office/powerpoint/2010/main" val="579933178"/>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969751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a:solidFill>
                  <a:schemeClr val="accent1">
                    <a:lumMod val="50000"/>
                  </a:schemeClr>
                </a:solidFill>
              </a:rPr>
              <a:t>Estimator and System Variables (Wells, 1993)</a:t>
            </a:r>
          </a:p>
        </p:txBody>
      </p:sp>
      <p:sp>
        <p:nvSpPr>
          <p:cNvPr id="4" name="Content Placeholder 3"/>
          <p:cNvSpPr>
            <a:spLocks noGrp="1"/>
          </p:cNvSpPr>
          <p:nvPr>
            <p:ph sz="half" idx="1"/>
          </p:nvPr>
        </p:nvSpPr>
        <p:spPr>
          <a:xfrm>
            <a:off x="407504" y="2420888"/>
            <a:ext cx="4038600" cy="2908920"/>
          </a:xfrm>
          <a:solidFill>
            <a:schemeClr val="accent2">
              <a:lumMod val="40000"/>
              <a:lumOff val="60000"/>
            </a:schemeClr>
          </a:solidFill>
          <a:ln>
            <a:solidFill>
              <a:schemeClr val="tx1">
                <a:lumMod val="85000"/>
                <a:lumOff val="15000"/>
              </a:schemeClr>
            </a:solidFill>
          </a:ln>
        </p:spPr>
        <p:txBody>
          <a:bodyPr>
            <a:normAutofit fontScale="92500" lnSpcReduction="20000"/>
          </a:bodyPr>
          <a:lstStyle/>
          <a:p>
            <a:r>
              <a:rPr lang="en-GB" sz="2400" dirty="0">
                <a:solidFill>
                  <a:schemeClr val="accent1">
                    <a:lumMod val="50000"/>
                  </a:schemeClr>
                </a:solidFill>
              </a:rPr>
              <a:t>Estimator variables are those </a:t>
            </a:r>
            <a:r>
              <a:rPr lang="en-GB" sz="2400" b="1" dirty="0">
                <a:solidFill>
                  <a:schemeClr val="accent1">
                    <a:lumMod val="50000"/>
                  </a:schemeClr>
                </a:solidFill>
              </a:rPr>
              <a:t>beyond the control </a:t>
            </a:r>
            <a:r>
              <a:rPr lang="en-GB" sz="2400" dirty="0">
                <a:solidFill>
                  <a:schemeClr val="accent1">
                    <a:lumMod val="50000"/>
                  </a:schemeClr>
                </a:solidFill>
              </a:rPr>
              <a:t>of the CJS, and usually occur </a:t>
            </a:r>
            <a:r>
              <a:rPr lang="en-GB" sz="2400" b="1" dirty="0">
                <a:solidFill>
                  <a:schemeClr val="accent1">
                    <a:lumMod val="50000"/>
                  </a:schemeClr>
                </a:solidFill>
              </a:rPr>
              <a:t>before</a:t>
            </a:r>
            <a:r>
              <a:rPr lang="en-GB" sz="2400" dirty="0">
                <a:solidFill>
                  <a:schemeClr val="accent1">
                    <a:lumMod val="50000"/>
                  </a:schemeClr>
                </a:solidFill>
              </a:rPr>
              <a:t> investigations take place. These include stress, anxiety, exposure, memory, perception and others.</a:t>
            </a:r>
          </a:p>
        </p:txBody>
      </p:sp>
      <p:sp>
        <p:nvSpPr>
          <p:cNvPr id="5" name="Content Placeholder 4"/>
          <p:cNvSpPr>
            <a:spLocks noGrp="1"/>
          </p:cNvSpPr>
          <p:nvPr>
            <p:ph sz="half" idx="2"/>
          </p:nvPr>
        </p:nvSpPr>
        <p:spPr>
          <a:xfrm>
            <a:off x="4640315" y="2420888"/>
            <a:ext cx="4038600" cy="2908919"/>
          </a:xfrm>
          <a:solidFill>
            <a:schemeClr val="accent5">
              <a:lumMod val="20000"/>
              <a:lumOff val="80000"/>
            </a:schemeClr>
          </a:solidFill>
          <a:ln>
            <a:solidFill>
              <a:schemeClr val="tx1">
                <a:lumMod val="85000"/>
                <a:lumOff val="15000"/>
              </a:schemeClr>
            </a:solidFill>
          </a:ln>
        </p:spPr>
        <p:txBody>
          <a:bodyPr>
            <a:normAutofit fontScale="92500" lnSpcReduction="20000"/>
          </a:bodyPr>
          <a:lstStyle/>
          <a:p>
            <a:r>
              <a:rPr lang="en-GB" sz="2400" dirty="0">
                <a:solidFill>
                  <a:schemeClr val="accent1">
                    <a:lumMod val="50000"/>
                  </a:schemeClr>
                </a:solidFill>
              </a:rPr>
              <a:t>System variables are usually </a:t>
            </a:r>
            <a:r>
              <a:rPr lang="en-GB" sz="2400" b="1" dirty="0">
                <a:solidFill>
                  <a:schemeClr val="accent1">
                    <a:lumMod val="50000"/>
                  </a:schemeClr>
                </a:solidFill>
              </a:rPr>
              <a:t>under the control </a:t>
            </a:r>
            <a:r>
              <a:rPr lang="en-GB" sz="2400" dirty="0">
                <a:solidFill>
                  <a:schemeClr val="accent1">
                    <a:lumMod val="50000"/>
                  </a:schemeClr>
                </a:solidFill>
              </a:rPr>
              <a:t>of the CJS and are essentially </a:t>
            </a:r>
            <a:r>
              <a:rPr lang="en-GB" sz="2400" b="1" dirty="0">
                <a:solidFill>
                  <a:schemeClr val="accent1">
                    <a:lumMod val="50000"/>
                  </a:schemeClr>
                </a:solidFill>
              </a:rPr>
              <a:t>preventable</a:t>
            </a:r>
            <a:r>
              <a:rPr lang="en-GB" sz="2400" dirty="0">
                <a:solidFill>
                  <a:schemeClr val="accent1">
                    <a:lumMod val="50000"/>
                  </a:schemeClr>
                </a:solidFill>
              </a:rPr>
              <a:t>. They include interviewing, offender identification, among others.</a:t>
            </a:r>
          </a:p>
        </p:txBody>
      </p:sp>
    </p:spTree>
    <p:extLst>
      <p:ext uri="{BB962C8B-B14F-4D97-AF65-F5344CB8AC3E}">
        <p14:creationId xmlns:p14="http://schemas.microsoft.com/office/powerpoint/2010/main" val="1385246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fontScale="90000"/>
          </a:bodyPr>
          <a:lstStyle/>
          <a:p>
            <a:pPr>
              <a:lnSpc>
                <a:spcPct val="90000"/>
              </a:lnSpc>
            </a:pPr>
            <a:r>
              <a:rPr lang="en-GB" sz="3700" dirty="0">
                <a:solidFill>
                  <a:schemeClr val="accent1">
                    <a:lumMod val="50000"/>
                  </a:schemeClr>
                </a:solidFill>
              </a:rPr>
              <a:t>An example of Estimator Variables: </a:t>
            </a:r>
            <a:br>
              <a:rPr lang="en-GB" sz="3700" dirty="0">
                <a:solidFill>
                  <a:schemeClr val="accent1">
                    <a:lumMod val="50000"/>
                  </a:schemeClr>
                </a:solidFill>
              </a:rPr>
            </a:br>
            <a:r>
              <a:rPr lang="en-GB" sz="3700" dirty="0">
                <a:solidFill>
                  <a:schemeClr val="accent1">
                    <a:lumMod val="50000"/>
                  </a:schemeClr>
                </a:solidFill>
              </a:rPr>
              <a:t>Situational factors. </a:t>
            </a:r>
          </a:p>
        </p:txBody>
      </p:sp>
      <p:graphicFrame>
        <p:nvGraphicFramePr>
          <p:cNvPr id="7" name="Content Placeholder 4">
            <a:extLst>
              <a:ext uri="{FF2B5EF4-FFF2-40B4-BE49-F238E27FC236}">
                <a16:creationId xmlns:a16="http://schemas.microsoft.com/office/drawing/2014/main" id="{F62404CF-89EB-4FFB-B060-9B1C765EDEC7}"/>
              </a:ext>
            </a:extLst>
          </p:cNvPr>
          <p:cNvGraphicFramePr>
            <a:graphicFrameLocks noGrp="1"/>
          </p:cNvGraphicFramePr>
          <p:nvPr>
            <p:ph idx="1"/>
            <p:extLst>
              <p:ext uri="{D42A27DB-BD31-4B8C-83A1-F6EECF244321}">
                <p14:modId xmlns:p14="http://schemas.microsoft.com/office/powerpoint/2010/main" val="1690158946"/>
              </p:ext>
            </p:extLst>
          </p:nvPr>
        </p:nvGraphicFramePr>
        <p:xfrm>
          <a:off x="179512" y="1542396"/>
          <a:ext cx="8640960" cy="50691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52003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9511DDBA-ECCE-45B1-8716-BB955FC18177}"/>
              </a:ext>
            </a:extLst>
          </p:cNvPr>
          <p:cNvSpPr>
            <a:spLocks noGrp="1"/>
          </p:cNvSpPr>
          <p:nvPr>
            <p:ph type="title"/>
          </p:nvPr>
        </p:nvSpPr>
        <p:spPr/>
        <p:txBody>
          <a:bodyPr/>
          <a:lstStyle/>
          <a:p>
            <a:endParaRPr lang="en-US"/>
          </a:p>
        </p:txBody>
      </p:sp>
      <p:graphicFrame>
        <p:nvGraphicFramePr>
          <p:cNvPr id="5" name="Text Placeholder 2">
            <a:extLst>
              <a:ext uri="{FF2B5EF4-FFF2-40B4-BE49-F238E27FC236}">
                <a16:creationId xmlns:a16="http://schemas.microsoft.com/office/drawing/2014/main" id="{607D227D-032B-3361-DBC1-176D363AC91E}"/>
              </a:ext>
            </a:extLst>
          </p:cNvPr>
          <p:cNvGraphicFramePr/>
          <p:nvPr>
            <p:extLst>
              <p:ext uri="{D42A27DB-BD31-4B8C-83A1-F6EECF244321}">
                <p14:modId xmlns:p14="http://schemas.microsoft.com/office/powerpoint/2010/main" val="95119956"/>
              </p:ext>
            </p:extLst>
          </p:nvPr>
        </p:nvGraphicFramePr>
        <p:xfrm>
          <a:off x="457200" y="476672"/>
          <a:ext cx="8229600"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061692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title"/>
          </p:nvPr>
        </p:nvSpPr>
        <p:spPr>
          <a:xfrm>
            <a:off x="3779912" y="1197726"/>
            <a:ext cx="4848468" cy="2220726"/>
          </a:xfrm>
        </p:spPr>
        <p:txBody>
          <a:bodyPr vert="horz" lIns="91440" tIns="45720" rIns="91440" bIns="45720" rtlCol="0" anchor="t">
            <a:noAutofit/>
          </a:bodyPr>
          <a:lstStyle/>
          <a:p>
            <a:r>
              <a:rPr lang="en-US" sz="2000" b="0" kern="1200" spc="-23" baseline="0" dirty="0">
                <a:solidFill>
                  <a:schemeClr val="accent1">
                    <a:lumMod val="50000"/>
                  </a:schemeClr>
                </a:solidFill>
                <a:latin typeface="+mj-lt"/>
                <a:ea typeface="+mj-ea"/>
                <a:cs typeface="+mj-cs"/>
              </a:rPr>
              <a:t>We know that we do not store information exactly as it is presented. Rather, we extract the gist, or underlying meaning.</a:t>
            </a:r>
          </a:p>
          <a:p>
            <a:pPr marL="0" indent="0"/>
            <a:endParaRPr lang="en-US" sz="2000" b="0" kern="1200" spc="-23" baseline="0" dirty="0">
              <a:solidFill>
                <a:schemeClr val="accent1">
                  <a:lumMod val="50000"/>
                </a:schemeClr>
              </a:solidFill>
              <a:latin typeface="+mj-lt"/>
              <a:ea typeface="+mj-ea"/>
              <a:cs typeface="+mj-cs"/>
            </a:endParaRPr>
          </a:p>
          <a:p>
            <a:r>
              <a:rPr lang="en-US" sz="2000" b="0" kern="1200" spc="-23" baseline="0" dirty="0">
                <a:solidFill>
                  <a:schemeClr val="accent1">
                    <a:lumMod val="50000"/>
                  </a:schemeClr>
                </a:solidFill>
                <a:latin typeface="+mj-lt"/>
                <a:ea typeface="+mj-ea"/>
                <a:cs typeface="+mj-cs"/>
              </a:rPr>
              <a:t>We store information in the way that makes the most sense. We make sense of information by trying to fit it into our schemas, which allow us to make sense of what we encounter in order to predict events and our subsequent response.</a:t>
            </a:r>
          </a:p>
        </p:txBody>
      </p:sp>
      <p:sp>
        <p:nvSpPr>
          <p:cNvPr id="11" name="Picture Placeholder 2">
            <a:extLst>
              <a:ext uri="{FF2B5EF4-FFF2-40B4-BE49-F238E27FC236}">
                <a16:creationId xmlns:a16="http://schemas.microsoft.com/office/drawing/2014/main" id="{53D86811-6A1E-6F6B-D9D5-094E64CD2934}"/>
              </a:ext>
            </a:extLst>
          </p:cNvPr>
          <p:cNvSpPr>
            <a:spLocks noGrp="1" noChangeAspect="1"/>
          </p:cNvSpPr>
          <p:nvPr>
            <p:ph type="pic" sz="quarter" idx="14"/>
          </p:nvPr>
        </p:nvSpPr>
        <p:spPr>
          <a:xfrm>
            <a:off x="1" y="0"/>
            <a:ext cx="3424193" cy="6858000"/>
          </a:xfrm>
        </p:spPr>
        <p:txBody>
          <a:bodyPr/>
          <a:lstStyle/>
          <a:p>
            <a:endParaRPr lang="en-GB" dirty="0"/>
          </a:p>
        </p:txBody>
      </p:sp>
      <p:sp>
        <p:nvSpPr>
          <p:cNvPr id="6" name="TextBox 5"/>
          <p:cNvSpPr txBox="1"/>
          <p:nvPr/>
        </p:nvSpPr>
        <p:spPr>
          <a:xfrm>
            <a:off x="4932040" y="5139605"/>
            <a:ext cx="4437380" cy="3436789"/>
          </a:xfrm>
          <a:prstGeom prst="rect">
            <a:avLst/>
          </a:prstGeom>
        </p:spPr>
        <p:txBody>
          <a:bodyPr vert="horz" lIns="91440" tIns="45720" rIns="91440" bIns="45720" rtlCol="0">
            <a:normAutofit/>
          </a:bodyPr>
          <a:lstStyle/>
          <a:p>
            <a:pPr defTabSz="685800">
              <a:lnSpc>
                <a:spcPct val="120000"/>
              </a:lnSpc>
              <a:spcBef>
                <a:spcPts val="750"/>
              </a:spcBef>
            </a:pPr>
            <a:r>
              <a:rPr lang="en-US" sz="1500" dirty="0"/>
              <a:t>Memory can be distorted at each of the three stages: acquisition, retention and retrieval (Loftus, 2005).</a:t>
            </a:r>
          </a:p>
          <a:p>
            <a:pPr marL="342900" indent="-342900" defTabSz="685800">
              <a:lnSpc>
                <a:spcPct val="120000"/>
              </a:lnSpc>
              <a:spcBef>
                <a:spcPts val="750"/>
              </a:spcBef>
              <a:buFont typeface="+mj-lt"/>
              <a:buAutoNum type="arabicPeriod"/>
            </a:pPr>
            <a:endParaRPr lang="en-US" sz="1500" dirty="0"/>
          </a:p>
        </p:txBody>
      </p:sp>
    </p:spTree>
    <p:extLst>
      <p:ext uri="{BB962C8B-B14F-4D97-AF65-F5344CB8AC3E}">
        <p14:creationId xmlns:p14="http://schemas.microsoft.com/office/powerpoint/2010/main" val="31330342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3" name="Title 1">
            <a:extLst>
              <a:ext uri="{FF2B5EF4-FFF2-40B4-BE49-F238E27FC236}">
                <a16:creationId xmlns:a16="http://schemas.microsoft.com/office/drawing/2014/main" id="{17303139-EC91-659E-FC48-CE7F0C31CB5C}"/>
              </a:ext>
            </a:extLst>
          </p:cNvPr>
          <p:cNvSpPr>
            <a:spLocks noGrp="1"/>
          </p:cNvSpPr>
          <p:nvPr>
            <p:ph type="title"/>
          </p:nvPr>
        </p:nvSpPr>
        <p:spPr>
          <a:xfrm>
            <a:off x="459487" y="514651"/>
            <a:ext cx="8222741" cy="538086"/>
          </a:xfrm>
        </p:spPr>
        <p:txBody>
          <a:bodyPr/>
          <a:lstStyle/>
          <a:p>
            <a:pPr algn="ctr"/>
            <a:r>
              <a:rPr lang="en-US" dirty="0">
                <a:solidFill>
                  <a:schemeClr val="accent1">
                    <a:lumMod val="50000"/>
                  </a:schemeClr>
                </a:solidFill>
              </a:rPr>
              <a:t>Cohen (1981)</a:t>
            </a:r>
          </a:p>
        </p:txBody>
      </p:sp>
      <p:pic>
        <p:nvPicPr>
          <p:cNvPr id="4098" name="Picture 2" descr="A person holding a tray with wine glasses&#10;&#10;Description automatically generated"/>
          <p:cNvPicPr>
            <a:picLocks noChangeAspect="1" noChangeArrowheads="1"/>
          </p:cNvPicPr>
          <p:nvPr/>
        </p:nvPicPr>
        <p:blipFill rotWithShape="1">
          <a:blip r:embed="rId2">
            <a:extLst>
              <a:ext uri="{28A0092B-C50C-407E-A947-70E740481C1C}">
                <a14:useLocalDpi xmlns:a14="http://schemas.microsoft.com/office/drawing/2010/main" val="0"/>
              </a:ext>
            </a:extLst>
          </a:blip>
          <a:srcRect r="9609"/>
          <a:stretch/>
        </p:blipFill>
        <p:spPr bwMode="auto">
          <a:xfrm>
            <a:off x="969677" y="1600200"/>
            <a:ext cx="3013645" cy="4525963"/>
          </a:xfrm>
          <a:prstGeom prst="rect">
            <a:avLst/>
          </a:prstGeom>
          <a:noFill/>
          <a:ln w="9525">
            <a:solidFill>
              <a:schemeClr val="accent1"/>
            </a:solidFill>
            <a:miter lim="800000"/>
            <a:headEnd/>
            <a:tailEnd/>
          </a:ln>
        </p:spPr>
      </p:pic>
      <p:sp>
        <p:nvSpPr>
          <p:cNvPr id="3" name="Text Placeholder 2"/>
          <p:cNvSpPr>
            <a:spLocks noGrp="1"/>
          </p:cNvSpPr>
          <p:nvPr>
            <p:ph sz="half" idx="2"/>
          </p:nvPr>
        </p:nvSpPr>
        <p:spPr>
          <a:xfrm>
            <a:off x="4648200" y="1600200"/>
            <a:ext cx="4038600" cy="4525963"/>
          </a:xfrm>
          <a:solidFill>
            <a:schemeClr val="accent6">
              <a:lumMod val="20000"/>
              <a:lumOff val="80000"/>
            </a:schemeClr>
          </a:solidFill>
          <a:ln>
            <a:solidFill>
              <a:schemeClr val="accent1"/>
            </a:solidFill>
          </a:ln>
        </p:spPr>
        <p:txBody>
          <a:bodyPr>
            <a:normAutofit/>
          </a:bodyPr>
          <a:lstStyle/>
          <a:p>
            <a:pPr>
              <a:lnSpc>
                <a:spcPct val="110000"/>
              </a:lnSpc>
            </a:pPr>
            <a:r>
              <a:rPr lang="en-US" sz="1800" dirty="0">
                <a:solidFill>
                  <a:schemeClr val="accent1">
                    <a:lumMod val="50000"/>
                  </a:schemeClr>
                </a:solidFill>
              </a:rPr>
              <a:t>Cohen (1981) showed how an individual’s schema for particular occupations can affect recall. </a:t>
            </a:r>
          </a:p>
          <a:p>
            <a:pPr>
              <a:lnSpc>
                <a:spcPct val="110000"/>
              </a:lnSpc>
            </a:pPr>
            <a:r>
              <a:rPr lang="en-US" sz="1800" dirty="0">
                <a:solidFill>
                  <a:schemeClr val="accent1">
                    <a:lumMod val="50000"/>
                  </a:schemeClr>
                </a:solidFill>
              </a:rPr>
              <a:t>He showed participants a video and described the woman as either a waitress or a librarian. </a:t>
            </a:r>
          </a:p>
          <a:p>
            <a:pPr>
              <a:lnSpc>
                <a:spcPct val="110000"/>
              </a:lnSpc>
            </a:pPr>
            <a:r>
              <a:rPr lang="en-US" sz="1800" dirty="0">
                <a:solidFill>
                  <a:schemeClr val="accent1">
                    <a:lumMod val="50000"/>
                  </a:schemeClr>
                </a:solidFill>
              </a:rPr>
              <a:t>Participants were then asked questions about the woman such as “What was she doing?” </a:t>
            </a:r>
          </a:p>
          <a:p>
            <a:pPr>
              <a:lnSpc>
                <a:spcPct val="110000"/>
              </a:lnSpc>
            </a:pPr>
            <a:r>
              <a:rPr lang="en-US" sz="1800" dirty="0">
                <a:solidFill>
                  <a:schemeClr val="accent1">
                    <a:lumMod val="50000"/>
                  </a:schemeClr>
                </a:solidFill>
              </a:rPr>
              <a:t>Participants were more likely to recall those details which fitted with the stereotype for the job they had been told about.</a:t>
            </a:r>
          </a:p>
          <a:p>
            <a:pPr>
              <a:lnSpc>
                <a:spcPct val="110000"/>
              </a:lnSpc>
            </a:pPr>
            <a:endParaRPr lang="en-US" sz="1800" dirty="0"/>
          </a:p>
        </p:txBody>
      </p:sp>
    </p:spTree>
    <p:extLst>
      <p:ext uri="{BB962C8B-B14F-4D97-AF65-F5344CB8AC3E}">
        <p14:creationId xmlns:p14="http://schemas.microsoft.com/office/powerpoint/2010/main" val="31058987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r>
              <a:rPr lang="en-GB" dirty="0">
                <a:solidFill>
                  <a:schemeClr val="accent1">
                    <a:lumMod val="50000"/>
                  </a:schemeClr>
                </a:solidFill>
              </a:rPr>
              <a:t>Loftus and her work on EWT</a:t>
            </a:r>
            <a:r>
              <a:rPr lang="en-GB" dirty="0"/>
              <a:t>.</a:t>
            </a:r>
            <a:endParaRPr lang="en-US" dirty="0"/>
          </a:p>
        </p:txBody>
      </p:sp>
      <p:graphicFrame>
        <p:nvGraphicFramePr>
          <p:cNvPr id="5" name="Text Placeholder 2">
            <a:extLst>
              <a:ext uri="{FF2B5EF4-FFF2-40B4-BE49-F238E27FC236}">
                <a16:creationId xmlns:a16="http://schemas.microsoft.com/office/drawing/2014/main" id="{FF25774E-903D-99DF-A23F-89C0B6F7249F}"/>
              </a:ext>
            </a:extLst>
          </p:cNvPr>
          <p:cNvGraphicFramePr/>
          <p:nvPr>
            <p:extLst>
              <p:ext uri="{D42A27DB-BD31-4B8C-83A1-F6EECF244321}">
                <p14:modId xmlns:p14="http://schemas.microsoft.com/office/powerpoint/2010/main" val="2058834764"/>
              </p:ext>
            </p:extLst>
          </p:nvPr>
        </p:nvGraphicFramePr>
        <p:xfrm>
          <a:off x="457200" y="1196752"/>
          <a:ext cx="8229600"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198306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sz="half" idx="1"/>
          </p:nvPr>
        </p:nvSpPr>
        <p:spPr>
          <a:xfrm>
            <a:off x="323528" y="1124744"/>
            <a:ext cx="4038600" cy="5386610"/>
          </a:xfrm>
          <a:solidFill>
            <a:schemeClr val="accent5">
              <a:lumMod val="20000"/>
              <a:lumOff val="80000"/>
            </a:schemeClr>
          </a:solidFill>
          <a:ln>
            <a:solidFill>
              <a:schemeClr val="accent1"/>
            </a:solidFill>
          </a:ln>
        </p:spPr>
        <p:txBody>
          <a:bodyPr>
            <a:normAutofit lnSpcReduction="10000"/>
          </a:bodyPr>
          <a:lstStyle/>
          <a:p>
            <a:pPr>
              <a:lnSpc>
                <a:spcPct val="90000"/>
              </a:lnSpc>
            </a:pPr>
            <a:endParaRPr lang="en-US" sz="2000" dirty="0">
              <a:solidFill>
                <a:schemeClr val="tx1"/>
              </a:solidFill>
            </a:endParaRPr>
          </a:p>
          <a:p>
            <a:pPr>
              <a:lnSpc>
                <a:spcPct val="90000"/>
              </a:lnSpc>
            </a:pPr>
            <a:r>
              <a:rPr lang="en-US" sz="2000" dirty="0">
                <a:solidFill>
                  <a:schemeClr val="accent1">
                    <a:lumMod val="50000"/>
                  </a:schemeClr>
                </a:solidFill>
              </a:rPr>
              <a:t>In a classic American study  (Buckhout, 1980), a 13-second clip of a mugging was shown on TV.  An identity parade of six suspects was later shown and viewers were asked to phone in and identify the culprit.  </a:t>
            </a:r>
          </a:p>
          <a:p>
            <a:pPr>
              <a:lnSpc>
                <a:spcPct val="90000"/>
              </a:lnSpc>
            </a:pPr>
            <a:endParaRPr lang="en-US" sz="2000" dirty="0">
              <a:solidFill>
                <a:schemeClr val="tx1"/>
              </a:solidFill>
            </a:endParaRPr>
          </a:p>
          <a:p>
            <a:pPr>
              <a:lnSpc>
                <a:spcPct val="90000"/>
              </a:lnSpc>
            </a:pPr>
            <a:r>
              <a:rPr lang="en-US" sz="2000" dirty="0">
                <a:solidFill>
                  <a:schemeClr val="accent1">
                    <a:lumMod val="50000"/>
                  </a:schemeClr>
                </a:solidFill>
              </a:rPr>
              <a:t>Given that there were only six suspects, chance alone would suggest that 17% would get it right.  </a:t>
            </a:r>
          </a:p>
          <a:p>
            <a:pPr marL="0" indent="0">
              <a:lnSpc>
                <a:spcPct val="90000"/>
              </a:lnSpc>
              <a:buNone/>
            </a:pPr>
            <a:endParaRPr lang="en-US" sz="2000" dirty="0">
              <a:solidFill>
                <a:schemeClr val="accent1">
                  <a:lumMod val="50000"/>
                </a:schemeClr>
              </a:solidFill>
            </a:endParaRPr>
          </a:p>
          <a:p>
            <a:pPr>
              <a:lnSpc>
                <a:spcPct val="90000"/>
              </a:lnSpc>
            </a:pPr>
            <a:r>
              <a:rPr lang="en-US" sz="2000" dirty="0">
                <a:solidFill>
                  <a:schemeClr val="accent1">
                    <a:lumMod val="50000"/>
                  </a:schemeClr>
                </a:solidFill>
              </a:rPr>
              <a:t>In fact only 14% identified the person correctly, thus suggesting that EWT is not particularly accurate!</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0" y="2060848"/>
            <a:ext cx="4038600" cy="3025051"/>
          </a:xfrm>
          <a:prstGeom prst="rect">
            <a:avLst/>
          </a:prstGeom>
          <a:solidFill>
            <a:schemeClr val="accent1"/>
          </a:solidFill>
          <a:ln w="9525">
            <a:solidFill>
              <a:schemeClr val="accent1"/>
            </a:solidFill>
            <a:miter lim="800000"/>
            <a:headEnd/>
            <a:tailEnd/>
          </a:ln>
        </p:spPr>
      </p:pic>
    </p:spTree>
    <p:extLst>
      <p:ext uri="{BB962C8B-B14F-4D97-AF65-F5344CB8AC3E}">
        <p14:creationId xmlns:p14="http://schemas.microsoft.com/office/powerpoint/2010/main" val="29208821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9487" y="514650"/>
            <a:ext cx="8222741" cy="972373"/>
          </a:xfrm>
        </p:spPr>
        <p:txBody>
          <a:bodyPr anchor="b">
            <a:normAutofit/>
          </a:bodyPr>
          <a:lstStyle/>
          <a:p>
            <a:r>
              <a:rPr lang="en-GB" dirty="0">
                <a:solidFill>
                  <a:schemeClr val="accent1">
                    <a:lumMod val="50000"/>
                  </a:schemeClr>
                </a:solidFill>
              </a:rPr>
              <a:t>Loftus &amp; Palmer (1974)</a:t>
            </a:r>
            <a:endParaRPr lang="en-US" dirty="0">
              <a:solidFill>
                <a:schemeClr val="accent1">
                  <a:lumMod val="50000"/>
                </a:schemeClr>
              </a:solidFill>
            </a:endParaRPr>
          </a:p>
        </p:txBody>
      </p:sp>
      <p:pic>
        <p:nvPicPr>
          <p:cNvPr id="5122" name="Picture 2" descr="A red and blue car crash&#10;&#10;Description automatically generated"/>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2281131"/>
            <a:ext cx="4038600" cy="3164100"/>
          </a:xfrm>
          <a:prstGeom prst="rect">
            <a:avLst/>
          </a:prstGeom>
          <a:noFill/>
          <a:ln w="9525">
            <a:solidFill>
              <a:schemeClr val="tx1"/>
            </a:solidFill>
            <a:miter lim="800000"/>
            <a:headEnd/>
            <a:tailEnd/>
          </a:ln>
        </p:spPr>
      </p:pic>
      <p:sp>
        <p:nvSpPr>
          <p:cNvPr id="3" name="Text Placeholder 2"/>
          <p:cNvSpPr>
            <a:spLocks noGrp="1"/>
          </p:cNvSpPr>
          <p:nvPr>
            <p:ph sz="half" idx="2"/>
          </p:nvPr>
        </p:nvSpPr>
        <p:spPr>
          <a:xfrm>
            <a:off x="4788024" y="836712"/>
            <a:ext cx="4038600" cy="5433467"/>
          </a:xfrm>
        </p:spPr>
        <p:txBody>
          <a:bodyPr>
            <a:normAutofit lnSpcReduction="10000"/>
          </a:bodyPr>
          <a:lstStyle/>
          <a:p>
            <a:pPr marL="0" indent="0">
              <a:lnSpc>
                <a:spcPct val="110000"/>
              </a:lnSpc>
              <a:buNone/>
            </a:pPr>
            <a:r>
              <a:rPr lang="en-US" sz="1600" dirty="0">
                <a:solidFill>
                  <a:schemeClr val="accent1">
                    <a:lumMod val="50000"/>
                  </a:schemeClr>
                </a:solidFill>
              </a:rPr>
              <a:t>No need to remind you of this one!</a:t>
            </a:r>
          </a:p>
          <a:p>
            <a:pPr marL="0" indent="0">
              <a:lnSpc>
                <a:spcPct val="110000"/>
              </a:lnSpc>
              <a:buNone/>
            </a:pPr>
            <a:r>
              <a:rPr lang="en-US" sz="1600" dirty="0">
                <a:solidFill>
                  <a:schemeClr val="accent1">
                    <a:lumMod val="50000"/>
                  </a:schemeClr>
                </a:solidFill>
              </a:rPr>
              <a:t>Participants shown a series of slides of car crashes.  They were then asked ‘How fast the cars going when they bumped into each other?’  The verb was substituted for words such as ‘smashed’ or ‘hit.’  </a:t>
            </a:r>
          </a:p>
          <a:p>
            <a:pPr marL="0" indent="0">
              <a:lnSpc>
                <a:spcPct val="110000"/>
              </a:lnSpc>
              <a:buNone/>
            </a:pPr>
            <a:r>
              <a:rPr lang="en-US" sz="1600" dirty="0">
                <a:solidFill>
                  <a:schemeClr val="accent1">
                    <a:lumMod val="50000"/>
                  </a:schemeClr>
                </a:solidFill>
              </a:rPr>
              <a:t>An average speed for each verb was calculated.</a:t>
            </a:r>
          </a:p>
          <a:p>
            <a:pPr marL="0" indent="0">
              <a:lnSpc>
                <a:spcPct val="110000"/>
              </a:lnSpc>
              <a:buNone/>
            </a:pPr>
            <a:r>
              <a:rPr lang="en-US" sz="1600" dirty="0">
                <a:solidFill>
                  <a:schemeClr val="accent1">
                    <a:lumMod val="50000"/>
                  </a:schemeClr>
                </a:solidFill>
              </a:rPr>
              <a:t>Findings: the estimated speed varied according to the verb.  ‘Smashed’ produced an average estimate of 41mph whereas ‘hit’ reduced the estimates to 34mph.</a:t>
            </a:r>
          </a:p>
          <a:p>
            <a:pPr marL="0" indent="0">
              <a:lnSpc>
                <a:spcPct val="110000"/>
              </a:lnSpc>
              <a:buNone/>
            </a:pPr>
            <a:r>
              <a:rPr lang="en-US" sz="1600" dirty="0">
                <a:solidFill>
                  <a:schemeClr val="accent1">
                    <a:lumMod val="50000"/>
                  </a:schemeClr>
                </a:solidFill>
              </a:rPr>
              <a:t> A week later participants were asked if there was broken glass.  This time participants who had received the verb ‘smashed’ were more likely to recall seeing glass.</a:t>
            </a:r>
          </a:p>
          <a:p>
            <a:pPr marL="0" indent="0">
              <a:lnSpc>
                <a:spcPct val="110000"/>
              </a:lnSpc>
              <a:buNone/>
            </a:pPr>
            <a:endParaRPr lang="en-US" sz="1300" dirty="0"/>
          </a:p>
        </p:txBody>
      </p:sp>
    </p:spTree>
    <p:extLst>
      <p:ext uri="{BB962C8B-B14F-4D97-AF65-F5344CB8AC3E}">
        <p14:creationId xmlns:p14="http://schemas.microsoft.com/office/powerpoint/2010/main" val="18825089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sz="half" idx="1"/>
          </p:nvPr>
        </p:nvSpPr>
        <p:spPr>
          <a:xfrm>
            <a:off x="457200" y="692696"/>
            <a:ext cx="4038600" cy="5616624"/>
          </a:xfrm>
          <a:solidFill>
            <a:schemeClr val="accent3">
              <a:lumMod val="20000"/>
              <a:lumOff val="80000"/>
            </a:schemeClr>
          </a:solidFill>
          <a:ln>
            <a:solidFill>
              <a:schemeClr val="accent6"/>
            </a:solidFill>
          </a:ln>
        </p:spPr>
        <p:txBody>
          <a:bodyPr>
            <a:normAutofit/>
          </a:bodyPr>
          <a:lstStyle/>
          <a:p>
            <a:pPr>
              <a:lnSpc>
                <a:spcPct val="90000"/>
              </a:lnSpc>
            </a:pPr>
            <a:endParaRPr lang="en-US" sz="2200" dirty="0">
              <a:solidFill>
                <a:schemeClr val="accent1">
                  <a:lumMod val="50000"/>
                </a:schemeClr>
              </a:solidFill>
            </a:endParaRPr>
          </a:p>
          <a:p>
            <a:pPr>
              <a:lnSpc>
                <a:spcPct val="90000"/>
              </a:lnSpc>
            </a:pPr>
            <a:r>
              <a:rPr lang="en-US" sz="2200" dirty="0">
                <a:solidFill>
                  <a:schemeClr val="accent1">
                    <a:lumMod val="50000"/>
                  </a:schemeClr>
                </a:solidFill>
              </a:rPr>
              <a:t>Loftus, Miller &amp; Burns (1978) found that they were able to get some participants to recall having seen a sign by the road, even though there was no sign. </a:t>
            </a:r>
          </a:p>
          <a:p>
            <a:pPr>
              <a:lnSpc>
                <a:spcPct val="90000"/>
              </a:lnSpc>
            </a:pPr>
            <a:endParaRPr lang="en-US" sz="2200" dirty="0">
              <a:solidFill>
                <a:schemeClr val="accent1">
                  <a:lumMod val="50000"/>
                </a:schemeClr>
              </a:solidFill>
            </a:endParaRPr>
          </a:p>
          <a:p>
            <a:pPr>
              <a:lnSpc>
                <a:spcPct val="90000"/>
              </a:lnSpc>
            </a:pPr>
            <a:r>
              <a:rPr lang="en-US" sz="2200" dirty="0">
                <a:solidFill>
                  <a:schemeClr val="accent1">
                    <a:lumMod val="50000"/>
                  </a:schemeClr>
                </a:solidFill>
              </a:rPr>
              <a:t>This study also showed that most participants were unaware that they had been misled, which helps to reduce the possibility that results like these are simply the result of demand characteristics.</a:t>
            </a:r>
          </a:p>
        </p:txBody>
      </p:sp>
      <p:pic>
        <p:nvPicPr>
          <p:cNvPr id="3074" name="Picture 2" descr="A stop sign on a pole&#10;&#10;Description automatically generated"/>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48200" y="2519429"/>
            <a:ext cx="4038600" cy="2687504"/>
          </a:xfrm>
          <a:prstGeom prst="rect">
            <a:avLst/>
          </a:prstGeom>
          <a:solidFill>
            <a:schemeClr val="accent1"/>
          </a:solidFill>
          <a:ln w="9525">
            <a:solidFill>
              <a:schemeClr val="tx1"/>
            </a:solidFill>
            <a:miter lim="800000"/>
            <a:headEnd/>
            <a:tailEnd/>
          </a:ln>
        </p:spPr>
      </p:pic>
    </p:spTree>
    <p:extLst>
      <p:ext uri="{BB962C8B-B14F-4D97-AF65-F5344CB8AC3E}">
        <p14:creationId xmlns:p14="http://schemas.microsoft.com/office/powerpoint/2010/main" val="4534883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0758" y="764704"/>
            <a:ext cx="5147622" cy="1529764"/>
          </a:xfrm>
        </p:spPr>
        <p:txBody>
          <a:bodyPr anchor="t">
            <a:normAutofit/>
          </a:bodyPr>
          <a:lstStyle/>
          <a:p>
            <a:pPr algn="ctr"/>
            <a:r>
              <a:rPr lang="en-GB" sz="3600" dirty="0">
                <a:solidFill>
                  <a:schemeClr val="accent1">
                    <a:lumMod val="50000"/>
                  </a:schemeClr>
                </a:solidFill>
              </a:rPr>
              <a:t>The use of leading questions</a:t>
            </a:r>
          </a:p>
        </p:txBody>
      </p:sp>
      <p:sp>
        <p:nvSpPr>
          <p:cNvPr id="8" name="Picture Placeholder 2">
            <a:extLst>
              <a:ext uri="{FF2B5EF4-FFF2-40B4-BE49-F238E27FC236}">
                <a16:creationId xmlns:a16="http://schemas.microsoft.com/office/drawing/2014/main" id="{6F57869B-A8A2-EC5B-EC9D-E47BC9C6D372}"/>
              </a:ext>
            </a:extLst>
          </p:cNvPr>
          <p:cNvSpPr>
            <a:spLocks noGrp="1" noChangeAspect="1"/>
          </p:cNvSpPr>
          <p:nvPr>
            <p:ph type="pic" sz="quarter" idx="14"/>
          </p:nvPr>
        </p:nvSpPr>
        <p:spPr>
          <a:xfrm>
            <a:off x="1" y="0"/>
            <a:ext cx="3424193" cy="6858000"/>
          </a:xfrm>
        </p:spPr>
        <p:txBody>
          <a:bodyPr/>
          <a:lstStyle/>
          <a:p>
            <a:endParaRPr lang="en-GB"/>
          </a:p>
        </p:txBody>
      </p:sp>
      <p:sp>
        <p:nvSpPr>
          <p:cNvPr id="3" name="Text Placeholder 2"/>
          <p:cNvSpPr>
            <a:spLocks noGrp="1"/>
          </p:cNvSpPr>
          <p:nvPr>
            <p:ph sz="quarter" idx="13"/>
          </p:nvPr>
        </p:nvSpPr>
        <p:spPr>
          <a:xfrm>
            <a:off x="4191001" y="2726268"/>
            <a:ext cx="4437380" cy="3436789"/>
          </a:xfrm>
        </p:spPr>
        <p:txBody>
          <a:bodyPr>
            <a:normAutofit/>
          </a:bodyPr>
          <a:lstStyle/>
          <a:p>
            <a:r>
              <a:rPr lang="en-GB" dirty="0">
                <a:solidFill>
                  <a:schemeClr val="accent1">
                    <a:lumMod val="50000"/>
                  </a:schemeClr>
                </a:solidFill>
              </a:rPr>
              <a:t>Leading questions is referred to as a `System Variable` and more recent research has indicated that is may be better referred to as a misinformation effect (Loftus, 2005).</a:t>
            </a:r>
          </a:p>
          <a:p>
            <a:r>
              <a:rPr lang="en-GB" dirty="0">
                <a:solidFill>
                  <a:schemeClr val="accent1">
                    <a:lumMod val="50000"/>
                  </a:schemeClr>
                </a:solidFill>
              </a:rPr>
              <a:t>E.g. `What colour was the tattoo…`</a:t>
            </a:r>
          </a:p>
          <a:p>
            <a:r>
              <a:rPr lang="en-GB" dirty="0">
                <a:solidFill>
                  <a:schemeClr val="accent1">
                    <a:lumMod val="50000"/>
                  </a:schemeClr>
                </a:solidFill>
              </a:rPr>
              <a:t>Moreover, recent findings suggest that those with a higher degree of intelligence are less prone to the misinformation effect (Zhu, et al., 2010).</a:t>
            </a:r>
          </a:p>
          <a:p>
            <a:pPr marL="0" indent="0">
              <a:buNone/>
            </a:pPr>
            <a:endParaRPr lang="en-GB" dirty="0"/>
          </a:p>
        </p:txBody>
      </p:sp>
    </p:spTree>
    <p:extLst>
      <p:ext uri="{BB962C8B-B14F-4D97-AF65-F5344CB8AC3E}">
        <p14:creationId xmlns:p14="http://schemas.microsoft.com/office/powerpoint/2010/main" val="34362728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3" name="Title 1">
            <a:extLst>
              <a:ext uri="{FF2B5EF4-FFF2-40B4-BE49-F238E27FC236}">
                <a16:creationId xmlns:a16="http://schemas.microsoft.com/office/drawing/2014/main" id="{AC9D33CB-9446-1F74-1B20-EF01AE6F34FF}"/>
              </a:ext>
            </a:extLst>
          </p:cNvPr>
          <p:cNvSpPr>
            <a:spLocks noGrp="1"/>
          </p:cNvSpPr>
          <p:nvPr>
            <p:ph type="title"/>
          </p:nvPr>
        </p:nvSpPr>
        <p:spPr/>
        <p:txBody>
          <a:bodyPr/>
          <a:lstStyle/>
          <a:p>
            <a:pPr algn="ctr"/>
            <a:r>
              <a:rPr lang="en-US" dirty="0">
                <a:solidFill>
                  <a:schemeClr val="accent1">
                    <a:lumMod val="50000"/>
                  </a:schemeClr>
                </a:solidFill>
              </a:rPr>
              <a:t>Fear and Anxiety</a:t>
            </a:r>
          </a:p>
        </p:txBody>
      </p:sp>
      <p:sp>
        <p:nvSpPr>
          <p:cNvPr id="3" name="Text Placeholder 2"/>
          <p:cNvSpPr>
            <a:spLocks noGrp="1"/>
          </p:cNvSpPr>
          <p:nvPr>
            <p:ph sz="half" idx="1"/>
          </p:nvPr>
        </p:nvSpPr>
        <p:spPr>
          <a:xfrm>
            <a:off x="457200" y="1600200"/>
            <a:ext cx="4038600" cy="4997152"/>
          </a:xfrm>
          <a:solidFill>
            <a:schemeClr val="accent6">
              <a:lumMod val="20000"/>
              <a:lumOff val="80000"/>
            </a:schemeClr>
          </a:solidFill>
          <a:ln>
            <a:solidFill>
              <a:schemeClr val="accent6"/>
            </a:solidFill>
          </a:ln>
        </p:spPr>
        <p:txBody>
          <a:bodyPr>
            <a:normAutofit/>
          </a:bodyPr>
          <a:lstStyle/>
          <a:p>
            <a:pPr marL="0" indent="0">
              <a:lnSpc>
                <a:spcPct val="90000"/>
              </a:lnSpc>
              <a:buNone/>
            </a:pPr>
            <a:r>
              <a:rPr lang="en-US" sz="2000" dirty="0"/>
              <a:t>  </a:t>
            </a:r>
            <a:endParaRPr lang="en-US" sz="2000" dirty="0">
              <a:solidFill>
                <a:schemeClr val="tx1"/>
              </a:solidFill>
            </a:endParaRPr>
          </a:p>
          <a:p>
            <a:pPr>
              <a:lnSpc>
                <a:spcPct val="90000"/>
              </a:lnSpc>
            </a:pPr>
            <a:r>
              <a:rPr lang="en-US" sz="2000" dirty="0">
                <a:solidFill>
                  <a:schemeClr val="accent1">
                    <a:lumMod val="50000"/>
                  </a:schemeClr>
                </a:solidFill>
              </a:rPr>
              <a:t>Christianson &amp; </a:t>
            </a:r>
            <a:r>
              <a:rPr lang="en-US" sz="2000" dirty="0" err="1">
                <a:solidFill>
                  <a:schemeClr val="accent1">
                    <a:lumMod val="50000"/>
                  </a:schemeClr>
                </a:solidFill>
              </a:rPr>
              <a:t>Hubinette</a:t>
            </a:r>
            <a:r>
              <a:rPr lang="en-US" sz="2000" dirty="0">
                <a:solidFill>
                  <a:schemeClr val="accent1">
                    <a:lumMod val="50000"/>
                  </a:schemeClr>
                </a:solidFill>
              </a:rPr>
              <a:t> (1993) found that</a:t>
            </a:r>
            <a:r>
              <a:rPr lang="en-US" sz="2000" b="1" dirty="0">
                <a:solidFill>
                  <a:schemeClr val="accent1">
                    <a:lumMod val="50000"/>
                  </a:schemeClr>
                </a:solidFill>
              </a:rPr>
              <a:t> fear/anxiety </a:t>
            </a:r>
            <a:r>
              <a:rPr lang="en-US" sz="2000" dirty="0">
                <a:solidFill>
                  <a:schemeClr val="accent1">
                    <a:lumMod val="50000"/>
                  </a:schemeClr>
                </a:solidFill>
              </a:rPr>
              <a:t>can have an effect.  </a:t>
            </a:r>
          </a:p>
          <a:p>
            <a:pPr>
              <a:lnSpc>
                <a:spcPct val="90000"/>
              </a:lnSpc>
            </a:pPr>
            <a:r>
              <a:rPr lang="en-US" sz="2000" dirty="0">
                <a:solidFill>
                  <a:schemeClr val="accent1">
                    <a:lumMod val="50000"/>
                  </a:schemeClr>
                </a:solidFill>
              </a:rPr>
              <a:t>They asked people involved in real bank robberies (victims and onlookers) about the incident.  </a:t>
            </a:r>
          </a:p>
          <a:p>
            <a:pPr>
              <a:lnSpc>
                <a:spcPct val="90000"/>
              </a:lnSpc>
            </a:pPr>
            <a:r>
              <a:rPr lang="en-US" sz="2000" dirty="0">
                <a:solidFill>
                  <a:schemeClr val="accent1">
                    <a:lumMod val="50000"/>
                  </a:schemeClr>
                </a:solidFill>
              </a:rPr>
              <a:t>The recall of the victims was more accurate than that of the onlookers, suggesting the stress of the situation had aided recall.  </a:t>
            </a:r>
          </a:p>
          <a:p>
            <a:pPr>
              <a:lnSpc>
                <a:spcPct val="90000"/>
              </a:lnSpc>
            </a:pPr>
            <a:r>
              <a:rPr lang="en-US" sz="2000" dirty="0">
                <a:solidFill>
                  <a:schemeClr val="accent1">
                    <a:lumMod val="50000"/>
                  </a:schemeClr>
                </a:solidFill>
              </a:rPr>
              <a:t>The better recall was still present 15 months later.</a:t>
            </a:r>
          </a:p>
          <a:p>
            <a:pPr>
              <a:lnSpc>
                <a:spcPct val="90000"/>
              </a:lnSpc>
            </a:pPr>
            <a:endParaRPr lang="en-US" sz="2000" dirty="0"/>
          </a:p>
        </p:txBody>
      </p:sp>
      <p:pic>
        <p:nvPicPr>
          <p:cNvPr id="4098" name="Picture 2" descr="Two men wearing masks and holding guns&#10;&#10;Description automatically generated with medium confidence"/>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788024" y="2492896"/>
            <a:ext cx="4038600" cy="2150423"/>
          </a:xfrm>
          <a:prstGeom prst="rect">
            <a:avLst/>
          </a:prstGeom>
          <a:solidFill>
            <a:schemeClr val="accent1"/>
          </a:solidFill>
          <a:ln w="9525">
            <a:solidFill>
              <a:schemeClr val="tx1"/>
            </a:solidFill>
            <a:miter lim="800000"/>
            <a:headEnd/>
            <a:tailEnd/>
          </a:ln>
        </p:spPr>
      </p:pic>
    </p:spTree>
    <p:extLst>
      <p:ext uri="{BB962C8B-B14F-4D97-AF65-F5344CB8AC3E}">
        <p14:creationId xmlns:p14="http://schemas.microsoft.com/office/powerpoint/2010/main" val="15501376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pPr algn="ctr"/>
            <a:r>
              <a:rPr lang="en-GB" dirty="0">
                <a:solidFill>
                  <a:schemeClr val="accent1">
                    <a:lumMod val="50000"/>
                  </a:schemeClr>
                </a:solidFill>
              </a:rPr>
              <a:t>Anxiety</a:t>
            </a:r>
            <a:endParaRPr lang="en-US" dirty="0">
              <a:solidFill>
                <a:schemeClr val="accent1">
                  <a:lumMod val="50000"/>
                </a:schemeClr>
              </a:solidFill>
            </a:endParaRPr>
          </a:p>
        </p:txBody>
      </p:sp>
      <p:graphicFrame>
        <p:nvGraphicFramePr>
          <p:cNvPr id="5" name="Text Placeholder 2">
            <a:extLst>
              <a:ext uri="{FF2B5EF4-FFF2-40B4-BE49-F238E27FC236}">
                <a16:creationId xmlns:a16="http://schemas.microsoft.com/office/drawing/2014/main" id="{084BF73C-CFD7-D399-EF51-736D354CE642}"/>
              </a:ext>
            </a:extLst>
          </p:cNvPr>
          <p:cNvGraphicFramePr/>
          <p:nvPr>
            <p:extLst>
              <p:ext uri="{D42A27DB-BD31-4B8C-83A1-F6EECF244321}">
                <p14:modId xmlns:p14="http://schemas.microsoft.com/office/powerpoint/2010/main" val="4039296306"/>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987706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9487" y="1124744"/>
            <a:ext cx="8222741" cy="362279"/>
          </a:xfrm>
        </p:spPr>
        <p:txBody>
          <a:bodyPr anchor="ctr">
            <a:noAutofit/>
          </a:bodyPr>
          <a:lstStyle/>
          <a:p>
            <a:pPr algn="ctr">
              <a:lnSpc>
                <a:spcPct val="90000"/>
              </a:lnSpc>
            </a:pPr>
            <a:r>
              <a:rPr lang="en-US" sz="2800" dirty="0">
                <a:solidFill>
                  <a:schemeClr val="accent1">
                    <a:lumMod val="50000"/>
                  </a:schemeClr>
                </a:solidFill>
              </a:rPr>
              <a:t>The inverted U relationship or Yerkes-Dodson law</a:t>
            </a:r>
            <a:br>
              <a:rPr lang="en-US" sz="2800" dirty="0"/>
            </a:br>
            <a:br>
              <a:rPr lang="en-US" sz="2800" dirty="0"/>
            </a:br>
            <a:endParaRPr lang="en-US" sz="2800" dirty="0"/>
          </a:p>
        </p:txBody>
      </p:sp>
      <p:sp>
        <p:nvSpPr>
          <p:cNvPr id="3" name="Text Placeholder 2"/>
          <p:cNvSpPr>
            <a:spLocks noGrp="1"/>
          </p:cNvSpPr>
          <p:nvPr>
            <p:ph sz="half" idx="1"/>
          </p:nvPr>
        </p:nvSpPr>
        <p:spPr>
          <a:xfrm>
            <a:off x="457200" y="1916832"/>
            <a:ext cx="4038600" cy="4536504"/>
          </a:xfrm>
          <a:solidFill>
            <a:schemeClr val="accent6">
              <a:lumMod val="20000"/>
              <a:lumOff val="80000"/>
            </a:schemeClr>
          </a:solidFill>
          <a:ln>
            <a:solidFill>
              <a:schemeClr val="accent6"/>
            </a:solidFill>
          </a:ln>
        </p:spPr>
        <p:txBody>
          <a:bodyPr>
            <a:normAutofit lnSpcReduction="10000"/>
          </a:bodyPr>
          <a:lstStyle/>
          <a:p>
            <a:pPr marL="0" indent="0">
              <a:lnSpc>
                <a:spcPct val="90000"/>
              </a:lnSpc>
              <a:buNone/>
            </a:pPr>
            <a:endParaRPr lang="en-US" sz="2400" dirty="0"/>
          </a:p>
          <a:p>
            <a:pPr>
              <a:lnSpc>
                <a:spcPct val="90000"/>
              </a:lnSpc>
            </a:pPr>
            <a:r>
              <a:rPr lang="en-US" sz="2200" dirty="0">
                <a:solidFill>
                  <a:schemeClr val="accent1">
                    <a:lumMod val="50000"/>
                  </a:schemeClr>
                </a:solidFill>
              </a:rPr>
              <a:t>This states that stress or anxiety increases performance up to an optimal point.  </a:t>
            </a:r>
          </a:p>
          <a:p>
            <a:pPr marL="0" indent="0">
              <a:lnSpc>
                <a:spcPct val="90000"/>
              </a:lnSpc>
              <a:buNone/>
            </a:pPr>
            <a:endParaRPr lang="en-US" sz="2200" dirty="0">
              <a:solidFill>
                <a:schemeClr val="accent1">
                  <a:lumMod val="50000"/>
                </a:schemeClr>
              </a:solidFill>
            </a:endParaRPr>
          </a:p>
          <a:p>
            <a:pPr>
              <a:lnSpc>
                <a:spcPct val="90000"/>
              </a:lnSpc>
            </a:pPr>
            <a:r>
              <a:rPr lang="en-US" sz="2200" dirty="0">
                <a:solidFill>
                  <a:schemeClr val="accent1">
                    <a:lumMod val="50000"/>
                  </a:schemeClr>
                </a:solidFill>
              </a:rPr>
              <a:t>After that, further increases in anxiety lead to a reduction in performance. </a:t>
            </a:r>
          </a:p>
          <a:p>
            <a:pPr marL="0" indent="0">
              <a:lnSpc>
                <a:spcPct val="90000"/>
              </a:lnSpc>
              <a:buNone/>
            </a:pPr>
            <a:r>
              <a:rPr lang="en-US" sz="2200" dirty="0">
                <a:solidFill>
                  <a:schemeClr val="accent1">
                    <a:lumMod val="50000"/>
                  </a:schemeClr>
                </a:solidFill>
              </a:rPr>
              <a:t> </a:t>
            </a:r>
          </a:p>
          <a:p>
            <a:pPr>
              <a:lnSpc>
                <a:spcPct val="90000"/>
              </a:lnSpc>
            </a:pPr>
            <a:r>
              <a:rPr lang="en-US" sz="2200" dirty="0">
                <a:solidFill>
                  <a:schemeClr val="accent1">
                    <a:lumMod val="50000"/>
                  </a:schemeClr>
                </a:solidFill>
              </a:rPr>
              <a:t>This also seems to apply to the relationship between anxiety and recall.</a:t>
            </a:r>
          </a:p>
          <a:p>
            <a:pPr>
              <a:lnSpc>
                <a:spcPct val="90000"/>
              </a:lnSpc>
            </a:pPr>
            <a:endParaRPr lang="en-US"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48200" y="2494791"/>
            <a:ext cx="4038600" cy="2736780"/>
          </a:xfrm>
          <a:prstGeom prst="rect">
            <a:avLst/>
          </a:prstGeom>
          <a:solidFill>
            <a:schemeClr val="accent1"/>
          </a:solidFill>
          <a:ln w="9525">
            <a:solidFill>
              <a:schemeClr val="tx1"/>
            </a:solidFill>
            <a:miter lim="800000"/>
            <a:headEnd/>
            <a:tailEnd/>
          </a:ln>
        </p:spPr>
      </p:pic>
    </p:spTree>
    <p:extLst>
      <p:ext uri="{BB962C8B-B14F-4D97-AF65-F5344CB8AC3E}">
        <p14:creationId xmlns:p14="http://schemas.microsoft.com/office/powerpoint/2010/main" val="26565185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r>
              <a:rPr lang="en-GB" dirty="0">
                <a:solidFill>
                  <a:schemeClr val="accent1">
                    <a:lumMod val="50000"/>
                  </a:schemeClr>
                </a:solidFill>
              </a:rPr>
              <a:t>Individual differences</a:t>
            </a:r>
            <a:endParaRPr lang="en-US" dirty="0">
              <a:solidFill>
                <a:schemeClr val="accent1">
                  <a:lumMod val="50000"/>
                </a:schemeClr>
              </a:solidFill>
            </a:endParaRPr>
          </a:p>
        </p:txBody>
      </p:sp>
      <p:sp>
        <p:nvSpPr>
          <p:cNvPr id="3" name="Text Placeholder 2"/>
          <p:cNvSpPr>
            <a:spLocks noGrp="1"/>
          </p:cNvSpPr>
          <p:nvPr>
            <p:ph sz="half" idx="1"/>
          </p:nvPr>
        </p:nvSpPr>
        <p:spPr>
          <a:xfrm>
            <a:off x="4648200" y="1196752"/>
            <a:ext cx="4038600" cy="4929411"/>
          </a:xfrm>
          <a:solidFill>
            <a:schemeClr val="accent6">
              <a:lumMod val="20000"/>
              <a:lumOff val="80000"/>
            </a:schemeClr>
          </a:solidFill>
          <a:ln>
            <a:solidFill>
              <a:schemeClr val="accent6"/>
            </a:solidFill>
          </a:ln>
        </p:spPr>
        <p:txBody>
          <a:bodyPr>
            <a:noAutofit/>
          </a:bodyPr>
          <a:lstStyle/>
          <a:p>
            <a:pPr>
              <a:lnSpc>
                <a:spcPct val="90000"/>
              </a:lnSpc>
            </a:pPr>
            <a:endParaRPr lang="en-US" sz="1800" dirty="0">
              <a:solidFill>
                <a:schemeClr val="tx1"/>
              </a:solidFill>
            </a:endParaRPr>
          </a:p>
          <a:p>
            <a:pPr>
              <a:lnSpc>
                <a:spcPct val="90000"/>
              </a:lnSpc>
            </a:pPr>
            <a:r>
              <a:rPr lang="en-US" sz="1800" dirty="0">
                <a:solidFill>
                  <a:schemeClr val="accent1">
                    <a:lumMod val="50000"/>
                  </a:schemeClr>
                </a:solidFill>
              </a:rPr>
              <a:t>Bothwell et al. (1987) established participants level of neuroticism. </a:t>
            </a:r>
          </a:p>
          <a:p>
            <a:pPr>
              <a:lnSpc>
                <a:spcPct val="90000"/>
              </a:lnSpc>
            </a:pPr>
            <a:r>
              <a:rPr lang="en-US" sz="1800" dirty="0">
                <a:solidFill>
                  <a:schemeClr val="accent1">
                    <a:lumMod val="50000"/>
                  </a:schemeClr>
                </a:solidFill>
              </a:rPr>
              <a:t>They then witnessed a ‘crime’ and had to identify the culprit from an ID parade.  </a:t>
            </a:r>
          </a:p>
          <a:p>
            <a:pPr>
              <a:lnSpc>
                <a:spcPct val="90000"/>
              </a:lnSpc>
            </a:pPr>
            <a:r>
              <a:rPr lang="en-US" sz="1800" dirty="0">
                <a:solidFill>
                  <a:schemeClr val="accent1">
                    <a:lumMod val="50000"/>
                  </a:schemeClr>
                </a:solidFill>
              </a:rPr>
              <a:t>When exposed to low levels of stress the participants high in N tended to out-perform those low in N.  </a:t>
            </a:r>
          </a:p>
          <a:p>
            <a:pPr marL="0" indent="0">
              <a:lnSpc>
                <a:spcPct val="90000"/>
              </a:lnSpc>
              <a:buNone/>
            </a:pPr>
            <a:endParaRPr lang="en-US" sz="1800" dirty="0">
              <a:solidFill>
                <a:schemeClr val="accent1">
                  <a:lumMod val="50000"/>
                </a:schemeClr>
              </a:solidFill>
            </a:endParaRPr>
          </a:p>
          <a:p>
            <a:pPr>
              <a:lnSpc>
                <a:spcPct val="90000"/>
              </a:lnSpc>
            </a:pPr>
            <a:r>
              <a:rPr lang="en-US" sz="1800" dirty="0">
                <a:solidFill>
                  <a:schemeClr val="accent1">
                    <a:lumMod val="50000"/>
                  </a:schemeClr>
                </a:solidFill>
              </a:rPr>
              <a:t>Low stress + High N = High recall</a:t>
            </a:r>
          </a:p>
          <a:p>
            <a:pPr>
              <a:lnSpc>
                <a:spcPct val="90000"/>
              </a:lnSpc>
            </a:pPr>
            <a:r>
              <a:rPr lang="en-US" sz="1800" dirty="0">
                <a:solidFill>
                  <a:schemeClr val="accent1">
                    <a:lumMod val="50000"/>
                  </a:schemeClr>
                </a:solidFill>
              </a:rPr>
              <a:t>High stress + High N = Low recall.</a:t>
            </a:r>
          </a:p>
          <a:p>
            <a:pPr>
              <a:lnSpc>
                <a:spcPct val="90000"/>
              </a:lnSpc>
            </a:pPr>
            <a:endParaRPr lang="en-US" sz="1800" dirty="0">
              <a:solidFill>
                <a:schemeClr val="accent1">
                  <a:lumMod val="50000"/>
                </a:schemeClr>
              </a:solidFill>
            </a:endParaRPr>
          </a:p>
          <a:p>
            <a:pPr>
              <a:lnSpc>
                <a:spcPct val="90000"/>
              </a:lnSpc>
            </a:pPr>
            <a:r>
              <a:rPr lang="en-US" sz="1800" dirty="0">
                <a:solidFill>
                  <a:schemeClr val="accent1">
                    <a:lumMod val="50000"/>
                  </a:schemeClr>
                </a:solidFill>
              </a:rPr>
              <a:t>Implications…</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1843881"/>
            <a:ext cx="4038600" cy="4038600"/>
          </a:xfrm>
          <a:prstGeom prst="rect">
            <a:avLst/>
          </a:prstGeom>
          <a:solidFill>
            <a:schemeClr val="accent1"/>
          </a:solidFill>
          <a:ln w="9525">
            <a:solidFill>
              <a:schemeClr val="tx1"/>
            </a:solidFill>
            <a:miter lim="800000"/>
            <a:headEnd/>
            <a:tailEnd/>
          </a:ln>
        </p:spPr>
      </p:pic>
    </p:spTree>
    <p:extLst>
      <p:ext uri="{BB962C8B-B14F-4D97-AF65-F5344CB8AC3E}">
        <p14:creationId xmlns:p14="http://schemas.microsoft.com/office/powerpoint/2010/main" val="28713511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627827"/>
            <a:ext cx="8222741" cy="972373"/>
          </a:xfrm>
        </p:spPr>
        <p:txBody>
          <a:bodyPr anchor="ctr">
            <a:normAutofit/>
          </a:bodyPr>
          <a:lstStyle/>
          <a:p>
            <a:r>
              <a:rPr lang="en-GB" sz="2400" dirty="0">
                <a:solidFill>
                  <a:schemeClr val="accent1">
                    <a:lumMod val="50000"/>
                  </a:schemeClr>
                </a:solidFill>
              </a:rPr>
              <a:t>Weapon focus</a:t>
            </a:r>
            <a:endParaRPr lang="en-US" sz="2400" dirty="0">
              <a:solidFill>
                <a:schemeClr val="accent1">
                  <a:lumMod val="50000"/>
                </a:schemeClr>
              </a:solidFill>
            </a:endParaRPr>
          </a:p>
        </p:txBody>
      </p:sp>
      <p:pic>
        <p:nvPicPr>
          <p:cNvPr id="1026" name="Picture 2" descr="Pictorial representation of the weapon-focus effect. Eye-witnesses of a...  | Download Scientific Diagram">
            <a:extLst>
              <a:ext uri="{FF2B5EF4-FFF2-40B4-BE49-F238E27FC236}">
                <a16:creationId xmlns:a16="http://schemas.microsoft.com/office/drawing/2014/main" id="{356CE4E0-2935-9B5B-B9AC-2A70EDD0DF92}"/>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501988" y="2132856"/>
            <a:ext cx="3874636" cy="3528392"/>
          </a:xfrm>
          <a:prstGeom prst="rect">
            <a:avLst/>
          </a:prstGeom>
          <a:noFill/>
          <a:ln>
            <a:solidFill>
              <a:schemeClr val="accent6"/>
            </a:solidFill>
          </a:ln>
          <a:extLst>
            <a:ext uri="{909E8E84-426E-40DD-AFC4-6F175D3DCCD1}">
              <a14:hiddenFill xmlns:a14="http://schemas.microsoft.com/office/drawing/2010/main">
                <a:solidFill>
                  <a:srgbClr val="FFFFFF"/>
                </a:solidFill>
              </a14:hiddenFill>
            </a:ext>
          </a:extLst>
        </p:spPr>
      </p:pic>
      <p:graphicFrame>
        <p:nvGraphicFramePr>
          <p:cNvPr id="5" name="Text Placeholder 2">
            <a:extLst>
              <a:ext uri="{FF2B5EF4-FFF2-40B4-BE49-F238E27FC236}">
                <a16:creationId xmlns:a16="http://schemas.microsoft.com/office/drawing/2014/main" id="{8063289C-82F4-DB93-7FA1-C8CEF789E01F}"/>
              </a:ext>
            </a:extLst>
          </p:cNvPr>
          <p:cNvGraphicFramePr/>
          <p:nvPr>
            <p:extLst>
              <p:ext uri="{D42A27DB-BD31-4B8C-83A1-F6EECF244321}">
                <p14:modId xmlns:p14="http://schemas.microsoft.com/office/powerpoint/2010/main" val="1250282775"/>
              </p:ext>
            </p:extLst>
          </p:nvPr>
        </p:nvGraphicFramePr>
        <p:xfrm>
          <a:off x="4648200" y="836712"/>
          <a:ext cx="4038600" cy="56886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107714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itle 1">
            <a:extLst>
              <a:ext uri="{FF2B5EF4-FFF2-40B4-BE49-F238E27FC236}">
                <a16:creationId xmlns:a16="http://schemas.microsoft.com/office/drawing/2014/main" id="{3FFA507E-5B50-2C33-DE65-50532FEDBE91}"/>
              </a:ext>
            </a:extLst>
          </p:cNvPr>
          <p:cNvSpPr>
            <a:spLocks noGrp="1"/>
          </p:cNvSpPr>
          <p:nvPr>
            <p:ph type="title"/>
          </p:nvPr>
        </p:nvSpPr>
        <p:spPr>
          <a:xfrm>
            <a:off x="3491880" y="-171400"/>
            <a:ext cx="8055864" cy="969264"/>
          </a:xfrm>
        </p:spPr>
        <p:txBody>
          <a:bodyPr/>
          <a:lstStyle/>
          <a:p>
            <a:r>
              <a:rPr lang="en-US" dirty="0">
                <a:solidFill>
                  <a:schemeClr val="accent1">
                    <a:lumMod val="50000"/>
                  </a:schemeClr>
                </a:solidFill>
              </a:rPr>
              <a:t>Weapon Focus</a:t>
            </a:r>
          </a:p>
        </p:txBody>
      </p:sp>
      <p:sp>
        <p:nvSpPr>
          <p:cNvPr id="3" name="Text Placeholder 2"/>
          <p:cNvSpPr>
            <a:spLocks noGrp="1"/>
          </p:cNvSpPr>
          <p:nvPr>
            <p:ph sz="quarter" idx="15"/>
          </p:nvPr>
        </p:nvSpPr>
        <p:spPr>
          <a:xfrm>
            <a:off x="459581" y="980728"/>
            <a:ext cx="3806190" cy="5196235"/>
          </a:xfrm>
        </p:spPr>
        <p:txBody>
          <a:bodyPr>
            <a:normAutofit fontScale="85000" lnSpcReduction="20000"/>
          </a:bodyPr>
          <a:lstStyle/>
          <a:p>
            <a:r>
              <a:rPr lang="en-GB" sz="1600" dirty="0">
                <a:solidFill>
                  <a:schemeClr val="accent1">
                    <a:lumMod val="50000"/>
                  </a:schemeClr>
                </a:solidFill>
              </a:rPr>
              <a:t>Many researchers have examined the relationship between the level of violence and recall. It is frequently reported that the higher the level of violence depicted, the poorer participants' recall. </a:t>
            </a:r>
          </a:p>
          <a:p>
            <a:pPr marL="0" indent="0">
              <a:buNone/>
            </a:pPr>
            <a:endParaRPr lang="en-GB" sz="1600" dirty="0">
              <a:solidFill>
                <a:schemeClr val="accent1">
                  <a:lumMod val="50000"/>
                </a:schemeClr>
              </a:solidFill>
            </a:endParaRPr>
          </a:p>
          <a:p>
            <a:r>
              <a:rPr lang="en-GB" sz="1600" dirty="0">
                <a:solidFill>
                  <a:schemeClr val="accent1">
                    <a:lumMod val="50000"/>
                  </a:schemeClr>
                </a:solidFill>
              </a:rPr>
              <a:t>There are two possible reasons why:</a:t>
            </a:r>
          </a:p>
          <a:p>
            <a:r>
              <a:rPr lang="en-GB" sz="1600" dirty="0">
                <a:solidFill>
                  <a:schemeClr val="accent1">
                    <a:lumMod val="50000"/>
                  </a:schemeClr>
                </a:solidFill>
              </a:rPr>
              <a:t>Violent incidents, like weapons, draw the focus of the witnesses' attention, leading to little or no processing of other information.</a:t>
            </a:r>
          </a:p>
          <a:p>
            <a:pPr marL="0" indent="0">
              <a:buNone/>
            </a:pPr>
            <a:endParaRPr lang="en-GB" sz="1600" dirty="0">
              <a:solidFill>
                <a:schemeClr val="accent1">
                  <a:lumMod val="50000"/>
                </a:schemeClr>
              </a:solidFill>
            </a:endParaRPr>
          </a:p>
          <a:p>
            <a:r>
              <a:rPr lang="en-GB" sz="1600" dirty="0">
                <a:solidFill>
                  <a:schemeClr val="accent1">
                    <a:lumMod val="50000"/>
                  </a:schemeClr>
                </a:solidFill>
              </a:rPr>
              <a:t>Violent incidents increase anxiety and autonomic arousal, which has a detrimental effect on memory generally.</a:t>
            </a:r>
          </a:p>
          <a:p>
            <a:pPr marL="0" indent="0">
              <a:buNone/>
            </a:pPr>
            <a:endParaRPr lang="en-GB" sz="1600" dirty="0">
              <a:solidFill>
                <a:schemeClr val="accent1">
                  <a:lumMod val="50000"/>
                </a:schemeClr>
              </a:solidFill>
            </a:endParaRPr>
          </a:p>
          <a:p>
            <a:r>
              <a:rPr lang="en-US" sz="1600" dirty="0">
                <a:solidFill>
                  <a:schemeClr val="accent1">
                    <a:lumMod val="50000"/>
                  </a:schemeClr>
                </a:solidFill>
              </a:rPr>
              <a:t>However, some research has shown that if circumstances are right, witness recall can be extremely accurate. </a:t>
            </a:r>
          </a:p>
          <a:p>
            <a:pPr marL="0" indent="0">
              <a:buNone/>
            </a:pPr>
            <a:endParaRPr lang="en-GB" dirty="0"/>
          </a:p>
          <a:p>
            <a:endParaRPr lang="en-GB" dirty="0"/>
          </a:p>
        </p:txBody>
      </p:sp>
      <p:pic>
        <p:nvPicPr>
          <p:cNvPr id="2050" name="Picture 2" descr="Key Studies: &quot;Weapon focus&quot; and its effects on eye-witness memories  (Loftus, 1987) | IB Psychology">
            <a:extLst>
              <a:ext uri="{FF2B5EF4-FFF2-40B4-BE49-F238E27FC236}">
                <a16:creationId xmlns:a16="http://schemas.microsoft.com/office/drawing/2014/main" id="{3C8D794C-5521-1E1B-6EF7-DB0F668C8A89}"/>
              </a:ext>
            </a:extLst>
          </p:cNvPr>
          <p:cNvPicPr>
            <a:picLocks noGrp="1" noChangeAspect="1" noChangeArrowheads="1"/>
          </p:cNvPicPr>
          <p:nvPr>
            <p:ph sz="quarter" idx="16"/>
          </p:nvPr>
        </p:nvPicPr>
        <p:blipFill>
          <a:blip r:embed="rId2">
            <a:extLst>
              <a:ext uri="{28A0092B-C50C-407E-A947-70E740481C1C}">
                <a14:useLocalDpi xmlns:a14="http://schemas.microsoft.com/office/drawing/2010/main" val="0"/>
              </a:ext>
            </a:extLst>
          </a:blip>
          <a:srcRect l="29652" r="12136" b="1"/>
          <a:stretch>
            <a:fillRect/>
          </a:stretch>
        </p:blipFill>
        <p:spPr bwMode="auto">
          <a:xfrm>
            <a:off x="4788024" y="1403176"/>
            <a:ext cx="3806428" cy="4351338"/>
          </a:xfrm>
          <a:prstGeom prst="rect">
            <a:avLst/>
          </a:prstGeom>
          <a:solidFill>
            <a:srgbClr val="FFFFFF"/>
          </a:solidFill>
          <a:ln>
            <a:solidFill>
              <a:schemeClr val="accent6"/>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12158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BC27BC09-7DD7-3FE5-37F3-4C417A20AE70}"/>
              </a:ext>
            </a:extLst>
          </p:cNvPr>
          <p:cNvSpPr>
            <a:spLocks noGrp="1"/>
          </p:cNvSpPr>
          <p:nvPr>
            <p:ph type="title"/>
          </p:nvPr>
        </p:nvSpPr>
        <p:spPr>
          <a:xfrm>
            <a:off x="457200" y="548680"/>
            <a:ext cx="8229600" cy="1329012"/>
          </a:xfrm>
        </p:spPr>
        <p:txBody>
          <a:bodyPr>
            <a:noAutofit/>
          </a:bodyPr>
          <a:lstStyle/>
          <a:p>
            <a:pPr algn="ctr"/>
            <a:r>
              <a:rPr lang="en-US" sz="1800" b="0" dirty="0">
                <a:solidFill>
                  <a:srgbClr val="002060"/>
                </a:solidFill>
              </a:rPr>
              <a:t>In their seminal paper, Yuille &amp; Cutshall (1986) examined the recall of witnesses to a shooting where a man attempted to rob a gun shop during which he shot the shop owner. The owner returned fire, killing the would-be robber. </a:t>
            </a:r>
            <a:br>
              <a:rPr lang="en-US" sz="2000" b="0" dirty="0">
                <a:solidFill>
                  <a:srgbClr val="002060"/>
                </a:solidFill>
              </a:rPr>
            </a:br>
            <a:endParaRPr lang="en-US" sz="2000" b="0" dirty="0">
              <a:solidFill>
                <a:srgbClr val="002060"/>
              </a:solidFill>
            </a:endParaRPr>
          </a:p>
        </p:txBody>
      </p:sp>
      <p:graphicFrame>
        <p:nvGraphicFramePr>
          <p:cNvPr id="5" name="Text Placeholder 2">
            <a:extLst>
              <a:ext uri="{FF2B5EF4-FFF2-40B4-BE49-F238E27FC236}">
                <a16:creationId xmlns:a16="http://schemas.microsoft.com/office/drawing/2014/main" id="{F50AB8A4-BDB3-3BD3-9063-D9D8CBC04EE2}"/>
              </a:ext>
            </a:extLst>
          </p:cNvPr>
          <p:cNvGraphicFramePr/>
          <p:nvPr>
            <p:extLst>
              <p:ext uri="{D42A27DB-BD31-4B8C-83A1-F6EECF244321}">
                <p14:modId xmlns:p14="http://schemas.microsoft.com/office/powerpoint/2010/main" val="2660588994"/>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066696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7" name="Title 1">
            <a:extLst>
              <a:ext uri="{FF2B5EF4-FFF2-40B4-BE49-F238E27FC236}">
                <a16:creationId xmlns:a16="http://schemas.microsoft.com/office/drawing/2014/main" id="{CEB28E42-6734-D7DD-2CC9-09AAE4822F03}"/>
              </a:ext>
            </a:extLst>
          </p:cNvPr>
          <p:cNvSpPr>
            <a:spLocks noGrp="1"/>
          </p:cNvSpPr>
          <p:nvPr>
            <p:ph type="title"/>
          </p:nvPr>
        </p:nvSpPr>
        <p:spPr>
          <a:xfrm>
            <a:off x="827584" y="514651"/>
            <a:ext cx="7854644" cy="538086"/>
          </a:xfrm>
        </p:spPr>
        <p:txBody>
          <a:bodyPr anchor="b">
            <a:normAutofit/>
          </a:bodyPr>
          <a:lstStyle/>
          <a:p>
            <a:r>
              <a:rPr lang="en-US" dirty="0">
                <a:solidFill>
                  <a:srgbClr val="002060"/>
                </a:solidFill>
              </a:rPr>
              <a:t>Violence and memory</a:t>
            </a:r>
          </a:p>
        </p:txBody>
      </p:sp>
      <p:pic>
        <p:nvPicPr>
          <p:cNvPr id="10242" name="Picture 2" descr="A person holding another person's arm&#10;&#10;Description automatically generated"/>
          <p:cNvPicPr>
            <a:picLocks noChangeAspect="1" noChangeArrowheads="1"/>
          </p:cNvPicPr>
          <p:nvPr/>
        </p:nvPicPr>
        <p:blipFill rotWithShape="1">
          <a:blip r:embed="rId2">
            <a:extLst>
              <a:ext uri="{28A0092B-C50C-407E-A947-70E740481C1C}">
                <a14:useLocalDpi xmlns:a14="http://schemas.microsoft.com/office/drawing/2010/main" val="0"/>
              </a:ext>
            </a:extLst>
          </a:blip>
          <a:srcRect l="39457" r="1914"/>
          <a:stretch>
            <a:fillRect/>
          </a:stretch>
        </p:blipFill>
        <p:spPr bwMode="auto">
          <a:xfrm>
            <a:off x="457200" y="1600200"/>
            <a:ext cx="4038600" cy="4525963"/>
          </a:xfrm>
          <a:prstGeom prst="rect">
            <a:avLst/>
          </a:prstGeom>
          <a:noFill/>
          <a:ln w="9525">
            <a:solidFill>
              <a:schemeClr val="tx1"/>
            </a:solidFill>
            <a:miter lim="800000"/>
            <a:headEnd/>
            <a:tailEnd/>
          </a:ln>
        </p:spPr>
      </p:pic>
      <p:sp>
        <p:nvSpPr>
          <p:cNvPr id="3" name="Text Placeholder 2"/>
          <p:cNvSpPr>
            <a:spLocks noGrp="1"/>
          </p:cNvSpPr>
          <p:nvPr>
            <p:ph sz="half" idx="2"/>
          </p:nvPr>
        </p:nvSpPr>
        <p:spPr>
          <a:xfrm>
            <a:off x="4648202" y="1081540"/>
            <a:ext cx="4038600" cy="5044623"/>
          </a:xfrm>
        </p:spPr>
        <p:txBody>
          <a:bodyPr>
            <a:normAutofit fontScale="92500"/>
          </a:bodyPr>
          <a:lstStyle/>
          <a:p>
            <a:pPr marL="0" indent="0">
              <a:lnSpc>
                <a:spcPct val="110000"/>
              </a:lnSpc>
              <a:buNone/>
            </a:pPr>
            <a:endParaRPr lang="en-US" sz="1500" dirty="0"/>
          </a:p>
          <a:p>
            <a:pPr>
              <a:lnSpc>
                <a:spcPct val="110000"/>
              </a:lnSpc>
            </a:pPr>
            <a:r>
              <a:rPr lang="en-GB" sz="1600" dirty="0">
                <a:solidFill>
                  <a:srgbClr val="002060"/>
                </a:solidFill>
              </a:rPr>
              <a:t>Even simulated violence is likely to reduce recall of specific details of a given situation for a given witness (Hope et al., 2012).</a:t>
            </a:r>
          </a:p>
          <a:p>
            <a:pPr marL="0" indent="0">
              <a:lnSpc>
                <a:spcPct val="110000"/>
              </a:lnSpc>
              <a:buNone/>
            </a:pPr>
            <a:endParaRPr lang="en-GB" sz="1600" dirty="0">
              <a:solidFill>
                <a:srgbClr val="002060"/>
              </a:solidFill>
            </a:endParaRPr>
          </a:p>
          <a:p>
            <a:pPr>
              <a:lnSpc>
                <a:spcPct val="110000"/>
              </a:lnSpc>
            </a:pPr>
            <a:r>
              <a:rPr lang="en-GB" sz="1600" dirty="0">
                <a:solidFill>
                  <a:srgbClr val="002060"/>
                </a:solidFill>
              </a:rPr>
              <a:t>This reduction includes but is not limited to peripheral details (Reisberg &amp; Heuer, 2007), although core information, less dependent upon specific details, may be relatively preserved.</a:t>
            </a:r>
          </a:p>
          <a:p>
            <a:pPr marL="0" indent="0">
              <a:lnSpc>
                <a:spcPct val="110000"/>
              </a:lnSpc>
              <a:buNone/>
            </a:pPr>
            <a:endParaRPr lang="en-GB" sz="1600" dirty="0">
              <a:solidFill>
                <a:srgbClr val="002060"/>
              </a:solidFill>
            </a:endParaRPr>
          </a:p>
          <a:p>
            <a:pPr>
              <a:lnSpc>
                <a:spcPct val="110000"/>
              </a:lnSpc>
            </a:pPr>
            <a:r>
              <a:rPr lang="en-GB" sz="1600" dirty="0">
                <a:solidFill>
                  <a:srgbClr val="002060"/>
                </a:solidFill>
              </a:rPr>
              <a:t> Stress under situations of simulated violence has been shown to reduce detail recall in both police and civilians (Stanny &amp; Johnson, 2000), and even more when physical stress is added (Hope et al.,).</a:t>
            </a:r>
            <a:endParaRPr lang="en-US" sz="1600" dirty="0">
              <a:solidFill>
                <a:srgbClr val="002060"/>
              </a:solidFill>
            </a:endParaRPr>
          </a:p>
        </p:txBody>
      </p:sp>
    </p:spTree>
    <p:extLst>
      <p:ext uri="{BB962C8B-B14F-4D97-AF65-F5344CB8AC3E}">
        <p14:creationId xmlns:p14="http://schemas.microsoft.com/office/powerpoint/2010/main" val="18443288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r>
              <a:rPr lang="en-GB" sz="2400" dirty="0">
                <a:solidFill>
                  <a:schemeClr val="accent1">
                    <a:lumMod val="50000"/>
                  </a:schemeClr>
                </a:solidFill>
              </a:rPr>
              <a:t>Finally, for weapon focus:</a:t>
            </a:r>
          </a:p>
        </p:txBody>
      </p:sp>
      <p:sp>
        <p:nvSpPr>
          <p:cNvPr id="3" name="Text Placeholder 2"/>
          <p:cNvSpPr>
            <a:spLocks noGrp="1"/>
          </p:cNvSpPr>
          <p:nvPr>
            <p:ph sz="half" idx="1"/>
          </p:nvPr>
        </p:nvSpPr>
        <p:spPr/>
        <p:txBody>
          <a:bodyPr>
            <a:normAutofit/>
          </a:bodyPr>
          <a:lstStyle/>
          <a:p>
            <a:pPr marL="0" indent="0">
              <a:buNone/>
            </a:pPr>
            <a:endParaRPr lang="en-GB" sz="1800" dirty="0">
              <a:solidFill>
                <a:schemeClr val="accent1">
                  <a:lumMod val="50000"/>
                </a:schemeClr>
              </a:solidFill>
            </a:endParaRPr>
          </a:p>
          <a:p>
            <a:r>
              <a:rPr lang="en-GB" sz="1800" dirty="0">
                <a:solidFill>
                  <a:schemeClr val="accent1">
                    <a:lumMod val="50000"/>
                  </a:schemeClr>
                </a:solidFill>
              </a:rPr>
              <a:t>The effects of weapon focus can be reduced with a longer exposure duration (Fawcett, Russell, Peace &amp; Christie, 2013).</a:t>
            </a:r>
          </a:p>
          <a:p>
            <a:endParaRPr lang="en-GB" sz="1800" dirty="0">
              <a:solidFill>
                <a:schemeClr val="accent1">
                  <a:lumMod val="50000"/>
                </a:schemeClr>
              </a:solidFill>
            </a:endParaRPr>
          </a:p>
          <a:p>
            <a:pPr marL="0" indent="0">
              <a:buNone/>
            </a:pPr>
            <a:endParaRPr lang="en-GB" sz="1800" dirty="0">
              <a:solidFill>
                <a:schemeClr val="accent1">
                  <a:lumMod val="50000"/>
                </a:schemeClr>
              </a:solidFill>
            </a:endParaRPr>
          </a:p>
          <a:p>
            <a:r>
              <a:rPr lang="en-GB" sz="1800" dirty="0">
                <a:solidFill>
                  <a:schemeClr val="accent1">
                    <a:lumMod val="50000"/>
                  </a:schemeClr>
                </a:solidFill>
              </a:rPr>
              <a:t>And Pickrel (2009) found that guns have more memorable effects when held by females!  WHY?</a:t>
            </a:r>
          </a:p>
        </p:txBody>
      </p:sp>
      <p:pic>
        <p:nvPicPr>
          <p:cNvPr id="1028"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r="34269" b="10274"/>
          <a:stretch/>
        </p:blipFill>
        <p:spPr bwMode="auto">
          <a:xfrm>
            <a:off x="4648200" y="1600201"/>
            <a:ext cx="4038600" cy="4061048"/>
          </a:xfrm>
          <a:prstGeom prst="rect">
            <a:avLst/>
          </a:prstGeom>
          <a:solidFill>
            <a:schemeClr val="accent1"/>
          </a:solidFill>
          <a:ln w="9525">
            <a:solidFill>
              <a:schemeClr val="tx1"/>
            </a:solidFill>
            <a:miter lim="800000"/>
            <a:headEnd/>
            <a:tailEnd/>
          </a:ln>
        </p:spPr>
      </p:pic>
    </p:spTree>
    <p:extLst>
      <p:ext uri="{BB962C8B-B14F-4D97-AF65-F5344CB8AC3E}">
        <p14:creationId xmlns:p14="http://schemas.microsoft.com/office/powerpoint/2010/main" val="32085554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059341" cy="969264"/>
          </a:xfrm>
        </p:spPr>
        <p:txBody>
          <a:bodyPr anchor="b">
            <a:normAutofit/>
          </a:bodyPr>
          <a:lstStyle/>
          <a:p>
            <a:r>
              <a:rPr lang="en-GB" dirty="0">
                <a:solidFill>
                  <a:schemeClr val="accent1">
                    <a:lumMod val="50000"/>
                  </a:schemeClr>
                </a:solidFill>
              </a:rPr>
              <a:t>Flashbulb memories and emotion</a:t>
            </a:r>
            <a:endParaRPr lang="en-US" dirty="0">
              <a:solidFill>
                <a:schemeClr val="accent1">
                  <a:lumMod val="50000"/>
                </a:schemeClr>
              </a:solidFill>
            </a:endParaRPr>
          </a:p>
        </p:txBody>
      </p:sp>
      <p:sp>
        <p:nvSpPr>
          <p:cNvPr id="3" name="Text Placeholder 2"/>
          <p:cNvSpPr>
            <a:spLocks noGrp="1"/>
          </p:cNvSpPr>
          <p:nvPr>
            <p:ph sz="quarter" idx="16"/>
          </p:nvPr>
        </p:nvSpPr>
        <p:spPr>
          <a:xfrm>
            <a:off x="5508104" y="512064"/>
            <a:ext cx="3178696" cy="5941272"/>
          </a:xfrm>
        </p:spPr>
        <p:txBody>
          <a:bodyPr>
            <a:noAutofit/>
          </a:bodyPr>
          <a:lstStyle/>
          <a:p>
            <a:r>
              <a:rPr lang="en-US" sz="1400" dirty="0">
                <a:solidFill>
                  <a:schemeClr val="accent1">
                    <a:lumMod val="50000"/>
                  </a:schemeClr>
                </a:solidFill>
              </a:rPr>
              <a:t>One possible theory to explain how emotion may improve memory is flashbulb memories. </a:t>
            </a:r>
          </a:p>
          <a:p>
            <a:r>
              <a:rPr lang="en-US" sz="1400" dirty="0">
                <a:solidFill>
                  <a:schemeClr val="accent1">
                    <a:lumMod val="50000"/>
                  </a:schemeClr>
                </a:solidFill>
              </a:rPr>
              <a:t>Brown and Kulik (1977) first coined this term to describe vivid, long-lasting memories which occur at times of heightened emotion.  </a:t>
            </a:r>
          </a:p>
          <a:p>
            <a:r>
              <a:rPr lang="en-US" sz="1400" dirty="0">
                <a:solidFill>
                  <a:schemeClr val="accent1">
                    <a:lumMod val="50000"/>
                  </a:schemeClr>
                </a:solidFill>
              </a:rPr>
              <a:t>They observed that people were able to describe exactly what they were doing when they heard of JFK’s assassination. </a:t>
            </a:r>
          </a:p>
          <a:p>
            <a:r>
              <a:rPr lang="en-US" sz="1400" dirty="0">
                <a:solidFill>
                  <a:schemeClr val="accent1">
                    <a:lumMod val="50000"/>
                  </a:schemeClr>
                </a:solidFill>
              </a:rPr>
              <a:t>Famous examples of common flashbulb memories include 9/11 and Princess Diana’s death.</a:t>
            </a:r>
          </a:p>
          <a:p>
            <a:r>
              <a:rPr lang="en-US" sz="1400" dirty="0">
                <a:solidFill>
                  <a:schemeClr val="accent1">
                    <a:lumMod val="50000"/>
                  </a:schemeClr>
                </a:solidFill>
              </a:rPr>
              <a:t> Flashbulb memories are different from normal memories as they appear to be long-lasting, highly detailed, and supposedly immune to decay.</a:t>
            </a:r>
          </a:p>
        </p:txBody>
      </p:sp>
      <p:pic>
        <p:nvPicPr>
          <p:cNvPr id="4" name="Picture 3" descr="Assassination of John F. Kennedy - Wikipedia">
            <a:extLst>
              <a:ext uri="{FF2B5EF4-FFF2-40B4-BE49-F238E27FC236}">
                <a16:creationId xmlns:a16="http://schemas.microsoft.com/office/drawing/2014/main" id="{FED65204-EFCC-9C9E-7829-3768532289E1}"/>
              </a:ext>
            </a:extLst>
          </p:cNvPr>
          <p:cNvPicPr>
            <a:picLocks noChangeAspect="1"/>
          </p:cNvPicPr>
          <p:nvPr/>
        </p:nvPicPr>
        <p:blipFill>
          <a:blip r:embed="rId2"/>
          <a:stretch>
            <a:fillRect/>
          </a:stretch>
        </p:blipFill>
        <p:spPr>
          <a:xfrm>
            <a:off x="457200" y="1988840"/>
            <a:ext cx="4829175" cy="3752850"/>
          </a:xfrm>
          <a:prstGeom prst="rect">
            <a:avLst/>
          </a:prstGeom>
          <a:ln>
            <a:solidFill>
              <a:schemeClr val="accent1"/>
            </a:solidFill>
          </a:ln>
        </p:spPr>
      </p:pic>
    </p:spTree>
    <p:extLst>
      <p:ext uri="{BB962C8B-B14F-4D97-AF65-F5344CB8AC3E}">
        <p14:creationId xmlns:p14="http://schemas.microsoft.com/office/powerpoint/2010/main" val="17457901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1" name="Title 1">
            <a:extLst>
              <a:ext uri="{FF2B5EF4-FFF2-40B4-BE49-F238E27FC236}">
                <a16:creationId xmlns:a16="http://schemas.microsoft.com/office/drawing/2014/main" id="{0E044F15-95E4-2DFC-39FC-CBEE5BCF3C77}"/>
              </a:ext>
            </a:extLst>
          </p:cNvPr>
          <p:cNvSpPr>
            <a:spLocks noGrp="1"/>
          </p:cNvSpPr>
          <p:nvPr>
            <p:ph type="title"/>
          </p:nvPr>
        </p:nvSpPr>
        <p:spPr>
          <a:xfrm>
            <a:off x="1043608" y="476672"/>
            <a:ext cx="2743200" cy="911000"/>
          </a:xfrm>
        </p:spPr>
        <p:txBody>
          <a:bodyPr anchor="b">
            <a:normAutofit/>
          </a:bodyPr>
          <a:lstStyle/>
          <a:p>
            <a:r>
              <a:rPr lang="en-US" dirty="0">
                <a:solidFill>
                  <a:schemeClr val="accent1">
                    <a:lumMod val="50000"/>
                  </a:schemeClr>
                </a:solidFill>
              </a:rPr>
              <a:t>Flashbulb memories</a:t>
            </a:r>
          </a:p>
        </p:txBody>
      </p:sp>
      <p:sp>
        <p:nvSpPr>
          <p:cNvPr id="3" name="Text Placeholder 2"/>
          <p:cNvSpPr>
            <a:spLocks noGrp="1"/>
          </p:cNvSpPr>
          <p:nvPr>
            <p:ph sz="quarter" idx="14"/>
          </p:nvPr>
        </p:nvSpPr>
        <p:spPr>
          <a:xfrm>
            <a:off x="323528" y="1772816"/>
            <a:ext cx="3678085" cy="3814887"/>
          </a:xfrm>
        </p:spPr>
        <p:txBody>
          <a:bodyPr>
            <a:normAutofit fontScale="92500" lnSpcReduction="20000"/>
          </a:bodyPr>
          <a:lstStyle/>
          <a:p>
            <a:r>
              <a:rPr lang="en-US" sz="1600" dirty="0">
                <a:solidFill>
                  <a:schemeClr val="accent1">
                    <a:lumMod val="50000"/>
                  </a:schemeClr>
                </a:solidFill>
              </a:rPr>
              <a:t>Research suggests that flashbulb memories do exist, and that they may be a special type of memory resistant to change. </a:t>
            </a:r>
          </a:p>
          <a:p>
            <a:pPr marL="0" indent="0">
              <a:buNone/>
            </a:pPr>
            <a:endParaRPr lang="en-US" sz="1600" dirty="0">
              <a:solidFill>
                <a:schemeClr val="accent1">
                  <a:lumMod val="50000"/>
                </a:schemeClr>
              </a:solidFill>
            </a:endParaRPr>
          </a:p>
          <a:p>
            <a:r>
              <a:rPr lang="en-US" sz="1600" dirty="0" err="1">
                <a:solidFill>
                  <a:schemeClr val="accent1">
                    <a:lumMod val="50000"/>
                  </a:schemeClr>
                </a:solidFill>
              </a:rPr>
              <a:t>Odiniot</a:t>
            </a:r>
            <a:r>
              <a:rPr lang="en-US" sz="1600" dirty="0">
                <a:solidFill>
                  <a:schemeClr val="accent1">
                    <a:lumMod val="50000"/>
                  </a:schemeClr>
                </a:solidFill>
              </a:rPr>
              <a:t> et al. (2009) interviewed 14 witnesses to an armed robbery and checked their recall against security footage.</a:t>
            </a:r>
          </a:p>
          <a:p>
            <a:pPr marL="0" indent="0">
              <a:buNone/>
            </a:pPr>
            <a:endParaRPr lang="en-US" sz="1600" dirty="0">
              <a:solidFill>
                <a:schemeClr val="accent1">
                  <a:lumMod val="50000"/>
                </a:schemeClr>
              </a:solidFill>
            </a:endParaRPr>
          </a:p>
          <a:p>
            <a:r>
              <a:rPr lang="en-US" sz="1600" dirty="0">
                <a:solidFill>
                  <a:schemeClr val="accent1">
                    <a:lumMod val="50000"/>
                  </a:schemeClr>
                </a:solidFill>
              </a:rPr>
              <a:t>84% of the information recalled was correct, and witnesses who reported a higher level of emotional impact had the most accurate recall. </a:t>
            </a:r>
          </a:p>
          <a:p>
            <a:endParaRPr lang="en-US" sz="1600" dirty="0">
              <a:solidFill>
                <a:schemeClr val="accent1">
                  <a:lumMod val="50000"/>
                </a:schemeClr>
              </a:solidFill>
            </a:endParaRPr>
          </a:p>
          <a:p>
            <a:endParaRPr lang="en-US" sz="1600" dirty="0">
              <a:solidFill>
                <a:schemeClr val="accent1">
                  <a:lumMod val="50000"/>
                </a:schemeClr>
              </a:solidFill>
            </a:endParaRPr>
          </a:p>
          <a:p>
            <a:pPr marL="0" indent="0">
              <a:buNone/>
            </a:pPr>
            <a:endParaRPr lang="en-US" sz="1600" dirty="0">
              <a:solidFill>
                <a:schemeClr val="accent1">
                  <a:lumMod val="50000"/>
                </a:schemeClr>
              </a:solidFill>
            </a:endParaRPr>
          </a:p>
          <a:p>
            <a:endParaRPr lang="en-US" dirty="0"/>
          </a:p>
        </p:txBody>
      </p:sp>
      <p:pic>
        <p:nvPicPr>
          <p:cNvPr id="2" name="Picture 1" descr="Remembering the 9/11 Terrorist Attacks, 20 Years Later">
            <a:extLst>
              <a:ext uri="{FF2B5EF4-FFF2-40B4-BE49-F238E27FC236}">
                <a16:creationId xmlns:a16="http://schemas.microsoft.com/office/drawing/2014/main" id="{D754FED8-AAC9-5963-D2C9-4E10C3BDD79D}"/>
              </a:ext>
            </a:extLst>
          </p:cNvPr>
          <p:cNvPicPr>
            <a:picLocks noChangeAspect="1"/>
          </p:cNvPicPr>
          <p:nvPr/>
        </p:nvPicPr>
        <p:blipFill>
          <a:blip r:embed="rId2"/>
          <a:stretch>
            <a:fillRect/>
          </a:stretch>
        </p:blipFill>
        <p:spPr>
          <a:xfrm>
            <a:off x="5220072" y="764704"/>
            <a:ext cx="3394710" cy="5143500"/>
          </a:xfrm>
          <a:prstGeom prst="rect">
            <a:avLst/>
          </a:prstGeom>
          <a:ln>
            <a:solidFill>
              <a:schemeClr val="accent1"/>
            </a:solidFill>
          </a:ln>
        </p:spPr>
      </p:pic>
    </p:spTree>
    <p:extLst>
      <p:ext uri="{BB962C8B-B14F-4D97-AF65-F5344CB8AC3E}">
        <p14:creationId xmlns:p14="http://schemas.microsoft.com/office/powerpoint/2010/main" val="38519724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fontScale="90000"/>
          </a:bodyPr>
          <a:lstStyle/>
          <a:p>
            <a:pPr algn="ctr">
              <a:lnSpc>
                <a:spcPct val="90000"/>
              </a:lnSpc>
            </a:pPr>
            <a:r>
              <a:rPr lang="en-US" sz="3700" dirty="0">
                <a:solidFill>
                  <a:schemeClr val="accent1">
                    <a:lumMod val="50000"/>
                  </a:schemeClr>
                </a:solidFill>
              </a:rPr>
              <a:t>Flashbulb memory, emotion and </a:t>
            </a:r>
            <a:br>
              <a:rPr lang="en-US" sz="3700" dirty="0">
                <a:solidFill>
                  <a:schemeClr val="accent1">
                    <a:lumMod val="50000"/>
                  </a:schemeClr>
                </a:solidFill>
              </a:rPr>
            </a:br>
            <a:r>
              <a:rPr lang="en-US" sz="3700" dirty="0">
                <a:solidFill>
                  <a:schemeClr val="accent1">
                    <a:lumMod val="50000"/>
                  </a:schemeClr>
                </a:solidFill>
              </a:rPr>
              <a:t>witness confidence. </a:t>
            </a:r>
          </a:p>
        </p:txBody>
      </p:sp>
      <p:graphicFrame>
        <p:nvGraphicFramePr>
          <p:cNvPr id="5" name="Text Placeholder 2">
            <a:extLst>
              <a:ext uri="{FF2B5EF4-FFF2-40B4-BE49-F238E27FC236}">
                <a16:creationId xmlns:a16="http://schemas.microsoft.com/office/drawing/2014/main" id="{87FC5793-785F-55E3-17B4-22FFE5BA4705}"/>
              </a:ext>
            </a:extLst>
          </p:cNvPr>
          <p:cNvGraphicFramePr/>
          <p:nvPr>
            <p:extLst>
              <p:ext uri="{D42A27DB-BD31-4B8C-83A1-F6EECF244321}">
                <p14:modId xmlns:p14="http://schemas.microsoft.com/office/powerpoint/2010/main" val="1758225861"/>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507697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ext Placeholder 2">
            <a:extLst>
              <a:ext uri="{FF2B5EF4-FFF2-40B4-BE49-F238E27FC236}">
                <a16:creationId xmlns:a16="http://schemas.microsoft.com/office/drawing/2014/main" id="{4A422C58-E1CB-73D0-76F0-AA476E85B947}"/>
              </a:ext>
            </a:extLst>
          </p:cNvPr>
          <p:cNvGraphicFramePr/>
          <p:nvPr>
            <p:extLst>
              <p:ext uri="{D42A27DB-BD31-4B8C-83A1-F6EECF244321}">
                <p14:modId xmlns:p14="http://schemas.microsoft.com/office/powerpoint/2010/main" val="1398799459"/>
              </p:ext>
            </p:extLst>
          </p:nvPr>
        </p:nvGraphicFramePr>
        <p:xfrm>
          <a:off x="3575050" y="273050"/>
          <a:ext cx="5111750" cy="58531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descr="20 years ago: Looking back at 9/11 in pictures">
            <a:extLst>
              <a:ext uri="{FF2B5EF4-FFF2-40B4-BE49-F238E27FC236}">
                <a16:creationId xmlns:a16="http://schemas.microsoft.com/office/drawing/2014/main" id="{D3E98570-B537-FD1C-7C10-65FE73FCE1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4620" y="1340768"/>
            <a:ext cx="2993349" cy="3528392"/>
          </a:xfrm>
          <a:prstGeom prst="rect">
            <a:avLst/>
          </a:prstGeom>
          <a:noFill/>
          <a:ln>
            <a:solidFill>
              <a:schemeClr val="accent6"/>
            </a:solidFill>
          </a:ln>
          <a:extLst>
            <a:ext uri="{909E8E84-426E-40DD-AFC4-6F175D3DCCD1}">
              <a14:hiddenFill xmlns:a14="http://schemas.microsoft.com/office/drawing/2010/main">
                <a:solidFill>
                  <a:srgbClr val="FFFFFF"/>
                </a:solidFill>
              </a14:hiddenFill>
            </a:ext>
          </a:extLst>
        </p:spPr>
      </p:pic>
      <p:pic>
        <p:nvPicPr>
          <p:cNvPr id="2" name="Picture 1" descr="Diana's death stunned the world — and changed the royals | MorungExpress | morungexpress.com">
            <a:extLst>
              <a:ext uri="{FF2B5EF4-FFF2-40B4-BE49-F238E27FC236}">
                <a16:creationId xmlns:a16="http://schemas.microsoft.com/office/drawing/2014/main" id="{03A8E991-3F88-AECC-E142-4EC7E2AB10A6}"/>
              </a:ext>
            </a:extLst>
          </p:cNvPr>
          <p:cNvPicPr>
            <a:picLocks noChangeAspect="1"/>
          </p:cNvPicPr>
          <p:nvPr/>
        </p:nvPicPr>
        <p:blipFill>
          <a:blip r:embed="rId8"/>
          <a:stretch>
            <a:fillRect/>
          </a:stretch>
        </p:blipFill>
        <p:spPr>
          <a:xfrm>
            <a:off x="134418" y="1319267"/>
            <a:ext cx="3297092" cy="3898751"/>
          </a:xfrm>
          <a:prstGeom prst="rect">
            <a:avLst/>
          </a:prstGeom>
          <a:ln>
            <a:solidFill>
              <a:schemeClr val="accent1"/>
            </a:solidFill>
          </a:ln>
        </p:spPr>
      </p:pic>
    </p:spTree>
    <p:extLst>
      <p:ext uri="{BB962C8B-B14F-4D97-AF65-F5344CB8AC3E}">
        <p14:creationId xmlns:p14="http://schemas.microsoft.com/office/powerpoint/2010/main" val="40346546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1128088"/>
            <a:ext cx="8222741" cy="972373"/>
          </a:xfrm>
        </p:spPr>
        <p:txBody>
          <a:bodyPr anchor="ctr">
            <a:normAutofit/>
          </a:bodyPr>
          <a:lstStyle/>
          <a:p>
            <a:r>
              <a:rPr lang="en-GB" dirty="0">
                <a:solidFill>
                  <a:schemeClr val="accent1">
                    <a:lumMod val="50000"/>
                  </a:schemeClr>
                </a:solidFill>
              </a:rPr>
              <a:t>Witness confidence</a:t>
            </a:r>
          </a:p>
        </p:txBody>
      </p:sp>
      <p:sp>
        <p:nvSpPr>
          <p:cNvPr id="3" name="Text Placeholder 2"/>
          <p:cNvSpPr>
            <a:spLocks noGrp="1"/>
          </p:cNvSpPr>
          <p:nvPr>
            <p:ph sz="half" idx="1"/>
          </p:nvPr>
        </p:nvSpPr>
        <p:spPr>
          <a:xfrm>
            <a:off x="4860032" y="836712"/>
            <a:ext cx="3822196" cy="4855269"/>
          </a:xfrm>
          <a:solidFill>
            <a:schemeClr val="accent6">
              <a:lumMod val="20000"/>
              <a:lumOff val="80000"/>
            </a:schemeClr>
          </a:solidFill>
          <a:ln>
            <a:solidFill>
              <a:schemeClr val="accent6">
                <a:lumMod val="75000"/>
              </a:schemeClr>
            </a:solidFill>
          </a:ln>
        </p:spPr>
        <p:txBody>
          <a:bodyPr>
            <a:normAutofit fontScale="92500" lnSpcReduction="10000"/>
          </a:bodyPr>
          <a:lstStyle/>
          <a:p>
            <a:pPr>
              <a:lnSpc>
                <a:spcPct val="90000"/>
              </a:lnSpc>
            </a:pPr>
            <a:endParaRPr lang="en-GB" sz="2200" dirty="0">
              <a:solidFill>
                <a:schemeClr val="tx1"/>
              </a:solidFill>
            </a:endParaRPr>
          </a:p>
          <a:p>
            <a:pPr>
              <a:lnSpc>
                <a:spcPct val="90000"/>
              </a:lnSpc>
            </a:pPr>
            <a:r>
              <a:rPr lang="en-GB" sz="2200" dirty="0">
                <a:solidFill>
                  <a:schemeClr val="accent1">
                    <a:lumMod val="50000"/>
                  </a:schemeClr>
                </a:solidFill>
              </a:rPr>
              <a:t>Much evidence questions the association between confidence and accuracy:</a:t>
            </a:r>
          </a:p>
          <a:p>
            <a:pPr>
              <a:lnSpc>
                <a:spcPct val="90000"/>
              </a:lnSpc>
            </a:pPr>
            <a:endParaRPr lang="en-GB" sz="2200" dirty="0">
              <a:solidFill>
                <a:schemeClr val="accent1">
                  <a:lumMod val="50000"/>
                </a:schemeClr>
              </a:solidFill>
            </a:endParaRPr>
          </a:p>
          <a:p>
            <a:pPr>
              <a:lnSpc>
                <a:spcPct val="90000"/>
              </a:lnSpc>
            </a:pPr>
            <a:r>
              <a:rPr lang="en-GB" sz="2200" dirty="0">
                <a:solidFill>
                  <a:schemeClr val="accent1">
                    <a:lumMod val="50000"/>
                  </a:schemeClr>
                </a:solidFill>
              </a:rPr>
              <a:t>Can we tell when EWT is accurate?</a:t>
            </a:r>
          </a:p>
          <a:p>
            <a:pPr marL="0" indent="0">
              <a:lnSpc>
                <a:spcPct val="90000"/>
              </a:lnSpc>
              <a:buNone/>
            </a:pPr>
            <a:endParaRPr lang="en-GB" sz="2200" dirty="0">
              <a:solidFill>
                <a:schemeClr val="accent1">
                  <a:lumMod val="50000"/>
                </a:schemeClr>
              </a:solidFill>
            </a:endParaRPr>
          </a:p>
          <a:p>
            <a:pPr>
              <a:lnSpc>
                <a:spcPct val="90000"/>
              </a:lnSpc>
            </a:pPr>
            <a:r>
              <a:rPr lang="en-GB" sz="2200" dirty="0">
                <a:solidFill>
                  <a:schemeClr val="accent1">
                    <a:lumMod val="50000"/>
                  </a:schemeClr>
                </a:solidFill>
              </a:rPr>
              <a:t>The ten second rule (Dunning &amp; Perretta, 2002).</a:t>
            </a:r>
          </a:p>
          <a:p>
            <a:pPr>
              <a:lnSpc>
                <a:spcPct val="90000"/>
              </a:lnSpc>
            </a:pPr>
            <a:endParaRPr lang="en-GB" sz="2200" dirty="0">
              <a:solidFill>
                <a:schemeClr val="accent1">
                  <a:lumMod val="50000"/>
                </a:schemeClr>
              </a:solidFill>
            </a:endParaRPr>
          </a:p>
          <a:p>
            <a:pPr>
              <a:lnSpc>
                <a:spcPct val="90000"/>
              </a:lnSpc>
            </a:pPr>
            <a:r>
              <a:rPr lang="en-GB" sz="2200" dirty="0">
                <a:solidFill>
                  <a:schemeClr val="accent1">
                    <a:lumMod val="50000"/>
                  </a:schemeClr>
                </a:solidFill>
              </a:rPr>
              <a:t> Comes from evidence that witnesses that make their decisions quickly from a line up are most accurate.</a:t>
            </a:r>
          </a:p>
        </p:txBody>
      </p:sp>
      <p:pic>
        <p:nvPicPr>
          <p:cNvPr id="9218" name="Picture 2" descr="A group of men in a mugshot&#10;&#10;Description automatically generated"/>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2811327"/>
            <a:ext cx="4038600" cy="2103708"/>
          </a:xfrm>
          <a:prstGeom prst="rect">
            <a:avLst/>
          </a:prstGeom>
          <a:solidFill>
            <a:schemeClr val="accent1"/>
          </a:solidFill>
          <a:ln w="9525">
            <a:solidFill>
              <a:schemeClr val="tx1"/>
            </a:solidFill>
            <a:miter lim="800000"/>
            <a:headEnd/>
            <a:tailEnd/>
          </a:ln>
        </p:spPr>
      </p:pic>
    </p:spTree>
    <p:extLst>
      <p:ext uri="{BB962C8B-B14F-4D97-AF65-F5344CB8AC3E}">
        <p14:creationId xmlns:p14="http://schemas.microsoft.com/office/powerpoint/2010/main" val="9466937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EADD1-323E-908E-BC29-930572EF4E66}"/>
              </a:ext>
            </a:extLst>
          </p:cNvPr>
          <p:cNvSpPr>
            <a:spLocks noGrp="1"/>
          </p:cNvSpPr>
          <p:nvPr>
            <p:ph type="title"/>
          </p:nvPr>
        </p:nvSpPr>
        <p:spPr>
          <a:xfrm>
            <a:off x="477281" y="980728"/>
            <a:ext cx="3008313" cy="1162050"/>
          </a:xfrm>
        </p:spPr>
        <p:txBody>
          <a:bodyPr anchor="b">
            <a:normAutofit/>
          </a:bodyPr>
          <a:lstStyle/>
          <a:p>
            <a:r>
              <a:rPr lang="en-GB" sz="2400" dirty="0">
                <a:solidFill>
                  <a:schemeClr val="accent1">
                    <a:lumMod val="50000"/>
                  </a:schemeClr>
                </a:solidFill>
              </a:rPr>
              <a:t>Confidence and Accuracy</a:t>
            </a:r>
          </a:p>
        </p:txBody>
      </p:sp>
      <p:graphicFrame>
        <p:nvGraphicFramePr>
          <p:cNvPr id="5" name="Content Placeholder 2">
            <a:extLst>
              <a:ext uri="{FF2B5EF4-FFF2-40B4-BE49-F238E27FC236}">
                <a16:creationId xmlns:a16="http://schemas.microsoft.com/office/drawing/2014/main" id="{C46A9F57-4FAD-EC38-2C5A-6C8430F4CAFA}"/>
              </a:ext>
            </a:extLst>
          </p:cNvPr>
          <p:cNvGraphicFramePr>
            <a:graphicFrameLocks noGrp="1"/>
          </p:cNvGraphicFramePr>
          <p:nvPr>
            <p:ph idx="1"/>
            <p:extLst>
              <p:ext uri="{D42A27DB-BD31-4B8C-83A1-F6EECF244321}">
                <p14:modId xmlns:p14="http://schemas.microsoft.com/office/powerpoint/2010/main" val="710635"/>
              </p:ext>
            </p:extLst>
          </p:nvPr>
        </p:nvGraphicFramePr>
        <p:xfrm>
          <a:off x="3575050" y="273050"/>
          <a:ext cx="5111750" cy="58531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Police car on the street">
            <a:extLst>
              <a:ext uri="{FF2B5EF4-FFF2-40B4-BE49-F238E27FC236}">
                <a16:creationId xmlns:a16="http://schemas.microsoft.com/office/drawing/2014/main" id="{F44951A7-428C-0E5A-FF78-9D5808259AC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82149" y="2348880"/>
            <a:ext cx="2808998" cy="1872208"/>
          </a:xfrm>
          <a:prstGeom prst="rect">
            <a:avLst/>
          </a:prstGeom>
          <a:ln>
            <a:solidFill>
              <a:schemeClr val="tx1"/>
            </a:solidFill>
          </a:ln>
        </p:spPr>
      </p:pic>
      <p:sp>
        <p:nvSpPr>
          <p:cNvPr id="3" name="TextBox 2">
            <a:extLst>
              <a:ext uri="{FF2B5EF4-FFF2-40B4-BE49-F238E27FC236}">
                <a16:creationId xmlns:a16="http://schemas.microsoft.com/office/drawing/2014/main" id="{465AD3B1-1707-2967-78F0-130AD9BE6489}"/>
              </a:ext>
            </a:extLst>
          </p:cNvPr>
          <p:cNvSpPr txBox="1"/>
          <p:nvPr/>
        </p:nvSpPr>
        <p:spPr>
          <a:xfrm>
            <a:off x="4644008" y="5589240"/>
            <a:ext cx="3251522" cy="400110"/>
          </a:xfrm>
          <a:prstGeom prst="rect">
            <a:avLst/>
          </a:prstGeom>
          <a:noFill/>
        </p:spPr>
        <p:txBody>
          <a:bodyPr wrap="square" rtlCol="0">
            <a:spAutoFit/>
          </a:bodyPr>
          <a:lstStyle/>
          <a:p>
            <a:r>
              <a:rPr lang="en-GB" sz="2000" dirty="0">
                <a:solidFill>
                  <a:schemeClr val="accent1">
                    <a:lumMod val="50000"/>
                  </a:schemeClr>
                </a:solidFill>
              </a:rPr>
              <a:t>But… can we be certain?</a:t>
            </a:r>
          </a:p>
        </p:txBody>
      </p:sp>
    </p:spTree>
    <p:extLst>
      <p:ext uri="{BB962C8B-B14F-4D97-AF65-F5344CB8AC3E}">
        <p14:creationId xmlns:p14="http://schemas.microsoft.com/office/powerpoint/2010/main" val="13199670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7149B-4197-0D43-CE94-A7D19CB1939C}"/>
              </a:ext>
            </a:extLst>
          </p:cNvPr>
          <p:cNvSpPr>
            <a:spLocks noGrp="1"/>
          </p:cNvSpPr>
          <p:nvPr>
            <p:ph type="title"/>
          </p:nvPr>
        </p:nvSpPr>
        <p:spPr>
          <a:xfrm>
            <a:off x="459487" y="514650"/>
            <a:ext cx="8222741" cy="972373"/>
          </a:xfrm>
        </p:spPr>
        <p:txBody>
          <a:bodyPr anchor="b">
            <a:normAutofit/>
          </a:bodyPr>
          <a:lstStyle/>
          <a:p>
            <a:pPr algn="ctr"/>
            <a:r>
              <a:rPr lang="en-GB" sz="2400" dirty="0">
                <a:solidFill>
                  <a:schemeClr val="accent1">
                    <a:lumMod val="50000"/>
                  </a:schemeClr>
                </a:solidFill>
              </a:rPr>
              <a:t>Accuracy and Confidence cont`d</a:t>
            </a:r>
          </a:p>
        </p:txBody>
      </p:sp>
      <p:graphicFrame>
        <p:nvGraphicFramePr>
          <p:cNvPr id="5" name="Content Placeholder 2">
            <a:extLst>
              <a:ext uri="{FF2B5EF4-FFF2-40B4-BE49-F238E27FC236}">
                <a16:creationId xmlns:a16="http://schemas.microsoft.com/office/drawing/2014/main" id="{398672F9-C451-4416-B581-9EC6DF9941E9}"/>
              </a:ext>
            </a:extLst>
          </p:cNvPr>
          <p:cNvGraphicFramePr>
            <a:graphicFrameLocks noGrp="1"/>
          </p:cNvGraphicFramePr>
          <p:nvPr>
            <p:ph idx="1"/>
          </p:nvPr>
        </p:nvGraphicFramePr>
        <p:xfrm>
          <a:off x="459485" y="1709862"/>
          <a:ext cx="8222742" cy="45137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519900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212B570E-EAF3-45C5-3279-E080A1DA9E6B}"/>
              </a:ext>
            </a:extLst>
          </p:cNvPr>
          <p:cNvSpPr>
            <a:spLocks noGrp="1"/>
          </p:cNvSpPr>
          <p:nvPr>
            <p:ph type="title"/>
          </p:nvPr>
        </p:nvSpPr>
        <p:spPr>
          <a:xfrm>
            <a:off x="3862436" y="76608"/>
            <a:ext cx="4819792" cy="512096"/>
          </a:xfrm>
        </p:spPr>
        <p:txBody>
          <a:bodyPr/>
          <a:lstStyle/>
          <a:p>
            <a:r>
              <a:rPr lang="en-US" dirty="0">
                <a:solidFill>
                  <a:schemeClr val="accent1">
                    <a:lumMod val="50000"/>
                  </a:schemeClr>
                </a:solidFill>
              </a:rPr>
              <a:t>Confidence and accuracy…</a:t>
            </a:r>
          </a:p>
        </p:txBody>
      </p:sp>
      <p:pic>
        <p:nvPicPr>
          <p:cNvPr id="8" name="Picture 7">
            <a:extLst>
              <a:ext uri="{FF2B5EF4-FFF2-40B4-BE49-F238E27FC236}">
                <a16:creationId xmlns:a16="http://schemas.microsoft.com/office/drawing/2014/main" id="{E281FA88-BF46-E85D-1032-E9C9DE5FFA9E}"/>
              </a:ext>
            </a:extLst>
          </p:cNvPr>
          <p:cNvPicPr>
            <a:picLocks noChangeAspect="1"/>
          </p:cNvPicPr>
          <p:nvPr/>
        </p:nvPicPr>
        <p:blipFill>
          <a:blip r:embed="rId2"/>
          <a:srcRect l="42319" r="29627"/>
          <a:stretch>
            <a:fillRect/>
          </a:stretch>
        </p:blipFill>
        <p:spPr>
          <a:xfrm>
            <a:off x="20" y="1"/>
            <a:ext cx="3420321" cy="6858000"/>
          </a:xfrm>
          <a:custGeom>
            <a:avLst/>
            <a:gdLst>
              <a:gd name="connsiteX0" fmla="*/ 0 w 4560454"/>
              <a:gd name="connsiteY0" fmla="*/ 0 h 6858000"/>
              <a:gd name="connsiteX1" fmla="*/ 4560454 w 4560454"/>
              <a:gd name="connsiteY1" fmla="*/ 0 h 6858000"/>
              <a:gd name="connsiteX2" fmla="*/ 4560454 w 4560454"/>
              <a:gd name="connsiteY2" fmla="*/ 6858000 h 6858000"/>
              <a:gd name="connsiteX3" fmla="*/ 0 w 45604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0454" h="6858000">
                <a:moveTo>
                  <a:pt x="0" y="0"/>
                </a:moveTo>
                <a:lnTo>
                  <a:pt x="4560454" y="0"/>
                </a:lnTo>
                <a:lnTo>
                  <a:pt x="4560454" y="6858000"/>
                </a:lnTo>
                <a:lnTo>
                  <a:pt x="0" y="6858000"/>
                </a:lnTo>
                <a:close/>
              </a:path>
            </a:pathLst>
          </a:custGeom>
          <a:noFill/>
        </p:spPr>
      </p:pic>
      <p:sp>
        <p:nvSpPr>
          <p:cNvPr id="6" name="Content Placeholder 5">
            <a:extLst>
              <a:ext uri="{FF2B5EF4-FFF2-40B4-BE49-F238E27FC236}">
                <a16:creationId xmlns:a16="http://schemas.microsoft.com/office/drawing/2014/main" id="{F0CA919D-184C-8C84-B42A-C2A37A7E608E}"/>
              </a:ext>
            </a:extLst>
          </p:cNvPr>
          <p:cNvSpPr>
            <a:spLocks noGrp="1"/>
          </p:cNvSpPr>
          <p:nvPr>
            <p:ph sz="quarter" idx="14"/>
          </p:nvPr>
        </p:nvSpPr>
        <p:spPr>
          <a:xfrm>
            <a:off x="3635896" y="764704"/>
            <a:ext cx="5256584" cy="5328592"/>
          </a:xfrm>
        </p:spPr>
        <p:txBody>
          <a:bodyPr>
            <a:noAutofit/>
          </a:bodyPr>
          <a:lstStyle/>
          <a:p>
            <a:pPr>
              <a:lnSpc>
                <a:spcPct val="110000"/>
              </a:lnSpc>
            </a:pPr>
            <a:r>
              <a:rPr lang="en-GB" sz="1400" dirty="0">
                <a:solidFill>
                  <a:schemeClr val="accent1">
                    <a:lumMod val="50000"/>
                  </a:schemeClr>
                </a:solidFill>
              </a:rPr>
              <a:t>Over time research has supported the idea that EWT confidence expressed by someone who identified a suspect from a lineup provides little information as to the accuracy of that identification. </a:t>
            </a:r>
          </a:p>
          <a:p>
            <a:pPr>
              <a:lnSpc>
                <a:spcPct val="110000"/>
              </a:lnSpc>
            </a:pPr>
            <a:r>
              <a:rPr lang="en-GB" sz="1400" dirty="0">
                <a:solidFill>
                  <a:schemeClr val="accent1">
                    <a:lumMod val="50000"/>
                  </a:schemeClr>
                </a:solidFill>
              </a:rPr>
              <a:t>There was a time when this assessment was reasonable because of the questionable eyewitness-identification procedures that police commonly employed. </a:t>
            </a:r>
          </a:p>
          <a:p>
            <a:pPr>
              <a:lnSpc>
                <a:spcPct val="110000"/>
              </a:lnSpc>
            </a:pPr>
            <a:r>
              <a:rPr lang="en-GB" sz="1400" dirty="0">
                <a:solidFill>
                  <a:schemeClr val="accent1">
                    <a:lumMod val="50000"/>
                  </a:schemeClr>
                </a:solidFill>
              </a:rPr>
              <a:t>However, after 30 years of EWT research, our understanding of lineups has evolved, and how EWT confidence can inform accuracy under pristine testing conditions (e.g., initial, uncontaminated memory tests using fair lineups, with no lineup administrator influence, and with an immediate confidence statement). </a:t>
            </a:r>
          </a:p>
          <a:p>
            <a:pPr>
              <a:lnSpc>
                <a:spcPct val="110000"/>
              </a:lnSpc>
            </a:pPr>
            <a:r>
              <a:rPr lang="en-GB" sz="1400" dirty="0">
                <a:solidFill>
                  <a:schemeClr val="accent1">
                    <a:lumMod val="50000"/>
                  </a:schemeClr>
                </a:solidFill>
              </a:rPr>
              <a:t>Under those conditions, mock-crime studies and police field studies have shown that, for </a:t>
            </a:r>
            <a:r>
              <a:rPr lang="en-GB" sz="1400" b="1" dirty="0">
                <a:solidFill>
                  <a:schemeClr val="accent1">
                    <a:lumMod val="50000"/>
                  </a:schemeClr>
                </a:solidFill>
              </a:rPr>
              <a:t>adults</a:t>
            </a:r>
            <a:r>
              <a:rPr lang="en-GB" sz="1400" dirty="0">
                <a:solidFill>
                  <a:schemeClr val="accent1">
                    <a:lumMod val="50000"/>
                  </a:schemeClr>
                </a:solidFill>
              </a:rPr>
              <a:t>, </a:t>
            </a:r>
          </a:p>
          <a:p>
            <a:pPr>
              <a:lnSpc>
                <a:spcPct val="110000"/>
              </a:lnSpc>
            </a:pPr>
            <a:r>
              <a:rPr lang="en-GB" sz="1400" dirty="0">
                <a:solidFill>
                  <a:schemeClr val="accent1">
                    <a:lumMod val="50000"/>
                  </a:schemeClr>
                </a:solidFill>
              </a:rPr>
              <a:t>(a) confidence and accuracy are strongly related and </a:t>
            </a:r>
          </a:p>
          <a:p>
            <a:pPr>
              <a:lnSpc>
                <a:spcPct val="110000"/>
              </a:lnSpc>
            </a:pPr>
            <a:r>
              <a:rPr lang="en-GB" sz="1400" dirty="0">
                <a:solidFill>
                  <a:schemeClr val="accent1">
                    <a:lumMod val="50000"/>
                  </a:schemeClr>
                </a:solidFill>
              </a:rPr>
              <a:t>(b) high-confidence suspect identifications are remarkably accurate. </a:t>
            </a:r>
          </a:p>
          <a:p>
            <a:pPr>
              <a:lnSpc>
                <a:spcPct val="110000"/>
              </a:lnSpc>
            </a:pPr>
            <a:r>
              <a:rPr lang="en-GB" sz="1400" dirty="0">
                <a:solidFill>
                  <a:schemeClr val="accent1">
                    <a:lumMod val="50000"/>
                  </a:schemeClr>
                </a:solidFill>
              </a:rPr>
              <a:t>However, when certain non-pristine testing conditions prevail, the accuracy of even a high-confidence suspect ID is seriously compromised.</a:t>
            </a:r>
          </a:p>
          <a:p>
            <a:pPr marL="0" indent="0">
              <a:lnSpc>
                <a:spcPct val="110000"/>
              </a:lnSpc>
              <a:buNone/>
            </a:pPr>
            <a:r>
              <a:rPr lang="en-GB" sz="1400" dirty="0">
                <a:solidFill>
                  <a:schemeClr val="accent1">
                    <a:lumMod val="50000"/>
                  </a:schemeClr>
                </a:solidFill>
              </a:rPr>
              <a:t>                                                                Wixted and Wells (2017)</a:t>
            </a:r>
          </a:p>
        </p:txBody>
      </p:sp>
    </p:spTree>
    <p:extLst>
      <p:ext uri="{BB962C8B-B14F-4D97-AF65-F5344CB8AC3E}">
        <p14:creationId xmlns:p14="http://schemas.microsoft.com/office/powerpoint/2010/main" val="27528012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9484" y="4162318"/>
            <a:ext cx="2283716" cy="1892808"/>
          </a:xfrm>
        </p:spPr>
        <p:txBody>
          <a:bodyPr anchor="t">
            <a:normAutofit/>
          </a:bodyPr>
          <a:lstStyle/>
          <a:p>
            <a:r>
              <a:rPr lang="en-GB" sz="2400" dirty="0">
                <a:solidFill>
                  <a:schemeClr val="accent1">
                    <a:lumMod val="50000"/>
                  </a:schemeClr>
                </a:solidFill>
              </a:rPr>
              <a:t>Line up research</a:t>
            </a: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 y="517535"/>
            <a:ext cx="9144000" cy="2743200"/>
          </a:xfrm>
          <a:prstGeom prst="rect">
            <a:avLst/>
          </a:prstGeom>
          <a:solidFill>
            <a:schemeClr val="accent1"/>
          </a:solid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3" name="Text Placeholder 2"/>
          <p:cNvSpPr>
            <a:spLocks noGrp="1"/>
          </p:cNvSpPr>
          <p:nvPr>
            <p:ph sz="quarter" idx="14"/>
          </p:nvPr>
        </p:nvSpPr>
        <p:spPr>
          <a:xfrm>
            <a:off x="2195736" y="4162319"/>
            <a:ext cx="6491064" cy="2091525"/>
          </a:xfrm>
        </p:spPr>
        <p:txBody>
          <a:bodyPr>
            <a:normAutofit fontScale="85000" lnSpcReduction="20000"/>
          </a:bodyPr>
          <a:lstStyle/>
          <a:p>
            <a:pPr marL="285750" indent="-285750">
              <a:buFont typeface="Arial" panose="020B0604020202020204" pitchFamily="34" charset="0"/>
              <a:buChar char="•"/>
            </a:pPr>
            <a:r>
              <a:rPr lang="en-GB" sz="1800" dirty="0">
                <a:solidFill>
                  <a:schemeClr val="accent1">
                    <a:lumMod val="50000"/>
                  </a:schemeClr>
                </a:solidFill>
              </a:rPr>
              <a:t>90% of mock witnesses expect the perpetrator to be present in the line up.</a:t>
            </a:r>
          </a:p>
          <a:p>
            <a:pPr marL="285750" indent="-285750">
              <a:buFont typeface="Arial" panose="020B0604020202020204" pitchFamily="34" charset="0"/>
              <a:buChar char="•"/>
            </a:pPr>
            <a:r>
              <a:rPr lang="en-GB" sz="1800" dirty="0">
                <a:solidFill>
                  <a:schemeClr val="accent1">
                    <a:lumMod val="50000"/>
                  </a:schemeClr>
                </a:solidFill>
              </a:rPr>
              <a:t>In line-ups there should be 8 foils chosen to look like the suspect, and not similar to the description of the perpetrator;</a:t>
            </a:r>
          </a:p>
          <a:p>
            <a:pPr marL="285750" indent="-285750">
              <a:buFont typeface="Arial" panose="020B0604020202020204" pitchFamily="34" charset="0"/>
              <a:buChar char="•"/>
            </a:pPr>
            <a:r>
              <a:rPr lang="en-GB" sz="1800" dirty="0">
                <a:solidFill>
                  <a:schemeClr val="accent1">
                    <a:lumMod val="50000"/>
                  </a:schemeClr>
                </a:solidFill>
              </a:rPr>
              <a:t>What potential problems are there here?</a:t>
            </a:r>
          </a:p>
          <a:p>
            <a:pPr marL="285750" indent="-285750">
              <a:buFont typeface="Arial" panose="020B0604020202020204" pitchFamily="34" charset="0"/>
              <a:buChar char="•"/>
            </a:pPr>
            <a:r>
              <a:rPr lang="en-GB" sz="1800" dirty="0">
                <a:solidFill>
                  <a:schemeClr val="accent1">
                    <a:lumMod val="50000"/>
                  </a:schemeClr>
                </a:solidFill>
              </a:rPr>
              <a:t>Research on investigator bias suggests that the whole process should be double blind, but…</a:t>
            </a:r>
          </a:p>
          <a:p>
            <a:pPr marL="0" indent="0">
              <a:buNone/>
            </a:pPr>
            <a:endParaRPr lang="en-GB" dirty="0"/>
          </a:p>
        </p:txBody>
      </p:sp>
    </p:spTree>
    <p:extLst>
      <p:ext uri="{BB962C8B-B14F-4D97-AF65-F5344CB8AC3E}">
        <p14:creationId xmlns:p14="http://schemas.microsoft.com/office/powerpoint/2010/main" val="35779939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F976C83A-4525-3724-6B3C-C20A0668659E}"/>
              </a:ext>
            </a:extLst>
          </p:cNvPr>
          <p:cNvSpPr>
            <a:spLocks noGrp="1"/>
          </p:cNvSpPr>
          <p:nvPr>
            <p:ph type="title"/>
          </p:nvPr>
        </p:nvSpPr>
        <p:spPr>
          <a:xfrm>
            <a:off x="3059832" y="370863"/>
            <a:ext cx="6767671" cy="2113392"/>
          </a:xfrm>
        </p:spPr>
        <p:txBody>
          <a:bodyPr anchor="t">
            <a:normAutofit/>
          </a:bodyPr>
          <a:lstStyle/>
          <a:p>
            <a:r>
              <a:rPr lang="en-US" sz="2800" dirty="0">
                <a:solidFill>
                  <a:schemeClr val="accent1">
                    <a:lumMod val="50000"/>
                  </a:schemeClr>
                </a:solidFill>
              </a:rPr>
              <a:t>Lineup research:</a:t>
            </a:r>
          </a:p>
        </p:txBody>
      </p:sp>
      <p:graphicFrame>
        <p:nvGraphicFramePr>
          <p:cNvPr id="10" name="Text Placeholder 2">
            <a:extLst>
              <a:ext uri="{FF2B5EF4-FFF2-40B4-BE49-F238E27FC236}">
                <a16:creationId xmlns:a16="http://schemas.microsoft.com/office/drawing/2014/main" id="{9C4333CA-8B8A-F8CF-A867-B4FC10F6415B}"/>
              </a:ext>
            </a:extLst>
          </p:cNvPr>
          <p:cNvGraphicFramePr>
            <a:graphicFrameLocks noGrp="1"/>
          </p:cNvGraphicFramePr>
          <p:nvPr>
            <p:ph sz="quarter" idx="13"/>
            <p:extLst>
              <p:ext uri="{D42A27DB-BD31-4B8C-83A1-F6EECF244321}">
                <p14:modId xmlns:p14="http://schemas.microsoft.com/office/powerpoint/2010/main" val="2012929293"/>
              </p:ext>
            </p:extLst>
          </p:nvPr>
        </p:nvGraphicFramePr>
        <p:xfrm>
          <a:off x="1259632" y="1484784"/>
          <a:ext cx="6638701" cy="38275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Picture 1" descr="Interactive 3D Police Lineups Improve Eyewitness Accuracy">
            <a:extLst>
              <a:ext uri="{FF2B5EF4-FFF2-40B4-BE49-F238E27FC236}">
                <a16:creationId xmlns:a16="http://schemas.microsoft.com/office/drawing/2014/main" id="{929829BA-E029-32B9-49F8-9E0184D25069}"/>
              </a:ext>
            </a:extLst>
          </p:cNvPr>
          <p:cNvPicPr>
            <a:picLocks noChangeAspect="1"/>
          </p:cNvPicPr>
          <p:nvPr/>
        </p:nvPicPr>
        <p:blipFill>
          <a:blip r:embed="rId7"/>
          <a:stretch>
            <a:fillRect/>
          </a:stretch>
        </p:blipFill>
        <p:spPr>
          <a:xfrm>
            <a:off x="3354425" y="4797152"/>
            <a:ext cx="2435150" cy="1950484"/>
          </a:xfrm>
          <a:prstGeom prst="rect">
            <a:avLst/>
          </a:prstGeom>
          <a:ln>
            <a:solidFill>
              <a:schemeClr val="accent1"/>
            </a:solidFill>
          </a:ln>
        </p:spPr>
      </p:pic>
    </p:spTree>
    <p:extLst>
      <p:ext uri="{BB962C8B-B14F-4D97-AF65-F5344CB8AC3E}">
        <p14:creationId xmlns:p14="http://schemas.microsoft.com/office/powerpoint/2010/main" val="6004440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9368B-1D21-9069-E43B-9FF82CD20A0B}"/>
              </a:ext>
            </a:extLst>
          </p:cNvPr>
          <p:cNvSpPr>
            <a:spLocks noGrp="1"/>
          </p:cNvSpPr>
          <p:nvPr>
            <p:ph type="title"/>
          </p:nvPr>
        </p:nvSpPr>
        <p:spPr/>
        <p:txBody>
          <a:bodyPr anchor="ctr">
            <a:normAutofit/>
          </a:bodyPr>
          <a:lstStyle/>
          <a:p>
            <a:pPr algn="ctr"/>
            <a:r>
              <a:rPr lang="en-GB" sz="2800" dirty="0">
                <a:solidFill>
                  <a:schemeClr val="accent1">
                    <a:lumMod val="50000"/>
                  </a:schemeClr>
                </a:solidFill>
              </a:rPr>
              <a:t>Accuracy, Confidence and Lineups</a:t>
            </a:r>
          </a:p>
        </p:txBody>
      </p:sp>
      <p:graphicFrame>
        <p:nvGraphicFramePr>
          <p:cNvPr id="5" name="Content Placeholder 2">
            <a:extLst>
              <a:ext uri="{FF2B5EF4-FFF2-40B4-BE49-F238E27FC236}">
                <a16:creationId xmlns:a16="http://schemas.microsoft.com/office/drawing/2014/main" id="{5CDFB67A-2195-2EE6-1EFC-C18F69722FC6}"/>
              </a:ext>
            </a:extLst>
          </p:cNvPr>
          <p:cNvGraphicFramePr>
            <a:graphicFrameLocks noGrp="1"/>
          </p:cNvGraphicFramePr>
          <p:nvPr>
            <p:ph idx="1"/>
            <p:extLst>
              <p:ext uri="{D42A27DB-BD31-4B8C-83A1-F6EECF244321}">
                <p14:modId xmlns:p14="http://schemas.microsoft.com/office/powerpoint/2010/main" val="567172072"/>
              </p:ext>
            </p:extLst>
          </p:nvPr>
        </p:nvGraphicFramePr>
        <p:xfrm>
          <a:off x="458788" y="1709738"/>
          <a:ext cx="8223250" cy="45132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761678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p>
            <a:pPr algn="ctr"/>
            <a:r>
              <a:rPr lang="en-GB" dirty="0">
                <a:solidFill>
                  <a:schemeClr val="accent1">
                    <a:lumMod val="50000"/>
                  </a:schemeClr>
                </a:solidFill>
              </a:rPr>
              <a:t>Takeaway message - EWT validity in line-ups</a:t>
            </a:r>
          </a:p>
        </p:txBody>
      </p:sp>
      <p:pic>
        <p:nvPicPr>
          <p:cNvPr id="6146" name="Picture 2" descr="Identifying the Culprit: Assessing Eyewitness Identification eBook :  Committee on Scientific Approaches to Understanding and Maximizing the  Validity and Reliability of Eyewitness Identification in Law Enforcement  and the Courts, Committee on Science,">
            <a:extLst>
              <a:ext uri="{FF2B5EF4-FFF2-40B4-BE49-F238E27FC236}">
                <a16:creationId xmlns:a16="http://schemas.microsoft.com/office/drawing/2014/main" id="{331D3709-78CA-87EE-70AD-9C3C2D7DA5E8}"/>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043608" y="1988840"/>
            <a:ext cx="2507382" cy="3781624"/>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graphicFrame>
        <p:nvGraphicFramePr>
          <p:cNvPr id="5" name="Text Placeholder 2">
            <a:extLst>
              <a:ext uri="{FF2B5EF4-FFF2-40B4-BE49-F238E27FC236}">
                <a16:creationId xmlns:a16="http://schemas.microsoft.com/office/drawing/2014/main" id="{C319411A-1C9A-EF4F-6C6F-BA0EF16B7A13}"/>
              </a:ext>
            </a:extLst>
          </p:cNvPr>
          <p:cNvGraphicFramePr/>
          <p:nvPr>
            <p:extLst>
              <p:ext uri="{D42A27DB-BD31-4B8C-83A1-F6EECF244321}">
                <p14:modId xmlns:p14="http://schemas.microsoft.com/office/powerpoint/2010/main" val="3061432142"/>
              </p:ext>
            </p:extLst>
          </p:nvPr>
        </p:nvGraphicFramePr>
        <p:xfrm>
          <a:off x="4139952" y="1124744"/>
          <a:ext cx="4752528" cy="54586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16707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65A20-EF71-38A8-6A97-B70D25563221}"/>
              </a:ext>
            </a:extLst>
          </p:cNvPr>
          <p:cNvSpPr>
            <a:spLocks noGrp="1"/>
          </p:cNvSpPr>
          <p:nvPr>
            <p:ph type="title"/>
          </p:nvPr>
        </p:nvSpPr>
        <p:spPr>
          <a:xfrm>
            <a:off x="457200" y="274638"/>
            <a:ext cx="8229600" cy="778098"/>
          </a:xfrm>
        </p:spPr>
        <p:txBody>
          <a:bodyPr anchor="ctr">
            <a:normAutofit/>
          </a:bodyPr>
          <a:lstStyle/>
          <a:p>
            <a:pPr algn="ctr"/>
            <a:r>
              <a:rPr lang="en-GB" dirty="0">
                <a:solidFill>
                  <a:schemeClr val="accent1">
                    <a:lumMod val="50000"/>
                  </a:schemeClr>
                </a:solidFill>
              </a:rPr>
              <a:t>The Cognitive Interview</a:t>
            </a:r>
          </a:p>
        </p:txBody>
      </p:sp>
      <p:graphicFrame>
        <p:nvGraphicFramePr>
          <p:cNvPr id="7" name="Content Placeholder 4">
            <a:extLst>
              <a:ext uri="{FF2B5EF4-FFF2-40B4-BE49-F238E27FC236}">
                <a16:creationId xmlns:a16="http://schemas.microsoft.com/office/drawing/2014/main" id="{59579E40-A497-0856-97BB-F1C5749B4A49}"/>
              </a:ext>
            </a:extLst>
          </p:cNvPr>
          <p:cNvGraphicFramePr>
            <a:graphicFrameLocks noGrp="1"/>
          </p:cNvGraphicFramePr>
          <p:nvPr>
            <p:ph idx="1"/>
            <p:extLst>
              <p:ext uri="{D42A27DB-BD31-4B8C-83A1-F6EECF244321}">
                <p14:modId xmlns:p14="http://schemas.microsoft.com/office/powerpoint/2010/main" val="4138318980"/>
              </p:ext>
            </p:extLst>
          </p:nvPr>
        </p:nvGraphicFramePr>
        <p:xfrm>
          <a:off x="251520" y="1124744"/>
          <a:ext cx="8640960"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797237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22189-D026-92C7-0D3E-78766CA322BF}"/>
              </a:ext>
            </a:extLst>
          </p:cNvPr>
          <p:cNvSpPr>
            <a:spLocks noGrp="1"/>
          </p:cNvSpPr>
          <p:nvPr>
            <p:ph type="title"/>
          </p:nvPr>
        </p:nvSpPr>
        <p:spPr>
          <a:xfrm>
            <a:off x="430019" y="308354"/>
            <a:ext cx="8222741" cy="972373"/>
          </a:xfrm>
        </p:spPr>
        <p:txBody>
          <a:bodyPr anchor="ctr">
            <a:normAutofit/>
          </a:bodyPr>
          <a:lstStyle/>
          <a:p>
            <a:pPr algn="ctr"/>
            <a:r>
              <a:rPr lang="en-GB" sz="2800" dirty="0">
                <a:solidFill>
                  <a:schemeClr val="accent1">
                    <a:lumMod val="50000"/>
                  </a:schemeClr>
                </a:solidFill>
              </a:rPr>
              <a:t>What exactly is the cognitive interview?</a:t>
            </a:r>
          </a:p>
        </p:txBody>
      </p:sp>
      <p:graphicFrame>
        <p:nvGraphicFramePr>
          <p:cNvPr id="5" name="Content Placeholder 2">
            <a:extLst>
              <a:ext uri="{FF2B5EF4-FFF2-40B4-BE49-F238E27FC236}">
                <a16:creationId xmlns:a16="http://schemas.microsoft.com/office/drawing/2014/main" id="{3E8AA575-FA77-D034-163D-B4267F0703A8}"/>
              </a:ext>
            </a:extLst>
          </p:cNvPr>
          <p:cNvGraphicFramePr>
            <a:graphicFrameLocks noGrp="1"/>
          </p:cNvGraphicFramePr>
          <p:nvPr>
            <p:ph idx="1"/>
            <p:extLst>
              <p:ext uri="{D42A27DB-BD31-4B8C-83A1-F6EECF244321}">
                <p14:modId xmlns:p14="http://schemas.microsoft.com/office/powerpoint/2010/main" val="719873593"/>
              </p:ext>
            </p:extLst>
          </p:nvPr>
        </p:nvGraphicFramePr>
        <p:xfrm>
          <a:off x="457200" y="1124744"/>
          <a:ext cx="8229600"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611604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26F29-04F0-5599-0920-6F157AA73E15}"/>
              </a:ext>
            </a:extLst>
          </p:cNvPr>
          <p:cNvSpPr>
            <a:spLocks noGrp="1"/>
          </p:cNvSpPr>
          <p:nvPr>
            <p:ph type="title"/>
          </p:nvPr>
        </p:nvSpPr>
        <p:spPr>
          <a:xfrm>
            <a:off x="1763688" y="188640"/>
            <a:ext cx="5328592" cy="1597900"/>
          </a:xfrm>
        </p:spPr>
        <p:txBody>
          <a:bodyPr anchor="t">
            <a:normAutofit/>
          </a:bodyPr>
          <a:lstStyle/>
          <a:p>
            <a:pPr algn="ctr"/>
            <a:r>
              <a:rPr lang="en-GB" sz="2800" dirty="0">
                <a:solidFill>
                  <a:schemeClr val="accent1">
                    <a:lumMod val="50000"/>
                  </a:schemeClr>
                </a:solidFill>
              </a:rPr>
              <a:t>Enhanced Cognitive Interview (ECI)</a:t>
            </a:r>
          </a:p>
        </p:txBody>
      </p:sp>
      <p:graphicFrame>
        <p:nvGraphicFramePr>
          <p:cNvPr id="5" name="Content Placeholder 2">
            <a:extLst>
              <a:ext uri="{FF2B5EF4-FFF2-40B4-BE49-F238E27FC236}">
                <a16:creationId xmlns:a16="http://schemas.microsoft.com/office/drawing/2014/main" id="{58C999ED-FCCB-3DB6-B3B6-4B4AE255C7BC}"/>
              </a:ext>
            </a:extLst>
          </p:cNvPr>
          <p:cNvGraphicFramePr>
            <a:graphicFrameLocks noGrp="1"/>
          </p:cNvGraphicFramePr>
          <p:nvPr>
            <p:ph sz="quarter" idx="13"/>
            <p:extLst>
              <p:ext uri="{D42A27DB-BD31-4B8C-83A1-F6EECF244321}">
                <p14:modId xmlns:p14="http://schemas.microsoft.com/office/powerpoint/2010/main" val="1481730138"/>
              </p:ext>
            </p:extLst>
          </p:nvPr>
        </p:nvGraphicFramePr>
        <p:xfrm>
          <a:off x="459485" y="1412776"/>
          <a:ext cx="8072955" cy="5112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645403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048B6-AC57-E31B-1C3A-A8262D55CBA4}"/>
              </a:ext>
            </a:extLst>
          </p:cNvPr>
          <p:cNvSpPr>
            <a:spLocks noGrp="1"/>
          </p:cNvSpPr>
          <p:nvPr>
            <p:ph type="title"/>
          </p:nvPr>
        </p:nvSpPr>
        <p:spPr>
          <a:xfrm>
            <a:off x="459487" y="514651"/>
            <a:ext cx="8222741" cy="754110"/>
          </a:xfrm>
        </p:spPr>
        <p:txBody>
          <a:bodyPr anchor="ctr">
            <a:normAutofit/>
          </a:bodyPr>
          <a:lstStyle/>
          <a:p>
            <a:pPr algn="ctr"/>
            <a:r>
              <a:rPr lang="en-GB" sz="2400" dirty="0">
                <a:solidFill>
                  <a:schemeClr val="accent1">
                    <a:lumMod val="50000"/>
                  </a:schemeClr>
                </a:solidFill>
              </a:rPr>
              <a:t>Moving forward…</a:t>
            </a:r>
          </a:p>
        </p:txBody>
      </p:sp>
      <p:graphicFrame>
        <p:nvGraphicFramePr>
          <p:cNvPr id="5" name="Content Placeholder 2">
            <a:extLst>
              <a:ext uri="{FF2B5EF4-FFF2-40B4-BE49-F238E27FC236}">
                <a16:creationId xmlns:a16="http://schemas.microsoft.com/office/drawing/2014/main" id="{80F5A3C4-0E8A-151C-1B53-D3EF0CD77323}"/>
              </a:ext>
            </a:extLst>
          </p:cNvPr>
          <p:cNvGraphicFramePr>
            <a:graphicFrameLocks noGrp="1"/>
          </p:cNvGraphicFramePr>
          <p:nvPr>
            <p:ph idx="1"/>
            <p:extLst>
              <p:ext uri="{D42A27DB-BD31-4B8C-83A1-F6EECF244321}">
                <p14:modId xmlns:p14="http://schemas.microsoft.com/office/powerpoint/2010/main" val="3849156347"/>
              </p:ext>
            </p:extLst>
          </p:nvPr>
        </p:nvGraphicFramePr>
        <p:xfrm>
          <a:off x="458788" y="1709738"/>
          <a:ext cx="8223250" cy="45132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6575675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FCB5CD-A5B5-AB9F-4AFD-685142BA9289}"/>
              </a:ext>
            </a:extLst>
          </p:cNvPr>
          <p:cNvSpPr>
            <a:spLocks noGrp="1"/>
          </p:cNvSpPr>
          <p:nvPr>
            <p:ph type="title"/>
          </p:nvPr>
        </p:nvSpPr>
        <p:spPr/>
        <p:txBody>
          <a:bodyPr anchor="ctr">
            <a:normAutofit/>
          </a:bodyPr>
          <a:lstStyle/>
          <a:p>
            <a:pPr algn="ctr">
              <a:lnSpc>
                <a:spcPct val="90000"/>
              </a:lnSpc>
            </a:pPr>
            <a:r>
              <a:rPr lang="en-GB" sz="2800" dirty="0">
                <a:solidFill>
                  <a:schemeClr val="accent1">
                    <a:lumMod val="50000"/>
                  </a:schemeClr>
                </a:solidFill>
              </a:rPr>
              <a:t>Who are the witnesses and interviewers in research studies?</a:t>
            </a:r>
          </a:p>
        </p:txBody>
      </p:sp>
      <p:graphicFrame>
        <p:nvGraphicFramePr>
          <p:cNvPr id="5" name="Content Placeholder 2">
            <a:extLst>
              <a:ext uri="{FF2B5EF4-FFF2-40B4-BE49-F238E27FC236}">
                <a16:creationId xmlns:a16="http://schemas.microsoft.com/office/drawing/2014/main" id="{38792B19-AF6A-D713-A0CD-3906AD0174CF}"/>
              </a:ext>
            </a:extLst>
          </p:cNvPr>
          <p:cNvGraphicFramePr>
            <a:graphicFrameLocks noGrp="1"/>
          </p:cNvGraphicFramePr>
          <p:nvPr>
            <p:ph idx="1"/>
            <p:extLst>
              <p:ext uri="{D42A27DB-BD31-4B8C-83A1-F6EECF244321}">
                <p14:modId xmlns:p14="http://schemas.microsoft.com/office/powerpoint/2010/main" val="1997425049"/>
              </p:ext>
            </p:extLst>
          </p:nvPr>
        </p:nvGraphicFramePr>
        <p:xfrm>
          <a:off x="458788" y="1709738"/>
          <a:ext cx="8223250" cy="45132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104071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4EC03-C440-23C3-C8BA-A4A8C2874705}"/>
              </a:ext>
            </a:extLst>
          </p:cNvPr>
          <p:cNvSpPr>
            <a:spLocks noGrp="1"/>
          </p:cNvSpPr>
          <p:nvPr>
            <p:ph type="title"/>
          </p:nvPr>
        </p:nvSpPr>
        <p:spPr/>
        <p:txBody>
          <a:bodyPr anchor="ctr">
            <a:normAutofit/>
          </a:bodyPr>
          <a:lstStyle/>
          <a:p>
            <a:pPr algn="ctr">
              <a:lnSpc>
                <a:spcPct val="90000"/>
              </a:lnSpc>
            </a:pPr>
            <a:r>
              <a:rPr lang="en-GB" sz="2800" dirty="0">
                <a:solidFill>
                  <a:schemeClr val="accent1">
                    <a:lumMod val="50000"/>
                  </a:schemeClr>
                </a:solidFill>
              </a:rPr>
              <a:t>A meta-analysis (Memon et al. (2010)</a:t>
            </a:r>
          </a:p>
        </p:txBody>
      </p:sp>
      <p:graphicFrame>
        <p:nvGraphicFramePr>
          <p:cNvPr id="5" name="Content Placeholder 2">
            <a:extLst>
              <a:ext uri="{FF2B5EF4-FFF2-40B4-BE49-F238E27FC236}">
                <a16:creationId xmlns:a16="http://schemas.microsoft.com/office/drawing/2014/main" id="{0AAA13FA-D12C-B038-D518-FE19BDF154AB}"/>
              </a:ext>
            </a:extLst>
          </p:cNvPr>
          <p:cNvGraphicFramePr>
            <a:graphicFrameLocks noGrp="1"/>
          </p:cNvGraphicFramePr>
          <p:nvPr>
            <p:ph idx="1"/>
            <p:extLst>
              <p:ext uri="{D42A27DB-BD31-4B8C-83A1-F6EECF244321}">
                <p14:modId xmlns:p14="http://schemas.microsoft.com/office/powerpoint/2010/main" val="695060533"/>
              </p:ext>
            </p:extLst>
          </p:nvPr>
        </p:nvGraphicFramePr>
        <p:xfrm>
          <a:off x="457200" y="1600200"/>
          <a:ext cx="8229600" cy="49831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292841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1E5B7F-F19C-9238-1C10-227407B10419}"/>
              </a:ext>
            </a:extLst>
          </p:cNvPr>
          <p:cNvSpPr>
            <a:spLocks noGrp="1"/>
          </p:cNvSpPr>
          <p:nvPr>
            <p:ph type="title"/>
          </p:nvPr>
        </p:nvSpPr>
        <p:spPr/>
        <p:txBody>
          <a:bodyPr anchor="ctr">
            <a:normAutofit/>
          </a:bodyPr>
          <a:lstStyle/>
          <a:p>
            <a:pPr algn="ctr"/>
            <a:r>
              <a:rPr lang="en-GB" sz="2400" dirty="0">
                <a:solidFill>
                  <a:schemeClr val="accent1">
                    <a:lumMod val="50000"/>
                  </a:schemeClr>
                </a:solidFill>
              </a:rPr>
              <a:t>The type of CI</a:t>
            </a:r>
          </a:p>
        </p:txBody>
      </p:sp>
      <p:graphicFrame>
        <p:nvGraphicFramePr>
          <p:cNvPr id="5" name="Content Placeholder 2">
            <a:extLst>
              <a:ext uri="{FF2B5EF4-FFF2-40B4-BE49-F238E27FC236}">
                <a16:creationId xmlns:a16="http://schemas.microsoft.com/office/drawing/2014/main" id="{201E75F6-DCBD-CC60-FBD4-BFC46B8C330E}"/>
              </a:ext>
            </a:extLst>
          </p:cNvPr>
          <p:cNvGraphicFramePr>
            <a:graphicFrameLocks noGrp="1"/>
          </p:cNvGraphicFramePr>
          <p:nvPr>
            <p:ph idx="1"/>
            <p:extLst>
              <p:ext uri="{D42A27DB-BD31-4B8C-83A1-F6EECF244321}">
                <p14:modId xmlns:p14="http://schemas.microsoft.com/office/powerpoint/2010/main" val="2310574218"/>
              </p:ext>
            </p:extLst>
          </p:nvPr>
        </p:nvGraphicFramePr>
        <p:xfrm>
          <a:off x="458788" y="1709738"/>
          <a:ext cx="8223250" cy="45132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5566168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B2038-5E6C-2F79-09D0-8336CC754E2E}"/>
              </a:ext>
            </a:extLst>
          </p:cNvPr>
          <p:cNvSpPr>
            <a:spLocks noGrp="1"/>
          </p:cNvSpPr>
          <p:nvPr>
            <p:ph type="title"/>
          </p:nvPr>
        </p:nvSpPr>
        <p:spPr>
          <a:xfrm>
            <a:off x="464059" y="245650"/>
            <a:ext cx="8222741" cy="972373"/>
          </a:xfrm>
        </p:spPr>
        <p:txBody>
          <a:bodyPr anchor="b">
            <a:normAutofit/>
          </a:bodyPr>
          <a:lstStyle/>
          <a:p>
            <a:pPr algn="ctr"/>
            <a:r>
              <a:rPr lang="en-GB" dirty="0">
                <a:solidFill>
                  <a:srgbClr val="002060"/>
                </a:solidFill>
              </a:rPr>
              <a:t>The type of event: Witness involvement and arousal</a:t>
            </a:r>
          </a:p>
        </p:txBody>
      </p:sp>
      <p:sp>
        <p:nvSpPr>
          <p:cNvPr id="3" name="Content Placeholder 2">
            <a:extLst>
              <a:ext uri="{FF2B5EF4-FFF2-40B4-BE49-F238E27FC236}">
                <a16:creationId xmlns:a16="http://schemas.microsoft.com/office/drawing/2014/main" id="{BC7341CC-5526-F95E-500D-1503DCF94BF3}"/>
              </a:ext>
            </a:extLst>
          </p:cNvPr>
          <p:cNvSpPr>
            <a:spLocks noGrp="1"/>
          </p:cNvSpPr>
          <p:nvPr>
            <p:ph sz="half" idx="1"/>
          </p:nvPr>
        </p:nvSpPr>
        <p:spPr>
          <a:xfrm>
            <a:off x="457200" y="1600200"/>
            <a:ext cx="4038600" cy="4525963"/>
          </a:xfrm>
        </p:spPr>
        <p:txBody>
          <a:bodyPr>
            <a:normAutofit/>
          </a:bodyPr>
          <a:lstStyle/>
          <a:p>
            <a:pPr>
              <a:lnSpc>
                <a:spcPct val="110000"/>
              </a:lnSpc>
            </a:pPr>
            <a:r>
              <a:rPr lang="en-GB" sz="1500" dirty="0">
                <a:solidFill>
                  <a:srgbClr val="002060"/>
                </a:solidFill>
              </a:rPr>
              <a:t>The majority (74%) of studies have used video to present events with 83% of the more recent MCI studies falling into this category. </a:t>
            </a:r>
          </a:p>
          <a:p>
            <a:pPr>
              <a:lnSpc>
                <a:spcPct val="110000"/>
              </a:lnSpc>
            </a:pPr>
            <a:r>
              <a:rPr lang="en-GB" sz="1500" dirty="0">
                <a:solidFill>
                  <a:srgbClr val="002060"/>
                </a:solidFill>
              </a:rPr>
              <a:t>Incidents which consisted of a crime or accident scenario was coded as “emotional” or “arousing” and any other scenarios were coded as “neutral.” </a:t>
            </a:r>
          </a:p>
          <a:p>
            <a:pPr>
              <a:lnSpc>
                <a:spcPct val="110000"/>
              </a:lnSpc>
            </a:pPr>
            <a:r>
              <a:rPr lang="en-GB" sz="1500" dirty="0">
                <a:solidFill>
                  <a:srgbClr val="002060"/>
                </a:solidFill>
              </a:rPr>
              <a:t>This was to see whether the CI generalizes across different types of events. A meta-analysis of the effects of heightened stress indicates that it negatively impacts eyewitness recall of details of a crime, as well as identification of a perpetrator or target person. </a:t>
            </a:r>
          </a:p>
        </p:txBody>
      </p:sp>
      <p:pic>
        <p:nvPicPr>
          <p:cNvPr id="4" name="Picture 3" descr="Miniature Murder Crime Scene🩸 : r/miniatures">
            <a:extLst>
              <a:ext uri="{FF2B5EF4-FFF2-40B4-BE49-F238E27FC236}">
                <a16:creationId xmlns:a16="http://schemas.microsoft.com/office/drawing/2014/main" id="{85E639C5-27D4-3FE6-AF31-7E1B4B275CD9}"/>
              </a:ext>
            </a:extLst>
          </p:cNvPr>
          <p:cNvPicPr>
            <a:picLocks noChangeAspect="1"/>
          </p:cNvPicPr>
          <p:nvPr/>
        </p:nvPicPr>
        <p:blipFill>
          <a:blip r:embed="rId2"/>
          <a:srcRect l="11422" r="3361" b="-1"/>
          <a:stretch>
            <a:fillRect/>
          </a:stretch>
        </p:blipFill>
        <p:spPr>
          <a:xfrm>
            <a:off x="4648200" y="1600200"/>
            <a:ext cx="4038600" cy="4525963"/>
          </a:xfrm>
          <a:prstGeom prst="rect">
            <a:avLst/>
          </a:prstGeom>
          <a:noFill/>
          <a:ln>
            <a:solidFill>
              <a:schemeClr val="accent1"/>
            </a:solidFill>
          </a:ln>
        </p:spPr>
      </p:pic>
    </p:spTree>
    <p:extLst>
      <p:ext uri="{BB962C8B-B14F-4D97-AF65-F5344CB8AC3E}">
        <p14:creationId xmlns:p14="http://schemas.microsoft.com/office/powerpoint/2010/main" val="24927674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4BA566-8154-2BBF-837C-1928880715E3}"/>
              </a:ext>
            </a:extLst>
          </p:cNvPr>
          <p:cNvSpPr>
            <a:spLocks noGrp="1"/>
          </p:cNvSpPr>
          <p:nvPr>
            <p:ph type="title"/>
          </p:nvPr>
        </p:nvSpPr>
        <p:spPr/>
        <p:txBody>
          <a:bodyPr anchor="ctr">
            <a:normAutofit/>
          </a:bodyPr>
          <a:lstStyle/>
          <a:p>
            <a:pPr algn="ctr"/>
            <a:r>
              <a:rPr lang="en-GB" dirty="0">
                <a:solidFill>
                  <a:schemeClr val="accent1">
                    <a:lumMod val="50000"/>
                  </a:schemeClr>
                </a:solidFill>
              </a:rPr>
              <a:t>The CI and emotional retrieval</a:t>
            </a:r>
          </a:p>
        </p:txBody>
      </p:sp>
      <p:graphicFrame>
        <p:nvGraphicFramePr>
          <p:cNvPr id="5" name="Content Placeholder 2">
            <a:extLst>
              <a:ext uri="{FF2B5EF4-FFF2-40B4-BE49-F238E27FC236}">
                <a16:creationId xmlns:a16="http://schemas.microsoft.com/office/drawing/2014/main" id="{E3CB2805-E277-2C1B-A26A-F12CA16EBCE3}"/>
              </a:ext>
            </a:extLst>
          </p:cNvPr>
          <p:cNvGraphicFramePr>
            <a:graphicFrameLocks noGrp="1"/>
          </p:cNvGraphicFramePr>
          <p:nvPr>
            <p:ph idx="1"/>
            <p:extLst>
              <p:ext uri="{D42A27DB-BD31-4B8C-83A1-F6EECF244321}">
                <p14:modId xmlns:p14="http://schemas.microsoft.com/office/powerpoint/2010/main" val="2857373385"/>
              </p:ext>
            </p:extLst>
          </p:nvPr>
        </p:nvGraphicFramePr>
        <p:xfrm>
          <a:off x="683568" y="1700808"/>
          <a:ext cx="8223250" cy="45132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1323883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B00371-AE28-81C7-19D7-363DCAD7F34E}"/>
              </a:ext>
            </a:extLst>
          </p:cNvPr>
          <p:cNvSpPr>
            <a:spLocks noGrp="1"/>
          </p:cNvSpPr>
          <p:nvPr>
            <p:ph type="title"/>
          </p:nvPr>
        </p:nvSpPr>
        <p:spPr/>
        <p:txBody>
          <a:bodyPr anchor="ctr">
            <a:normAutofit/>
          </a:bodyPr>
          <a:lstStyle/>
          <a:p>
            <a:pPr algn="ctr">
              <a:lnSpc>
                <a:spcPct val="90000"/>
              </a:lnSpc>
            </a:pPr>
            <a:r>
              <a:rPr lang="en-GB" sz="2800" dirty="0">
                <a:solidFill>
                  <a:schemeClr val="accent1">
                    <a:lumMod val="50000"/>
                  </a:schemeClr>
                </a:solidFill>
              </a:rPr>
              <a:t>The effectiveness of the CI across long delays and multiple interviews.</a:t>
            </a:r>
          </a:p>
        </p:txBody>
      </p:sp>
      <p:graphicFrame>
        <p:nvGraphicFramePr>
          <p:cNvPr id="5" name="Content Placeholder 2">
            <a:extLst>
              <a:ext uri="{FF2B5EF4-FFF2-40B4-BE49-F238E27FC236}">
                <a16:creationId xmlns:a16="http://schemas.microsoft.com/office/drawing/2014/main" id="{3587DDB2-8EC4-600F-6472-43D46E353E61}"/>
              </a:ext>
            </a:extLst>
          </p:cNvPr>
          <p:cNvGraphicFramePr>
            <a:graphicFrameLocks noGrp="1"/>
          </p:cNvGraphicFramePr>
          <p:nvPr>
            <p:ph idx="1"/>
            <p:extLst>
              <p:ext uri="{D42A27DB-BD31-4B8C-83A1-F6EECF244321}">
                <p14:modId xmlns:p14="http://schemas.microsoft.com/office/powerpoint/2010/main" val="2978500081"/>
              </p:ext>
            </p:extLst>
          </p:nvPr>
        </p:nvGraphicFramePr>
        <p:xfrm>
          <a:off x="457200" y="1600200"/>
          <a:ext cx="8229600" cy="49831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354106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9318BBD4-3E28-C9F2-C418-C68D23E2529A}"/>
              </a:ext>
            </a:extLst>
          </p:cNvPr>
          <p:cNvSpPr>
            <a:spLocks noGrp="1"/>
          </p:cNvSpPr>
          <p:nvPr>
            <p:ph type="title"/>
          </p:nvPr>
        </p:nvSpPr>
        <p:spPr/>
        <p:txBody>
          <a:bodyPr>
            <a:normAutofit/>
          </a:bodyPr>
          <a:lstStyle/>
          <a:p>
            <a:pPr algn="ctr"/>
            <a:r>
              <a:rPr lang="en-US" sz="2400" dirty="0">
                <a:solidFill>
                  <a:schemeClr val="accent1">
                    <a:lumMod val="50000"/>
                  </a:schemeClr>
                </a:solidFill>
              </a:rPr>
              <a:t>Delayed and repeated testing</a:t>
            </a:r>
          </a:p>
        </p:txBody>
      </p:sp>
      <p:graphicFrame>
        <p:nvGraphicFramePr>
          <p:cNvPr id="5" name="Content Placeholder 2">
            <a:extLst>
              <a:ext uri="{FF2B5EF4-FFF2-40B4-BE49-F238E27FC236}">
                <a16:creationId xmlns:a16="http://schemas.microsoft.com/office/drawing/2014/main" id="{AE49326D-385F-F376-DBD9-3D15C746CB07}"/>
              </a:ext>
            </a:extLst>
          </p:cNvPr>
          <p:cNvGraphicFramePr>
            <a:graphicFrameLocks noGrp="1"/>
          </p:cNvGraphicFramePr>
          <p:nvPr>
            <p:ph idx="1"/>
            <p:extLst>
              <p:ext uri="{D42A27DB-BD31-4B8C-83A1-F6EECF244321}">
                <p14:modId xmlns:p14="http://schemas.microsoft.com/office/powerpoint/2010/main" val="1893348441"/>
              </p:ext>
            </p:extLst>
          </p:nvPr>
        </p:nvGraphicFramePr>
        <p:xfrm>
          <a:off x="458788" y="1709738"/>
          <a:ext cx="8223250" cy="45132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109483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C83DF-CBA0-05D9-9BBC-7001D42105BC}"/>
              </a:ext>
            </a:extLst>
          </p:cNvPr>
          <p:cNvSpPr>
            <a:spLocks noGrp="1"/>
          </p:cNvSpPr>
          <p:nvPr>
            <p:ph type="title"/>
          </p:nvPr>
        </p:nvSpPr>
        <p:spPr/>
        <p:txBody>
          <a:bodyPr anchor="ctr">
            <a:normAutofit/>
          </a:bodyPr>
          <a:lstStyle/>
          <a:p>
            <a:r>
              <a:rPr lang="en-GB" dirty="0">
                <a:solidFill>
                  <a:schemeClr val="accent1">
                    <a:lumMod val="50000"/>
                  </a:schemeClr>
                </a:solidFill>
              </a:rPr>
              <a:t>                What is PEACE?</a:t>
            </a:r>
          </a:p>
        </p:txBody>
      </p:sp>
      <p:graphicFrame>
        <p:nvGraphicFramePr>
          <p:cNvPr id="5" name="Content Placeholder 2">
            <a:extLst>
              <a:ext uri="{FF2B5EF4-FFF2-40B4-BE49-F238E27FC236}">
                <a16:creationId xmlns:a16="http://schemas.microsoft.com/office/drawing/2014/main" id="{3E223C03-793F-2E8F-1362-32C24CA2DC40}"/>
              </a:ext>
            </a:extLst>
          </p:cNvPr>
          <p:cNvGraphicFramePr>
            <a:graphicFrameLocks noGrp="1"/>
          </p:cNvGraphicFramePr>
          <p:nvPr>
            <p:ph idx="1"/>
            <p:extLst>
              <p:ext uri="{D42A27DB-BD31-4B8C-83A1-F6EECF244321}">
                <p14:modId xmlns:p14="http://schemas.microsoft.com/office/powerpoint/2010/main" val="1533813349"/>
              </p:ext>
            </p:extLst>
          </p:nvPr>
        </p:nvGraphicFramePr>
        <p:xfrm>
          <a:off x="458788" y="1481952"/>
          <a:ext cx="4689276" cy="42513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descr="Investigating incidents - tips on effective witness interviews Information Library - Bywater Training">
            <a:extLst>
              <a:ext uri="{FF2B5EF4-FFF2-40B4-BE49-F238E27FC236}">
                <a16:creationId xmlns:a16="http://schemas.microsoft.com/office/drawing/2014/main" id="{417AAB5F-E023-55A4-F40D-046F3B0777F8}"/>
              </a:ext>
            </a:extLst>
          </p:cNvPr>
          <p:cNvPicPr>
            <a:picLocks noChangeAspect="1"/>
          </p:cNvPicPr>
          <p:nvPr/>
        </p:nvPicPr>
        <p:blipFill>
          <a:blip r:embed="rId7"/>
          <a:stretch>
            <a:fillRect/>
          </a:stretch>
        </p:blipFill>
        <p:spPr>
          <a:xfrm>
            <a:off x="5356033" y="1481952"/>
            <a:ext cx="3472494" cy="4011910"/>
          </a:xfrm>
          <a:prstGeom prst="rect">
            <a:avLst/>
          </a:prstGeom>
        </p:spPr>
      </p:pic>
    </p:spTree>
    <p:extLst>
      <p:ext uri="{BB962C8B-B14F-4D97-AF65-F5344CB8AC3E}">
        <p14:creationId xmlns:p14="http://schemas.microsoft.com/office/powerpoint/2010/main" val="291887566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42944-3A6F-67E3-34AE-A6750A1F013B}"/>
              </a:ext>
            </a:extLst>
          </p:cNvPr>
          <p:cNvSpPr>
            <a:spLocks noGrp="1"/>
          </p:cNvSpPr>
          <p:nvPr>
            <p:ph type="title"/>
          </p:nvPr>
        </p:nvSpPr>
        <p:spPr>
          <a:xfrm>
            <a:off x="1115616" y="428088"/>
            <a:ext cx="6767671" cy="2113392"/>
          </a:xfrm>
        </p:spPr>
        <p:txBody>
          <a:bodyPr anchor="t">
            <a:normAutofit/>
          </a:bodyPr>
          <a:lstStyle/>
          <a:p>
            <a:pPr algn="ctr"/>
            <a:r>
              <a:rPr lang="en-GB" sz="2800" dirty="0"/>
              <a:t>PEACE:</a:t>
            </a:r>
          </a:p>
        </p:txBody>
      </p:sp>
      <p:graphicFrame>
        <p:nvGraphicFramePr>
          <p:cNvPr id="4" name="Content Placeholder 3">
            <a:extLst>
              <a:ext uri="{FF2B5EF4-FFF2-40B4-BE49-F238E27FC236}">
                <a16:creationId xmlns:a16="http://schemas.microsoft.com/office/drawing/2014/main" id="{023FCBF0-DA22-E2AF-F901-F3F31D98CA74}"/>
              </a:ext>
            </a:extLst>
          </p:cNvPr>
          <p:cNvGraphicFramePr>
            <a:graphicFrameLocks noGrp="1"/>
          </p:cNvGraphicFramePr>
          <p:nvPr>
            <p:ph sz="quarter" idx="13"/>
            <p:extLst>
              <p:ext uri="{D42A27DB-BD31-4B8C-83A1-F6EECF244321}">
                <p14:modId xmlns:p14="http://schemas.microsoft.com/office/powerpoint/2010/main" val="2036593838"/>
              </p:ext>
            </p:extLst>
          </p:nvPr>
        </p:nvGraphicFramePr>
        <p:xfrm>
          <a:off x="459485" y="1484784"/>
          <a:ext cx="7784923" cy="4488642"/>
        </p:xfrm>
        <a:graphic>
          <a:graphicData uri="http://schemas.openxmlformats.org/drawingml/2006/table">
            <a:tbl>
              <a:tblPr>
                <a:tableStyleId>{69012ECD-51FC-41F1-AA8D-1B2483CD663E}</a:tableStyleId>
              </a:tblPr>
              <a:tblGrid>
                <a:gridCol w="1186579">
                  <a:extLst>
                    <a:ext uri="{9D8B030D-6E8A-4147-A177-3AD203B41FA5}">
                      <a16:colId xmlns:a16="http://schemas.microsoft.com/office/drawing/2014/main" val="103374745"/>
                    </a:ext>
                  </a:extLst>
                </a:gridCol>
                <a:gridCol w="2971707">
                  <a:extLst>
                    <a:ext uri="{9D8B030D-6E8A-4147-A177-3AD203B41FA5}">
                      <a16:colId xmlns:a16="http://schemas.microsoft.com/office/drawing/2014/main" val="1638293717"/>
                    </a:ext>
                  </a:extLst>
                </a:gridCol>
                <a:gridCol w="3626637">
                  <a:extLst>
                    <a:ext uri="{9D8B030D-6E8A-4147-A177-3AD203B41FA5}">
                      <a16:colId xmlns:a16="http://schemas.microsoft.com/office/drawing/2014/main" val="2841117474"/>
                    </a:ext>
                  </a:extLst>
                </a:gridCol>
              </a:tblGrid>
              <a:tr h="325915">
                <a:tc>
                  <a:txBody>
                    <a:bodyPr/>
                    <a:lstStyle/>
                    <a:p>
                      <a:pPr algn="ctr">
                        <a:buNone/>
                      </a:pPr>
                      <a:r>
                        <a:rPr lang="en-GB" sz="1200" dirty="0">
                          <a:solidFill>
                            <a:schemeClr val="accent1">
                              <a:lumMod val="50000"/>
                            </a:schemeClr>
                          </a:solidFill>
                        </a:rPr>
                        <a:t>Letter</a:t>
                      </a:r>
                    </a:p>
                  </a:txBody>
                  <a:tcPr marL="43018" marR="43018" marT="21508" marB="215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buNone/>
                      </a:pPr>
                      <a:r>
                        <a:rPr lang="en-GB" sz="1200" dirty="0">
                          <a:solidFill>
                            <a:schemeClr val="accent1">
                              <a:lumMod val="50000"/>
                            </a:schemeClr>
                          </a:solidFill>
                        </a:rPr>
                        <a:t>Stage</a:t>
                      </a:r>
                    </a:p>
                  </a:txBody>
                  <a:tcPr marL="43018" marR="43018" marT="21508" marB="215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buNone/>
                      </a:pPr>
                      <a:r>
                        <a:rPr lang="en-GB" sz="1400" dirty="0">
                          <a:solidFill>
                            <a:schemeClr val="accent1">
                              <a:lumMod val="50000"/>
                            </a:schemeClr>
                          </a:solidFill>
                        </a:rPr>
                        <a:t>Purpose</a:t>
                      </a:r>
                    </a:p>
                  </a:txBody>
                  <a:tcPr marL="43018" marR="43018" marT="21508" marB="215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4213895878"/>
                  </a:ext>
                </a:extLst>
              </a:tr>
              <a:tr h="786488">
                <a:tc>
                  <a:txBody>
                    <a:bodyPr/>
                    <a:lstStyle/>
                    <a:p>
                      <a:pPr algn="ctr">
                        <a:buNone/>
                      </a:pPr>
                      <a:r>
                        <a:rPr lang="en-GB" sz="1200" b="1" dirty="0">
                          <a:solidFill>
                            <a:schemeClr val="accent1">
                              <a:lumMod val="50000"/>
                            </a:schemeClr>
                          </a:solidFill>
                        </a:rPr>
                        <a:t>P</a:t>
                      </a:r>
                      <a:endParaRPr lang="en-GB" sz="1200" dirty="0">
                        <a:solidFill>
                          <a:schemeClr val="accent1">
                            <a:lumMod val="50000"/>
                          </a:schemeClr>
                        </a:solidFill>
                      </a:endParaRPr>
                    </a:p>
                  </a:txBody>
                  <a:tcPr marL="43018" marR="43018" marT="21508" marB="215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buNone/>
                      </a:pPr>
                      <a:r>
                        <a:rPr lang="en-GB" sz="1200" b="1" dirty="0">
                          <a:solidFill>
                            <a:schemeClr val="accent1">
                              <a:lumMod val="50000"/>
                            </a:schemeClr>
                          </a:solidFill>
                        </a:rPr>
                        <a:t>Planning and Preparation</a:t>
                      </a:r>
                      <a:endParaRPr lang="en-GB" sz="1200" dirty="0">
                        <a:solidFill>
                          <a:schemeClr val="accent1">
                            <a:lumMod val="50000"/>
                          </a:schemeClr>
                        </a:solidFill>
                      </a:endParaRPr>
                    </a:p>
                  </a:txBody>
                  <a:tcPr marL="43018" marR="43018" marT="21508" marB="215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buNone/>
                      </a:pPr>
                      <a:r>
                        <a:rPr lang="en-GB" sz="1400" dirty="0">
                          <a:solidFill>
                            <a:schemeClr val="accent1">
                              <a:lumMod val="50000"/>
                            </a:schemeClr>
                          </a:solidFill>
                        </a:rPr>
                        <a:t>The interviewer gathers all available information, defines interview objectives, and plans structure and logistics.</a:t>
                      </a:r>
                    </a:p>
                  </a:txBody>
                  <a:tcPr marL="43018" marR="43018" marT="21508" marB="215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406042281"/>
                  </a:ext>
                </a:extLst>
              </a:tr>
              <a:tr h="786488">
                <a:tc>
                  <a:txBody>
                    <a:bodyPr/>
                    <a:lstStyle/>
                    <a:p>
                      <a:pPr algn="ctr">
                        <a:buNone/>
                      </a:pPr>
                      <a:r>
                        <a:rPr lang="en-GB" sz="1200" b="1" dirty="0">
                          <a:solidFill>
                            <a:schemeClr val="accent1">
                              <a:lumMod val="50000"/>
                            </a:schemeClr>
                          </a:solidFill>
                        </a:rPr>
                        <a:t>E</a:t>
                      </a:r>
                      <a:endParaRPr lang="en-GB" sz="1200" dirty="0">
                        <a:solidFill>
                          <a:schemeClr val="accent1">
                            <a:lumMod val="50000"/>
                          </a:schemeClr>
                        </a:solidFill>
                      </a:endParaRPr>
                    </a:p>
                  </a:txBody>
                  <a:tcPr marL="43018" marR="43018" marT="21508" marB="215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buNone/>
                      </a:pPr>
                      <a:r>
                        <a:rPr lang="en-GB" sz="1200" b="1" dirty="0">
                          <a:solidFill>
                            <a:schemeClr val="accent1">
                              <a:lumMod val="50000"/>
                            </a:schemeClr>
                          </a:solidFill>
                        </a:rPr>
                        <a:t>Engage and Explain</a:t>
                      </a:r>
                      <a:endParaRPr lang="en-GB" sz="1200" dirty="0">
                        <a:solidFill>
                          <a:schemeClr val="accent1">
                            <a:lumMod val="50000"/>
                          </a:schemeClr>
                        </a:solidFill>
                      </a:endParaRPr>
                    </a:p>
                  </a:txBody>
                  <a:tcPr marL="43018" marR="43018" marT="21508" marB="215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buNone/>
                      </a:pPr>
                      <a:r>
                        <a:rPr lang="en-GB" sz="1400" dirty="0">
                          <a:solidFill>
                            <a:schemeClr val="accent1">
                              <a:lumMod val="50000"/>
                            </a:schemeClr>
                          </a:solidFill>
                        </a:rPr>
                        <a:t>Build rapport, explain the interview’s purpose and procedures, and ensure the interviewee understands their rights.</a:t>
                      </a:r>
                    </a:p>
                  </a:txBody>
                  <a:tcPr marL="43018" marR="43018" marT="21508" marB="215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187592477"/>
                  </a:ext>
                </a:extLst>
              </a:tr>
              <a:tr h="1016775">
                <a:tc>
                  <a:txBody>
                    <a:bodyPr/>
                    <a:lstStyle/>
                    <a:p>
                      <a:pPr algn="ctr">
                        <a:buNone/>
                      </a:pPr>
                      <a:r>
                        <a:rPr lang="en-GB" sz="1200" b="1" dirty="0">
                          <a:solidFill>
                            <a:schemeClr val="accent1">
                              <a:lumMod val="50000"/>
                            </a:schemeClr>
                          </a:solidFill>
                        </a:rPr>
                        <a:t>A</a:t>
                      </a:r>
                      <a:endParaRPr lang="en-GB" sz="1200" dirty="0">
                        <a:solidFill>
                          <a:schemeClr val="accent1">
                            <a:lumMod val="50000"/>
                          </a:schemeClr>
                        </a:solidFill>
                      </a:endParaRPr>
                    </a:p>
                  </a:txBody>
                  <a:tcPr marL="43018" marR="43018" marT="21508" marB="215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buNone/>
                      </a:pPr>
                      <a:r>
                        <a:rPr lang="en-GB" sz="1200" b="1" dirty="0">
                          <a:solidFill>
                            <a:schemeClr val="accent1">
                              <a:lumMod val="50000"/>
                            </a:schemeClr>
                          </a:solidFill>
                        </a:rPr>
                        <a:t>Account, Clarify, and Challenge</a:t>
                      </a:r>
                      <a:endParaRPr lang="en-GB" sz="1200" dirty="0">
                        <a:solidFill>
                          <a:schemeClr val="accent1">
                            <a:lumMod val="50000"/>
                          </a:schemeClr>
                        </a:solidFill>
                      </a:endParaRPr>
                    </a:p>
                  </a:txBody>
                  <a:tcPr marL="43018" marR="43018" marT="21508" marB="215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buNone/>
                      </a:pPr>
                      <a:r>
                        <a:rPr lang="en-GB" sz="1400" dirty="0">
                          <a:solidFill>
                            <a:schemeClr val="accent1">
                              <a:lumMod val="50000"/>
                            </a:schemeClr>
                          </a:solidFill>
                        </a:rPr>
                        <a:t>The core phase: obtain the interviewee’s free, uninterrupted account; clarify ambiguities; challenge inconsistencies respectfully.</a:t>
                      </a:r>
                    </a:p>
                  </a:txBody>
                  <a:tcPr marL="43018" marR="43018" marT="21508" marB="215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251053621"/>
                  </a:ext>
                </a:extLst>
              </a:tr>
              <a:tr h="786488">
                <a:tc>
                  <a:txBody>
                    <a:bodyPr/>
                    <a:lstStyle/>
                    <a:p>
                      <a:pPr algn="ctr">
                        <a:buNone/>
                      </a:pPr>
                      <a:r>
                        <a:rPr lang="en-GB" sz="1200" b="1" dirty="0">
                          <a:solidFill>
                            <a:schemeClr val="accent1">
                              <a:lumMod val="50000"/>
                            </a:schemeClr>
                          </a:solidFill>
                        </a:rPr>
                        <a:t>C</a:t>
                      </a:r>
                      <a:endParaRPr lang="en-GB" sz="1200" dirty="0">
                        <a:solidFill>
                          <a:schemeClr val="accent1">
                            <a:lumMod val="50000"/>
                          </a:schemeClr>
                        </a:solidFill>
                      </a:endParaRPr>
                    </a:p>
                  </a:txBody>
                  <a:tcPr marL="43018" marR="43018" marT="21508" marB="215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buNone/>
                      </a:pPr>
                      <a:r>
                        <a:rPr lang="en-GB" sz="1200" b="1" dirty="0">
                          <a:solidFill>
                            <a:schemeClr val="accent1">
                              <a:lumMod val="50000"/>
                            </a:schemeClr>
                          </a:solidFill>
                        </a:rPr>
                        <a:t>Closure</a:t>
                      </a:r>
                      <a:endParaRPr lang="en-GB" sz="1200" dirty="0">
                        <a:solidFill>
                          <a:schemeClr val="accent1">
                            <a:lumMod val="50000"/>
                          </a:schemeClr>
                        </a:solidFill>
                      </a:endParaRPr>
                    </a:p>
                  </a:txBody>
                  <a:tcPr marL="43018" marR="43018" marT="21508" marB="215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buNone/>
                      </a:pPr>
                      <a:r>
                        <a:rPr lang="en-GB" sz="1400" dirty="0">
                          <a:solidFill>
                            <a:schemeClr val="accent1">
                              <a:lumMod val="50000"/>
                            </a:schemeClr>
                          </a:solidFill>
                        </a:rPr>
                        <a:t>End the interview on a positive note, summarize key points, and explain what will happen next.</a:t>
                      </a:r>
                    </a:p>
                  </a:txBody>
                  <a:tcPr marL="43018" marR="43018" marT="21508" marB="215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106631830"/>
                  </a:ext>
                </a:extLst>
              </a:tr>
              <a:tr h="786488">
                <a:tc>
                  <a:txBody>
                    <a:bodyPr/>
                    <a:lstStyle/>
                    <a:p>
                      <a:pPr algn="ctr">
                        <a:buNone/>
                      </a:pPr>
                      <a:r>
                        <a:rPr lang="en-GB" sz="1200" b="1" dirty="0">
                          <a:solidFill>
                            <a:schemeClr val="accent1">
                              <a:lumMod val="50000"/>
                            </a:schemeClr>
                          </a:solidFill>
                        </a:rPr>
                        <a:t>E</a:t>
                      </a:r>
                      <a:endParaRPr lang="en-GB" sz="1200" dirty="0">
                        <a:solidFill>
                          <a:schemeClr val="accent1">
                            <a:lumMod val="50000"/>
                          </a:schemeClr>
                        </a:solidFill>
                      </a:endParaRPr>
                    </a:p>
                  </a:txBody>
                  <a:tcPr marL="43018" marR="43018" marT="21508" marB="215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buNone/>
                      </a:pPr>
                      <a:r>
                        <a:rPr lang="en-GB" sz="1200" b="1" dirty="0">
                          <a:solidFill>
                            <a:schemeClr val="accent1">
                              <a:lumMod val="50000"/>
                            </a:schemeClr>
                          </a:solidFill>
                        </a:rPr>
                        <a:t>Evaluate</a:t>
                      </a:r>
                      <a:endParaRPr lang="en-GB" sz="1200" dirty="0">
                        <a:solidFill>
                          <a:schemeClr val="accent1">
                            <a:lumMod val="50000"/>
                          </a:schemeClr>
                        </a:solidFill>
                      </a:endParaRPr>
                    </a:p>
                  </a:txBody>
                  <a:tcPr marL="43018" marR="43018" marT="21508" marB="215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l">
                        <a:buNone/>
                      </a:pPr>
                      <a:r>
                        <a:rPr lang="en-GB" sz="1400" dirty="0">
                          <a:solidFill>
                            <a:schemeClr val="accent1">
                              <a:lumMod val="50000"/>
                            </a:schemeClr>
                          </a:solidFill>
                        </a:rPr>
                        <a:t>Assess the information obtained and the interviewer’s own performance to inform future interviews or investigation steps.</a:t>
                      </a:r>
                    </a:p>
                  </a:txBody>
                  <a:tcPr marL="43018" marR="43018" marT="21508" marB="215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130845131"/>
                  </a:ext>
                </a:extLst>
              </a:tr>
            </a:tbl>
          </a:graphicData>
        </a:graphic>
      </p:graphicFrame>
    </p:spTree>
    <p:extLst>
      <p:ext uri="{BB962C8B-B14F-4D97-AF65-F5344CB8AC3E}">
        <p14:creationId xmlns:p14="http://schemas.microsoft.com/office/powerpoint/2010/main" val="171933147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3CFF8F37-4404-753B-352F-2D9FF52021D8}"/>
              </a:ext>
            </a:extLst>
          </p:cNvPr>
          <p:cNvSpPr>
            <a:spLocks noGrp="1"/>
          </p:cNvSpPr>
          <p:nvPr>
            <p:ph type="title"/>
          </p:nvPr>
        </p:nvSpPr>
        <p:spPr/>
        <p:txBody>
          <a:bodyPr anchor="ctr">
            <a:normAutofit/>
          </a:bodyPr>
          <a:lstStyle/>
          <a:p>
            <a:pPr algn="ctr"/>
            <a:r>
              <a:rPr lang="en-US" dirty="0">
                <a:solidFill>
                  <a:schemeClr val="accent1">
                    <a:lumMod val="50000"/>
                  </a:schemeClr>
                </a:solidFill>
              </a:rPr>
              <a:t>PEACE</a:t>
            </a:r>
          </a:p>
        </p:txBody>
      </p:sp>
      <p:graphicFrame>
        <p:nvGraphicFramePr>
          <p:cNvPr id="9" name="Rectangle 4">
            <a:extLst>
              <a:ext uri="{FF2B5EF4-FFF2-40B4-BE49-F238E27FC236}">
                <a16:creationId xmlns:a16="http://schemas.microsoft.com/office/drawing/2014/main" id="{CEB0F7C0-E7F3-21AC-6BD3-BA543B1B26ED}"/>
              </a:ext>
            </a:extLst>
          </p:cNvPr>
          <p:cNvGraphicFramePr>
            <a:graphicFrameLocks noGrp="1"/>
          </p:cNvGraphicFramePr>
          <p:nvPr>
            <p:ph idx="1"/>
            <p:extLst>
              <p:ext uri="{D42A27DB-BD31-4B8C-83A1-F6EECF244321}">
                <p14:modId xmlns:p14="http://schemas.microsoft.com/office/powerpoint/2010/main" val="4033278452"/>
              </p:ext>
            </p:extLst>
          </p:nvPr>
        </p:nvGraphicFramePr>
        <p:xfrm>
          <a:off x="458788" y="1709738"/>
          <a:ext cx="8223250" cy="45132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2749647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3BCB-05D9-989D-27B6-9DBB36184CDB}"/>
              </a:ext>
            </a:extLst>
          </p:cNvPr>
          <p:cNvSpPr>
            <a:spLocks noGrp="1"/>
          </p:cNvSpPr>
          <p:nvPr>
            <p:ph type="title"/>
          </p:nvPr>
        </p:nvSpPr>
        <p:spPr/>
        <p:txBody>
          <a:bodyPr>
            <a:normAutofit/>
          </a:bodyPr>
          <a:lstStyle/>
          <a:p>
            <a:pPr algn="ctr"/>
            <a:r>
              <a:rPr lang="en-GB" dirty="0">
                <a:solidFill>
                  <a:schemeClr val="accent1">
                    <a:lumMod val="50000"/>
                  </a:schemeClr>
                </a:solidFill>
              </a:rPr>
              <a:t>Comparison with Traditional Interviewing</a:t>
            </a:r>
          </a:p>
        </p:txBody>
      </p:sp>
      <p:graphicFrame>
        <p:nvGraphicFramePr>
          <p:cNvPr id="4" name="Content Placeholder 3">
            <a:extLst>
              <a:ext uri="{FF2B5EF4-FFF2-40B4-BE49-F238E27FC236}">
                <a16:creationId xmlns:a16="http://schemas.microsoft.com/office/drawing/2014/main" id="{4776CA87-F6E2-8BD2-4E53-745CF79F6FF9}"/>
              </a:ext>
            </a:extLst>
          </p:cNvPr>
          <p:cNvGraphicFramePr>
            <a:graphicFrameLocks noGrp="1"/>
          </p:cNvGraphicFramePr>
          <p:nvPr>
            <p:ph idx="1"/>
            <p:extLst>
              <p:ext uri="{D42A27DB-BD31-4B8C-83A1-F6EECF244321}">
                <p14:modId xmlns:p14="http://schemas.microsoft.com/office/powerpoint/2010/main" val="2148172820"/>
              </p:ext>
            </p:extLst>
          </p:nvPr>
        </p:nvGraphicFramePr>
        <p:xfrm>
          <a:off x="467544" y="2276872"/>
          <a:ext cx="8219256" cy="3600402"/>
        </p:xfrm>
        <a:graphic>
          <a:graphicData uri="http://schemas.openxmlformats.org/drawingml/2006/table">
            <a:tbl>
              <a:tblPr>
                <a:tableStyleId>{08FB837D-C827-4EFA-A057-4D05807E0F7C}</a:tableStyleId>
              </a:tblPr>
              <a:tblGrid>
                <a:gridCol w="4104456">
                  <a:extLst>
                    <a:ext uri="{9D8B030D-6E8A-4147-A177-3AD203B41FA5}">
                      <a16:colId xmlns:a16="http://schemas.microsoft.com/office/drawing/2014/main" val="2608598504"/>
                    </a:ext>
                  </a:extLst>
                </a:gridCol>
                <a:gridCol w="4114800">
                  <a:extLst>
                    <a:ext uri="{9D8B030D-6E8A-4147-A177-3AD203B41FA5}">
                      <a16:colId xmlns:a16="http://schemas.microsoft.com/office/drawing/2014/main" val="3626374402"/>
                    </a:ext>
                  </a:extLst>
                </a:gridCol>
              </a:tblGrid>
              <a:tr h="600067">
                <a:tc>
                  <a:txBody>
                    <a:bodyPr/>
                    <a:lstStyle/>
                    <a:p>
                      <a:pPr>
                        <a:buNone/>
                      </a:pPr>
                      <a:r>
                        <a:rPr lang="en-GB" b="1" dirty="0">
                          <a:solidFill>
                            <a:srgbClr val="002060"/>
                          </a:solidFill>
                        </a:rPr>
                        <a:t>Traditional (accusatorial)</a:t>
                      </a:r>
                    </a:p>
                  </a:txBody>
                  <a:tcPr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chemeClr val="accent4">
                        <a:lumMod val="20000"/>
                        <a:lumOff val="80000"/>
                      </a:schemeClr>
                    </a:solidFill>
                  </a:tcPr>
                </a:tc>
                <a:tc>
                  <a:txBody>
                    <a:bodyPr/>
                    <a:lstStyle/>
                    <a:p>
                      <a:pPr>
                        <a:buNone/>
                      </a:pPr>
                      <a:r>
                        <a:rPr lang="en-GB" b="1" dirty="0">
                          <a:solidFill>
                            <a:srgbClr val="002060"/>
                          </a:solidFill>
                        </a:rPr>
                        <a:t>PEACE (investigative)</a:t>
                      </a:r>
                    </a:p>
                  </a:txBody>
                  <a:tcPr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757479260"/>
                  </a:ext>
                </a:extLst>
              </a:tr>
              <a:tr h="600067">
                <a:tc>
                  <a:txBody>
                    <a:bodyPr/>
                    <a:lstStyle/>
                    <a:p>
                      <a:pPr>
                        <a:buNone/>
                      </a:pPr>
                      <a:r>
                        <a:rPr lang="en-GB" dirty="0">
                          <a:solidFill>
                            <a:srgbClr val="002060"/>
                          </a:solidFill>
                        </a:rPr>
                        <a:t>Goal: obtain confession</a:t>
                      </a:r>
                    </a:p>
                  </a:txBody>
                  <a:tcPr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chemeClr val="accent4">
                        <a:lumMod val="20000"/>
                        <a:lumOff val="80000"/>
                      </a:schemeClr>
                    </a:solidFill>
                  </a:tcPr>
                </a:tc>
                <a:tc>
                  <a:txBody>
                    <a:bodyPr/>
                    <a:lstStyle/>
                    <a:p>
                      <a:pPr>
                        <a:buNone/>
                      </a:pPr>
                      <a:r>
                        <a:rPr lang="en-GB" dirty="0">
                          <a:solidFill>
                            <a:srgbClr val="002060"/>
                          </a:solidFill>
                        </a:rPr>
                        <a:t>Goal: obtain accurate information</a:t>
                      </a:r>
                    </a:p>
                  </a:txBody>
                  <a:tcPr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953399934"/>
                  </a:ext>
                </a:extLst>
              </a:tr>
              <a:tr h="600067">
                <a:tc>
                  <a:txBody>
                    <a:bodyPr/>
                    <a:lstStyle/>
                    <a:p>
                      <a:pPr>
                        <a:buNone/>
                      </a:pPr>
                      <a:r>
                        <a:rPr lang="en-GB">
                          <a:solidFill>
                            <a:srgbClr val="002060"/>
                          </a:solidFill>
                        </a:rPr>
                        <a:t>Confrontational</a:t>
                      </a:r>
                    </a:p>
                  </a:txBody>
                  <a:tcPr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chemeClr val="accent4">
                        <a:lumMod val="20000"/>
                        <a:lumOff val="80000"/>
                      </a:schemeClr>
                    </a:solidFill>
                  </a:tcPr>
                </a:tc>
                <a:tc>
                  <a:txBody>
                    <a:bodyPr/>
                    <a:lstStyle/>
                    <a:p>
                      <a:pPr>
                        <a:buNone/>
                      </a:pPr>
                      <a:r>
                        <a:rPr lang="en-GB" dirty="0">
                          <a:solidFill>
                            <a:srgbClr val="002060"/>
                          </a:solidFill>
                        </a:rPr>
                        <a:t>Cooperative and respectful</a:t>
                      </a:r>
                    </a:p>
                  </a:txBody>
                  <a:tcPr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215371697"/>
                  </a:ext>
                </a:extLst>
              </a:tr>
              <a:tr h="600067">
                <a:tc>
                  <a:txBody>
                    <a:bodyPr/>
                    <a:lstStyle/>
                    <a:p>
                      <a:pPr>
                        <a:buNone/>
                      </a:pPr>
                      <a:r>
                        <a:rPr lang="en-GB" dirty="0">
                          <a:solidFill>
                            <a:srgbClr val="002060"/>
                          </a:solidFill>
                        </a:rPr>
                        <a:t>Presumes guilt</a:t>
                      </a:r>
                    </a:p>
                  </a:txBody>
                  <a:tcPr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chemeClr val="accent4">
                        <a:lumMod val="20000"/>
                        <a:lumOff val="80000"/>
                      </a:schemeClr>
                    </a:solidFill>
                  </a:tcPr>
                </a:tc>
                <a:tc>
                  <a:txBody>
                    <a:bodyPr/>
                    <a:lstStyle/>
                    <a:p>
                      <a:pPr>
                        <a:buNone/>
                      </a:pPr>
                      <a:r>
                        <a:rPr lang="en-GB" dirty="0">
                          <a:solidFill>
                            <a:srgbClr val="002060"/>
                          </a:solidFill>
                        </a:rPr>
                        <a:t>Open-minded and hypothesis-testing</a:t>
                      </a:r>
                    </a:p>
                  </a:txBody>
                  <a:tcPr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938995004"/>
                  </a:ext>
                </a:extLst>
              </a:tr>
              <a:tr h="600067">
                <a:tc>
                  <a:txBody>
                    <a:bodyPr/>
                    <a:lstStyle/>
                    <a:p>
                      <a:pPr>
                        <a:buNone/>
                      </a:pPr>
                      <a:r>
                        <a:rPr lang="en-GB">
                          <a:solidFill>
                            <a:srgbClr val="002060"/>
                          </a:solidFill>
                        </a:rPr>
                        <a:t>May use deception</a:t>
                      </a:r>
                    </a:p>
                  </a:txBody>
                  <a:tcPr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chemeClr val="accent4">
                        <a:lumMod val="20000"/>
                        <a:lumOff val="80000"/>
                      </a:schemeClr>
                    </a:solidFill>
                  </a:tcPr>
                </a:tc>
                <a:tc>
                  <a:txBody>
                    <a:bodyPr/>
                    <a:lstStyle/>
                    <a:p>
                      <a:pPr>
                        <a:buNone/>
                      </a:pPr>
                      <a:r>
                        <a:rPr lang="en-GB" dirty="0">
                          <a:solidFill>
                            <a:srgbClr val="002060"/>
                          </a:solidFill>
                        </a:rPr>
                        <a:t>Prohibits deception</a:t>
                      </a:r>
                    </a:p>
                  </a:txBody>
                  <a:tcPr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4135800376"/>
                  </a:ext>
                </a:extLst>
              </a:tr>
              <a:tr h="600067">
                <a:tc>
                  <a:txBody>
                    <a:bodyPr/>
                    <a:lstStyle/>
                    <a:p>
                      <a:pPr>
                        <a:buNone/>
                      </a:pPr>
                      <a:r>
                        <a:rPr lang="en-GB" dirty="0">
                          <a:solidFill>
                            <a:srgbClr val="002060"/>
                          </a:solidFill>
                        </a:rPr>
                        <a:t>Higher risk of false confession</a:t>
                      </a:r>
                    </a:p>
                  </a:txBody>
                  <a:tcPr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chemeClr val="accent4">
                        <a:lumMod val="20000"/>
                        <a:lumOff val="80000"/>
                      </a:schemeClr>
                    </a:solidFill>
                  </a:tcPr>
                </a:tc>
                <a:tc>
                  <a:txBody>
                    <a:bodyPr/>
                    <a:lstStyle/>
                    <a:p>
                      <a:pPr>
                        <a:buNone/>
                      </a:pPr>
                      <a:r>
                        <a:rPr lang="en-GB" dirty="0">
                          <a:solidFill>
                            <a:srgbClr val="002060"/>
                          </a:solidFill>
                        </a:rPr>
                        <a:t>Lower risk; better evidential quality</a:t>
                      </a:r>
                    </a:p>
                  </a:txBody>
                  <a:tcPr anchor="ctr">
                    <a:lnL w="12700" cap="flat" cmpd="sng" algn="ctr">
                      <a:solidFill>
                        <a:srgbClr val="002060"/>
                      </a:solidFill>
                      <a:prstDash val="solid"/>
                      <a:round/>
                      <a:headEnd type="none" w="med" len="med"/>
                      <a:tailEnd type="none" w="med" len="med"/>
                    </a:lnL>
                    <a:lnR w="12700" cap="flat" cmpd="sng" algn="ctr">
                      <a:solidFill>
                        <a:srgbClr val="002060"/>
                      </a:solidFill>
                      <a:prstDash val="solid"/>
                      <a:round/>
                      <a:headEnd type="none" w="med" len="med"/>
                      <a:tailEnd type="none" w="med" len="med"/>
                    </a:lnR>
                    <a:lnT w="12700" cap="flat" cmpd="sng" algn="ctr">
                      <a:solidFill>
                        <a:srgbClr val="002060"/>
                      </a:solidFill>
                      <a:prstDash val="solid"/>
                      <a:round/>
                      <a:headEnd type="none" w="med" len="med"/>
                      <a:tailEnd type="none" w="med" len="med"/>
                    </a:lnT>
                    <a:lnB w="12700" cap="flat" cmpd="sng" algn="ctr">
                      <a:solidFill>
                        <a:srgbClr val="00206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721001211"/>
                  </a:ext>
                </a:extLst>
              </a:tr>
            </a:tbl>
          </a:graphicData>
        </a:graphic>
      </p:graphicFrame>
    </p:spTree>
    <p:extLst>
      <p:ext uri="{BB962C8B-B14F-4D97-AF65-F5344CB8AC3E}">
        <p14:creationId xmlns:p14="http://schemas.microsoft.com/office/powerpoint/2010/main" val="221923648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0F72E-FBC2-53C7-785F-827F008C648B}"/>
              </a:ext>
            </a:extLst>
          </p:cNvPr>
          <p:cNvSpPr>
            <a:spLocks noGrp="1"/>
          </p:cNvSpPr>
          <p:nvPr>
            <p:ph type="title"/>
          </p:nvPr>
        </p:nvSpPr>
        <p:spPr>
          <a:xfrm>
            <a:off x="459487" y="514651"/>
            <a:ext cx="8222741" cy="394070"/>
          </a:xfrm>
        </p:spPr>
        <p:txBody>
          <a:bodyPr>
            <a:normAutofit fontScale="90000"/>
          </a:bodyPr>
          <a:lstStyle/>
          <a:p>
            <a:pPr algn="ctr"/>
            <a:r>
              <a:rPr lang="en-GB" dirty="0">
                <a:solidFill>
                  <a:schemeClr val="accent1">
                    <a:lumMod val="50000"/>
                  </a:schemeClr>
                </a:solidFill>
              </a:rPr>
              <a:t>Evidence: </a:t>
            </a:r>
          </a:p>
        </p:txBody>
      </p:sp>
      <p:sp>
        <p:nvSpPr>
          <p:cNvPr id="3" name="Content Placeholder 2">
            <a:extLst>
              <a:ext uri="{FF2B5EF4-FFF2-40B4-BE49-F238E27FC236}">
                <a16:creationId xmlns:a16="http://schemas.microsoft.com/office/drawing/2014/main" id="{3FF6E944-9D94-B437-6153-7AE62C27619A}"/>
              </a:ext>
            </a:extLst>
          </p:cNvPr>
          <p:cNvSpPr>
            <a:spLocks noGrp="1"/>
          </p:cNvSpPr>
          <p:nvPr>
            <p:ph idx="1"/>
          </p:nvPr>
        </p:nvSpPr>
        <p:spPr>
          <a:xfrm>
            <a:off x="459485" y="908721"/>
            <a:ext cx="8222742" cy="5314893"/>
          </a:xfrm>
        </p:spPr>
        <p:txBody>
          <a:bodyPr>
            <a:normAutofit/>
          </a:bodyPr>
          <a:lstStyle/>
          <a:p>
            <a:r>
              <a:rPr lang="en-GB" sz="1400" dirty="0">
                <a:solidFill>
                  <a:schemeClr val="accent1">
                    <a:lumMod val="50000"/>
                  </a:schemeClr>
                </a:solidFill>
              </a:rPr>
              <a:t>Walsh &amp; Bull (2010) – Interviewing suspects of social security benefit fraud, found that good interviewing in each of the recommended stages of the PEACE model led to better interviews, indicating the importance that each stage contributes to overall interview quality. </a:t>
            </a:r>
          </a:p>
          <a:p>
            <a:r>
              <a:rPr lang="en-GB" sz="1400" dirty="0">
                <a:solidFill>
                  <a:schemeClr val="accent1">
                    <a:lumMod val="50000"/>
                  </a:schemeClr>
                </a:solidFill>
              </a:rPr>
              <a:t>Further, the quality of interviews was compared against a range of interview outcomes, and it was found that skilled PEACE interviewing was associated with the securing of full accounts, including confessions.</a:t>
            </a:r>
          </a:p>
          <a:p>
            <a:r>
              <a:rPr lang="en-GB" sz="1400" dirty="0">
                <a:solidFill>
                  <a:schemeClr val="accent1">
                    <a:lumMod val="50000"/>
                  </a:schemeClr>
                </a:solidFill>
              </a:rPr>
              <a:t>However…</a:t>
            </a:r>
          </a:p>
        </p:txBody>
      </p:sp>
      <p:graphicFrame>
        <p:nvGraphicFramePr>
          <p:cNvPr id="4" name="Content Placeholder 2">
            <a:extLst>
              <a:ext uri="{FF2B5EF4-FFF2-40B4-BE49-F238E27FC236}">
                <a16:creationId xmlns:a16="http://schemas.microsoft.com/office/drawing/2014/main" id="{963C9D1A-D3D8-2256-D962-96DFC87D0EE0}"/>
              </a:ext>
            </a:extLst>
          </p:cNvPr>
          <p:cNvGraphicFramePr>
            <a:graphicFrameLocks/>
          </p:cNvGraphicFramePr>
          <p:nvPr>
            <p:extLst>
              <p:ext uri="{D42A27DB-BD31-4B8C-83A1-F6EECF244321}">
                <p14:modId xmlns:p14="http://schemas.microsoft.com/office/powerpoint/2010/main" val="873504796"/>
              </p:ext>
            </p:extLst>
          </p:nvPr>
        </p:nvGraphicFramePr>
        <p:xfrm>
          <a:off x="611560" y="3140968"/>
          <a:ext cx="8070478" cy="33843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583431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8DA23-AEA2-70F5-D157-52922B9F9934}"/>
              </a:ext>
            </a:extLst>
          </p:cNvPr>
          <p:cNvSpPr>
            <a:spLocks noGrp="1"/>
          </p:cNvSpPr>
          <p:nvPr>
            <p:ph type="title"/>
          </p:nvPr>
        </p:nvSpPr>
        <p:spPr>
          <a:xfrm>
            <a:off x="459487" y="274639"/>
            <a:ext cx="8222741" cy="778098"/>
          </a:xfrm>
        </p:spPr>
        <p:txBody>
          <a:bodyPr anchor="ctr">
            <a:normAutofit/>
          </a:bodyPr>
          <a:lstStyle/>
          <a:p>
            <a:pPr algn="ctr"/>
            <a:r>
              <a:rPr lang="en-GB" b="1" dirty="0">
                <a:solidFill>
                  <a:schemeClr val="accent1">
                    <a:lumMod val="50000"/>
                  </a:schemeClr>
                </a:solidFill>
              </a:rPr>
              <a:t>Gudjonsson &amp; Pearse (2011)</a:t>
            </a:r>
            <a:endParaRPr lang="en-GB" dirty="0">
              <a:solidFill>
                <a:schemeClr val="accent1">
                  <a:lumMod val="50000"/>
                </a:schemeClr>
              </a:solidFill>
            </a:endParaRPr>
          </a:p>
        </p:txBody>
      </p:sp>
      <p:graphicFrame>
        <p:nvGraphicFramePr>
          <p:cNvPr id="5" name="Content Placeholder 2">
            <a:extLst>
              <a:ext uri="{FF2B5EF4-FFF2-40B4-BE49-F238E27FC236}">
                <a16:creationId xmlns:a16="http://schemas.microsoft.com/office/drawing/2014/main" id="{A7BB6716-E8A7-A807-0C13-E0A56BD6EA90}"/>
              </a:ext>
            </a:extLst>
          </p:cNvPr>
          <p:cNvGraphicFramePr>
            <a:graphicFrameLocks noGrp="1"/>
          </p:cNvGraphicFramePr>
          <p:nvPr>
            <p:ph idx="1"/>
            <p:extLst>
              <p:ext uri="{D42A27DB-BD31-4B8C-83A1-F6EECF244321}">
                <p14:modId xmlns:p14="http://schemas.microsoft.com/office/powerpoint/2010/main" val="1008013533"/>
              </p:ext>
            </p:extLst>
          </p:nvPr>
        </p:nvGraphicFramePr>
        <p:xfrm>
          <a:off x="457200" y="1268760"/>
          <a:ext cx="8229600" cy="53146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5846909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18844-64CC-74AD-1B16-F2E3122C0AEC}"/>
              </a:ext>
            </a:extLst>
          </p:cNvPr>
          <p:cNvSpPr>
            <a:spLocks noGrp="1"/>
          </p:cNvSpPr>
          <p:nvPr>
            <p:ph type="title"/>
          </p:nvPr>
        </p:nvSpPr>
        <p:spPr/>
        <p:txBody>
          <a:bodyPr/>
          <a:lstStyle/>
          <a:p>
            <a:pPr algn="ctr"/>
            <a:r>
              <a:rPr lang="en-GB" dirty="0">
                <a:solidFill>
                  <a:schemeClr val="accent1">
                    <a:lumMod val="50000"/>
                  </a:schemeClr>
                </a:solidFill>
              </a:rPr>
              <a:t>Reading for Eyewitness Testimony Accuracy:</a:t>
            </a:r>
          </a:p>
        </p:txBody>
      </p:sp>
      <p:sp>
        <p:nvSpPr>
          <p:cNvPr id="3" name="Content Placeholder 2">
            <a:extLst>
              <a:ext uri="{FF2B5EF4-FFF2-40B4-BE49-F238E27FC236}">
                <a16:creationId xmlns:a16="http://schemas.microsoft.com/office/drawing/2014/main" id="{CBB6F83A-F28B-7DBC-62F4-10381F419405}"/>
              </a:ext>
            </a:extLst>
          </p:cNvPr>
          <p:cNvSpPr>
            <a:spLocks noGrp="1"/>
          </p:cNvSpPr>
          <p:nvPr>
            <p:ph idx="1"/>
          </p:nvPr>
        </p:nvSpPr>
        <p:spPr/>
        <p:txBody>
          <a:bodyPr/>
          <a:lstStyle/>
          <a:p>
            <a:r>
              <a:rPr lang="en-GB" sz="1400" dirty="0" err="1"/>
              <a:t>Chevroulet</a:t>
            </a:r>
            <a:r>
              <a:rPr lang="en-GB" sz="1400" dirty="0"/>
              <a:t>, C., Paterson, H. M., Yu, A., Chew, E., &amp; Kemp, R. I. (2021). The impact of recall timing on the preservation of eyewitness memory. </a:t>
            </a:r>
            <a:r>
              <a:rPr lang="en-GB" sz="1400" i="1" dirty="0"/>
              <a:t>Psychiatry, psychology, and law : an interdisciplinary journal of the Australian and New Zealand Association of Psychiatry, Psychology and Law</a:t>
            </a:r>
            <a:r>
              <a:rPr lang="en-GB" sz="1400" dirty="0"/>
              <a:t>, </a:t>
            </a:r>
            <a:r>
              <a:rPr lang="en-GB" sz="1400" i="1" dirty="0"/>
              <a:t>29</a:t>
            </a:r>
            <a:r>
              <a:rPr lang="en-GB" sz="1400" dirty="0"/>
              <a:t>(3), 471–486. </a:t>
            </a:r>
            <a:r>
              <a:rPr lang="en-GB" sz="1400" dirty="0">
                <a:hlinkClick r:id="rId2"/>
              </a:rPr>
              <a:t>https://doi.org/10.1080/13218719.2021.1926366</a:t>
            </a:r>
            <a:endParaRPr lang="en-GB" sz="1400" dirty="0"/>
          </a:p>
          <a:p>
            <a:r>
              <a:rPr lang="en-GB" sz="1400" dirty="0"/>
              <a:t>Seale-Carlisle, T. M., Quigley-McBride, A., </a:t>
            </a:r>
            <a:r>
              <a:rPr lang="en-GB" sz="1400" dirty="0" err="1"/>
              <a:t>Teitcher</a:t>
            </a:r>
            <a:r>
              <a:rPr lang="en-GB" sz="1400" dirty="0"/>
              <a:t>, J. E. F., Crozier, W. E., Dodson, C. S., &amp; Garrett, B. L. (2025). New Insights on Expert Opinion About Eyewitness Memory Research. </a:t>
            </a:r>
            <a:r>
              <a:rPr lang="en-GB" sz="1400" i="1" dirty="0"/>
              <a:t>Perspectives on psychological science : a journal of the Association for Psychological Science</a:t>
            </a:r>
            <a:r>
              <a:rPr lang="en-GB" sz="1400" dirty="0"/>
              <a:t>, </a:t>
            </a:r>
            <a:r>
              <a:rPr lang="en-GB" sz="1400" i="1" dirty="0"/>
              <a:t>20</a:t>
            </a:r>
            <a:r>
              <a:rPr lang="en-GB" sz="1400" dirty="0"/>
              <a:t>(5), 903–924. </a:t>
            </a:r>
            <a:r>
              <a:rPr lang="en-GB" sz="1400" dirty="0">
                <a:hlinkClick r:id="rId3"/>
              </a:rPr>
              <a:t>https://doi.org/10.1177/17456916241234837</a:t>
            </a:r>
            <a:endParaRPr lang="en-GB" sz="1400" dirty="0"/>
          </a:p>
          <a:p>
            <a:r>
              <a:rPr lang="en-GB" sz="1400" dirty="0"/>
              <a:t>Sim, M., Eiger, Y., &amp; Kohno, T. (2026). AI-Enabled Human Memory Manipulation: Misleading AI-Generated Summaries Distort Human Memory. </a:t>
            </a:r>
            <a:r>
              <a:rPr lang="en-GB" sz="1400" i="1" dirty="0" err="1">
                <a:solidFill>
                  <a:schemeClr val="accent1">
                    <a:lumMod val="75000"/>
                  </a:schemeClr>
                </a:solidFill>
              </a:rPr>
              <a:t>arXiv</a:t>
            </a:r>
            <a:r>
              <a:rPr lang="en-GB" sz="1400" i="1" dirty="0">
                <a:solidFill>
                  <a:schemeClr val="accent1">
                    <a:lumMod val="75000"/>
                  </a:schemeClr>
                </a:solidFill>
              </a:rPr>
              <a:t> preprint arXiv:2609.28820</a:t>
            </a:r>
            <a:r>
              <a:rPr lang="en-GB" sz="1400" dirty="0">
                <a:solidFill>
                  <a:schemeClr val="accent1">
                    <a:lumMod val="75000"/>
                  </a:schemeClr>
                </a:solidFill>
              </a:rPr>
              <a:t>.</a:t>
            </a:r>
          </a:p>
          <a:p>
            <a:r>
              <a:rPr lang="en-GB" sz="1400" dirty="0"/>
              <a:t>Wixted, J. T., Mickes, L., &amp; Fisher, R. P. (2018). Rethinking the Reliability of Eyewitness Memory. </a:t>
            </a:r>
            <a:r>
              <a:rPr lang="en-GB" sz="1400" i="1" dirty="0"/>
              <a:t>Perspectives on psychological science : a journal of the Association for Psychological Science</a:t>
            </a:r>
            <a:r>
              <a:rPr lang="en-GB" sz="1400" dirty="0"/>
              <a:t>, </a:t>
            </a:r>
            <a:r>
              <a:rPr lang="en-GB" sz="1400" i="1" dirty="0"/>
              <a:t>13</a:t>
            </a:r>
            <a:r>
              <a:rPr lang="en-GB" sz="1400" dirty="0"/>
              <a:t>(3), 324–335. </a:t>
            </a:r>
            <a:r>
              <a:rPr lang="en-GB" sz="1400" dirty="0">
                <a:hlinkClick r:id="rId4"/>
              </a:rPr>
              <a:t>https://doi.org/10.1177/1745691617734878</a:t>
            </a:r>
            <a:endParaRPr lang="en-GB" sz="1400" dirty="0"/>
          </a:p>
          <a:p>
            <a:endParaRPr lang="en-GB" dirty="0"/>
          </a:p>
        </p:txBody>
      </p:sp>
    </p:spTree>
    <p:extLst>
      <p:ext uri="{BB962C8B-B14F-4D97-AF65-F5344CB8AC3E}">
        <p14:creationId xmlns:p14="http://schemas.microsoft.com/office/powerpoint/2010/main" val="283924599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D48FF-D2C9-B222-996F-A7E76B008F9F}"/>
              </a:ext>
            </a:extLst>
          </p:cNvPr>
          <p:cNvSpPr>
            <a:spLocks noGrp="1"/>
          </p:cNvSpPr>
          <p:nvPr>
            <p:ph type="title"/>
          </p:nvPr>
        </p:nvSpPr>
        <p:spPr/>
        <p:txBody>
          <a:bodyPr/>
          <a:lstStyle/>
          <a:p>
            <a:pPr algn="ctr"/>
            <a:r>
              <a:rPr lang="en-GB" dirty="0">
                <a:solidFill>
                  <a:schemeClr val="accent1">
                    <a:lumMod val="50000"/>
                  </a:schemeClr>
                </a:solidFill>
              </a:rPr>
              <a:t>Reading for the Cognitive Interview</a:t>
            </a:r>
          </a:p>
        </p:txBody>
      </p:sp>
      <p:sp>
        <p:nvSpPr>
          <p:cNvPr id="3" name="Content Placeholder 2">
            <a:extLst>
              <a:ext uri="{FF2B5EF4-FFF2-40B4-BE49-F238E27FC236}">
                <a16:creationId xmlns:a16="http://schemas.microsoft.com/office/drawing/2014/main" id="{B4CF627A-AF08-7CE8-3C3C-D0032224CC38}"/>
              </a:ext>
            </a:extLst>
          </p:cNvPr>
          <p:cNvSpPr>
            <a:spLocks noGrp="1"/>
          </p:cNvSpPr>
          <p:nvPr>
            <p:ph idx="1"/>
          </p:nvPr>
        </p:nvSpPr>
        <p:spPr/>
        <p:txBody>
          <a:bodyPr>
            <a:normAutofit lnSpcReduction="10000"/>
          </a:bodyPr>
          <a:lstStyle/>
          <a:p>
            <a:endParaRPr lang="en-GB" dirty="0"/>
          </a:p>
          <a:p>
            <a:endParaRPr lang="en-GB" dirty="0"/>
          </a:p>
          <a:p>
            <a:r>
              <a:rPr lang="en-GB" sz="1400" dirty="0"/>
              <a:t>Dando, C., Wilcock, R., Milne, R. &amp; Henry, L. (2009), A modified cognitive interview procedure for frontline police investigators. </a:t>
            </a:r>
            <a:r>
              <a:rPr lang="en-GB" sz="1400" i="1" dirty="0"/>
              <a:t>Applied Cognitive Psychology. </a:t>
            </a:r>
            <a:r>
              <a:rPr lang="en-GB" sz="1400" dirty="0"/>
              <a:t>23: 698-716. </a:t>
            </a:r>
            <a:r>
              <a:rPr lang="en-GB" sz="1400" dirty="0">
                <a:hlinkClick r:id="rId2"/>
              </a:rPr>
              <a:t>https://doi.org/10.1002/acp.1501</a:t>
            </a:r>
            <a:endParaRPr lang="en-GB" sz="1400" dirty="0"/>
          </a:p>
          <a:p>
            <a:pPr marL="0" indent="0">
              <a:buNone/>
            </a:pPr>
            <a:endParaRPr lang="en-GB" sz="1400" dirty="0"/>
          </a:p>
          <a:p>
            <a:r>
              <a:rPr lang="en-GB" sz="1400" dirty="0"/>
              <a:t>Memon, A., &amp; </a:t>
            </a:r>
            <a:r>
              <a:rPr lang="en-GB" sz="1400" dirty="0" err="1"/>
              <a:t>Gawrylowicz</a:t>
            </a:r>
            <a:r>
              <a:rPr lang="en-GB" sz="1400" dirty="0"/>
              <a:t>, J. (2025). The cognitive interview. In O. Hargie (Ed.), </a:t>
            </a:r>
            <a:r>
              <a:rPr lang="en-GB" sz="1400" i="1" dirty="0"/>
              <a:t>The handbook of communication skills</a:t>
            </a:r>
            <a:r>
              <a:rPr lang="en-GB" sz="1400" dirty="0"/>
              <a:t> (5th ed., pp. 583-600). Routledge. </a:t>
            </a:r>
            <a:r>
              <a:rPr lang="en-GB" sz="1400" dirty="0">
                <a:hlinkClick r:id="rId3"/>
              </a:rPr>
              <a:t>https://doi.org</a:t>
            </a:r>
            <a:r>
              <a:rPr lang="en-GB" sz="1400">
                <a:hlinkClick r:id="rId3"/>
              </a:rPr>
              <a:t>/10.4324/9781003367796-22</a:t>
            </a:r>
            <a:endParaRPr lang="en-GB" sz="1400" dirty="0"/>
          </a:p>
          <a:p>
            <a:r>
              <a:rPr lang="en-GB" sz="1400" dirty="0" err="1"/>
              <a:t>Odinot</a:t>
            </a:r>
            <a:r>
              <a:rPr lang="en-GB" sz="1400" dirty="0"/>
              <a:t>, G., Memon, A., La Rooy, D., &amp; Millen, A. (2013). Are two interviews better than one? eyewitness memory across repeated cognitive interviews. </a:t>
            </a:r>
            <a:r>
              <a:rPr lang="en-GB" sz="1400" i="1" dirty="0" err="1"/>
              <a:t>PloS</a:t>
            </a:r>
            <a:r>
              <a:rPr lang="en-GB" sz="1400" i="1" dirty="0"/>
              <a:t> one</a:t>
            </a:r>
            <a:r>
              <a:rPr lang="en-GB" sz="1400" dirty="0"/>
              <a:t>, </a:t>
            </a:r>
            <a:r>
              <a:rPr lang="en-GB" sz="1400" i="1" dirty="0"/>
              <a:t>8</a:t>
            </a:r>
            <a:r>
              <a:rPr lang="en-GB" sz="1400" dirty="0"/>
              <a:t>(10), e76305. </a:t>
            </a:r>
            <a:r>
              <a:rPr lang="en-GB" sz="1400" dirty="0">
                <a:hlinkClick r:id="rId4"/>
              </a:rPr>
              <a:t>https://doi.org/10.1371/journal.pone.0076305</a:t>
            </a:r>
            <a:endParaRPr lang="en-GB" sz="1400" dirty="0"/>
          </a:p>
          <a:p>
            <a:pPr marL="0" indent="0">
              <a:buNone/>
            </a:pPr>
            <a:endParaRPr lang="en-GB" sz="1400" dirty="0"/>
          </a:p>
          <a:p>
            <a:r>
              <a:rPr lang="en-GB" sz="1400" dirty="0"/>
              <a:t>Scott, K., Ummer, O., &amp; LeFevre, A. E. (2021). The devil is in the detail: reflections on the value and application of cognitive interviewing to strengthen quantitative surveys in global health. </a:t>
            </a:r>
            <a:r>
              <a:rPr lang="en-GB" sz="1400" i="1" dirty="0"/>
              <a:t>Health policy and planning</a:t>
            </a:r>
            <a:r>
              <a:rPr lang="en-GB" sz="1400" dirty="0"/>
              <a:t>, </a:t>
            </a:r>
            <a:r>
              <a:rPr lang="en-GB" sz="1400" i="1" dirty="0"/>
              <a:t>36</a:t>
            </a:r>
            <a:r>
              <a:rPr lang="en-GB" sz="1400" dirty="0"/>
              <a:t>(6), 982–995. </a:t>
            </a:r>
            <a:r>
              <a:rPr lang="en-GB" sz="1400" dirty="0">
                <a:hlinkClick r:id="rId5"/>
              </a:rPr>
              <a:t>https://doi.org/10.1093/heapol/czab048</a:t>
            </a:r>
            <a:endParaRPr lang="en-GB" sz="1400" dirty="0"/>
          </a:p>
          <a:p>
            <a:endParaRPr lang="en-GB" sz="1400" dirty="0"/>
          </a:p>
        </p:txBody>
      </p:sp>
    </p:spTree>
    <p:extLst>
      <p:ext uri="{BB962C8B-B14F-4D97-AF65-F5344CB8AC3E}">
        <p14:creationId xmlns:p14="http://schemas.microsoft.com/office/powerpoint/2010/main" val="223654864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CB7B1-DCEA-48DB-898F-9A294013856C}"/>
              </a:ext>
            </a:extLst>
          </p:cNvPr>
          <p:cNvSpPr>
            <a:spLocks noGrp="1"/>
          </p:cNvSpPr>
          <p:nvPr>
            <p:ph type="title"/>
          </p:nvPr>
        </p:nvSpPr>
        <p:spPr>
          <a:xfrm>
            <a:off x="457200" y="274638"/>
            <a:ext cx="8229600" cy="706090"/>
          </a:xfrm>
        </p:spPr>
        <p:txBody>
          <a:bodyPr/>
          <a:lstStyle/>
          <a:p>
            <a:pPr algn="ctr"/>
            <a:r>
              <a:rPr lang="en-GB" dirty="0">
                <a:solidFill>
                  <a:schemeClr val="accent1">
                    <a:lumMod val="50000"/>
                  </a:schemeClr>
                </a:solidFill>
              </a:rPr>
              <a:t>Reading for PEACE</a:t>
            </a:r>
          </a:p>
        </p:txBody>
      </p:sp>
      <p:sp>
        <p:nvSpPr>
          <p:cNvPr id="3" name="Content Placeholder 2">
            <a:extLst>
              <a:ext uri="{FF2B5EF4-FFF2-40B4-BE49-F238E27FC236}">
                <a16:creationId xmlns:a16="http://schemas.microsoft.com/office/drawing/2014/main" id="{93128C56-D254-F8EE-6724-8915B6B43769}"/>
              </a:ext>
            </a:extLst>
          </p:cNvPr>
          <p:cNvSpPr>
            <a:spLocks noGrp="1"/>
          </p:cNvSpPr>
          <p:nvPr>
            <p:ph idx="1"/>
          </p:nvPr>
        </p:nvSpPr>
        <p:spPr>
          <a:xfrm>
            <a:off x="179512" y="1052736"/>
            <a:ext cx="8712968" cy="5530626"/>
          </a:xfrm>
        </p:spPr>
        <p:txBody>
          <a:bodyPr>
            <a:normAutofit fontScale="47500" lnSpcReduction="20000"/>
          </a:bodyPr>
          <a:lstStyle/>
          <a:p>
            <a:r>
              <a:rPr lang="en-GB" sz="2600" dirty="0"/>
              <a:t>Bull, R., &amp; </a:t>
            </a:r>
            <a:r>
              <a:rPr lang="en-GB" sz="2600" dirty="0" err="1"/>
              <a:t>Soukara</a:t>
            </a:r>
            <a:r>
              <a:rPr lang="en-GB" sz="2600" dirty="0"/>
              <a:t>, S. (2010). Four studies of what really happens in police interviews with suspects. </a:t>
            </a:r>
            <a:r>
              <a:rPr lang="en-GB" sz="2600" i="1" dirty="0"/>
              <a:t>Criminal Justice and </a:t>
            </a:r>
            <a:r>
              <a:rPr lang="en-GB" sz="2600" i="1" dirty="0" err="1"/>
              <a:t>Behavior</a:t>
            </a:r>
            <a:r>
              <a:rPr lang="en-GB" sz="2600" i="1" dirty="0"/>
              <a:t>, 37</a:t>
            </a:r>
            <a:r>
              <a:rPr lang="en-GB" sz="2600" dirty="0"/>
              <a:t>(9), 1109–1129. </a:t>
            </a:r>
            <a:r>
              <a:rPr lang="en-GB" sz="2600" dirty="0">
                <a:hlinkClick r:id="rId2"/>
              </a:rPr>
              <a:t>https://doi.org/10.1177/0093854810374274</a:t>
            </a:r>
            <a:endParaRPr lang="en-GB" sz="2600" dirty="0"/>
          </a:p>
          <a:p>
            <a:pPr marL="0" indent="0">
              <a:buNone/>
            </a:pPr>
            <a:endParaRPr lang="en-GB" sz="2600" dirty="0"/>
          </a:p>
          <a:p>
            <a:r>
              <a:rPr lang="en-GB" sz="2600" dirty="0"/>
              <a:t>College of Policing. (2022). </a:t>
            </a:r>
            <a:r>
              <a:rPr lang="en-GB" sz="2600" i="1" dirty="0"/>
              <a:t>Authorised professional practice (APP): Investigative interviewing.</a:t>
            </a:r>
            <a:r>
              <a:rPr lang="en-GB" sz="2600" dirty="0"/>
              <a:t> </a:t>
            </a:r>
            <a:r>
              <a:rPr lang="en-GB" sz="2600" dirty="0">
                <a:hlinkClick r:id="rId3"/>
              </a:rPr>
              <a:t>https://www.college.police.uk/app/investigations/investigative-interviewing</a:t>
            </a:r>
            <a:endParaRPr lang="en-GB" sz="2600" dirty="0"/>
          </a:p>
          <a:p>
            <a:pPr marL="0" indent="0">
              <a:buNone/>
            </a:pPr>
            <a:endParaRPr lang="en-GB" sz="2600" dirty="0"/>
          </a:p>
          <a:p>
            <a:r>
              <a:rPr lang="en-GB" sz="2600" dirty="0"/>
              <a:t>Gudjonsson, G. H., &amp; Pearse, J. (2011). Suspect interviews and false confessions. </a:t>
            </a:r>
            <a:r>
              <a:rPr lang="en-GB" sz="2600" i="1" dirty="0"/>
              <a:t>Current Directions in Psychological Science, 20</a:t>
            </a:r>
            <a:r>
              <a:rPr lang="en-GB" sz="2600" dirty="0"/>
              <a:t>(1), 33–37. </a:t>
            </a:r>
            <a:r>
              <a:rPr lang="en-GB" sz="2600" dirty="0">
                <a:hlinkClick r:id="rId4"/>
              </a:rPr>
              <a:t>https://doi.org/10.1177/0963721410396824</a:t>
            </a:r>
            <a:endParaRPr lang="en-GB" sz="2600" dirty="0"/>
          </a:p>
          <a:p>
            <a:pPr marL="0" indent="0">
              <a:buNone/>
            </a:pPr>
            <a:endParaRPr lang="en-GB" sz="2600" dirty="0"/>
          </a:p>
          <a:p>
            <a:r>
              <a:rPr lang="en-GB" sz="2600" dirty="0"/>
              <a:t>Meissner, C. A., Redlich, A. D., Bhatt, S., &amp; Brandon, S. (2014). Interview and interrogation methods and their effects on true and false confessions: A meta-analytic review. </a:t>
            </a:r>
            <a:r>
              <a:rPr lang="en-GB" sz="2600" i="1" dirty="0"/>
              <a:t>Journal of Experimental Criminology, 10</a:t>
            </a:r>
            <a:r>
              <a:rPr lang="en-GB" sz="2600" dirty="0"/>
              <a:t>(4), 459–486. </a:t>
            </a:r>
            <a:r>
              <a:rPr lang="en-GB" sz="2600" dirty="0">
                <a:hlinkClick r:id="rId5"/>
              </a:rPr>
              <a:t>https://doi.org/10.1007/s11292-014-9207-6</a:t>
            </a:r>
            <a:endParaRPr lang="en-GB" sz="2600" dirty="0"/>
          </a:p>
          <a:p>
            <a:endParaRPr lang="en-GB" sz="2600" dirty="0"/>
          </a:p>
          <a:p>
            <a:r>
              <a:rPr lang="en-GB" sz="2600" dirty="0"/>
              <a:t>Walsh, D., &amp; Bull, R. (2010). What really is effective in interviews with suspects? </a:t>
            </a:r>
            <a:r>
              <a:rPr lang="en-GB" sz="2600" i="1" dirty="0"/>
              <a:t>Psychology, Crime &amp; Law, 16</a:t>
            </a:r>
            <a:r>
              <a:rPr lang="en-GB" sz="2600" dirty="0"/>
              <a:t>(4), 493–506. </a:t>
            </a:r>
            <a:r>
              <a:rPr lang="en-GB" sz="2600" dirty="0">
                <a:hlinkClick r:id="rId6"/>
              </a:rPr>
              <a:t>https://doi.org/10.1080/10683160902971063</a:t>
            </a:r>
            <a:endParaRPr lang="en-GB" sz="2600" dirty="0"/>
          </a:p>
          <a:p>
            <a:endParaRPr lang="en-GB" sz="2600" dirty="0"/>
          </a:p>
          <a:p>
            <a:r>
              <a:rPr lang="en-GB" sz="2600" dirty="0"/>
              <a:t>Walsh, D., &amp; Bull, R. (2012). Examining rapport in investigative interviews with suspects: Does its building and maintenance work? </a:t>
            </a:r>
            <a:r>
              <a:rPr lang="en-GB" sz="2600" i="1" dirty="0"/>
              <a:t>Journal of Police and Criminal Psychology, 27</a:t>
            </a:r>
            <a:r>
              <a:rPr lang="en-GB" sz="2600" dirty="0"/>
              <a:t>(1), 73–84. </a:t>
            </a:r>
            <a:r>
              <a:rPr lang="en-GB" sz="2600" dirty="0">
                <a:hlinkClick r:id="rId7"/>
              </a:rPr>
              <a:t>https://doi.org/10.1007/s11896-011-9087-x</a:t>
            </a:r>
            <a:endParaRPr lang="en-GB" sz="2600" dirty="0"/>
          </a:p>
          <a:p>
            <a:endParaRPr lang="en-GB" sz="2600" dirty="0"/>
          </a:p>
          <a:p>
            <a:r>
              <a:rPr lang="en-GB" sz="2600" dirty="0"/>
              <a:t>Walsh, D., </a:t>
            </a:r>
            <a:r>
              <a:rPr lang="en-GB" sz="2600" dirty="0" err="1"/>
              <a:t>Oxburgh</a:t>
            </a:r>
            <a:r>
              <a:rPr lang="en-GB" sz="2600" dirty="0"/>
              <a:t>, G., Redlich, A. D., &amp; Myklebust, T. (Eds.). (2016). </a:t>
            </a:r>
            <a:r>
              <a:rPr lang="en-GB" sz="2600" i="1" dirty="0"/>
              <a:t>International developments and practices in investigative interviewing and interrogation</a:t>
            </a:r>
            <a:r>
              <a:rPr lang="en-GB" sz="2600" dirty="0"/>
              <a:t> (Vols. 1–2). Routledge.</a:t>
            </a:r>
          </a:p>
          <a:p>
            <a:pPr marL="0" indent="0">
              <a:buNone/>
            </a:pPr>
            <a:endParaRPr lang="en-GB" dirty="0"/>
          </a:p>
        </p:txBody>
      </p:sp>
    </p:spTree>
    <p:extLst>
      <p:ext uri="{BB962C8B-B14F-4D97-AF65-F5344CB8AC3E}">
        <p14:creationId xmlns:p14="http://schemas.microsoft.com/office/powerpoint/2010/main" val="394576228"/>
      </p:ext>
    </p:extLst>
  </p:cSld>
  <p:clrMapOvr>
    <a:masterClrMapping/>
  </p:clrMapOvr>
</p:sld>
</file>

<file path=ppt/theme/theme1.xml><?xml version="1.0" encoding="utf-8"?>
<a:theme xmlns:a="http://schemas.openxmlformats.org/drawingml/2006/main" name="Helena">
  <a:themeElements>
    <a:clrScheme name="Helen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lena" id="{83B93026-B8A4-4FE9-8E48-8009734911E7}" vid="{E43B60F7-EC4F-4A08-AFF5-BDC94162E53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1406B6EB-8CCB-429C-9D3B-EA09378A397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Helena</Template>
  <TotalTime>0</TotalTime>
  <Words>6198</Words>
  <Application>Microsoft Office PowerPoint</Application>
  <PresentationFormat>On-screen Show (4:3)</PresentationFormat>
  <Paragraphs>365</Paragraphs>
  <Slides>59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59</vt:i4>
      </vt:variant>
    </vt:vector>
  </HeadingPairs>
  <TitlesOfParts>
    <vt:vector size="63" baseType="lpstr">
      <vt:lpstr>Arial</vt:lpstr>
      <vt:lpstr>Calibri</vt:lpstr>
      <vt:lpstr>Neue Haas Grotesk Text Pro</vt:lpstr>
      <vt:lpstr>Helena</vt:lpstr>
      <vt:lpstr>Lecture - Eye Witness Testimony, memory and the police</vt:lpstr>
      <vt:lpstr>PowerPoint Presentation</vt:lpstr>
      <vt:lpstr>PowerPoint Presentation</vt:lpstr>
      <vt:lpstr>Some interesting facts:</vt:lpstr>
      <vt:lpstr>Aims of this lecture:</vt:lpstr>
      <vt:lpstr>Some findings…</vt:lpstr>
      <vt:lpstr>The role of memory in questioning and the courtroom </vt:lpstr>
      <vt:lpstr>Memory and EWT:</vt:lpstr>
      <vt:lpstr>Estimator and System Variables (Wells, 1993)</vt:lpstr>
      <vt:lpstr>An example of Estimator Variables:  Situational factors. </vt:lpstr>
      <vt:lpstr>PowerPoint Presentation</vt:lpstr>
      <vt:lpstr>We know that we do not store information exactly as it is presented. Rather, we extract the gist, or underlying meaning.  We store information in the way that makes the most sense. We make sense of information by trying to fit it into our schemas, which allow us to make sense of what we encounter in order to predict events and our subsequent response.</vt:lpstr>
      <vt:lpstr>Cohen (1981)</vt:lpstr>
      <vt:lpstr>Loftus and her work on EWT.</vt:lpstr>
      <vt:lpstr>PowerPoint Presentation</vt:lpstr>
      <vt:lpstr>Loftus &amp; Palmer (1974)</vt:lpstr>
      <vt:lpstr>PowerPoint Presentation</vt:lpstr>
      <vt:lpstr>The use of leading questions</vt:lpstr>
      <vt:lpstr>Fear and Anxiety</vt:lpstr>
      <vt:lpstr>Anxiety</vt:lpstr>
      <vt:lpstr>The inverted U relationship or Yerkes-Dodson law  </vt:lpstr>
      <vt:lpstr>Individual differences</vt:lpstr>
      <vt:lpstr>Weapon focus</vt:lpstr>
      <vt:lpstr>Weapon Focus</vt:lpstr>
      <vt:lpstr>In their seminal paper, Yuille &amp; Cutshall (1986) examined the recall of witnesses to a shooting where a man attempted to rob a gun shop during which he shot the shop owner. The owner returned fire, killing the would-be robber.  </vt:lpstr>
      <vt:lpstr>Violence and memory</vt:lpstr>
      <vt:lpstr>Finally, for weapon focus:</vt:lpstr>
      <vt:lpstr>Flashbulb memories and emotion</vt:lpstr>
      <vt:lpstr>Flashbulb memories</vt:lpstr>
      <vt:lpstr>Flashbulb memory, emotion and  witness confidence. </vt:lpstr>
      <vt:lpstr>PowerPoint Presentation</vt:lpstr>
      <vt:lpstr>Witness confidence</vt:lpstr>
      <vt:lpstr>Confidence and Accuracy</vt:lpstr>
      <vt:lpstr>Accuracy and Confidence cont`d</vt:lpstr>
      <vt:lpstr>Confidence and accuracy…</vt:lpstr>
      <vt:lpstr>Line up research</vt:lpstr>
      <vt:lpstr>Lineup research:</vt:lpstr>
      <vt:lpstr>Accuracy, Confidence and Lineups</vt:lpstr>
      <vt:lpstr>Takeaway message - EWT validity in line-ups</vt:lpstr>
      <vt:lpstr>The Cognitive Interview</vt:lpstr>
      <vt:lpstr>What exactly is the cognitive interview?</vt:lpstr>
      <vt:lpstr>Enhanced Cognitive Interview (ECI)</vt:lpstr>
      <vt:lpstr>Moving forward…</vt:lpstr>
      <vt:lpstr>Who are the witnesses and interviewers in research studies?</vt:lpstr>
      <vt:lpstr>A meta-analysis (Memon et al. (2010)</vt:lpstr>
      <vt:lpstr>The type of CI</vt:lpstr>
      <vt:lpstr>The type of event: Witness involvement and arousal</vt:lpstr>
      <vt:lpstr>The CI and emotional retrieval</vt:lpstr>
      <vt:lpstr>The effectiveness of the CI across long delays and multiple interviews.</vt:lpstr>
      <vt:lpstr>Delayed and repeated testing</vt:lpstr>
      <vt:lpstr>                What is PEACE?</vt:lpstr>
      <vt:lpstr>PEACE:</vt:lpstr>
      <vt:lpstr>PEACE</vt:lpstr>
      <vt:lpstr>Comparison with Traditional Interviewing</vt:lpstr>
      <vt:lpstr>Evidence: </vt:lpstr>
      <vt:lpstr>Gudjonsson &amp; Pearse (2011)</vt:lpstr>
      <vt:lpstr>Reading for Eyewitness Testimony Accuracy:</vt:lpstr>
      <vt:lpstr>Reading for the Cognitive Interview</vt:lpstr>
      <vt:lpstr>Reading for PEACE</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5: Eye Witness Testimony</dc:title>
  <dc:creator>Karen EatonThomas</dc:creator>
  <cp:lastModifiedBy>Karen EatonThomas</cp:lastModifiedBy>
  <cp:revision>40</cp:revision>
  <dcterms:created xsi:type="dcterms:W3CDTF">2016-11-04T14:08:06Z</dcterms:created>
  <dcterms:modified xsi:type="dcterms:W3CDTF">2026-09-30T17:26:11Z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TC103853789990</vt:lpwstr>
  </property>
</Properties>
</file>