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000"/>
    <p:restoredTop sz="94689"/>
  </p:normalViewPr>
  <p:slideViewPr>
    <p:cSldViewPr snapToGrid="0" snapToObjects="1">
      <p:cViewPr varScale="1">
        <p:scale>
          <a:sx n="108" d="100"/>
          <a:sy n="108" d="100"/>
        </p:scale>
        <p:origin x="12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A1754-1C98-724B-A171-5248096681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2B413D-FD73-0D4D-A09E-82B2ED15BB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156CB1-F983-5E43-A013-29DA41607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5DBF80-F66F-1A42-8387-44C778C4F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9341E0-CA4F-CC40-B320-A7C797DFC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044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84BDC-854F-344B-8838-EBC3D3820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D8119-8147-2040-AB4C-D38C72D59D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74BAF-BAC9-C542-8FF5-70229C433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CF4D2-F442-C443-9308-ACA31BD73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5C6BF-1C21-5D4A-9753-80C55282C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000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BEAB6-6A1F-BA41-8627-FF9A09EE0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690C6-C40C-E843-87D4-36215D228B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C218D-F050-E840-97EC-D2ECEB80F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67E433-C1F9-0545-8928-813EA7471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1F8FC3-12AF-B045-B598-01B364A45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567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7AEBF-A601-8842-8118-7F12DF3AD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19177-6CE8-E146-8435-4EBAF5B8C6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96900B-87E0-C34F-92BF-41B4C904E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BF605-4DC0-9340-8A54-738EDC735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9A0999-7DF1-5C4F-95A7-F5A8A3D4D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9E831F-C50D-7C41-A92B-C81767EC5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462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B6C1E-1510-E249-808E-C6073606F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E42F83-514C-D744-9794-1B132E527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BADFC9-225E-5C4E-BCC2-73E87DB2C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51ED5A-9AA2-6048-86CE-3C8328DAF5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FD417F-9490-E14A-84A2-669B0D44EA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A14A44-A87D-5D49-9E42-5FBCF8C1D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C889B8-688B-6344-BD5C-F0E72D2A6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A763CE-5028-C44F-AB73-98CCB4A3F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691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2B2DE-CA74-3F4B-B9C5-49AFF4D7D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286F64-9A88-1640-B7BC-0F60A7982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3B707C-7478-DE44-83B9-F4893E3FB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9BC52F-6385-6441-8770-1895F7E5F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659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ED60F4-3C71-6346-A4D4-AAE9BF06D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97A618-59A3-0D49-A772-D8397080D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201B2A-D686-8A48-AC40-1D3C02E67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501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80150-4EC5-4844-9398-93E4540A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6D216-490C-8B4A-83D4-7A55F0664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872FDB-12B3-BB44-8DF7-EAB7402786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767E83-FE14-6E40-BD60-CBB5A9E7B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BE4C57-7F5F-EA48-B604-0D6DD7422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FFF638-51D3-104D-8D45-4D12ABA6E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82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4A01F-0B05-4F43-BDA3-6C95E3ACB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40731F-BA68-E74B-B1BF-5CC053E004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E905F6-5601-DA49-B249-A6713026A5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79A810-3C77-C346-BD2C-C71B33B30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DEA0E8-0D2C-4F42-9556-A62B30125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FF57E3-08D9-D942-9B67-07731E9D9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931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A8A6F-0A34-E84B-A4F8-BBCAF5929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6F089C-1932-024C-B1C5-BBB9A7292F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9386D-AE1F-E747-BC7C-E4507BE8B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D6576-A596-7548-BFD1-C489125F4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5F0BE-C3B0-2E43-AC35-D25F2F6D2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988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FC72BD-B105-9B4F-A2A5-D523379FBB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AC5703-1CCB-1F4C-BEDB-43F9FC2AD4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4EE8D-6EC0-6640-B9C5-0BB38B7BA0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A9BED8-80EB-9140-ABF8-FC8DCE4B0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CF78A-87E8-624E-B4EC-7363FC01F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899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E9959B-B3B9-244C-BB39-144B65514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9C49DF-AEFD-8C46-BB7F-335E4CCF0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6254E1-7330-0F4D-897A-7B5E1EA953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4271EF-C948-1242-A834-D0B534088D87}" type="datetimeFigureOut">
              <a:rPr lang="en-US" smtClean="0"/>
              <a:t>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D61511-188C-C64B-BCF3-97D96F00C6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30BD78-A433-D44A-AB9D-4FC6634948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F891D-77B0-2E44-A393-EB8B0B93C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48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9AD98-D559-3D48-8B6E-5AA9F68775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Demonstrate how outdoor contexts can support learning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B99B5F-AB94-544F-92FA-467E6B0A51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Jonathan </a:t>
            </a:r>
            <a:r>
              <a:rPr lang="en-US" dirty="0" err="1"/>
              <a:t>Cafolla</a:t>
            </a:r>
            <a:r>
              <a:rPr lang="en-US" dirty="0"/>
              <a:t>-Ward</a:t>
            </a:r>
          </a:p>
          <a:p>
            <a:r>
              <a:rPr lang="en-US" dirty="0"/>
              <a:t>Niall Roche </a:t>
            </a:r>
          </a:p>
          <a:p>
            <a:r>
              <a:rPr lang="en-US" dirty="0"/>
              <a:t>Tim Leeder</a:t>
            </a:r>
          </a:p>
        </p:txBody>
      </p:sp>
    </p:spTree>
    <p:extLst>
      <p:ext uri="{BB962C8B-B14F-4D97-AF65-F5344CB8AC3E}">
        <p14:creationId xmlns:p14="http://schemas.microsoft.com/office/powerpoint/2010/main" val="2874346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965A6-8E11-1F49-89AF-C26364A19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3685F-865E-0647-B0BA-1FA7EFB4A0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Discussing how the outdoors can support learning </a:t>
            </a:r>
          </a:p>
          <a:p>
            <a:r>
              <a:rPr lang="en-US" dirty="0"/>
              <a:t>(specifically the beach)</a:t>
            </a:r>
          </a:p>
          <a:p>
            <a:r>
              <a:rPr lang="en-US" dirty="0"/>
              <a:t>Why it’s a crucial element that teachers need to take full advantage of  </a:t>
            </a:r>
          </a:p>
          <a:p>
            <a:r>
              <a:rPr lang="en-US" dirty="0"/>
              <a:t>(especially in the foundation phase)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384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898F4-520E-0A4D-919D-06089D86E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the outdoors facilitate skills and knowledge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11FEB-0534-6B4B-9A80-A549A61A2C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Communication</a:t>
            </a:r>
          </a:p>
          <a:p>
            <a:r>
              <a:rPr lang="en-US" dirty="0"/>
              <a:t>(Discussing with one another about rules and keeping safe)</a:t>
            </a:r>
          </a:p>
          <a:p>
            <a:r>
              <a:rPr lang="en-US" dirty="0"/>
              <a:t>Independence</a:t>
            </a:r>
          </a:p>
          <a:p>
            <a:r>
              <a:rPr lang="en-US" dirty="0"/>
              <a:t>(Being able to look after yourself and stay safe)</a:t>
            </a:r>
          </a:p>
          <a:p>
            <a:r>
              <a:rPr lang="en-US" dirty="0"/>
              <a:t>Creativity</a:t>
            </a:r>
          </a:p>
          <a:p>
            <a:r>
              <a:rPr lang="en-US" dirty="0"/>
              <a:t>(Using the outdoors to make and play with knew things)</a:t>
            </a:r>
          </a:p>
          <a:p>
            <a:r>
              <a:rPr lang="en-US" dirty="0"/>
              <a:t>Environment</a:t>
            </a:r>
          </a:p>
          <a:p>
            <a:r>
              <a:rPr lang="en-US" dirty="0"/>
              <a:t>(Learning from the environment around them and relevance to climate change etc.)</a:t>
            </a:r>
          </a:p>
          <a:p>
            <a:r>
              <a:rPr lang="en-US" dirty="0"/>
              <a:t>Teamwork</a:t>
            </a:r>
          </a:p>
          <a:p>
            <a:r>
              <a:rPr lang="en-US" dirty="0"/>
              <a:t>(Work together to complete tasks that have been set)</a:t>
            </a:r>
          </a:p>
          <a:p>
            <a:r>
              <a:rPr lang="en-US" dirty="0"/>
              <a:t>Wildlife</a:t>
            </a:r>
          </a:p>
          <a:p>
            <a:r>
              <a:rPr lang="en-US" dirty="0"/>
              <a:t>(See all the different wildlife first hand)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873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0BF53-7F16-A948-916A-4C673942A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Planning and assessing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4F2D8-850F-D542-9485-954ACCD78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Alphabet hunting – Finding an object </a:t>
            </a:r>
            <a:r>
              <a:rPr lang="en-US" dirty="0" err="1"/>
              <a:t>begining</a:t>
            </a:r>
            <a:r>
              <a:rPr lang="en-US" dirty="0"/>
              <a:t> with different letters of the alphabet. The children could take pictures of the items or list what they have found </a:t>
            </a:r>
            <a:r>
              <a:rPr lang="en-GB" dirty="0"/>
              <a:t>(Warner, 2020)</a:t>
            </a:r>
            <a:r>
              <a:rPr lang="en-US" dirty="0"/>
              <a:t> </a:t>
            </a:r>
          </a:p>
          <a:p>
            <a:r>
              <a:rPr lang="en-US" dirty="0"/>
              <a:t>Listen – Different things you might hear on a beach and how they are different to what you hear in the city or where they might live </a:t>
            </a:r>
            <a:r>
              <a:rPr lang="en-GB" dirty="0"/>
              <a:t>(Warner, 2020)</a:t>
            </a:r>
          </a:p>
          <a:p>
            <a:r>
              <a:rPr lang="en-US" dirty="0"/>
              <a:t>Sandcastle competition – teams to build the best sand castle, points awarded to the most creative, best design, best team work </a:t>
            </a:r>
            <a:r>
              <a:rPr lang="en-GB" dirty="0"/>
              <a:t>(Warner,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875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8E265-30C0-5349-83C3-16A3E7079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Theorists linked to these ideas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7AB4D-8A4C-3C47-A2B6-924EAC4A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 Montessori – some of her key aspects where independence, a degree of freedom and for their natural development to be respected (Roberts, 2019)</a:t>
            </a:r>
          </a:p>
          <a:p>
            <a:r>
              <a:rPr lang="en-US" dirty="0"/>
              <a:t>(Alphabet hunting is a perfect example)</a:t>
            </a:r>
          </a:p>
          <a:p>
            <a:r>
              <a:rPr lang="en-US" dirty="0" err="1"/>
              <a:t>Vigotski</a:t>
            </a:r>
            <a:r>
              <a:rPr lang="en-US" dirty="0"/>
              <a:t> – Peers can help with learning with the zone of proximal development, and with guidance the zone of proximal development increases (Roberts 2019)</a:t>
            </a:r>
          </a:p>
          <a:p>
            <a:r>
              <a:rPr lang="en-US" dirty="0"/>
              <a:t>(Listen –teachers helping with the link that some are similar to what they might have heard where they live or in the school, also ones they haven’t heard before )</a:t>
            </a:r>
          </a:p>
          <a:p>
            <a:r>
              <a:rPr lang="en-US" dirty="0" err="1"/>
              <a:t>Vigotski</a:t>
            </a:r>
            <a:r>
              <a:rPr lang="en-US" dirty="0"/>
              <a:t> – Linked to a more interactive development through peers, shared activities will make the child embody different ways of interacting behaving and thinking. (Roberts 2019)</a:t>
            </a:r>
          </a:p>
          <a:p>
            <a:r>
              <a:rPr lang="en-US" dirty="0"/>
              <a:t>(Sandcastle competition -  children will work in there groups together and learn from each other without even knowing)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157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0CC78-ACE2-A440-A57C-858702299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Llan</a:t>
            </a:r>
            <a:r>
              <a:rPr lang="en-US" dirty="0"/>
              <a:t> </a:t>
            </a:r>
            <a:r>
              <a:rPr lang="en-US" dirty="0" err="1"/>
              <a:t>Steffan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91DDF-AE48-E84B-9630-E3A0D81150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recent visit with the university to a local beach gave us an opportunity to come up with some ideas first hand</a:t>
            </a:r>
          </a:p>
          <a:p>
            <a:r>
              <a:rPr lang="en-GB" dirty="0"/>
              <a:t>One I came up with was - Writing there names with sticks and pebbles in the sand </a:t>
            </a:r>
          </a:p>
          <a:p>
            <a:r>
              <a:rPr lang="en-GB" dirty="0"/>
              <a:t>(helps with literacy and is sensory and engaging)</a:t>
            </a:r>
          </a:p>
          <a:p>
            <a:r>
              <a:rPr lang="en-GB" dirty="0"/>
              <a:t>(The outdoors is very engaging and uses sensory motors , something Piaget picked up on and skills that cant be used in a classroom. It fives a different and new environment for children to engage with and makes them think possibly in a different way, can link knowledge to the wider world and the environment that surrounds them)</a:t>
            </a:r>
          </a:p>
          <a:p>
            <a:r>
              <a:rPr lang="en-GB" dirty="0"/>
              <a:t>English, maths, science, geography, history, physical education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049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649FD-9E83-194C-864E-65A68A8F2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interest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90C1F-F14A-6B4C-8044-FD7BFDBA7A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Estyn have showed with this quote the benefits of learning outdoors </a:t>
            </a:r>
          </a:p>
          <a:p>
            <a:r>
              <a:rPr lang="en-GB" dirty="0"/>
              <a:t>‘In most cases, children benefit from their time outdoors. They display high levels of engagement and enjoyment and their knowledge and understanding of the world and physical development improve. A majority of practitioners also say that children’s behaviour, physical fitness and stamina improve.’ (Estyn 2011 </a:t>
            </a:r>
            <a:r>
              <a:rPr lang="en-GB" dirty="0" err="1"/>
              <a:t>p.g</a:t>
            </a:r>
            <a:r>
              <a:rPr lang="en-GB" dirty="0"/>
              <a:t> 2)</a:t>
            </a:r>
          </a:p>
          <a:p>
            <a:r>
              <a:rPr lang="en-GB" dirty="0"/>
              <a:t>(Shows the verity of benefits from learning from the outdoors)</a:t>
            </a:r>
          </a:p>
          <a:p>
            <a:r>
              <a:rPr lang="en-GB" dirty="0"/>
              <a:t>In an article from the guardian its implied </a:t>
            </a:r>
          </a:p>
          <a:p>
            <a:r>
              <a:rPr lang="en-GB" dirty="0"/>
              <a:t>‘The benefits are far-reaching. “They sleep better. Their appetites are better. They form amazing friendships outside the classroom, and their creativity is incredible,” says Murray.’ (</a:t>
            </a:r>
            <a:r>
              <a:rPr lang="en-GB" dirty="0" err="1"/>
              <a:t>Weale</a:t>
            </a:r>
            <a:r>
              <a:rPr lang="en-GB" dirty="0"/>
              <a:t>, 2019)</a:t>
            </a:r>
          </a:p>
          <a:p>
            <a:r>
              <a:rPr lang="en-GB" dirty="0"/>
              <a:t> (Outside the box)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347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00A2E-CAAC-2442-AFE2-C6420FC60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4AFE6-F383-FE48-AE6D-541C4562B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Theorists have shown through there ideas that outdoor activates can aid learning in several ways </a:t>
            </a:r>
          </a:p>
          <a:p>
            <a:r>
              <a:rPr lang="en-US" dirty="0"/>
              <a:t>And through the activates I have found and my own ideas I have linked these to benefits the children will get.</a:t>
            </a:r>
          </a:p>
          <a:p>
            <a:r>
              <a:rPr lang="en-US" dirty="0"/>
              <a:t>For the Future I hope to see an increase in involvement with outdoor learning </a:t>
            </a:r>
          </a:p>
          <a:p>
            <a:r>
              <a:rPr lang="en-US" dirty="0"/>
              <a:t>(not just beaches)</a:t>
            </a:r>
          </a:p>
        </p:txBody>
      </p:sp>
    </p:spTree>
    <p:extLst>
      <p:ext uri="{BB962C8B-B14F-4D97-AF65-F5344CB8AC3E}">
        <p14:creationId xmlns:p14="http://schemas.microsoft.com/office/powerpoint/2010/main" val="3955072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2AB9-46C8-9C44-BA7D-FC4CFB94F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5F949-3BD7-E741-8FA5-9FC9FC87F8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Estyn.gov.wales</a:t>
            </a:r>
            <a:r>
              <a:rPr lang="en-GB" dirty="0"/>
              <a:t>. (2011). </a:t>
            </a:r>
            <a:r>
              <a:rPr lang="en-GB" i="1" dirty="0"/>
              <a:t>Outdoor learning</a:t>
            </a:r>
            <a:r>
              <a:rPr lang="en-GB" dirty="0"/>
              <a:t>. [online] Available at: https://</a:t>
            </a:r>
            <a:r>
              <a:rPr lang="en-GB" dirty="0" err="1"/>
              <a:t>www.estyn.gov.wales</a:t>
            </a:r>
            <a:r>
              <a:rPr lang="en-GB" dirty="0"/>
              <a:t>/sites/</a:t>
            </a:r>
            <a:r>
              <a:rPr lang="en-GB" dirty="0" err="1"/>
              <a:t>www.estyn.gov.wales</a:t>
            </a:r>
            <a:r>
              <a:rPr lang="en-GB" dirty="0"/>
              <a:t>/files/documents/Outdoor%20learning%3A%20%20an%20evaluation%20of%20learning%20in%20the%20outdoors%20for%20children%20under%20five%20in%20the%20Foundation%20Phase%20-%20September%202011.pdf [Accessed 12 Jan. 2020].</a:t>
            </a:r>
          </a:p>
          <a:p>
            <a:r>
              <a:rPr lang="en-GB" dirty="0"/>
              <a:t>Roberts, L. (2019) Froebel, Dewey, Montessori.[Lecture] University of Wales Trinity St David. Carmarthen Campus. 24</a:t>
            </a:r>
            <a:r>
              <a:rPr lang="en-GB" baseline="-25000" dirty="0"/>
              <a:t>th</a:t>
            </a:r>
            <a:r>
              <a:rPr lang="en-GB" dirty="0"/>
              <a:t> October 2019.</a:t>
            </a:r>
          </a:p>
          <a:p>
            <a:r>
              <a:rPr lang="en-GB" dirty="0"/>
              <a:t>Roberts, L. (2019) Vygotsky.[Lecture] University of Wales Trinity St David. Carmarthen Campus. 17</a:t>
            </a:r>
            <a:r>
              <a:rPr lang="en-GB" baseline="-25000" dirty="0"/>
              <a:t>th</a:t>
            </a:r>
            <a:r>
              <a:rPr lang="en-GB" dirty="0"/>
              <a:t> October 2019.</a:t>
            </a:r>
          </a:p>
          <a:p>
            <a:r>
              <a:rPr lang="en-GB" dirty="0"/>
              <a:t>Warner, M. (2020). </a:t>
            </a:r>
            <a:r>
              <a:rPr lang="en-GB" i="1" dirty="0"/>
              <a:t>Visiting the Beach</a:t>
            </a:r>
            <a:r>
              <a:rPr lang="en-GB" dirty="0"/>
              <a:t>. [online] Teaching Ideas. Available at: https://</a:t>
            </a:r>
            <a:r>
              <a:rPr lang="en-GB" dirty="0" err="1"/>
              <a:t>www.teachingideas.co.uk</a:t>
            </a:r>
            <a:r>
              <a:rPr lang="en-GB" dirty="0"/>
              <a:t>/fieldwork/visiting-the-beach [Accessed 12 Jan. 2020].</a:t>
            </a:r>
          </a:p>
          <a:p>
            <a:r>
              <a:rPr lang="en-GB" dirty="0" err="1"/>
              <a:t>Weale</a:t>
            </a:r>
            <a:r>
              <a:rPr lang="en-GB" dirty="0"/>
              <a:t>, S. (2019). </a:t>
            </a:r>
            <a:r>
              <a:rPr lang="en-GB" i="1" dirty="0"/>
              <a:t>Tide's out, school's in: the many benefits of beach teaching</a:t>
            </a:r>
            <a:r>
              <a:rPr lang="en-GB" dirty="0"/>
              <a:t>. [online] the Guardian. Available at: https://</a:t>
            </a:r>
            <a:r>
              <a:rPr lang="en-GB" dirty="0" err="1"/>
              <a:t>www.theguardian.com</a:t>
            </a:r>
            <a:r>
              <a:rPr lang="en-GB" dirty="0"/>
              <a:t>/education/2019/</a:t>
            </a:r>
            <a:r>
              <a:rPr lang="en-GB" dirty="0" err="1"/>
              <a:t>jan</a:t>
            </a:r>
            <a:r>
              <a:rPr lang="en-GB" dirty="0"/>
              <a:t>/07/tides-out-schools-in-the-many-benefits-of-beach-teaching [Accessed 12 Jan. 2020].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126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4421</TotalTime>
  <Words>702</Words>
  <Application>Microsoft Macintosh PowerPoint</Application>
  <PresentationFormat>Widescreen</PresentationFormat>
  <Paragraphs>63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 Demonstrate how outdoor contexts can support learning </vt:lpstr>
      <vt:lpstr>Introduction </vt:lpstr>
      <vt:lpstr>How the outdoors facilitate skills and knowledge </vt:lpstr>
      <vt:lpstr>Planning and assessing </vt:lpstr>
      <vt:lpstr>Theorists linked to these ideas </vt:lpstr>
      <vt:lpstr>Llan Steffan</vt:lpstr>
      <vt:lpstr>Further interest </vt:lpstr>
      <vt:lpstr>Summary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: Demonstrate how outdoor contexts can support learning </dc:title>
  <dc:creator>Jonathan Orlando Cafolla-Ward [jfc11]</dc:creator>
  <cp:lastModifiedBy>Jonathan Orlando Cafolla-Ward [jfc11]</cp:lastModifiedBy>
  <cp:revision>35</cp:revision>
  <cp:lastPrinted>2020-01-12T17:01:15Z</cp:lastPrinted>
  <dcterms:created xsi:type="dcterms:W3CDTF">2020-01-09T13:15:33Z</dcterms:created>
  <dcterms:modified xsi:type="dcterms:W3CDTF">2020-01-13T11:05:33Z</dcterms:modified>
</cp:coreProperties>
</file>